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tags/tag4.xml" ContentType="application/vnd.openxmlformats-officedocument.presentationml.tags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tags/tag5.xml" ContentType="application/vnd.openxmlformats-officedocument.presentationml.tags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tags/tag6.xml" ContentType="application/vnd.openxmlformats-officedocument.presentationml.tags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notesSlides/notesSlide2.xml" ContentType="application/vnd.openxmlformats-officedocument.presentationml.notesSlide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tags/tag7.xml" ContentType="application/vnd.openxmlformats-officedocument.presentationml.tags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tags/tag8.xml" ContentType="application/vnd.openxmlformats-officedocument.presentationml.tags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tags/tag9.xml" ContentType="application/vnd.openxmlformats-officedocument.presentationml.tags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tags/tag10.xml" ContentType="application/vnd.openxmlformats-officedocument.presentationml.tags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68"/>
  </p:notesMasterIdLst>
  <p:handoutMasterIdLst>
    <p:handoutMasterId r:id="rId69"/>
  </p:handoutMasterIdLst>
  <p:sldIdLst>
    <p:sldId id="558" r:id="rId2"/>
    <p:sldId id="853" r:id="rId3"/>
    <p:sldId id="824" r:id="rId4"/>
    <p:sldId id="1000" r:id="rId5"/>
    <p:sldId id="1001" r:id="rId6"/>
    <p:sldId id="1002" r:id="rId7"/>
    <p:sldId id="1004" r:id="rId8"/>
    <p:sldId id="999" r:id="rId9"/>
    <p:sldId id="954" r:id="rId10"/>
    <p:sldId id="936" r:id="rId11"/>
    <p:sldId id="962" r:id="rId12"/>
    <p:sldId id="971" r:id="rId13"/>
    <p:sldId id="958" r:id="rId14"/>
    <p:sldId id="1005" r:id="rId15"/>
    <p:sldId id="959" r:id="rId16"/>
    <p:sldId id="869" r:id="rId17"/>
    <p:sldId id="964" r:id="rId18"/>
    <p:sldId id="854" r:id="rId19"/>
    <p:sldId id="1003" r:id="rId20"/>
    <p:sldId id="849" r:id="rId21"/>
    <p:sldId id="989" r:id="rId22"/>
    <p:sldId id="982" r:id="rId23"/>
    <p:sldId id="983" r:id="rId24"/>
    <p:sldId id="984" r:id="rId25"/>
    <p:sldId id="985" r:id="rId26"/>
    <p:sldId id="986" r:id="rId27"/>
    <p:sldId id="988" r:id="rId28"/>
    <p:sldId id="987" r:id="rId29"/>
    <p:sldId id="992" r:id="rId30"/>
    <p:sldId id="976" r:id="rId31"/>
    <p:sldId id="487" r:id="rId32"/>
    <p:sldId id="480" r:id="rId33"/>
    <p:sldId id="479" r:id="rId34"/>
    <p:sldId id="481" r:id="rId35"/>
    <p:sldId id="488" r:id="rId36"/>
    <p:sldId id="980" r:id="rId37"/>
    <p:sldId id="452" r:id="rId38"/>
    <p:sldId id="269" r:id="rId39"/>
    <p:sldId id="303" r:id="rId40"/>
    <p:sldId id="381" r:id="rId41"/>
    <p:sldId id="482" r:id="rId42"/>
    <p:sldId id="993" r:id="rId43"/>
    <p:sldId id="990" r:id="rId44"/>
    <p:sldId id="994" r:id="rId45"/>
    <p:sldId id="995" r:id="rId46"/>
    <p:sldId id="996" r:id="rId47"/>
    <p:sldId id="997" r:id="rId48"/>
    <p:sldId id="1008" r:id="rId49"/>
    <p:sldId id="1009" r:id="rId50"/>
    <p:sldId id="998" r:id="rId51"/>
    <p:sldId id="981" r:id="rId52"/>
    <p:sldId id="1006" r:id="rId53"/>
    <p:sldId id="977" r:id="rId54"/>
    <p:sldId id="382" r:id="rId55"/>
    <p:sldId id="437" r:id="rId56"/>
    <p:sldId id="484" r:id="rId57"/>
    <p:sldId id="485" r:id="rId58"/>
    <p:sldId id="1007" r:id="rId59"/>
    <p:sldId id="459" r:id="rId60"/>
    <p:sldId id="461" r:id="rId61"/>
    <p:sldId id="474" r:id="rId62"/>
    <p:sldId id="475" r:id="rId63"/>
    <p:sldId id="334" r:id="rId64"/>
    <p:sldId id="458" r:id="rId65"/>
    <p:sldId id="304" r:id="rId66"/>
    <p:sldId id="940" r:id="rId67"/>
  </p:sldIdLst>
  <p:sldSz cx="9144000" cy="6858000" type="screen4x3"/>
  <p:notesSz cx="6997700" cy="9271000"/>
  <p:custDataLst>
    <p:tags r:id="rId70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FF9900"/>
    <a:srgbClr val="FF0000"/>
    <a:srgbClr val="F9E7BC"/>
    <a:srgbClr val="FAE1DA"/>
    <a:srgbClr val="FDD08D"/>
    <a:srgbClr val="F2EEBF"/>
    <a:srgbClr val="FFCCCC"/>
    <a:srgbClr val="899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80"/>
    <p:restoredTop sz="94694"/>
  </p:normalViewPr>
  <p:slideViewPr>
    <p:cSldViewPr>
      <p:cViewPr varScale="1">
        <p:scale>
          <a:sx n="121" d="100"/>
          <a:sy n="121" d="100"/>
        </p:scale>
        <p:origin x="11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11/17/23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1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24575,'0'23'0,"0"5"0,0 0 0,0 21 0,0-18 0,0 24 0,0-8 0,0 13 0,0-1 0,0 0 0,0-2 0,0-10 0,0 4 0,9-13 0,-3 0 0,10-10 0,-2 2 0,3-8 0,4-4 0,2 3 0,3-8 0,-5 0 0,4 0 0,-3-5 0,4 1 0,0 0 0,0-1 0,-4 1 0,3-1 0,-8-3 0,8-1 0,-8-4 0,4 0 0,-1 0 0,-3 0 0,8 0 0,-8 0 0,8 0 0,-3 0 0,4-4 0,5-1 0,2-9 0,11 3 0,-5-7 0,11 7 0,-4-8 0,-1 8 0,5-9 0,-4 9 0,-1-8 0,5 8 0,-11-3 0,16-4 0,-14 7 0,9-7 0,-18 5 0,5 3 0,-5-4 0,12 4 0,-4 1 0,10-1 0,-5 0 0,14 4 0,-6-3 0,5 7 0,-7-2 0,1 4 0,-7 0 0,-1 0 0,-6 0 0,-5 0 0,4 0 0,-10 7 0,4-1 0,-3 16 0,-2-8 0,-3 8 0,3 0 0,-4 1 0,2 5 0,4 5 0,-9-5 0,18 23 0,-15-15 0,15 16 0,-17-13 0,4 0 0,-5-6 0,-5 4 0,2-14 0,-6 7 0,2-13 0,-5 0 0,1-6 0,-1-4 0,-3-12 0,-1-6 0,-3-12 0,0-3 0,0 0 0,5-6 0,-1 5 0,9-5 0,2 0 0,3 0 0,5-2 0,-3-3 0,7 8 0,-3-4 0,4 5 0,1-1 0,-2 5 0,-4 3 0,2 3 0,-8 2 0,8-1 0,-4 0 0,5 3 0,1-2 0,-1 6 0,5-7 0,-3 7 0,8-4 0,-3 5 0,0-1 0,4 1 0,-10 0 0,5 0 0,-1 4 0,-3-3 0,3 7 0,-5-3 0,5 4 0,-3 0 0,9 0 0,-10 0 0,10 0 0,-4 0 0,5 0 0,0 0 0,-1 4 0,1 1 0,0 5 0,-6-1 0,5 0 0,-10 0 0,5 0 0,-6 4 0,-4-4 0,3 4 0,8-1 0,-9-3 0,13 4 0,-16-5 0,6 1 0,-1-1 0,5 1 0,-3 0 0,3 0 0,1 0 0,-5 0 0,5 0 0,-1 0 0,-3 0 0,8 0 0,-8 0 0,8-4 0,-8 3 0,3-7 0,-5 7 0,0-7 0,0 3 0,1 0 0,-1-3 0,-5 2 0,4-3 0,-8 0 0,8 0 0,-3 0 0,-1 0 0,11 0 0,-9 0 0,10 0 0,-6 0 0,-6 0 0,4 0 0,-3 0 0,-1 0 0,4 0 0,-3 0 0,-1 0 0,0 0 0,-1 0 0,-3 0 0,9 0 0,-5 0 0,1 0 0,3 0 0,-8 0 0,3 0 0,1 0 0,-4 0 0,3 0 0,1 0 0,12-4 0,-5-1 0,15-9 0,-10-1 0,11-5 0,1 1 0,2-7 0,-3 5 0,-9-7 0,-3 8 0,-4-7 0,-2 8 0,4-10 0,-8 11 0,1-5 0,-7 7 0,0 0 0,-3 0 0,-2 4 0,-3-3 0,-1 6 0,0-2 0,-3 4 0,0 0 0,-4 0 0,0 3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5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24575,'0'5'0,"0"6"0,0 23 0,0-10 0,0 31 0,0-18 0,0 15 0,0-3 0,0 3 0,0 1 0,0 5 0,0 0 0,0-5 0,0 5 0,0-7 0,0 0 0,0 7 0,0 2 0,0 0 0,0-2 0,0-7 0,0 1 0,0-12 0,0 3 0,0-16 0,0 4 0,0-4 0,0-6 0,0 0 0,0-5 0,0 0 0,0-4 0,0-1 0,0-4 0,0 0 0,0 0 0,0 0 0,0 0 0,0 0 0,0 0 0,3 0 0,-2 0 0,2 0 0,-6-4 0,-4 0 0,0-6 0,-4 2 0,0-2 0,-1 3 0,-4 0 0,0 0 0,0 0 0,4 0 0,-3 0 0,6 0 0,-2 3 0,7 1 0,-2 3 0,5 4 0,-2 1 0,3 4 0,0 0 0,0 0 0,0 0 0,0 0 0,3-4 0,5 3 0,8-6 0,1 2 0,8-6 0,-8-1 0,4-4 0,-5 0 0,0 0 0,0 0 0,-4-12 0,0 2 0,-3-15 0,-1 8 0,0-20 0,-3 17 0,-2-12 0,-3 16 0,0 0 0,0 4 0,0-3 0,-3 6 0,-5 1 0,0 2 0,-7 5 0,7-2 0,-7 3 0,6 0 0,-6 0 0,3 0 0,0 3 0,-3 5 0,7 4 0,-4 9 0,7-4 0,-2 3 0,6 1 0,-3-4 0,4 3 0,0-8 0,0 3 0,0-7 0,0 3 0,7-3 0,2-1 0,7-2 0,0-2 0,4-3 0,-3 0 0,8 0 0,-1-14 0,-1 7 0,-4-15 0,-8 9 0,-3-3 0,0 0 0,-3 0 0,-2 4 0,-3-3 0,0 3 0,-3-1 0,-9 5 0,-2 5 0,-11 3 0,8 0 0,-8 0 0,8 0 0,-4 0 0,5 0 0,4 3 0,1 1 0,3 8 0,4-1 0,-3 1 0,7 3 0,-4-3 0,4 0 0,0 3 0,0-7 0,0 3 0,7-3 0,2-4 0,7 0 0,-4-4 0,6 0 0,-5 0 0,2 0 0,-4 0 0,-3 0 0,-4 0 0,-1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7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24575,'5'-20'0,"-2"14"0,-3 24 0,0 13 0,0 2 0,0 5 0,0 6 0,0-5 0,0 11 0,0-5 0,0 7 0,0-7 0,0-1 0,0-5 0,4-7 0,-3 5 0,7-14 0,-4 3 0,4-10 0,-4-1 0,0-3 0,-4-1 0,0-3 0,3-1 0,-2 0 0,2-6 0,-3 2 0,0-6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1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43 485 24575,'0'1'0,"0"16"0,0 27 0,0 16 0,0 11 0,0-8 0,0 7 0,0 18 0,0-26 0,0 23 0,0-35 0,0 5 0,4-7 0,-3-8 0,3-18 0,-4-1 0,0-13 0,-4-9 0,-1-16 0,-4-25 0,-1-13 0,-2-19 0,6-6 0,0 8 0,6-5 0,0 13 0,0 1 0,0 3 0,0 7 0,0 9 0,0 4 0,0 9 0,0 5 0,4-2 0,1 7 0,7 0 0,0 4 0,9 4 0,-3 1 0,8 3 0,-9 4 0,8 1 0,-3 4 0,4 0 0,-4 0 0,-1 16 0,-7 12 0,-5 22 0,-4 17 0,-5 9 0,0 4 0,-5-16 0,-6 5 0,-5-22 0,-5 6 0,3-15 0,0-11 0,1-10 0,5-6 0,-4-6 0,8-2 0,-4-10 0,8-16 0,0 4 0,4-32 0,0 25 0,15-24 0,5 16 0,13-8 0,7 6 0,-4 1 0,6 3 0,-9 8 0,1 4 0,-4 11 0,-2 5 0,2 4 0,-8 0 0,2 4 0,-9 9 0,1 20 0,-6 4 0,-5 15 0,0-5 0,-5-2 0,0-2 0,0-9 0,0-3 0,0-12 0,0 1 0,0-12 0,3 4 0,1-8 0,3-1 0,0-3 0,0 0 0,0-3 0,1-5 0,3-5 0,-2-3 0,3 0 0,-4-1 0,0 1 0,4 3 0,-3 2 0,2 3 0,-4 4 0,-3-3 0,3 6 0,-7 1 0,3 13 0,-3 4 0,0 5 0,0 8 0,0-7 0,0 9 0,0-6 0,4 1 0,2-1 0,2-4 0,1 4 0,3-8 0,-3-1 0,3-2 0,-5-6 0,1 2 0,-1-3 0,-2-1 0,-2 0 0,-3 1 0,0-1 0,0 0 0,-4 1 0,-3-1 0,-6 1 0,1 0 0,-4 0 0,8-4 0,-8 0 0,8-4 0,-4 0 0,5 0 0,0 0 0,2-7 0,-2-7 0,6-18 0,-7 2 0,7-12 0,-3-8 0,4 6 0,0-18 0,0 17 0,0-8 0,4 2 0,10 5 0,3 0 0,6 13 0,0 0 0,-5 11 0,7 4 0,-3 5 0,0 9 0,-1 0 0,-5 4 0,-4 0 0,0 0 0,-8 3 0,-1 9 0,-3 12 0,0 4 0,0 8 0,0-8 0,-4-1 0,0-2 0,-1-8 0,1 7 0,4-10 0,0 5 0,0-6 0,0 3 0,4 0 0,8 1 0,7 0 0,6 0 0,2 1 0,0 0 0,-5-5 0,4 0 0,-9-5 0,4 1 0,0-5 0,-4 0 0,4-4 0,-5-4 0,-3-9 0,-1-6 0,-3-12 0,0-2 0,-3-12 0,-2 6 0,-4-7 0,0 8 0,-13-5 0,-8 15 0,-13-3 0,-4 21 0,-8-5 0,7 10 0,0-4 0,6 8 0,11-3 0,2 4 0,17 0 0,40 0 0,7 0 0,23 0 0,-12-14 0,-4-4 0,-1-14 0,6 0 0,-16-5 0,7-17 0,-23 8 0,2-17 0,-16 18 0,0-8 0,-4 2 0,-2 0 0,-4 4 0,0 4 0,0 14 0,0 2 0,0 15 0,0 0 0,-3 8 0,-1 1 0,-4 3 0,4 31 0,-4 10 0,7 43 0,-10 8 0,10-36 0,1 1 0,-6 35 0,5-37 0,2 1 0,-1 27 0,0 4 0,0-15 0,4-20 0,1-12 0,0-13 0,2-10 0,-6-6 0,2-3 0,0-4 0,-2-11 0,6-8 0,-2-16 0,4-1 0,5-8 0,1 3 0,8 3 0,-3 2 0,6 8 0,-3 2 0,4 8 0,-1 1 0,1 8 0,-5 2 0,-2 3 0,-3 0 0,-1 0 0,-3 0 0,-1 7 0,-8 7 0,-1 18 0,-3-2 0,0 6 0,-7-9 0,-3 0 0,-19 1 0,5-4 0,-16 0 0,12-6 0,-3-3 0,4-2 0,5-5 0,1 0 0,8-3 0,2-1 0,7-1 0,-3-2 0,3 2 0,0-3 0,1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1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24575,'3'-8'0,"25"2"0,-7 6 0,36 0 0,-26 0 0,20 0 0,-16 0 0,2 0 0,-5 0 0,-10 0 0,-5 0 0,-6 0 0,-7 0 0,-1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2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24575,'9'0'0,"-3"0"0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24575,'0'8'0,"0"10"0,0 26 0,0 5 0,0 18 0,0 3 0,6 4 0,5 5 0,-4-23 0,12 7 0,-12-19 0,4 3 0,-3-14 0,-7-7 0,6-14 0,-7-1 0,4-3 0,-4-4 0,0-1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3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612 2 24575,'-2'-2'0,"-21"26"0,-3 12 0,-23 32 0,16-14 0,1 2-1483,-17 26 1483,9-15 0,0 2 0,13-19 0,3-2 180,-3-4 0,1 0-180,-1 11 0,1-1 0,-9 19 0,-4 11 0,10-22 0,9-14 0,3-22 0,11-6 0,-5-15 0,11-2 0,-4-3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85 24575,'4'3'0,"-1"6"0,-3 23 0,0-10 0,-8 19 0,2-14 0,-12 6 0,12-9 0,-10 2 0,14-14 0,-8-3 0,9-5 0,-2-22 0,3-6 0,8-10 0,8-4 0,14-2 0,1 3 0,4-2 0,-2 9 0,2 5 0,-6 6 0,2 6 0,-14 8 0,4 1 0,-4 4 0,-5 0 0,0 0 0,-5 0 0,-3 11 0,-1 10 0,-3 25 0,0 6 0,0 3 0,-17 33 0,5-39 0,-5 0 0,-2 1 0,-8 5 0,-8 20 0,3-15 0,1-8 0,-1-4 0,8-16 0,-4-6 0,10-10 0,-8-12 0,5 0 0,-2-4 0,3-11 0,10-5 0,-1-14 0,10 2 0,-3-9 0,4 9 0,0-4 0,0 10 0,0 1 0,0 8 0,3 2 0,1 7 0,7 1 0,1 3 0,4 0 0,5 4 0,2 14 0,0 2 0,17 25 0,-18-9 0,24 12 0,-15-9 0,11 3 0,-2-7 0,-4 1 0,-3-12 0,-6-5 0,-4-6 0,1-9 0,-7 0 0,3-11 0,-7-7 0,0-20 0,-3-17 0,-4-6 0,-1-22 0,-5 6 0,0 24 0,0 10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5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561 1 24575,'-4'15'0,"-17"27"0,-2 2 0,-15 31 0,-3-4 0,-5 8 0,18-34 0,-2 0 0,0-3 0,1-2 0,-20 23 0,20-17 0,2-3 0,-2-5 0,-16 46 0,20-47 0,-1 5 0,3-11 0,14-13 0,1-1 0,8-6 0,0 0 0,0 1 0,0 0 0,13 9 0,11-2 0,14 12 0,17 9 0,2 1 0,12 15 0,8 4 0,-16-11 0,10 11 0,-12-18 0,-5 4 0,-5-11 0,-17-9 0,-10-8 0,-6-6 0,-4 0 0,-5-8 0,-3-1 0,-1-3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6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24575,'0'15'0,"0"4"0,0 36 0,0 4 0,0 18 0,0 4 0,0 6 0,0 7 0,0 0 0,0-20 0,0 5 0,0-29 0,0 5 0,0-15 0,0-14 0,0-5 0,0-8 0,0-6 0,0-3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7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24575,'0'-12'0,"0"17"0,0 23 0,0 21 0,0 24 0,0 15 0,0-37 0,0 2 0,0 0 0,0 2 0,0 9 0,0 2-298,0-3 0,0-1 298,-1 0 0,2 0 0,1 4 0,2 0 0,2-3 0,2-1 0,2 0 0,0 0 0,4 1 0,0-1 0,-2-7 0,0-2 0,7 29-154,-3 4 154,-4-23 0,-2-6 0,0-5 0,-5-24 0,-1-2 147,-4-13 1,0-6 0,0-3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8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1 355 24575,'0'-6'0,"0"-5"0,7-6 0,6-2 0,5 5 0,6 1 0,-6 1 0,2 4 0,5-5 0,-10 7 0,10-2 0,-13 8 0,0 0 0,-1 0 0,-3 8 0,-4 1 0,0 18 0,-4 11 0,0 4 0,0 5 0,0-8 0,0-1 0,0-5 0,0-1 0,0-14 0,0-2 0,0-8 0,7-1 0,2-2 0,7-2 0,11-3 0,-4-12 0,17-10 0,-10-8 0,16-21 0,-18 13 0,19-20 0,-15 11 0,7-8 0,-3 3 0,-11 6 0,0 1 0,-6 7 0,-1 9 0,-4 2 0,-2 11 0,-4 3 0,-4 2 0,-1 7 0,-3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8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24575,'52'-60'0,"-5"25"0,-35 57 0,-1 1 0,0-9 0,0-10 0,1 0 0,0-4 0,3 0 0,-3 0 0,4 0 0,0 0 0,0 0 0,0 0 0,0 0 0,-4 0 0,2 0 0,-2-7 0,0 1 0,0-9 0,-4 3 0,-1-4 0,1 0 0,0 4 0,0-3 0,-1 3 0,-2 0 0,1 1 0,-5 3 0,6 1 0,-7 0 0,7 3 0,-7 1 0,3 3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8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24575,'-4'5'0,"1"12"0,3 24 0,0 22 0,0 12 0,0 19 0,0-42 0,0 2 0,0 3 0,0 2 0,0 4 0,0-2 0,0 32 0,0-41 0,0-2 0,0 8 0,0 16 0,0-26 0,0-13 0,0-10 0,0-16 0,0 2 0,0-4 0,0-3 0,0-1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29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24575,'21'25'0,"0"-7"0,19 26 0,-14-23 0,20 31 0,-11-20 0,5 11 0,1-2 0,-11-10 0,-6 2 0,4-12 0,-14-2 0,2-13 0,-8 5 0,-4-7 0,2 3 0,-2 1 0,1-1 0,-2 0 0,-3 8 0,0 9 0,0 19 0,-6 19 0,-11 13 0,-3 12 0,-8-15 0,5 5 0,1-13 0,5-1 0,-4 0 0,10-18 0,-4 1 0,6-14 0,0 0 0,4-10 0,-2-2 0,6-3 0,-6-5 0,6-1 0,-2-3 0,-1-4 0,-4-1 0,-9-7 0,7 3 0,-3-3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0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24575,'15'0'0,"23"0"0,-10 0 0,37 0 0,-27 0 0,22 0 0,-26 0 0,12 0 0,-19 0 0,-4 0 0,-7 0 0,-11 0 0,2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0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24575,'11'0'0,"11"0"0,12 0 0,6 0 0,17 0 0,-5 0 0,-2 0 0,4 0 0,-20 0 0,11 0 0,-13 0 0,-8 0 0,-9 0 0,-7 0 0,-4-3 0,-8-5 0,-19-9 0,-2 2 0,0 1 0,13 10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24575,'-5'0'0,"11"12"0,7-5 0,19 15 0,4 8 0,-5-8 0,8 18 0,0-11 0,-11-4 0,15 9 0,-15-6 0,3 3 0,-4-4 0,0-4 0,-14-11 0,7 1 0,-11-2 0,-1-3 0,-5 3 0,-3 4 0,-4 3 0,-15 19 0,-4 0 0,-8 8 0,2-1 0,3 3 0,1 1 0,0-1 0,6-5 0,4-8 0,6 2 0,5-7 0,0-2 0,3-10 0,-2-2 0,3-7 0,-3 0 0,2-5 0,-2-3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2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24575,'0'5'0,"0"1"0,0 44 0,0-7 0,0 41 0,0-8 0,0 19 0,0-3 0,0-41 0,0 1 0,0 46 0,0-7 0,0-40 0,0 0 0,0 33 0,0-10 0,0-3 0,0-16 0,0-20 0,0-4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3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32 234 24575,'0'-21'0,"0"6"0,0 3 0,0 1 0,0 3 0,0-3 0,0 4 0,0-5 0,7 0 0,2-5 0,4 1 0,2 0 0,-2-1 0,8 0 0,-8 4 0,12 0 0,-12 9 0,5-3 0,-3 6 0,-3-3 0,0 4 0,3 0 0,-7 0 0,12 0 0,-11 0 0,11 0 0,-8 0 0,4 0 0,0 4 0,0 4 0,2 10 0,-2-1 0,1 8 0,1-3 0,-5 5 0,4-1 0,-7 1 0,2-5 0,-4 3 0,-3-3 0,-1 4 0,-4 10 0,-5 0 0,-14 12 0,-3-12 0,-27 17 0,5-19 0,-11 15 0,1-21 0,5 1 0,2-9 0,10-5 0,4-1 0,12-6 0,0-3 0,8-2 0,2-3 0,7 0 0,1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3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24575,'7'0'0,"9"0"0,6 0 0,6 0 0,7 0 0,-1 0 0,3 0 0,2 0 0,-11 0 0,-6 0 0,-10 0 0,-5 0 0,-3 0 0,0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24575,'10'4'0,"8"-1"0,3-3 0,18 0 0,-2 0 0,2 0 0,4 0 0,-15 0 0,-2 0 0,-9 0 0,-5 0 0,-8-3 0,-1 2 0,-3-2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24575,'0'1'0,"0"22"0,0 23 0,0 20 0,0 13 0,0-20 0,0 20 0,0-23 0,5 9 0,0-7 0,1-17 0,-2-10 0,-1-14 0,-2-9 0,2-5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9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24575,'4'6'0,"-1"7"0,-3 7 0,0 11 0,0 8 0,0 7 0,0-1 0,0 5 0,0 2 0,0 1 0,0 5 0,0-6 0,0-7 0,0-6 0,0-3 0,0-13 0,0 3 0,3-14 0,5-1 0,1-6 0,5-2 0,-2-3 0,4-12 0,0-2 0,1-8 0,0-3 0,-1 8 0,2-8 0,-6 8 0,4 0 0,-7 1 0,6 4 0,-10 3 0,2 2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24575,'-2'13'0,"-28"27"0,1 5 0,-4 0 0,0 3 0,-4 22 0,4-17 0,1 1 0,0 16 0,1-13 0,0-1 0,6-6 0,3-3 0,2-1 0,6-11 0,-2 12 0,11-16 0,-2-16 0,6-1 0,-2-13 0,3 2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36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70 24575,'4'13'0,"-5"-2"0,-7 10 0,-1 1 0,-3-5 0,0-4 0,3-2 0,1-14 0,5-2 0,15-12 0,-1-5 0,10-1 0,1-3 0,1 8 0,-1-4 0,-1 5 0,-5 4 0,-4 5 0,4 5 0,-8 3 0,3 0 0,0 0 0,-2 0 0,2 0 0,0 7 0,-2 6 0,-1 15 0,1 22 0,-8 0 0,4 23 0,-5-4 0,0-9 0,-5 28 0,-6-41 0,-5 31 0,-5-29 0,1 5 0,-4-12 0,0-6 0,0-12 0,-11-6 0,15-10 0,-25-4 0,25-4 0,-15-3 0,16-16 0,-9-23 0,16 4 0,-3-26 0,15 22 0,0-15 0,0 11 0,0 0 0,7 19 0,7-1 0,3 16 0,8-1 0,-7 8 0,7 1 0,1 4 0,-2 0 0,12 24 0,-15-6 0,23 37 0,-22-24 0,23 20 0,-18-15 0,8-1 0,-5 1 0,-3-13 0,1-4 0,-1-7 0,-1-3 0,1-4 0,-2-1 0,-2-4 0,1 0 0,-6 0 0,2 0 0,-4-7 0,-3-3 0,4-20 0,-12 17 0,4-8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24575,'-12'85'0,"0"-1"0,0 1 0,0 0 0,5-35 0,2 0 0,-1 21 0,-2 21 0,2 6 0,3-10 0,5-27 0,13-11 0,28 29 0,-3-26 0,-7-18 0,6 12 0,-16-23 0,-6-2 0,-5-10 0,0 0 0,-5-5 0,1 1 0,-4-4 0,-1-1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1 191 24575,'11'0'0,"1"0"0,15 0 0,-8 0 0,13 0 0,-4 0 0,1 0 0,-1 0 0,3 0 0,-7 0 0,9 0 0,-6 0 0,0 0 0,0 0 0,1 0 0,-1 0 0,0 4 0,-8-3 0,-3 3 0,-5 0 0,-2-3 0,-1-4 0,-5-10 0,-3-4 0,4-9 0,-3 3 0,7 1 0,-4 0 0,5 6 0,-5 3 0,3 1 0,-6 5 0,6-1 0,-3 0 0,0 1 0,3 3 0,-6 1 0,2 3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6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24575,'0'29'0,"0"-12"0,0 40 0,0-26 0,0 43 0,0-25 0,0 26 0,0-30 0,-13 53 0,5-48 0,-11 43 0,9-49 0,-6 13 0,5-15 0,-8-1 0,8 10 0,-6-25 0,7 3 0,-11-17 0,8-4 0,-9-3 0,1-1 0,7-4 0,-11 0 0,11-4 0,-8-4 0,5-10 0,3-5 0,1-4 0,4 4 0,4 2 0,2 0 0,3 3 0,0-4 0,0 10 0,0-4 0,0 7 0,10 1 0,5 5 0,16 3 0,-2 0 0,15 0 0,-2 0 0,19 10 0,-5 7 0,11 12 0,3 6 0,-12-7 0,15 6 0,-9-11 0,0 10 0,5-14 0,-16 6 0,-11-14 0,-3 0 0,-11-7 0,-10-4 0,2 0 0,-11 0 0,-1 0 0,-5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3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0 280 24575,'0'-16'0,"0"-2"0,0-22 0,0 10 0,0-15 0,0 17 0,0-5 0,0 10 0,0 6 0,0 1 0,0 8 0,0 9 0,0 10 0,0 19 0,4-1 0,1 9 0,5-4 0,0 1 0,-1-3 0,0-9 0,-1-2 0,1-4 0,-1-5 0,0 0 0,-1-4 0,1-4 0,-1-1 0,1-3 0,-1 0 0,1 0 0,-1 0 0,0 0 0,-2-12 0,-2-3 0,1-18 0,-3-2 0,8-4 0,-8 5 0,7 1 0,-7 10 0,3 2 0,0 8 0,-4 2 0,4 3 0,-1 4 0,1 1 0,4 3 0,-1 0 0,0 0 0,1 0 0,-1 3 0,1 5 0,0 10 0,1-1 0,-1 5 0,1-6 0,-1 1 0,0-5 0,-4 0 0,0-5 0,-1 1 0,1-10 0,0-4 0,-1-14 0,-3 2 0,4-3 0,-3 4 0,6 4 0,-6-3 0,5 8 0,-5-4 0,6 4 0,-7 1 0,7-1 0,-3 4 0,0-3 0,3 6 0,-3-2 0,3 3 0,1 0 0,-1 0 0,1 0 0,4 0 0,0 4 0,5 4 0,-1 5 0,2 8 0,-2-3 0,2 3 0,-2-8 0,-3 3 0,3-7 0,-7 3 0,-1-8 0,-5-1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4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122 276 24575,'0'-13'0,"0"4"0,0-9 0,0 6 0,0-5 0,-6 4 0,1 5 0,-6 5 0,3 3 0,1 0 0,-1 0 0,1 0 0,-5 0 0,3 0 0,-3 7 0,8 7 0,-4 14 0,2 6 0,-3 0 0,3 5 0,2-11 0,4 11 0,0-15 0,0 7 0,0-13 0,0-1 0,0-5 0,3-5 0,2 1 0,11 0 0,-7-4 0,12 0 0,-9-4 0,5 0 0,-1-7 0,2-7 0,-5-9 0,0-4 0,-4-1 0,1-5 0,-5-6 0,-1-3 0,-4-3 0,0-1 0,0 4 0,0-4 0,-8 12 0,2 1 0,-7 11 0,5 0 0,-1 9 0,1 2 0,4 3 0,-2 4 0,8 7 0,9 17 0,5 15 0,11 14 0,-6-1 0,0 3 0,5 4 0,-3 0 0,4 6 0,-6-14 0,-1-6 0,-5-13 0,-3-7 0,-4-8 0,0-2 0,-4-3 0,-1-1 0,1-3 0,-4 0 0,4-4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4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24575,'8'-4'0,"-2"0"0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6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4 471 24575,'12'68'0,"0"-1"0,-4-1 0,2-25 0,2-53 0,0-7 0,-6-4 0,1-7 0,-7 12 0,0-4 0,0 1 0,0 3 0,0-8 0,-3 12 0,-5-3 0,-1 9 0,-6 4 0,6-3 0,-3 6 0,5-2 0,-1 3 0,1 0 0,2-7 0,7-12 0,7-4 0,18-23 0,-6 15 0,16-17 0,-16 7 0,4 4 0,-5-8 0,-1 16 0,-4-3 0,-2 4 0,-5 5 0,-3 6 0,-1 1 0,-4 8 0,0-4 0,-3 8 0,-1 0 0,-3 4 0,3 4 0,0 14 0,4 13 0,0 24 0,0 8 0,6 13 0,11 2 0,4 8-399,-4-39 0,2 0 399,13 42 0,-13-38 0,1 1 0,2-6 0,0-1 0,11 35-68,3-2 68,-14-22 0,5 0 0,-10-15 0,6-12 0,-14-11 795,3-7-795,-5-3 71,1-4-71,-1-1 0,1-3 0,0-12 0,-4-3 0,0-18 0,1-2 0,-4-4 0,3-1 0,-4 0 0,0 0 0,0 0 0,0 6 0,0 1 0,-4 5 0,-4 9 0,-10-2 0,0 15 0,-8-2 0,8 8 0,-9 0 0,9 0 0,1 0 0,1 0 0,8 0 0,-4 0 0,4 0 0,1 0 0,-1 0 0,1 0 0,3-6 0,1-3 0,3-11 0,0-3 0,13-6 0,-1-4 0,17 2 0,-3-9 0,4 8 0,1-4 0,0 1 0,-7 9 0,1-7 0,-9 19 0,-2-7 0,-2 12 0,-5-3 0,1 5 0,0-1 0,-4 1 0,-1 3 0,-3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7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24575,'-4'26'0,"0"-9"0,4 3 0,0-3 0,0-3 0,0 6 0,0-7 0,0-1 0,0-1 0,-3-7 0,6 0 0,2-4 0,3 0 0,4 0 0,-5 0 0,0 0 0,-3-7 0,-1-6 0,-3-4 0,0-8 0,0 7 0,0-4 0,0 10 0,0 0 0,0 5 0,-3 3 0,-5 0 0,-1 4 0,-6 0 0,6 0 0,-7 0 0,11 8 0,-6 1 0,10 3 0,-2 3 0,3-7 0,0 8 0,0-8 0,0 3 0,0-3 0,3-1 0,5-3 0,5 0 0,-5-4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354 0 24575,'-20'0'0,"1"0"0,-16 0 0,9 0 0,-11 0 0,12 0 0,-1 0 0,-2 0 0,1 0 0,2 0 0,3 0 0,4 0 0,3 0 0,3 0 0,4 0 0,0 0 0,5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59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24575,'87'0'0,"-17"0"0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24575,'27'0'0,"-1"0"0,-6 0 0,5 0 0,-11 0 0,8 0 0,-10 0 0,4 0 0,-3 0 0,-1 0 0,0 0 0,-5 0 0,3 0 0,-2 0 0,3 0 0,-4 0 0,1 0 0,-4 0 0,0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1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0 24575,'-7'0'0,"-4"0"0,3 0 0,-7 8 0,10 1 0,-10 8 0,9 4 0,-7 7 0,3 6 0,1 0 0,-1 4 0,0-4 0,-6 19 0,9-15 0,-8 20 0,3-2 0,5-11 0,-10 27 0,11-28 0,-11 31 0,10-24 0,-9 15 0,9 5 0,-5-5 0,0 19 0,6-8 0,-10 2 0,8-1 0,-5-8 0,3 3 0,9-9 0,-16 20 0,15-13 0,-9-7 0,11-5 0,0-12 0,0 7 0,0-6 0,0-3 0,0 1 0,0-5 0,0 6 0,0-2 0,9 3 0,-2 0 0,13 3 0,-4-9 0,4 3 0,-4-5 0,2 0 0,-2 0 0,4 0 0,-1-1 0,1 1 0,0 0 0,0-1 0,5 2 0,-4 0 0,5 6 0,-6-6 0,1 5 0,-1-6 0,0 0 0,-1-6 0,0 4 0,-4-9 0,3 4 0,-8-6 0,14 8 0,-12-11 0,8 5 0,-12-12 0,0-5 0,0 0 0,0-5 0,-1 1 0,-3-1 0,0 1 0,-4-4 0,0-1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24575,'0'3'0,"0"20"0,0 8 0,0 28 0,0-21 0,0 26 0,0-20 0,0 17 0,0-7 0,0-7 0,0-1 0,0-6 0,0-1 0,0-4 0,0-3 0,0 1 0,0-4 0,0 4 0,0-10 0,0-2 0,0-12 0,0-1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3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24575,'19'0'0,"-1"0"0,-1 0 0,0 0 0,-1 0 0,6 0 0,-4 0 0,-1 0 0,-1 0 0,-5 0 0,2 0 0,-2-7 0,-7 2 0,3-7 0,-2 0 0,-1 0 0,-1-10 0,-3-1 0,0-4 0,0 0 0,0-1 0,0 1 0,0-1 0,0 1 0,0 5 0,-3 0 0,-6 5 0,0 5 0,-2 0 0,3 4 0,0 4 0,1 1 0,-1 3 0,-3 0 0,2 0 0,-3 0 0,5 3 0,-2 10 0,0 11 0,0 10 0,-1 6 0,0-1 0,4 1 0,2 23 0,4-17 0,0 18 0,0-30 0,0-1 0,0-6 0,0 6 0,0-9 0,0 8 0,4-14 0,0 3 0,8-4 0,1-4 0,4-1 0,0-4 0,-1 0 0,5 1 0,-3-5 0,3 0 0,1-4 0,-5 0 0,5 0 0,-10 0 0,4 0 0,-8 0 0,8 0 0,-3-3 0,-1-2 0,-4 1 0,-4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4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24575,'0'3'0,"0"4"0,0 25 0,0-1 0,0 9 0,0-1 0,0-11 0,0 5 0,0-5 0,0-6 0,0 0 0,0-10 0,0 0 0,3-8 0,1-1 0,3-3 0,9 0 0,-6 0 0,3 0 0,-10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24575,'0'-4'0,"0"0"0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5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24575,'0'25'0,"0"3"0,0 6 0,0 5 0,0 1 0,0-4 0,0 9 0,0-11 0,0 6 0,0-6 0,0 4 0,-4-9 0,3 4 0,-8-6 0,8-4 0,-3-2 0,-3-8 0,5 3 0,-13-7 0,13 3 0,-13-4 0,10-1 0,-7 1 0,1-4 0,2 3 0,-3-3 0,1 1 0,2-2 0,-3-3 0,1 0 0,2 0 0,-3-8 0,4-6 0,-1-8 0,-1-6 0,5 1 0,-3-1 0,7 1 0,-3 4 0,4-3 0,0 12 0,0-6 0,0 11 0,0-3 0,0 5 0,0-1 0,0 1 0,0 0 0,3 2 0,1 2 0,8 3 0,5 0 0,1 0 0,3 0 0,1 0 0,0 4 0,1 5 0,4 10 0,-4 0 0,1 8 0,-1-4 0,-5 5 0,-1-6 0,-3 4 0,2-8 0,-7 0 0,3-3 0,-4-6 0,-4 2 0,0-3 0,-1-1 0,-2-3 0,2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24575,'23'96'0,"-1"0"0,1 0 0,0 0 0,-1 0 0,1 0 0,1 3 0,2 2 0,-2-5 0,-3-10 0,-5-15 0,-4-5 0,-4-14 0,-1-1 0,5 4 0,1-1 0,-6-2 0,2-3 0,0 2 0,3 18 0,-8-19 0,-1 2 0,2 36 0,-5 1 0,0-9 0,0 3 0,0-11 0,-5 7 0,-5-9 0,-3-2 0,-3-13 0,0 5 0,4-6 0,-4 7 0,1-12 0,3 10 0,-8-11 0,4-1 0,0-1 0,-3-6 0,9-6 0,-4-1 0,5-11 0,0-4 0,1-3 0,0-6 0,4 2 0,0-3 0,1-1 0,2 1 0,-6-4 0,7 3 0,-7-7 0,6 7 0,-6-3 0,6 3 0,-2 1 0,3-2 0,0 1 0,0 0 0,0 1 0,0-1 0,0 5 0,0-4 0,-4 4 0,4-5 0,-4 1 0,4-1 0,0 1 0,-3 0 0,-1-4 0,-3-1 0,-1-3 0,-4-12 0,7 9 0,-4-9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1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24575,'57'-14'0,"0"0"0,30 33 0,-88 33 0,-3 12 0,4-27 0,0-20 0,0-1 0,0-1 0,0-7 0,3 3 0,5-7 0,8 0 0,6-4 0,4 0 0,0 0 0,5-9 0,2-2 0,6-13 0,1-1 0,-4-5 0,2 4 0,-4 3 0,0 0 0,-3 3 0,-4-2 0,-5 5 0,-1 0 0,-6 1 0,-2 0 0,-2 0 0,-3 0 0,1-4 0,-1 2 0,-4-7 0,0 8 0,-4-8 0,0 8 0,0-3 0,0 7 0,0 6 0,0 3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5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24575,'0'20'0,"0"19"0,0 5 0,0 10 0,0-2 0,0-4 0,0 5 0,0-5 0,0-3 0,0-11 0,0-5 0,0-8 0,0-8 0,0-2 0,0-7 0,0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24575,'11'0'0,"8"0"0,24-9 0,5 6 0,0-6 0,11 9 0,-3 0 0,-10 0 0,11 0 0,-20 0 0,17 0 0,-7 0 0,-6 4 0,-8-3 0,-11 3 0,0-4 0,-6 4 0,-6-4 0,-3 4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6 282 24575,'0'11'0,"0"18"0,-5 8 0,4-4 0,2 30 0,10-26 0,4 11 0,6 1 0,-3-22 0,9 21 0,-6-8 0,4 1 0,-5-1 0,0 0 0,-4 6 0,2-10 0,-3 3 0,-1-17 0,-1 5 0,-5-14 0,-3 8 0,1-16 0,-5 6 0,6-17 0,-7-10 0,8-12 0,-2-25 0,0-3 0,-1-14 0,-5-7 0,0-11-507,0-9 507,0 14 0,0-8 0,0 26 0,0-12 0,0 14 0,0 14 0,0 10 0,0 12 0,0 4 0,-4 6 507,4 5-507,6 8 0,8 1 0,11 3 0,8 4 0,-5 5 0,11 2 0,-5 7 0,19-1 0,-10 3 0,15-3 0,-10-2 0,6-4 0,-1-1 0,-5 1 0,-2-5 0,-6-2 0,-11-4 0,3 0 0,-19 0 0,4 0 0,-10 0 0,-3 0 0,0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58 24575,'6'-11'0,"-1"3"0,15-8 0,-6 11 0,12-7 0,-3 11 0,-5-3 0,3 4 0,-9 0 0,5 0 0,-4 7 0,-1 7 0,-2 20 0,-5 2 0,0 16 0,-5-4 0,0 6 0,0-7 0,0 6 0,-9-12 0,-2 5 0,-9-6 0,0-6 0,1-1 0,2-10 0,-5-6 0,4-5 0,-4-7 0,6-1 0,-1-4 0,0 0 0,4-7 0,1 1 0,8-5 0,-3 3 0,6 0 0,-2 1 0,3-1 0,0 1 0,0-1 0,0 0 0,0 1 0,3-1 0,1 4 0,7 1 0,2 3 0,3 0 0,6 0 0,-4 4 0,8 5 0,-2 10 0,4 5 0,7 2 0,1 4 0,4-9 0,2 4 0,-3-10 0,1 4 0,0-8 0,0 4 0,-6-10 0,-1 0 0,-11-5 0,0 0 0,-5 0 0,-5-4 0,-4 3 0,-4-2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0:45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688 2754 24575,'-15'0'0,"3"0"0,-8 0 0,1 0 0,-3 0 0,-5 0 0,5 0 0,-12 0 0,6 0 0,-5 0 0,0-4 0,4-6 0,-6-15 0,0-7 0,7-10 0,-3-6 0,5 6 0,4-11 0,-9 4 0,8-4 0,-3-1 0,9 6 0,-8-4 0,12 4 0,-7 1 0,10 1 0,-5 0 0,8-2 0,-12 0 0,17-4 0,-7 5 0,9-7 0,0 1 0,0-1 0,0 7 0,0-5 0,0 10 0,5-9 0,0 15 0,5-3 0,-1 12 0,0-1 0,1-5 0,3 5 0,-3-5 0,14-2 0,-9 6 0,20-12 0,-1-1 0,3 3 0,22-25 0,-25 34 0,6-7 0,1-1 0,10-6 0,24-21 0,0 9-757,2 6 757,-32 20 0,2 1 0,1 5 0,3 0 0,29-15 0,2 1 0,-21 12 0,0 0-782,28-4 0,-2 0 782,-31 6 0,-4 3 0,38-5-222,-39 10 0,-2 0 222,18-7 680,18-1-680,-23 6 0,-7-2 0,-9 8 1584,-12-2-1584,-6 5 501,-7 0-501,-8-3 0,-2 7 0,25-3 0,-2 3 0,34-1 0,-6-10 0,15-3 0,2 0-663,-19 6 1,5 0 662,-1 1 0,3 1-931,12-1 1,3 0 930,3 4 0,-2 1 0,-12 3 0,-2 1-424,-11 3 0,-2 0 424,-1 0 0,-2 0 0,30 0 0,-26 0 0,0 0-45,22 5 45,5 10 1134,-36 3-1134,5 8 1888,1-5-1888,0 1 1002,-7-2-1002,-1 1 55,-6-6-55,-1 4 0,1-8 0,-6 7 0,4-3 0,-14 3 0,8 1 0,-2 5 0,-1-4 0,1 10 0,-7-7 0,-5 5 0,-1-6 0,2 4 0,-2-3 0,1 4 0,-3 1 0,2-1 0,-7 1 0,3-1 0,1 6 0,-4-5 0,4 11 0,-4-5 0,3 0 0,-2 4 0,2-9 0,-3 3 0,-1-5 0,-4-8 0,-1-3 0,-4-6 0,0 7 0,-5 10 0,-5 14 0,-13 13 0,-6 9 0,-7 14 0,2-7 0,4 0 0,-3-3 0,-1-10 0,-1 10 0,-10-8 0,11-4 0,-5-6 0,1 0 0,6-11 0,-11 10 0,11-16 0,-4 8 0,0-8 0,4 3 0,-3-4 0,5-1 0,6-6 0,-4 3 0,5-8 0,-5 4 0,1-5 0,4 0 0,-3 0 0,3-5 0,-4 4 0,0-7 0,-6 8 0,4-3 0,-10 0 0,5 3 0,-6-2 0,-6-1 0,5 4 0,-5-3 0,7 3 0,4 0 0,2-4 0,6 2 0,-1-6 0,1 2 0,0 0 0,4-3 0,-3 3 0,3-5 0,-5 2 0,1-1 0,-24 5 0,13-4 0,-26 5 0,16-5 0,-6 1 0,7-1 0,-6-4 0,6 3 0,-7-8 0,0 9 0,6-9 0,-4 9 0,5-9 0,-1 8 0,-4-3 0,10-1 0,-10 5 0,10-9 0,-10 9 0,11-9 0,-6 4 0,1-1 0,5-2 0,-5 2 0,6 1 0,5-4 0,-3 3 0,3 1 0,1-4 0,-4 8 0,9-8 0,-10 3 0,10 0 0,-4-3 0,6 3 0,-1-4 0,-17 0 0,18 0 0,-17 0 0,21 0 0,1 0 0,-5 0 0,9 0 0,-8 0 0,3 0 0,1 0 0,-5 0 0,5 0 0,-1 0 0,-3 0 0,3 0 0,0 0 0,-3 4 0,8-3 0,-8 3 0,3-4 0,0 4 0,-3-3 0,3 3 0,0-4 0,-3 0 0,8 0 0,-8 0 0,8 0 0,-8 0 0,8 0 0,-4 0 0,1 0 0,-1 0 0,0 0 0,2 0 0,7 0 0,1 0 0,5 0 0,-1 0 0,0 0 0,1 0 0,3-10 0,1 7 0,3-6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15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1 24575,'0'5'0,"0"11"0,0 14 0,0 20 0,0 4 0,0 11 0,0 17-502,0 3 502,0-35 0,0 1 0,0 0 0,0-1 0,0 22 0,0 22 0,0-30 0,0 13 0,0-12 0,0-25 0,0-3 0,0-15 0,0-6 0,0-5 502,0-19-502,0-4 0,-10-32 0,8-4 0,-8-25 0,10 4 0,0-20 0,0 12 0,0 0 0,0-1 0,0 16 0,5-4 0,0 8 0,5 13 0,0 1 0,-1 11 0,0 6 0,-1 6 0,0 5 0,0 0 0,0 4 0,-1-3 0,5 7 0,0-4 0,8 4 0,-2 3 0,7 1 0,-8 4 0,8 0 0,-9 0 0,9 0 0,-8 0 0,4 4 0,-5 8 0,-3 2 0,-1 10 0,-3-2 0,-1 4 0,-3 0 0,-1 0 0,-4 0 0,0 1 0,-4-1 0,-10 6 0,-6-3 0,-10 5 0,-4-5 0,4 0 0,-9-4 0,11-6 0,-4-6 0,11-4 0,0-5 0,5 0 0,4-4 0,4-3 0,5-5 0,3 0 0,0-3 0,3 4 0,1 3 0,7 0 0,6 4 0,0 0 0,3 0 0,1 0 0,-4 4 0,8 4 0,-8 9 0,5 6 0,0 4 0,-4-1 0,5 1 0,-6-1 0,0-4 0,0 3 0,0-4 0,0 5 0,0-4 0,0 3 0,-1-8 0,5 0 0,-4-2 0,8-5 0,-4 2 0,1-4 0,-2-3 0,-4-2 0,4-3 0,-6 0 0,6-11 0,-11-4 0,7-11 0,-6 0 0,3-6 0,-5 5 0,-2-5 0,-3 6 0,-3 4 0,0 2 0,0 8 0,0-3 0,-3 10 0,-4-2 0,-1 7 0,-7 3 0,6 10 0,-3 5 0,3 8 0,0 0 0,1 0 0,3 5 0,1-8 0,4 7 0,0-13 0,0 8 0,0-8 0,3 0 0,9-5 0,2-1 0,16-1 0,-2 2 0,10-2 0,0-5 0,5-1 0,3-4 0,5 0 0,7 0 0,-5 0 0,-1 0 0,-3-9 0,-9-2 0,-1-8 0,-8 1 0,-10 1 0,0-4 0,-8 4 0,-1-8 0,-3 3 0,-5-4 0,0 0 0,-4-1 0,0 6 0,0 0 0,-7 9 0,-2 4 0,-11 4 0,-2 4 0,-4 0 0,0 0 0,0 4 0,-2 10 0,0 11 0,8 4 0,-7 25 0,20-22 0,-6 16 0,13-22 0,0-4 0,0-6 0,0-5 0,7-3 0,12-4 0,3-1 0,17-16 0,-10-9 0,1-13 0,0-6 0,-5-4 0,6 3 0,-6-2 0,-1 10 0,-10 7 0,-2 6 0,-4 9 0,-1 4 0,0 5 0,0 3 0,0 0 0,1 0 0,3 0 0,-3 3 0,7 5 0,2 10 0,5-1 0,1 10 0,8-8 0,-8-2 0,31 5 0,-17-11 0,12 7 0,-12-13 0,-5-1 0,6-4 0,-5-4 0,5-11 0,-14-4 0,10-16 0,-15 8 0,0-12 0,-6 12 0,-3-10 0,-5 14 0,-1 1 0,-4 11 0,-7 7 0,-12 0 0,-9 4 0,-16 5 0,9 9 0,-9 11 0,13 15 0,-4 2 0,4 8 0,9-3 0,3-2 0,14-6 0,0-2 0,5-14 0,0 3 0,4-7 0,8-10 0,11 2 0,4-11 0,9 0 0,5-20 0,-11 3 0,24-44 0,-24 10 0,10-24 0,-13 15 0,-5-5 0,-6 6 0,0-7 0,-6 12 0,1-2 0,-6 21 0,0-2 0,-5 15 0,0 2 0,0 8 0,-7 4 0,3 5 0,-10 3 0,1 3 0,-4 15 0,-2 19 0,4 4 0,-2 30 0,12-9 0,0 1 0,5 8 0,0-18 0,0 7 0,0 4 0,8-17 0,8 5 0,7-23 0,1-1 0,-3-15 0,-6-2 0,-3-6 0,-1-2 0,-7-3 0,0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18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280 612 24575,'0'-14'0,"0"-1"0,-4 4 0,0-4 0,-7 3 0,-2-4 0,-2 4 0,-11 4 0,3-3 0,-4 9 0,-4-6 0,13 8 0,-12 0 0,13 0 0,-4 0 0,9 0 0,1 7 0,3 6 0,3 9 0,1 0 0,4 3 0,0-4 0,0 5 0,0 0 0,0-4 0,12-1 0,-2-8 0,15-1 0,-3-4 0,3-3 0,2-1 0,-2-4 0,-3-3 0,-1-10 0,-5-1 0,-3-6 0,-1 4 0,-4 4 0,-1-3 0,1 10 0,-1-6 0,0 10 0,0-2 0,0 3 0,0 0 0,0 0 0,4 7 0,-3-2 0,7 10 0,2-2 0,0-1 0,3 0 0,1-3 0,-4-1 0,3-3 0,-4-2 0,4-3 0,-3-4 0,4-8 0,-3-11 0,6-23 0,-7 0 0,3-19 0,-9-2 0,1-1 0,-6 7 0,-1-3 0,-5 10 0,0 1 0,0 2 0,-8 19 0,-1 5 0,-12 10 0,4 5 0,-4 7 0,9 2 0,-3 3 0,7 0 0,-3 0 0,3 7 0,0 6 0,-1 14 0,4 5 0,1 6 0,4 6 0,0 1 0,0 1 0,0 4 0,0-5 0,9 1 0,6-1 0,11-5 0,3-5 0,5-6 0,-1-6 0,0-4 0,4-5 0,-10-1 0,4-8 0,-5-1 0,1-4 0,7-20 0,-14 3 0,9-17 0,-20 8 0,4-1 0,-5 6 0,-3 4 0,-1 6 0,-4 13 0,0 8 0,0 10 0,0 6 0,0 0 0,0 0 0,0 0 0,0-4 0,3-6 0,1-1 0,7-6 0,6 3 0,0-8 0,8 0 0,-8-4 0,8-4 0,-7-9 0,3-5 0,-7-13 0,-2 3 0,-2-9 0,-1 10 0,-4-5 0,-1 11 0,-4-4 0,0 11 0,-7-2 0,-2 12 0,-12 1 0,4 3 0,-8 0 0,8 0 0,-4 0 0,5 0 0,4 3 0,-3-2 0,10 5 0,-2-8 0,18-3 0,5-13 0,10-1 0,6-4 0,1 5 0,4 3 0,1 1 0,0 9 0,-5 1 0,-2 4 0,-9 3 0,-5 15 0,-4 7 0,-4 19 0,-3-5 0,-2 11 0,-4-16 0,0 8 0,0-19 0,0 3 0,-3-14 0,-1-1 0,-3-7 0,3-20 0,1-5 0,3-19 0,0-4 0,0 5 0,4-5 0,5 6 0,5 6 0,4 5 0,-2 7 0,0 7 0,-4 5 0,3 5 0,-3 3 0,4 0 0,-4 0 0,3 0 0,-6 11 0,7 4 0,-7 11 0,8 0 0,-7 5 0,10-8 0,-6 8 0,7-14 0,-5 3 0,5-3 0,-4-4 0,3-1 0,1-8 0,-4 0 0,8-4 0,-4 0 0,1-7 0,10-13 0,-7-15 0,0-6 0,-1-9 0,-8 5 0,0-6 0,-6 6 0,-6 0 0,-4 17 0,0 6 0,0 11 0,-11 7 0,1 1 0,-16 3 0,5 7 0,-8 14 0,5 14 0,0 6 0,8 9 0,1-5 0,5 18 0,5-20 0,0 5 0,5-27 0,0-4 0,0-6 0,7-7 0,-2-1 0,9-6 0,-2-10 0,6-10 0,-4-5 0,3-3 0,-8 9 0,3 1 0,0 5 0,-4 4 0,3 4 0,-4 5 0,1 3 0,-1 0 0,0 0 0,5 12 0,-3 7 0,9 20 0,-2 13 0,0 1 0,1 27 0,-7-29 0,2 28 0,-2-32 0,-4 17 0,3-11 0,-8-1 0,3-8 0,-4-11 0,0-1 0,0-11 0,-7 0 0,-2-6 0,-6-2 0,-6-2 0,4-2 0,-8-1 0,3-3 0,-4-2 0,-5-3 0,-2-4 0,4-14 0,2-2 0,12-22 0,2 7 0,3-15 0,4 11 0,2-5 0,4 15 0,0-1 0,0 17 0,3-3 0,9 12 0,6 1 0,14 3 0,-5 0 0,4 0 0,12 4 0,-17 4 0,11 1 0,-21 2 0,-4-3 0,-1-4 0,-3-1 0,-4-3 0,-1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19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0 195 24575,'0'-14'0,"0"-11"0,0 2 0,0-14 0,0 14 0,0-3 0,0 10 0,0 4 0,0 1 0,3 7 0,1 1 0,11 3 0,-2 0 0,8 0 0,-1 0 0,2 0 0,9 0 0,-3 0 0,8 0 0,-8 0 0,3 0 0,-5 0 0,-4 0 0,3 0 0,-12 0 0,2 0 0,-8 0 0,1 0 0,-1 3 0,-3 1 0,-1 3 0,-3 4 0,-4 11 0,-11 12 0,-13 13 0,-5 11 0,-11 6 0,10-9 0,-5 11 0,8-18 0,3 16 0,3-16 0,9 2 0,2-12 0,9-6 0,1-5 0,4-7 0,0-8 0,0-1 0,3-7 0,9 0 0,6-4 0,13 0 0,2-5 0,5-9 0,1 2 0,0-11 0,5 7 0,-10 1 0,9-3 0,-16 8 0,5 0 0,-11 3 0,-4 6 0,-2-3 0,-7 4 0,3 0 0,-7 0 0,-1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19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73 24575,'31'0'0,"44"0"0,-6 0 0,30 0 0,-50 0 0,5-5 0,-15 0 0,7-5 0,-3 0 0,-10 1 0,-6-4 0,-7 4 0,-4 1 0,-7 4 0,-2 4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20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1 219 24575,'22'-58'0,"-1"0"0,2 1 0,2 17 0,3 39 0,5-3 0,-2 4 0,-8 0 0,3 0 0,-10 0 0,-4 0 0,3 0 0,-10 3 0,6 5 0,-11 14 0,4 1 0,-4 14 0,-4-10 0,-2 16 0,-8-3 0,-7 11 0,-5-4 0,4 4 0,-1-10 0,7 9 0,1-11 0,1 0 0,4-2 0,5-10 0,1 0 0,4-2 0,0-8 0,0 3 0,0-4 0,7 0 0,-2-4 0,14 0 0,-6-4 0,8 0 0,-9-1 0,3-2 0,-3-2 0,0-3 0,-1 0 0,-4 0 0,0 0 0,0 0 0,-3 0 0,0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2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24575,'0'9'0,"0"18"0,0 15 0,0 21 0,0-27 0,0 19 0,0-8 0,0 12 0,0 1 0,0 20 0,0-34 0,0 24 0,0-23 0,0 13 0,0-7 0,0 4 0,0-11 0,0 5 0,0-6 0,0-1 0,0 0 0,4-4 0,-3-2 0,4-7 0,-5-4 0,0-6 0,0 0 0,0-9 0,0-1 0,0-4 0,-3-12 0,2 6 0,-2-11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21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20 24575,'0'32'0,"0"-6"0,0-19 0,2-3 0,6-1 0,-1-3 0,4 0 0,-7-3 0,2-1 0,-2-7 0,1 2 0,-2-6 0,-3 3 0,0 0 0,0 1 0,0 4 0,-3 3 0,-1 0 0,-7 4 0,2 0 0,-2 0 0,0 0 0,3 0 0,-3 4 0,7 0 0,1 3 0,3 0 0,0 0 0,0 0 0,0 0 0,0 1 0,3-4 0,1-1 0,2-3 0,2 0 0,-1 0 0,0-7 0,1 2 0,-4-3 0,-1 4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22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44 24575,'-11'4'0,"9"-1"0,23-3 0,20 0 0,27 0 0,-5 0 0,8 0-1470,-1 0 1,5 0 1469,-8 0 0,6 0 0,-1 0 0,-6 0 0,0 0 0,2 0-956,9 0 0,3 0 0,2 0 956,7 0 0,1 0 0,2 0 0,4 0 0,1 0 0,2 0 0,-17 0 0,3 0 0,-1 0 0,-4 0 0,0 0 0,-4 0 0,2 0 0,17 0 0,3 0 0,-6 0-740,-23 0 0,-4 0 0,2 0 740,9 0 0,2 0 0,-1 0 0,-1 0 0,0 0 0,-4 0-630,15 0 1,-3 0 629,11 0 0,-6 0 581,9 0-581,-14 3 0,-6 1 2594,-24-2-2594,8 1 0,1 1 0,0-4 0,13 0 2561,-2 0-2561,-8 0 1904,0 0-1904,-7 0 1278,6 0-1278,-6 0 368,1 0-368,5 0 0,-12-5 0,5 4 0,-7-4 0,0 1 0,0 3 0,-5-8 0,-2 8 0,-6-4 0,5 5 0,-9 0 0,9 0 0,-10-4 0,5 3 0,-1-3 0,1 0 0,0 2 0,-5-2 0,3 0 0,-9 3 0,4-3 0,-5 4 0,-5 0 0,0 0 0,-5 0 0,-4 0 0,2 0 0,-6 0 0,2 0 0,-3 0 0,0 0 0,0-3 0,1 2 0,-4-2 0,-1 3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4:24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24575,'7'0'0,"4"0"0,1 7 0,4-5 0,4 9 0,-3-6 0,8-1 0,-11 7 0,10-6 0,-11 11 0,8-11 0,-5 9 0,-1-12 0,-6 8 0,1-6 0,-6 0 0,0 3 0,3-3 0,-6 3 0,2 0 0,-9-4 0,-3 0 0,-11 1 0,3-3 0,-8 3 0,8-4 0,-4 0 0,5 0 0,0 0 0,0-4 0,0-4 0,4 0 0,-3-7 0,7 6 0,-3-6 0,3 7 0,1-3 0,-1 4 0,4-4 0,1 2 0,3-6 0,0 10 0,0-2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0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996 1 24575,'-7'4'0,"-4"-1"0,0-3 0,-10 0 0,4 0 0,-8 0 0,3 0 0,-9 0 0,3 0 0,-4 0 0,1 0 0,-2 0 0,0 0 0,-4 0 0,10 0 0,-5 0 0,10 0 0,2 0 0,4 0 0,4 0 0,0 0 0,5 0 0,0 0 0,0 0 0,-1 0 0,1 0 0,0 0 0,0 0 0,3 3 0,-3-2 0,7 5 0,-4-2 0,4 3 0,0 0 0,-3-1 0,2 2 0,-6 3 0,3 5 0,-5 6 0,0 4 0,1 0 0,-1 0 0,-5 6 0,4-5 0,-3 5 0,4-6 0,0 5 0,4 2 0,-4 17 0,3 4 0,-5 13 0,-1 6 0,1 2 0,0-7 0,-1 5 0,2-14 0,3 7 0,-2-6 0,3-8 0,-3-14 0,4-6 0,1-11 0,0 4 0,3-8 0,-3 4 0,4-9 0,0-1 0,0-4 0,0 0 0,0 1 0,0-1 0,-3-3 0,2 2 0,-5-5 0,2 2 0,-3-3 0,-4-4 0,3 0 0,-7-8 0,3 0 0,-1-4 0,-2 0 0,2-4 0,0 2 0,-3-7 0,3 8 0,0-3 0,-2 7 0,6-2 0,-2 7 0,3-3 0,7 7 0,-1 1 0,5 3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1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24575,'0'31'0,"0"-3"0,0 22 0,0 9 0,0 10 0,0 14 0,0 8-380,0-41 0,0 2 380,0 3 0,0 1 0,0 4 0,0 0 0,0-5 0,0 1 0,0 2 0,0 2 0,0 0 0,0 1 0,0 0 0,0 0 0,0 8 0,0 0 0,0-7 0,0-2 0,0 38 0,0-45 0,0-2 0,0 20 0,0 20 0,0-23 0,0 4 0,0-25 0,0-2 0,0-13 0,0-6 760,0-8-760,0 1 0,0-11 0,0 3 0,0-4 0,0-3 0,0-1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24575,'0'22'0,"0"-1"0,0 32 0,0-8 0,0 13 0,0 2 0,0 14 0,0 1 0,0 25-785,0-14 785,0-32 0,0 0 0,0-3 0,0 0 0,0 4 0,0 2 0,0 2 0,0 1 0,6-1 0,0 2 0,-2 3 0,1 0 0,5-3 0,0 0 0,-6 4 0,0 0 0,4-9 0,1-1 0,-5 4 0,0 0 0,2-6 0,1-2-67,3 36 67,-8 1 0,2-27 0,1 12 0,-4-13 0,4-9 0,-5-13 782,0-6-782,0-14 70,0-3-70,0-8 0,0 0 0,0-3 0,0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3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24575,'0'-6'0,"0"-1"0,7-1 0,-2-3 0,10 6 0,-3-6 0,9 6 0,-4-3 0,3 3 0,-4-2 0,0 6 0,0-2 0,-4 3 0,3 0 0,-7 0 0,3 0 0,-4 0 0,0 9 0,-3 11 0,-1 0 0,-3 22 0,-4-13 0,3 10 0,-12-2 0,3-5 0,-9 1 0,5-6 0,-1-10 0,6-2 0,-2-7 0,3 3 0,-3-3 0,2-4 0,-6 0 0,7-4 0,-3 0 0,4 0 0,-1 0 0,1 0 0,3-4 0,1-4 0,3 0 0,0-7 0,0 3 0,0 0 0,0 1 0,0-1 0,7 4 0,2-4 0,7 4 0,4 0 0,2 3 0,4-3 0,0 7 0,0-3 0,0 4 0,0 0 0,-4 0 0,3 0 0,-8 0 0,4 0 0,-6 0 0,5 4 0,-8 0 0,3 0 0,-8 2 0,0-5 0,-3 2 0,-1-3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4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1 339 24575,'0'5'0,"0"-6"0,0-21 0,7 4 0,-1-12 0,9 12 0,-5-12 0,1 7 0,2 0 0,-4-2 0,-1 12 0,0-8 0,-4 5 0,4 0 0,0 0 0,0 0 0,0 0 0,0 4 0,-1-3 0,-3 10 0,0-2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5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24575,'2'-3'0,"4"-5"0,13 4 0,3-7 0,9 10 0,-4-3 0,10 4 0,-9 0 0,3 0 0,-9 0 0,3 0 0,-12 0 0,3 0 0,-12 0 0,-1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6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24575,'44'4'0,"20"-1"0,-44-3 0,15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3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0 24575,'-8'19'0,"-1"-3"0,8 4 0,-7 6 0,7-8 0,-7 13 0,7-10 0,-3 1 0,4-2 0,0 1 0,0-8 0,0 3 0,0-5 0,0-3 0,0 7 0,0-7 0,0 3 0,0-4 0,3 0 0,1 1 0,3-4 0,1 2 0,-1-5 0,0 5 0,0-5 0,0 5 0,5-1 0,-4-1 0,7-1 0,-3-3 0,0 0 0,3 0 0,-3 0 0,4 0 0,-1-3 0,2-10 0,-4 0 0,3-13 0,-7 5 0,3-1 0,-3-3 0,-4 3 0,-1-11 0,-4 9 0,0-3 0,0 11 0,0-1 0,0 1 0,-4 4 0,-4 1 0,-4 3 0,-4 4 0,4 0 0,-3 4 0,3 0 0,-9 0 0,4 0 0,-3 0 0,4 4 0,-1 8 0,1 2 0,-2 11 0,6-8 0,-4 3 0,7-4 0,-2-4 0,6-4 0,2-5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24575,'0'68'0,"0"-1"0,0-13 0,0 1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7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 0 24575,'-37'92'0,"0"-1"0,0 1 0,0-1 0,0 0 0,0 1 0,1-5 0,1 1 0,-1 0 0,1 0 0,-1-1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28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1 200 24575,'81'-55'0,"0"0"0,-7 5 0,-13 14 0,-34 32 0,-8 4 0,-8 0 0,-3 0 0,-1 3 0,-3 10 0,-1 10 0,-3 10 0,0 5 0,0 0 0,-5 5 0,-5 3 0,-1-1 0,-4 5 0,1-10 0,3 4 0,-7-6 0,3 0 0,1-5 0,-4 3 0,3-3 0,-3 0 0,0-2 0,1-9 0,0-2 0,1-7 0,0-2 0,0-3 0,0-4 0,4 0 0,1-4 0,4-3 0,-1-5 0,4-4 0,0-16 0,4 9 0,0-9 0,0 8 0,0 3 0,4-4 0,4 5 0,4 0 0,1 0 0,2 4 0,-3-4 0,4 8 0,-4-4 0,3 8 0,-7-3 0,7 7 0,-7-4 0,7 4 0,-7 0 0,7 0 0,-7 0 0,7 0 0,-7 4 0,7 3 0,-6 5 0,3 9 0,-1-4 0,2 3 0,0 1 0,2-4 0,-3 3 0,4-7 0,0 2 0,0-6 0,7 6 0,-5-6 0,5-2 0,-7-3 0,4-4 0,-3 0 0,4 0 0,-5-7 0,0-2 0,-1-7 0,1 3 0,0-2 0,-4 7 0,-1-4 0,-3 5 0,-1 0 0,0 3 0,0-3 0,0 3 0,-3-3 0,-1 3 0,-3 1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1 24575,'0'8'0,"-8"4"0,-7 25 0,-4-8 0,-23 40 0,12-17 0,-22 31 0,24-34 0,-15 25 0,22-40 0,-10 37 0,8-40 0,7 11 0,-2-14 0,13-6 0,-6-5 0,9-2 0,-5-7 0,7 3 0,0-4 0,0 4 0,0 2 0,7 7 0,8 3 0,18 10 0,-1-2 0,22 13 0,-14-10 0,9 10 0,-6-7 0,-4 2 0,-3-3 0,-9-8 0,-5-7 0,-10-8 0,0-2 0,-5-4 0,0-3 0,-3 0 0,0-4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4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24575,'-4'2'0,"1"9"0,6 5 0,13 17 0,0-3 0,8 1 0,-5 1 0,3-8 0,4 10 0,4-2 0,2 9 0,-2-9 0,-5-3 0,-2-6 0,-11-10 0,0-2 0,-4-7 0,-4 0 0,-1-4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7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4 469 24575,'-3'-7'0,"11"-15"0,4 1 0,12-8 0,-3 1 0,21-24 0,-26 17 0,28-28 0,-28 34 0,14-12 0,-14 6 0,7 4 0,-13 4 0,2 10 0,-4 5 0,0 0 0,-4 8 0,-1 1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24575,'22'0'0,"5"0"0,1 0 0,6 0 0,0 0 0,11 0 0,-16 0 0,10 0 0,-7 0 0,-12 0 0,11-4 0,-22 3 0,8-3 0,-10 4 0,0 0 0,-3 0 0,0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8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24575,'0'11'0,"0"11"0,0 10 0,0 16 0,0-12 0,0 10 0,0-6 0,0 3 0,0-8 0,0 7 0,0-8 0,0-4 0,0 2 0,0-15 0,0 1 0,0-7 0,0-3 0,0-1 0,0 1 0,0-4 0,0-1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49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24575,'0'35'0,"0"27"0,0-9 0,0 42 0,0-29 0,0-13 0,0 3 0,0 29 0,0-28 0,0 2 0,0-5 0,0-2 0,0 31 0,0 8 0,0-20 0,0 8 0,0-6 0,0-12 0,0-3 0,0-11 0,0-3 0,0-10 0,0-3 0,0-8 0,0-6 0,0-1 0,0-8 0,0 3 0,0-6 0,0-2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27 293 24575,'-15'23'0,"3"-3"0,12-9 0,0-3 0,0 3 0,0-3 0,0-30 0,4 12 0,5-30 0,6 12 0,8-2 0,1 1 0,-4 10 0,0 3 0,-8 7 0,1 1 0,-2 5 0,-3 3 0,-1 0 0,0 0 0,-3 7 0,4 7 0,-7 14 0,7 10 0,-7-3 0,8 7 0,-4-8 0,1 0 0,2-2 0,-4-9 0,8-7 0,-3-4 0,12-8 0,-8 0 0,17-4 0,1-19 0,4-10 0,0-9 0,8-24 0,-15 22 0,14-19 0,-16 13 0,1 3 0,-3 4 0,-5 6 0,-6 12 0,-1 3 0,-7 3 0,-2 6 0,-3 1 0,0 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5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1 24575,'-10'0'0,"2"0"0,-2 0 0,3 0 0,-4 0 0,-6 0 0,0 0 0,-3 0 0,7 0 0,-2 0 0,3 7 0,-4 2 0,4 3 0,-3 3 0,7-7 0,-8 11 0,7-6 0,-2 7 0,3-4 0,3-5 0,2 4 0,3-7 0,0 7 0,0-3 0,0 4 0,0-4 0,0 3 0,0-7 0,0 7 0,0-7 0,0 3 0,0-4 0,0 0 0,0 0 0,3 1 0,1 3 0,4-3 0,-4 7 0,2-7 0,-5 7 0,2-3 0,-3 0 0,0-1 0,0-4 0,0 0 0,0 0 0,0 0 0,0 1 0,0-1 0,0 0 0,0 0 0,0 4 0,-3-3 0,-1 7 0,-1-7 0,-2 7 0,3-3 0,-1 4 0,-2 0 0,3 0 0,-1-4 0,-2 3 0,6-7 0,-2 3 0,3-4 0,-4 1 0,4-1 0,-4 0 0,4 0 0,0 0 0,0 0 0,0 0 0,0 0 0,3 0 0,1 0 0,7 1 0,2-1 0,2 1 0,1 0 0,0 0 0,-3 4 0,2 0 0,-6 4 0,2 0 0,-3 4 0,-3 2 0,-1 4 0,-4 0 0,0 6 0,0 1 0,0 5 0,0 6 0,0-5 0,0 5 0,0-12 0,0 5 0,0-9 0,0 3 0,0-5 0,0-4 0,0-2 0,0-4 0,0 7 0,0-5 0,3 1 0,5-4 0,4-7 0,8 4 0,-3-4 0,8 1 0,-8 2 0,3-2 0,-4 3 0,-4-4 0,-1-1 0,0-3 0,-3 2 0,3-5 0,-4 2 0,1-3 0,3 0 0,-6 0 0,2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1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24575,'-4'2'0,"1"27"0,3 13 0,0 26 0,0 5 0,0-3 0,0 24 0,0-18 0,0-4 0,0-10 0,0-11 0,0-2 0,0-5 0,0-16 0,0-7 0,0-8 0,0-2 0,0-7 0,0-1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2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24575,'6'-4'0,"13"1"0,15 3 0,11 12 0,15 2 0,0 11 0,-8 2 0,5-4 0,-12 13 0,3-13 0,-1 13 0,-11-11 0,-4-5 0,-12 2 0,0-12 0,-11 1 0,3-3 0,-5-1 0,1 1 0,-1-4 0,-3 3 0,-1-3 0,-3 7 0,0 12 0,-4 13 0,-12 11 0,-8 14 0,-10 9 0,-6 11 0,1 6 0,5-13 0,-1 9 0,6-19 0,-1 6 0,4-17 0,10-13 0,3-13 0,8-10 0,-2-5 0,6-5 0,-5-3 0,1-1 0,-2-6 0,-10-11 0,10 7 0,-6-6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2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24575,'5'0'0,"2"0"0,28 0 0,0 0 0,6 0 0,14 0 0,-17 0 0,15-4 0,-20 3 0,5-4 0,-15 5 0,0 0 0,-8 0 0,-10 0 0,2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24575,'9'4'0,"1"-1"0,13-3 0,-1 0 0,17 0 0,-9 0 0,20 0 0,-21 0 0,15 0 0,-20 0 0,7 0 0,-17 0 0,11 0 0,-15 0 0,10 0 0,-12 0 0,4 0 0,-5 0 0,1 0 0,-1 0 0,1 0 0,-1 0 0,0 0 0,0 0 0,1 0 0,-1 0 0,0 0 0,-4 0 0,0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5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1 24575,'4'2'0,"-21"22"0,3 10 0,-12 4 0,2 4 0,12-5 0,-8 0 0,5 7 0,5-11 0,-4 1 0,0 2 0,8-8 0,-7 4 0,12-1 0,-12 2 0,11 0 0,-7 5 0,9-9 0,0 2 0,0 2 0,0-5 0,0 4 0,0 0 0,0-4 0,0 3 0,0 2 0,5 1 0,3-1 0,7 6 0,9-5 0,-3 6 0,9-3 0,-10-4 0,3-6 0,-6-4 0,0-3 0,0-7 0,-5-1 0,0-4 0,-5-1 0,1-3 0,-1 0 0,0-4 0,-3 0 0,0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5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24575,'0'7'0,"0"-4"0,0 15 0,0-1 0,0 0 0,0 19 0,0-11 0,0 17 0,0-14 0,0 11 0,0-1 0,0 2 0,0 10 0,3-19 0,-2 7 0,3-20 0,-4 3 0,0-8 0,0-5 0,0-5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6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24575,'0'16'0,"0"1"0,0 10 0,0 11 0,0-2 0,0 5 0,0-3 0,0-9 0,0 2 0,0-8 0,0-7 0,0 0 0,0-8 0,0 0 0,0-5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7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 24575,'0'-7'0,"0"6"0,0 6 0,0 7 0,0 4 0,-7 1 0,5-1 0,-5-3 0,7 2 0,0-6 0,0 2 0,0-7 0,0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24575,'11'0'0,"-3"0"0,12 0 0,-6 0 0,7 3 0,1 2 0,9 13 0,-10-8 0,15 23 0,-12-8 0,2 6 0,8 7 0,-9-7 0,-3 9 0,7 2 0,-21-4 0,14 3 0,-16-12 0,4 8 0,-7-8 0,-3 18 0,0-6 0,-4 5 0,-7 0 0,-8-6 0,-4 12 0,-1-12 0,5-1 0,4-6 0,3-11 0,-1 4 0,4-9 0,-8 4 0,5-5 0,-1 1 0,-2-1 0,6-4 0,-3 0 0,5-5 0,-1 0 0,1 1 0,2-1 0,-1-3 0,-1-4 0,2-1 0,-2-2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59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24575,'36'0'0,"20"0"0,14 0 0,25 0-1272,-38 0 1,2 0 1271,5 0 0,2 0 0,11 0 0,5 0 0,11 0 0,0 0 0,-15 0 0,0 0 0,17 0 0,2 0 0,-2 0 0,-2 0 0,-17 0 0,0 0 0,20 0 0,-2 0 0,-28 0 0,-3 0 0,1 0 0,-1 0 380,-9 0 0,0 0-380,8 0 0,-5 0 0,8 0 0,-10 0 0,-1 0 0,-3 0 431,24 0-431,-25 0 0,-3 0 0,-9-8 1311,-9 5-1311,-1-5 41,-7 8-41,-5 0 0,1 0 0,-5 0 0,4 0 0,-8 0 0,3 0 0,-3 0 0,-1 0 0,-3 0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6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24575,'3'-4'0,"9"1"0,5 3 0,10 0 0,4 0 0,-4 0 0,10 0 0,-9 0 0,3 0 0,-9 0 0,-2 0 0,-4 0 0,-4 0 0,-1 0 0,-7 3 0,-1 9 0,-3 11 0,-4 10 0,-5 5 0,-11-4 0,5 3 0,-7-9 0,12 9 0,-3-4 0,7-1 0,2 5 0,4-9 0,0-1 0,0-2 0,0-8 0,0 3 0,0-8 0,7 3 0,6-6 0,9 3 0,9-7 0,-3-1 0,9-4 0,-10 0 0,5 0 0,-6 0 0,0 0 0,-5 0 0,0 0 0,-5 0 0,-4 0 0,-1-4 0,-4 0 0,0 0 0,1 1 0,-4 0 0,-7 2 0,-10 1 0,-3 9 0,-5 3 0,5 4 0,0 0 0,-1 5 0,1-4 0,-1 3 0,5 0 0,-3-3 0,5 4 0,-1-5 0,3 0 0,0-1 0,0 1 0,3 0 0,2 0 0,3-4 0,0 3 0,0-7 0,0 7 0,0-7 0,0 7 0,0-3 0,0 4 0,0 0 0,4 4 0,0 2 0,5 4 0,0 0 0,0 0 0,-1 0 0,1 0 0,0 6 0,0-5 0,0 10 0,0-10 0,-4 5 0,-1-1 0,-4-4 0,0 5 0,0-6 0,0 0 0,0-4 0,0-2 0,0 1 0,-3-8 0,-5 6 0,-4-10 0,-4 6 0,4-7 0,-3 4 0,6-5 0,-2-3 0,4 0 0,0-4 0,-1 0 0,1 0 0,3-4 0,1-8 0,3 6 0,0-6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0 317 24575,'0'2'0,"0"14"0,0 19 0,0 10 0,0 14 0,5-12 0,12 35 0,-5-40 0,25 49 0,-20-61 0,13 29 0,-16-31 0,3 1 0,-4-11 0,-1-7 0,-1-11 0,1 4 0,0-4 0,-3-8 0,3-11 0,-7-20 0,1-24 0,-2-13 0,-4 4 0,0-1 0,0 3 0,0 3 0,0-10 0,0 21 0,-5-4 0,4 24 0,-4-3 0,5 16 0,0 2 0,0 5 0,0 3 0,0 2 0,0 3 0,0 1 0,0-1 0,0 1 0,7-1 0,7 0 0,13 3 0,2-3 0,25 2 0,-21 1 0,35 0 0,-8 5 0,5 0 0,13 0 0,-16 0 0,0 0 0,-7 0 0,-9 0 0,-12 0 0,-6 0 0,-11 3 0,-2-2 0,-6 2 0,-1 1 0,-5-4 0,-3 4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29 24575,'4'-7'0,"0"0"0,7 3 0,-3-3 0,13 6 0,-12-2 0,12 3 0,-9 0 0,0 0 0,4 0 0,-4 0 0,0 0 0,-1 0 0,-3 0 0,0 11 0,-4 4 0,0 12 0,-4 0 0,0 6 0,0-1 0,0 8 0,0 14 0,0-16 0,0 22 0,-5-24 0,-5 15 0,-1-11 0,-8 0 0,5-5 0,-4-7 0,0-1 0,1-7 0,1-7 0,0-1 0,-1-8 0,-4 0 0,3-4 0,0-12 0,2-3 0,6-15 0,1-4 0,4-5 0,5 0 0,0 9 0,0 0 0,0 12 0,0 2 0,0 4 0,4 5 0,0 3 0,7 0 0,-2 4 0,6 0 0,-3 0 0,9 0 0,-3 4 0,7 4 0,-3 6 0,4 3 0,2 2 0,-1 3 0,0-3 0,-5-2 0,3 0 0,-7-8 0,2 3 0,-3-4 0,-5-3 0,-1-2 0,-4-3 0,1 0 0,-1 0 0,-3-12 0,-1 9 0,-3-9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3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12 24575,'0'-12'0,"0"40"0,-10 1 0,-2 43 0,-11-9 0,0 5 0,-1 9 0,6 4 0,2-15 0,2-2 0,0 2 0,-1 11 0,3-6 0,1 2 0,0 16 0,10-36 0,1 0 0,-11 35 0,10-36 0,0 0 0,-4 36 0,4-32 0,2 1 0,-1 42-465,0-38 1,0 1 464,0-4 0,0 0 0,0-1 0,0 1-246,0 0 0,0-3 246,0 28 0,2-23 0,2-2 0,6 6 0,-4-10 0,2 0 0,12 12 0,-7 12 0,6-11 0,-1 1 0,3-6 0,0-1 906,0-4-906,-1-7 515,-3 3-515,7 7 0,-12-16 0,13 16 0,-15-20 0,10 7 0,-4 3 0,3-11 0,1 6 0,-6-12 0,4 3 0,1-7 0,0 3 0,4-5 0,-10-5 0,4 4 0,-4-9 0,4 1 0,-5-3 0,0-6 0,-5 2 0,1-3 0,-1-1 0,1 0 0,-1-3 0,0 0 0,-3-4 0,0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24575,'0'20'0,"0"1"0,0 6 0,0 6 0,0 1 0,0 6 0,0-6 0,0 5 0,0-5 0,0 0 0,0 4 0,0-9 0,0-1 0,0-2 0,0-8 0,0 0 0,0-7 0,0-3 0,0-1 0,0 1 0,0-7 0,0-2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94 265 24575,'2'0'0,"3"0"0,11 0 0,0 0 0,6 0 0,0 0 0,1 0 0,-2 0 0,1 0 0,-5 0 0,5 0 0,-10 0 0,4 0 0,-7 0 0,2 0 0,1 0 0,-3-7 0,-1 2 0,-1-11 0,-6-1 0,3-6 0,-4-4 0,0-1 0,0 1 0,0 4 0,-8-3 0,2 8 0,-15 0 0,7 6 0,-8 3 0,1 4 0,-2 1 0,0 4 0,-3 0 0,8 0 0,-8 0 0,8 4 0,-4 9 0,4 6 0,0 8 0,-1 1 0,5-1 0,-4 6 0,7 1 0,-3 12 0,8-4 0,1 10 0,5-11 0,0 5 0,0 0 0,0-4 0,0-2 0,0-1 0,0-11 0,7 0 0,3-6 0,11-5 0,2-3 0,4-1 0,0-8 0,6-1 0,2-4 0,4 0 0,-4 0 0,3-9 0,-8-6 0,3-6 0,-5-2 0,-5 5 0,-2 1 0,-4 4 0,-1-3 0,-4 8 0,-1 0 0,-3 5 0,-4 3 0,-1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24575,'0'24'0,"0"6"0,0-2 0,0 11 0,0-10 0,0 9 0,0-9 0,0-1 0,0-2 0,0-8 0,0 3 0,0-8 0,3-2 0,5-7 0,0 0 0,8-4 0,-8 0 0,8 0 0,-3 0 0,3 0 0,-6-4 0,4-4 0,-8-5 0,2 4 0,-4 1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0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8 131 24575,'-4'-1'0,"1"-4"0,3-1 0,0-2 0,0-8 0,0 8 0,0-8 0,0 7 0,0-6 0,0 2 0,3 3 0,2-4 0,2 12 0,1-6 0,3 8 0,-2 0 0,3 0 0,-5 0 0,1 4 0,-4 4 0,-1 4 0,-3 1 0,0 3 0,0-8 0,0 4 0,0-5 0,3 1 0,-2-4 0,3-1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0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24575,'4'3'0,"-1"15"0,-3-3 0,-14 28 0,7-22 0,-18 28 0,10-18 0,-6 15 0,2-12 0,4-1 0,-2-5 0,7-6 0,1-4 0,-2-3 0,9-6 0,-9-1 0,7-1 0,-1-3 0,-1 0 0,1-1 0,-6-3 0,2 0 0,-3 0 0,1 0 0,2 0 0,-7-3 0,7-6 0,-7-4 0,7 0 0,-3-2 0,8 2 0,-3 0 0,6-2 0,-2 6 0,3-7 0,0 7 0,0-6 0,0 6 0,0-7 0,0 4 0,0-1 0,0-3 0,3 8 0,1-4 0,4 4 0,3 4 0,-2 1 0,6 3 0,-2 0 0,4 0 0,-1 0 0,-3 0 0,3 3 0,-4 6 0,5 8 0,1 6 0,0-1 0,-4 5 0,2-5 0,-6 1 0,7 3 0,-8-8 0,4 3 0,-5-8 0,0-2 0,-1-3 0,1-1 0,-1 1 0,-2-1 0,1-3 0,-5 0 0,2-4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24575,'3'-4'0,"5"1"0,4 3 0,10 0 0,0 8 0,7 8 0,5 14 0,-2 2 0,5 9 0,0 3 0,-3 6 0,5 12 0,-5 1 0,-6-7 0,7 26 0,-12-28 0,7 23 0,-13-17 0,9 3 0,-12-1 0,12-1 0,-14-7 0,3 0 0,2 7 0,-6-12 0,6 25 0,-11-16 0,0 27 0,-6-21 0,0 12 0,0-14 0,0 7 0,0 0 0,0-7 0,0-1 0,0-14 0,0 5 0,0-10 0,0 17 0,0-3 0,0 0 0,-6 18 0,0-29 0,-11 29 0,0-18 0,-1 6 0,-3-1 0,4-7 0,-4-1 0,0 6 0,2-15 0,4 1 0,1-12 0,1-5 0,2 5 0,-6-5 0,7-1 0,-8 6 0,7-5 0,-6 1 0,7-8 0,-2-4 0,7-1 0,-2-3 0,3-2 0,0-3 0,1-1 0,-1 1 0,4-1 0,-7 0 0,3 1 0,-4 3 0,0-2 0,0 2 0,4-3 0,-3 3 0,6-2 0,-6 2 0,6-3 0,-8-1 0,7 0 0,-4 0 0,3 0 0,2 1 0,-2 3 0,-1-2 0,0 6 0,-1-6 0,-2 6 0,6-6 0,-3 3 0,1-5 0,2 1 0,-2-1 0,-1-3 0,0-1 0,-3-6 0,-3-37 0,5 27 0,0-25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3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24575,'-6'0'0,"0"0"0,9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0 225 24575,'49'-41'0,"-1"1"0,12-10 0,-7 10 0,-24 24 0,22-17 0,-35 32 0,-4-3 0,-1 7 0,-8 15 0,1 6 0,-4 20 0,0-5 0,0 11 0,0-11 0,0 5 0,0-6 0,0-5 0,0-1 0,0-6 0,0-5 0,3 0 0,5-5 0,9-4 0,0 0 0,13-3 0,-1 0 0,9-4 0,0-1 0,6-4 0,1 0 0,1-8 0,-2-3 0,-5-13 0,-6 4 0,0-8 0,-5 4 0,-5 1 0,-1-3 0,-5 5 0,0-6 0,-3 1 0,2 0 0,-6-6 0,3 5 0,-4-10 0,0 10 0,0-5 0,-4 6 0,-1 4 0,-4 9 0,0 5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4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1 584 24575,'0'24'0,"0"0"0,8 3 0,-2 6 0,8 1 0,1 12 0,-4-5 0,8 0 0,-8 4 0,7-15 0,-3 9 0,-1-12 0,2-8 0,-10 2 0,5-8 0,-7-4 0,1 2 0,2-7 0,-3 0 0,0-18 0,-1-22 0,-3-20 0,0-30 0,0-3 0,0 6 0,0-17 0,0 27 0,0-14 0,0 14 0,0 18 0,0 6 0,0 15 0,0 6 0,-4 6 0,3 10 0,-3 0 0,1 5 0,2-1 0,-2 1 0,7 0 0,4-5 0,5 3 0,8-3 0,1-1 0,6 3 0,5-4 0,1 5 0,12-2 0,16 0 0,2 0 0,0 4 0,18-4 0,-28 9 0,30-4 0,-29 6 0,6 0 0,-14 0 0,-1 0 0,-12 0 0,-6 0 0,-10 0 0,-7 0 0,-3 0 0,-1 0 0,-2 0 0,-2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5 110 24575,'4'-15'0,"4"0"0,10 1 0,0 2 0,8-1 0,-8 3 0,8-3 0,-8 8 0,8-3 0,-8 7 0,3-3 0,-8 4 0,-2 0 0,-3 0 0,0 12 0,0 3 0,-3 18 0,-1 2 0,-4 4 0,0 7 0,0-4 0,0 10 0,-9-11 0,3 5 0,-13-6 0,3 0 0,-3-6 0,0-1 0,0 0 0,1-9 0,0 3 0,1-11 0,4-3 0,-2-1 0,6-4 0,-3-1 0,5-2 0,-1-2 0,1-3 0,-1 0 0,0-4 0,0-4 0,4-9 0,0-1 0,4-9 0,0 5 0,0-1 0,0-3 0,0 8 0,0-4 0,0 10 0,0-4 0,0 7 0,0-2 0,4 3 0,0 4 0,3 0 0,0 4 0,1 0 0,-1 0 0,1 0 0,3 0 0,-2 0 0,7 0 0,-3 13 0,9 3 0,-2 11 0,3 1 0,-5 0 0,1-1 0,4 2 0,-3-2 0,7-2 0,-8-7 0,7-5 0,-8-5 0,8 1 0,-8-4 0,3-1 0,0-4 0,-3 0 0,4 0 0,-13 0 0,-2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17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24575,'6'8'0,"0"-2"0,18-6 0,-2 0 0,5 0 0,6 0 0,15 0 0,-11 0 0,15 0 0,-12 0 0,8 0 0,-1 0 0,-6 0 0,-3 0 0,-9 0 0,4 0 0,-10 0 0,-2 0 0,-9 0 0,4 0 0,-7 0 0,2 0 0,-3 0 0,-1 0 0,1 0 0,-1 0 0,-3 0 0,-1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28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24575,'29'0'0,"-3"0"0,12 0 0,-4 0 0,6 0 0,0 0 0,-6 0 0,-1 0 0,-6 0 0,-5 0 0,-4 0 0,-7 0 0,-6 0 0,-2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29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24575,'43'0'0,"3"0"0,-5 0 0,10 0 0,-9 0 0,12 0 0,0 0 0,-7 0 0,-7 0 0,-7 0 0,-10 0 0,-9 0 0,-7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24575,'0'31'0,"0"25"0,0 3 0,0 21 0,0-3 0,0 0-886,0 18 886,0 1 0,0 2 0,0-24 0,0 25 188,0-43-188,0 36 0,0-37 0,0 13 0,0-19 0,0-2 0,0-9 0,0-18 666,0 6-666,0-17 8,0 2 0,0-6 0,0-2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0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24575,'2'0'0,"12"0"0,23 0 0,18 0 0,0-5 0,-6 4 0,8-9 0,-6 9 0,5-9 0,4 4 0,-25 0 0,10-3 0,-16 8 0,-5-3 0,-8 4 0,-9-4 0,1 3 0,-1-2 0,1 3 0,-4 0 0,-1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24575,'-7'0'0,"0"0"0,0 0 0,0 0 0,-1 4 0,5 9 0,-1 11 0,0 5 0,3 3 0,-8 1 0,8 1 0,-7 6 0,6-1 0,-2 7 0,4-10 0,0 14 0,0-7 0,0 4 0,0-6 0,0-3 0,0-4 0,0 6 0,0-7 0,0 6 0,0-15 0,0 8 0,0-19 0,0 8 0,0-13 0,0 4 0,0-8 0,0-1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2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0 280 24575,'26'0'0,"2"0"0,17 0 0,-3 0 0,3 0 0,-10 0 0,-2 0 0,-6-8 0,-5 3 0,4-13 0,-12 5 0,3-4 0,-8-5 0,-1 4 0,1-8 0,0 8 0,-4-8 0,-2 8 0,-3-8 0,0 8 0,-3 0 0,-5 6 0,-10 4 0,0 3 0,-8 1 0,3 4 0,-9 0 0,3 0 0,-10 5 0,9 9 0,-4 7 0,9 8 0,-4 0 0,9 4 0,0-3 0,6 9 0,4-5 0,5 0 0,0 4 0,5-3 0,0-1 0,0 4 0,4-9 0,6 4 0,9-5 0,4-4 0,6-1 0,-2-4 0,6-5 0,-5-1 0,10-3 0,-9-1 0,4 1 0,-6-1 0,-4-4 0,3-1 0,-8-4 0,-1 0 0,-1 0 0,-4 0 0,1 0 0,-5 0 0,-5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3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24575,'0'22'0,"0"3"0,0 9 0,0-1 0,0 0 0,0 1 0,0 0 0,0-1 0,0-10 0,0-2 0,0-4 0,0-4 0,0-2 0,3-7 0,1 0 0,3-1 0,5-2 0,0 2 0,5-3 0,0 0 0,-5 0 0,4 0 0,-8 0 0,0 0 0,-4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6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24575,'8'0'0,"4"0"0,25 0 0,-2 0 0,21 0 0,-9 0 0,25 0 0,-24 0 0,47 0 0,-48 0 0,41 0 0,-27 0 0,1 0 0,10 0 0,-13 0 0,1 0 0,-2 0 0,-6 0 0,-7 0 0,5 0 0,-10 0 0,4 0 0,-12 0 0,5 0 0,-10 0 0,5 0 0,-6 0 0,0 0 0,0 0 0,0 0 0,-4 0 0,3 0 0,-4 0 0,6 0 0,-1 0 0,-5 0 0,4 0 0,-8 0 0,4 0 0,-5 0 0,0 0 0,-4 0 0,3 0 0,-4 0 0,1 0 0,-2 0 0,-3-3 0,1 2 0,-1-3 0,-3 1 0,-1-4 0,-3 2 0,0-2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8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24575,'0'30'0,"0"4"0,0-1 0,0 17 0,0-3 0,0 4 0,0 20 0,0-31 0,0 37 0,0-5 0,0-17 0,0 23 0,0-31 0,0 6 0,0 5 0,0-7 0,0-11 0,0 3 0,0-15 0,0-2 0,0-5 0,0-9 0,0-1 0,0-4 0,0-3 0,0-1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4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24575,'0'-15'0,"0"-1"0,0 5 0,0-5 0,0 7 0,0-2 0,0 3 0,3 4 0,-2 1 0,2 3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0 24575,'1'4'0,"-7"4"0,-14 38 0,-7-2 0,-7 24 0,-1 2 0,7-17 0,-4 12 0,10-23 0,-3 5 0,0-6 0,9-12 0,2-7 0,6-9 0,8-2 0,-11-7 0,6-1 0,-11-3 0,8 0 0,-1-12 0,-2-3 0,5-12 0,-3-1 0,-3 1 0,10-6 0,-7 5 0,9-11 0,0 10 0,0-4 0,0 1 0,8 8 0,-3-3 0,7 10 0,0 0 0,-3 5 0,3 3 0,-5 3 0,5 5 0,-4-3 0,8 4 0,-3 0 0,-1 0 0,4 0 0,-4 4 0,5 9 0,1 6 0,1 14 0,0 1 0,1 6 0,-5-1 0,4 0 0,-4 1 0,0-1 0,3-4 0,-8-7 0,3-2 0,-4-9 0,-1 1 0,0-7 0,-1-3 0,-3-1 0,3-3 0,-6 0 0,2-4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6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24575,'29'0'0,"15"0"0,6 0 0,34 0 0,7 0-986,-29 0 0,3 0 986,4 0 0,1 0 0,8 0 0,3 0 0,5 0 0,1 0 0,-2 0 0,1 0-734,6 0 1,-1 0 733,-12 0 0,0 0 0,7 0 0,-3 0 0,-28 0 0,-1 0 0,39-3 0,-3-2-581,-3-8 581,-20 8 0,-1 0 0,9-11-90,-13 9 90,8-4 1292,-14 0-1292,-3 0 2012,-14 5-2012,1 2 694,-6-4-694,-6 6 112,-11-7-112,-1 9 0,-7 0 0,2 0 0,-3 0 0,-4 0 0,-1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37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46 24575,'0'11'0,"0"8"0,0-5 0,0 12 0,0-8 0,-4 3 0,3-8 0,-2-11 0,3-13 0,4-10 0,4-2 0,11-4 0,0 4 0,4 2 0,-1 0 0,-4 12 0,3-1 0,-4 7 0,-1 3 0,1 0 0,-4 0 0,-2 3 0,-3 10 0,-3 11 0,-1 16 0,-4 8 0,0 5 0,0 8 0,0 2 0,-5-1 0,-6 5 0,-5-18 0,-2 10 0,-1-18 0,4 5 0,-5-12 0,5-1 0,-1-11 0,2 0 0,-2-5 0,-1-5 0,0 0 0,1-3 0,-1-1 0,4-3 0,1-2 0,5-3 0,-1 0 0,1 0 0,-1-7 0,3-2 0,2-4 0,3-3 0,0 8 0,0-8 0,0 3 0,0-8 0,0 3 0,4-9 0,4 10 0,5-5 0,4 5 0,-4 5 0,2 0 0,-6 4 0,2 3 0,1 2 0,-4 3 0,4 0 0,-5 0 0,1 3 0,0 5 0,4 10 0,2 16 0,0 0 0,4 12 0,-8-8 0,4-3 0,-5-7 0,0-7 0,-1-4 0,0-1 0,4-3 0,-3-5 0,11-4 0,-6-4 0,12 0 0,-3 0 0,5-13 0,7-5 0,2-13 0,0-1 0,-1 1 0,-2 6 0,-8-3 0,6 8 0,-13-6 0,2 8 0,-11 4 0,-2 6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24575,'19'0'0,"10"0"0,0 0 0,11 0 0,-1 0 0,1 0 0,0 0 0,-1 0 0,-5 0 0,-6 0 0,-6 0 0,-10 0 0,0 0 0,-8 0 0,-1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9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24575,'3'-4'0,"10"1"0,11 3 0,10 0 0,6 0 0,0 0 0,0 0 0,-1 0 0,-4 0 0,-2 0 0,-6 0 0,-8 0 0,-3 0 0,-9 0 0,1 0 0,-4 0 0,-1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3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24575,'0'4'0,"0"7"0,0 6 0,0 15 0,0-2 0,0 16 0,0-11 0,0 10 0,0-16 0,0 4 0,0-11 0,0 0 0,0-10 0,0 4 0,0-8 0,0 4 0,0-5 0,0 0 0,0 0 0,0 1 0,0-4 0,0-1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0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24575,'2'4'0,"15"-1"0,17-3 0,21 0 0,7 0 0,24 0 0,3 0 0,9 0 0,-24 0 0,0 0 0,-18 0 0,0 0 0,-3 0 0,-19 0 0,-10 0 0,-7 0 0,-10 0 0,-3 0 0,0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0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24575,'0'20'0,"0"7"0,0 2 0,0 15 0,0-2 0,0 6 0,0-2 0,0-6 0,0-11 0,0-2 0,0-10 0,0-5 0,0 0 0,3-8 0,10-1 0,5-3 0,10 0 0,11-5 0,-3 4 0,16-14 0,-4 13 0,5-12 0,1 8 0,0-5 0,0 5 0,-7-4 0,-6 9 0,-8-3 0,-11 4 0,-4 0 0,-7 0 0,-3 0 0,-1 0 0,1 0 0,-4 0 0,-1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1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24575,'0'24'0,"0"6"0,0 4 0,0 0 0,0 11 0,0-9 0,0 10 0,0-7 0,0-4 0,0 3 0,0-9 0,0 9 0,0-9 0,0 4 0,0-6 0,0-4 0,0 3 0,0-8 0,0-1 0,0-5 0,0-5 0,0 1 0,0-1 0,0-3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19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24575,'0'10'0,"0"6"0,0 4 0,0 6 0,0 5 0,0 2 0,0 5 0,0 6 0,0-4 0,0 4 0,0-1 0,0-8 0,0 2 0,0-11 0,0 0 0,0-4 0,0-2 0,3-11 0,1 1 0,0-6 0,2 0 0,2 0 0,0-4 0,7 0 0,-3-8 0,1-5 0,2-4 0,-6-4 0,3 5 0,-1 4 0,-2 1 0,2 3 0,-4-3 0,1 6 0,-1-5 0,0 5 0,1-6 0,-1 3 0,-3 0 0,0 5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2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0 24575,'-15'4'0,"-1"4"0,0 5 0,2 14 0,-3-3 0,3 9 0,-1 0 0,1 1 0,4 6 0,-1 13 0,-3-10 0,6 31 0,0-23 0,8 11 0,0-2 0,0-4 0,0 13 0,0-13 0,0 10 0,0-23 0,0 16 0,0-18 0,8 0 0,7-7 0,11 0 0,2-8 0,3 9 0,-3-16 0,0 0 0,-5-2 0,3-7 0,-9 2 0,1-4 0,-7-3 0,-3-2 0,-1-3 0,-2 0 0,-2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3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24575,'0'27'0,"0"0"0,0 25 0,0 3 0,0-11 0,0 13 0,0-8 0,0 1 0,0 9 0,0-18 0,0 0 0,0-8 0,0-6 0,0-4 0,0-6 0,0-1 0,0-8 0,0 4 0,0-5 0,0 1 0,0-4 0,0-1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3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24575,'23'0'0,"13"0"0,7 0 0,4 0 0,5 0 0,-4-5 0,6 4 0,-7-4 0,-1 5 0,-6 0 0,-11 0 0,-2 0 0,-14 0 0,2 0 0,-6 0 0,-1 0 0,-5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4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24575,'0'1'0,"0"19"0,0 2 0,0 28 0,0-13 0,0 17 0,0 0 0,0-1 0,0 1 0,0 6 0,0-10 0,0-3 0,0-14 0,0 0 0,0-13 0,0 6 0,0-18 0,0 0 0,0-5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28 187 24575,'19'0'0,"-1"0"0,4 0 0,-4 0 0,8 0 0,-4 0 0,1 0 0,-2 0 0,-4 0 0,0 0 0,-1-4 0,0-4 0,-3-5 0,-2-3 0,-6-5 0,-1 7 0,-4-11 0,0 11 0,0-8 0,0 6 0,0 3 0,-8 1 0,-1 7 0,-13 2 0,0 3 0,-6 0 0,1 0 0,-6 8 0,8 7 0,-8 10 0,9-2 0,4 5 0,-2-5 0,12 0 0,1 3 0,6-8 0,3 3 0,0 0 0,0-3 0,0 4 0,3-10 0,10 1 0,5-1 0,10-2 0,-1 3 0,6-8 0,-4 3 0,3-7 0,-4 3 0,-6-4 0,5 0 0,-10 0 0,5 0 0,-6 0 0,-3 0 0,3 0 0,-8 0 0,4 0 0,-5 0 0,-3 0 0,0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6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24575,'2'-8'0,"3"1"0,11 7 0,0 0 0,6 0 0,-4 0 0,8 0 0,-8 0 0,3 0 0,-8 0 0,-2 0 0,-3 0 0,-1 0 0,1 0 0,-1 0 0,-3 0 0,-1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6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24575,'0'3'0,"0"7"0,0 12 0,0 1 0,0 3 0,0-3 0,0-1 0,0 10 0,0-13 0,0 8 0,0-10 0,0-1 0,0-3 0,0 2 0,0-6 0,0 2 0,3-6 0,5-2 0,1-3 0,6 0 0,-2 0 0,3 0 0,6-4 0,-4-1 0,3-4 0,-8 1 0,-2 0 0,-7 4 0,0 1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7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24575,'0'2'0,"0"0"0,0 2 0,0-9 0,0-3 0,3-2 0,1 2 0,3 1 0,1 2 0,-1 2 0,1 3 0,-1 0 0,1 0 0,-1 0 0,1 0 0,-4 0 0,-1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8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0 24575,'-11'15'0,"1"11"0,-13 9 0,8-4 0,-15 13 0,9-8 0,-3 1 0,8 2 0,3-12 0,-1 6 0,4-9 0,-4-1 0,10-7 0,-3-11 0,3 6 0,-4-10 0,1 2 0,-1-3 0,-3 0 0,-1-4 0,-5-4 0,5-4 0,0-5 0,3 0 0,1 0 0,0 5 0,3-4 0,-1 7 0,5-6 0,-3 6 0,4-7 0,0 4 0,0-1 0,0-3 0,0 7 0,0-6 0,0 6 0,4-3 0,0 5 0,3 3 0,1-3 0,3 6 0,2-2 0,-1 3 0,4 0 0,-7 0 0,6 0 0,-2 0 0,-1 0 0,4 7 0,-3 2 0,3 8 0,2 4 0,-1 2 0,1 4 0,1 1 0,-1-1 0,1 6 0,-1-9 0,-4 3 0,-2-11 0,-4 1 0,0-4 0,0-2 0,-4-3 0,0-7 0,-4 1 0,0-5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4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24575,'0'-7'0,"0"7"0,8 5 0,-3 12 0,11 1 0,2 4 0,2 5 0,1-7 0,3 13 0,-5-10 0,5 5 0,-6-1 0,-4-4 0,-5 3 0,-2-3 0,-2 4 0,5 0 0,-5 1 0,-1 5 0,-4-5 0,0 11 0,0 1 0,0-4 0,-9 8 0,-2-9 0,-9 5 0,0-6 0,6-6 0,1-7 0,5-4 0,-1-4 0,5-2 0,0-3 0,1-4 0,2 2 0,-5-5 0,2 5 0,-3-5 0,-3 5 0,5-2 0,-1 3 0,6 1 0,-3-4 0,-1-1 0,-4-3 0,1 0 0,3 0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20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24575,'57'0'0,"-2"0"0,-27 0 0,3 0 0,1 0 0,-5 0 0,4 0 0,-5-4 0,-4 3 0,-2-3 0,1 4 0,-8 0 0,7 0 0,-12 0 0,-1-6 0,-4-3 0,-3 2 0,0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 24575,'-11'0'0,"2"7"0,-14 14 0,9-2 0,-18 33 0,6-13 0,-2 22 0,6-14 0,2 5 0,8 3 0,-4 0 0,5 6 0,5-7 0,1-1 0,5 1 0,0-12 0,0 9 0,0-21 0,0 14 0,0-15 0,4-1 0,11 5 0,6-7 0,5 9 0,8-5 0,-8-1 0,16 3 0,-12-7 0,5 5 0,-7-15 0,-4 7 0,-3-9 0,-8 0 0,2-1 0,-6-5 0,2 1 0,-3-4 0,-4 0 0,-1-4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1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24575,'0'0'0,"0"8"0,0 22 0,0 4 0,0 12 0,0 16 0,0-16 0,0 51 0,0-59 0,0 39 0,0-29 0,0-5 0,0 10 0,0-19 0,0 4 0,0-14 0,0 8 0,0-9 0,0-1 0,0 0 0,0-10 0,0 0 0,0-5 0,0 1 0,0-4 0,0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24575,'9'-4'0,"1"1"0,13 3 0,0 0 0,10 0 0,1 0 0,12 0 0,-10 0 0,8 0 0,-15 0 0,4 0 0,-6 0 0,-4 0 0,-6 0 0,-1 0 0,-8 0 0,4 0 0,-9 0 0,1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2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24575,'0'16'0,"0"-2"0,0 17 0,0-1 0,0 9 0,0 7 0,0-4 0,0 4 0,0 0 0,0-10 0,0 3 0,0-17 0,0 10 0,-4-13 0,3 13 0,-3-14 0,8 8 0,1-12 0,-1 6 0,3-11 0,-3 2 0,0-7 0,0-1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42 156 24575,'0'7'0,"0"0"0,7-3 0,2-1 0,8-3 0,-4 0 0,7 0 0,-10 0 0,6 0 0,0 0 0,-6 0 0,10 0 0,-11 0 0,2 0 0,-3 0 0,-1-3 0,1-2 0,0-2 0,-1-1 0,1 1 0,-4-5 0,-1 3 0,-3-6 0,0 6 0,0-7 0,0 3 0,0 1 0,0 0 0,0 5 0,-4-5 0,0 7 0,-8-7 0,3 11 0,-6-6 0,6 6 0,-3-3 0,1 4 0,2 0 0,-3 0 0,1 0 0,2 0 0,-7 0 0,7 8 0,-7 6 0,2 8 0,-1 6 0,-2-1 0,7 0 0,-3-4 0,4-2 0,4-4 0,-2 0 0,6-5 0,-3 4 0,4-8 0,0 8 0,0-8 0,0 8 0,0-3 0,4 7 0,0-3 0,5 3 0,3-3 0,1-1 0,0 1 0,2 0 0,-2-4 0,0 2 0,3-2 0,-3 4 0,-1-5 0,0 4 0,0-7 0,1 3 0,4-4 0,-5-3 0,4 2 0,-4-6 0,5 3 0,0-4 0,4 0 0,-3 0 0,3 0 0,-8 0 0,3-4 0,-4-1 0,1-3 0,-1-4 0,-5 4 0,1-4 0,-1 4 0,1-3 0,-4 3 0,-1 1 0,-3 3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4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24575,'0'6'0,"0"0"0,0 17 0,0 0 0,0-1 0,0 0 0,0-10 0,0 0 0,0-4 0,7-4 0,2-1 0,7-3 0,0 0 0,6 0 0,-9 0 0,13 0 0,-17 0 0,8 0 0,-13 0 0,-1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5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24575,'-9'6'0,"2"-1"0,7 9 0,0-6 0,3 0 0,1-8 0,7-4 0,2-5 0,-4 5 0,-1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6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 24575,'4'3'0,"-1"9"0,-3 2 0,0 12 0,-4-4 0,-1 1 0,-4 3 0,-4-3 0,3 4 0,-3 0 0,4-4 0,0-6 0,1-1 0,4-8 0,0 4 0,4-5 0,-6-3 0,1-1 0,-10-6 0,7-2 0,-4-3 0,4 1 0,0-5 0,1 4 0,-1-4 0,0 4 0,4 1 0,0-1 0,4 1 0,0-1 0,0 0 0,0 1 0,0-1 0,0 1 0,4-5 0,0 3 0,4-2 0,0 3 0,-1 4 0,1-3 0,-1 6 0,1-2 0,-1 3 0,0 0 0,1 0 0,-1 0 0,1 0 0,-1 3 0,1 5 0,1 10 0,-1 4 0,1 6 0,0-1 0,0-4 0,0 3 0,3-8 0,-2 3 0,2-4 0,-4-5 0,0 4 0,0-7 0,0 2 0,-1-7 0,1 0 0,-4-4 0,-1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6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24575,'8'11'0,"-3"-3"0,11 8 0,-4-4 0,6 10 0,-1 0 0,-3 6 0,4 5 0,-7 1 0,8 12 0,-7-5 0,-2 12 0,-1-6 0,-7 7 0,2 0 0,-4 0 0,0-1 0,0 1 0,0-6 0,-14 4 0,6-11 0,-17 11 0,5-15 0,-8 9 0,3-15 0,1 3 0,6-11 0,1-2 0,4-4 0,1-5 0,4 0 0,0-5 0,1-2 0,2-2 0,2-3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7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24575,'7'0'0,"9"0"0,3 0 0,14 0 0,-4 0 0,-1 0 0,-2 0 0,-8 0 0,3 0 0,-4 0 0,-5 0 0,4 0 0,-8 0 0,0 0 0,-5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21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24575,'19'0'0,"7"0"0,6 0 0,6 0 0,0 0 0,-5 0 0,4 0 0,-5 0 0,-4 0 0,2 0 0,-16 0 0,5 0 0,-14 0 0,2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6:58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24575,'19'0'0,"3"0"0,0 0 0,4 0 0,-8 0 0,8 0 0,-12 0 0,2 0 0,-8 0 0,-4 0 0,-1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2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24575,'0'16'0,"0"14"0,0 12 0,0 12 0,0 0 0,0-12 0,0 23 0,0-19 0,0 22 0,0 18 0,0-17 0,0 19 0,0-4 0,0-10 0,0-5 0,0 11 0,0-35 0,0 18 0,0-23 0,0-7 0,0-11 0,0-4 0,0-7 0,0-3 0,0-4 0,0-1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2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24575,'16'0'0,"7"0"0,11 0 0,6 0 0,6 0 0,1 0 0,0 0 0,-1 0 0,-6 0 0,-5 0 0,-7 0 0,-2 0 0,-12 0 0,2 0 0,-9 0 0,-3 0 0,-1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24575,'0'21'0,"0"11"0,0 15 0,0 7 0,0-7 0,0 5 0,0 3 0,0 0 0,0 13 0,0-19 0,0 11 0,0-25 0,0 5 0,0-18 0,0 0 0,0-10 0,0 4 0,0-8 0,0 4 0,0-5 0,-6-2 0,-4-2 0,2-3 0,0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5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136 250 24575,'4'-7'0,"-11"3"0,-2 1 0,-10 3 0,2 0 0,-5 0 0,8 8 0,-6-3 0,10 16 0,1-11 0,2 10 0,6-11 0,-3 11 0,4-6 0,0 12 0,0-8 0,0-1 0,0 4 0,3-12 0,5 12 0,10-12 0,4 3 0,6-6 0,-1-2 0,0-4 0,6 0 0,-4 0 0,5-14 0,-6-2 0,-3-13 0,-2 5 0,-5-2 0,-1 3 0,-3 0 0,-1 2 0,-5 8 0,-4 1 0,0 5 0,-8 12 0,-5 6 0,4 13 0,-7 4 0,7-1 0,0 1 0,1-1 0,4 0 0,0-4 0,0-6 0,0-1 0,3-8 0,1 4 0,8-4 0,0-4 0,1 0 0,2-4 0,-2 0 0,0 0 0,2-8 0,-6-6 0,4-8 0,-4-6 0,0 5 0,-4-3 0,-2 3 0,-3 1 0,0 0 0,-3 9 0,-5 1 0,-5 4 0,-4 4 0,1 0 0,3 4 0,-3 0 0,8 0 0,-4 0 0,4 0 0,1 0 0,-1 0 0,10 0 0,8 0 0,12-4 0,10-2 0,-3 1 0,10-4 0,-11 0 0,5-2 0,-5-2 0,-1 0 0,-4-1 0,3-4 0,-8 1 0,4-5 0,-5 4 0,1-8 0,-1 3 0,-3 0 0,-1 2 0,-5 4 0,0 4 0,-3-3 0,-2 8 0,-10 0 0,-6 5 0,-4 3 0,-5 3 0,0 11 0,3 6 0,-5 8 0,10-1 0,1-4 0,4-1 0,1-6 0,3-3 0,1-2 0,4-3 0,0-1 0,0 1 0,3-4 0,6-1 0,3-3 0,5 0 0,4 0 0,-3 0 0,3 0 0,-4 4 0,0-3 0,-1 6 0,-3-6 0,2 7 0,-6-4 0,3 4 0,-5-1 0,1 1 0,-1-1 0,-3 1 0,0 4 0,-4 0 0,0 5 0,0-1 0,0 1 0,0 0 0,0-5 0,0 4 0,0-8 0,-8 4 0,3-4 0,-7 0 0,5-1 0,-1-2 0,0-2 0,1-3 0,-1 0 0,1 0 0,-1 0 0,1 0 0,-1 0 0,1 0 0,-1-7 0,0 1 0,4-2 0,0 5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06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1 24575,'-4'23'0,"-1"2"0,-9 7 0,-1 3 0,-5 5 0,0-1 0,-7 14 0,10-15 0,-13 15 0,13-19 0,-8 2 0,6-3 0,1-6 0,4-4 0,-3-2 0,8-11 0,-2 0 0,-1-9 0,3 6 0,-2-6 0,-1 2 0,3-3 0,-2 0 0,-1 0 0,3-4 0,-3-4 0,4-9 0,-1-1 0,4-9 0,2 5 0,3-1 0,0-3 0,0 3 0,0 0 0,0-3 0,0 8 0,0-3 0,3 4 0,6 0 0,4 0 0,3 1 0,1 3 0,4-4 0,-3 8 0,8-1 0,-8 3 0,8 6 0,-3-3 0,4 4 0,1 0 0,-6 0 0,5 0 0,-10 8 0,5 1 0,-5 12 0,0-3 0,1 8 0,0-3 0,-4 4 0,3 1 0,-7-6 0,3 10 0,-1-13 0,-1 18 0,1-17 0,-2 11 0,-2-13 0,0-1 0,-3-1 0,-2-8 0,-3 4 0,4-5 0,-4 1 0,4-1 0,-4-9 0,0-3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2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24575,'9'0'0,"-3"0"0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3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45 24575,'-2'4'0,"9"0"0,19-4 0,15 0 0,13 0 0,8 0 0,24 0 0,11 0-622,-44 0 1,2 0 621,11 0 0,0 0 0,-6 0 0,0 0 0,8 0 0,0 0 0,-9 0 0,-1 0 0,40 0 0,-32-3 0,-1-1 0,23 2 0,-22-4 0,1-1 0,30 6-369,1-5 369,-18 6 0,3 0 0,-19-10 0,13 7 0,-15-7 0,-2 10 0,-12 0 0,-2 0 0,-6 0 1219,-1 0-1219,-5 0 393,-1 0-393,-6 0 0,6 0 0,-4 0 0,4 0 0,-6 0 0,6 0 0,-4 0 0,4 0 0,-6 0 0,1 0 0,-1 0 0,-4 0 0,-2 0 0,-4 0 0,-5 0 0,0 0 0,-5 0 0,1 0 0,-1 0 0,-2 3 0,-2-2 0,-3 2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5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84 165 24575,'0'-7'0,"4"-5"0,9-1 0,2-9 0,6 4 0,1-4 0,-4 5 0,8-2 0,-8 6 0,4 4 0,-1 1 0,-3 7 0,3-3 0,-4 4 0,-1 0 0,-3 0 0,-2 0 0,-3 0 0,-1 0 0,-2 7 0,-2 7 0,-3 8 0,0 5 0,0 6 0,-5 1 0,-5 6 0,-1 0 0,-7-6 0,7 4 0,-6-9 0,2 4 0,-3-6 0,0 0 0,0-4 0,1-2 0,0-4 0,4 0 0,-3-1 0,3-3 0,0-1 0,-3-4 0,4-4 0,-5 0 0,0-4 0,1 0 0,3 0 0,-3 0 0,4 0 0,-1 0 0,1-7 0,8-3 0,0-11 0,4-2 0,0-4 0,0 4 0,0 1 0,0 6 0,0 3 0,0 1 0,0 5 0,0-1 0,0 1 0,3 2 0,5 2 0,1 3 0,7 0 0,-4 0 0,5 0 0,-1 0 0,1 0 0,0 4 0,5 10 0,-3 5 0,9 11 0,-3-1 0,6 6 0,-2-9 0,8 10 0,-3-16 0,7 1 0,-7-7 0,5-4 0,-11-1 0,5-4 0,-10-1 0,-2-4 0,-4 0 0,-1 0 0,-3-3 0,8-11 0,-14 7 0,6-6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6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24575,'19'0'0,"14"0"0,-3 0 0,15 0 0,-11 0 0,19 0 0,-15 0 0,13 0 0,-27 0 0,8-4 0,-18 3 0,2-3 0,-8 4 0,-4 0 0,-1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21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24575,'77'2'0,"0"0"0,-5 0 0,-23-1 0,-46-1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6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24575,'3'4'0,"16"-1"0,-5-3 0,30 0 0,-19 0 0,20 0 0,-4 0 0,0 0 0,5 0 0,-12 0 0,-6 0 0,-6 0 0,-10 0 0,-1 0 0,-7 0 0,0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71 24575,'-6'-4'0,"-4"1"0,-5 3 0,2 0 0,-3 0 0,8 0 0,-8 0 0,3 8 0,0 6 0,-4 8 0,11 6 0,-6-1 0,6 0 0,1 6 0,1-4 0,4 4 0,0-6 0,0 1 0,0-6 0,8 0 0,6-9 0,8-1 0,6-2 0,-1-5 0,6-1 0,-4-4 0,9 0 0,-9-9 0,3-1 0,-9-7 0,-2-1 0,-4 1 0,-4 1 0,-1 3 0,-5 1 0,-2 5 0,-5 6 0,-8 6 0,-1 12 0,-8 5 0,7 6 0,-3-6 0,4 4 0,4-3 0,1-1 0,4 0 0,0-5 0,0-5 0,0 0 0,0-5 0,7-3 0,7 0 0,4-4 0,8 0 0,-3 0 0,4-8 0,0-3 0,2-12 0,-6-1 0,5 0 0,-12-8 0,5 7 0,-11-8 0,4 5 0,-5-5 0,0 4 0,-3-4 0,-2 11 0,-4 0 0,0 9 0,0 2 0,-4 3 0,-9 4 0,-5 0 0,-10 4 0,1 0 0,-1 0 0,6 0 0,0 0 0,10 0 0,0 0 0,4 4 0,4 0 0,1 3 0,3 0 0,0 0 0,0 1 0,6-4 0,8-1 0,12-3 0,8 0 0,12 0 0,-5 0 0,11-10 0,-10 4 0,4-14 0,-12 5 0,4-5 0,-9 6 0,4-4 0,-10 4 0,3-4 0,-8 5 0,-1 0 0,-1 5 0,-8 0 0,4 0 0,-8 1 0,-1-1 0,-6 4 0,-10 1 0,0 3 0,-14 0 0,9 4 0,-9 10 0,9 0 0,-5 9 0,6-7 0,5-3 0,0 3 0,7-8 0,2 4 0,3-5 0,0 0 0,0 1 0,0-1 0,12 2 0,-2-5 0,16 4 0,-8-3 0,8 4 0,-8-1 0,4 1 0,-6 3 0,1-3 0,-4 7 0,-1-3 0,-4 4 0,1-1 0,-5 6 0,0-5 0,-4 10 0,0-5 0,-8 1 0,-1-2 0,-8-4 0,-4 0 0,3-4 0,0 0 0,3-5 0,6-4 0,-7 0 0,8-4 0,-4 0 0,4-7 0,4 2 0,-3-6 0,7 4 0,-4-1 0,1 4 0,2-3 0,-2 6 0,3-2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1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 24575,'-11'7'0,"-2"2"0,-4 8 0,4 4 0,-4 2 0,4 0 0,3-6 0,-1-5 0,10-8 0,-2-1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0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7 24575,'3'-4'0,"1"1"0,3 3 0,4 0 0,-2 0 0,3 0 0,-5 0 0,1 0 0,-1 0 0,0 0 0,-3 7 0,0 2 0,-4 7 0,0 5 0,0-3 0,0 4 0,0-6 0,-4 1 0,0-5 0,-5 4 0,2-7 0,-2 6 0,-3-6 0,3 7 0,-7-7 0,7 3 0,-2-4 0,3-1 0,1 1 0,-1-4 0,4 2 0,4-5 0,8 2 0,9-7 0,6-1 0,4-4 0,0-1 0,1 1 0,-1 0 0,0 0 0,-4 0 0,-2 0 0,-8 4 0,-1 2 0,-5 3 0,1 0 0,-1 0 0,-3 0 0,0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1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 24575,'-28'4'0,"-1"10"0,6 6 0,-7 15 0,4 1 0,-7 12 0,6 1 0,1-1 0,0 4 0,8 2 0,-7 2 0,17 5 0,-6-8 0,13 1 0,-4-6 0,5 4 0,0-16 0,0 15 0,0-21 0,0 15 0,0-11 0,8 0 0,9 6 0,8-10 0,11 7 0,-4-7 0,3 1 0,-6-6 0,-6-7 0,-1-5 0,-6-5 0,-3 0 0,-2 0 0,-3-4 0,-4 0 0,-1-4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544 5 24575,'-3'-4'0,"-10"9"0,-14 22 0,-3-4 0,-2 23 0,-2-20 0,6 20 0,-14-7 0,4 9 0,-4-16 0,6 3 0,7-11 0,-4 1 0,13-3 0,-11-8 0,13-2 0,-4-3 0,9-5 0,-2 0 0,6-4 0,-3 0 0,8-3 0,1-10 0,-1-6 0,3-14 0,-3 4 0,4-4 0,0 6 0,0 4 0,0 1 0,0 10 0,0-4 0,0 7 0,0-2 0,3 7 0,1 0 0,3 4 0,1 0 0,-1 0 0,1 0 0,3 0 0,2 8 0,4 6 0,1 8 0,0 6 0,0-1 0,0 0 0,5-3 0,-5-3 0,3-3 0,-8-6 0,3 0 0,-8-4 0,4 0 0,-5-4 0,-2 2 0,1-5 0,-2 3 0,4-4 0,-1 0 0,0 0 0,1 0 0,-1 0 0,5 0 0,-7 0 0,3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3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605 0 24575,'-21'5'0,"-6"10"0,-21 14 0,3 9 0,-13 15 0,24-15 0,-21 13 0,26-10 0,-19 4 0,5 25 0,11-33 0,-13 25 0,24-32 0,-8 6 0,10-4 0,5-13 0,-2 1 0,7-11 0,1 2 0,5-7 0,3-1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4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84 24575,'8'-11'0,"8"2"0,-6-3 0,15-1 0,-11 8 0,3-11 0,4 14 0,-7-9 0,3 10 0,-5-3 0,0 4 0,-4 0 0,3 0 0,-3 0 0,-1 0 0,1 4 0,-4 4 0,-1 9 0,-3 6 0,0 9 0,0-3 0,0 10 0,0-11 0,-4 5 0,-5-5 0,-1-1 0,-3-5 0,0 0 0,4-10 0,-6 0 0,6-4 0,-7 0 0,4 0 0,-5 0 0,0 1 0,0-5 0,5 0 0,-4-4 0,7 0 0,-6 0 0,6 0 0,1-3 0,5-1 0,3-8 0,0 4 0,0-8 0,0 7 0,0-7 0,3 4 0,2-1 0,7 1 0,-4 0 0,4 3 0,-4 1 0,-1 1 0,1 6 0,-1-2 0,1 3 0,-1 0 0,1 0 0,-1 0 0,1 0 0,-1 0 0,5 3 0,-3 2 0,3 7 0,-5-4 0,1 8 0,4-4 0,-3 1 0,3 3 0,-5-8 0,1 4 0,0-5 0,-1 1 0,1-4 0,-1-1 0,1-3 0,-1 0 0,1 0 0,-1 0 0,-3 0 0,0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24575,'11'0'0,"1"0"0,19 4 0,-4 5 0,1 6 0,4 4 0,-2 4 0,-1 1 0,-5 5 0,-5 4 0,-1-4 0,-2 9 0,2-4 0,-12 6 0,7 0 0,-12 6 0,8-5 0,-8 11 0,4-4 0,-5 5 0,0 1 0,0-6 0,0 4 0,-5-11 0,4 5 0,-7-11 0,2-2 0,-2-11 0,3 0 0,-3-6 0,3 1 0,-8 4 0,0-3 0,-5 8 0,-4-7 0,3 7 0,-7-7 0,7 3 0,1-5 0,2-4 0,11-1 0,-6-4 0,7-1 0,-1 1 0,2-1 0,0-3 0,2 3 0,-6-6 0,7 5 0,-7-5 0,6 6 0,-6-6 0,6 5 0,-2-5 0,3 2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7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24575,'11'0'0,"-3"0"0,4 0 0,-5 0 0,1 0 0,3 0 0,-2 0 0,2 0 0,-3 0 0,-1 0 0,1 0 0,-1 0 0,0 0 0,-2 0 0,-2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24575,'83'0'0,"-1"0"0,0 0 0,1 0 0,-6 0 0,8 0 0,-1 0 0,0 0 0,1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29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24575,'8'0'0,"3"0"0,-3 0 0,8 0 0,-8 0 0,4 0 0,-4 0 0,-1 0 0,5 0 0,-4 0 0,4 0 0,-1 0 0,-3 0 0,4 0 0,-5 0 0,1 0 0,0 0 0,-1 0 0,-3 4 0,0 0 0,-4 3 0,0 1 0,0-1 0,0 0 0,0 0 0,3-3 0,-2 3 0,2-4 0,-3 4 0,0 1 0,0-1 0,0 0 0,0 1 0,0-1 0,-3 0 0,2 0 0,-5 0 0,1 1 0,-2-1 0,-1 1 0,4-1 0,-3 1 0,6-1 0,-5-2 0,5 1 0,4-5 0,6-1 0,6-5 0,2-3 0,4 3 0,-3-3 0,3 8 0,-4-8 0,4 7 0,-3-3 0,3 1 0,-4 2 0,0-3 0,-5 1 0,0 2 0,-1-3 0,-2 4 0,2 0 0,-3 0 0,-4 0 0,-1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7:31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24575,'7'0'0,"0"0"0,1 0 0,-1 0 0,0 0 0,1 0 0,-1 0 0,0 0 0,-3 3 0,-1 2 0,0-1 0,1 2 0,4-5 0,-4 5 0,2-5 0,-2 2 0,3-3 0,-1 0 0,-2 0 0,-1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5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24575,'4'-4'0,"10"0"0,27 4 0,0 0 0,19 0 0,-17 0 0,16 0 0,-12 0 0,1 0 0,-8 0 0,-7 0 0,-10 0 0,-2 0 0,-11 0 0,-3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6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24575,'12'4'0,"1"-1"0,18-3 0,8 0 0,3 0 0,12 0 0,-7 0 0,6 0 0,-12 0 0,-1 0 0,-11 0 0,-16 0 0,-5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 24575,'-15'0'0,"4"0"0,-10 0 0,7 7 0,-7-1 0,8 10 0,1-11 0,4 6 0,4-7 0,0 3 0,4 1 0,0-1 0,0 1 0,0-1 0,0 1 0,13 0 0,2 0 0,12 1 0,0 0 0,6 1 0,-4-1 0,4 5 0,-6 0 0,0 0 0,-8 2 0,-2-2 0,-8 7 0,-4 2 0,-1 4 0,-4 1 0,0-1 0,0 0 0,-4-4 0,-9-1 0,-1-5 0,-13 1 0,9-5 0,-3 0 0,-1-5 0,4 1 0,-8 0 0,8-1 0,-3 1 0,4-5 0,4 0 0,-3-4 0,8 0 0,-4 0 0,5 0 0,-1-7 0,3-3 0,2-6 0,3 3 0,0 1 0,0 5 0,6 3 0,3 0 0,11 8 0,2-3 0,6 7 0,4-7 0,-3 3 0,9-4 0,-9 0 0,4 0 0,-6 0 0,1-8 0,-1-2 0,-3-12 0,-2-2 0,-4-3 0,-4-6 0,0 4 0,-5-9 0,-3 9 0,2-4 0,-7 6 0,3-1 0,-4 5 0,0 6 0,0 5 0,0 5 0,-3 12 0,2 6 0,-2 19 0,3 4 0,0 6 0,0-1 0,0 1 0,0-5 0,0-3 0,0-9 0,0-2 0,3-8 0,2-2 0,6-3 0,-2-3 0,2-2 0,1-3 0,-4 0 0,4 0 0,0 0 0,-4-3 0,4-5 0,-4-10 0,6-10 0,-4-1 0,4-9 0,-4 9 0,-1-4 0,0 6 0,-4-1 0,3 5 0,-7 6 0,2 5 0,1 5 0,0 3 0,0 10 0,-1 9 0,-3 21 0,0 0 0,5 16 0,-4-11 0,3 12 0,1-12 0,-4-1 0,7-7 0,-3-10 0,0-2 0,2-4 0,-6-4 0,3-2 0,-1-7 0,1-7 0,0-22 0,4-6 0,-2-21 0,4 11 0,-5-11 0,4 10 0,-3-3 0,3 10 0,-3 7 0,1 6 0,-6 10 0,6 0 0,-6 4 0,6 4 0,-3 1 0,3 3 0,0 0 0,1 0 0,-1 0 0,0 3 0,2 10 0,-1 6 0,2 13 0,-1 3 0,1 5 0,0-1 0,-1-4 0,1 3 0,-5-14 0,0 3 0,-2-15 0,-2 0 0,2-4 0,-3-1 0,0 1 0,0-4 0,0-1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1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 24575,'-4'7'0,"1"0"0,3 0 0,0 1 0,0-10 0,0 0 0,0-8 0,0 3 0,0-4 0,0 5 0,0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1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24575,'8'-7'0,"8"-5"0,2 7 0,9-7 0,1 6 0,-1 1 0,-4 1 0,3 4 0,-4 0 0,-3 0 0,1 0 0,-11 0 0,-1 8 0,-5 1 0,-3 18 0,0-3 0,0 20 0,0-13 0,-4 13 0,-6-15 0,-4 4 0,-1-6 0,-1-4 0,6-9 0,-1-3 0,3-7 0,4 3 0,-3 1 0,12-4 0,6-1 0,10-3 0,12-4 0,-5-1 0,11-1 0,-10-2 0,9 7 0,-9-3 0,-1 4 0,-7 0 0,-8 0 0,-2 0 0,-3 0 0,-1 0 0,-2 0 0,-2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2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10 24575,'-5'-9'0,"-5"9"0,-22 27 0,12 4 0,-16 23 0,17 1 0,-8 7 0,3 15 0,6-5 0,0 13 0,6-14 0,6-7 0,0 9 0,6-22 0,0 32 0,0-25 0,0 10 0,0-14 0,0-6 0,5 4 0,15-14 0,-1 7 0,21-12 0,-7 3 0,9-10 0,-11 3 0,7-8 0,-18-3 0,11-4 0,-13-6 0,-1 0 0,-5 0 0,-4 0 0,-1-4 0,-3-1 0,0-3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3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 1 24575,'0'2'0,"-14"15"0,-4 18 0,-10 14 0,4-7 0,2 9 0,-3-9 0,3 5 0,-3-1 0,6-12 0,-7 6 0,11-16 0,-8 5 0,5-12 0,0-4 0,-3 0 0,4-9 0,-4 0 0,7-4 0,-7 0 0,9 0 0,-5-4 0,3-9 0,6-11 0,-1-11 0,8-5 0,-3 1 0,4-1 0,0 0 0,0 6 0,0-5 0,0 10 0,0 1 0,3 7 0,2 4 0,3 4 0,0 1 0,-1 5 0,5 3 0,1 0 0,8 4 0,-3 0 0,3 0 0,1 0 0,-5 0 0,10 4 0,-9 9 0,10 8 0,-8 12 0,3-3 0,-3 8 0,-1-3 0,0-1 0,1 4 0,-5-4 0,2 0 0,-7-6 0,4-2 0,-6-8 0,0-1 0,0-5 0,-4-5 0,0 1 0,-8-4 0,4 0 0,-3-4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4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1 24575,'-9'25'0,"-3"16"0,-22 18 0,2 18 0,-12 13-1202,12-1 1202,16-38 0,0 1 0,0-3 0,0-1 128,-4 28-128,-10 14 0,7-26 0,4 2 0,-3-7 0,16-30 0,2 3 0,1-18 225,2 2 0,-3-12 1,4-1-1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24575,'86'0'0,"0"0"0,0 0 0,0 0 0,0 0 0,-30 0 0,0 0 0,28 0 0,1 0 0,-1 0 0,1 0 0,0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5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60 139 24575,'0'-12'0,"0"0"0,0-5 0,0 5 0,0-4 0,0 7 0,7-6 0,-5 6 0,13-3 0,-6 4 0,4 0 0,-1 3 0,-1 2 0,-2 3 0,6 0 0,-2 0 0,3 0 0,-4 0 0,-1 10 0,-3 5 0,-3 16 0,-1 4 0,-4 4 0,0 1 0,0 0 0,0 0 0,-9-1 0,-8 2 0,-4-1 0,-4-4 0,0 4 0,6-16 0,-6 10 0,8-17 0,4 1 0,-3-3 0,11-6 0,-6 3 0,10-5 0,-5-3 0,2 0 0,-1-7 0,2-2 0,3-2 0,0-1 0,0 1 0,0-1 0,0 1 0,0-1 0,0 1 0,0-1 0,4 1 0,0 2 0,3-1 0,1 1 0,-1 1 0,1 1 0,-1-1 0,5 3 0,-4-2 0,8 3 0,-3 0 0,3 0 0,1 0 0,-1 0 0,-3 0 0,3 0 0,-4 4 0,1 0 0,2 4 0,-6 0 0,2-4 0,-3 0 0,-1-4 0,5 0 0,-4 0 0,8 0 0,-7 0 0,6 0 0,-2 0 0,3 0 0,1 0 0,-4 0 0,2-4 0,-2-1 0,-1-3 0,0 3 0,-5-1 0,1 1 0,0 1 0,-1-3 0,-3 7 0,0-4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26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24575,'11'0'0,"1"0"0,5 3 0,-1 6 0,2 9 0,4 5 0,-3 0 0,1 10 0,-4-14 0,-2 13 0,0-4 0,-1 6 0,-3 0 0,4 5 0,-8-11 0,8 11 0,-13 1 0,3 2 0,-4 4 0,0 0 0,0-5 0,0 5 0,0-12 0,0 5 0,0-10 0,0 3 0,0-4 0,-4-1 0,-1 0 0,0 1 0,-7-1 0,6-4 0,-7 3 0,4-8 0,0 3 0,5-8 0,-3-2 0,2-3 0,1-1 0,1 1 0,3-1 0,-4-3 0,4 2 0,-7-5 0,6 6 0,-6-6 0,7 6 0,-4-4 0,4-5 0,0-2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4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24575,'0'11'0,"0"6"0,0 11 0,0 1 0,0 9 0,0-4 0,0 27 0,0-10 0,0 24 0,0-4 0,0 0 0,0-7 0,0 2 0,0-10 0,0 14 0,0-14 0,0 3 0,0-23 0,0 3 0,0-12 0,0-4 0,0-6 0,0-5 0,0-5 0,0 1 0,0-1 0,0-2 0,0-2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46 24575,'0'-7'0,"0"0"0,-3 3 0,6-3 0,-2 7 0,10-8 0,12 7 0,-4-2 0,8-1 0,-6 3 0,2-3 0,-5 4 0,8 0 0,-13 0 0,9 0 0,-6 0 0,1 0 0,0 0 0,-1 0 0,-3 0 0,-1 12 0,-4-1 0,1 15 0,0 2 0,-4 6 0,0 1 0,-5 3 0,0-4 0,0 0 0,0 4 0,-4-9 0,-5 4 0,-5-10 0,-3-2 0,0-5 0,0 1 0,0-4 0,1-1 0,-1-4 0,0-3 0,1-2 0,-1-3 0,0 0 0,4 0 0,2 0 0,3 0 0,1 0 0,-1 0 0,1 0 0,2-3 0,-1 2 0,5-2 0,-2 3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6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24575,'-4'3'0,"1"5"0,3 5 0,0 8 0,12-2 0,-1 7 0,16-2 0,-8-1 0,9 6 0,-5-11 0,6 2 0,-6 1 0,-1-7 0,-9 8 0,-1-13 0,0 6 0,-4-13 0,1 8 0,-3-9 0,-5 6 0,2-3 0,-3 0 0,0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6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 24575,'-11'4'0,"-2"4"0,-15 16 0,-3 8 0,-1-1 0,3 7 0,4-7 0,0 5 0,-2 4 0,4-15 0,9 2 0,-2-14 0,10 3 0,-8-7 0,12-4 0,-5-2 0,7-6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7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24575,'15'0'0,"10"0"0,5 0 0,10 0 0,-1 0 0,7 0 0,-10 0 0,15 0 0,-21 0 0,9 0 0,-16 0 0,-2 0 0,-4 0 0,-5 0 0,0 0 0,-5 0 0,-3 0 0,-1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5:4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24575,'-4'4'0,"0"4"0,4 25 0,0 1 0,0 12 0,0-10 0,0 9 0,0-11 0,0 6 0,0 0 0,0 6 0,0-15 0,0 12 0,0-19 0,0 0 0,0-3 0,0-13 0,0 4 0,0-5 0,0 1 0,0-17 0,0-9 0,0 1 0,0-1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2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12 175 24575,'0'21'0,"0"4"0,0 21 0,0 9 0,0-6 0,0 17 0,0-16 0,0 25 0,0-24 0,0 9 0,0-14 0,0-10 0,0-2 0,0-13 0,0-4 0,0-4 0,0-2 0,0-4 0,0-33 0,0 4 0,0-51 0,0 28 0,-5-29 0,4 18 0,-4-14 0,5 8 0,0 1 0,0 7 0,0 6 0,0 2 0,0 12 0,0 1 0,0 5 0,0 9 0,0-1 0,0 11 0,0-2 0,0 3 0,0 1 0,0 0 0,0 0 0,3 0 0,1 3 0,3-3 0,1 3 0,3 0 0,2 0 0,-1 1 0,9 2 0,-7-2 0,12 3 0,-8 0 0,3 0 0,0 0 0,-3 0 0,8 0 0,-8 0 0,4 0 0,-6 0 0,1 0 0,-5 0 0,4 0 0,-7 3 0,2 1 0,-3 4 0,-1-1 0,1 1 0,-1-1 0,-3 1 0,0-1 0,-1 1 0,-2-1 0,2 1 0,-3-1 0,0 1 0,0-1 0,0 1 0,0-1 0,0 1 0,0-1 0,0 1 0,0-1 0,0 1 0,-3-1 0,-1 1 0,-4 4 0,-4 0 0,2 10 0,-6-5 0,7 5 0,-8-1 0,8-3 0,-9 8 0,5-8 0,0-1 0,-3-1 0,7-8 0,-6 4 0,6-4 0,-6 0 0,6-4 0,-2-1 0,4-3 0,-1 0 0,1 0 0,-1 0 0,0 0 0,1 0 0,-1 0 0,1 0 0,-1 0 0,4 0 0,1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3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24575,'8'20'0,"2"1"0,20 19 0,-13-14 0,19 21 0,-16-22 0,12 17 0,4-10 0,-2 10 0,-3-11 0,-2 5 0,-9-9 0,2-7 0,-4 1 0,-6-12 0,-3 2 0,-3-3 0,-2-4 0,1-1 0,-2-3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24575,'21'12'0,"3"-2"0,9 7 0,9 3 0,-2-5 0,12 14 0,6-11 0,1 8 0,-10-10 0,13 4 0,-20 1 0,10-4 0,-13 6 0,-3-9 0,-13 3 0,3-3 0,-10 1 0,-4-7 0,-1 0 0,-8-2 0,1-2 0,-4 3 0,0 0 0,0 0 0,0 4 0,-13 7 0,-3 5 0,-13 5 0,-13 14 0,-2-3 0,-8 17 0,10-17 0,-1 13 0,6-9 0,-6 6 0,0-1 0,6-7 0,2 0 0,4 0 0,6-6 0,2-7 0,10-8 0,1-4 0,5-4 0,-1-1 0,4-3 0,1-1 0,3-6 0,0 1 0,0-5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3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24575,'0'16'0,"-7"-3"0,-4 19 0,1-2 0,-8 9 0,12-4 0,-8-2 0,5-6 0,0-4 0,4 3 0,-6-8 0,9 3 0,-10 0 0,11-7 0,-6 6 0,6-7 0,-7-4 0,8 6 0,-4-13 0,4 5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4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4 204 24575,'-4'1'0,"9"-11"0,11-9 0,3-9 0,10-1 0,-10 6 0,3 0 0,-9 6 0,-1 0 0,-4 5 0,0 3 0,-4 3 0,-1 2 0,-3-1 0,0 2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9:15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24575,'3'-4'0,"6"1"0,19 3 0,-2 0 0,18 0 0,-3 0 0,0 0 0,5 0 0,0 0 0,-10 0 0,-2 0 0,-8 0 0,-12 0 0,7 0 0,-13 0 0,4 0 0,-9 0 0,1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54:13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0 24575,'-12'4'0,"-4"1"0,-2 7 0,-4 1 0,0 10 0,-1-5 0,-7 11 0,3-10 0,2 14 0,-2-16 0,7 14 0,-2-17 0,4 12 0,1-8 0,-1 8 0,9-3 0,-7 4 0,9 0 0,-10 0 0,7 1 0,-3-1 0,4 0 0,4 0 0,-4 1 0,8-1 0,-3 0 0,0 1 0,3 4 0,-3-3 0,4 4 0,0-1 0,0-3 0,0 4 0,0-6 0,4 0 0,1 1 0,8-1 0,1 0 0,1 6 0,-1 1 0,-5 0 0,1 4 0,-1-4 0,1 0 0,-5-1 0,3-6 0,-7 1 0,7-1 0,-7 0 0,3 0 0,-4 1 0,0-1 0,0 6 0,0-5 0,0 10 0,0-3 0,0-2 0,0 0 0,0-6 0,0 1 0,-4-1 0,0-5 0,-10 10 0,0-8 0,-1 4 0,-3 4 0,4-9 0,-5 10 0,5-6 0,-3-4 0,7-2 0,-5-5 0,10-3 0,-2-3 0,4-2 0,2-1 0,4-3 0,2-1 0,5-3 0,-3 4 0,1 0 0,-1 3 0,1 1 0,3 3 0,-2-2 0,2 2 0,1 1 0,-3 0 0,3 5 0,-4 0 0,0-1 0,1 6 0,0 0 0,0 6 0,0-6 0,0 4 0,-1-3 0,-3 0 0,3-2 0,-7 0 0,3-3 0,-1 3 0,-2 1 0,7-4 0,-7 3 0,6 0 0,-6 2 0,7 4 0,-7 0 0,3 1 0,0-1 0,-3 0 0,3 6 0,-4 1 0,0 0 0,0 11 0,0-14 0,0 8 0,0-12 0,0-4 0,0 3 0,0-8 0,0 13 0,0-7 0,0 9 0,0 0 0,0 1 0,0 6 0,0 0 0,0 5 0,0-4 0,0 5 0,0-6 0,0 6 0,0-5 0,0 5 0,0-6 0,0-1 0,0 1 0,0-6 0,0 4 0,0-4 0,0 6 0,0 0 0,0-1 0,0 19 0,0-8 0,0 9 0,0-13 0,0-6 0,5-1 0,-4-5 0,8 4 0,-4-9 0,4 8 0,0-8 0,1 3 0,-1-5 0,0 1 0,0-6 0,0 4 0,3-8 0,-2 8 0,2-8 0,-3 8 0,-1-9 0,1 9 0,3-8 0,-2 8 0,2-3 0,-3-1 0,0 0 0,4-1 0,-4 2 0,8-1 0,-8 0 0,8-1 0,-8-3 0,8 3 0,-8-8 0,6 2 0,-6-2 0,3 0 0,3 6 0,-1-9 0,6 5 0,-3-6 0,-5-1 0,4 0 0,-3 0 0,3 0 0,1 1 0,0-1 0,-1-3 0,1 2 0,0-6 0,4 7 0,-3-7 0,8 3 0,-8-1 0,3-2 0,0 7 0,-3-7 0,3 7 0,-8-7 0,3 2 0,-8 1 0,4-4 0,-5 4 0,5-1 0,-4-2 0,4 3 0,0-4 0,-4 0 0,4 0 0,-1 0 0,-3 0 0,3 0 0,-7 0 0,-1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24575,'40'-35'0,"0"1"0,35-19 0,-51 49 0,3 4 0,-15 0 0,1 3 0,2 5 0,-9 5 0,5 4 0,-3-4 0,1-2 0,7-3 0,-8 0 0,8 0 0,-4-3 0,5-2 0,0-3 0,-1 0 0,1 0 0,-1 0 0,1 0 0,0-3 0,-5-2 0,4-3 0,-8 0 0,4-4 0,-4 4 0,0-8 0,0 7 0,0-7 0,0 4 0,0-5 0,-3 8 0,-1 1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1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24575,'20'-19'0,"11"-12"0,-3 3 0,5-2 0,-24 19 0,2 6 0,-7 2 0,4 3 0,-1 0 0,0 0 0,0 0 0,1 3 0,0 5 0,-1 1 0,1 6 0,0-6 0,0 2 0,-1-3 0,1-1 0,-1 1 0,5 0 0,-4-4 0,8 3 0,-8-6 0,8 6 0,-4-6 0,1 3 0,2 0 0,-2-3 0,4 2 0,-1-3 0,1 0 0,-5 0 0,4 0 0,-3 0 0,3 0 0,1 0 0,-5 0 0,4 0 0,-7 0 0,2 0 0,-3-3 0,-1-1 0,1-8 0,0 3 0,0-6 0,3 2 0,-1-4 0,1 5 0,-3 0 0,0 4 0,-1 1 0,-3-1 0,0 4 0,-4 1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0 24575,'0'6'0,"0"5"0,0 25 0,-9 6 0,-3 11 0,-4-11 0,-9 4 0,8-11 0,-20 14 0,19-13 0,-11 0 0,9-8 0,2-10 0,-10 10 0,9-14 0,-9 14 0,10-17 0,-5 10 0,2-7 0,-2-1 0,0 4 0,6-8 0,1-1 0,3-1 0,1-6 0,0 3 0,4-4 0,-4 0 0,4 0 0,-4 0 0,5-3 0,-1-6 0,0 1 0,0-8 0,4 4 0,0-10 0,4 5 0,0-1 0,0 2 0,0 4 0,0-5 0,0 4 0,0 2 0,0-1 0,0 4 0,3-1 0,1 3 0,4 5 0,4-3 0,-4 4 0,8 0 0,-4 0 0,10 0 0,-5 0 0,5 0 0,-1 4 0,2 6 0,4 4 0,0 4 0,-4-4 0,3 3 0,-3-3 0,-1-1 0,4 0 0,-8-4 0,4 0 0,-6-1 0,-3 0 0,2-4 0,-6 0 0,3-4 0,-5 3 0,5-2 0,-4 2 0,4-3 0,-5 0 0,1 0 0,-1 0 0,-2 0 0,-2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3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24575,'1'0'0,"5"0"0,14 0 0,3 0 0,4 0 0,1 0 0,-6 0 0,4 0 0,-12 0 0,6 0 0,-11 0 0,2 0 0,-7 6 0,-5 3 0,-3 6 0,-8 2 0,6-5 0,-5 0 0,7-5 0,0 1 0,0-1 0,4 0 0,0 0 0,8 1 0,1-4 0,12 0 0,-3-1 0,4 2 0,-6 0 0,6 2 0,-8-6 0,6 3 0,-12-4 0,4 0 0,-4 0 0,-1 0 0,1 0 0,-1 0 0,-3 0 0,0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4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942 1 24575,'-5'21'0,"-9"-1"0,-9 32 0,-16 2 0,-4 18 0,11-31 0,-1 2-1058,3 2 0,-1 2 1058,-10 9 0,-2 2 0,3 2 0,1 2 0,-7 9 0,0 2 0,5-6 0,0 0 0,-2 6 0,3-2 0,15-26 0,1 0 57,-6 12 0,1-3-57,-1 6 0,-18 20 0,23-19 0,-5-17 0,20-10 0,1-16 0,1-7 0,8-7 0,-4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 24575,'0'20'0,"0"1"0,-9 12 0,2 1 0,-11 0 0,7 4 0,-2-9 0,3 15 0,1-18 0,3 12 0,2-21 0,1 1 0,2-3 0,-2-6 0,9-1 0,3-5 0,11-3 0,-2 0 0,8 0 0,-4 0 0,6 0 0,-1 0 0,6 0 0,-4 0 0,9 0 0,-9 0 0,4 0 0,-6 0 0,0 0 0,1 0 0,-1-4 0,-4 3 0,-2-7 0,-8 7 0,-2-6 0,-3 6 0,-1-2 0,1 3 0,-4-4 0,-1 0 0,-3 0 0,0 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24575,'36'-52'0,"-6"63"0,-41 53 0,6 31 0,5-61 0,0 3 0,0-11 0,0-4 0,12-1 0,2-8 0,13 0 0,-1-9 0,5 0 0,-3-4 0,8 0 0,-8-8 0,4-6 0,-4-10 0,-13 8 0,-2 4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36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24575,'0'20'0,"0"13"0,0 3 0,0 10 0,0 0 0,0-5 0,0 34 0,0-34 0,0 33 0,0-38 0,0 16 0,0-11 0,0 5 0,0-12 0,0-1 0,0-5 0,0-6 0,0-4 0,0-3 0,0-6 0,0 2 0,0-3 0,3-1 0,-2 0 0,5-2 0,-5-2 0,2-3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1:08:42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55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1 24575,'-20'0'0,"-5"0"0,11 0 0,-5 0 0,6 0 0,-2 0 0,6 0 0,-6 0 0,6 0 0,-2 0 0,0 0 0,2 0 0,-2 0 0,4 0 0,-1 0 0,1 0 0,3 0 0,1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44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24575,'7'-57'0,"2"18"0,3 28 0,4 11 0,-4 0 0,1 0 0,2 0 0,-2 0 0,4 0 0,-1 0 0,1 0 0,-5 0 0,4 0 0,-8 3 0,4 2 0,-4-1 0,3 3 0,-2-3 0,2 4 0,-3 0 0,-1-1 0,1 1 0,3-1 0,-2 1 0,2 0 0,-3-1 0,-1-3 0,1 3 0,3-6 0,-2 2 0,3-3 0,-1 0 0,-2 0 0,6-7 0,-6-2 0,7-13 0,-6 8 0,2-6 0,-4 7 0,-3 4 0,-1 1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4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24575,'20'-37'0,"1"10"0,-8 23 0,-2 4 0,1 0 0,-5 0 0,1-3 0,-1 2 0,1-2 0,-1 3 0,1 0 0,-1 0 0,1 0 0,-1 0 0,1 0 0,-1 0 0,1 0 0,-1 0 0,0 0 0,0 0 0,1 0 0,-4 3 0,2 1 0,-2 4 0,4-1 0,-1 1 0,-2-1 0,1 1 0,-2-1 0,1 1 0,1-1 0,-2-3 0,4 0 0,-1-4 0,1 0 0,-1 0 0,5 0 0,-3 0 0,6 0 0,-2 0 0,-1 0 0,4 0 0,-3 0 0,-1-4 0,0 0 0,-1-4 0,-2 4 0,2-3 0,-3 6 0,-1-6 0,5 2 0,-3 1 0,2-3 0,-3 6 0,-1-6 0,1 6 0,-4-2 0,-1 3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46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17 0,0 7 0,0 6 0,0 0 0,0-1 0,0 1 0,0-1 0,0 14 0,0-4 0,0 5 0,5-2 0,-4 2 0,4-5 0,5 17 0,-3-23 0,5 16 0,-3-11 0,-8-11 0,4 1 0,-5-20 0,0 4 0,3-6 0,-2-3 0,3-2 0,-4-6 0,0-2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46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24575,'6'-4'0,"8"1"0,7 3 0,6 0 0,6 0 0,-4 0 0,4 0 0,-6 0 0,-4 0 0,-2 0 0,-8 0 0,-2 0 0,-3 0 0,-4 0 0,-1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0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0 24575,'-4'15'0,"-1"11"0,-4-2 0,-5 8 0,4-4 0,-3-1 0,4 0 0,-5 6 0,7-9 0,-5 3 0,7-10 0,-3-1 0,-1 1 0,1-8 0,0 6 0,0-10 0,0 3 0,1-1 0,-1-6 0,-4 6 0,0-6 0,-5 3 0,0-4 0,0 0 0,5 0 0,-4 0 0,3 0 0,1 0 0,-4 0 0,7 0 0,-2-4 0,3 0 0,4-8 0,-3 0 0,6-5 0,-3 0 0,4 0 0,0 1 0,0 3 0,0-3 0,0 3 0,0-3 0,0-1 0,4 0 0,0 0 0,12-3 0,-2 6 0,6-2 0,-7 8 0,2 0 0,-2 3 0,3 1 0,1 4 0,0 0 0,-1 0 0,1 0 0,-1 0 0,1 4 0,0 5 0,0 8 0,0 1 0,-3 8 0,2-8 0,-7 3 0,3 1 0,-3-5 0,0 5 0,-1-10 0,0 4 0,-1-7 0,-2 2 0,2-3 0,-7-1 0,4 0 0,-4-2 0,0-2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1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24575,'7'0'0,"-4"0"0,16 0 0,-6 0 0,3 0 0,-3 0 0,2 0 0,-6 0 0,6 0 0,-7 0 0,3 0 0,-7 10 0,-1-4 0,-3 22 0,0-13 0,-9 22 0,3-17 0,-8 7 0,6-11 0,-1 1 0,1-5 0,4 0 0,-3-4 0,6-1 0,-2 1 0,6-4 0,1-1 0,7-3 0,2 0 0,3 0 0,-3 0 0,2 0 0,-2 0 0,0 0 0,-2 0 0,-3 0 0,3 0 0,-2 0 0,2 0 0,-7 0 0,0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0 24575,'-23'23'0,"-4"-1"0,-18 26 0,0-1 0,-3 18 0,-5 1 0,-3 8 0,14-21 0,6-8 0,3-1 0,7-7 0,-35 38 0,39-40 0,-8 6 0,11-12 0,5-6 0,2-7 0,8-8 0,0 0 0,4-4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5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52 24575,'-4'15'0,"1"-1"0,3-4 0,0-2 0,0 2 0,3-7 0,5 0 0,0-3 0,3 0 0,0-3 0,-3-5 0,0-1 0,3-2 0,-9 3 0,8 1 0,-9-1 0,2 1 0,-3-4 0,0 3 0,0-3 0,-3 7 0,-1 1 0,-8-5 0,4 7 0,-7-6 0,3 7 0,0 0 0,-3 0 0,6 3 0,-2 1 0,4 7 0,-1 1 0,0 4 0,3 4 0,-2-3 0,6 0 0,-2-2 0,3-3 0,0 0 0,0-1 0,0-4 0,0 0 0,3-3 0,1 0 0,3-4 0,0 0 0,0 0 0,0-4 0,1-4 0,-1 0 0,1-7 0,-1 3 0,-2 3 0,-2 2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3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24575,'0'24'0,"0"-5"0,0 13 0,-17 18 0,8 1 0,-12 1 0,5-2 0,0-13 0,-4 10 0,-1-1 0,5 0 0,-2-10 0,7-1 0,-2-14 0,9-8 0,0 2 0,4-6 0,3-1 0,10-9 0,11-9 0,10-5 0,12-11 0,-5 5 0,5-5 0,0 6 0,-10 0 0,9 0 0,-16 5 0,4 1 0,-11 5 0,0 4 0,-10-2 0,0 6 0,-5-2 0,1 3 0,-1 0 0,-3 0 0,0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5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24575,'0'12'0,"0"-8"0,0 24 0,0-9 0,0 14 0,0-4 0,0 9 0,0-9 0,0 9 0,0-4 0,0 12 0,0-10 0,-5 9 0,4-11 0,-4 0 0,5 5 0,0-11 0,0 11 0,0-11 0,0 11 0,0-5 0,0-4 0,0 1 0,0-8 0,0 0 0,0-2 0,0-4 0,0-5 0,0 0 0,0-5 0,0 1 0,0-4 0,0-1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0.359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0 224 24575,'16'-28'0,"1"2"0,-1 9 0,1 0 0,4 4 0,-3 1 0,4-1 0,-10 4 0,9-7 0,-12 10 0,8-10 0,0 11 0,-7-7 0,10 7 0,-7-2 0,-1 2 0,0 1 0,-1-4 0,-2 8 0,2-4 0,0 4 0,0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1.644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1 42 24575,'24'0'0,"1"0"0,-13 0 0,4 0 0,-3 0 0,-2 0 0,1 0 0,-4 0 0,8 0 0,-4 0 0,10 0 0,-9 0 0,8-4 0,-4 3 0,-3-6 0,6 3 0,-7-1 0,4-6 0,4 9 0,-7-5 0,11 7 0,-15 0 0,10 0 0,-12 0 0,4 0 0,0 0 0,-4 0 0,4 0 0,-5 0 0,4 0 0,-3 0 0,3 0 0,0 0 0,-2 0 0,1 0 0,-2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3.018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0 7 24575,'38'-4'0,"-6"1"0,-1 3 0,-7 0 0,15 0 0,-10 0 0,3 0 0,-4 0 0,-1 0 0,1 0 0,-6 0 0,0 0 0,-1 0 0,-7 0 0,2 0 0,-9 0 0,5 0 0,-4 0 0,8 0 0,-7 0 0,2 0 0,-3 0 0,3 0 0,-2 0 0,2 0 0,0 0 0,-3 0 0,3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4.159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1 0 24575,'39'0'0,"-10"0"0,3 0 0,-14 0 0,4 0 0,-1 0 0,2 0 0,4 0 0,-4 0 0,8 0 0,-16 0 0,16 0 0,-17 0 0,7 0 0,1 0 0,-5 0 0,1 0 0,-7 0 0,1 0 0,-4 0 0,4 0 0,-5 0 0,4 0 0,-2 0 0,1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5.396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1 1 24575,'39'0'0,"-8"0"0,-11 0 0,-1 0 0,8 0 0,0 0 0,1 0 0,-6 0 0,4 0 0,-3 0 0,4 0 0,1 0 0,-1 0 0,-4 0 0,3 0 0,-4 0 0,1 0 0,3 0 0,-3 0 0,-1 0 0,0 0 0,-6 0 0,6 0 0,-5 4 0,5 0 0,-10 1 0,0 2 0,-5-6 0,1 5 0,3-5 0,0 3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6.472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0 7 24575,'73'-3'0,"-11"-1"0,-40 4 0,3 0 0,-15 0 0,10 0 0,-8 0 0,5 0 0,-6 0 0,1 4 0,-4-3 0,-1 5 0,1-1 0,-1 2 0,1-3 0,-1 3 0,4-6 0,-3 2 0,3-3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6:38.125"/>
    </inkml:context>
    <inkml:brush xml:id="br0">
      <inkml:brushProperty name="width" value="0.35" units="cm"/>
      <inkml:brushProperty name="height" value="0.35" units="cm"/>
      <inkml:brushProperty name="color" value="#333333"/>
    </inkml:brush>
  </inkml:definitions>
  <inkml:trace contextRef="#ctx0" brushRef="#br0">1 0 24575,'24'0'0,"1"0"0,-12 0 0,0 0 0,-2 0 0,1 0 0,-4 0 0,4 0 0,-1 0 0,2 0 0,3 4 0,-7 0 0,5 4 0,-9-4 0,7-1 0,-5 1 0,1-3 0,3 9 0,-3-5 0,3 6 0,-3-4 0,3 1 0,-2 0 0,6 0 0,-6-1 0,2 1 0,1 0 0,-4 0 0,4-4 0,-4 3 0,-1-3 0,1 0 0,-1 3 0,0-3 0,0 7 0,0-3 0,-3 3 0,3-4 0,-3 0 0,3 1 0,1-1 0,-1 1 0,1-1 0,-1 1 0,1-4 0,-1 2 0,1-2 0,-1 4 0,0-1 0,-3 0 0,-1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5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24575,'0'90'0,"0"1"0,0 0 0,0 0 0,0 5 0,0 1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19 310 24575,'-4'8'0,"1"12"0,3 4 0,0 3 0,0 9 0,0-6 0,0 14 0,0-6 0,0 0 0,0-6 0,0 5 0,0-9 0,0-5 0,0-4 0,0-7 0,0 0 0,0-10 0,0-12 0,0-16 0,0-13 0,0-6 0,0-14 0,-5 0 0,3-1 0,-3-5 0,5 12 0,0-4 0,0 5 0,0 7 0,0 6 0,0 7 0,0 6 0,0 4 0,0 6 0,0 1 0,0 7 0,3 0 0,1 5 0,7 3 0,6 0 0,0 0 0,3 0 0,1 0 0,0 0 0,1 0 0,3 0 0,-8 0 0,3 0 0,-4 0 0,0 0 0,0 0 0,-4 0 0,-1 0 0,-4 0 0,0 0 0,-3 3 0,0 4 0,-4 10 0,0 0 0,0 8 0,0-8 0,-4 8 0,-5-4 0,-10 6 0,1 0 0,-4-5 0,0 4 0,4-8 0,-3 3 0,5-8 0,0-2 0,-1-3 0,1 0 0,4 0 0,1-1 0,4 0 0,0-3 0,-1 0 0,1-4 0,6 0 0,5-4 0,3 4 0,4-4 0,-4 4 0,0 0 0,0 0 0,4 0 0,-3 0 0,7 0 0,-6 0 0,5 0 0,-2 0 0,4 0 0,0 0 0,0 0 0,0 0 0,0 0 0,0 4 0,0 0 0,-4 4 0,-1 0 0,-4-1 0,0 0 0,0 0 0,1 4 0,-4-3 0,0 7 0,-4-3 0,0 0 0,0 3 0,0-3 0,0 0 0,0 3 0,0-7 0,0 7 0,-4-6 0,0 5 0,-4-5 0,-3 2 0,2 0 0,-2-2 0,0 2 0,2-4 0,-2 1 0,4-1 0,-1 0 0,1 1 0,0-1 0,0 0 0,-5 0 0,4-3 0,-3 0 0,4-1 0,-1-2 0,-3 2 0,3-3 0,-3 0 0,0 0 0,2 0 0,-2 0 0,4 0 0,0-3 0,-1-1 0,4-7 0,-2 2 0,2-1 0,0 2 0,1 5 0,3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7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359 542 24575,'-10'-3'0,"-2"-4"0,-9 6 0,4-2 0,-8 3 0,3 0 0,-4 0 0,-6 0 0,4 13 0,-1 7 0,0 15 0,9 3 0,-4-4 0,6 3 0,3-4 0,2 0 0,4-2 0,4-5 0,1 0 0,4-4 0,0-2 0,0-4 0,0 0 0,7-3 0,6-2 0,9-2 0,10 0 0,-5-4 0,4-1 0,-4-4 0,-1 0 0,1-13 0,0-3 0,2-12 0,-5-5 0,0-1 0,-5-4 0,0-6 0,1-2 0,-4-5 0,-1-15 0,-4 4 0,-4 1 0,-2 4 0,-5 5 0,0-7 0,0-1 0,0 2 0,0 12 0,0 2 0,0 11 0,0-1 0,-4 16 0,0 0 0,-3 14 0,0 0 0,-1 4 0,1 0 0,0 4 0,-6 13 0,8 2 0,-8 24 0,8-9 0,-1 16 0,2-5 0,4 13 0,0-5 0,0 12 0,0-12 0,0 5 0,0-12 0,4 4 0,5-16 0,5 3 0,4-6 0,3-7 0,-2 2 0,7-4 0,-4-8 0,5 8 0,-1-13 0,12 8 0,-9-7 0,9 2 0,-24-7 0,-2-1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7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7 142 24575,'-4'3'0,"1"5"0,3 4 0,0 0 0,0 3 0,0-6 0,0 6 0,0-6 0,0 2 0,0-3 0,0 4 0,0-4 0,0 4 0,0-5 0,0 1 0,0 3 0,0-3 0,0 3 0,0-4 0,3-3 0,2-1 0,6-3 0,-3 0 0,8 0 0,-3 0 0,-1 0 0,4 0 0,3 0 0,-1 0 0,2-3 0,-8-5 0,-1-1 0,-1-7 0,2 3 0,-4-4 0,0 0 0,1 0 0,-1 1 0,0-1 0,0 0 0,-3 0 0,2 5 0,-6-4 0,2 3 0,0 1 0,-2 0 0,3 0 0,-4 0 0,0-1 0,0 1 0,0 5 0,0-1 0,0 0 0,0 1 0,0-1 0,-4 1 0,0 2 0,-4 2 0,1 3 0,-5 0 0,3 0 0,-6 0 0,2 0 0,0 0 0,-3 0 0,4 4 0,-1 4 0,-3 1 0,6 7 0,-5-3 0,5 4 0,-2-1 0,0 1 0,3-5 0,1 0 0,1-4 0,6-1 0,-2 1 0,-1-1 0,3-3 0,-2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8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24575,'15'0'0,"0"0"0,6 0 0,-3 0 0,14 0 0,-8 0 0,9 0 0,0 9 0,-5 2 0,11 4 0,-15 1 0,13-1 0,-13-1 0,4-1 0,-7 0 0,-4-4 0,-5-1 0,0-1 0,-5-6 0,1 6 0,-1-6 0,-3 5 0,0-2 0,-4 3 0,0 1 0,0 3 0,-4 2 0,-5 8 0,-4-3 0,-6 8 0,-4 3 0,-2 2 0,-7 10 0,1-4 0,4 4 0,-3-4 0,4 3 0,2-15 0,3 8 0,9-15 0,0 0 0,6-7 0,-5-3 0,10 0 0,-2-1 0,3-16 0,0 9 0,0-13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8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24575,'0'20'0,"0"7"0,0 12 0,0 9 0,0 4 0,0-10 0,0 40 0,0-43 0,0 50 0,0-45 0,0 24 0,0-19 0,0 4 0,0-13 0,0-11 0,0 3 0,0-14 0,0-1 0,0-6 0,0-7 0,0-1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29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24575,'0'20'0,"0"1"0,0 6 0,0 6 0,0-9 0,0 8 0,0-9 0,0 4 0,0-4 0,0-2 0,0-9 0,0 0 0,0 0 0,0-1 0,0 2 0,3-6 0,5-4 0,4-3 0,5 0 0,-1 0 0,1 0 0,0 0 0,-1 0 0,1-3 0,0-2 0,-1-7 0,1 2 0,-4-5 0,-1 6 0,-5-3 0,1 0 0,0 0 0,1-5 0,-1 0 0,-4 0 0,4 1 0,-7-6 0,2 4 0,-3-3 0,0 4 0,0 0 0,0 0 0,0 1 0,0 3 0,0 1 0,0 1 0,-3 2 0,-1 1 0,-4 1 0,1 3 0,-1-1 0,0 2 0,-3 3 0,2 0 0,-3 0 0,1 0 0,-2 0 0,0 3 0,-3 5 0,3 10 0,-4 3 0,4 1 0,1-6 0,4-4 0,4-5 0,1 1 0,3-4 0,0-1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1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24575,'15'0'0,"5"0"0,-2 0 0,14 0 0,-8 0 0,9-4 0,-1 3 0,-8 4 0,14 3 0,-19 10 0,8-2 0,-6-1 0,-7 3 0,7-3 0,-12 0 0,6-1 0,-6-5 0,2 1 0,-3 0 0,-1-1 0,1 1 0,-4-1 0,3-3 0,-3 0 0,0-1 0,-1 1 0,-3 3 0,0 1 0,0-1 0,0 0 0,0 5 0,0 0 0,0 5 0,-8 4 0,-3 7 0,-8 1 0,-6 11 0,-1-4 0,-2 12 0,-3-4 0,9-3 0,-3-1 0,7-11 0,-1-1 0,5-7 0,-1-4 0,6-4 0,0-2 0,2-3 0,7-1 0,-7 1 0,3-4 0,-3-1 0,-1-3 0,-3-3 0,-2-11 0,3 8 0,2-7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6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235 14 24575,'0'-7'0,"-3"4"0,-2 0 0,-6 3 0,-2 0 0,-4 0 0,-4 0 0,3 0 0,-4 7 0,6 2 0,-3 18 0,-5 4 0,8 9 0,-8-4 0,13 8 0,1-8 0,6-1 0,4 2 0,0-13 0,0 9 0,0-10 0,0-2 0,0-4 0,0-5 0,12 0 0,-2-4 0,16 2 0,-8-2 0,4-3 0,-6-1 0,1-4 0,0 0 0,-1 0 0,1 0 0,0 0 0,-5 0 0,4-8 0,-4 3 0,-2-4 0,-3 5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7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79 24575,'4'-12'0,"0"-3"0,-4 7 0,-4-4 0,3 5 0,-9 2 0,4-5 0,-10 8 0,7-6 0,-2 8 0,-1 0 0,-1 0 0,-3 0 0,-1 0 0,0 8 0,4 6 0,-4 8 0,7 1 0,-3 3 0,8-3 0,-3 4 0,7 0 0,-3 0 0,4 1 0,0-1 0,0-4 0,0 3 0,0-8 0,0 8 0,0-12 0,4 6 0,0-12 0,4 8 0,4-7 0,-3 3 0,6-8 0,-2 3 0,4-6 0,-1 3 0,-3-4 0,2 0 0,-6 0 0,7 0 0,-8 0 0,4 0 0,-5 0 0,1 0 0,-1-7 0,-3 5 0,0-4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9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24575,'4'3'0,"-1"1"0,-3 7 0,0-2 0,0 2 0,0-4 0,0-5 0,0-12 0,0-8 0,0-21 0,0-10 0,0 0 0,0-16 0,0 21 0,0-9 0,0 13 0,0 0 0,0 11 0,0 2 0,0 14 0,0 1 0,0 5 0,3 3 0,1 0 0,3 4 0,1 0 0,-1 0 0,1 0 0,-1 0 0,5 0 0,-3 0 0,6 4 0,-2 9 0,5 6 0,0 8 0,-4-4 0,3 3 0,-3-3 0,4 4 0,-4 0 0,4 1 0,-5-6 0,5 4 0,-1-8 0,0 3 0,0-4 0,-1 0 0,-3-5 0,3 4 0,-8-8 0,4 4 0,-5-5 0,1 1 0,-1-4 0,1 3 0,3-3 0,-3 0 0,3 0 0,-4-1 0,1-2 0,-1 2 0,0-3 0,1 0 0,-1 0 0,0 3 0,0-2 0,-3 5 0,2-5 0,-2 5 0,3-5 0,0 5 0,0-5 0,-3 6 0,3-3 0,-4 3 0,5 0 0,-1-3 0,-4-4 0,1-19 0,-4-6 0,0-15 0,-5-6 0,-1-2 0,0-5 0,-4-1 0,4 6 0,1 7 0,0 8 0,5 11 0,0 0 0,0 9 0,0 2 0,-3 4 0,-1 3 0,-7 1 0,5 3 0,-1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15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0 233 24575,'7'0'0,"4"0"0,-3 0 0,3 0 0,-3 0 0,3 0 0,-2 0 0,6 0 0,-6-3 0,3-2 0,-5 1 0,5-3 0,-4 3 0,4-1 0,-4-6 0,-1 9 0,1-5 0,0 7 0,-1 0 0,-3-3 0,-4 2 0,-4-2 0,-3 3 0,-1 0 0,-3 4 0,2 0 0,-3 1 0,5 1 0,-1-5 0,-4 2 0,4-3 0,-4 0 0,5 0 0,-1 4 0,0-3 0,1 2 0,-1-3 0,1 0 0,-1 3 0,1-2 0,3 5 0,1-2 0,6 3 0,1-3 0,8-1 0,0-3 0,5 0 0,-1 0 0,1 0 0,0 0 0,-1 0 0,1 0 0,4 0 0,-7-4 0,11 3 0,-15-2 0,10 3 0,-7-4 0,3 3 0,1-2 0,-4-1 0,-2 3 0,-3-2 0,3 3 0,-2-4 0,3 4 0,-5-4 0,0 4 0,-3-3 0,3 2 0,-6-5 0,2 2 0,-3-3 0,3-1 0,-2-3 0,3 2 0,-4-3 0,0 1 0,3 2 0,-2-3 0,2 5 0,-3-1 0,0 0 0,0 1 0,0-1 0,0 1 0,0-1 0,0 1 0,0 0 0,0-1 0,-3 1 0,-1 3 0,-4 1 0,1 3 0,-1-3 0,1 2 0,-1-3 0,1 1 0,-1 2 0,1-2 0,-1 3 0,1 0 0,-1 0 0,1 0 0,-1 0 0,1 0 0,-1 0 0,0 0 0,1 0 0,0 0 0,-1 0 0,1 0 0,3-4 0,-3 3 0,3-2 0,-4 3 0,1 0 0,0 0 0,0 0 0,0 0 0,0 0 0,-1 0 0,1 0 0,0 0 0,0 0 0,0 0 0,0 0 0,0 0 0,0 0 0,3 3 0,-3-2 0,3 6 0,0-3 0,-3 4 0,3-4 0,0 2 0,-3-5 0,3 5 0,-3-5 0,3 5 0,-3-5 0,3 3 0,0-1 0,-2-3 0,5 7 0,-6-6 0,3 5 0,-3-5 0,3 2 0,1-3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24575,'7'0'0,"9"0"0,-3 0 0,9 0 0,-1 0 0,2 0 0,-1 0 0,5 0 0,-10 0 0,5 0 0,-10-3 0,4 2 0,-4-2 0,-2 3 0,-3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8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24575,'0'-54'0,"0"9"0,0 14 0,4 4 0,1 1 0,3 4 0,4 2 0,-3 4 0,2 7 0,-3 2 0,-1 7 0,-3 10 0,-1-1 0,-3 25 0,0 16 0,0 5 0,0 10 0,-5-14 0,4 1 0,-8-7 0,8-1 0,-3-11 0,4-2 0,0-13 0,0 2 0,0-12 0,7 0 0,6-5 0,14-3 0,0-8 0,12-12 0,-11-5 0,14-22 0,-11 6 0,10-8 0,-9-1 0,3 8 0,-4-3 0,-7 10 0,-4 2 0,-7 7 0,-5 4 0,0 2 0,0 7 0,-4 2 0,-1 4 0,-3 0 0,-3 0 0,-5 3 0,3 1 0,-2 3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24575,'3'4'0,"5"-1"0,9-3 0,6 0 0,4 0 0,1 0 0,-6 0 0,4 0 0,-3 0 0,0 0 0,-6 0 0,-6 0 0,-3 0 0,-4 0 0,0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6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86 24575,'0'-11'0,"0"-4"0,0 3 0,0-1 0,0 1 0,0 5 0,-3 2 0,2-1 0,-10 5 0,3-2 0,-9 3 0,5 0 0,-3 7 0,2 2 0,-5 13 0,1-5 0,-1 15 0,4-8 0,-4 9 0,3 0 0,1-5 0,0 5 0,4-6 0,2-4 0,2 3 0,3-8 0,3-1 0,0-1 0,0-8 0,0 4 0,0-5 0,0 1 0,3-4 0,1-1 0,7-3 0,-2 0 0,7-7 0,-3-7 0,4-9 0,-2-10 0,2 4 0,-2-9 0,0 9 0,3-4 0,-9 10 0,4 2 0,-5 8 0,0 1 0,-4 5 0,0-1 0,-1 4 0,-2 3 0,2 5 0,-3 12 0,4-2 0,-3 12 0,6-3 0,-2 4 0,1-4 0,2 3 0,-4-8 0,5 3 0,-1-4 0,0-4 0,0-2 0,0-3 0,-1-4 0,1-1 0,-1-3 0,1 0 0,3 0 0,-2 0 0,6-4 0,-2-4 0,0-5 0,3-4 0,-8 4 0,4-2 0,0 6 0,-3-3 0,-1 7 0,-4 2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7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24575,'0'26'0,"0"-4"0,0 17 0,0 1 0,0 2 0,0 10 0,0-11 0,0 11 0,0-10 0,0 10 0,0-11 0,0 12 0,0-12 0,0 5 0,0-16 0,0 1 0,0-17 0,0 6 0,0-11 0,0 2 0,0-7 0,0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8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24575,'0'11'0,"0"6"0,0 1 0,0 8 0,0-8 0,0 8 0,0-4 0,0 6 0,0-6 0,0-5 0,0-5 0,0 0 0,0-4 0,7 0 0,1-5 0,12-3 0,-7 0 0,8 0 0,-9 0 0,5 0 0,-4-7 0,3 1 0,-3-10 0,-1 7 0,4-3 0,-7 1 0,2 2 0,-2-7 0,-2 7 0,-2-6 0,-2 2 0,-3-4 0,0 5 0,0-4 0,0 3 0,0-3 0,0-1 0,0 4 0,0-2 0,0 6 0,-3-3 0,-2 5 0,-2 3 0,-5 0 0,3 4 0,-6 0 0,6 0 0,-7 0 0,8 0 0,-8 0 0,7 3 0,-6 2 0,6 3 0,-3 3 0,4 1 0,0 1 0,4-3 0,1-2 0,3-1 0,0-2 0,0-2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9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24575,'11'0'0,"3"0"0,-1 0 0,0 0 0,7 4 0,-6 1 0,7 7 0,-8-3 0,7 7 0,-10-7 0,10 4 0,-7-5 0,4 4 0,-1-3 0,1 3 0,-8-4 0,6 4 0,-10-3 0,7 2 0,-5-3 0,1-1 0,-1-3 0,-3 3 0,3-3 0,-6 4 0,2-1 0,-3 1 0,0-1 0,0 0 0,0 5 0,0 5 0,0 1 0,-8 8 0,-2-3 0,-8 4 0,-1 6 0,-6 3 0,4 4 0,-4-5 0,10-2 0,-3 0 0,8-9 0,-4 8 0,9-15 0,-3 5 0,7-10 0,-6 0 0,6-5 0,-5-2 0,2-2 0,0-3 0,1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39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24575,'4'0'0,"2"0"0,15 0 0,-3 0 0,8 0 0,2 0 0,1 0 0,4 0 0,-6 0 0,0 0 0,1 0 0,-6 0 0,-4 0 0,-3 0 0,-6 0 0,2 0 0,-3 0 0,-4 0 0,-1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0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24575,'0'12'0,"0"0"0,0 9 0,0-3 0,0 3 0,0 1 0,0 0 0,0 1 0,0 3 0,0-3 0,0 4 0,0-4 0,0 8 0,0-16 0,0 11 0,0-17 0,0 3 0,0-5 0,0-3 0,0-1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1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24575,'0'11'0,"0"7"0,0 14 0,0 1 0,0 0 0,0-5 0,0 11 0,0-5 0,0 0 0,0-1 0,0 0 0,0-9 0,0 13 0,0-22 0,0 15 0,0-16 0,0 3 0,0-5 0,0-5 0,0 0 0,0-9 0,4 1 0,0-14 0,4 3 0,0-5 0,1-4 0,-1 7 0,4-7 0,-3 8 0,7-3 0,-7 3 0,7-3 0,-4 7 0,1-3 0,2 8 0,-2-3 0,0 2 0,-2 1 0,-3 0 0,-1 4 0,1 0 0,-1 0 0,1 0 0,-1 0 0,1 0 0,-4 3 0,-1 2 0,-3 6 0,0 2 0,0 3 0,0-3 0,0 2 0,0-2 0,0 4 0,0-1 0,-3-3 0,-5 2 0,-1-6 0,-3 7 0,4-8 0,0 4 0,1-5 0,-5 1 0,3 0 0,-2-1 0,-1-2 0,-1-2 0,1-3 0,-4 0 0,7 0 0,-2 0 0,3 0 0,1-3 0,2-2 0,-1-2 0,5-1 0,-6 1 0,6-1 0,-6 4 0,7-3 0,-7 6 0,6-5 0,-2 1 0,3 1 0,0 1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2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24575,'0'11'0,"0"2"0,0 17 0,0-3 0,0 6 0,0 1 0,0 0 0,0 11 0,0-9 0,0 10 0,0 0 0,0-5 0,0 11 0,0-11 0,0 12 0,0-6 0,0-5 0,0 2 0,0-15 0,0 4 0,0-6 0,0-8 0,0 1 0,0-11 0,0 2 0,0-7 0,0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3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1 0,0 3 0,0-4 0,0 4 0,0-7 0,0 3 0,0-10 0,0 1 0,0-1 0,0-3 0,0-1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9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24575,'0'29'0,"0"42"0,0-12 0,0 34 0,0-46 0,0 31 0,0-26 0,0 17 0,0-13 0,0-10 0,0 5 0,0-5 0,0-8 0,0-1 0,0-14 0,0 3 0,0-14 0,0 3 0,0-7 0,0 3 0,0-5 0,0 1 0,0 0 0,0-3 0,0-1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24575,'7'0'0,"5"0"0,10 5 0,-2 0 0,7 7 0,-1 3 0,-2-2 0,9 5 0,-10-8 0,10 13 0,-13-15 0,13 14 0,-11-16 0,-3 11 0,2-12 0,-8 7 0,3-8 0,1 4 0,-5 0 0,0-3 0,-5 2 0,1-7 0,0 4 0,-4-1 0,-1 1 0,-3 3 0,0 1 0,0-1 0,-4 5 0,-5 5 0,-10 7 0,-7 15 0,1-7 0,-6 19 0,5-14 0,-6 11 0,0-6 0,6-6 0,1-2 0,7-6 0,0-6 0,4 0 0,2-6 0,4-3 0,4-2 0,-3-3 0,6-1 0,-2 1 0,-1-1 0,-3-2 0,-1-2 0,-12-3 0,14 0 0,-6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5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24575,'35'0'0,"4"0"0,9 0 0,4 0 0,-5 0 0,30 0 0,-24 0 0,37 0 0,-32 0 0,19 0 0,-21 0 0,-21 0 0,-17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5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24575,'6'4'0,"8"-1"0,19-3 0,9 0 0,19 0 0,9 0 0,1 0 0,14 0 0,3 0-656,9 0 656,0 0 0,-45 0 0,0 0 0,45 0 0,-40 0 0,1 0 0,-4 0 0,0 0 0,0 0 0,-2 0 0,29 0 0,2 0 0,-11 0 0,15 0-161,-15 0 161,4-5 0,-27 3 0,10-3 0,-18 5 0,0 0 651,-8 0-651,-11 0 166,0 0-166,-10 0 0,0 0 0,-4 0 0,-1 0 0,-3 0 0,0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24575,'-5'0'0,"22"0"0,4 0 0,30 0 0,-2 0 0,30 0 0,10 0-689,-32 0 0,1 0 689,0 0 0,1 0 0,-1 0 0,0 0-145,1 0 0,-3 0 145,26 0 0,10 0 0,-20 0 0,15 0 0,-15 0 0,-4 0 0,-14 0 0,-12 0 0,-3 0 1357,-11 0-1357,-6 0 311,0 0-311,-6 0 0,1 0 0,-4 0 0,-2 0 0,-3 0 0,-1 0 0,1 0 0,-1 0 0,-3 0 0,0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49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24575,'4'-1'0,"-1"11"0,-3 8 0,0 21 0,0-8 0,0 20 0,0-10 0,0 20 0,0 1 0,0 23 0,0-24 0,0 21 0,0-26 0,0 7 0,0 4 0,0-11 0,0-2 0,0-2 0,0-11 0,0 5 0,0-6 0,0-6 0,0 4 0,0-4 0,0 0 0,0 5 0,0-5 0,0 0 0,0 4 0,0 3 0,0-5 0,0 8 0,0-3 0,0-5 0,0 8 0,0-10 0,0 0 0,0 4 0,0-9 0,0 9 0,0-9 0,0 9 0,0-9 0,0 16 0,0-15 0,0 10 0,0-13 0,0-5 0,0 5 0,0-5 0,0 6 0,0-1 0,0 0 0,0 1 0,0-1 0,0 0 0,0-4 0,0 3 0,0-8 0,0 8 0,0-8 0,0 8 0,0-8 0,0 4 0,0-6 0,0 1 0,0-1 0,0 1 0,0 0 0,0-5 0,0 4 0,0-8 0,0 8 0,0-8 0,0 8 0,0-4 0,0 0 0,0-1 0,0-3 0,0-1 0,0 1 0,0-1 0,0 0 0,0 0 0,0 1 0,0-1 0,0 0 0,0 1 0,0-1 0,0 1 0,0-1 0,0 0 0,0 1 0,-3-1 0,2 1 0,-3-1 0,4 0 0,0 1 0,0-1 0,-3 0 0,2 0 0,-2 1 0,3-1 0,0 1 0,0-1 0,0 1 0,0-1 0,0 1 0,-4-4 0,4 2 0,-7-5 0,6 5 0,-5-5 0,5 6 0,-6-6 0,3 5 0,-4-2 0,1 0 0,0 3 0,-5-7 0,4 4 0,-8-4 0,7 0 0,-7 0 0,4 0 0,-1 0 0,-3 0 0,8 0 0,-8 0 0,7 0 0,-6 0 0,2 0 0,4 0 0,1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24575,'24'0'0,"12"0"0,6 0 0,12 0 0,0 0 0,6 0 0,-10 0 0,9 0 0,-12 0 0,7 0 0,-6 0 0,-2 0 0,-17 0 0,-2 0 0,-14 0 0,-2 0 0,-4 0 0,-3 0 0,0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0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24575,'2'4'0,"8"-1"0,30-3 0,-2 0 0,21 0 0,-18 0 0,26 0 0,-16 0 0,18 0 0,-1 0 0,-17 0 0,16 0 0,-25 0 0,4 0 0,-17 0 0,-2 0 0,-10 0 0,-5 0 0,0 0 0,-8 0 0,-1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2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99 100 24575,'1'0'0,"12"0"0,18 8 0,9-1 0,-6 3 0,11 8 0,-3-9 0,5 11 0,5-5 0,-16-8 0,3 10 0,-17-15 0,0 10 0,-10-8 0,0 1 0,-5-2 0,-3 0 0,-1 1 0,-3 3 0,-7 1 0,-7 0 0,-9 1 0,-4 0 0,-1 0 0,1 0 0,0 4 0,-1 2 0,-5 3 0,5 1 0,-1 4 0,2-8 0,8 6 0,-2-8 0,8-1 0,-2 0 0,6-4 0,-3 0 0,5-1 0,-1 1 0,0-1 0,1 1 0,3-1 0,-7-2 0,5 1 0,-5-2 0,3 4 0,0-1 0,1 1 0,-1 4 0,0-4 0,0 4 0,1-5 0,-1 0 0,10-3 0,4-1 0,14-7 0,8-6 0,1-4 0,9-6 0,-3 1 0,6-7 0,-1 5 0,1-4 0,-7 6 0,5-1 0,-11 5 0,5 1 0,-6 5 0,-4 0 0,-2 4 0,-8-2 0,-2 6 0,-3-2 0,0 0 0,-1 2 0,-3-6 0,0 3 0,-4-3 0,0 0 0,-4 0 0,-4-1 0,-10-5 0,0 0 0,-13-2 0,7-1 0,-9 1 0,5-3 0,1 3 0,-6-3 0,4 4 0,1-4 0,1 4 0,5-3 0,-1 3 0,2 1 0,4 1 0,0 0 0,1 2 0,-1-6 0,0 7 0,0-3 0,5 4 0,-4 3 0,7-2 0,-3 7 0,5-7 0,-1 6 0,1-2 0,0 3 0,-1 0 0,1 0 0,0 0 0,0 0 0,3-4 0,0 4 0,4-3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5:55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25 24575,'3'0'0,"3"0"0,16 0 0,6 0 0,1 0 0,15 0 0,-8 0 0,5 0 0,3 0 0,-8 0 0,5 0 0,-3 0 0,-18 0 0,11 0 0,-22 0 0,8 0 0,-10 0 0,0 0 0,1 0 0,-7 0 0,-11 0 0,-8 4 0,-10-3 0,-5 3 0,-1 0 0,-6-3 0,0 4 0,0-5 0,6 0 0,1 0 0,0 4 0,4-3 0,1 4 0,2-1 0,8-3 0,-4 3 0,6-1 0,-1-2 0,4 3 0,2-4 0,3 0 0,1 0 0,20 0 0,5 0 0,21 0 0,0 0 0,7 0 0,8 0 0,2 0 0,5 0 0,-8 0 0,1 0 0,0 0 0,-6 0 0,-3 0 0,-5 0 0,-6 0 0,-6 0 0,-6 0 0,-6 0 0,-3 0 0,-1 0 0,-5 0 0,1 0 0,-1 0 0,0 0 0,0 0 0,0 0 0,0 0 0,0 0 0,1 0 0,-1 0 0,1 0 0,3 0 0,-2 0 0,2 0 0,-3 0 0,-1 0 0,1 0 0,-1 0 0,-6 0 0,-6 0 0,-7 0 0,-4 0 0,-6-4 0,0-1 0,-6-4 0,1 4 0,4-3 0,-3 3 0,8-4 0,-4 0 0,5 5 0,1 0 0,-1 0 0,0 3 0,0-2 0,1 3 0,-1 0 0,0 0 0,0 0 0,-4 0 0,3 0 0,-4 0 0,1 0 0,-2 0 0,0 0 0,-3 0 0,8 0 0,-3 3 0,4-2 0,4 3 0,-2 0 0,6-4 0,-3 4 0,1-4 0,2 0 0,-2 4 0,3-4 0,-7 4 0,1-4 0,-2 3 0,1-2 0,2 2 0,-4 1 0,0-3 0,-4 2 0,3-3 0,-3 4 0,8-3 0,-3 3 0,4-4 0,-1 0 0,1 0 0,5 0 0,-1 0 0,0 0 0,1 0 0,-3 0 0,2 0 0,-2 0 0,6-4 0,-3 4 0,3-7 0,0 3 0,-3-3 0,6-1 0,-2 1 0,0 3 0,2-3 0,-3 9 0,4-1 0,0 6 0,0 0 0,0 1 0,4-1 0,-3 1 0,5-1 0,-5 1 0,6-4 0,-6 2 0,5-5 0,-2 6 0,3-7 0,0 7 0,1-6 0,-1 5 0,1-5 0,-1 2 0,0-3 0,1 0 0,-1 0 0,1 0 0,-1 0 0,1 3 0,-1-2 0,1 2 0,-1-3 0,-3 0 0,-1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1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243 218 24575,'0'-7'0,"0"-9"0,0 6 0,0-10 0,0 7 0,0-8 0,0 3 0,-4-4 0,-4 6 0,-1-1 0,-3 0 0,0 4 0,3 2 0,-7 2 0,7 5 0,-7 0 0,8 4 0,-8 0 0,3 0 0,1 3 0,-5 10 0,7 12 0,-8 9 0,7 0 0,-3 4 0,4-4 0,1 0 0,3-1 0,2-6 0,4 1 0,0-6 0,0 0 0,0-6 0,0-3 0,0-2 0,3-3 0,2-1 0,2 1 0,5-4 0,-4-1 0,8-3 0,-8 0 0,8 0 0,-4-3 0,6-11 0,4-22 0,-3 4 0,0-19 0,0 17 0,-5-1 0,1 3 0,-2 4 0,-4 6 0,-1 4 0,0 6 0,0 5 0,-1 3 0,0 0 0,-3 14 0,3 0 0,-6 14 0,2-7 0,1 10 0,1-5 0,4 1 0,0-2 0,-1-4 0,0-1 0,0-3 0,0-1 0,0-5 0,3-3 0,-2 0 0,2-4 0,1 0 0,1 0 0,3 0 0,-3 0 0,2 0 0,-6-4 0,2 0 0,-3-4 0,0-3 0,-1 2 0,-2 1 0,-2 4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0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1500 1 24575,'-60'4'0,"33"-1"0,-50-3 0,27 0 0,15 0 0,-48 0 0,57 0 0,-59 0 0,35 0 0,-17 0 0,9 0 0,1 0 0,3 0 0,-4 0 0,7 0 0,-1 0 0,1 0 0,-1 0 0,7 0 0,6 0 0,2 0 0,9 0 0,-8 0 0,8 0 0,1 0 0,2 0 0,3 0 0,0 0 0,6 3 0,-4 1 0,7 4 0,-8 0 0,9-3 0,-3 2 0,7-6 0,-3 6 0,3-3 0,1 0 0,0 2 0,-1-2 0,1 3 0,-4-3 0,3 2 0,-3-5 0,4 2 0,3-12 0,1 6 0,3-6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3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1 24575,'0'11'0,"0"6"0,-5 11 0,4 6 0,-3 5 0,4 1 0,-5 12 0,3-3 0,-3 26 0,5-11 0,0 21 0,-5-6 0,4 0 0,-5 14 0,6-12 0,0-7 0,0 8 0,0-16 0,0 13 0,0-2 0,0-15 0,0-7 0,0-9 0,0-12 0,0-1 0,0-10 0,0-2 0,0-4 0,0-1 0,0 1 0,0 0 0,0-1 0,0 1 0,0-1 0,0 6 0,0 0 0,0 6 0,0 7 0,0-6 0,0 5 0,0-11 0,0 3 0,0-3 0,0 4 0,0 6 0,-4-5 0,-2 10 0,1-9 0,-3 4 0,7-6 0,-3 1 0,4-6 0,0 0 0,0-10 0,0 0 0,0-5 0,0 1 0,0-1 0,-4-3 0,1 0 0,-5-4 0,5-4 0,-1 4 0,4-4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4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24575,'0'7'0,"0"1"0,0-1 0,0 5 0,0-4 0,0 4 0,0-1 0,0 2 0,0 0 0,0-2 0,0 1 0,0-4 0,0 4 0,0-5 0,0 1 0,0-1 0,0 0 0,7-3 0,-2 0 0,7-4 0,0 0 0,0 0 0,5 0 0,-1 0 0,1 0 0,0 0 0,-1 0 0,-3-8 0,3-1 0,-3-8 0,0-4 0,3 3 0,-7-4 0,4 1 0,-5 3 0,0 0 0,1 3 0,-2 6 0,-2-7 0,-2 8 0,-3-4 0,0 0 0,0 4 0,0-8 0,0 7 0,0-2 0,0 3 0,-3 0 0,-5 4 0,-1 1 0,-3 3 0,0 0 0,4 0 0,-4 0 0,0 0 0,4 0 0,-4 0 0,0 7 0,4 2 0,-5 13 0,5-4 0,-1 3 0,1-8 0,-1 2 0,5-6 0,-3 2 0,6-3 0,-2-4 0,3-1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5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1 176 24575,'0'12'0,"0"0"0,0 0 0,0 4 0,0-8 0,0 4 0,0-4 0,0-1 0,0 1 0,0-1 0,0 0 0,3-3 0,1-1 0,7-3 0,7 0 0,0 0 0,-1 0 0,3 0 0,-6 0 0,8 0 0,-6 0 0,6 0 0,-9 0 0,8 0 0,-9-7 0,5 1 0,-4-10 0,-1 7 0,-4-6 0,0 2 0,0-4 0,0 1 0,-3-1 0,-1 0 0,-4 1 0,0-1 0,0 0 0,0-4 0,0 7 0,0-7 0,0 8 0,0 1 0,-8 0 0,3 7 0,-7-2 0,1 6 0,2-2 0,-7 3 0,4 0 0,-5 0 0,4 3 0,-3 2 0,0 19 0,2-8 0,-3 17 0,9-19 0,-1 6 0,5-7 0,0-4 0,4-1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6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23 24575,'-6'0'0,"3"0"0,-16 0 0,6 8 0,0 1 0,1 8 0,4-1 0,3-3 0,1 3 0,4-8 0,0 8 0,0-4 0,0 1 0,0 2 0,0-7 0,0 3 0,0-4 0,7-3 0,2-1 0,6-3 0,2 0 0,0 0 0,-1 0 0,1-4 0,4 3 0,-3-6 0,4-1 0,-6-2 0,-3-2 0,3 8 0,-8-3 0,8 2 0,-8-2 0,4-1 0,-5 0 0,1-4 0,0 4 0,0-4 0,-1 4 0,-3 1 0,3-1 0,-6-4 0,2 4 0,-3-4 0,0 5 0,0-1 0,0 0 0,-3 4 0,-5 1 0,-5 3 0,-8 0 0,3 0 0,-9 0 0,9 0 0,-3 0 0,4 0 0,0 3 0,1 2 0,0 3 0,4 0 0,1-1 0,3 0 0,4-2 0,1-2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4 24575,'3'-4'0,"10"5"0,12 14 0,10 2 0,8 19 0,3-8 0,5 15 0,3-10 0,10 19 0,-6-10 0,-6-1 0,4 9 0,-11-15 0,10 24 0,-5-18 0,-6 7 0,-7-15 0,-2-3 0,-7-6 0,-5-7 0,-2-3 0,-8-3 0,-2-3 0,-3 0 0,-1-1 0,1-3 0,-1 0 0,-3-1 0,-1 1 0,-3 3 0,0 0 0,4-3 0,-3 2 0,2-1 0,-3 2 0,0 1 0,0 3 0,-8 7 0,-15 18 0,-9 1 0,-21 27 0,-1-4-551,19-18 1,-2 1 550,-3-2 0,-1 0 0,-1 7 0,-1 0 0,-29 19-288,33-25 1,1-1 287,-17 14 0,-8 13-100,10-9 100,13-7 0,2-9 0,13-8 1062,2-15-1062,9 0 605,6-11-605,1 3 109,2-5-109,-2-3 0,-1 0 0,1-4 0,-5-4 0,3-15 0,0 11 0,5-10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8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24575,'4'-1'0,"-1"16"0,-3 5 0,0 13 0,0 0 0,0 1 0,0 0 0,0 10 0,0-8 0,0 5 0,0-3 0,0-4 0,0-4 0,4 2 0,1-10 0,0 6 0,3-6 0,-7 4 0,6-8 0,-2 3 0,-1-8 0,0-1 0,-1-5 0,-2 1 0,3-1 0,-1-3 0,-3 0 0,4-4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09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24575,'27'0'0,"1"0"0,5 0 0,-5 0 0,11-9 0,1 7 0,-4-7 0,15 4 0,-21 4 0,15-8 0,-22 8 0,9-4 0,-14 5 0,8 0 0,-8 0 0,-1 0 0,-5 0 0,-4 0 0,-1 0 0,1 0 0,-4 0 0,-1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11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24575,'9'0'0,"-2"8"0,-7 16 0,0 9 0,0 8 0,0 0 0,0 5 0,0 0 0,0-5 0,0 5 0,0-6 0,0 0 0,0-6 0,0-1 0,0-5 0,0-10 0,0 3 0,0-9 0,0 1 0,0-2 0,0-3 0,0-1 0,0 1 0,0-1 0,0 0 0,0 0 0,0 0 0,0-6 0,3-10 0,2-4 0,3-7 0,1-2 0,-1 4 0,5-3 0,-4-1 0,7 8 0,-6-6 0,2 6 0,0-2 0,-3 3 0,3-3 0,-1 7 0,-2-3 0,3 8 0,-5-3 0,5 2 0,-4 1 0,4 0 0,0 1 0,-4 2 0,8-3 0,-8 4 0,8 0 0,-8 0 0,8 0 0,-3 0 0,-1 0 0,4 0 0,-8 0 0,4 0 0,-1 4 0,-2 0 0,2 4 0,-3-1 0,-4 5 0,-1-4 0,1 8 0,-3-8 0,3 8 0,-4-4 0,0 5 0,0-4 0,0 2 0,0-6 0,-4 2 0,0-3 0,-4-1 0,1 1 0,-5 0 0,3-1 0,-6-2 0,2 2 0,-8-6 0,-2 2 0,0-3 0,-3 0 0,3 0 0,1 0 0,-5 0 0,10 0 0,-5 0 0,5 0 0,5 0 0,-4-3 0,7-1 0,-2-1 0,3 2 0,1 3 0,-1 0 0,1 0 0,3-4 0,-2 4 0,2-7 0,0 6 0,0-2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12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24575,'0'20'0,"0"1"0,0 18 0,0-3 0,0 31 0,0-28 0,0 34 0,0-15 0,0 6 0,0 11 0,0-12 0,0 6 0,0 0 0,0 1 0,6 7 0,0-6 0,5-1 0,1-2 0,-6-6 0,4 0 0,-9-1 0,4-7 0,-5-6 0,4 4 0,-2-11 0,2 5 0,-4-6 0,0 0 0,0-1 0,0 1 0,0-6 0,0 4 0,0-9 0,0 4 0,0-6 0,0-4 0,0 3 0,0-8 0,0 3 0,0-8 0,0 2 0,0 1 0,0-3 0,0 6 0,0-10 0,0 7 0,0-8 0,4 8 0,-3-4 0,3 1 0,-4 2 0,0-6 0,0 6 0,0-6 0,0 7 0,3-8 0,-2 8 0,2-8 0,-3 8 0,0-3 0,0-1 0,0 0 0,0-5 0,0 1 0,0-1 0,0 1 0,0-1 0,0 1 0,0-1 0,0 1 0,0-1 0,0 0 0,0-6 0,-4-16 0,3 7 0,-4-9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1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24575,'0'15'0,"0"0"0,0 1 0,0 1 0,0 4 0,0-3 0,0 8 0,0-8 0,0 14 0,0-13 0,0 18 0,0-13 0,0 9 0,0-15 0,0 8 0,0-13 0,0 5 0,0-7 0,0-3 0,0-1 0,0 1 0,0-1 0,0-3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258 675 24575,'-7'0'0,"0"0"0,0 0 0,0 0 0,0-3 0,0 2 0,0-2 0,-5-1 0,4 3 0,-7-2 0,3 3 0,-4 0 0,0 0 0,-4 0 0,2 0 0,-2 0 0,3 11 0,4 4 0,0 16 0,8-3 0,-8 9 0,11-15 0,-6 14 0,8-13 0,0 8 0,0-9 0,0-2 0,0-4 0,0 0 0,0-4 0,7 0 0,2-5 0,11-2 0,2-2 0,4-3 0,11 0 0,-1-13 0,10-9 0,-4-21 0,-5-5 0,0-5 0,-10-5 0,4-2 0,-8 0 0,-1-5 0,-8 12 0,-3-12 0,-5 12 0,-1-5 0,-5 6 0,0 6 0,0 2 0,0 6 0,0 0 0,0 5 0,0 2 0,0 9 0,-4 1 0,4 9 0,-7 1 0,3 7 0,-3 1 0,0 3 0,-1 7 0,4 6 0,-4 27 0,6-10 0,-7 25 0,8 8 0,-4-12 0,5 21 0,0-20 0,0 1 0,0 5 0,0-7 0,0-5 0,4-2 0,1-11 0,14 4 0,-5-13 0,14 8 0,-6-14 0,5 5 0,0-10 0,-6-1 0,4-3 0,-8-1 0,4-3 0,-5-2 0,0-3 0,-4 0 0,2-3 0,-5-5 0,3-9 0,0-5 0,-1-22 0,2 2 0,2-16 0,-4 13 0,5-27 0,-10 27 0,4-34 0,-9 32 0,4-11 0,-5 12 0,0 2 0,0 11 0,0 2 0,0 13 0,0-2 0,0 12 0,0-3 0,-3 7 0,0 0 0,-4 4 0,-1 4 0,4 8 0,-3 6 0,2 13 0,-4 2 0,3 5 0,-2 0 0,7 6 0,-3-5 0,4 11 0,0-10 0,0 10 0,0-5 0,0 1 0,0 4 0,0-11 0,4 11 0,1-10 0,5 4 0,4-6 0,1 0 0,2-10 0,1 2 0,-5-13 0,2 0 0,-2-6 0,3-3 0,0-3 0,-4-2 0,3-3 0,2-12 0,2-9 0,3-7 0,-3-9 0,0 4 0,-5 0 0,3 2 0,-11 16 0,2 3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0 0,0 8 0,0 2 0,0 4 0,0-1 0,0-8 0,0 8 0,0-6 0,0 12 0,0-3 0,0 4 0,0-4 0,0 3 0,0-3 0,0 4 0,4-4 0,-3 3 0,6-4 0,-6 6 0,7-6 0,-7 4 0,6-8 0,-6 8 0,3-3 0,0 0 0,-3-2 0,2-8 0,1 2 0,-3-6 0,3 2 0,-1-3 0,-2-1 0,2 1 0,-3-1 0,0 0 0,0-2 0,0-2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24575,'0'16'0,"0"-3"0,0 13 0,0 2 0,0 13 0,0 0 0,0 5 0,0-7 0,0 1 0,0 6 0,0-5 0,0 0 0,0-3 0,0-14 0,0 7 0,0-8 0,0 0 0,0-2 0,0-4 0,0-5 0,0 0 0,0-5 0,0 1 0,0-1 0,0-3 0,0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4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 24575,'3'-1'0,"1"6"0,7 7 0,8 10 0,-1-4 0,12 17 0,-7-15 0,3 19 0,7-8 0,-6 5 0,14 5 0,-3-8 0,4 4 0,2 0 0,3-4 0,-2 4 0,3-5 0,-5 1 0,-2-6 0,-5-3 0,-2 0 0,-6-4 0,-5-1 0,-1-3 0,-5-6 0,-5 1 0,0-3 0,-1 0 0,-2 0 0,2-4 0,-6 3 0,1-6 0,-2 2 0,-3 0 0,-6 1 0,-4 8 0,-7 1 0,3 3 0,-9 7 0,4-5 0,-7 15 0,3-8 0,0 13 0,-7-1 0,-5 11 0,0 2 0,-4 6 0,4 4 0,-6 5 0,-4 15-626,-7-3 626,25-32 0,0 0 0,-16 18-60,-1 13 60,3-17 0,5 4 0,0 0 0,4-14 0,9-3 0,1-15 624,4 1-624,7-14 62,-3-1-62,9-6 0,0-3 0,1 0 0,2-4 0,-2-1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36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24575,'0'15'0,"0"5"0,0-2 0,0 3 0,0 1 0,0 0 0,0 1 0,0 3 0,0-8 0,0 8 0,0-13 0,0 8 0,0-9 0,0 1 0,0-2 0,0 1 0,0-3 0,0 2 0,0-3 0,0-7 0,0-10 0,0-9 0,0-8 0,0-7 0,0-7 0,0-8 0,0-6 0,0 25 0,0 5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6:47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1 147 24575,'0'-12'0,"0"0"0,0-1 0,0-2 0,0 6 0,0-3 0,0 5 0,0-1 0,0 1 0,0-1 0,0 1 0,0 0 0,0 0 0,0-1 0,0 1 0,0 3 0,0 1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07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1043 24575,'82'-31'0,"0"0"0,0 0 0,0 0 0,0 0 0,0-1 0,0 1 0,0 0 0,1 2 0,6-1 0,3-1 0,3 0 0,1-1 0,0 1 0,-1 1 0,-3 1 0,-4 2 0,-6 2 0,-5 3-1967,21-4 1,-10 4 0,-5 3 0,2-1 0,10-2 1779,-8 1 1,7-2 0,4-1 0,3-1 0,0 0-1,-2 2 1,-5 2 0,-7 3-245,9 0 0,-6 3 0,-4 2 0,-1 0 0,1 2 431,-1-1 0,-1 2 0,0 1 0,0 0 0,1-1-120,0 1 0,2-1 0,-1 0 1,0 2-1,-1 1 120,-4 3 0,-1 1 0,0 1 0,0 0 0,0 0 0,21-1 0,1 0 0,-2 1 0,-5 0-455,2 1 0,-5 2 1,2-1 454,-14 0 0,4 0 0,-2 0 0,-4 0 0,0 0 0,-4 0 0,2 0 421,15 0 0,3-1 1,-2 2-422,-9 1 0,-2 0 0,-1 2 0,-3 1 0,0 1 0,-3 1 0,-6 1 0,-1 1 0,0 1 639,4 1 1,0 1-1,-2 0-639,22 5 0,-3 0 1211,0-1 1,-2 0-1212,-5 4 0,-4 0 0,-11-5 0,-2 1 1174,6 3 0,-4 0-1174,24 7 0,-24-4 0,-3 0 0,7 6 0,-1 1 0,1 0 0,4 5 0,-27-14 0,2 2 0,-1 5 0,-2-1 2499,13 3-2499,26 22 0,-26-20 0,-4 9 0,10-3 0,-10 10 0,-2-10 2270,1 9-2270,-14-10 1857,5 3-1857,-4 1 805,-1-5-805,-1 4 55,0-6-55,-4 6 0,4-3 0,-5 3 0,-8-13 0,5 5 0,-6-11 0,1 5 0,-3-6 0,-5-5 0,0 3 0,-4-7 0,-1 7 0,-5-8 0,1 3 0,-1-3 0,-4-1 0,0 4 0,-4-3 0,0 3 0,-13-8 0,9 0 0,-9-4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08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0 189 24575,'17'0'0,"17"0"0,-6-5 0,14 4 0,-6 1 0,2 11 0,-2 1 0,0 3 0,-6-1 0,-6-3 0,-1 2 0,-4-4 0,-5 4 0,-2-7 0,-7 6 0,7-11 0,-10 6 0,14-6 0,-14 6 0,14-6 0,-10 7 0,6-4 0,1 1 0,-4-2 0,8-3 0,-3 0 0,-1 0 0,4 0 0,-7 0 0,7-4 0,-8 0 0,9-15 0,-4-1 0,2-10 0,3-6 0,-7 5 0,7-5 0,-8 11 0,3-3 0,-1 12 0,-3-6 0,3 8 0,-4 0 0,0 2 0,-1 7 0,0-2 0,-4 2 0,0 1 0,-4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1.6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0 814 24575,'13'0'0,"-8"0"0,20 0 0,-15 0 0,7-4 0,3-11 0,-4-6 0,4-16 0,-10 5 0,0-10 0,-4 11 0,-1-10 0,-5 3 0,0 6 0,0 3 0,0 11 0,0 4 0,-7 5 0,-3 6 0,-7 3 0,-2 13 0,0 3 0,3 14 0,-3 6 0,7-5 0,-3 4 0,10-10 0,0 3 0,5-8 0,0 8 0,0-9 0,0 0 0,0-2 0,0-3 0,8 0 0,2-1 0,8-4 0,1 0 0,4 1 0,-4-1 0,9-4 0,-8-1 0,8-4 0,-9 0 0,4 0 0,-5 0 0,8 0 0,-5-8 0,1-2 0,-5-13 0,-7 3 0,5-8 0,-6 3 0,-4-5 0,0 0 0,-5 1 0,0-1 0,0 5 0,0-3 0,0 8 0,0 1 0,0 7 0,0 3 0,0 1 0,0 0 0,0 0 0,8 4 0,2-4 0,13 2 0,2 1 0,5-4 0,-1 8 0,-4-3 0,-2 4 0,-5 0 0,-4 0 0,-2 0 0,-4 0 0,0 0 0,-3 3 0,-1 6 0,-4 10 0,0 0 0,0 9 0,0-8 0,0 8 0,0-3 0,0-1 0,0 0 0,0-6 0,4 5 0,-3-4 0,7 0 0,-3-2 0,3-8 0,1 4 0,-1-5 0,0 0 0,5 1 0,-4-5 0,8 0 0,-4-4 0,6 0 0,-1 0 0,0 0 0,0 0 0,-4-8 0,3 2 0,-7-11 0,3 3 0,-4-4 0,0-1 0,-4-4 0,-1-1 0,-4-6 0,0 0 0,0-6 0,0 5 0,0 0 0,0 2 0,0 10 0,0 0 0,0 6 0,-4 5 0,3 0 0,-2 0 0,3 0 0,0 0 0,0 0 0,3-1 0,6 5 0,5 0 0,4 4 0,5 0 0,-4 0 0,0 0 0,-2 0 0,-7 0 0,2 0 0,-4 0 0,1 13 0,-4 4 0,-1 13 0,-4-1 0,0 1 0,0 0 0,0 0 0,4-6 0,-3 5 0,3-10 0,0 4 0,1-9 0,4-1 0,-1-1 0,0-2 0,1 2 0,4-7 0,0-2 0,5-3 0,6 0 0,0 0 0,1 0 0,3 0 0,-8 0 0,3 0 0,0-4 0,-8-1 0,11-12 0,-15 6 0,6-10 0,-9 7 0,1-4 0,-4 0 0,-1-1 0,-4-4 0,0 4 0,7 4 0,8 7 0,8 8 0,1 0 0,5 0 0,-10 0 0,4 0 0,-4 0 0,-6 0 0,0 0 0,-5 0 0,0 0 0,0 0 0,0 0 0,0 0 0,1 0 0,-1 0 0,0-9 0,-3-12 0,-1-5 0,-4-16 0,0 5 0,0-1 0,0-10 0,0 9 0,0-6 0,-5 3 0,-4 16 0,-6-3 0,-3 19 0,-1 2 0,-4 8 0,3 0 0,-8 0 0,8 0 0,-3 8 0,4 7 0,1 4 0,3 0 0,2-2 0,5-8 0,3 4 0,1-5 0,7-3 0,2-2 0,7-3 0,2 0 0,4 0 0,0 0 0,5 0 0,-8 0 0,7 0 0,-8 0 0,0 0 0,-2 0 0,-4 0 0,1 4 0,-1 1 0,0-1 0,0 3 0,0-6 0,0 3 0,1-4 0,-1 0 0,0 0 0,0 0 0,10 0 0,-3-4 0,9-10 0,-6-2 0,2-13 0,-1 5 0,-4-6 0,3 5 0,-7 2 0,2 5 0,-8 4 0,-1 1 0,-4 5 0,0 0 0,3 3 0,2 2 0,2 7 0,6 1 0,1 3 0,9 2 0,-4-1 0,4 0 0,-9 0 0,3 4 0,-7 0 0,3 5 0,-8 0 0,-1 6 0,-4-5 0,0 10 0,0-5 0,0 6 0,0-6 0,0 0 0,0-6 0,0-5 0,0 0 0,0-5 0,3-3 0,2-2 0,7-3 0,7 0 0,0 0 0,10 0 0,-10 0 0,4 0 0,-5 0 0,-4-3 0,-1-2 0,-9 0 0,0 2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2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1 24575,'-4'3'0,"0"6"0,4 15 0,0-3 0,0 20 0,0-9 0,0 0 0,-5 8 0,-1-14 0,1 10 0,-4-11 0,8-7 0,-3-5 0,4-8 0,0-2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6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56 999 24575,'0'13'0,"0"1"0,0 32 0,0-18 0,0 34 0,0-33 0,0 34 0,0-17 0,0 12 0,0-6 0,5-3 0,0-12 0,1 4 0,-2-15 0,-4 2 0,0-14 0,0-1 0,-3-23 0,-4-23 0,-4-40 0,-2-16-276,5 33 0,2-1 276,-2-23 0,1 29 0,2 2 0,3-21 0,-4-14 0,6 22 0,0 5 0,0 19 0,0 2 0,0 6 552,0 6-552,4 0 0,1 10 0,8-3 0,0 12 0,6-8 0,-1 12 0,0-3 0,0 4 0,-5 0 0,4 0 0,-7 0 0,3 8 0,-5 2 0,2 14 0,-5 0 0,-1 6 0,-4 0 0,0-6 0,0 0 0,0-6 0,0 0 0,0 0 0,0-4 0,-4 3 0,-5-8 0,-5 4 0,-4-4 0,0-4 0,4-1 0,1 0 0,5-3 0,-1 3 0,11-4 0,10 0 0,11 0 0,7 0 0,-1-9 0,1 2 0,1-17 0,-6 7 0,0-12 0,-6 4 0,1-5 0,-5 0 0,0-6 0,-4-1 0,-5-1 0,-2-3 0,-4 9 0,0 2 0,0 6 0,0 6 0,0 4 0,0 2 0,4 7 0,0 2 0,4 6 0,0 2 0,5 3 0,0 5 0,6-3 0,-1 3 0,5-3 0,-4-1 0,5 0 0,-11 0 0,0-1 0,-5 1 0,0-1 0,0 0 0,-3 0 0,-2 5 0,-3 5 0,0 2 0,0 8 0,0-3 0,0-1 0,0 0 0,0-6 0,0 0 0,0-4 0,0-2 0,0-4 0,4 1 0,5-5 0,18 0 0,-6-4 0,16 0 0,-13 0 0,6-9 0,-5-1 0,-1-15 0,-10 6 0,4-4 0,-8 4 0,3 6 0,-8-5 0,-2 9 0,-3-4 0,0 12 0,0 10 0,0 5 0,0 8 0,4-8 0,0-2 0,14-3 0,-3 0 0,8-3 0,1-2 0,-5-4 0,4 0 0,-5 0 0,1 0 0,-6 0 0,4 0 0,-7 0 0,2 0 0,-4 0 0,0-4 0,-3-1 0,-1-7 0,0-2 0,-3-4 0,3-1 0,-4 1 0,0 0 0,0 0 0,0-1 0,0 6 0,0 0 0,-8 4 0,-3 0 0,-7 4 0,0 1 0,-5 4 0,3 0 0,-8 0 0,3 0 0,-5 0 0,6 4 0,-4 5 0,14-3 0,-3 5 0,13-7 0,3 1 0,10-2 0,10-3 0,5 0 0,6 0 0,0 0 0,6 0 0,-5 0 0,5 0 0,-12 0 0,5 0 0,-10 0 0,10 0 0,-10 0 0,4 0 0,1-9 0,-9-1 0,7-9 0,-8 1 0,1-6 0,-2 5 0,-3-16 0,0 9 0,0-16 0,1 5 0,-5-6 0,-1-1 0,-5 1 0,0 0 0,0 0 0,0 5 0,0 2 0,0 7 0,0 4 0,0 2 0,0 9 0,0 1 0,-4 9 0,0 0 0,0 11 0,0 8 0,4 9 0,0 6 0,0 5 0,0 3 0,0 11 0,0-4 0,5 12 0,-3-12 0,8 5 0,-4-7 0,4-5 0,-4-8 0,-2-7 0,-4-4 0,4-6 0,-3 0 0,3-5 0,-4-7 0,0-7 0,0-3 0,0-8 0,0 4 0,0-6 0,3 5 0,2 2 0,3-1 0,0 4 0,5 0 0,-3 1 0,2 4 0,1-5 0,-4 4 0,4 1 0,-1 4 0,-2 0 0,7 0 0,-8 0 0,8 0 0,-8 0 0,4 0 0,-5 0 0,0 4 0,0 0 0,-3 5 0,2 3 0,-6-3 0,3 8 0,0-7 0,-3 7 0,3-8 0,-4 4 0,0-1 0,0-3 0,0 8 0,0-7 0,0 2 0,0-4 0,0 5 0,0-4 0,0 4 0,0-5 0,0 0 0,0 0 0,-12 4 0,1-2 0,-11 2 0,8-7 0,-3 3 0,3-7 0,-4 4 0,0-5 0,4 0 0,-3 0 0,8 0 0,-9 0 0,9 0 0,-4-4 0,5-1 0,0-3 0,3 0 0,2 0 0,3 0 0,-3 0 0,2 1 0,-3-6 0,4 7 0,0-2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2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80 24575,'-3'-8'0,"-5"1"0,-8 7 0,-6 0 0,-4 0 0,0 0 0,4 0 0,1 0 0,1 0 0,6 0 0,-1 0 0,11 3 0,3-2 0,14 2 0,9-3 0,11 0 0,5 0 0,6 0 0,-5-4 0,6-2 0,-8-3 0,1-5 0,-5 4 0,-7 1 0,-5 1 0,-9 7 0,-1-6 0,-4 7 0,0-4 0,0 4 0,-3 0 0,0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6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24575,'5'0'0,"-2"0"0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17.8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96 24575,'0'17'0,"0"5"0,0-3 0,0 4 0,0 1 0,0 6 0,0 7 0,0 7 0,0 21 0,0-22 0,0 44 0,0-50 0,0 42 0,5-31 0,-4 11 0,9-2 0,-8-12 0,3 5 0,-5-13 0,0-6 0,0-8 0,0-9 0,0-2 0,0-4 0,0-31 0,-6-14 0,0-24 0,-6-5 0,5 0 0,-4-2 0,10 1 0,-5 1 0,6 8 0,0 6 0,0 2 0,0 12 0,0 3 0,0 5 0,0 5 0,5-4 0,0 10 0,5-10 0,-1 10 0,4-5 0,2 1 0,3 4 0,6-6 0,-4 11 0,8-5 0,-3 9 0,4-5 0,-4 10 0,3-4 0,-8 8 0,3-4 0,0 5 0,-3 0 0,-1 0 0,-2 0 0,-4 4 0,1 5 0,-1 1 0,-4 7 0,0-3 0,0 9 0,-4-4 0,0 10 0,-5-5 0,0 6 0,0 6 0,0-5 0,-5 11 0,-5-11 0,-6 5 0,-4-12 0,1 5 0,0-14 0,1 7 0,-1-12 0,-4-1 0,-2-5 0,-5-4 0,0 0 0,1-4 0,4-5 0,-13-20 0,20 2 0,-14-3 0,26 7 0,-6 14 0,7 0 0,1 1 0,0 7 0,4-2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2:50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1 280 24575,'0'11'0,"0"27"0,0-19 0,0 52 0,0-42 0,0 30 0,0 5 0,0-22 0,0 39 0,0-38 0,0 18 0,0-13 0,0-8 0,0-7 0,0-11 0,0 0 0,0-10 0,0 0 0,0-14 0,0-14 0,0-33 0,0-9 0,5-27 0,9-11-379,-4 41 0,1 1 379,14-40 0,-12 38 0,1 3 0,9-22 0,2-12 0,-7 22 0,-2 12 0,-7 24 0,0 2 0,-4 14 0,-2 1 758,0 8-758,1 1 0,0 6 0,3 10 0,-2 6 0,5 13 0,-5 9 0,4 0 0,-3 11 0,4-11 0,0 5 0,0 0 0,0-5 0,0 5 0,0-6 0,4 0 0,-3-1 0,4 1 0,-6-6 0,1 5 0,-1-10 0,1 3 0,-1-9 0,0 3 0,-5-12 0,4 6 0,-7-7 0,3-1 0,-4 0 0,3-5 0,-2 1 0,2-1 0,-3 1 0,0-1 0,0-3 0,0-1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2:53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8 520 24575,'-7'0'0,"34"0"0,-5 0 0,38 0 0,-12 0 0,12-10 0,3-3 0,6-11 0,-19 3 0,15-1 0,-27 2 0,28-3 0,-23 3 0,10-1 0,-14 5 0,-9-1 0,2 6 0,-14-9 0,0 5 0,-9-7 0,-1 1 0,-3-2 0,0 5 0,-1-7 0,-4 6 0,0-9 0,0 6 0,0 0 0,-4 6 0,-4 3 0,-1 1 0,-12 3 0,7 1 0,-7 3 0,4 1 0,-4 4 0,3 0 0,-4 0 0,5 0 0,0 0 0,5 3 0,-4 6 0,7 3 0,-3 10 0,3-4 0,4 8 0,-3-4 0,7 11 0,-7 1 0,7 0 0,-4 5 0,5-5 0,0 6 0,0 0 0,0-1 0,0 1 0,0 0 0,0 0 0,4-1 0,2-4 0,3 3 0,5 9 0,-3-10 0,6 3 0,-3-14 0,-2-12 0,5 3 0,-9-10 0,8 2 0,-4-5 0,5-1 0,4-3 0,-3-3 0,10-17 0,-8-1 0,10-21 0,-9 8 0,4-7 0,-6 6 0,0 3 0,-5 4 0,-1 6 0,-5 0 0,-3 10 0,-1 0 0,-4 5 0,-3 5 0,-2 12 0,-3 8 0,-2 9 0,5-4 0,1 3 0,4-8 0,0 8 0,0-12 0,0 6 0,0-7 0,3-1 0,6 0 0,8-3 0,1-1 0,8-3 0,-8-1 0,8-4 0,-8 0 0,3-4 0,0-5 0,-6-9 0,6-5 0,-11-5 0,8 1 0,-8-1 0,2 5 0,-2-3 0,-2 8 0,1-3 0,-1 4 0,-3 0 0,2 4 0,-3 2 0,3 3 0,4 4 0,-3 1 0,3 3 0,-3 0 0,-1 0 0,1 0 0,-1 0 0,1 0 0,-1 0 0,1 0 0,-4-4 0,-1 0 0,-3-3 0,0-5 0,0 4 0,0-4 0,0 4 0,0 1 0,-3 3 0,-5 0 0,-5 12 0,0 1 0,-3 12 0,3-3 0,-2 8 0,-1-3 0,6-1 0,1 0 0,1-6 0,8 1 0,-4-4 0,4 2 0,0-2 0,0-1 0,0 0 0,0-1 0,3-2 0,1 2 0,8-3 0,0 0 0,5 1 0,5-1 0,-5-3 0,10-1 0,-5-4 0,6 0 0,-1-4 0,6-6 0,2-11 0,1-4 0,6-7 0,-5 0 0,6-5 0,-6 5 0,19-24 0,-21 21 0,16-22 0,-26 27 0,0-4 0,-11 6 0,-1 5 0,-4-3 0,-5 12 0,0-2 0,-4 8 0,0 1 0,-10 2 0,-1 2 0,-13 3 0,1 0 0,0 8 0,-4 7 0,9 3 0,-6 9 0,7-4 0,-2 9 0,4-3 0,1 9 0,5-9 0,-1 3 0,5-4 0,1-6 0,4 5 0,0-10 0,0 5 0,0-5 0,0-5 0,3 0 0,6-4 0,8 0 0,6 1 0,4-4 0,0-1 0,1-4 0,-1 0 0,6 0 0,-4 0 0,3 0 0,-4 0 0,-1 0 0,-4 0 0,-2 0 0,-4-4 0,-1 3 0,-3-3 0,-2 1 0,-3 2 0,-1-2 0,1 3 0,-4 0 0,-1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2:54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71 160 24575,'-17'0'0,"2"0"0,7 0 0,-3 0 0,2 0 0,7 0 0,11-4 0,4-4 0,2-5 0,-7 0 0,-4-7 0,3 6 0,-6-8 0,3 6 0,-4-1 0,0 4 0,0 1 0,-3 8 0,-5 1 0,-1 3 0,-2 0 0,3 0 0,1 0 0,-1 0 0,4 3 0,-3 1 0,6 4 0,-2-1 0,3 1 0,0-1 0,0 1 0,0-1 0,3-2 0,-2-2 0,2-3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04:02:58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96 616 24575,'0'7'0,"0"4"0,0 15 0,0-4 0,0-1 0,0-8 0,0-1 0,0-5 0,-3-3 0,-2-13 0,-3-6 0,-2-18 0,1-1 0,-2-12 0,1 4 0,0-4 0,4 0 0,-3 5 0,8 1 0,-7 7 0,7 5 0,-3 1 0,4 4 0,0 2 0,0 8 0,0 1 0,0 1 0,0 2 0,0-2 0,3 7 0,5-3 0,4 6 0,10-3 0,0 0 0,1 3 0,3-3 0,-3 4 0,4-4 0,0 3 0,1-3 0,-1 4 0,1 0 0,-6 0 0,0 0 0,-10 0 0,0 0 0,-5 0 0,1 0 0,-4 7 0,-1 12 0,-12 10 0,-1 5 0,-14 0 0,-7 0 0,-1 3 0,-4 1 0,6-8 0,7-7 0,1-6 0,6-4 0,-1-1 0,4-4 0,2-4 0,3-1 0,0-3 0,4-3 0,1-1 0,3-7 0,0-2 0,0 1 0,4-4 0,0 7 0,8-7 0,5 7 0,1-3 0,3 3 0,-4 5 0,4 0 0,-3 4 0,8 0 0,-8 0 0,3 0 0,1 0 0,-4 4 0,4 9 0,-5 5 0,-3 5 0,3 8 0,-7-7 0,4 9 0,-5-6 0,0-4 0,-4 3 0,-1-8 0,-4 3 0,0-4 0,0 0 0,0-1 0,-4-3 0,0 3 0,-8-7 0,-1 3 0,-8-4 0,-2 1 0,0 0 0,-3-4 0,8-2 0,-8-3 0,8 0 0,1 0 0,2 0 0,6 0 0,1-3 0,5-1 0,3-4 0,0 1 0,0-5 0,0 3 0,0-6 0,3 2 0,6 0 0,8-3 0,1 10 0,3-6 0,1 11 0,-5-6 0,5 6 0,-10-3 0,4 4 0,-4 0 0,5 0 0,0 0 0,-1-4 0,1-1 0,-1-3 0,6-1 0,-4 1 0,8-5 0,-8-1 0,8 0 0,-12-2 0,6 3 0,-11 0 0,3-3 0,-4 8 0,0-4 0,-1 8 0,-3-3 0,0 3 0,-4 6 0,-4 4 0,-1 14 0,-8 3 0,3 4 0,0 0 0,3-4 0,6 3 0,-3-8 0,4 3 0,0-4 0,0-5 0,0 0 0,3-4 0,6-1 0,3 1 0,9-3 0,-3-1 0,4-4 0,-6 0 0,1 0 0,-1-4 0,-3-4 0,3-5 0,-6-9 0,2 4 0,-3-8 0,0 3 0,0-4 0,0-1 0,-4 1 0,-1-1 0,-4 1 0,0 4 0,0 2 0,0 4 0,0 4 0,0 1 0,-7 8 0,-3 1 0,-6 3 0,-1 0 0,0 0 0,-5 4 0,4 9 0,-4 1 0,4 13 0,5-10 0,0 5 0,5-6 0,3-3 0,-3 3 0,7-8 0,-2 4 0,3-5 0,6-3 0,3 0 0,7-4 0,5 0 0,2 0 0,-1 0 0,5 0 0,-5 0 0,6 0 0,-1-4 0,-4-5 0,3-5 0,-4-4 0,1 1 0,3-2 0,-7-2 0,2 2 0,-3-7 0,0 3 0,-4 1 0,-1-5 0,-5 5 0,1-1 0,-4-3 0,-1 3 0,-4 0 0,0-3 0,0 3 0,0-4 0,0 4 0,0-3 0,0 8 0,0-4 0,0 10 0,0-4 0,0 8 0,-4-4 0,4 4 0,-7 1 0,3 2 0,-1-1 0,-1 5 0,2-3 0,-1 14 0,2 5 0,3 9 0,0 9 0,0-4 0,0 9 0,0-9 0,0 9 0,0-9 0,5 9 0,0-9 0,5 9 0,-1-9 0,0 4 0,0-11 0,0 0 0,-5-6 0,4 1 0,-7-4 0,2-2 0,-3-3 0,0-1 0,4 1 0,-4-10 0,4 0 0,-4-12 0,0 1 0,0-3 0,0-1 0,3 4 0,2-3 0,2 8 0,1-8 0,0 7 0,0-2 0,-1 3 0,1 0 0,-1 1 0,1 3 0,-1-3 0,1 6 0,-1-2 0,1-1 0,-1 3 0,1-2 0,-1 3 0,5 0 0,-3 0 0,2 0 0,1 0 0,-4 0 0,4 0 0,-5 0 0,5 4 0,-4 0 0,4 4 0,-5-1 0,1 1 0,-1-1 0,1 1 0,-1-1 0,1 5 0,-3-4 0,2 4 0,-7-5 0,4 5 0,-4-3 0,0 2 0,0-3 0,0 3 0,0-2 0,0 2 0,0 1 0,0-4 0,-8 8 0,-1-4 0,-8 5 0,-12 4 0,9-7 0,-13 2 0,15-7 0,-9 0 0,10-1 0,-10-3 0,9-1 0,-3-4 0,4 0 0,0 0 0,5 0 0,0-8 0,4 3 0,0-7 0,4 5 0,0-1 0,4 0 0,0 1 0,0-1 0,0 1 0,0-1 0,0 0 0,0 1 0,3 3 0,1 1 0,0 3 0,-1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28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24575,'0'42'0,"0"5"0,0 16 0,0 12 0,0-2 0,0 22 0,0-15 0,2-29 0,1-1 0,4 15 0,0 27 0,2-28 0,-2 13 0,4-15 0,0-2 0,-1-13 0,0-2 0,-4-5 0,2-6 0,-7-1 0,7-11 0,-3 4 0,-1-3 0,4-1 0,-7 4 0,6-8 0,-2 7 0,0-7 0,2 3 0,-6-4 0,6-5 0,-6 0 0,3-4 0,-4-1 0,0 1 0,0-1 0,0-3 0,0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30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23 24575,'0'-7'0,"0"-1"0,-8 4 0,-1 1 0,-4 3 0,-2 0 0,2 0 0,-3 0 0,3 0 0,2 0 0,4 0 0,-1 0 0,0 7 0,4 7 0,-7 4 0,9 8 0,-6 2 0,8-4 0,0 8 0,0-4 0,0 1 0,0 4 0,0-10 0,0 8 0,0-7 0,0 0 0,0 1 0,0-11 0,0 3 0,0-1 0,0-7 0,0 2 0,0-3 0,8-1 0,-3 1 0,15-3 0,-6-2 0,7-3 0,-4 0 0,4 0 0,-3 0 0,4 0 0,-6 0 0,5 0 0,-3 0 0,3 0 0,1 0 0,-4 0 0,3 0 0,0 0 0,-3-4 0,4-4 0,-6-2 0,1-5 0,-4 1 0,3-7 0,-6 3 0,3-8 0,-5 3 0,2-10 0,-5 4 0,-1-4 0,-4 11 0,0-5 0,0 9 0,0-3 0,0 8 0,0 1 0,-3 5 0,-5-1 0,-5 4 0,-4 0 0,-4 4 0,3 0 0,-4 0 0,1 0 0,3 0 0,-4 0 0,9 0 0,-2 0 0,2 3 0,-4-2 0,1 3 0,3-1 0,-3-2 0,8 6 0,-8-6 0,7 2 0,-3-3 0,5 0 0,-1 0 0,1 0 0,-1 0 0,4 0 0,1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31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24575,'0'39'0,"0"-8"0,0 19 0,0-8 0,0 12 0,0 23 0,0-30 0,0 27 0,0-32 0,0 12 0,0-6 0,0 4 0,0-21 0,0 12 0,0-24 0,0 7 0,0-9 0,0-4 0,0-2 0,0 0 0,0 2 0,0 3 0,0 1 0,0 0 0,0-1 0,0 6 0,0-5 0,4 5 0,-3-6 0,6-3 0,-6-1 0,2-5 0,-3 1 0,0-1 0,4 1 0,-4-1 0,4 1 0,-4-1 0,0 1 0,0-1 0,0 1 0,0-1 0,0 1 0,3-1 0,-2 1 0,2-1 0,-3 0 0,0 0 0,0 1 0,0 3 0,0 2 0,0 3 0,0-3 0,0-1 0,0-5 0,0 1 0,0-1 0,0 0 0,0-2 0,0-2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32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24575,'2'0'0,"-1"0"0,24 0 0,-10 0 0,12 0 0,-6 8 0,2-2 0,-1 7 0,5 0 0,-5-3 0,6 7 0,-1-7 0,0 7 0,1-6 0,-1 2 0,0 0 0,-8 0 0,2 1 0,-9-2 0,5 0 0,-4-3 0,-2 2 0,-3-3 0,-1-4 0,1-1 0,-1 1 0,1 0 0,-4 3 0,-1 0 0,-3 0 0,0 0 0,0 0 0,0 1 0,0-1 0,0 10 0,0-4 0,-4 14 0,-1-5 0,-9 5 0,4 1 0,-4 11 0,0-3 0,-2 10 0,1-7 0,-5 7 0,4-5 0,0 5 0,-2-11 0,7 3 0,-2-9 0,7-1 0,-2-2 0,3-9 0,-3 5 0,3-6 0,-3 1 0,7-4 0,-6 2 0,3-6 0,-1 2 0,2-3 0,-1-1 0,3 1 0,-2-1 0,3 0 0,0 0 0,-3 0 0,2 0 0,-2-3 0,3-1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3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1 24575,'-58'54'0,"1"0"0,-1 0 0,-26 28 0,25-32 0,54-53 0,-1-18 0,6 10 0,0-12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43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0 354 24575,'2'-3'0,"9"-2"0,10-7 0,12 1 0,1-7 0,6 7 0,-1-3 0,1-1 0,0 4 0,-6-3 0,-1 8 0,-6-2 0,-4 7 0,3-7 0,-8 7 0,3-3 0,-8 4 0,2 0 0,-6 0 0,2 0 0,-3 0 0,-1 0 0,1 0 0,-1 0 0,-6 0 0,-6 0 0,-7 0 0,-5 0 0,-4 0 0,3 0 0,-9 0 0,-1 0 0,-1 0 0,-4 0 0,0 0 0,-1 0 0,0 0 0,1 0 0,10 0 0,1 0 0,6 0 0,-1 0 0,4 0 0,2 0 0,3 0 0,-4 0 0,4 0 0,-4 0 0,4 0 0,1 0 0,-1 0 0,10 0 0,8 0 0,12 0 0,5 0 0,6 0 0,-4 0 0,9 0 0,-4 0 0,6 0 0,-6 0 0,4 0 0,-3 0 0,4 0 0,-4-4 0,-2-1 0,-6 0 0,0 1 0,-4 0 0,-2 3 0,-4-3 0,-5 4 0,0 0 0,-1 0 0,-2 0 0,2 0 0,-3 0 0,-1 0 0,0 0 0,-3-3 0,-1-1 0,-9-3 0,0 0 0,-9-5 0,3 3 0,-5-7 0,0 7 0,0-7 0,1 7 0,3-3 0,-3 3 0,7-2 0,-2 2 0,-2-3 0,5 7 0,0-2 0,1 3 0,3-4 0,-4 4 0,4-3 0,-2 7 0,5-1 0,-2 5 0,3 3 0,0 1 0,0-1 0,0 1 0,3-1 0,-2 1 0,6-1 0,-7 1 0,4-1 0,-4 1 0,3-4 0,-2 3 0,2-3 0,-3 3 0,4 1 0,-4 0 0,4-1 0,-4 1 0,0-1 0,0 0 0,0 1 0,-3-4 0,-1-1 0,-4-6 0,1-2 0,-1-2 0,-4-1 0,4 0 0,-4 0 0,4-4 0,0 4 0,0-8 0,0 7 0,0-6 0,0 6 0,4-3 0,-3 5 0,6-1 0,-6 4 0,6-3 0,-5 3 0,5-4 0,-6 4 0,3 1 0,0 6 0,1 5 0,7 4 0,4 5 0,1-4 0,3 2 0,-1-2 0,-2 3 0,4 1 0,-5 0 0,0-5 0,0 0 0,-1-5 0,1 1 0,-4-1 0,2 1 0,-5-1 0,3 1 0,-1 0 0,-2-1 0,5 0 0,-5 1 0,2-1 0,0-4 0,1 3 0,3-5 0,0 5 0,1-1 0,3 2 0,-2 1 0,6 0 0,-6 0 0,2 0 0,-3-1 0,-1 1 0,1-4 0,-1 3 0,1-7 0,-1 4 0,-3-1 0,0 1 0,-4 3 0,0 0 0,0 1 0,-8 3 0,2 2 0,-9 3 0,2 1 0,-4 0 0,0-1 0,4 1 0,-3-1 0,3-3 0,0 3 0,2-7 0,3 2 0,0-3 0,4-1 0,-3 1 0,6-1 0,-6-2 0,7 1 0,-7-5 0,6 6 0,-5-7 0,5 7 0,-2-4 0,3 4 0,-4 0 0,4-6 0,-4-2 0,8-10 0,0 2 0,4-3 0,0 1 0,0 2 0,0-7 0,0 4 0,0-5 0,1 0 0,-1 0 0,4 1 0,-3-1 0,7 0 0,-7 0 0,3 1 0,0 3 0,-3 1 0,2 4 0,-3 0 0,-1 1 0,1-1 0,-1 4 0,1-3 0,-1 6 0,1-6 0,-1 7 0,-3-7 0,3 6 0,-7-2 0,3 3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45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24575,'2'0'0,"4"0"0,10 0 0,0 0 0,1 0 0,-4 0 0,2 0 0,-6 0 0,6 0 0,-2 0 0,8 0 0,-3 0 0,4 0 0,-6 0 0,6 0 0,-5 0 0,1 0 0,-3 4 0,-6-3 0,3 3 0,-5-1 0,1-2 0,-1 2 0,0-3 0,-3 0 0,-1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4:5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788 124 24575,'-83'9'0,"-1"1"0,1-1 0,0 0 0,2 0 0,24 3 0,32 7 0,-15-1 0,17-2 0,2-2 0,4 2 0,0 1 0,0 0 0,5-5 0,-5 9 0,8-8 0,-3 5 0,3 2 0,1-6 0,-1 7 0,0 1 0,1-4 0,-2 8 0,2-4 0,-2 6 0,5-1 0,-3-4 0,3 3 0,0-8 0,-2 3 0,6 1 0,-3-5 0,4 5 0,0-6 0,0 6 0,0-4 0,0 3 0,0 0 0,0 5 0,0-3 0,0 1 0,0-7 0,0-1 0,0 1 0,0 0 0,0-1 0,0 1 0,4 0 0,0-1 0,5 1 0,-1 0 0,0-1 0,4 1 0,2 4 0,-1-3 0,3 3 0,-3-4 0,4-4 0,-1 3 0,1-3 0,5 0 0,-5-1 0,5 0 0,-6-2 0,6 2 0,-4 0 0,3-2 0,0 2 0,-3-4 0,8 1 0,0 3 0,-3-2 0,6 2 0,-12-7 0,5 3 0,-6-4 0,1 1 0,-1 2 0,1-6 0,0 3 0,-1-4 0,1 4 0,-5-3 0,4 2 0,-4-3 0,5 0 0,0 4 0,-1-3 0,1 3 0,0-4 0,-1 3 0,1-2 0,-1 3 0,1-4 0,0 0 0,-1 4 0,6-3 0,-5 2 0,5-3 0,-1 0 0,-3 0 0,3 0 0,8 0 0,-5 0 0,11 0 0,-12 0 0,-2 0 0,0 0 0,-3 0 0,8 0 0,-8 0 0,3 0 0,-4 0 0,0 0 0,-1-3 0,1 2 0,-1-3 0,-3 0 0,2 4 0,-6-4 0,7 4 0,-8-3 0,8 2 0,-8-2 0,8 3 0,-8 0 0,8 0 0,-8 0 0,8-4 0,-4 3 0,1-3 0,3 4 0,-4-3 0,5 2 0,3-7 0,-3 8 0,3-8 0,-3 4 0,-1-1 0,1-2 0,0 2 0,4-4 0,-3 1 0,3-1 0,-4-3 0,0 2 0,-1-2 0,1 0 0,0 3 0,-4-7 0,2 3 0,-1-9 0,-1 4 0,4-8 0,-7 3 0,7-4 0,-7-1 0,8 1 0,-4-6 0,1 4 0,-1-4 0,-1 6 0,-3-1 0,3 6 0,-5 0 0,0 9 0,0-2 0,-3 6 0,-2-7 0,-3 8 0,0-11 0,0 5 0,0-2 0,0 0 0,0 4 0,0-5 0,0 0 0,0-5 0,-3 5 0,-2-10 0,-8 9 0,3-8 0,-6 3 0,1-4 0,1-1 0,-3 1 0,3 4 0,0-3 0,-2 8 0,2-8 0,1 8 0,-4-4 0,-1 5 0,0 0 0,-4-6 0,5 5 0,-6-9 0,5 9 0,-18-18 0,11 20 0,-6-13 0,5 15 0,8 0 0,-3 2 0,-1 3 0,4-3 0,-3 6 0,8-5 0,-8 6 0,7-3 0,-7-1 0,4 0 0,4 1 0,-2 0 0,2 4 0,-4 0 0,0 0 0,5 3 0,-4-3 0,3 4 0,1 0 0,-4 0 0,7 0 0,-6 0 0,2 0 0,0 0 0,-3 0 0,8 0 0,-8 0 0,3 0 0,1 4 0,-4-3 0,7 5 0,-6-5 0,3 6 0,-1-3 0,-2 0 0,6 3 0,-2-6 0,-1 6 0,3-6 0,-2 6 0,3-7 0,0 7 0,1-6 0,-1 2 0,1 1 0,-1-4 0,0 4 0,1-4 0,-1 3 0,1-2 0,-1 2 0,1-3 0,-1 0 0,4 4 0,-2-4 0,1 4 0,-2-4 0,0 0 0,0 0 0,-1 0 0,1 3 0,0-2 0,0 2 0,-1-3 0,4 3 0,-3-2 0,3 5 0,-3-5 0,0 2 0,-1-3 0,4 3 0,1 1 0,3 3 0,0-3 0,0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18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261 163 24575,'0'-11'0,"0"2"0,0-2 0,0 3 0,0 0 0,0-3 0,0 2 0,0-7 0,0 4 0,-7-1 0,5-3 0,-13 10 0,6-9 0,-8 14 0,1-11 0,-1 11 0,0-2 0,0 3 0,-4 0 0,3 0 0,-4 0 0,10 3 0,-4 5 0,7 5 0,-7 4 0,7-1 0,1 5 0,0-3 0,7 3 0,-3-4 0,4 0 0,0-1 0,0-3 0,0 2 0,0-6 0,0 2 0,4 1 0,0-3 0,4 2 0,4-7 0,0 3 0,1-6 0,2 3 0,-2-4 0,0 0 0,2 0 0,-6 0 0,6 0 0,-6 0 0,3-8 0,-1 3 0,-1-11 0,5 0 0,-6-2 0,3-2 0,-4 7 0,0-3 0,0 4 0,0-5 0,0 0 0,1 1 0,-5 3 0,3 1 0,-6 5 0,2-1 0,1 4 0,0 0 0,3 4 0,-4 4 0,4 4 0,-6 4 0,3 5 0,-1-1 0,-2 1 0,6-5 0,-2 0 0,-1-5 0,2 1 0,-1-1 0,2-2 0,1-2 0,3-3 0,2 0 0,-1 0 0,4 0 0,-4 0 0,5-4 0,0-1 0,-1 1 0,1-4 0,-8 7 0,-2-2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1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24575,'0'5'0,"0"12"0,0 28 0,0 4 0,0 18 0,0-18 0,0 17 0,0-2 0,0 8 0,0-2 0,0-10 0,0-6 0,0-6 0,0-3 0,0-11 0,0-1 0,0-14 0,0 1 0,0-11 0,0 2 0,0-4 0,0 1 0,0-4 0,0-1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24575,'0'15'0,"0"5"0,0-3 0,0 5 0,0-6 0,0 1 0,0-5 0,0 0 0,0-5 0,0 1 0,3-4 0,5-1 0,0-3 0,4 0 0,-1 0 0,2 0 0,4 0 0,-1 0 0,1-4 0,-1 0 0,-3-4 0,3-1 0,-8 2 0,4-5 0,-5 3 0,2-7 0,-5 4 0,0-5 0,-4 0 0,0 0 0,0 1 0,0 3 0,0 1 0,0 1 0,0 2 0,-4-3 0,-4 8 0,0 1 0,-4 3 0,1 0 0,2 0 0,-3 0 0,1 0 0,2 0 0,-3 0 0,1 0 0,2 7 0,-3-1 0,4 5 0,4-3 0,-3-1 0,6 1 0,-2-1 0,3 1 0,0-4 0,0-1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1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24575,'0'11'0,"0"1"0,0 5 0,0-1 0,0-3 0,0 2 0,0-2 0,0 0 0,0-2 0,0-4 0,3-3 0,1-1 0,7-3 0,2 0 0,4 0 0,-5 0 0,4 0 0,-8 0 0,8-7 0,-4 1 0,5-6 0,-4 4 0,-2 0 0,1 0 0,-4 0 0,4 0 0,-5 0 0,1 4 0,-1-3 0,-3-1 0,0 0 0,-1-4 0,-2 0 0,2 4 0,-3-8 0,0 7 0,0-2 0,0 3 0,0 0 0,0 1 0,-3 2 0,-1-1 0,-4 5 0,-4-3 0,4 4 0,-4 0 0,0 0 0,4 0 0,-4 0 0,0 0 0,4 0 0,-4 0 0,5 4 0,-1 0 0,0 7 0,0 2 0,-1 4 0,1 4 0,-1-3 0,0 3 0,1-4 0,3-8 0,1-1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2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24575,'0'8'0,"0"3"0,0 6 0,0 1 0,0 8 0,0-8 0,0 3 0,0-4 0,0-1 0,0 1 0,0-4 0,0 2 0,0-7 0,0 4 0,0-5 0,0 1 0,0-1 0,0 1 0,3-5 0,1 4 0,8-6 0,0 2 0,5-3 0,-4 0 0,2 0 0,-2 0 0,3 0 0,1 0 0,0 0 0,-1 0 0,1 0 0,-5 0 0,0 0 0,-1-3 0,-2-6 0,3 0 0,-4-2 0,-4-1 0,3 3 0,-7-7 0,4 4 0,-4-5 0,0 0 0,0 0 0,0 1 0,0-1 0,0 4 0,0-2 0,-4 6 0,0-2 0,-4 3 0,-3 4 0,2 0 0,-7 4 0,8 0 0,-8 0 0,3 0 0,1 0 0,-4 0 0,3 8 0,1-3 0,0 10 0,4-2 0,0-1 0,-1 4 0,2-7 0,-1 2 0,3-3 0,2-1 0,0-3 0,2 0 0,-3-4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3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24575,'7'7'0,"3"5"0,11-3 0,1 4 0,11 1 0,-4-4 0,4 4 0,-6-1 0,1-3 0,-1 3 0,0-8 0,-4 7 0,-2-10 0,-4 9 0,-5-7 0,4 0 0,-8 3 0,4-3 0,-5 0 0,1 3 0,-4-3 0,-1 3 0,-3 5 0,0 1 0,0 3 0,0 1 0,0 4 0,0 1 0,0 6 0,0-1 0,0 6 0,-9 1 0,3 0 0,-13 5 0,9-6 0,-8 2 0,7 2 0,-7-3 0,7 0 0,-3-1 0,5-11 0,0 4 0,4-8 0,1-1 0,1-5 0,2-5 0,-2 1 0,3-1 0,-3-2 0,-1-2 0,0-3 0,0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24575,'0'29'0,"0"2"0,0 15 0,0 1 0,0 1 0,0 11 0,0-10 0,0 12 0,0-8 0,0-11 0,0-4 0,0-15 0,0-2 0,0-8 0,0-2 0,0-3 0,0-4 0,0-1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5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32 24575,'-11'8'0,"9"-2"0,18-6 0,23 0 0,-3 0 0,20 0 0,-22 0 0,21-9 0,2-2 0,-19 6 0,47-15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24575,'2'0'0,"8"0"0,22-14 0,-2 10 0,14-9 0,-4 13 0,2 0 0,4 0 0,0 0 0,-11 0 0,4 0 0,-6 0 0,-9 0 0,-1 0 0,-11 0 0,-5 0 0,-3 0 0,0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24575,'0'21'0,"0"-1"0,0 18 0,0-4 0,0 12 0,0 17 0,0-22 0,0 17 0,0-29 0,0 11 0,0-11 0,0-2 0,0-6 0,0-7 0,0 2 0,0-8 0,0-1 0,0-6 0,0-6 0,4-7 0,0-4 0,5-1 0,-1 1 0,4 3 0,-3-3 0,7 3 0,-7 0 0,2 1 0,1 1 0,-4 6 0,4-6 0,-5 7 0,5-1 0,-4 2 0,4 3 0,-5 0 0,1 0 0,-1 0 0,1 0 0,-1 0 0,1 0 0,-1 0 0,-3 3 0,3 1 0,-6 8 0,2-4 0,-3 8 0,0-4 0,0 1 0,0 2 0,0-6 0,0 6 0,0-6 0,0 7 0,0-8 0,0 8 0,-3-8 0,2 4 0,-10-4 0,6-1 0,-7-2 0,5 1 0,-5-5 0,4 3 0,-8-4 0,7 0 0,-6 0 0,6 0 0,-7 0 0,8 0 0,-4 0 0,4 0 0,1 0 0,-1-4 0,1 0 0,2-4 0,-1 4 0,5-3 0,-6 3 0,6-3 0,-2-4 0,3 3 0,0-7 0,0 10 0,0-3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24575,'4'2'0,"-1"14"0,-3 7 0,0 28 0,0-8 0,0 17 0,0 1 0,0 1 0,0 15 0,0-25 0,0 43 0,0-51 0,5 45 0,1-33 0,1 6 0,3 6 0,-9-6 0,9-6 0,-5-8 0,0-16 0,-1-4 0,-4-10 0,3-2 0,-2-8 0,3-1 0,-4 1 0,0-4 0,0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7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24575,'0'3'0,"0"4"0,0 9 0,0 11 0,0 2 0,0 5 0,0 5 0,0-10 0,0 9 0,0-9 0,0-1 0,0-2 0,0-4 0,0-3 0,0 1 0,0-7 0,0 3 0,0-4 0,0-5 0,0-4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7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24575,'0'19'0,"0"-1"0,0 3 0,0 2 0,0 4 0,0-4 0,0 3 0,0-12 0,0 2 0,0-8 0,0 3 0,0-2 0,0 2 0,0-4 0,0 0 0,0 0 0,0 1 0,0 3 0,0-2 0,0 2 0,0-3 0,0-1 0,0-3 0,0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8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24575,'4'3'0,"-1"10"0,-3 1 0,0 12 0,0-8 0,0 8 0,0-9 0,0 15 0,0-13 0,0 13 0,0-9 0,0-5 0,0 3 0,0-13 0,0 3 0,0-7 0,0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29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24575,'11'7'0,"-2"7"0,19 16 0,-12-6 0,26 23 0,-22-26 0,15 20 0,-5-16 0,2 11 0,4-4 0,1 5 0,-5-7 0,9 2 0,-15-7 0,7-5 0,-19-4 0,2-11 0,-4 7 0,-7-8 0,6 4 0,-10-1 0,2 0 0,-3 1 0,0-1 0,0 5 0,0 0 0,-4 10 0,-4-4 0,-13 15 0,2-4 0,-6 12 0,-1 0 0,5-1 0,-10 7 0,10-6 0,-5 12 0,0-11 0,8 5 0,-6-6 0,13-7 0,-3-1 0,9-11 0,-2-4 0,6-7 0,-3-3 0,4-1 0,-3-2 0,-1-5 0,-5-32 0,5 21 0,-2-20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1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 24575,'-4'-3'0,"9"2"0,29-2 0,13 3 0,30 0 0,1 0 0,17 6-428,-43-2 0,2 0 428,2 0 0,3-1 0,14 1 0,1-2-1001,-5-1 1,1-2 1000,14 1 0,2 0 0,-5 0 0,-1 0 0,1 0 0,-1 0 0,-1 0 0,-2 0 0,-2 0 0,-2 0 0,-5 0 0,0 0-612,0 0 0,-1 0 612,-4 0 0,0 0 0,0 0 0,-1 0-197,-2 0 1,-2 0 196,33 0 0,-24 0 0,-4 0 0,-2 0 0,-2 0 0,1 0 0,-2 0 698,19 0-698,-8 0 1897,-6 0-1897,-3 0 1388,-12 0-1388,4 0 491,-4 0-491,-1 0 0,5 0 0,-11 0 0,11 0 0,-10 0 0,3 0 0,-10 0 0,-2 0 0,-6 0 0,-5 0 0,5 0 0,-6 0 0,-3 0 0,-3 0 0,-8 0 0,1 0 0,-1 0 0,0 0 0,-3 0 0,-1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24575,'15'0'0,"5"0"0,8 0 0,1 0 0,9 0 0,-4 0 0,5 0 0,1 4 0,-6 2 0,-1 7 0,-11-7 0,4 6 0,-8-7 0,0 3 0,-7-3 0,-4 1 0,1-5 0,-4 6 0,-1-4 0,-3 4 0,0 1 0,0-1 0,0 5 0,-4 0 0,-4 5 0,-5-1 0,0 1 0,-3 0 0,3-1 0,-4 5 0,0-3 0,-1 8 0,4-3 0,1 0 0,1-2 0,2-4 0,-2-1 0,8 1 0,-3-5 0,2 0 0,1-1 0,1-2 0,-1 2 0,4-3 0,-4-1 0,1 1 0,2-4 0,-2-1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215 123 24575,'0'-11'0,"0"3"0,0-13 0,0 11 0,0-10 0,0 7 0,-3 0 0,-1 2 0,0 3 0,-7 4 0,5 1 0,-5 3 0,-1 0 0,3 0 0,-6 0 0,6 0 0,-8 17 0,3 0 0,-6 21 0,1 2 0,3 1 0,1 5 0,5-7 0,5 1 0,-4-6 0,8-1 0,-3-5 0,4-6 0,0 0 0,0-10 0,3 0 0,1-5 0,8 1 0,-4 0 0,8 0 0,-7-1 0,2-2 0,-3-2 0,-1-3 0,5 0 0,-4 0 0,4 0 0,-5 0 0,1 0 0,-1-7 0,2-7 0,-1-4 0,1-8 0,0 3 0,0 0 0,0-3 0,-1 8 0,-3-3 0,-1-1 0,-1 1 0,-2-1 0,3 6 0,-4 4 0,3 4 0,-2 1 0,2-1 0,-3 1 0,0 0 0,3-1 0,-2 1 0,6 0 0,-7-1 0,4 1 0,-4-1 0,3 0 0,-2 1 0,2-1 0,0 4 0,-2 7 0,2 11 0,-3 13 0,0 13 0,0 1 0,0 4 0,0-5 0,0-1 0,0-5 0,0-1 0,4-10 0,0-6 0,4-1 0,0-8 0,4 4 0,0-8 0,5 0 0,-1-4 0,1 0 0,0 0 0,-1 0 0,-3 0 0,3-4 0,-8-4 0,4-5 0,-3-4 0,-1 1 0,0-1 0,0 0 0,1 0 0,-1 1 0,-3 6 0,-2 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24575,'3'4'0,"5"-1"0,36-3 0,-2 0 0,5 0 0,8 0 0,-19 0 0,21 0 0,-18 0 0,5 0 0,-11 0 0,-10 0 0,-4 0 0,-10 0 0,2 0 0,-7-10 0,-1 7 0,-3-7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24575,'0'-7'0,"0"15"0,0 10 0,0 22 0,0 8 0,0-1 0,0 20 0,0-10 0,0 27 0,0-13 0,0 14 0,0-6 0,0 0 0,0 6 0,0-21 0,0 4 0,0-8 0,0 1 0,0-4 0,0 1 0,0-27 0,0 7 0,0-21 0,0 1 0,0-7 0,0-7 0,0-1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24575,'0'2'0,"0"4"0,0 9 0,0 2 0,0-1 0,0 1 0,0 4 0,0-7 0,0 2 0,0-5 0,4-6 0,4 2 0,4-7 0,5 0 0,-1 0 0,6 0 0,-8 0 0,11 0 0,-11 0 0,3-3 0,-1-2 0,-8-3 0,4 0 0,-4-3 0,-1-2 0,2-4 0,-5-4 0,0 3 0,-4-4 0,0 1 0,0 3 0,0-3 0,0 4 0,0 0 0,-3 4 0,-2 2 0,-2 3 0,-5 4 0,-1 0 0,-3 4 0,3 0 0,-3 0 0,4 0 0,-13 8 0,11 1 0,-6 8 0,12-1 0,0-3 0,3 2 0,2-2 0,3-1 0,0 4 0,0-7 0,0 2 0,0-3 0,0-4 0,0-1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24575,'0'11'0,"0"6"0,0 1 0,0 3 0,0-4 0,0-1 0,0-3 0,0-1 0,0-5 0,0 1 0,0-1 0,4-3 0,4-1 0,4-3 0,1 0 0,7 0 0,-7 0 0,13 0 0,-12 0 0,11-8 0,-11 2 0,4-10 0,-3 7 0,-6-7 0,7 7 0,-7-7 0,3 3 0,-3-4 0,-5-4 0,0 3 0,-4-4 0,0 1 0,0 3 0,0-3 0,0 4 0,0 4 0,0-2 0,-8 6 0,3 0 0,-6 5 0,-1 4 0,-1 0 0,-4 0 0,5 0 0,-4 0 0,3 0 0,0 8 0,-3 6 0,6 8 0,-8 11 0,8-4 0,-5 9 0,10-9 0,1 3 0,0-9 0,3 6 0,-3-18 0,4 4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7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11 184 24575,'-4'19'0,"1"-6"0,3 7 0,0-7 0,0-1 0,0 4 0,0-7 0,0 2 0,0-3 0,-3-1 0,13-3 0,-3-1 0,13-3 0,-4 0 0,6-4 0,0-1 0,0-7 0,5-8 0,-2-10 0,4 4 0,-4-3 0,-3 7 0,-4-1 0,-4 1 0,-2 0 0,-4 10 0,0-4 0,-3 7 0,-2-2 0,-3 3 0,0-4 0,0 4 0,-6-4 0,-4 4 0,-5 4 0,-7 0 0,4 4 0,-3 0 0,-1 0 0,5 0 0,-5 0 0,5 0 0,-4 8 0,6 6 0,-6 5 0,11 7 0,-2-3 0,3-1 0,0 5 0,4-10 0,-3 5 0,7-6 0,-6-3 0,6-2 0,-5-3 0,5-4 0,-3-1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24575,'15'0'0,"6"11"0,13 5 0,-3 4 0,14-1 0,-11-8 0,12 8 0,-4-3 0,3 0 0,-5-2 0,-6-4 0,-1-1 0,-11 0 0,0 0 0,-6-5 0,-6 3 0,0-6 0,-6 2 0,4-3 0,0 0 0,-4 3 0,-1 2 0,-3 2 0,0 0 0,0 1 0,0 3 0,0 7 0,-4 4 0,-5 6 0,-12 11 0,2-9 0,-12 16 0,10-12 0,-10 14 0,4-6 0,1 5 0,-4-11 0,9 3 0,-2-10 0,8 4 0,-2-10 0,8-6 0,0-1 0,2-8 0,7 4 0,-7-5 0,3-2 0,-3-2 0,-5-10 0,7 5 0,-2-6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24575,'0'25'0,"0"3"0,0 2 0,0 7 0,0-1 0,0 5 0,0 5 0,0-7 0,0-5 0,8-1 0,-6-6 0,6-4 0,-8-6 0,0-5 0,0-1 0,0-2 0,0 2 0,0-3 0,0-1 0,0-3 0,0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24575,'36'0'0,"-9"0"0,31 0 0,-26 0 0,25 0 0,-15 0 0,5 0 0,5 0 0,-16 0 0,-1 0 0,-14 0 0,-8 0 0,-2 0 0,-4 0 0,-2 0 0,-2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24575,'4'9'0,"-1"11"0,-3 12 0,0 2 0,0 4 0,0 3 0,0 6 0,0 6 0,0 1 0,0-1 0,0 0 0,0-5 0,0-2 0,0-12 0,0 4 0,0-14 0,0-2 0,0-6 0,0-8 0,0-2 0,0-16 0,0-4 0,0-12 0,0 3 0,0 1 0,4-5 0,1 9 0,8-8 0,0 8 0,4-3 0,0 8 0,-4 1 0,2 4 0,-2 0 0,3 3 0,1 1 0,-1 4 0,1 0 0,-5 0 0,4 0 0,-7 0 0,2 0 0,-3 0 0,3 0 0,-2 4 0,3 4 0,-5 4 0,2 5 0,-5 4 0,4-3 0,-7 3 0,2 1 0,-3-4 0,0 3 0,0-5 0,0 1 0,0 0 0,-3-5 0,-5 4 0,-1-8 0,-7 4 0,4-4 0,-5 0 0,-4-3 0,-9-1 0,5-4 0,-9 0 0,17-8 0,-5-1 0,6-8 0,3 5 0,-3-4 0,11 8 0,-6-4 0,10 4 0,-2 1 0,3-1 0,0 1 0,-3-1 0,2 1 0,-3-5 0,4 3 0,0-11 0,0 14 0,0-7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18 0,0 9 0,0-5 0,0 28 0,0-31 0,0 59 0,0-50 0,0 3 0,0 1 0,0 14 0,0 5 0,0 2 0,0-19 0,4 0 0,-3-3 0,3-23 0,-4-2 0,0-15 0,0 0 0,0-5 0,0-2 0,0-2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0,0-4 0,0 4 0,0 0 0,0 1 0,0 0 0,0-1 0,0-6 0,0-8 0,0 6 0,0-12 0,0 4 0,0-6 0,0-4 0,0 1 0,0-4 0,0-1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24575,'0'15'0,"0"3"0,0 12 0,0 9 0,0 20 0,0-4 0,0 4 0,0-2 0,0-3 0,0 12 0,0-6 0,0 4 0,0-10 0,0 4 0,0-13 0,0 5 0,0-4 0,0-1 0,0-1 0,0-16 0,0 3 0,0-14 0,0 3 0,0-8 0,0-1 0,0-4 0,0 1 0,-3-4 0,2-1 0,-2-3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6 0,0-6 0,0 4 0,0-8 0,0 3 0,0 0 0,0-3 0,0 4 0,0-6 0,0-3 0,0 2 0,0-6 0,0-1 0,0-5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24575,'0'3'0,"0"3"0,0 6 0,0 4 0,0-4 0,0 15 0,0-8 0,0 12 0,0-9 0,0 5 0,0 6 0,0-9 0,0 8 0,0-4 0,0-4 0,0 3 0,0-15 0,0 4 0,0-8 0,0 4 0,0-8 0,0-1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4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24575,'8'-1'0,"6"7"0,8 8 0,11 5 0,1 0 0,0 0 0,5 1 0,-5-5 0,0 3 0,-1-8 0,-6 3 0,-4-4 0,-2-4 0,-8-1 0,-1-1 0,-5-2 0,0 2 0,0-3 0,1 0 0,-4 3 0,-1 1 0,-3 4 0,0-1 0,0 0 0,0 1 0,0-1 0,0 1 0,0-1 0,0 1 0,0-1 0,0 1 0,0-1 0,0 1 0,0 3 0,-8 6 0,2 1 0,-17 20 0,11-13 0,-17 26 0,13-21 0,-15 21 0,5-9 0,-1 11 0,1-6 0,6-1 0,0-11 0,5-2 0,3-11 0,6-1 0,3-8 0,-1-2 0,4-3 0,-7-4 0,3-1 0,-7-3 0,6 0 0,-3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63 447 24575,'0'5'0,"0"1"0,0 23 0,0 0 0,0 17 0,0-5 0,0 5 0,0-7 0,0-4 0,0-8 0,0-9 0,0-7 0,0-3 0,0-1 0,0-6 0,0-10 0,0-10 0,0-14 0,-4-1 0,-2 0 0,-4-11 0,5 3 0,-5-12 0,9 0 0,-13 0 0,11 7 0,-6 1 0,9 7 0,0 5 0,0 1 0,0 5 0,0 6 0,0 0 0,0 5 0,0 1 0,0-1 0,3 4 0,5 1 0,5 4 0,3-4 0,6 3 0,0-4 0,5 4 0,6 4 0,1-3 0,12 6 0,-10-2 0,8 4 0,-10 0 0,0 0 0,-1 0 0,-6 0 0,-9 0 0,3 4 0,-13 4 0,5 5 0,-9 4 0,0 4 0,-4-3 0,0 13 0,-4-7 0,-5 9 0,-12 1 0,-3-4 0,-8 11 0,-4-9 0,3 4 0,-1-10 0,0-2 0,0-10 0,0 0 0,1-4 0,6-5 0,-1-1 0,1-4 0,4 0 0,6 0 0,1 0 0,7 0 0,1-3 0,5-2 0,3-2 0,0 0 0,0 2 0,0 2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0,11 0 0,13 0 0,8 0 0,8 0 0,7 0 0,0 0 0,9 0-879,8 0 879,-40 0 0,-2 0 0,27 0 0,20 0 0,-25 0 0,7 0-284,3 0 284,-15 0 0,-13 0 0,3 0 0,-18 0 0,-1 0 866,-7 0-866,-5 0 297,-6 0-297,0 0 0,-10 0 0,0 0 0,-5 0 0,1 0 0,-4-3 0,-1 2 0,-3-2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30 0,0-16 0,0 10 0,0-1 0,0 5 0,0 5 0,0-1 0,0-1 0,0-10 0,0 2 0,5-12 0,0 0 0,5-11 0,-5 3 0,2-19 0,-6 8 0,2-13 0,-3 4 0,3-8 0,-2 3 0,2-6 0,-3 2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0,6 0 0,-9 0 0,8 0 0,-15 0 0,1 0 0,-3 0 0,-10 0 0,1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10 0,0 3 0,0 4 0,0-3 0,0 10 0,0-5 0,0 11 0,0-10 0,0 9 0,0 2 0,0-4 0,0 8 0,0-15 0,0 16 0,4-15 0,-3 15 0,3-21 0,-4 7 0,0-13 0,0 4 0,0-6 0,0-3 0,0-2 0,0-3 0,0-1 0,0-6 0,0-6 0,0-17 0,0-8 0,0-10 0,-4 6 0,3-5 0,-4 5 0,5-1 0,0 2 0,0 6 0,0-1 0,0 1 0,0 4 0,0 2 0,0-1 0,0 4 0,0 1 0,0 1 0,4 3 0,0 1 0,4-4 0,0 3 0,0 1 0,1-4 0,2 7 0,-2-3 0,3 4 0,-5 1 0,1-1 0,-1 4 0,1 0 0,-1 4 0,1 0 0,-1 0 0,1 0 0,0 0 0,-1 0 0,1 0 0,-1 0 0,1 0 0,-1 0 0,1 4 0,-1 0 0,-3 7 0,3-2 0,-6 6 0,5-6 0,-5 6 0,3-6 0,-4 2 0,0-3 0,0 7 0,0-6 0,0 6 0,0-7 0,0 3 0,-4-2 0,0 2 0,-8-3 0,4 0 0,-8 0 0,7 0 0,-7 0 0,8-4 0,-8 0 0,7-4 0,-2 0 0,3 0 0,1 0 0,3 0 0,0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24575,'3'0'0,"2"0"0,7 0 0,4 0 0,-4 0 0,1 0 0,7 0 0,-6 0 0,12 0 0,-8 0 0,3 8 0,1 2 0,-5 6 0,1-2 0,-3 1 0,-2-2 0,0 3 0,-1 1 0,-4 0 0,0-1 0,1 1 0,-1 0 0,0-1 0,1 1 0,-5-1 0,0 6 0,-4-5 0,0 10 0,0-5 0,0 6 0,0-6 0,0 4 0,0-3 0,0 4 0,-4-4 0,-1 3 0,-8-3 0,3 4 0,-7-5 0,7 5 0,-6-13 0,7 9 0,-3-13 0,7 5 0,2-7 0,-1-1 0,0-3 0,-3 0 0,3-4 0,1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 24575,'-3'-4'0,"-5"5"0,-1 7 0,-3 10 0,3 4 0,-4 1 0,4-2 0,0 6 0,2-8 0,6 8 0,-3-10 0,4-1 0,0 5 0,0-3 0,0 4 0,0-6 0,0 6 0,0-5 0,0 5 0,0-6 0,0 5 0,0-3 0,0 3 0,0-4 0,0 0 0,0-1 0,4 1 0,1 0 0,-1 4 0,4-3 0,-4 3 0,4-4 0,1-1 0,-5 1 0,3-4 0,-2 2 0,3-2 0,0 4 0,4-4 0,1 2 0,4-6 0,4 8 0,-3-8 0,4 4 0,-1-4 0,-3-1 0,3 1 0,-8-1 0,-2 0 0,-3-4 0,-1-1 0,1 1 0,-1-4 0,-2 4 0,-2-4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0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8 544 24575,'-4'1'0,"1"-6"0,3-22 0,0 2 0,4-18 0,12-2 0,-8 4 0,20-12 0,-14 2 0,10 9 0,-8-9 0,2 13 0,-8 10 0,3 2 0,-5 10 0,0 0 0,-1 4 0,1 4 0,-1 2 0,-3 1 0,2 1 0,-2 1 0,-1 6 0,0 5 0,-3 4 0,0 4 0,0 0 0,0 4 0,0 2 0,0 4 0,4 5 0,-3-3 0,4 9 0,-1-10 0,-3 5 0,2-6 0,1 0 0,1-4 0,0-2 0,2-4 0,-7 0 0,7 0 0,-6 0 0,6-1 0,-6-3 0,6-1 0,-6-3 0,2-1 0,-3 0 0,0 0 0,3 0 0,-2-3 0,2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6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24575,'89'-23'0,"-1"0"0,14-3 0,-12 6 0,-28 12 0,14-8 0,-35 10 0,-23 2 0,8-4 0,-14 7 0,-1-2 0,-4 3 0,1 0 0,-4-8 0,-1 7 0,-3-6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24575,'16'0'0,"-6"0"0,10 0 0,-8 0 0,1 0 0,7 0 0,-10 0 0,11 0 0,-9 0 0,4 0 0,-4 0 0,-1 0 0,-3 0 0,-1 0 0,1 0 0,-4 3 0,-1 1 0,-3 3 0,0 5 0,0-4 0,0 8 0,0-8 0,0 8 0,0-7 0,0 6 0,-3-6 0,-1 2 0,-4 1 0,0-4 0,0 4 0,0 0 0,0-4 0,0 4 0,4-5 0,-3 1 0,3-1 0,-3 1 0,-1-4 0,4 2 0,-2-5 0,2 6 0,-4-7 0,4 7 0,-3-6 0,6 5 0,-5-5 0,5 6 0,-6-6 0,6 5 0,-2-8 0,3-3 0,3-7 0,6-5 0,0 1 0,7 3 0,-3-3 0,-1 3 0,4 0 0,-7 1 0,6 4 0,-6 0 0,3 3 0,-5-1 0,5 5 0,-4-3 0,4 4 0,-1 0 0,-2 0 0,2 0 0,-3 0 0,-1 0 0,1 0 0,-1 0 0,1 0 0,-1 4 0,-2 0 0,1 3 0,-5 5 0,2 0 0,-3 5 0,0-4 0,0 2 0,0-2 0,0 0 0,0 2 0,0-6 0,0 2 0,0-3 0,0 3 0,0-2 0,-3 2 0,-2 1 0,-2-4 0,-2 8 0,2-8 0,-1 4 0,0-5 0,1 1 0,-1-1 0,4 1 0,-3-4 0,3 3 0,-4-7 0,1 7 0,0-6 0,0 5 0,-1-5 0,5 2 0,-1-3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77 24575,'-4'-6'0,"1"-2"0,-1 0 0,3-6 0,-5 12 0,5-9 0,-10 10 0,9-5 0,-9 1 0,7 1 0,-8-3 0,4 6 0,-4-3 0,1 4 0,3 0 0,-7 0 0,6 0 0,-7 0 0,4 4 0,-2 9 0,-2 1 0,6 12 0,-2-8 0,3 8 0,0-4 0,0 6 0,4-1 0,1-5 0,0 5 0,3-10 0,-3 5 0,4-10 0,0 4 0,0-8 0,0 4 0,0-5 0,0 1 0,0-1 0,0 1 0,0-1 0,0 1 0,0-1 0,3-3 0,1-1 0,3-3 0,1 0 0,-1 0 0,0 0 0,5 0 0,1-4 0,4-9 0,0-1 0,0-7 0,0-1 0,-4 8 0,0-6 0,-2 7 0,-2-4 0,3 1 0,-4 3 0,1-3 0,-2 8 0,2-8 0,-2 7 0,-2-2 0,1 3 0,-5 0 0,6 1 0,-7-1 0,4 1 0,-1 2 0,-2-1 0,5 2 0,-5-3 0,2 9 0,-3 4 0,0 9 0,0 7 0,0 0 0,0 5 0,0 1 0,0-6 0,0 4 0,0-8 0,0-1 0,0-2 0,3-6 0,1 2 0,8-3 0,5 1 0,1-5 0,7 0 0,-7-4 0,8 0 0,-3 0 0,4 0 0,0 0 0,-4-7 0,-2-3 0,-4-6 0,-5 3 0,4-3 0,-8 8 0,1 0 0,-6 4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24575,'0'29'0,"0"8"0,0 4 0,0 11 0,0 2 0,0 17 0,0-1 0,0 14 0,0-6 0,0-12 0,0-10 0,0-3 0,0-1 0,0 42 0,0-47 0,0 7 0,0-7 0,0-1 0,0-17 0,0-2 0,0-10 0,0-5 0,0-1 0,0-7 0,0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6.98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89 202 24575,'0'12'0,"-4"-4"0,-1 12 0,-3-6 0,0 7 0,3 1 0,-3-4 0,7-1 0,-2-2 0,3-6 0,0 3 0,0-5 0,0-6 0,0-14 0,0-12 0,4-7 0,1-6 0,5 3 0,4-4 0,-3-1 0,3 6 0,-5 1 0,0 5 0,0 6 0,-1 4 0,-3 7 0,-2 3 0,-6 7 0,2 10 0,-6 9 0,2 10 0,-4 4 0,-5 3 0,3 4 0,-4 1 0,10-1 0,-4-5 0,4 4 0,-4-14 0,4 8 0,1-18 0,0 6 0,3-11 0,-3 2 0,1-3 0,2 3 0,-6-2 0,7 2 0,-7-3 0,3-1 0,-1 1 0,2-1 0,3 1 0,-3-4 0,2-1 0,-2-3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24575,'-15'11'0,"7"6"0,-7 1 0,10 3 0,-7-8 0,4 2 0,3-2 0,2 8 0,3-3 0,0 3 0,0-8 0,0-1 0,0-1 0,0-2 0,0 2 0,0-4 0,0 1 0,3-4 0,5-1 0,4-3 0,5 0 0,4 0 0,-3 0 0,8-8 0,-8 2 0,3-11 0,-4 8 0,-4 1 0,-2 1 0,-3 2 0,-1-2 0,1-1 0,-4-4 0,-1 4 0,-3-8 0,0 3 0,0-3 0,0-1 0,0 0 0,0 1 0,0 3 0,-7 1 0,-3 4 0,-2 3 0,-4 2 0,7 3 0,-2 0 0,3 0 0,0 0 0,1 0 0,-1 0 0,1 0 0,-1 0 0,1 3 0,3 5 0,-3 1 0,6 2 0,-2 1 0,3-4 0,0 0 0,0-4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8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40 107 24575,'-7'3'0,"-1"6"0,0 3 0,0 5 0,3-1 0,1-3 0,4 2 0,0-2 0,0-1 0,0 0 0,0-1 0,0-3 0,0 3 0,4-8 0,8 1 0,2-4 0,12 0 0,-8 0 0,8 0 0,-8-4 0,8-5 0,-8-4 0,3-5 0,-4 2 0,-5 3 0,0-3 0,-4 8 0,0-8 0,-4 7 0,0-7 0,-4 4 0,0-5 0,0 0 0,0 1 0,0-1 0,0 4 0,0 2 0,-7 3 0,-3 0 0,-6 3 0,-1 1 0,0 4 0,-4 0 0,3 0 0,-8 8 0,7 7 0,-3 3 0,8 8 0,-2-8 0,7-1 0,-3-1 0,8-11 0,0 2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9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 24575,'6'-9'0,"3"2"0,11 7 0,3 0 0,-1 8 0,0 1 0,5 5 0,-3 2 0,9-1 0,-11 2 0,4-3 0,-8 2 0,3-3 0,-4-4 0,0 3 0,-8-8 0,2 4 0,-7-1 0,0 1 0,-1-1 0,-3 1 0,0-1 0,0 5 0,0 0 0,-3 5 0,-6 5 0,-5 0 0,-5 5 0,-4 2 0,-3 5 0,-4-3 0,-2 11 0,1-5 0,5-1 0,-4 0 0,11-9 0,0-4 0,2-1 0,8-10 0,1 0 0,1-5 0,6 1 0,-2-1 0,0 1 0,-1-4 0,-4-1 0,4-3 0,1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24575,'0'23'0,"0"2"0,0 7 0,0 2 0,0 12 0,0-5 0,0 5 0,0-6 0,0 0 0,0-6 0,0 5 0,0-19 0,0 10 0,0-16 0,0 3 0,0-5 0,0-5 0,0-3 0,0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24575,'16'0'0,"7"0"0,1 0 0,13 0 0,-8 0 0,5-4 0,5 3 0,-11-3 0,11 4 0,-10 0 0,3 0 0,-9 0 0,3 0 0,-8 0 0,-1 0 0,-1 0 0,-8 0 0,4 0 0,-5 0 0,-3 0 0,0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24575,'0'9'0,"0"7"0,0 24 0,0-1 0,0 7 0,0 1 0,0 1 0,0 11 0,0-16 0,0 4 0,0-8 0,0-11 0,0 0 0,0-11 0,0-1 0,0-8 0,0 4 0,0-11 0,0-14 0,0-1 0,0-15 0,0 12 0,8-10 0,2 10 0,8-10 0,-2 9 0,7-4 0,-6 5 0,5 3 0,-1-2 0,-3 6 0,3 1 0,-4 6 0,-4 3 0,-2 0 0,1 0 0,-4 0 0,4 0 0,-5 0 0,-3 3 0,0 1 0,-4 8 0,0 5 0,0 1 0,0 3 0,0 0 0,0-3 0,0 8 0,0-8 0,-8 0 0,2-2 0,-5-8 0,3 4 0,-4-4 0,3 0 0,-2-1 0,-1 1 0,3-4 0,-14 4 0,13-7 0,-13 2 0,14-3 0,-2 0 0,3 0 0,0 0 0,1 0 0,-1 0 0,1 0 0,0 0 0,3 0 0,1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7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24575,'5'-40'0,"-1"41"0,-4 21 0,0 37 0,0-19 0,0 10 0,0-5 0,0 13 0,0 9 0,0-6 0,0 5 0,0-8 0,0-5 0,0 27 0,0-30 0,0 22 0,0-26 0,0 5 0,0-5 0,4-7 0,1-8 0,0-5 0,-1-4 0,-1-2 0,-2-8 0,3 3 0,-1-7 0,-2 3 0,2-3 0,-3-1 0,0-3 0,0-1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24575,'0'5'0,"0"6"0,0 25 0,0-6 0,0 36 0,0-14 0,0 6 0,0 23 0,0-45 0,0 44 0,0-30 0,0 12 0,0-8 0,0 5 0,0-16 0,0 15 0,0-22 0,0 8 0,0-10 0,0-4 0,0-3 0,0-11 0,0-3 0,0-2 0,0-3 0,0-1 0,0-2 0,0-2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3.62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88 24575,'0'1'0,"0"3"0,0 14 0,0-5 0,0 3 0,0-8 0,0 8 0,0-4 0,0 0 0,0-2 0,0-3 0,3-3 0,1 0 0,8-4 0,0 0 0,5 0 0,0 0 0,-5 0 0,4 0 0,-3-4 0,8-1 0,-3-7 0,3-2 0,-8-3 0,3 4 0,-7-2 0,3 6 0,-4-7 0,-1 7 0,-2-2 0,-2 3 0,-3-4 0,0 4 0,0-4 0,0 5 0,-3-1 0,-5-4 0,-5 7 0,-4-6 0,0 10 0,1-3 0,-1 4 0,-4 0 0,3 0 0,-4 0 0,6 0 0,3 0 0,2 0 0,3 0 0,0 0 0,4 3 0,1-2 0,3 2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12 0,0-4 0,0 3 0,0-4 0,0-1 0,0-4 0,0-6 0,0-5 0,0-1 0,0-3 0,0 1 0,0-6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1 0,0-1 0,0 5 0,0 1 0,0-1 0,0 4 0,0-4 0,0 1 0,0 3 0,0-8 0,0 8 0,0-8 0,0 4 0,0-5 0,0 1 0,0-7 0,0 1 0,0-5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24575,'0'11'0,"0"1"0,3 1 0,5 2 0,2 2 0,5 1 0,-1 3 0,3 1 0,5-8 0,-8 7 0,7-8 0,-8 4 0,8 0 0,-7 0 0,7 0 0,-12-4 0,6 3 0,-10-8 0,7 8 0,-8-8 0,0 4 0,3-8 0,-6 3 0,6-3 0,-7 3 0,4 1 0,-4-1 0,3 1 0,-2-1 0,2 1 0,-3 3 0,0-2 0,0 2 0,0 1 0,0-3 0,0 6 0,0-2 0,-3 3 0,-6 1 0,0 0 0,-4 4 0,1-3 0,-2 8 0,-4 2 0,-1 1 0,-6 11 0,5-11 0,-5 5 0,7-7 0,0 1 0,0-6 0,5-5 0,1-5 0,8-5 0,-3 1 0,6-1 0,-2 1 0,0-4 0,2-9 0,-2 4 0,3-7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53 24575,'0'-7'0,"0"-4"0,0 3 0,0-3 0,0 3 0,-3 4 0,-5 1 0,0 3 0,-3 0 0,-1 0 0,3 0 0,-2 0 0,-1 7 0,-1 3 0,0 11 0,-3-3 0,6 8 0,-3-3 0,4 4 0,0-5 0,0 5 0,4-5 0,1 1 0,4-2 0,0-4 0,0-1 0,0-3 0,0-1 0,0-5 0,0 1 0,0-1 0,4 1 0,0-4 0,3-1 0,1-3 0,-1 0 0,1 0 0,-1 0 0,5 0 0,1-7 0,-1-3 0,4-6 0,-7-1 0,3 0 0,-3-4 0,-1 3 0,1-3 0,-1 4 0,1 0 0,-1 5 0,0-4 0,-1 7 0,-2-2 0,2 3 0,-7 0 0,4 1 0,-1 2 0,-2 5 0,1 4 0,-2 3 0,0 1 0,0-1 0,0 5 0,0 0 0,0 5 0,0 0 0,0-1 0,4 1 0,0-5 0,5 4 0,-2-7 0,5 3 0,-3-5 0,6-2 0,-2-2 0,3-3 0,1 0 0,0 0 0,-1 0 0,1 0 0,0-4 0,-1 0 0,-3-4 0,3-1 0,-8 2 0,4 2 0,-5-2 0,0 6 0,1-6 0,-4 7 0,-1-4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25 0,0-2 0,0 17 0,0-1 0,0 11 0,0 6 0,0 2 0,0 13 0,0-31 0,0 14 0,0-13 0,0 3 0,0-1 0,0-12 0,0-12 0,0-14 0,0 0 0,0-14 0,0 1 0,0-2 0,0-6 0,0-2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85 24575,'-4'11'0,"0"1"0,-5 5 0,4-4 0,2 2 0,3-2 0,0-1 0,0 4 0,0-4 0,0 1 0,0 3 0,0-4 0,0 1 0,0-2 0,0-3 0,0 4 0,0-4 0,0 3 0,7-7 0,2 0 0,7-4 0,5 0 0,-3 0 0,3 0 0,0 0 0,-3-4 0,4-4 0,-6-5 0,-2-9 0,1 4 0,-1-8 0,0 3 0,-1 1 0,-4-5 0,-1 9 0,1-3 0,-5 4 0,0 0 0,-4 1 0,0 3 0,0 1 0,0 5 0,-4-5 0,0 7 0,-8-7 0,-1 11 0,-4-2 0,1 3 0,-1 0 0,0 0 0,0 0 0,1 0 0,-1 0 0,0 7 0,0 2 0,1 8 0,-1 0 0,8-5 0,1-3 0,8-6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9.12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24575,'0'19'0,"0"2"0,0 12 0,0 2 0,0 11 0,0-5 0,0 5 0,0-6 0,0-6 0,0-6 0,0-7 0,0-4 0,0-5 0,0 0 0,0-8 0,0-1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0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24575,'0'11'0,"0"2"0,0 8 0,0-3 0,0 8 0,0-8 0,0 8 0,0-8 0,0 3 0,4-4 0,4-4 0,5-1 0,8-3 0,2-1 0,4 1 0,-4 0 0,3-4 0,-3-1 0,-1-4 0,0 0 0,-1 0 0,-7 0 0,6-4 0,-11-4 0,3-5 0,-3-9 0,0-1 0,0-10 0,-4 4 0,0-9 0,-5 9 0,0-4 0,0 6 0,0-1 0,0 5 0,0 6 0,0 5 0,-4 5 0,-4 2 0,-5 2 0,-4 3 0,1 0 0,-6 0 0,4 0 0,-3 0 0,4 7 0,0 3 0,0 11 0,3 2 0,-2-1 0,6 0 0,1-13 0,6-2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8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7 303 24575,'-4'-6'0,"1"-10"0,3-1 0,7-5 0,-1-8 0,16 0 0,-6-8 0,7 4 0,-5 3 0,-5 13 0,8-7 0,-11 18 0,15-9 0,-12 11 0,3 1 0,-1 0 0,-3 4 0,4 0 0,0 0 0,0 4 0,-3 8 0,3 6 0,-2 14 0,3-5 0,1 4 0,0 0 0,-1-8 0,1 3 0,-3-10 0,6-3 0,-8-2 0,7-3 0,-8-4 0,4 0 0,-1-4 0,1 0 0,5 0 0,-4-7 0,3-2 0,2-13 0,-4 0 0,4-5 0,-5 5 0,-4 2 0,-2 4 0,-3 0 0,0 3 0,0 2 0,-4 4 0,-1 0 0,-3 3 0,0 1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24575,'0'11'0,"8"-2"0,-3 11 0,11-6 0,2 8 0,0-5 0,10 6 0,-6-4 0,2 4 0,8-4 0,-17-2 0,11-3 0,-17-2 0,3-4 0,-5-4 0,-3 2 0,-1-1 0,-3 9 0,0 5 0,-3 1 0,-12 8 0,4 0 0,-17 3 0,12 8 0,-14-3 0,13-1 0,-7 5 0,14-16 0,-8 7 0,12-13 0,-5 0 0,6-3 0,1-6 0,0 2 0,1-7 0,-1 0 0,-8-4 0,7 0 0,-2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7 0,0 18 0,0-14 0,0 25 0,0-21 0,0 16 0,0-11 0,0 0 0,0-3 0,0-9 0,0-1 0,0-7 0,0-8 0,0-2 0,0-3 0,0-4 0,0-1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24575,'19'0'0,"16"0"0,-10 0 0,20 0 0,-16 0 0,9 0 0,-4 0 0,1 0 0,-3 0 0,1 0 0,-9 0 0,-1 0 0,-11 0 0,-1 0 0,-6-3 0,3 2 0,-8-2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24575,'4'6'0,"-1"13"0,-3 4 0,0 15 0,0-3 0,0 4 0,0 1 0,0-1 0,0 1 0,0 0 0,0-6 0,0 5 0,0-11 0,0 5 0,0-14 0,0 1 0,0-12 0,0 4 0,0-4 0,0-7 0,0-11 0,8-8 0,2-10 0,8 1 0,6-2 0,-5 2 0,4 3 0,-5-2 0,3 7 0,-2-3 0,2 9 0,-8 1 0,2 7 0,-6-2 0,7 7 0,-8-4 0,4 4 0,-5 0 0,1 0 0,-1 0 0,1 0 0,0 8 0,-4 6 0,-1 14 0,-3 0 0,0 5 0,0-5 0,0 5 0,0-5 0,0 1 0,0-3 0,0-8 0,0-1 0,-3-1 0,-2-8 0,-3 4 0,1-5 0,-5 1 0,4 0 0,-8 0 0,3 0 0,-4-4 0,-16 0 0,7-4 0,-9 0 0,9 0 0,8-4 0,-3-4 0,8-1 0,1-3 0,8 5 0,-3-1 0,6 0 0,-2 1 0,3-1 0,0 1 0,0-1 0,0 4 0,0 1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24575,'0'8'0,"0"-1"0,0 38 0,0-6 0,0 16 0,0-3 0,0-4 0,0 28 0,0-28 0,0 40 0,0-48 0,0 26 0,0-19 0,0-4 0,0 1 0,0-10 0,0-4 0,0 2 0,0-10 0,0 1 0,0-6 0,0-5 0,0-5 0,-4-3 0,0-1 0,-8-3 0,7 0 0,-2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24575,'0'11'0,"0"-2"0,0 6 0,0 3 0,0 4 0,0 6 0,0 11 0,0-9 0,0 14 0,0-9 0,0 4 0,0 1 0,0-5 0,0-3 0,0-9 0,0-2 0,0-8 0,0-2 0,0-3 0,0-4 0,0-1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5.58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82 24575,'0'16'0,"0"-3"0,0 14 0,0-14 0,0 13 0,0-13 0,0 5 0,0-3 0,0-6 0,0 2 0,0-3 0,0-1 0,3-3 0,5-1 0,0-3 0,8 0 0,-7 0 0,6 0 0,-2 0 0,3 0 0,-3-3 0,3-2 0,-4-3 0,1-4 0,-1-1 0,0-4 0,-3 0 0,3 1 0,-4 3 0,1-3 0,-5 3 0,0-3 0,-4-1 0,0 0 0,0 0 0,0 1 0,0 3 0,0 1 0,-4 5 0,-4-1 0,-1 3 0,-6 2 0,2 3 0,0 0 0,-3 0 0,4 0 0,-5 0 0,0 0 0,4 3 0,-2 2 0,6 2 0,-3 1 0,8 0 0,-3-1 0,7 1 0,-7-4 0,6 2 0,-2-5 0,3 3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24575,'0'2'0,"0"9"0,0 11 0,0 1 0,0 8 0,0-7 0,0 20 0,0-13 0,0 20 0,0-16 0,0 1 0,0-4 0,0-14 0,0 3 0,0-8 0,0-2 0,0-3 0,0-10 0,0-4 0,0-10 0,0 0 0,0-6 0,0 12 0,0-3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24575,'6'-4'0,"3"4"0,6 5 0,3 12 0,3-6 0,8 11 0,1-3 0,3-3 0,1 7 0,-10-9 0,13 6 0,-13-3 0,4-2 0,-2-2 0,-8-1 0,4 1 0,-10 0 0,0-2 0,-5-3 0,1-1 0,-1 1 0,1 0 0,-4-1 0,3-3 0,-7 3 0,4-3 0,-4 3 0,0 1 0,0-1 0,0 5 0,0 5 0,0 1 0,0 8 0,0-3 0,-9 4 0,-1 6 0,-10 1 0,1 0 0,-6 6 0,5-11 0,-5 11 0,1-10 0,8 3 0,-6-9 0,12 2 0,-6-12 0,10 2 0,-5-8 0,10 0 0,-2-1 0,0-3 0,-1 0 0,-4-4 0,1-8 0,-2-11 0,4 7 0,1-6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4 0,0 5 0,0 11 0,0 11 0,0-5 0,0 23 0,0-25 0,0 19 0,0-13 0,0 5 0,0-13 0,0-1 0,0-6 0,0-10 0,0-3 0,0-11 0,0-3 0,0-2 0,0-3 0,0-13 0,0-7 0,0-12 0,0-9 0,0-7 0,0-2 0,0-4 0,0 7 0,0 4 0,0 3 0,0 4 0,0 1 0,0-1 0,0 5 0,0 2 0,4 4 0,0 0 0,1 1 0,2-1 0,-2 4 0,-1-2 0,3 2 0,-3 0 0,1 2 0,2 3 0,-3 1 0,0-1 0,3 0 0,-3 1 0,3-1 0,1 0 0,0-3 0,-1 2 0,1-3 0,-1 5 0,5-1 0,-4 0 0,8 0 0,-8 0 0,7 0 0,-2 4 0,-1 1 0,-1 3 0,-3 0 0,3 0 0,-2 0 0,2 0 0,-3 0 0,3 0 0,-2 0 0,2 0 0,-3 3 0,-1 1 0,-3 4 0,0 3 0,-4-2 0,0 6 0,0-2 0,0 3 0,0 1 0,0 0 0,-8-1 0,-1-3 0,-8 3 0,1-3 0,-1-1 0,0 0 0,1-3 0,3-1 0,-3 0 0,4 0 0,-8 0 0,6-4 0,-5-1 0,10-3 0,-6 0 0,6 0 0,-2 0 0,3 0 0,0-3 0,1 2 0,2-6 0,2 3 0,3 0 0,0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9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0 142 24575,'0'-6'0,"0"-1"0,4-11 0,0 5 0,3 2 0,5-5 0,0 10 0,1-5 0,2 7 0,-3 3 0,0-2 0,3 3 0,-3 0 0,0 0 0,3 0 0,-7 3 0,3 5 0,-6 8 0,2 6 0,-2 9 0,0-4 0,3 4 0,-7-4 0,3-6 0,-4 4 0,3-8 0,1 0 0,4-6 0,-1-4 0,4-3 0,1-1 0,4-3 0,5 0 0,0-4 0,6-9 0,0-2 0,0-8 0,0 1 0,0 3 0,-5-3 0,-2 6 0,-3-5 0,-1 8 0,-3-7 0,-1 7 0,-5 1 0,5-10 0,-4 12 0,0-8 0,-5 10 0,-3-3 0,0 3 0,0-3 0,0 4 0,0 2 0,0 2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24575,'-20'20'0,"-6"13"0,1-2 0,-1 8 0,2-5 0,0 6 0,-3 3 0,0 9 0,1-9 0,5 9 0,1-11 0,3 5 0,3-7 0,4-4 0,5 9 0,1-14 0,4 9 0,0-6 0,0-4 0,0 3 0,0 1 0,7-9 0,3 8 0,19-8 0,-4 0 0,16 7 0,-7-11 0,-2 9 0,0-13 0,-9 5 0,4-11 0,-4 3 0,-2-5 0,-8 0 0,-2 0 0,-3 0 0,-1-4 0,1-1 0,-1-3 0,-3 0 0,-1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5 0,0 12 0,0-3 0,0 4 0,0 6 0,0-5 0,0 11 0,0-10 0,0 15 0,0-13 0,0 8 0,0-6 0,0-5 0,0 5 0,0-11 0,0-1 0,0-8 0,0-1 0,0-5 0,0 1 0,0-1 0,0-3 0,0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24575,'15'0'0,"5"0"0,3 0 0,-1 0 0,4 0 0,-8 0 0,4 0 0,-6 0 0,-3 0 0,-2 0 0,-7 0 0,-1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3 254 24575,'4'6'0,"-1"3"0,-3 11 0,0-2 0,0 3 0,0 1 0,0 6 0,0 0 0,0 5 0,0 0 0,0-5 0,0 11 0,0-11 0,0 0 0,0-6 0,0-10 0,0-1 0,0-3 0,0-26 0,-4-2 0,3-30 0,-4 9 0,5-11 0,0 4 0,0 1 0,0-6 0,0 12 0,0-5 0,4 11 0,1 2 0,5 6 0,-2 4 0,1 2 0,3 4 0,1 4 0,0-3 0,2 7 0,-2-3 0,0 4 0,2 3 0,3-2 0,-5 6 0,8-3 0,-9 4 0,5 0 0,0 0 0,-5 0 0,0 0 0,-5 0 0,1 3 0,0 10 0,-3 1 0,-1 7 0,-4-4 0,0 4 0,0-3 0,0 8 0,0-9 0,-5 10 0,1-10 0,-9 1 0,-7 1 0,-3-8 0,-3 5 0,1-8 0,7-3 0,-4-1 0,5-4 0,1 0 0,3 0 0,1 0 0,8 0 0,1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24575,'3'-4'0,"5"0"0,0 4 0,7 8 0,-5 11 0,2 0 0,2 13 0,-9-4 0,8 1 0,-8 9 0,5-3 0,0 4 0,-1-4 0,-4 3 0,-1-9 0,-4 3 0,0-4 0,0 4 0,0-3 0,0 10 0,-4-11 0,-5 5 0,-6 0 0,-3-4 0,-2 9 0,2-14 0,-1 8 0,6-14 0,-4 3 0,8-4 0,-3-1 0,4-3 0,0-2 0,4-3 0,0-1 0,1 1 0,2-4 0,-2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0,3 0 0,-3 0 0,2 0 0,-2 0 0,0 0 0,-2 0 0,-4 0 0,1 0 0,-4 3 0,-1 5 0,-3 9 0,-8 6 0,2-1 0,-11 4 0,7-8 0,-3 4 0,5-10 0,0 0 0,1-5 0,3 1 0,0-1 0,1-3 0,2 3 0,-2-3 0,3 3 0,3-3 0,5-1 0,4-3 0,9 0 0,2 0 0,4 0 0,-4 0 0,3 0 0,-8 0 0,3 0 0,-8 0 0,2 0 0,-6 0 0,2 0 0,-3 0 0,-1 0 0,0 0 0,-3 0 0,-1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28 356 24575,'0'20'0,"0"1"0,0 2 0,0 3 0,0-3 0,0 10 0,0-5 0,0 0 0,0 4 0,0-13 0,0 8 0,0-10 0,0-5 0,0 0 0,0-5 0,-3-6 0,2-11 0,-7-13 0,7-6 0,-8-10 0,8-16 0,-3 15 0,4-25 0,0 24 0,0-7 0,0-3 0,0 15 0,0-9 0,0 16 0,0 1 0,3 7 0,2 4 0,3 0 0,1 0 0,-1 5 0,3-4 0,2 7 0,0-3 0,2 4 0,-2 0 0,4 3 0,-1 1 0,1 4 0,4 0 0,-3 0 0,3 0 0,-8 0 0,3 0 0,-8 0 0,4 4 0,-5 0 0,1 7 0,-4-2 0,0 7 0,-4 4 0,0-6 0,0 9 0,0-11 0,-4 5 0,-4 0 0,-5-4 0,-4 2 0,0-5 0,0 2 0,1-4 0,3 0 0,-3 0 0,8-4 0,-4 0 0,4-4 0,1 0 0,3-6 0,1 4 0,3-4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24575,'-9'-1'0,"-2"16"0,-8 0 0,-6 29 0,-1-12 0,8 9 0,-5-1 0,11 0 0,-4 8 0,1-1 0,9 6 0,1-12 0,5 5 0,0 7 0,0-10 0,0 10 0,0-19 0,0 11 0,5-9 0,10 11 0,6-11 0,11 6 0,-3-16 0,1 3 0,-3-11 0,0-4 0,-8-1 0,1-5 0,-7-4 0,-1 0 0,0-4 0,-5 0 0,-3 0 0,0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15 0,0 7 0,0 1 0,0 9 0,0 3 0,0 0 0,0 5 0,0 0 0,0-10 0,0 9 0,0-21 0,0 7 0,0-17 0,0 2 0,0-8 0,0-4 0,0-1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24575,'10'0'0,"2"0"0,4 0 0,10 0 0,-6 0 0,17 0 0,-8 0 0,6 0 0,-3 0 0,-4 0 0,-6 0 0,0 0 0,-10 0 0,0 0 0,-8 0 0,-1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1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24575,'-8'3'0,"1"27"0,7 2 0,0 19 0,0 4 0,0-19 0,0 25 0,0-14 0,0 19 0,0-7 0,0 5 0,0-4 0,0-6 0,0 9 0,0-16 0,0 18 0,0-18 0,5 10 0,1-12 0,-1 1 0,4-2 0,-4-6 0,1-6 0,-2 0 0,-1-11 0,-2 0 0,3-9 0,-4-1 0,0-4 0,0-3 0,0-1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23 181 24575,'4'2'0,"-1"8"0,-3 3 0,0 12 0,0-7 0,0 15 0,0 1 0,0 1 0,0 3 0,0-9 0,0 9 0,0-3 0,0 4 0,0-4 0,0-3 0,0-9 0,0 3 0,0-12 0,0 2 0,0-9 0,0 0 0,0-9 0,-4-8 0,-2-17 0,-3-7 0,3-12 0,2 5 0,4-12 0,0 6 0,0-1 0,0 2 0,0 6 0,0 0 0,0 6 0,0 6 0,0 1 0,4 5 0,0-1 0,9 2 0,0 4 0,3 4 0,1-3 0,0 7 0,-1-7 0,1 6 0,0 2 0,-5 1 0,4 6 0,-4-2 0,1 3 0,3 0 0,-8 0 0,4 0 0,-5 0 0,1 3 0,0 5 0,-4 5 0,0 8 0,-4 2 0,0-1 0,0 4 0,0-8 0,-5 8 0,-3 0 0,-5-7 0,-1 4 0,-1-14 0,2 7 0,0-7 0,-7-1 0,6-4 0,-8-4 0,9 0 0,-2 0 0,2 0 0,0 0 0,5 0 0,5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24575,'3'-4'0,"5"1"0,0 3 0,7 0 0,-7 0 0,4 3 0,-1 5 0,3 10 0,-1 4 0,0 1 0,-4 3 0,4 2 0,-7 1 0,12 9 0,-16-14 0,11 13 0,-11-18 0,2 13 0,-4-9 0,0 4 0,0-4 0,-5 8 0,0-7 0,-8 9 0,-2 0 0,0-4 0,-2-1 0,7-7 0,-2-8 0,5-2 0,2-3 0,2-1 0,0 1 0,-1-4 0,-1-1 0,2-3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24575,'6'-5'0,"3"2"0,6 3 0,2 0 0,-1 0 0,1 0 0,0 0 0,-5 0 0,0 0 0,-5 0 0,0 0 0,-2 3 0,-2 10 0,-3 1 0,-4 12 0,3-3 0,-12 4 0,3 0 0,-8 1 0,4-6 0,1-1 0,5-8 0,4-1 0,-3-5 0,6 1 0,-6-1 0,6 1 0,1-4 0,4-1 0,7-3 0,2 0 0,8 0 0,2 0 0,4 0 0,0 0 0,0 0 0,1 0 0,-1 0 0,0 0 0,-4 0 0,-2 0 0,-8 0 0,-2 0 0,-3 0 0,-1 0 0,1 0 0,-4 0 0,-1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216 134 24575,'0'-7'0,"-4"0"0,-5-12 0,0 2 0,-3 0 0,3 0 0,-3 4 0,3 2 0,-6-2 0,3 8 0,-5-2 0,5 7 0,-4 0 0,8 0 0,-4 0 0,0 0 0,7 12 0,-10-2 0,13 16 0,-9-3 0,10 4 0,-7 0 0,7 6 0,-4-9 0,5 8 0,0-14 0,0 3 0,0-4 0,0-5 0,0 0 0,0-5 0,0 1 0,4-4 0,0-1 0,4-3 0,-1 0 0,1 0 0,-1 0 0,1-7 0,4-2 0,-3-13 0,8-1 0,-3-4 0,5-6 0,0-2 0,-4 1 0,3 1 0,-8 6 0,3 4 0,-5 5 0,0 7 0,0 3 0,-1 4 0,-3 7 0,0 5 0,-4 13 0,3-4 0,-2 5 0,7-5 0,-4-1 0,4-3 0,4 2 0,-3-6 0,6 3 0,3-8 0,-1 0 0,5-4 0,-1 0 0,-3 0 0,8 0 0,-7-13 0,7 2 0,-7-10 0,2 3 0,-12 9 0,-1 1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24575,'0'22'0,"0"-3"0,0 32 0,0-7 0,0 4 0,0 3 0,0 23 0,0-24 0,0 40 0,0-46 0,0 17 0,0 0 0,0-12 0,0 10 0,0-23 0,0 15 0,0-26 0,0 13 0,0-20 0,0 4 0,0-10 0,0 0 0,0-8 0,0-1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20 191 24575,'0'2'0,"0"4"0,0 5 0,3-2 0,2 1 0,11-8 0,-6 9 0,11-10 0,-9 6 0,5-3 0,0 1 0,-1-1 0,-3-4 0,-2 0 0,1 0 0,-4 0 0,4 0 0,-5 0 0,1 0 0,0-8 0,0-1 0,0-8 0,-3 0 0,-2-4 0,1 3 0,-3-3 0,3-1 0,-4 4 0,0-3 0,0 4 0,0 0 0,0 5 0,-4-4 0,-1 7 0,-3-2 0,-3 6 0,2 2 0,-7 3 0,4 0 0,-5 0 0,-5 0 0,5 4 0,-10 5 0,9 4 0,-4 9 0,5-4 0,-1 8 0,5-8 0,4 3 0,5-4 0,4-5 0,0 4 0,0-11 0,0 2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24575,'0'11'0,"0"-1"0,0-2 0,0-1 0,0 1 0,0-1 0,0 1 0,0 0 0,6-1 0,-1-3 0,10-1 0,-3-3 0,10 0 0,-5 0 0,10 0 0,-9 0 0,3 0 0,-4-4 0,4-1 0,-3-7 0,3-1 0,-8 0 0,-1-3 0,-5 8 0,2-8 0,-1 3 0,0 1 0,-4-4 0,-1 7 0,-3-6 0,0 2 0,0 0 0,-3 2 0,-1 3 0,-13 4 0,3 0 0,-7 4 0,-1 0 0,4 0 0,-3 0 0,4 0 0,0 0 0,1 0 0,-1 4 0,4 4 0,1 5 0,4 0 0,0-2 0,4 1 0,0-4 0,4 4 0,0-5 0,0 1 0,0-4 0,0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09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24575,'0'4'0,"0"2"0,0 15 0,0 7 0,0 7 0,0 5 0,0-1 0,0-5 0,0-1 0,0-10 0,0-2 0,0-8 0,0-2 0,0-7 0,0-1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24575,'16'15'0,"3"1"0,8-1 0,-4 6 0,3-6 0,-1 12 0,2-7 0,2 3 0,5 2 0,-9-2 0,3 2 0,-10-7 0,-2-3 0,-3-2 0,-1 0 0,1 7 0,-5-10 0,4 6 0,-8-9 0,0 1 0,-4-1 0,0 1 0,0 8 0,0-2 0,0 24 0,-9-7 0,-3 21 0,-4-11 0,-12 35 0,11-35 0,-13 40 0,10-37 0,-3 16 0,3-12 0,4-8 0,2-12 0,5-6 0,5-10 0,-4 0 0,8-5 0,-4 1 0,4-1 0,-3-3 0,-4 0 0,-3-22 0,2 13 0,4-12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24575,'0'20'0,"0"-3"0,0 14 0,0-1 0,0 10 0,0-1 0,0 7 0,0-4 0,0 10 0,0-11 0,0 5 0,0-6 0,0-6 0,0-6 0,0-6 0,0-6 0,0-3 0,0-2 0,0-7 0,0-1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1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386 263 24575,'0'-11'0,"0"-5"0,0-11 0,0-1 0,0-3 0,0 4 0,0 6 0,0-5 0,0 9 0,0 1 0,0 1 0,0 6 0,0-2 0,-3 7 0,-1 1 0,-7 3 0,-1 0 0,-14 0 0,7 11 0,-17 1 0,16 18 0,-18-3 0,12 6 0,-9 2 0,10-1 0,-4 7 0,8-3 0,-2-3 0,8 1 0,2-8 0,8 3 0,1-5 0,4 0 0,0-4 0,0-2 0,0-4 0,3-4 0,10 0 0,10-8 0,10 0 0,5-4 0,-1 0 0,-4 0 0,-1 4 0,-6 1 0,0 3 0,-5 1 0,0-1 0,-8 8 0,2 2 0,-5 4 0,2 3 0,-3 2 0,-4 0 0,-1 5 0,-4-6 0,0 0 0,0-4 0,0 3 0,0-4 0,-4 1 0,0-2 0,-8-4 0,0 0 0,-4-3 0,0-2 0,0-3 0,-5 0 0,0 1 0,-6-5 0,1 0 0,-6-4 0,5 0 0,0 0 0,-5-11 0,13 1 0,-9-6 0,15 1 0,-2 2 0,10 1 0,-5 1 0,9 4 0,-2-4 0,-1 2 0,3-2 0,-2 4 0,3 3 0,0 1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24575,'20'0'0,"-3"0"0,9 0 0,-4 0 0,6 0 0,-1 0 0,0 0 0,1 0 0,-6 0 0,10 0 0,-8 0 0,4 0 0,-2 0 0,-8 0 0,3 0 0,-4 0 0,-1 0 0,-3 0 0,-2 0 0,-3 0 0,-1 0 0,-2 0 0,-2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30 0,0 4 0,0 5 0,0 2 0,0 14 0,0-17 0,0 32 0,0-36 0,0 17 0,0 0 0,0-12 0,0-1 0,0-10 0,0-9 0,0 4 0,0-11 0,0-5 0,0-5 0,0-5 0,0 1 0,0-7 0,0-6 0,0-7 0,0-10 0,0-1 0,0 1 0,0-5 0,4 5 0,1-6 0,13 0 0,-2 0 0,6 4 0,0 2 0,-4 5 0,8-1 0,-8 5 0,4-4 0,-1 8 0,-3 0 0,3 1 0,-4 7 0,-5-2 0,4 3 0,-8 0 0,8 0 0,-8 0 0,4 7 0,-7 7 0,-2 4 0,-3 8 0,0 2 0,0 1 0,0 9 0,0-9 0,0 4 0,-7-11 0,1 4 0,-6-12 0,0 6 0,3-11 0,-3 3 0,1-5 0,-2 1 0,-4 1 0,1-5 0,-6 0 0,4-4 0,-3 0 0,4 0 0,0 0 0,-8 0 0,6 0 0,-1-4 0,8-4 0,3-5 0,5-3 0,0-1 0,4 0 0,0 1 0,0-1 0,0 0 0,0 8 0,0 1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24575,'0'5'0,"0"2"0,0 28 0,0-10 0,0 41 0,0-14 0,0 7 0,0 22 0,0-34 0,0 53 0,0-52 0,0 32 0,0-29 0,0 10 0,0 0 0,0-14 0,0 5 0,0-17 0,0 5 0,0-18 0,0 0 0,0-10 0,0 0 0,0-5 0,0-3 0,0-1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24575,'0'3'0,"0"8"0,0 12 0,0 0 0,0 8 0,0-1 0,0 4 0,0 5 0,0-5 0,0 0 0,0-1 0,0-10 0,0 3 0,0-13 0,0 4 0,0-6 0,0-2 0,0 2 0,0-7 0,0-1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24575,'0'3'0,"0"8"0,0 7 0,0 14 0,0-3 0,0 11 0,0 0 0,0-6 0,0-1 0,0-6 0,0 0 0,0-4 0,0-6 0,0-2 0,0-10 0,0 2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4.60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6 85 24575,'0'11'0,"0"1"0,0 4 0,0 0 0,0 0 0,0-3 0,0 7 0,0-10 0,0 10 0,0-11 0,0 7 0,0-8 0,0 8 0,0-4 0,0 4 0,0-4 0,8 0 0,-3-5 0,7-2 0,-5-2 0,5-3 0,0 0 0,5 0 0,0 0 0,-1 0 0,1-4 0,-1-1 0,-3-3 0,3-4 0,-4 3 0,1-2 0,-1-1 0,-4-1 0,0-4 0,-4 0 0,0-4 0,-4-2 0,0-4 0,0 0 0,0 4 0,0-3 0,0 8 0,-3 0 0,-2 3 0,-7 6 0,4-3 0,-8 7 0,3 2 0,0 3 0,-7 0 0,6 0 0,-7 0 0,4 0 0,0 7 0,4 3 0,-11 18 0,13-8 0,-9 5 0,16-10 0,0-6 0,4-1 0,0-5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24575,'3'-4'0,"1"8"0,13 6 0,-3 3 0,12 5 0,-3 1 0,5 0 0,6 5 0,-3 6 0,2-9 0,-2 14 0,-8-16 0,5 9 0,-10-14 0,5 8 0,-6-16 0,-4 8 0,-2-9 0,-3 7 0,-1-5 0,1-2 0,-1-2 0,1-3 0,-1 0 0,-3 3 0,-1 1 0,-3 3 0,0 0 0,0 1 0,0 8 0,0-2 0,0 24 0,-8-13 0,-3 20 0,-9-4 0,-5 1 0,2 11 0,-3-10 0,0 9 0,5-11 0,0 5 0,3-12 0,7-1 0,-3 0 0,5-4 0,0-1 0,4-2 0,1-12 0,0 6 0,3-11 0,-2 2 0,-1-3 0,0-4 0,-8-1 0,-5-3 0,-6-4 0,8 3 0,3-3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24575,'0'11'0,"0"1"0,0 18 0,0 3 0,0 1 0,0 6 0,0-6 0,0 5 0,0-15 0,0 3 0,0-15 0,0 0 0,0-5 0,0-6 0,0-16 0,0-16 0,0-10 0,0-6 0,0-21 0,0 21 0,0-35 0,0 25 0,0-5 0,0 1 0,5 13 0,0 8 0,4 7 0,0 10 0,0 2 0,-1 8 0,3 1 0,-2 4 0,6 0 0,-6 0 0,7 4 0,-4 0 0,5 4 0,-5 0 0,4 0 0,-3 0 0,-1 0 0,0 12 0,-3 3 0,0 13 0,0-1 0,-4-4 0,-1 3 0,-4-9 0,0 10 0,0-10 0,0 1 0,0-3 0,-3-6 0,-6 3 0,-3-4 0,-5 0 0,-4 1 0,7-5 0,-6 0 0,7-4 0,0 0 0,2 0 0,3 0 0,1 0 0,3 0 0,0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 24575,'-7'-4'0,"-2"8"0,-3 10 0,-5 14 0,-1-4 0,1 14 0,-4-14 0,10 21 0,-7-9 0,6 10 0,-3 7 0,5-10 0,4 23 0,1-17 0,5 12 0,0-7 0,0 0 0,0-7 0,0 5 0,14-9 0,-1 2 0,18-2 0,-6-7 0,6 0 0,-1-7 0,-1-4 0,-5-2 0,2-9 0,-13-3 0,8-2 0,-13-1 0,4-4 0,-4 0 0,-4-4 0,-1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37 0,0-17 0,0 20 0,0-12 0,0 8 0,0-1 0,0 6 0,0-18 0,0 0 0,0-14 0,0 1 0,0-5 0,0 0 0,0-10 0,0-4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3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249 8 24575,'-3'-4'0,"-5"1"0,-4 3 0,-14 0 0,8 0 0,-13 0 0,14 0 0,-8 4 0,8 4 0,0 4 0,2 4 0,2-3 0,1 2 0,0-7 0,4 7 0,4-7 0,-2 3 0,5-4 0,-2 1 0,3-1 0,0 0 0,0 0 0,0 0 0,0 0 0,0 0 0,0 1 0,0 3 0,0 5 0,0 1 0,0 8 0,0-8 0,0 8 0,0-3 0,3 4 0,-2 0 0,7-4 0,-3 3 0,-1-3 0,4 9 0,-7-4 0,8 10 0,-8-9 0,7 8 0,-7-8 0,3 3 0,-4 1 0,0-9 0,0 7 0,0-8 0,0-1 0,0 0 0,0-5 0,0-1 0,0-3 0,0-1 0,0-3 0,0-1 0,0 0 0,0 0 0,3-3 0,1-1 0,3-3 0,0 0 0,0 0 0,4 0 0,2 0 0,2 0 0,6 0 0,-4 0 0,8 0 0,-8 0 0,4 0 0,-6 0 0,-6 0 0,-2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0,-4 0 0,15 0 0,-13 0 0,13 0 0,-4 0 0,1 0 0,-1 0 0,-2 0 0,-12 0 0,6 0 0,-11 0 0,2 0 0,-7 0 0,-1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24575,'9'-1'0,"-2"5"0,-7 9 0,0 14 0,0 2 0,0 5 0,0 5 0,0-5 0,0 6 0,0 5 0,0-9 0,0 3 0,0-11 0,0-1 0,0-9 0,0 2 0,0-11 0,0-7 0,0-13 0,0-16 0,-5-7 0,4-6 0,-4-6 0,5-2 0,0 1 0,0-5 0,0 10 0,0-4 0,0 12 0,0-5 0,4 15 0,1-7 0,3 17 0,5-7 0,-1 12 0,1-2 0,2 2 0,-2 1 0,3 4 0,1 0 0,0 4 0,-1 0 0,1 0 0,-4 0 0,2 0 0,-6 0 0,2 0 0,-3 3 0,-4 10 0,-1 1 0,-3 7 0,0-4 0,0 4 0,0-3 0,0 3 0,0-4 0,0-4 0,-3 2 0,-2-2 0,-3-1 0,-12 8 0,1-6 0,-6 3 0,3-5 0,6-3 0,-1-5 0,4 3 0,2-6 0,3 2 0,0-3 0,4 0 0,1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24575,'3'-4'0,"1"1"0,7 3 0,1 0 0,1 7 0,8 3 0,-7 7 0,8 5 0,-5-4 0,-3 8 0,-2-3 0,1 4 0,-7 0 0,7 1 0,-12-1 0,3 6 0,-4-9 0,0 19 0,0-12 0,0 10 0,0 3 0,-9-8 0,-2 10 0,-9-6 0,1-6 0,4-6 0,2-7 0,5-4 0,0-4 0,3-2 0,-2-3 0,6-1 0,-2 1 0,3-4 0,0-1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24575,'-7'0'0,"6"0"0,6 0 0,8 0 0,8 0 0,-3 0 0,4 0 0,-6 0 0,1 0 0,-1 0 0,-3 0 0,7 0 0,-10 0 0,3 3 0,-10 5 0,-3 4 0,0 10 0,-4 0 0,-10 7 0,-2-2 0,-8 2 0,7-7 0,3 0 0,2-5 0,4-5 0,0 0 0,4-5 0,3-3 0,14 0 0,6-4 0,8 0 0,0 0 0,0 0 0,6 0 0,-4-4 0,4 3 0,-11-4 0,0 5 0,-6-3 0,-3 2 0,-2-3 0,-3 4 0,-1 0 0,-2 0 0,-2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4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0 24575,'-11'0'0,"-1"0"0,-5 0 0,0 0 0,1 4 0,-1 4 0,-5 2 0,-1 11 0,-1-1 0,1 4 0,0 3 0,4-4 0,-10 6 0,14-1 0,-8 0 0,17 0 0,-6-1 0,7-4 0,0 3 0,1-4 0,4 6 0,0 5 0,0-5 0,0 5 0,0 0 0,0-4 0,0 4 0,4-6 0,5 0 0,5-4 0,4 3 0,-1-8 0,1 8 0,-1-8 0,-3 8 0,2-3 0,-6 4 0,3 0 0,-8 1 0,-1-6 0,-4 5 0,0-5 0,0 1 0,0 3 0,-4-3 0,-5 4 0,-10 1 0,-6 1 0,-5 1 0,-1 6 0,1-5 0,-2 5 0,8-7 0,0-1 0,6-5 0,1-2 0,4-4 0,1 4 0,3-3 0,0 3 0,5-8 0,-4 2 0,7-6 0,-3 2 0,4 0 0,0-2 0,0 1 0,0-2 0,4-1 0,4-3 0,4-1 0,5 1 0,4-3 0,-3 6 0,8-2 0,-8 0 0,8 3 0,-3-3 0,-1 7 0,4 2 0,-3 4 0,0 4 0,0 1 0,-4 10 0,-1-4 0,-2 16 0,-3-10 0,-3 11 0,0-6 0,-4 6 0,-2-5 0,-4 11 0,0-4 0,0-1 0,0 5 0,0-4 0,0 6 0,0 6 0,-5-4 0,4 12 0,-8-13 0,2 12 0,-4-4 0,-7 21 0,5-10 0,0-2 0,2-6 0,5-10 0,-6 14 0,1-1 0,4-7 0,2 5 0,0-5 0,3 0 0,-3 6 0,5-6 0,0 23 0,0-25 0,0 22 0,0-26 0,0 13 0,0 0 0,0-7 0,5-2 0,1-6 0,4-12 0,8 15 0,-7-25 0,11 13 0,-12-23 0,7 4 0,-4-8 0,4 4 0,0-9 0,0 2 0,-1-5 0,1 5 0,0-5 0,-1 2 0,1-4 0,-5 0 0,4 0 0,-7 0 0,2-1 0,-3-2 0,-1 1 0,1-5 0,-1 2 0,1 1 0,-1-4 0,-3 7 0,2-6 0,-5 5 0,2-2 0,-3 3 0,0 0 0,0-3 0,0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5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24575,'0'-11'0,"0"19"0,0 23 0,0 16 0,5 13 0,1 3 0,12 14 0,-5 2 0,10 7 0,-9 1 0,3-17 0,-1-1 0,1-9 0,0 2 0,-1-6 0,-5-3 0,-2-23 0,-4-3 0,3-15 0,-4 0 0,0-8 0,-1-1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7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24575,'4'-12'0,"0"13"0,-4 22 0,5 16 0,0 15 0,6 6 0,1 10 0,0 9 0,-5-19 0,-2 13 0,1-15 0,0 7 0,5 3 0,-5-26 0,-1-3 0,-5-17 0,0 0 0,0-10 0,0 0 0,0-5 0,0 0 0,0-9 0,0-3 0,0-11 0,0-1 0,4-4 0,1 3 0,3-3 0,1 4 0,3 4 0,1-3 0,3 7 0,1 0 0,-1 2 0,1 6 0,0-3 0,-5 4 0,4 0 0,-4 0 0,1 0 0,3 0 0,-8 4 0,8 0 0,-7 12 0,3-1 0,-3 6 0,-5-4 0,0-1 0,-4 1 0,0 0 0,0 4 0,0-3 0,0 3 0,-7-4 0,-3-4 0,-6 2 0,-1-5 0,0 2 0,0-4 0,1 0 0,-6-3 0,4-1 0,-3-4 0,4 0 0,0 0 0,5 0 0,0 0 0,5 0 0,-1 0 0,7 3 0,5 1 0,9 0 0,3 3 0,1-6 0,0 3 0,4-4 0,-3 0 0,8 0 0,-8 0 0,13 0 0,-7 0 0,9-4 0,-6-5 0,3-17 0,-6 1 0,6-10 0,-10 1 0,0-1 0,-6 0 0,-5 2 0,0 6 0,0 0 0,0 8 0,-5-2 0,0 13 0,-4-4 0,0 11 0,0 10 0,0 10 0,0 8 0,0 6 0,0-5 0,0 5 0,0-10 0,0 3 0,0-9 0,0 1 0,3-7 0,1-3 0,4-1 0,-1-3 0,5 0 0,-3-4 0,6 0 0,-6 0 0,6-8 0,-6-6 0,4-8 0,-4-6 0,0 1 0,0-1 0,0-4 0,1-3 0,0-5 0,-5 0 0,0-6 0,-5 5 0,0-12 0,0 12 0,0-12 0,0 12 0,0 0 0,0 8 0,-4 6 0,-1 4 0,0 6 0,-2 5 0,3 5 0,-4 2 0,4 9 0,1 5 0,3 17 0,0 17 0,0 0 0,0 31 0,0-29 0,0 22 0,0-13 0,0 2 0,5 4 0,5-13 0,6-1 0,3-12 0,-5-6 0,3-10 0,-8-2 0,7-7 0,-7-1 0,6-4 0,-6-4 0,2 0 0,1-4 0,-3-4 0,3-5 0,-4-4 0,4 4 0,-6 5 0,1 4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7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24575,'0'-8'0,"0"-2"0,3 2 0,10-8 0,1 7 0,12-5 0,-3 1 0,-1 4 0,0-4 0,-1 4 0,-7 4 0,6-2 0,-12 6 0,0-3 0,-4 4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4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24575,'-9'0'0,"2"0"0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5 417 24575,'11'0'0,"1"0"0,5-8 0,-4-1 0,-1-12 0,1-2 0,-7 0 0,9 2 0,-13-1 0,6 0 0,-8-1 0,0 1 0,0 6 0,0 3 0,-4 5 0,0 5 0,-3 3 0,-5 0 0,3 0 0,-7 12 0,6 3 0,-7 12 0,7 6 0,-4 1 0,8 0 0,2 5 0,4-5 0,0 6 0,0-6 0,0-1 0,0-6 0,0-5 0,3 0 0,6-9 0,0-2 0,6-2 0,-2-5 0,3 0 0,1-4 0,0 0 0,0-13 0,-3-2 0,3-18 0,-6-1 0,8-6 0,-8 5 0,3-3 0,-5 4 0,1-1 0,-1 2 0,0 11 0,0 0 0,-1 9 0,-1 2 0,1 3 0,0 4 0,3 1 0,-2 3 0,2 0 0,-3 0 0,-1 0 0,1 0 0,-1 3 0,1 5 0,0 9 0,1 11 0,1 6 0,-1 1 0,1 3 0,0-4 0,-5 5 0,3-4 0,-6 0 0,2-12 0,-4-3 0,0-8 0,0-4 0,0-11 0,0-7 0,0-17 0,0-2 0,0-9 0,0 3 0,4-4 0,1 4 0,9 2 0,0 6 0,0 4 0,2 5 0,-3 3 0,0 9 0,2-5 0,-6 10 0,6-3 0,-6 4 0,6 0 0,-6 0 0,2 0 0,1 0 0,-3 7 0,3 3 0,-4 6 0,-3 6 0,2 0 0,-6 6 0,3-1 0,-4-5 0,0 4 0,0-8 0,0 4 0,0-6 0,0-3 0,0-2 0,0-3 0,0-1 0,0-5 0,0-7 0,0-12 0,0-12 0,0 1 0,0-11 0,0 5 0,9-1 0,7-4 0,4 4 0,10-2 0,-10 4 0,7 9 0,-7-2 0,6 10 0,-8-4 0,4 10 0,-6-2 0,-3 7 0,-2-2 0,-3 6 0,-1-2 0,1 3 0,-4 3 0,-1 10 0,-3 5 0,-4 9 0,-1 6 0,-5-4 0,1 4 0,4 0 0,1-5 0,4 5 0,0-10 0,0 3 0,0-8 0,0-1 0,0-1 0,0-8 0,0 4 0,3-5 0,5-2 0,5-2 0,4-3 0,4 0 0,-3 0 0,3 0 0,-4 0 0,0-4 0,-1 0 0,-3-9 0,0-4 0,-5-1 0,1-9 0,0 5 0,-4-6 0,-1-5 0,-4 4 0,0-4 0,0 0 0,-4 5 0,-5-1 0,-4 8 0,-4 4 0,0 4 0,5 1 0,-4 8 0,7 0 0,-2 4 0,3 0 0,1 0 0,-1 0 0,4 4 0,1 0 0,3 3 0,0 1 0,0-1 0,0 1 0,7-1 0,2-2 0,7-2 0,5-3 0,2 0 0,4 0 0,0 0 0,1 0 0,-6 4 0,5-4 0,-10 8 0,10-3 0,-14 3 0,8 0 0,-13 0 0,4 4 0,-4 0 0,-3 10 0,-2 0 0,-3 6 0,0 5 0,0-9 0,0 7 0,0-17 0,0 6 0,0-11 0,-3 3 0,-1-8 0,-4-1 0,0-18 0,4-6 0,1-16 0,3-3 0,0-6 0,0 5 0,0-5 0,4 11 0,1 3 0,8 4 0,0 10 0,1-3 0,1 12 0,-2-4 0,0 9 0,3 0 0,-8 4 0,4 0 0,-5 0 0,1 0 0,-1 0 0,1 0 0,-4 0 0,-1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3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1 175 24575,'0'-11'0,"0"1"0,0 3 0,0 0 0,0-1 0,3-3 0,5 6 0,5-9 0,7 4 0,2-7 0,4 8 0,0-7 0,-5 11 0,0-8 0,-5 5 0,0 0 0,0 4 0,-4 0 0,-1 1 0,-1 2 0,-2-2 0,-1 3 0,-4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1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24575,'11'0'0,"1"0"0,19 0 0,-9 0 0,4 0 0,-3 0 0,4 0 0,-4 0 0,-2-7 0,-7-12 0,-5 7 0,-5-6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93 24575,'-4'-7'0,"0"-4"0,8 3 0,4-5 0,9 1 0,6 2 0,4-3 0,0 4 0,6 4 0,-4 0 0,-1 5 0,4 0 0,-17 0 0,11 0 0,-17 0 0,6 0 0,-10 8 0,7 11 0,-11 5 0,4 21 0,-5-3 0,0 12 0,0 0 0,-10 0 0,-1-7 0,-10-1 0,-3-11 0,3-1 0,-2-6 0,5-5 0,1-6 0,0-1 0,0-7 0,1 3 0,-1-7 0,4-1 0,-3-4 0,8 0 0,-8 0 0,8 0 0,-4-4 0,8 0 0,1-8 0,3 4 0,0-4 0,0 4 0,0-3 0,0 2 0,0-3 0,3 5 0,5 2 0,5-2 0,3 6 0,6-6 0,-5 6 0,10-4 0,-5 5 0,6 0 0,-1 0 0,0 0 0,1 5 0,-6 3 0,0 5 0,0 10 0,-4-5 0,1 9 0,-3-9 0,-3 3 0,1 1 0,-2-5 0,-4 1 0,0-7 0,-4-7 0,-1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5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24575,'0'10'0,"0"5"0,0 38 0,0-3 0,0 18 0,0-6 0,0-12 0,0 8 0,0-16 0,0 5 0,0 5 0,0-16 0,0-2 0,0-13 0,0-5 0,0-10 0,0-7 0,0-16 0,0-1 0,0-8 0,4 8 0,1-9 0,7 9 0,1-3 0,0 4 0,2 4 0,-2-3 0,4 11 0,-4-6 0,2 6 0,-6 1 0,6 0 0,-2 4 0,-1 0 0,4 0 0,-8 0 0,4 0 0,-4 12 0,0-1 0,1 15 0,-4-8 0,-1 8 0,-4-8 0,0 3 0,0-4 0,0-5 0,0 0 0,0-1 0,-3-2 0,-2 2 0,-2-3 0,-5-4 0,-1-1 0,-3 1 0,-1-3 0,0 3 0,0-4 0,1 0 0,-1 0 0,4 0 0,-3 0 0,8 0 0,-4 0 0,5 0 0,3 3 0,1 1 0,6 0 0,5 3 0,5-3 0,4 5 0,4-5 0,-3 0 0,8-4 0,-8 0 0,8 0 0,-3 0 0,4 0 0,-4-4 0,4-10 0,-4-1 0,2-18 0,-3 8 0,-3-8 0,-5 5 0,4 1 0,-8-1 0,3 6 0,-8 4 0,2 6 0,-7 5 0,4 6 0,-4 6 0,0 12 0,0 5 0,-4 6 0,3-6 0,-3 4 0,4-8 0,0 3 0,0-8 0,0-1 0,0-5 0,0 1 0,0-1 0,3-3 0,5 0 0,5-4 0,4 0 0,-1 0 0,1-8 0,-1-1 0,2-13 0,-1 5 0,-3-10 0,-2 5 0,1-6 0,-2-5 0,2-1 0,-7-6 0,3 0 0,-8 0 0,3 6 0,-4 1 0,0 6 0,0 4 0,0 6 0,0 5 0,-3 8 0,-1 4 0,0 8 0,-3 4 0,2 10 0,0 0 0,1 11 0,4 1 0,0 0 0,0 5 0,0-5 0,0 6 0,0 0 0,0-6 0,0-1 0,4-6 0,1-4 0,7-2 0,1-4 0,0-5 0,2 0 0,-2-8 0,3 0 0,-3-4 0,2 0 0,-2 0 0,0 0 0,2-4 0,-6-4 0,7-5 0,-7-4 0,-1 8 0,-4 1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5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 24575,'-5'0'0,"6"0"0,16 0 0,1 0 0,8 0 0,-8 0 0,3 0 0,-4-4 0,-5 3 0,0-3 0,-5 4 0,-3 0 0,0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24575,'-12'0'0,"4"0"0,5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0:57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24575,'2'0'0,"0"0"0,8 0 0,-3 0 0,0 0 0,-3-4 0,-1 0 0,-3-6 0,-3 5 0,2-9 0,-2 13 0,3-6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28 242 24575,'0'20'0,"0"6"0,0 8 0,0 6 0,0 0 0,0 0 0,0-1 0,0-4 0,0-7 0,0-7 0,0 0 0,0-7 0,0 2 0,0-8 0,0-1 0,0 0 0,0-7 0,-8-5 0,6-12 0,-5-11 0,7-6 0,-5-6 0,4 0 0,-3-6 0,4 4 0,0-4 0,0 0 0,0 10 0,0-8 0,0 15 0,0-4 0,4 6 0,1 4 0,3 1 0,0 10 0,4-4 0,-3 7 0,2-2 0,1 3 0,-3 0 0,6 3 0,-6-2 0,6 7 0,-2-4 0,3 4 0,-3 0 0,3 0 0,-4 0 0,1 0 0,2 0 0,-5 12 0,2-1 0,-4 10 0,-3-4 0,-1-1 0,-4 1 0,0 0 0,0-5 0,0 0 0,0-5 0,0 1 0,0-1 0,0 1 0,-8 0 0,-1 0 0,-12 0 0,-2 1 0,0-4 0,-3-1 0,8-4 0,4 0 0,6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24575,'12'0'0,"-4"0"0,7 0 0,-2 0 0,4 0 0,-5 0 0,4 0 0,-8 0 0,13 0 0,-12 0 0,8 0 0,-10 0 0,1 0 0,-1 0 0,-3 3 0,0 1 0,-4 3 0,0 0 0,0 5 0,0-3 0,0 2 0,0 1 0,-4-4 0,0 4 0,0-5 0,-3 1 0,6-1 0,-2 1 0,3-1 0,3-3 0,5-1 0,9-3 0,1 0 0,3 0 0,1 0 0,-5 0 0,10 0 0,-10 0 0,1 0 0,-3 0 0,-6 0 0,2 0 0,-3 0 0,-1-3 0,1-1 0,-4 0 0,-1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24575,'-11'0'0,"2"0"0,-6 7 0,1 7 0,-3 9 0,2 10 0,1 1 0,9 5 0,-4 1 0,8 0 0,-4 0 0,5-1 0,0 7 0,0-4 0,0-2 0,0 5 0,0-15 0,0 9 0,8-12 0,-1 6 0,15-3 0,-2-5 0,5 2 0,-4-13 0,1 4 0,-4-6 0,3-3 0,-4-1 0,0 0 0,-5-3 0,4-1 0,-8-4 0,1 0 0,-6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24575,'0'26'0,"0"-4"0,0 17 0,0-5 0,0 5 0,0 7 0,0 2 0,0-6 0,0-3 0,4-12 0,-3-4 0,7-2 0,-7-8 0,3-2 0,-4-3 0,0-4 0,0-1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24575,'83'0'0,"-1"0"0,0 0 0,1 0 0,-6 0 0,8 0 0,-1 0 0,0 0 0,1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24575,'6'-13'0,"8"2"0,3 11 0,9 0 0,2 0 0,1 0 0,4 0 0,-6 0 0,-4 0 0,3 0 0,-12 0 0,6 0 0,-12 0 0,4 0 0,-8 0 0,-1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13 383 24575,'4'6'0,"-1"8"0,-3 7 0,0-2 0,0 6 0,0-7 0,0 10 0,0-1 0,0-4 0,0-2 0,0 1 0,0-9 0,0 3 0,0-15 0,0-24 0,0 2 0,-9-25 0,7 5 0,-7 0 0,9-12 0,0 6 0,0-1 0,0 2 0,0 6 0,0 6 0,0 1 0,0 5 0,0 6 0,4 0 0,0 5 0,8 1 0,1 3 0,0-3 0,3 7 0,-3 0 0,-1 2 0,4 6 0,-8-2 0,4 3 0,0 0 0,-4 0 0,4 0 0,-5 3 0,1 1 0,-1 4 0,1 4 0,-4 5 0,0 1 0,-4 3 0,0 0 0,0-3 0,0 4 0,0-6 0,-4-3 0,0-2 0,-7-3 0,2 0 0,-7 0 0,8-4 0,-8 0 0,7-4 0,-2 0 0,3 0 0,1 0 0,-1 0 0,4 0 0,1 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24575,'6'-4'0,"-1"1"0,10 3 0,-3 0 0,5 4 0,-1 0 0,1 8 0,0-2 0,0 10 0,5-5 0,-8 2 0,6 0 0,-11-5 0,3 5 0,-3 0 0,-1-1 0,0 1 0,-3 4 0,-1-3 0,-4 4 0,0-1 0,0 7 0,0 1 0,0 3 0,0-4 0,0-1 0,0-4 0,0 3 0,0-8 0,-4 3 0,-1 1 0,-4 0 0,0 1 0,-3-2 0,2-4 0,-2 4 0,4-7 0,-1 6 0,1-11 0,0 3 0,4-5 0,-3 0 0,3-2 0,-3-2 0,3-3 0,1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6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24575,'3'-4'0,"5"1"0,9 3 0,6 0 0,4 0 0,0 0 0,-4 0 0,-2 0 0,-4 0 0,-4 0 0,2 0 0,-6 0 0,2 0 0,-3 0 0,-4 12 0,-1 3 0,-3 8 0,0 8 0,-14 0 0,-2 0 0,-10 2 0,-1-8 0,8-3 0,0-3 0,3-7 0,8-5 0,-4 1 0,4 0 0,1-4 0,-1-1 0,7-6 0,11-6 0,3 0 0,13-4 0,-3 9 0,4-5 0,1 8 0,-1-3 0,0 4 0,1 0 0,-6 0 0,0 0 0,-6 4 0,-3 0 0,-1 8 0,-4 5 0,0 1 0,-3 3 0,-1-4 0,-4 4 0,0-3 0,0 3 0,0-4 0,-7-4 0,-3-1 0,-6 0 0,-6-2 0,4 2 0,-8-3 0,3-5 0,-4 0 0,0-4 0,4 0 0,-3 0 0,12 0 0,-7 0 0,13 0 0,-4 0 0,5 0 0,2 0 0,2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8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24575,'4'-1'0,"-1"22"0,-3 6 0,0 25 0,0-16 0,0 15 0,0-9 0,0 5 0,0-1 0,0-6 0,0-6 0,0-9 0,0-5 0,0-12 0,0 4 0,0-14 0,0-4 0,0-9 0,0-2 0,0 0 0,8 1 0,1-1 0,8 0 0,4 0 0,-3 0 0,8 3 0,-3 1 0,-1 8 0,4-3 0,-3 7 0,0-3 0,3 4 0,-8 0 0,-1 0 0,-2 3 0,-6 6 0,3 4 0,-3 8 0,-1-3 0,-3 3 0,-1 1 0,-4-5 0,0 5 0,0-5 0,-4-1 0,-4-3 0,-5-1 0,-9-3 0,0-5 0,-6 1 0,6-5 0,-5 0 0,5 0 0,-1 0 0,1 0 0,10 0 0,0-4 0,4 3 0,4-5 0,-3 5 0,10-3 0,-3 4 0,12 0 0,5 0 0,6 0 0,4 0 0,0 0 0,1 4 0,-1-3 0,0 3 0,1-4 0,-1 0 0,-5 0 0,4 0 0,-8-7 0,10-8 0,-10-8 0,2-6 0,-3 2 0,-7-6 0,4 4 0,-5-4 0,0 10 0,-4 2 0,-2 8 0,-3-3 0,0 17 0,0 6 0,0 14 0,0 12 0,0-5 0,0 5 0,0-5 0,0-6 0,4 0 0,1-6 0,3-3 0,0-1 0,3-5 0,2 1 0,3-3 0,1-1 0,-1-4 0,1 0 0,0-13 0,1-2 0,0-12 0,1-6 0,-5 4 0,1-9 0,-6 4 0,1-12 0,0 5 0,-4-5 0,-1 6 0,-5 0 0,0 6 0,0 6 0,0 6 0,0 10 0,0 0 0,0 14 0,0 8 0,-5 17 0,4 7 0,-3 12 0,4-5 0,0 12 0,0-12 0,0 11 0,0-11 0,0 5 0,0-12 0,4 5 0,4-15 0,6 2 0,-1-9 0,3-4 0,-3-1 0,3-4 0,-3-3 0,7-2 0,-6-3 0,7 0 0,-4 0 0,0-3 0,-1-6 0,-3-4 0,3-4 0,-7 1 0,7-1 0,-7 0 0,3 5 0,-4-4 0,-4 11 0,0-3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24575,'2'-4'0,"-1"1"0,18 3 0,0 0 0,8 0 0,0 0 0,1 0 0,-6 0 0,4 0 0,-12 0 0,7 0 0,-13 0 0,0 0 0,-5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9 24575,'-14'-5'0,"3"2"0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67 127 24575,'0'16'0,"0"7"0,0 11 0,0 12 0,0-10 0,0 9 0,0-5 0,0 8 0,0 5 0,0 1 0,0-6 0,0-2 0,0-7 0,0-5 0,0-1 0,0-14 0,0-3 0,0-9 0,0 1 0,0-7 0,-5-11 0,4-14 0,-8-17 0,3-13 0,0 4 0,-4-16 0,3 9 0,-4-5 0,5 1 0,1 13 0,5 2 0,0 12 0,0 1 0,0 6 0,0-1 0,0 1 0,3 4 0,6 5 0,4 3 0,3 5 0,6-2 0,-4 3 0,8 0 0,-8 4 0,8 1 0,-4 4 0,6 0 0,-6 0 0,0 0 0,-6 0 0,1 0 0,-4 0 0,-2 0 0,-7 3 0,0 1 0,-4 4 0,0-1 0,0 5 0,-8-3 0,-1 7 0,-8-4 0,0 5 0,1 0 0,-1-4 0,0 2 0,4-6 0,2 3 0,3-5 0,4-3 0,1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24575,'6'-4'0,"3"1"0,2 3 0,4 0 0,-2 0 0,4 0 0,-5 0 0,4 0 0,-8 0 0,13 0 0,-11 0 0,6 0 0,-9 0 0,5 0 0,-4 0 0,4 0 0,-5 0 0,1 0 0,-1 3 0,-3 1 0,0 4 0,-4-1 0,0 5 0,0 0 0,-4 5 0,-1 4 0,-8 2 0,0-1 0,-5 0 0,5-6 0,-3 1 0,7-4 0,-7-1 0,8-5 0,-4 1 0,4-4 0,1 0 0,6-7 0,2-2 0,6-2 0,4-1 0,2 4 0,0-3 0,2 6 0,-2-3 0,-1 4 0,4 0 0,-8 0 0,8 0 0,-4 0 0,1 0 0,-1 0 0,-1 4 0,-2 4 0,3 1 0,-8 7 0,3-4 0,-6 1 0,3 3 0,-4-4 0,0 5 0,0-1 0,-4 6 0,-5-8 0,-4 6 0,-4-11 0,5 7 0,-4-7 0,3 3 0,0-4 0,1-3 0,1 2 0,2-6 0,-3 2 0,5-3 0,-1 0 0,1 0 0,3 0 0,1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7 114 24575,'-4'-3'0,"1"-2"0,3-11 0,0-1 0,4 1 0,0 3 0,8 1 0,-3 8 0,-1-4 0,3 8 0,-6-4 0,6 4 0,-3 0 0,3 0 0,-2 0 0,3 0 0,-1 0 0,2 0 0,3 8 0,-6-3 0,4 10 0,-8-6 0,9 3 0,-2-4 0,-1-4 0,4 0 0,-8-4 0,8 0 0,-4 0 0,5 0 0,-5-3 0,4-2 0,-3-3 0,-1 0 0,0 0 0,-4-4 0,-1 4 0,1-1 0,0-2 0,-4 10 0,0-7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24575,'86'0'0,"0"0"0,0 0 0,0 0 0,0 0 0,-30 0 0,0 0 0,28 0 0,1 0 0,-1 0 0,1 0 0,0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24575,'0'-11'0,"0"3"0,3-6 0,1 8 0,4-4 0,4 6 0,-4-1 0,4-2 0,-1 3 0,-2-1 0,6-6 0,-6 9 0,2-5 0,-3 7 0,-1 0 0,1 0 0,-1 0 0,1 0 0,-1 0 0,1 0 0,-1 0 0,0 0 0,1 0 0,-1 3 0,1 1 0,0 8 0,-1-3 0,1 2 0,0 1 0,0-4 0,0 4 0,-1-5 0,1 1 0,-1-1 0,1-3 0,-1 0 0,1-4 0,-1 0 0,5 0 0,-4 0 0,3 0 0,1 0 0,-3 0 0,2-4 0,1-4 0,-4 0 0,4-8 0,-4 3 0,0 1 0,0 0 0,-1 4 0,1 1 0,-4-1 0,3 4 0,-7 1 0,4 3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24575,'0'9'0,"0"4"0,0 15 0,0 0 0,0 5 0,0-5 0,0 5 0,0-10 0,0 3 0,0-8 0,0 3 0,0-4 0,7-1 0,-2-4 0,14-4 0,0-1 0,8-6 0,-8 3 0,6-4 0,-6 0 0,3 0 0,4 0 0,-8 0 0,8 0 0,-8-4 0,0-4 0,-3-5 0,-5-4 0,6-4 0,-7 3 0,4-8 0,-4 3 0,0-5 0,-4 1 0,-1 0 0,-4-1 0,0 5 0,0-3 0,0 8 0,0-3 0,0 8 0,0 1 0,-7 4 0,-2 4 0,-13 0 0,4 4 0,-3 0 0,-1 0 0,4 0 0,-3 0 0,-1 4 0,4 5 0,-3 4 0,3 8 0,5-3 0,-4 8 0,7 2 0,-4 1 0,1 4 0,2-6 0,2 1 0,5-13 0,4-3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24575,'7'-7'0,"0"-1"0,5 0 0,1 0 0,3 0 0,1 3 0,-1 1 0,6 4 0,-8 0 0,11 0 0,-11 0 0,3 0 0,-1 0 0,-4 0 0,5 8 0,0 6 0,-4 4 0,4 3 0,-9-9 0,8 4 0,-8-7 0,8 2 0,-7-3 0,2 0 0,-3-4 0,-1-1 0,1-3 0,-1 0 0,1 0 0,-1 0 0,1 0 0,-1 0 0,1 0 0,-1 0 0,1-3 0,0-5 0,-1-1 0,1-7 0,-3 4 0,2-5 0,-2 0 0,3-4 0,-3 7 0,-1-7 0,-4 16 0,0-2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24575,'0'-3'0,"0"-3"0,0-9 0,3 2 0,1 5 0,4-3 0,4 9 0,-7-9 0,10 10 0,-10-2 0,6 3 0,-3 0 0,-1 0 0,1 0 0,-1 0 0,4 0 0,-2 0 0,3 3 0,-1 2 0,-2 6 0,3 2 0,0 4 0,-3 0 0,3-1 0,-3 1 0,-1-1 0,0-3 0,-4 3 0,3-8 0,-3 4 0,0-5 0,3 1 0,-3-4 0,0 2 0,3-5 0,-3 3 0,3-4 0,1 0 0,-1 0 0,1 0 0,-1 0 0,1 0 0,-1 0 0,1 0 0,-1 0 0,5 0 0,-4-4 0,8 0 0,-7-8 0,3 3 0,-1-3 0,-2 4 0,3 0 0,-5 4 0,-3-3 0,3 3 0,-6-4 0,5 1 0,-5-1 0,6-4 0,-2-5 0,4-6 0,-4 8 0,-1 3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84 24575,'0'7'0,"0"4"0,0 6 0,0 8 0,0-11 0,0 17 0,0-12 0,0 8 0,0-10 0,0-1 0,0 1 0,0 0 0,0-5 0,0 9 0,0-12 0,0 12 0,8-9 0,-3 1 0,10 2 0,-6-7 0,2 1 0,-3-6 0,3-3 0,-2 0 0,6 0 0,-2 0 0,0 0 0,2 0 0,-2 0 0,3-8 0,1-1 0,0-8 0,0-4 0,0 3 0,-3-8 0,-2 8 0,-3-8 0,0 3 0,0-5 0,0 1 0,-4 0 0,-1-1 0,-4 1 0,0-1 0,0 6 0,0 0 0,-4 6 0,-4 3 0,-5 1 0,-4 7 0,-4 1 0,3 4 0,-4 0 0,0 0 0,5 0 0,-10 0 0,9 8 0,-4 6 0,4 8 0,0 6 0,4-1 0,0 6 0,5-4 0,-1 3 0,5-4 0,-3-1 0,7-4 0,-3-6 0,4-5 0,0-5 0,0-3 0,0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215 123 24575,'0'-11'0,"0"3"0,0-13 0,0 11 0,0-10 0,0 7 0,-3 0 0,-1 2 0,0 3 0,-7 4 0,5 1 0,-5 3 0,-1 0 0,3 0 0,-6 0 0,6 0 0,-8 17 0,3 0 0,-6 21 0,1 2 0,3 1 0,1 5 0,5-7 0,5 1 0,-4-6 0,8-1 0,-3-5 0,4-6 0,0 0 0,0-10 0,3 0 0,1-5 0,8 1 0,-4 0 0,8 0 0,-7-1 0,2-2 0,-3-2 0,-1-3 0,5 0 0,-4 0 0,4 0 0,-5 0 0,1 0 0,-1-7 0,2-7 0,-1-4 0,1-8 0,0 3 0,0 0 0,0-3 0,-1 8 0,-3-3 0,-1-1 0,-1 1 0,-2-1 0,3 6 0,-4 4 0,3 4 0,-2 1 0,2-1 0,-3 1 0,0 0 0,3-1 0,-2 1 0,6 0 0,-7-1 0,4 1 0,-4-1 0,3 0 0,-2 1 0,2-1 0,0 4 0,-2 7 0,2 11 0,-3 13 0,0 13 0,0 1 0,0 4 0,0-5 0,0-1 0,0-5 0,0-1 0,4-10 0,0-6 0,4-1 0,0-8 0,4 4 0,0-8 0,5 0 0,-1-4 0,1 0 0,0 0 0,-1 0 0,-3 0 0,3-4 0,-8-4 0,4-5 0,-3-4 0,-1 1 0,0-1 0,0 0 0,1 0 0,-1 1 0,-3 6 0,-2 3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24575,'0'-7'0,"0"15"0,0 10 0,0 22 0,0 8 0,0-1 0,0 20 0,0-10 0,0 27 0,0-13 0,0 14 0,0-6 0,0 0 0,0 6 0,0-21 0,0 4 0,0-8 0,0 1 0,0-4 0,0 1 0,0-27 0,0 7 0,0-21 0,0 1 0,0-7 0,0-7 0,0-1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24575,'0'2'0,"0"4"0,0 9 0,0 2 0,0-1 0,0 1 0,0 4 0,0-7 0,0 2 0,0-5 0,4-6 0,4 2 0,4-7 0,5 0 0,-1 0 0,6 0 0,-8 0 0,11 0 0,-11 0 0,3-3 0,-1-2 0,-8-3 0,4 0 0,-4-3 0,-1-2 0,2-4 0,-5-4 0,0 3 0,-4-4 0,0 1 0,0 3 0,0-3 0,0 4 0,0 0 0,-3 4 0,-2 2 0,-2 3 0,-5 4 0,-1 0 0,-3 4 0,3 0 0,-3 0 0,4 0 0,-13 8 0,11 1 0,-6 8 0,12-1 0,0-3 0,3 2 0,2-2 0,3-1 0,0 4 0,0-7 0,0 2 0,0-3 0,0-4 0,0-1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24575,'0'11'0,"0"6"0,0 1 0,0 3 0,0-4 0,0-1 0,0-3 0,0-1 0,0-5 0,0 1 0,0-1 0,4-3 0,4-1 0,4-3 0,1 0 0,7 0 0,-7 0 0,13 0 0,-12 0 0,11-8 0,-11 2 0,4-10 0,-3 7 0,-6-7 0,7 7 0,-7-7 0,3 3 0,-3-4 0,-5-4 0,0 3 0,-4-4 0,0 1 0,0 3 0,0-3 0,0 4 0,0 4 0,0-2 0,-8 6 0,3 0 0,-6 5 0,-1 4 0,-1 0 0,-4 0 0,5 0 0,-4 0 0,3 0 0,0 8 0,-3 6 0,6 8 0,-8 11 0,8-4 0,-5 9 0,10-9 0,1 3 0,0-9 0,3 6 0,-3-18 0,4 4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7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11 184 24575,'-4'19'0,"1"-6"0,3 7 0,0-7 0,0-1 0,0 4 0,0-7 0,0 2 0,0-3 0,-3-1 0,13-3 0,-3-1 0,13-3 0,-4 0 0,6-4 0,0-1 0,0-7 0,5-8 0,-2-10 0,4 4 0,-4-3 0,-3 7 0,-4-1 0,-4 1 0,-2 0 0,-4 10 0,0-4 0,-3 7 0,-2-2 0,-3 3 0,0-4 0,0 4 0,-6-4 0,-4 4 0,-5 4 0,-7 0 0,4 4 0,-3 0 0,-1 0 0,5 0 0,-5 0 0,5 0 0,-4 8 0,6 6 0,-6 5 0,11 7 0,-2-3 0,3-1 0,0 5 0,4-10 0,-3 5 0,7-6 0,-6-3 0,6-2 0,-5-3 0,5-4 0,-3-1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04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24575,'14'0'0,"1"0"0,-3 0 0,3 0 0,-7 0 0,3 0 0,-4 0 0,0 0 0,0 0 0,0 0 0,-4 0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24575,'21'12'0,"3"-2"0,9 7 0,9 3 0,-2-5 0,12 14 0,6-11 0,1 8 0,-10-10 0,13 4 0,-20 1 0,10-4 0,-13 6 0,-3-9 0,-13 3 0,3-3 0,-10 1 0,-4-7 0,-1 0 0,-8-2 0,1-2 0,-4 3 0,0 0 0,0 0 0,0 4 0,-13 7 0,-3 5 0,-13 5 0,-13 14 0,-2-3 0,-8 17 0,10-17 0,-1 13 0,6-9 0,-6 6 0,0-1 0,6-7 0,2 0 0,4 0 0,6-6 0,2-7 0,10-8 0,1-4 0,5-4 0,-1-1 0,4-3 0,1-1 0,3-6 0,0 1 0,0-5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24575,'15'0'0,"6"11"0,13 5 0,-3 4 0,14-1 0,-11-8 0,12 8 0,-4-3 0,3 0 0,-5-2 0,-6-4 0,-1-1 0,-11 0 0,0 0 0,-6-5 0,-6 3 0,0-6 0,-6 2 0,4-3 0,0 0 0,-4 3 0,-1 2 0,-3 2 0,0 0 0,0 1 0,0 3 0,0 7 0,-4 4 0,-5 6 0,-12 11 0,2-9 0,-12 16 0,10-12 0,-10 14 0,4-6 0,1 5 0,-4-11 0,9 3 0,-2-10 0,8 4 0,-2-10 0,8-6 0,0-1 0,2-8 0,7 4 0,-7-5 0,3-2 0,-3-2 0,-5-10 0,7 5 0,-2-6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24575,'0'25'0,"0"3"0,0 2 0,0 7 0,0-1 0,0 5 0,0 5 0,0-7 0,0-5 0,8-1 0,-6-6 0,6-4 0,-8-6 0,0-5 0,0-1 0,0-2 0,0 2 0,0-3 0,0-1 0,0-3 0,0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24575,'36'0'0,"-9"0"0,31 0 0,-26 0 0,25 0 0,-15 0 0,5 0 0,5 0 0,-16 0 0,-1 0 0,-14 0 0,-8 0 0,-2 0 0,-4 0 0,-2 0 0,-2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24575,'4'9'0,"-1"11"0,-3 12 0,0 2 0,0 4 0,0 3 0,0 6 0,0 6 0,0 1 0,0-1 0,0 0 0,0-5 0,0-2 0,0-12 0,0 4 0,0-14 0,0-2 0,0-6 0,0-8 0,0-2 0,0-16 0,0-4 0,0-12 0,0 3 0,0 1 0,4-5 0,1 9 0,8-8 0,0 8 0,4-3 0,0 8 0,-4 1 0,2 4 0,-2 0 0,3 3 0,1 1 0,-1 4 0,1 0 0,-5 0 0,4 0 0,-7 0 0,2 0 0,-3 0 0,3 0 0,-2 4 0,3 4 0,-5 4 0,2 5 0,-5 4 0,4-3 0,-7 3 0,2 1 0,-3-4 0,0 3 0,0-5 0,0 1 0,0 0 0,-3-5 0,-5 4 0,-1-8 0,-7 4 0,4-4 0,-5 0 0,-4-3 0,-9-1 0,5-4 0,-9 0 0,17-8 0,-5-1 0,6-8 0,3 5 0,-3-4 0,11 8 0,-6-4 0,10 4 0,-2 1 0,3-1 0,0 1 0,-3-1 0,2 1 0,-3-5 0,4 3 0,0-11 0,0 14 0,0-7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18 0,0 9 0,0-5 0,0 28 0,0-31 0,0 59 0,0-50 0,0 3 0,0 1 0,0 14 0,0 5 0,0 2 0,0-19 0,4 0 0,-3-3 0,3-23 0,-4-2 0,0-15 0,0 0 0,0-5 0,0-2 0,0-2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0,0-4 0,0 4 0,0 0 0,0 1 0,0 0 0,0-1 0,0-6 0,0-8 0,0 6 0,0-12 0,0 4 0,0-6 0,0-4 0,0 1 0,0-4 0,0-1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6 0,0-6 0,0 4 0,0-8 0,0 3 0,0 0 0,0-3 0,0 4 0,0-6 0,0-3 0,0 2 0,0-6 0,0-1 0,0-5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24575,'0'3'0,"0"3"0,0 6 0,0 4 0,0-4 0,0 15 0,0-8 0,0 12 0,0-9 0,0 5 0,0 6 0,0-9 0,0 8 0,0-4 0,0-4 0,0 3 0,0-15 0,0 4 0,0-8 0,0 4 0,0-8 0,0-1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4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24575,'8'-1'0,"6"7"0,8 8 0,11 5 0,1 0 0,0 0 0,5 1 0,-5-5 0,0 3 0,-1-8 0,-6 3 0,-4-4 0,-2-4 0,-8-1 0,-1-1 0,-5-2 0,0 2 0,0-3 0,1 0 0,-4 3 0,-1 1 0,-3 4 0,0-1 0,0 0 0,0 1 0,0-1 0,0 1 0,0-1 0,0 1 0,0-1 0,0 1 0,0-1 0,0 1 0,0 3 0,-8 6 0,2 1 0,-17 20 0,11-13 0,-17 26 0,13-21 0,-15 21 0,5-9 0,-1 11 0,1-6 0,6-1 0,0-11 0,5-2 0,3-11 0,6-1 0,3-8 0,-1-2 0,4-3 0,-7-4 0,3-1 0,-7-3 0,6 0 0,-3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63 447 24575,'0'5'0,"0"1"0,0 23 0,0 0 0,0 17 0,0-5 0,0 5 0,0-7 0,0-4 0,0-8 0,0-9 0,0-7 0,0-3 0,0-1 0,0-6 0,0-10 0,0-10 0,0-14 0,-4-1 0,-2 0 0,-4-11 0,5 3 0,-5-12 0,9 0 0,-13 0 0,11 7 0,-6 1 0,9 7 0,0 5 0,0 1 0,0 5 0,0 6 0,0 0 0,0 5 0,0 1 0,0-1 0,3 4 0,5 1 0,5 4 0,3-4 0,6 3 0,0-4 0,5 4 0,6 4 0,1-3 0,12 6 0,-10-2 0,8 4 0,-10 0 0,0 0 0,-1 0 0,-6 0 0,-9 0 0,3 4 0,-13 4 0,5 5 0,-9 4 0,0 4 0,-4-3 0,0 13 0,-4-7 0,-5 9 0,-12 1 0,-3-4 0,-8 11 0,-4-9 0,3 4 0,-1-10 0,0-2 0,0-10 0,0 0 0,1-4 0,6-5 0,-1-1 0,1-4 0,4 0 0,6 0 0,1 0 0,7 0 0,1-3 0,5-2 0,3-2 0,0 0 0,0 2 0,0 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24575,'36'-52'0,"-6"63"0,-41 53 0,6 31 0,5-61 0,0 3 0,0-11 0,0-4 0,12-1 0,2-8 0,13 0 0,-1-9 0,5 0 0,-3-4 0,8 0 0,-8-8 0,4-6 0,-4-10 0,-13 8 0,-2 4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0,11 0 0,13 0 0,8 0 0,8 0 0,7 0 0,0 0 0,9 0-879,8 0 879,-40 0 0,-2 0 0,27 0 0,20 0 0,-25 0 0,7 0-284,3 0 284,-15 0 0,-13 0 0,3 0 0,-18 0 0,-1 0 866,-7 0-866,-5 0 297,-6 0-297,0 0 0,-10 0 0,0 0 0,-5 0 0,1 0 0,-4-3 0,-1 2 0,-3-2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30 0,0-16 0,0 10 0,0-1 0,0 5 0,0 5 0,0-1 0,0-1 0,0-10 0,0 2 0,5-12 0,0 0 0,5-11 0,-5 3 0,2-19 0,-6 8 0,2-13 0,-3 4 0,3-8 0,-2 3 0,2-6 0,-3 2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0,6 0 0,-9 0 0,8 0 0,-15 0 0,1 0 0,-3 0 0,-10 0 0,1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10 0,0 3 0,0 4 0,0-3 0,0 10 0,0-5 0,0 11 0,0-10 0,0 9 0,0 2 0,0-4 0,0 8 0,0-15 0,0 16 0,4-15 0,-3 15 0,3-21 0,-4 7 0,0-13 0,0 4 0,0-6 0,0-3 0,0-2 0,0-3 0,0-1 0,0-6 0,0-6 0,0-17 0,0-8 0,0-10 0,-4 6 0,3-5 0,-4 5 0,5-1 0,0 2 0,0 6 0,0-1 0,0 1 0,0 4 0,0 2 0,0-1 0,0 4 0,0 1 0,0 1 0,4 3 0,0 1 0,4-4 0,0 3 0,0 1 0,1-4 0,2 7 0,-2-3 0,3 4 0,-5 1 0,1-1 0,-1 4 0,1 0 0,-1 4 0,1 0 0,-1 0 0,1 0 0,0 0 0,-1 0 0,1 0 0,-1 0 0,1 0 0,-1 0 0,1 4 0,-1 0 0,-3 7 0,3-2 0,-6 6 0,5-6 0,-5 6 0,3-6 0,-4 2 0,0-3 0,0 7 0,0-6 0,0 6 0,0-7 0,0 3 0,-4-2 0,0 2 0,-8-3 0,4 0 0,-8 0 0,7 0 0,-7 0 0,8-4 0,-8 0 0,7-4 0,-2 0 0,3 0 0,1 0 0,3 0 0,0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24575,'3'0'0,"2"0"0,7 0 0,4 0 0,-4 0 0,1 0 0,7 0 0,-6 0 0,12 0 0,-8 0 0,3 8 0,1 2 0,-5 6 0,1-2 0,-3 1 0,-2-2 0,0 3 0,-1 1 0,-4 0 0,0-1 0,1 1 0,-1 0 0,0-1 0,1 1 0,-5-1 0,0 6 0,-4-5 0,0 10 0,0-5 0,0 6 0,0-6 0,0 4 0,0-3 0,0 4 0,-4-4 0,-1 3 0,-8-3 0,3 4 0,-7-5 0,7 5 0,-6-13 0,7 9 0,-3-13 0,7 5 0,2-7 0,-1-1 0,0-3 0,-3 0 0,3-4 0,1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 24575,'-3'-4'0,"-5"5"0,-1 7 0,-3 10 0,3 4 0,-4 1 0,4-2 0,0 6 0,2-8 0,6 8 0,-3-10 0,4-1 0,0 5 0,0-3 0,0 4 0,0-6 0,0 6 0,0-5 0,0 5 0,0-6 0,0 5 0,0-3 0,0 3 0,0-4 0,0 0 0,0-1 0,4 1 0,1 0 0,-1 4 0,4-3 0,-4 3 0,4-4 0,1-1 0,-5 1 0,3-4 0,-2 2 0,3-2 0,0 4 0,4-4 0,1 2 0,4-6 0,4 8 0,-3-8 0,4 4 0,-1-4 0,-3-1 0,3 1 0,-8-1 0,-2 0 0,-3-4 0,-1-1 0,1 1 0,-1-4 0,-2 4 0,-2-4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24575,'16'0'0,"-6"0"0,10 0 0,-8 0 0,1 0 0,7 0 0,-10 0 0,11 0 0,-9 0 0,4 0 0,-4 0 0,-1 0 0,-3 0 0,-1 0 0,1 0 0,-4 3 0,-1 1 0,-3 3 0,0 5 0,0-4 0,0 8 0,0-8 0,0 8 0,0-7 0,0 6 0,-3-6 0,-1 2 0,-4 1 0,0-4 0,0 4 0,0 0 0,0-4 0,0 4 0,4-5 0,-3 1 0,3-1 0,-3 1 0,-1-4 0,4 2 0,-2-5 0,2 6 0,-4-7 0,4 7 0,-3-6 0,6 5 0,-5-5 0,5 6 0,-6-6 0,6 5 0,-2-8 0,3-3 0,3-7 0,6-5 0,0 1 0,7 3 0,-3-3 0,-1 3 0,4 0 0,-7 1 0,6 4 0,-6 0 0,3 3 0,-5-1 0,5 5 0,-4-3 0,4 4 0,-1 0 0,-2 0 0,2 0 0,-3 0 0,-1 0 0,1 0 0,-1 0 0,1 0 0,-1 4 0,-2 0 0,1 3 0,-5 5 0,2 0 0,-3 5 0,0-4 0,0 2 0,0-2 0,0 0 0,0 2 0,0-6 0,0 2 0,0-3 0,0 3 0,0-2 0,-3 2 0,-2 1 0,-2-4 0,-2 8 0,2-8 0,-1 4 0,0-5 0,1 1 0,-1-1 0,4 1 0,-3-4 0,3 3 0,-4-7 0,1 7 0,0-6 0,0 5 0,-1-5 0,5 2 0,-1-3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77 24575,'-4'-6'0,"1"-2"0,-1 0 0,3-6 0,-5 12 0,5-9 0,-10 10 0,9-5 0,-9 1 0,7 1 0,-8-3 0,4 6 0,-4-3 0,1 4 0,3 0 0,-7 0 0,6 0 0,-7 0 0,4 4 0,-2 9 0,-2 1 0,6 12 0,-2-8 0,3 8 0,0-4 0,0 6 0,4-1 0,1-5 0,0 5 0,3-10 0,-3 5 0,4-10 0,0 4 0,0-8 0,0 4 0,0-5 0,0 1 0,0-1 0,0 1 0,0-1 0,0 1 0,0-1 0,3-3 0,1-1 0,3-3 0,1 0 0,-1 0 0,0 0 0,5 0 0,1-4 0,4-9 0,0-1 0,0-7 0,0-1 0,-4 8 0,0-6 0,-2 7 0,-2-4 0,3 1 0,-4 3 0,1-3 0,-2 8 0,2-8 0,-2 7 0,-2-2 0,1 3 0,-5 0 0,6 1 0,-7-1 0,4 1 0,-1 2 0,-2-1 0,5 2 0,-5-3 0,2 9 0,-3 4 0,0 9 0,0 7 0,0 0 0,0 5 0,0 1 0,0-6 0,0 4 0,0-8 0,0-1 0,0-2 0,3-6 0,1 2 0,8-3 0,5 1 0,1-5 0,7 0 0,-7-4 0,8 0 0,-3 0 0,4 0 0,0 0 0,-4-7 0,-2-3 0,-4-6 0,-5 3 0,4-3 0,-8 8 0,1 0 0,-6 4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24575,'0'29'0,"0"8"0,0 4 0,0 11 0,0 2 0,0 17 0,0-1 0,0 14 0,0-6 0,0-12 0,0-10 0,0-3 0,0-1 0,0 42 0,0-47 0,0 7 0,0-7 0,0-1 0,0-17 0,0-2 0,0-10 0,0-5 0,0-1 0,0-7 0,0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89 202 24575,'0'12'0,"-4"-4"0,-1 12 0,-3-6 0,0 7 0,3 1 0,-3-4 0,7-1 0,-2-2 0,3-6 0,0 3 0,0-5 0,0-6 0,0-14 0,0-12 0,4-7 0,1-6 0,5 3 0,4-4 0,-3-1 0,3 6 0,-5 1 0,0 5 0,0 6 0,-1 4 0,-3 7 0,-2 3 0,-6 7 0,2 10 0,-6 9 0,2 10 0,-4 4 0,-5 3 0,3 4 0,-4 1 0,10-1 0,-4-5 0,4 4 0,-4-14 0,4 8 0,1-18 0,0 6 0,3-11 0,-3 2 0,1-3 0,2 3 0,-6-2 0,7 2 0,-7-3 0,3-1 0,-1 1 0,2-1 0,3 1 0,-3-4 0,2-1 0,-2-3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5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52 24575,'-4'15'0,"1"-1"0,3-4 0,0-2 0,0 2 0,3-7 0,5 0 0,0-3 0,3 0 0,0-3 0,-3-5 0,0-1 0,3-2 0,-9 3 0,8 1 0,-9-1 0,2 1 0,-3-4 0,0 3 0,0-3 0,-3 7 0,-1 1 0,-8-5 0,4 7 0,-7-6 0,3 7 0,0 0 0,-3 0 0,6 3 0,-2 1 0,4 7 0,-1 1 0,0 4 0,3 4 0,-2-3 0,6 0 0,-2-2 0,3-3 0,0 0 0,0-1 0,0-4 0,0 0 0,3-3 0,1 0 0,3-4 0,0 0 0,0 0 0,0-4 0,1-4 0,-1 0 0,1-7 0,-1 3 0,-2 3 0,-2 2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24575,'-15'11'0,"7"6"0,-7 1 0,10 3 0,-7-8 0,4 2 0,3-2 0,2 8 0,3-3 0,0 3 0,0-8 0,0-1 0,0-1 0,0-2 0,0 2 0,0-4 0,0 1 0,3-4 0,5-1 0,4-3 0,5 0 0,4 0 0,-3 0 0,8-8 0,-8 2 0,3-11 0,-4 8 0,-4 1 0,-2 1 0,-3 2 0,-1-2 0,1-1 0,-4-4 0,-1 4 0,-3-8 0,0 3 0,0-3 0,0-1 0,0 0 0,0 1 0,0 3 0,-7 1 0,-3 4 0,-2 3 0,-4 2 0,7 3 0,-2 0 0,3 0 0,0 0 0,1 0 0,-1 0 0,1 0 0,-1 0 0,1 3 0,3 5 0,-3 1 0,6 2 0,-2 1 0,3-4 0,0 0 0,0-4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8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40 107 24575,'-7'3'0,"-1"6"0,0 3 0,0 5 0,3-1 0,1-3 0,4 2 0,0-2 0,0-1 0,0 0 0,0-1 0,0-3 0,0 3 0,4-8 0,8 1 0,2-4 0,12 0 0,-8 0 0,8 0 0,-8-4 0,8-5 0,-8-4 0,3-5 0,-4 2 0,-5 3 0,0-3 0,-4 8 0,0-8 0,-4 7 0,0-7 0,-4 4 0,0-5 0,0 0 0,0 1 0,0-1 0,0 4 0,0 2 0,-7 3 0,-3 0 0,-6 3 0,-1 1 0,0 4 0,-4 0 0,3 0 0,-8 8 0,7 7 0,-3 3 0,8 8 0,-2-8 0,7-1 0,-3-1 0,8-11 0,0 2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9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 24575,'6'-9'0,"3"2"0,11 7 0,3 0 0,-1 8 0,0 1 0,5 5 0,-3 2 0,9-1 0,-11 2 0,4-3 0,-8 2 0,3-3 0,-4-4 0,0 3 0,-8-8 0,2 4 0,-7-1 0,0 1 0,-1-1 0,-3 1 0,0-1 0,0 5 0,0 0 0,-3 5 0,-6 5 0,-5 0 0,-5 5 0,-4 2 0,-3 5 0,-4-3 0,-2 11 0,1-5 0,5-1 0,-4 0 0,11-9 0,0-4 0,2-1 0,8-10 0,1 0 0,1-5 0,6 1 0,-2-1 0,0 1 0,-1-4 0,-4-1 0,4-3 0,1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24575,'0'23'0,"0"2"0,0 7 0,0 2 0,0 12 0,0-5 0,0 5 0,0-6 0,0 0 0,0-6 0,0 5 0,0-19 0,0 10 0,0-16 0,0 3 0,0-5 0,0-5 0,0-3 0,0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24575,'16'0'0,"7"0"0,1 0 0,13 0 0,-8 0 0,5-4 0,5 3 0,-11-3 0,11 4 0,-10 0 0,3 0 0,-9 0 0,3 0 0,-8 0 0,-1 0 0,-1 0 0,-8 0 0,4 0 0,-5 0 0,-3 0 0,0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24575,'0'9'0,"0"7"0,0 24 0,0-1 0,0 7 0,0 1 0,0 1 0,0 11 0,0-16 0,0 4 0,0-8 0,0-11 0,0 0 0,0-11 0,0-1 0,0-8 0,0 4 0,0-11 0,0-14 0,0-1 0,0-15 0,0 12 0,8-10 0,2 10 0,8-10 0,-2 9 0,7-4 0,-6 5 0,5 3 0,-1-2 0,-3 6 0,3 1 0,-4 6 0,-4 3 0,-2 0 0,1 0 0,-4 0 0,4 0 0,-5 0 0,-3 3 0,0 1 0,-4 8 0,0 5 0,0 1 0,0 3 0,0 0 0,0-3 0,0 8 0,0-8 0,-8 0 0,2-2 0,-5-8 0,3 4 0,-4-4 0,3 0 0,-2-1 0,-1 1 0,3-4 0,-14 4 0,13-7 0,-13 2 0,14-3 0,-2 0 0,3 0 0,0 0 0,1 0 0,-1 0 0,1 0 0,0 0 0,3 0 0,1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24575,'0'5'0,"0"6"0,0 25 0,0-6 0,0 36 0,0-14 0,0 6 0,0 23 0,0-45 0,0 44 0,0-30 0,0 12 0,0-8 0,0 5 0,0-16 0,0 15 0,0-22 0,0 8 0,0-10 0,0-4 0,0-3 0,0-11 0,0-3 0,0-2 0,0-3 0,0-1 0,0-2 0,0-2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24575,'0'1'0,"0"3"0,0 14 0,0-5 0,0 3 0,0-8 0,0 8 0,0-4 0,0 0 0,0-2 0,0-3 0,3-3 0,1 0 0,8-4 0,0 0 0,5 0 0,0 0 0,-5 0 0,4 0 0,-3-4 0,8-1 0,-3-7 0,3-2 0,-8-3 0,3 4 0,-7-2 0,3 6 0,-4-7 0,-1 7 0,-2-2 0,-2 3 0,-3-4 0,0 4 0,0-4 0,0 5 0,-3-1 0,-5-4 0,-5 7 0,-4-6 0,0 10 0,1-3 0,-1 4 0,-4 0 0,3 0 0,-4 0 0,6 0 0,3 0 0,2 0 0,3 0 0,0 0 0,4 3 0,1-2 0,3 2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12 0,0-4 0,0 3 0,0-4 0,0-1 0,0-4 0,0-6 0,0-5 0,0-1 0,0-3 0,0 1 0,0-6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1 0,0-1 0,0 5 0,0 1 0,0-1 0,0 4 0,0-4 0,0 1 0,0 3 0,0-8 0,0 8 0,0-8 0,0 4 0,0-5 0,0 1 0,0-7 0,0 1 0,0-5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7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359 542 24575,'-10'-3'0,"-2"-4"0,-9 6 0,4-2 0,-8 3 0,3 0 0,-4 0 0,-6 0 0,4 13 0,-1 7 0,0 15 0,9 3 0,-4-4 0,6 3 0,3-4 0,2 0 0,4-2 0,4-5 0,1 0 0,4-4 0,0-2 0,0-4 0,0 0 0,7-3 0,6-2 0,9-2 0,10 0 0,-5-4 0,4-1 0,-4-4 0,-1 0 0,1-13 0,0-3 0,2-12 0,-5-5 0,0-1 0,-5-4 0,0-6 0,1-2 0,-4-5 0,-1-15 0,-4 4 0,-4 1 0,-2 4 0,-5 5 0,0-7 0,0-1 0,0 2 0,0 12 0,0 2 0,0 11 0,0-1 0,-4 16 0,0 0 0,-3 14 0,0 0 0,-1 4 0,1 0 0,0 4 0,-6 13 0,8 2 0,-8 24 0,8-9 0,-1 16 0,2-5 0,4 13 0,0-5 0,0 12 0,0-12 0,0 5 0,0-12 0,4 4 0,5-16 0,5 3 0,4-6 0,3-7 0,-2 2 0,7-4 0,-4-8 0,5 8 0,-1-13 0,12 8 0,-9-7 0,9 2 0,-24-7 0,-2-1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24575,'0'11'0,"0"1"0,3 1 0,5 2 0,2 2 0,5 1 0,-1 3 0,3 1 0,5-8 0,-8 7 0,7-8 0,-8 4 0,8 0 0,-7 0 0,7 0 0,-12-4 0,6 3 0,-10-8 0,7 8 0,-8-8 0,0 4 0,3-8 0,-6 3 0,6-3 0,-7 3 0,4 1 0,-4-1 0,3 1 0,-2-1 0,2 1 0,-3 3 0,0-2 0,0 2 0,0 1 0,0-3 0,0 6 0,0-2 0,-3 3 0,-6 1 0,0 0 0,-4 4 0,1-3 0,-2 8 0,-4 2 0,-1 1 0,-6 11 0,5-11 0,-5 5 0,7-7 0,0 1 0,0-6 0,5-5 0,1-5 0,8-5 0,-3 1 0,6-1 0,-2 1 0,0-4 0,2-9 0,-2 4 0,3-7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53 24575,'0'-7'0,"0"-4"0,0 3 0,0-3 0,0 3 0,-3 4 0,-5 1 0,0 3 0,-3 0 0,-1 0 0,3 0 0,-2 0 0,-1 7 0,-1 3 0,0 11 0,-3-3 0,6 8 0,-3-3 0,4 4 0,0-5 0,0 5 0,4-5 0,1 1 0,4-2 0,0-4 0,0-1 0,0-3 0,0-1 0,0-5 0,0 1 0,0-1 0,4 1 0,0-4 0,3-1 0,1-3 0,-1 0 0,1 0 0,-1 0 0,5 0 0,1-7 0,-1-3 0,4-6 0,-7-1 0,3 0 0,-3-4 0,-1 3 0,1-3 0,-1 4 0,1 0 0,-1 5 0,0-4 0,-1 7 0,-2-2 0,2 3 0,-7 0 0,4 1 0,-1 2 0,-2 5 0,1 4 0,-2 3 0,0 1 0,0-1 0,0 5 0,0 0 0,0 5 0,0 0 0,0-1 0,4 1 0,0-5 0,5 4 0,-2-7 0,5 3 0,-3-5 0,6-2 0,-2-2 0,3-3 0,1 0 0,0 0 0,-1 0 0,1 0 0,0-4 0,-1 0 0,-3-4 0,3-1 0,-8 2 0,4 2 0,-5-2 0,0 6 0,1-6 0,-4 7 0,-1-4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25 0,0-2 0,0 17 0,0-1 0,0 11 0,0 6 0,0 2 0,0 13 0,0-31 0,0 14 0,0-13 0,0 3 0,0-1 0,0-12 0,0-12 0,0-14 0,0 0 0,0-14 0,0 1 0,0-2 0,0-6 0,0-2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85 24575,'-4'11'0,"0"1"0,-5 5 0,4-4 0,2 2 0,3-2 0,0-1 0,0 4 0,0-4 0,0 1 0,0 3 0,0-4 0,0 1 0,0-2 0,0-3 0,0 4 0,0-4 0,0 3 0,7-7 0,2 0 0,7-4 0,5 0 0,-3 0 0,3 0 0,0 0 0,-3-4 0,4-4 0,-6-5 0,-2-9 0,1 4 0,-1-8 0,0 3 0,-1 1 0,-4-5 0,-1 9 0,1-3 0,-5 4 0,0 0 0,-4 1 0,0 3 0,0 1 0,0 5 0,-4-5 0,0 7 0,-8-7 0,-1 11 0,-4-2 0,1 3 0,-1 0 0,0 0 0,0 0 0,1 0 0,-1 0 0,0 7 0,0 2 0,1 8 0,-1 0 0,8-5 0,1-3 0,8-6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 2 0,0 11 0,0-5 0,0 5 0,0-6 0,0-6 0,0-6 0,0-7 0,0-4 0,0-5 0,0 0 0,0-8 0,0-1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0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24575,'0'11'0,"0"2"0,0 8 0,0-3 0,0 8 0,0-8 0,0 8 0,0-8 0,0 3 0,4-4 0,4-4 0,5-1 0,8-3 0,2-1 0,4 1 0,-4 0 0,3-4 0,-3-1 0,-1-4 0,0 0 0,-1 0 0,-7 0 0,6-4 0,-11-4 0,3-5 0,-3-9 0,0-1 0,0-10 0,-4 4 0,0-9 0,-5 9 0,0-4 0,0 6 0,0-1 0,0 5 0,0 6 0,0 5 0,-4 5 0,-4 2 0,-5 2 0,-4 3 0,1 0 0,-6 0 0,4 0 0,-3 0 0,4 7 0,0 3 0,0 11 0,3 2 0,-2-1 0,6 0 0,1-13 0,6-2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24575,'0'11'0,"8"-2"0,-3 11 0,11-6 0,2 8 0,0-5 0,10 6 0,-6-4 0,2 4 0,8-4 0,-17-2 0,11-3 0,-17-2 0,3-4 0,-5-4 0,-3 2 0,-1-1 0,-3 9 0,0 5 0,-3 1 0,-12 8 0,4 0 0,-17 3 0,12 8 0,-14-3 0,13-1 0,-7 5 0,14-16 0,-8 7 0,12-13 0,-5 0 0,6-3 0,1-6 0,0 2 0,1-7 0,-1 0 0,-8-4 0,7 0 0,-2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7 0,0 18 0,0-14 0,0 25 0,0-21 0,0 16 0,0-11 0,0 0 0,0-3 0,0-9 0,0-1 0,0-7 0,0-8 0,0-2 0,0-3 0,0-4 0,0-1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24575,'19'0'0,"16"0"0,-10 0 0,20 0 0,-16 0 0,9 0 0,-4 0 0,1 0 0,-3 0 0,1 0 0,-9 0 0,-1 0 0,-11 0 0,-1 0 0,-6-3 0,3 2 0,-8-2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24575,'4'6'0,"-1"13"0,-3 4 0,0 15 0,0-3 0,0 4 0,0 1 0,0-1 0,0 1 0,0 0 0,0-6 0,0 5 0,0-11 0,0 5 0,0-14 0,0 1 0,0-12 0,0 4 0,0-4 0,0-7 0,0-11 0,8-8 0,2-10 0,8 1 0,6-2 0,-5 2 0,4 3 0,-5-2 0,3 7 0,-2-3 0,2 9 0,-8 1 0,2 7 0,-6-2 0,7 7 0,-8-4 0,4 4 0,-5 0 0,1 0 0,-1 0 0,1 0 0,0 8 0,-4 6 0,-1 14 0,-3 0 0,0 5 0,0-5 0,0 5 0,0-5 0,0 1 0,0-3 0,0-8 0,0-1 0,-3-1 0,-2-8 0,-3 4 0,1-5 0,-5 1 0,4 0 0,-8 0 0,3 0 0,-4-4 0,-16 0 0,7-4 0,-9 0 0,9 0 0,8-4 0,-3-4 0,8-1 0,1-3 0,8 5 0,-3-1 0,6 0 0,-2 1 0,3-1 0,0 1 0,0-1 0,0 4 0,0 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8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24575,'0'-54'0,"0"9"0,0 14 0,4 4 0,1 1 0,3 4 0,4 2 0,-3 4 0,2 7 0,-3 2 0,-1 7 0,-3 10 0,-1-1 0,-3 25 0,0 16 0,0 5 0,0 10 0,-5-14 0,4 1 0,-8-7 0,8-1 0,-3-11 0,4-2 0,0-13 0,0 2 0,0-12 0,7 0 0,6-5 0,14-3 0,0-8 0,12-12 0,-11-5 0,14-22 0,-11 6 0,10-8 0,-9-1 0,3 8 0,-4-3 0,-7 10 0,-4 2 0,-7 7 0,-5 4 0,0 2 0,0 7 0,-4 2 0,-1 4 0,-3 0 0,-3 0 0,-5 3 0,3 1 0,-2 3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24575,'0'8'0,"0"-1"0,0 38 0,0-6 0,0 16 0,0-3 0,0-4 0,0 28 0,0-28 0,0 40 0,0-48 0,0 26 0,0-19 0,0-4 0,0 1 0,0-10 0,0-4 0,0 2 0,0-10 0,0 1 0,0-6 0,0-5 0,0-5 0,-4-3 0,0-1 0,-8-3 0,7 0 0,-2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24575,'0'11'0,"0"-2"0,0 6 0,0 3 0,0 4 0,0 6 0,0 11 0,0-9 0,0 14 0,0-9 0,0 4 0,0 1 0,0-5 0,0-3 0,0-9 0,0-2 0,0-8 0,0-2 0,0-3 0,0-4 0,0-1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5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24575,'0'16'0,"0"-3"0,0 14 0,0-14 0,0 13 0,0-13 0,0 5 0,0-3 0,0-6 0,0 2 0,0-3 0,0-1 0,3-3 0,5-1 0,0-3 0,8 0 0,-7 0 0,6 0 0,-2 0 0,3 0 0,-3-3 0,3-2 0,-4-3 0,1-4 0,-1-1 0,0-4 0,-3 0 0,3 1 0,-4 3 0,1-3 0,-5 3 0,0-3 0,-4-1 0,0 0 0,0 0 0,0 1 0,0 3 0,0 1 0,-4 5 0,-4-1 0,-1 3 0,-6 2 0,2 3 0,0 0 0,-3 0 0,4 0 0,-5 0 0,0 0 0,4 3 0,-2 2 0,6 2 0,-3 1 0,8 0 0,-3-1 0,7 1 0,-7-4 0,6 2 0,-2-5 0,3 3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24575,'0'2'0,"0"9"0,0 11 0,0 1 0,0 8 0,0-7 0,0 20 0,0-13 0,0 20 0,0-16 0,0 1 0,0-4 0,0-14 0,0 3 0,0-8 0,0-2 0,0-3 0,0-10 0,0-4 0,0-10 0,0 0 0,0-6 0,0 12 0,0-3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24575,'6'-4'0,"3"4"0,6 5 0,3 12 0,3-6 0,8 11 0,1-3 0,3-3 0,1 7 0,-10-9 0,13 6 0,-13-3 0,4-2 0,-2-2 0,-8-1 0,4 1 0,-10 0 0,0-2 0,-5-3 0,1-1 0,-1 1 0,1 0 0,-4-1 0,3-3 0,-7 3 0,4-3 0,-4 3 0,0 1 0,0-1 0,0 5 0,0 5 0,0 1 0,0 8 0,0-3 0,-9 4 0,-1 6 0,-10 1 0,1 0 0,-6 6 0,5-11 0,-5 11 0,1-10 0,8 3 0,-6-9 0,12 2 0,-6-12 0,10 2 0,-5-8 0,10 0 0,-2-1 0,0-3 0,-1 0 0,-4-4 0,1-8 0,-2-11 0,4 7 0,1-6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4 0,0 5 0,0 11 0,0 11 0,0-5 0,0 23 0,0-25 0,0 19 0,0-13 0,0 5 0,0-13 0,0-1 0,0-6 0,0-10 0,0-3 0,0-11 0,0-3 0,0-2 0,0-3 0,0-13 0,0-7 0,0-12 0,0-9 0,0-7 0,0-2 0,0-4 0,0 7 0,0 4 0,0 3 0,0 4 0,0 1 0,0-1 0,0 5 0,0 2 0,4 4 0,0 0 0,1 1 0,2-1 0,-2 4 0,-1-2 0,3 2 0,-3 0 0,1 2 0,2 3 0,-3 1 0,0-1 0,3 0 0,-3 1 0,3-1 0,1 0 0,0-3 0,-1 2 0,1-3 0,-1 5 0,5-1 0,-4 0 0,8 0 0,-8 0 0,7 0 0,-2 4 0,-1 1 0,-1 3 0,-3 0 0,3 0 0,-2 0 0,2 0 0,-3 0 0,3 0 0,-2 0 0,2 0 0,-3 3 0,-1 1 0,-3 4 0,0 3 0,-4-2 0,0 6 0,0-2 0,0 3 0,0 1 0,0 0 0,-8-1 0,-1-3 0,-8 3 0,1-3 0,-1-1 0,0 0 0,1-3 0,3-1 0,-3 0 0,4 0 0,-8 0 0,6-4 0,-5-1 0,10-3 0,-6 0 0,6 0 0,-2 0 0,3 0 0,0-3 0,1 2 0,2-6 0,2 3 0,3 0 0,0 1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24575,'-20'20'0,"-6"13"0,1-2 0,-1 8 0,2-5 0,0 6 0,-3 3 0,0 9 0,1-9 0,5 9 0,1-11 0,3 5 0,3-7 0,4-4 0,5 9 0,1-14 0,4 9 0,0-6 0,0-4 0,0 3 0,0 1 0,7-9 0,3 8 0,19-8 0,-4 0 0,16 7 0,-7-11 0,-2 9 0,0-13 0,-9 5 0,4-11 0,-4 3 0,-2-5 0,-8 0 0,-2 0 0,-3 0 0,-1-4 0,1-1 0,-1-3 0,-3 0 0,-1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5 0,0 12 0,0-3 0,0 4 0,0 6 0,0-5 0,0 11 0,0-10 0,0 15 0,0-13 0,0 8 0,0-6 0,0-5 0,0 5 0,0-11 0,0-1 0,0-8 0,0-1 0,0-5 0,0 1 0,0-1 0,0-3 0,0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24575,'15'0'0,"5"0"0,3 0 0,-1 0 0,4 0 0,-8 0 0,4 0 0,-6 0 0,-3 0 0,-2 0 0,-7 0 0,-1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3 254 24575,'4'6'0,"-1"3"0,-3 11 0,0-2 0,0 3 0,0 1 0,0 6 0,0 0 0,0 5 0,0 0 0,0-5 0,0 11 0,0-11 0,0 0 0,0-6 0,0-10 0,0-1 0,0-3 0,0-26 0,-4-2 0,3-30 0,-4 9 0,5-11 0,0 4 0,0 1 0,0-6 0,0 12 0,0-5 0,4 11 0,1 2 0,5 6 0,-2 4 0,1 2 0,3 4 0,1 4 0,0-3 0,2 7 0,-2-3 0,0 4 0,2 3 0,3-2 0,-5 6 0,8-3 0,-9 4 0,5 0 0,0 0 0,-5 0 0,0 0 0,-5 0 0,1 3 0,0 10 0,-3 1 0,-1 7 0,-4-4 0,0 4 0,0-3 0,0 8 0,0-9 0,-5 10 0,1-10 0,-9 1 0,-7 1 0,-3-8 0,-3 5 0,1-8 0,7-3 0,-4-1 0,5-4 0,1 0 0,3 0 0,1 0 0,8 0 0,1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59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24575,'0'29'0,"0"42"0,0-12 0,0 34 0,0-46 0,0 31 0,0-26 0,0 17 0,0-13 0,0-10 0,0 5 0,0-5 0,0-8 0,0-1 0,0-14 0,0 3 0,0-14 0,0 3 0,0-7 0,0 3 0,0-5 0,0 1 0,0 0 0,0-3 0,0-1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24575,'3'-4'0,"5"0"0,0 4 0,7 8 0,-5 11 0,2 0 0,2 13 0,-9-4 0,8 1 0,-8 9 0,5-3 0,0 4 0,-1-4 0,-4 3 0,-1-9 0,-4 3 0,0-4 0,0 4 0,0-3 0,0 10 0,-4-11 0,-5 5 0,-6 0 0,-3-4 0,-2 9 0,2-14 0,-1 8 0,6-14 0,-4 3 0,8-4 0,-3-1 0,4-3 0,0-2 0,4-3 0,0-1 0,1 1 0,2-4 0,-2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0,3 0 0,-3 0 0,2 0 0,-2 0 0,0 0 0,-2 0 0,-4 0 0,1 0 0,-4 3 0,-1 5 0,-3 9 0,-8 6 0,2-1 0,-11 4 0,7-8 0,-3 4 0,5-10 0,0 0 0,1-5 0,3 1 0,0-1 0,1-3 0,2 3 0,-2-3 0,3 3 0,3-3 0,5-1 0,4-3 0,9 0 0,2 0 0,4 0 0,-4 0 0,3 0 0,-8 0 0,3 0 0,-8 0 0,2 0 0,-6 0 0,2 0 0,-3 0 0,-1 0 0,0 0 0,-3 0 0,-1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28 356 24575,'0'20'0,"0"1"0,0 2 0,0 3 0,0-3 0,0 10 0,0-5 0,0 0 0,0 4 0,0-13 0,0 8 0,0-10 0,0-5 0,0 0 0,0-5 0,-3-6 0,2-11 0,-7-13 0,7-6 0,-8-10 0,8-16 0,-3 15 0,4-25 0,0 24 0,0-7 0,0-3 0,0 15 0,0-9 0,0 16 0,0 1 0,3 7 0,2 4 0,3 0 0,1 0 0,-1 5 0,3-4 0,2 7 0,0-3 0,2 4 0,-2 0 0,4 3 0,-1 1 0,1 4 0,4 0 0,-3 0 0,3 0 0,-8 0 0,3 0 0,-8 0 0,4 4 0,-5 0 0,1 7 0,-4-2 0,0 7 0,-4 4 0,0-6 0,0 9 0,0-11 0,-4 5 0,-4 0 0,-5-4 0,-4 2 0,0-5 0,0 2 0,1-4 0,3 0 0,-3 0 0,8-4 0,-4 0 0,4-4 0,1 0 0,3-6 0,1 4 0,3-4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24575,'-9'-1'0,"-2"16"0,-8 0 0,-6 29 0,-1-12 0,8 9 0,-5-1 0,11 0 0,-4 8 0,1-1 0,9 6 0,1-12 0,5 5 0,0 7 0,0-10 0,0 10 0,0-19 0,0 11 0,5-9 0,10 11 0,6-11 0,11 6 0,-3-16 0,1 3 0,-3-11 0,0-4 0,-8-1 0,1-5 0,-7-4 0,-1 0 0,0-4 0,-5 0 0,-3 0 0,0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15 0,0 7 0,0 1 0,0 9 0,0 3 0,0 0 0,0 5 0,0 0 0,0-10 0,0 9 0,0-21 0,0 7 0,0-17 0,0 2 0,0-8 0,0-4 0,0-1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24575,'10'0'0,"2"0"0,4 0 0,10 0 0,-6 0 0,17 0 0,-8 0 0,6 0 0,-3 0 0,-4 0 0,-6 0 0,0 0 0,-10 0 0,0 0 0,-8 0 0,-1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23 181 24575,'4'2'0,"-1"8"0,-3 3 0,0 12 0,0-7 0,0 15 0,0 1 0,0 1 0,0 3 0,0-9 0,0 9 0,0-3 0,0 4 0,0-4 0,0-3 0,0-9 0,0 3 0,0-12 0,0 2 0,0-9 0,0 0 0,0-9 0,-4-8 0,-2-17 0,-3-7 0,3-12 0,2 5 0,4-12 0,0 6 0,0-1 0,0 2 0,0 6 0,0 0 0,0 6 0,0 6 0,0 1 0,4 5 0,0-1 0,9 2 0,0 4 0,3 4 0,1-3 0,0 7 0,-1-7 0,1 6 0,0 2 0,-5 1 0,4 6 0,-4-2 0,1 3 0,3 0 0,-8 0 0,4 0 0,-5 0 0,1 3 0,0 5 0,-4 5 0,0 8 0,-4 2 0,0-1 0,0 4 0,0-8 0,-5 8 0,-3 0 0,-5-7 0,-1 4 0,-1-14 0,2 7 0,0-7 0,-7-1 0,6-4 0,-8-4 0,9 0 0,-2 0 0,2 0 0,0 0 0,5 0 0,5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24575,'3'-4'0,"5"1"0,0 3 0,7 0 0,-7 0 0,4 3 0,-1 5 0,3 10 0,-1 4 0,0 1 0,-4 3 0,4 2 0,-7 1 0,12 9 0,-16-14 0,11 13 0,-11-18 0,2 13 0,-4-9 0,0 4 0,0-4 0,-5 8 0,0-7 0,-8 9 0,-2 0 0,0-4 0,-2-1 0,7-7 0,-2-8 0,5-2 0,2-3 0,2-1 0,0 1 0,-1-4 0,-1-1 0,2-3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24575,'6'-5'0,"3"2"0,6 3 0,2 0 0,-1 0 0,1 0 0,0 0 0,-5 0 0,0 0 0,-5 0 0,0 0 0,-2 3 0,-2 10 0,-3 1 0,-4 12 0,3-3 0,-12 4 0,3 0 0,-8 1 0,4-6 0,1-1 0,5-8 0,4-1 0,-3-5 0,6 1 0,-6-1 0,6 1 0,1-4 0,4-1 0,7-3 0,2 0 0,8 0 0,2 0 0,4 0 0,0 0 0,0 0 0,1 0 0,-1 0 0,0 0 0,-4 0 0,-2 0 0,-8 0 0,-2 0 0,-3 0 0,-1 0 0,1 0 0,-4 0 0,-1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216 134 24575,'0'-7'0,"-4"0"0,-5-12 0,0 2 0,-3 0 0,3 0 0,-3 4 0,3 2 0,-6-2 0,3 8 0,-5-2 0,5 7 0,-4 0 0,8 0 0,-4 0 0,0 0 0,7 12 0,-10-2 0,13 16 0,-9-3 0,10 4 0,-7 0 0,7 6 0,-4-9 0,5 8 0,0-14 0,0 3 0,0-4 0,0-5 0,0 0 0,0-5 0,0 1 0,4-4 0,0-1 0,4-3 0,-1 0 0,1 0 0,-1 0 0,1-7 0,4-2 0,-3-13 0,8-1 0,-3-4 0,5-6 0,0-2 0,-4 1 0,3 1 0,-8 6 0,3 4 0,-5 5 0,0 7 0,0 3 0,-1 4 0,-3 7 0,0 5 0,-4 13 0,3-4 0,-2 5 0,7-5 0,-4-1 0,4-3 0,4 2 0,-3-6 0,6 3 0,3-8 0,-1 0 0,5-4 0,-1 0 0,-3 0 0,8 0 0,-7-13 0,7 2 0,-7-10 0,2 3 0,-12 9 0,-1 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0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1500 1 24575,'-60'4'0,"33"-1"0,-50-3 0,27 0 0,15 0 0,-48 0 0,57 0 0,-59 0 0,35 0 0,-17 0 0,9 0 0,1 0 0,3 0 0,-4 0 0,7 0 0,-1 0 0,1 0 0,-1 0 0,7 0 0,6 0 0,2 0 0,9 0 0,-8 0 0,8 0 0,1 0 0,2 0 0,3 0 0,0 0 0,6 3 0,-4 1 0,7 4 0,-8 0 0,9-3 0,-3 2 0,7-6 0,-3 6 0,3-3 0,1 0 0,0 2 0,-1-2 0,1 3 0,-4-3 0,3 2 0,-3-5 0,4 2 0,3-12 0,1 6 0,3-6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24575,'0'22'0,"0"-3"0,0 32 0,0-7 0,0 4 0,0 3 0,0 23 0,0-24 0,0 40 0,0-46 0,0 17 0,0 0 0,0-12 0,0 10 0,0-23 0,0 15 0,0-26 0,0 13 0,0-20 0,0 4 0,0-10 0,0 0 0,0-8 0,0-1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20 191 24575,'0'2'0,"0"4"0,0 5 0,3-2 0,2 1 0,11-8 0,-6 9 0,11-10 0,-9 6 0,5-3 0,0 1 0,-1-1 0,-3-4 0,-2 0 0,1 0 0,-4 0 0,4 0 0,-5 0 0,1 0 0,0-8 0,0-1 0,0-8 0,-3 0 0,-2-4 0,1 3 0,-3-3 0,3-1 0,-4 4 0,0-3 0,0 4 0,0 0 0,0 5 0,-4-4 0,-1 7 0,-3-2 0,-3 6 0,2 2 0,-7 3 0,4 0 0,-5 0 0,-5 0 0,5 4 0,-10 5 0,9 4 0,-4 9 0,5-4 0,-1 8 0,5-8 0,4 3 0,5-4 0,4-5 0,0 4 0,0-11 0,0 2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24575,'0'11'0,"0"-1"0,0-2 0,0-1 0,0 1 0,0-1 0,0 1 0,0 0 0,6-1 0,-1-3 0,10-1 0,-3-3 0,10 0 0,-5 0 0,10 0 0,-9 0 0,3 0 0,-4-4 0,4-1 0,-3-7 0,3-1 0,-8 0 0,-1-3 0,-5 8 0,2-8 0,-1 3 0,0 1 0,-4-4 0,-1 7 0,-3-6 0,0 2 0,0 0 0,-3 2 0,-1 3 0,-13 4 0,3 0 0,-7 4 0,-1 0 0,4 0 0,-3 0 0,4 0 0,0 0 0,1 0 0,-1 4 0,4 4 0,1 5 0,4 0 0,0-2 0,4 1 0,0-4 0,4 4 0,0-5 0,0 1 0,0-4 0,0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24575,'0'4'0,"0"2"0,0 15 0,0 7 0,0 7 0,0 5 0,0-1 0,0-5 0,0-1 0,0-10 0,0-2 0,0-8 0,0-2 0,0-7 0,0-1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24575,'16'15'0,"3"1"0,8-1 0,-4 6 0,3-6 0,-1 12 0,2-7 0,2 3 0,5 2 0,-9-2 0,3 2 0,-10-7 0,-2-3 0,-3-2 0,-1 0 0,1 7 0,-5-10 0,4 6 0,-8-9 0,0 1 0,-4-1 0,0 1 0,0 8 0,0-2 0,0 24 0,-9-7 0,-3 21 0,-4-11 0,-12 35 0,11-35 0,-13 40 0,10-37 0,-3 16 0,3-12 0,4-8 0,2-12 0,5-6 0,5-10 0,-4 0 0,8-5 0,-4 1 0,4-1 0,-3-3 0,-4 0 0,-3-22 0,2 13 0,4-12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24575,'0'20'0,"0"-3"0,0 14 0,0-1 0,0 10 0,0-1 0,0 7 0,0-4 0,0 10 0,0-11 0,0 5 0,0-6 0,0-6 0,0-6 0,0-6 0,0-6 0,0-3 0,0-2 0,0-7 0,0-1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24575,'20'0'0,"-3"0"0,9 0 0,-4 0 0,6 0 0,-1 0 0,0 0 0,1 0 0,-6 0 0,10 0 0,-8 0 0,4 0 0,-2 0 0,-8 0 0,3 0 0,-4 0 0,-1 0 0,-3 0 0,-2 0 0,-3 0 0,-1 0 0,-2 0 0,-2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30 0,0 4 0,0 5 0,0 2 0,0 14 0,0-17 0,0 32 0,0-36 0,0 17 0,0 0 0,0-12 0,0-1 0,0-10 0,0-9 0,0 4 0,0-11 0,0-5 0,0-5 0,0-5 0,0 1 0,0-7 0,0-6 0,0-7 0,0-10 0,0-1 0,0 1 0,0-5 0,4 5 0,1-6 0,13 0 0,-2 0 0,6 4 0,0 2 0,-4 5 0,8-1 0,-8 5 0,4-4 0,-1 8 0,-3 0 0,3 1 0,-4 7 0,-5-2 0,4 3 0,-8 0 0,8 0 0,-8 0 0,4 7 0,-7 7 0,-2 4 0,-3 8 0,0 2 0,0 1 0,0 9 0,0-9 0,0 4 0,-7-11 0,1 4 0,-6-12 0,0 6 0,3-11 0,-3 3 0,1-5 0,-2 1 0,-4 1 0,1-5 0,-6 0 0,4-4 0,-3 0 0,4 0 0,0 0 0,-8 0 0,6 0 0,-1-4 0,8-4 0,3-5 0,5-3 0,0-1 0,4 0 0,0 1 0,0-1 0,0 0 0,0 8 0,0 1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24575,'0'5'0,"0"2"0,0 28 0,0-10 0,0 41 0,0-14 0,0 7 0,0 22 0,0-34 0,0 53 0,0-52 0,0 32 0,0-29 0,0 10 0,0 0 0,0-14 0,0 5 0,0-17 0,0 5 0,0-18 0,0 0 0,0-10 0,0 0 0,0-5 0,0-3 0,0-1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24575,'0'3'0,"0"8"0,0 12 0,0 0 0,0 8 0,0-1 0,0 4 0,0 5 0,0-5 0,0 0 0,0-1 0,0-10 0,0 3 0,0-13 0,0 4 0,0-6 0,0-2 0,0 2 0,0-7 0,0-1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258 675 24575,'-7'0'0,"0"0"0,0 0 0,0 0 0,0-3 0,0 2 0,0-2 0,-5-1 0,4 3 0,-7-2 0,3 3 0,-4 0 0,0 0 0,-4 0 0,2 0 0,-2 0 0,3 11 0,4 4 0,0 16 0,8-3 0,-8 9 0,11-15 0,-6 14 0,8-13 0,0 8 0,0-9 0,0-2 0,0-4 0,0 0 0,0-4 0,7 0 0,2-5 0,11-2 0,2-2 0,4-3 0,11 0 0,-1-13 0,10-9 0,-4-21 0,-5-5 0,0-5 0,-10-5 0,4-2 0,-8 0 0,-1-5 0,-8 12 0,-3-12 0,-5 12 0,-1-5 0,-5 6 0,0 6 0,0 2 0,0 6 0,0 0 0,0 5 0,0 2 0,0 9 0,-4 1 0,4 9 0,-7 1 0,3 7 0,-3 1 0,0 3 0,-1 7 0,4 6 0,-4 27 0,6-10 0,-7 25 0,8 8 0,-4-12 0,5 21 0,0-20 0,0 1 0,0 5 0,0-7 0,0-5 0,4-2 0,1-11 0,14 4 0,-5-13 0,14 8 0,-6-14 0,5 5 0,0-10 0,-6-1 0,4-3 0,-8-1 0,4-3 0,-5-2 0,0-3 0,-4 0 0,2-3 0,-5-5 0,3-9 0,0-5 0,-1-22 0,2 2 0,2-16 0,-4 13 0,5-27 0,-10 27 0,4-34 0,-9 32 0,4-11 0,-5 12 0,0 2 0,0 11 0,0 2 0,0 13 0,0-2 0,0 12 0,0-3 0,-3 7 0,0 0 0,-4 4 0,-1 4 0,4 8 0,-3 6 0,2 13 0,-4 2 0,3 5 0,-2 0 0,7 6 0,-3-5 0,4 11 0,0-10 0,0 10 0,0-5 0,0 1 0,0 4 0,0-11 0,4 11 0,1-10 0,5 4 0,4-6 0,1 0 0,2-10 0,1 2 0,-5-13 0,2 0 0,-2-6 0,3-3 0,0-3 0,-4-2 0,3-3 0,2-12 0,2-9 0,3-7 0,-3-9 0,0 4 0,-5 0 0,3 2 0,-11 16 0,2 3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24575,'0'3'0,"0"8"0,0 7 0,0 14 0,0-3 0,0 11 0,0 0 0,0-6 0,0-1 0,0-6 0,0 0 0,0-4 0,0-6 0,0-2 0,0-10 0,0 2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85 24575,'0'11'0,"0"1"0,0 4 0,0 0 0,0 0 0,0-3 0,0 7 0,0-10 0,0 10 0,0-11 0,0 7 0,0-8 0,0 8 0,0-4 0,0 4 0,0-4 0,8 0 0,-3-5 0,7-2 0,-5-2 0,5-3 0,0 0 0,5 0 0,0 0 0,-1 0 0,1-4 0,-1-1 0,-3-3 0,3-4 0,-4 3 0,1-2 0,-1-1 0,-4-1 0,0-4 0,-4 0 0,0-4 0,-4-2 0,0-4 0,0 0 0,0 4 0,0-3 0,0 8 0,-3 0 0,-2 3 0,-7 6 0,4-3 0,-8 7 0,3 2 0,0 3 0,-7 0 0,6 0 0,-7 0 0,4 0 0,0 7 0,4 3 0,-11 18 0,13-8 0,-9 5 0,16-10 0,0-6 0,4-1 0,0-5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24575,'3'-4'0,"1"8"0,13 6 0,-3 3 0,12 5 0,-3 1 0,5 0 0,6 5 0,-3 6 0,2-9 0,-2 14 0,-8-16 0,5 9 0,-10-14 0,5 8 0,-6-16 0,-4 8 0,-2-9 0,-3 7 0,-1-5 0,1-2 0,-1-2 0,1-3 0,-1 0 0,-3 3 0,-1 1 0,-3 3 0,0 0 0,0 1 0,0 8 0,0-2 0,0 24 0,-8-13 0,-3 20 0,-9-4 0,-5 1 0,2 11 0,-3-10 0,0 9 0,5-11 0,0 5 0,3-12 0,7-1 0,-3 0 0,5-4 0,0-1 0,4-2 0,1-12 0,0 6 0,3-11 0,-2 2 0,-1-3 0,0-4 0,-8-1 0,-5-3 0,-6-4 0,8 3 0,3-3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24575,'0'11'0,"0"1"0,0 18 0,0 3 0,0 1 0,0 6 0,0-6 0,0 5 0,0-15 0,0 3 0,0-15 0,0 0 0,0-5 0,0-6 0,0-16 0,0-16 0,0-10 0,0-6 0,0-21 0,0 21 0,0-35 0,0 25 0,0-5 0,0 1 0,5 13 0,0 8 0,4 7 0,0 10 0,0 2 0,-1 8 0,3 1 0,-2 4 0,6 0 0,-6 0 0,7 4 0,-4 0 0,5 4 0,-5 0 0,4 0 0,-3 0 0,-1 0 0,0 12 0,-3 3 0,0 13 0,0-1 0,-4-4 0,-1 3 0,-4-9 0,0 10 0,0-10 0,0 1 0,0-3 0,-3-6 0,-6 3 0,-3-4 0,-5 0 0,-4 1 0,7-5 0,-6 0 0,7-4 0,0 0 0,2 0 0,3 0 0,1 0 0,3 0 0,0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 24575,'-7'-4'0,"-2"8"0,-3 10 0,-5 14 0,-1-4 0,1 14 0,-4-14 0,10 21 0,-7-9 0,6 10 0,-3 7 0,5-10 0,4 23 0,1-17 0,5 12 0,0-7 0,0 0 0,0-7 0,0 5 0,14-9 0,-1 2 0,18-2 0,-6-7 0,6 0 0,-1-7 0,-1-4 0,-5-2 0,2-9 0,-13-3 0,8-2 0,-13-1 0,4-4 0,-4 0 0,-4-4 0,-1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37 0,0-17 0,0 20 0,0-12 0,0 8 0,0-1 0,0 6 0,0-18 0,0 0 0,0-14 0,0 1 0,0-5 0,0 0 0,0-10 0,0-4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0,-4 0 0,15 0 0,-13 0 0,13 0 0,-4 0 0,1 0 0,-1 0 0,-2 0 0,-12 0 0,6 0 0,-11 0 0,2 0 0,-7 0 0,-1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24575,'9'-1'0,"-2"5"0,-7 9 0,0 14 0,0 2 0,0 5 0,0 5 0,0-5 0,0 6 0,0 5 0,0-9 0,0 3 0,0-11 0,0-1 0,0-9 0,0 2 0,0-11 0,0-7 0,0-13 0,0-16 0,-5-7 0,4-6 0,-4-6 0,5-2 0,0 1 0,0-5 0,0 10 0,0-4 0,0 12 0,0-5 0,4 15 0,1-7 0,3 17 0,5-7 0,-1 12 0,1-2 0,2 2 0,-2 1 0,3 4 0,1 0 0,0 4 0,-1 0 0,1 0 0,-4 0 0,2 0 0,-6 0 0,2 0 0,-3 3 0,-4 10 0,-1 1 0,-3 7 0,0-4 0,0 4 0,0-3 0,0 3 0,0-4 0,0-4 0,-3 2 0,-2-2 0,-3-1 0,-12 8 0,1-6 0,-6 3 0,3-5 0,6-3 0,-1-5 0,4 3 0,2-6 0,3 2 0,0-3 0,4 0 0,1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24575,'3'-4'0,"1"1"0,7 3 0,1 0 0,1 7 0,8 3 0,-7 7 0,8 5 0,-5-4 0,-3 8 0,-2-3 0,1 4 0,-7 0 0,7 1 0,-12-1 0,3 6 0,-4-9 0,0 19 0,0-12 0,0 10 0,0 3 0,-9-8 0,-2 10 0,-9-6 0,1-6 0,4-6 0,2-7 0,5-4 0,0-4 0,3-2 0,-2-3 0,6-1 0,-2 1 0,3-4 0,0-1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24575,'-7'0'0,"6"0"0,6 0 0,8 0 0,8 0 0,-3 0 0,4 0 0,-6 0 0,1 0 0,-1 0 0,-3 0 0,7 0 0,-10 0 0,3 3 0,-10 5 0,-3 4 0,0 10 0,-4 0 0,-10 7 0,-2-2 0,-8 2 0,7-7 0,3 0 0,2-5 0,4-5 0,0 0 0,4-5 0,3-3 0,14 0 0,6-4 0,8 0 0,0 0 0,0 0 0,6 0 0,-4-4 0,4 3 0,-11-4 0,0 5 0,-6-3 0,-3 2 0,-2-3 0,-3 4 0,-1 0 0,-2 0 0,-2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2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80 24575,'-3'-8'0,"-5"1"0,-8 7 0,-6 0 0,-4 0 0,0 0 0,4 0 0,1 0 0,1 0 0,6 0 0,-1 0 0,11 3 0,3-2 0,14 2 0,9-3 0,11 0 0,5 0 0,6 0 0,-5-4 0,6-2 0,-8-3 0,1-5 0,-5 4 0,-7 1 0,-5 1 0,-9 7 0,-1-6 0,-4 7 0,0-4 0,0 4 0,-3 0 0,0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28 242 24575,'0'20'0,"0"6"0,0 8 0,0 6 0,0 0 0,0 0 0,0-1 0,0-4 0,0-7 0,0-7 0,0 0 0,0-7 0,0 2 0,0-8 0,0-1 0,0 0 0,0-7 0,-8-5 0,6-12 0,-5-11 0,7-6 0,-5-6 0,4 0 0,-3-6 0,4 4 0,0-4 0,0 0 0,0 10 0,0-8 0,0 15 0,0-4 0,4 6 0,1 4 0,3 1 0,0 10 0,4-4 0,-3 7 0,2-2 0,1 3 0,-3 0 0,6 3 0,-6-2 0,6 7 0,-2-4 0,3 4 0,-3 0 0,3 0 0,-4 0 0,1 0 0,2 0 0,-5 12 0,2-1 0,-4 10 0,-3-4 0,-1-1 0,-4 1 0,0 0 0,0-5 0,0 0 0,0-5 0,0 1 0,0-1 0,0 1 0,-8 0 0,-1 0 0,-12 0 0,-2 1 0,0-4 0,-3-1 0,8-4 0,4 0 0,6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24575,'12'0'0,"-4"0"0,7 0 0,-2 0 0,4 0 0,-5 0 0,4 0 0,-8 0 0,13 0 0,-12 0 0,8 0 0,-10 0 0,1 0 0,-1 0 0,-3 3 0,0 1 0,-4 3 0,0 0 0,0 5 0,0-3 0,0 2 0,0 1 0,-4-4 0,0 4 0,0-5 0,-3 1 0,6-1 0,-2 1 0,3-1 0,3-3 0,5-1 0,9-3 0,1 0 0,3 0 0,1 0 0,-5 0 0,10 0 0,-10 0 0,1 0 0,-3 0 0,-6 0 0,2 0 0,-3 0 0,-1-3 0,1-1 0,-4 0 0,-1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24575,'-11'0'0,"2"0"0,-6 7 0,1 7 0,-3 9 0,2 10 0,1 1 0,9 5 0,-4 1 0,8 0 0,-4 0 0,5-1 0,0 7 0,0-4 0,0-2 0,0 5 0,0-15 0,0 9 0,8-12 0,-1 6 0,15-3 0,-2-5 0,5 2 0,-4-13 0,1 4 0,-4-6 0,3-3 0,-4-1 0,0 0 0,-5-3 0,4-1 0,-8-4 0,1 0 0,-6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24575,'0'26'0,"0"-4"0,0 17 0,0-5 0,0 5 0,0 7 0,0 2 0,0-6 0,0-3 0,4-12 0,-3-4 0,7-2 0,-7-8 0,3-2 0,-4-3 0,0-4 0,0-1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24575,'6'-13'0,"8"2"0,3 11 0,9 0 0,2 0 0,1 0 0,4 0 0,-6 0 0,-4 0 0,3 0 0,-12 0 0,6 0 0,-12 0 0,4 0 0,-8 0 0,-1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13 383 24575,'4'6'0,"-1"8"0,-3 7 0,0-2 0,0 6 0,0-7 0,0 10 0,0-1 0,0-4 0,0-2 0,0 1 0,0-9 0,0 3 0,0-15 0,0-24 0,0 2 0,-9-25 0,7 5 0,-7 0 0,9-12 0,0 6 0,0-1 0,0 2 0,0 6 0,0 6 0,0 1 0,0 5 0,0 6 0,4 0 0,0 5 0,8 1 0,1 3 0,0-3 0,3 7 0,-3 0 0,-1 2 0,4 6 0,-8-2 0,4 3 0,0 0 0,-4 0 0,4 0 0,-5 3 0,1 1 0,-1 4 0,1 4 0,-4 5 0,0 1 0,-4 3 0,0 0 0,0-3 0,0 4 0,0-6 0,-4-3 0,0-2 0,-7-3 0,2 0 0,-7 0 0,8-4 0,-8 0 0,7-4 0,-2 0 0,3 0 0,1 0 0,-1 0 0,4 0 0,1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24575,'6'-4'0,"-1"1"0,10 3 0,-3 0 0,5 4 0,-1 0 0,1 8 0,0-2 0,0 10 0,5-5 0,-8 2 0,6 0 0,-11-5 0,3 5 0,-3 0 0,-1-1 0,0 1 0,-3 4 0,-1-3 0,-4 4 0,0-1 0,0 7 0,0 1 0,0 3 0,0-4 0,0-1 0,0-4 0,0 3 0,0-8 0,-4 3 0,-1 1 0,-4 0 0,0 1 0,-3-2 0,2-4 0,-2 4 0,4-7 0,-1 6 0,1-11 0,0 3 0,4-5 0,-3 0 0,3-2 0,-3-2 0,3-3 0,1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67 127 24575,'0'16'0,"0"7"0,0 11 0,0 12 0,0-10 0,0 9 0,0-5 0,0 8 0,0 5 0,0 1 0,0-6 0,0-2 0,0-7 0,0-5 0,0-1 0,0-14 0,0-3 0,0-9 0,0 1 0,0-7 0,-5-11 0,4-14 0,-8-17 0,3-13 0,0 4 0,-4-16 0,3 9 0,-4-5 0,5 1 0,1 13 0,5 2 0,0 12 0,0 1 0,0 6 0,0-1 0,0 1 0,3 4 0,6 5 0,4 3 0,3 5 0,6-2 0,-4 3 0,8 0 0,-8 4 0,8 1 0,-4 4 0,6 0 0,-6 0 0,0 0 0,-6 0 0,1 0 0,-4 0 0,-2 0 0,-7 3 0,0 1 0,-4 4 0,0-1 0,0 5 0,-8-3 0,-1 7 0,-8-4 0,0 5 0,1 0 0,-1-4 0,0 2 0,4-6 0,2 3 0,3-5 0,4-3 0,1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24575,'6'-4'0,"3"1"0,2 3 0,4 0 0,-2 0 0,4 0 0,-5 0 0,4 0 0,-8 0 0,13 0 0,-11 0 0,6 0 0,-9 0 0,5 0 0,-4 0 0,4 0 0,-5 0 0,1 0 0,-1 3 0,-3 1 0,0 4 0,-4-1 0,0 5 0,0 0 0,-4 5 0,-1 4 0,-8 2 0,0-1 0,-5 0 0,5-6 0,-3 1 0,7-4 0,-7-1 0,8-5 0,-4 1 0,4-4 0,1 0 0,6-7 0,2-2 0,6-2 0,4-1 0,2 4 0,0-3 0,2 6 0,-2-3 0,-1 4 0,4 0 0,-8 0 0,8 0 0,-4 0 0,1 0 0,-1 0 0,-1 4 0,-2 4 0,3 1 0,-8 7 0,3-4 0,-6 1 0,3 3 0,-4-4 0,0 5 0,0-1 0,-4 6 0,-5-8 0,-4 6 0,-4-11 0,5 7 0,-4-7 0,3 3 0,0-4 0,1-3 0,1 2 0,2-6 0,-3 2 0,5-3 0,-1 0 0,1 0 0,3 0 0,1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7 114 24575,'-4'-3'0,"1"-2"0,3-11 0,0-1 0,4 1 0,0 3 0,8 1 0,-3 8 0,-1-4 0,3 8 0,-6-4 0,6 4 0,-3 0 0,3 0 0,-2 0 0,3 0 0,-1 0 0,2 0 0,3 8 0,-6-3 0,4 10 0,-8-6 0,9 3 0,-2-4 0,-1-4 0,4 0 0,-8-4 0,8 0 0,-4 0 0,5 0 0,-5-3 0,4-2 0,-3-3 0,-1 0 0,0 0 0,-4-4 0,-1 4 0,1-1 0,0-2 0,-4 10 0,0-7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3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1 24575,'-58'54'0,"1"0"0,-1 0 0,-26 28 0,25-32 0,54-53 0,-1-18 0,6 10 0,0-12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24575,'0'-11'0,"0"3"0,3-6 0,1 8 0,4-4 0,4 6 0,-4-1 0,4-2 0,-1 3 0,-2-1 0,6-6 0,-6 9 0,2-5 0,-3 7 0,-1 0 0,1 0 0,-1 0 0,1 0 0,-1 0 0,1 0 0,-1 0 0,0 0 0,1 0 0,-1 3 0,1 1 0,0 8 0,-1-3 0,1 2 0,0 1 0,0-4 0,0 4 0,-1-5 0,1 1 0,-1-1 0,1-3 0,-1 0 0,1-4 0,-1 0 0,5 0 0,-4 0 0,3 0 0,1 0 0,-3 0 0,2-4 0,1-4 0,-4 0 0,4-8 0,-4 3 0,0 1 0,0 0 0,-1 4 0,1 1 0,-4-1 0,3 4 0,-7 1 0,4 3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24575,'0'9'0,"0"4"0,0 15 0,0 0 0,0 5 0,0-5 0,0 5 0,0-10 0,0 3 0,0-8 0,0 3 0,0-4 0,7-1 0,-2-4 0,14-4 0,0-1 0,8-6 0,-8 3 0,6-4 0,-6 0 0,3 0 0,4 0 0,-8 0 0,8 0 0,-8-4 0,0-4 0,-3-5 0,-5-4 0,6-4 0,-7 3 0,4-8 0,-4 3 0,0-5 0,-4 1 0,-1 0 0,-4-1 0,0 5 0,0-3 0,0 8 0,0-3 0,0 8 0,0 1 0,-7 4 0,-2 4 0,-13 0 0,4 4 0,-3 0 0,-1 0 0,4 0 0,-3 0 0,-1 4 0,4 5 0,-3 4 0,3 8 0,5-3 0,-4 8 0,7 2 0,-4 1 0,1 4 0,2-6 0,2 1 0,5-13 0,4-3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24575,'7'-7'0,"0"-1"0,5 0 0,1 0 0,3 0 0,1 3 0,-1 1 0,6 4 0,-8 0 0,11 0 0,-11 0 0,3 0 0,-1 0 0,-4 0 0,5 8 0,0 6 0,-4 4 0,4 3 0,-9-9 0,8 4 0,-8-7 0,8 2 0,-7-3 0,2 0 0,-3-4 0,-1-1 0,1-3 0,-1 0 0,1 0 0,-1 0 0,1 0 0,-1 0 0,1 0 0,-1 0 0,1-3 0,0-5 0,-1-1 0,1-7 0,-3 4 0,2-5 0,-2 0 0,3-4 0,-3 7 0,-1-7 0,-4 16 0,0-2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24575,'0'-3'0,"0"-3"0,0-9 0,3 2 0,1 5 0,4-3 0,4 9 0,-7-9 0,10 10 0,-10-2 0,6 3 0,-3 0 0,-1 0 0,1 0 0,-1 0 0,4 0 0,-2 0 0,3 3 0,-1 2 0,-2 6 0,3 2 0,0 4 0,-3 0 0,3-1 0,-3 1 0,-1-1 0,0-3 0,-4 3 0,3-8 0,-3 4 0,0-5 0,3 1 0,-3-4 0,0 2 0,3-5 0,-3 3 0,3-4 0,1 0 0,-1 0 0,1 0 0,-1 0 0,1 0 0,-1 0 0,1 0 0,-1 0 0,5 0 0,-4-4 0,8 0 0,-7-8 0,3 3 0,-1-3 0,-2 4 0,3 0 0,-5 4 0,-3-3 0,3 3 0,-6-4 0,5 1 0,-5-1 0,6-4 0,-2-5 0,4-6 0,-4 8 0,-1 3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84 24575,'0'7'0,"0"4"0,0 6 0,0 8 0,0-11 0,0 17 0,0-12 0,0 8 0,0-10 0,0-1 0,0 1 0,0 0 0,0-5 0,0 9 0,0-12 0,0 12 0,8-9 0,-3 1 0,10 2 0,-6-7 0,2 1 0,-3-6 0,3-3 0,-2 0 0,6 0 0,-2 0 0,0 0 0,2 0 0,-2 0 0,3-8 0,1-1 0,0-8 0,0-4 0,0 3 0,-3-8 0,-2 8 0,-3-8 0,0 3 0,0-5 0,0 1 0,-4 0 0,-1-1 0,-4 1 0,0-1 0,0 6 0,0 0 0,-4 6 0,-4 3 0,-5 1 0,-4 7 0,-4 1 0,3 4 0,-4 0 0,0 0 0,5 0 0,-10 0 0,9 8 0,-4 6 0,4 8 0,0 6 0,4-1 0,0 6 0,5-4 0,-1 3 0,5-4 0,-3-1 0,7-4 0,-3-6 0,4-5 0,0-5 0,0-3 0,0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3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 24575,'0'15'0,"-4"5"0,-5 2 0,-6 17 0,-4-9 0,-16 43 0,17-37 0,-21 38 0,22-32 0,-10 11 0,7-5 0,8-3 0,-6-5 0,12-6 0,-8 5 0,4-5 0,0 0 0,1-1 0,4-6 0,-4 0 0,8 1 0,-3-1 0,0 6 0,3-4 0,-4 3 0,5-4 0,0 4 0,0-3 0,0 22 0,0-19 0,0 13 0,0-18 0,0 6 0,0-9 0,0 8 0,4-10 0,1 1 0,4 3 0,0-8 0,-1 3 0,1-4 0,-1 4 0,1-3 0,-1 3 0,5 1 0,-3-4 0,2 3 0,0-4 0,-3-1 0,7 1 0,-3-1 0,0 1 0,3 0 0,-3-4 0,3 2 0,1-2 0,0 0 0,-5 3 0,4-7 0,-3 3 0,3-1 0,0-2 0,-4 2 0,0-3 0,-5 0 0,0-1 0,-2-9 0,-2 4 0,-3-9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24575,'10'0'0,"2"0"0,3 0 0,7 0 0,-4 4 0,9 10 0,-9-3 0,9 11 0,-9-9 0,9 10 0,-8 0 0,4 6 0,1-1 0,-8 5 0,6-3 0,-11 9 0,3 1 0,-4-4 0,0 15 0,0-16 0,0 17 0,-4-10 0,-1 3 0,-5 1 0,0-5 0,0 12 0,0-6 0,0 1 0,0-2 0,0 0 0,0-5 0,0 5 0,-4-12 0,-2 4 0,-4-4 0,1 1 0,-6 3 0,5-9 0,-4-1 0,5-2 0,-3-8 0,2 3 0,-1-8 0,2 2 0,1-6 0,4 6 0,-3-6 0,3 2 0,0-3 0,-3-1 0,6 1 0,-6-4 0,7 3 0,-7-6 0,6 2 0,-2-3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 24575,'0'11'0,"-7"1"0,1 5 0,-10-1 0,3 6 0,-4-5 0,-1 5 0,1-1 0,-1 2 0,1-1 0,-8 12 0,7-11 0,-3 11 0,-2-1 0,12-5 0,-9 12 0,11-13 0,4 6 0,1 0 0,0-4 0,3 4 0,-3 0 0,4 1 0,0 0 0,0 4 0,0-9 0,0 4 0,0-6 0,0 1 0,0 5 0,0-5 0,0 5 0,0 0 0,4-4 0,1 9 0,4-10 0,0 9 0,0-9 0,4 7 0,-2-2 0,7 5 0,-8 0 0,4 1 0,-5-6 0,0-2 0,0-4 0,0-6 0,3 0 0,-3-4 0,2-1 0,1 0 0,-3-3 0,6-2 0,-3-3 0,0 0 0,-1-1 0,-3 1 0,-1-4 0,0-1 0,1-3 0,-1 0 0,-3-16 0,-1-12 0,-3 6 0,0-2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8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24575,'11'0'0,"4"0"0,-7 0 0,8 0 0,-4 0 0,5 4 0,-4 0 0,2 8 0,-2 5 0,1 11 0,-1 1 0,-3 4 0,-1 0 0,1 1 0,0 5 0,-5 7 0,0 1 0,-5 0 0,0 6 0,0-12 0,0 5 0,0 0 0,0-5 0,0 11 0,0-16 0,0 8 0,0-15 0,0 4 0,-4-11 0,3 4 0,-6-8 0,2 3 0,0-4 0,-2 0 0,2-1 0,0 1 0,-2 0 0,2-1 0,-4 6 0,1-4 0,-1 8 0,-4-4 0,2 11 0,-6-4 0,2 4 0,1-6 0,1 0 0,4-4 0,0-2 0,1-9 0,4 4 0,-3-7 0,3 2 0,0-3 0,-3-4 0,3-1 0,0-3 0,1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8 24575,'-3'-4'0,"-5"1"0,0 10 0,-8-2 0,3 11 0,-4 5 0,4 3 0,-9 12 0,11-12 0,-7 12 0,9-2 0,-1 6 0,0-2 0,5 4 0,1-7 0,4 8 0,-5 12 0,4-21 0,-4 17 0,5-17 0,0 5 0,0 11 0,0-10 0,0 10 0,0-10 0,0 11 0,0-12 0,0 10 0,4-8 0,2 2 0,3-6 0,1 3 0,-1-4 0,0-2 0,4 1 0,-3-7 0,6-2 0,-3-4 0,7-6 0,-2 0 0,7 2 0,-3-1 0,5-3 0,-5-1 0,4-4 0,-8-1 0,4 1 0,-6-1 0,-3 0 0,-2-4 0,-3 0 0,-1-1 0,1-2 0,-1 2 0,1-3 0,-1-3 0,-3 2 0,-1-2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06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12 236 24575,'0'10'0,"0"4"0,0-2 0,0 0 0,0 3 0,0-7 0,0 7 0,0-7 0,0 3 0,0-4 0,0-1 0,0 1 0,0 0 0,0 0 0,0-1 0,0 1 0,0 0 0,0-9 0,0-8 0,0-11 0,0-10 0,0 4 0,0-10 0,0 10 0,0-5 0,0 6 0,0 0 0,0 4 0,0 1 0,0 5 0,0 0 0,0 4 0,0 1 0,0 4 0,0 0 0,0 0 0,0 0 0,3 3 0,1-2 0,3 5 0,0-2 0,0-1 0,0 3 0,0-2 0,0 3 0,0-3 0,1 2 0,-1-2 0,0 3 0,4 0 0,-3 0 0,11 0 0,-9 0 0,9 0 0,-7 0 0,4 0 0,0 0 0,0 0 0,-4 0 0,-1 0 0,-4 0 0,0 0 0,0 3 0,1-2 0,-4 5 0,-1-2 0,0 4 0,-2-1 0,2 0 0,-3 0 0,0 9 0,-4-3 0,-4 12 0,-9-7 0,-1 2 0,-3 1 0,4-4 0,1 0 0,0-2 0,3-6 0,-2 2 0,3-3 0,0 0 0,-3-1 0,3 1 0,0-4 0,2 2 0,3-5 0,0 2 0,3-8 0,1 0 0,3-5 0,0 3 0,3-5 0,1 7 0,4-5 0,-1 6 0,0 0 0,0-2 0,0 5 0,1-6 0,-1 6 0,0-5 0,0 5 0,4-2 0,-3 0 0,7 2 0,-3-2 0,4 3 0,0 0 0,-4 0 0,3 0 0,-3 0 0,0 0 0,-1 0 0,0 3 0,-3 1 0,4 8 0,-5-4 0,1 7 0,-4-7 0,2 3 0,-5-4 0,2 0 0,-3 1 0,0-1 0,0 0 0,0 0 0,0 4 0,-3 1 0,-5 0 0,-5 3 0,-3-2 0,0 3 0,0 0 0,0-4 0,4 3 0,-3-6 0,6 6 0,-6-6 0,6 2 0,-5-4 0,6-3 0,-7-1 0,7-3 0,-7 0 0,7 0 0,-3 0 0,-1 0 0,4-3 0,-3-1 0,4-3 0,-1-4 0,4 2 0,-3 1 0,3 2 0,-3 2 0,0 0 0,0 1 0,3 3 0,1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5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32 24575,'-11'8'0,"9"-2"0,18-6 0,23 0 0,-3 0 0,20 0 0,-22 0 0,21-9 0,2-2 0,-19 6 0,47-15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24575,'-20'32'0,"9"-10"0,-32 51 0,32-33 0,-24 24 0,18-3 0,0-15 0,-10 38 0,20-44 0,-7 26 0,12-15 0,-2-6 0,4 7 0,0-12 0,0 16 0,0-17 0,0 21 0,0-14 0,0-7 0,0 20 0,0-30 0,4 11 0,1-3 0,4-9 0,0 4 0,4-5 0,0-5 0,4-1 0,5-4 0,-5-4 0,8 4 0,-3-8 0,0 3 0,4-3 0,-8-1 0,3 1 0,-9-1 0,0-4 0,-5 0 0,0-1 0,1-2 0,-1 2 0,-3-3 0,0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2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24575,'15'0'0,"0"0"0,2 0 0,-1 3 0,1 2 0,0 3 0,4 5 0,-7 0 0,7 9 0,-11 1 0,7 4 0,-6 6 0,6-4 0,-10 9 0,5-4 0,-11 6 0,8-6 0,-4 5 0,0-11 0,4 11 0,-4-11 0,5 5 0,-5-10 0,-1 9 0,-4-8 0,0 14 0,0-4 0,0 6 0,0 6 0,0-4 0,0 4 0,-5-7 0,0-4 0,-4-2 0,3-6 0,-2 0 0,7-4 0,-3-2 0,0-4 0,3-4 0,-2 2 0,-1-3 0,3 1 0,-5-6 0,2-4 0,-15-22 0,12 14 0,-7-14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0 24575,'22'0'0,"-2"0"0,-4 4 0,-1 4 0,-6 1 0,-1 11 0,-5-6 0,2 17 0,-4-7 0,3 15 0,-4-5 0,0 5 0,0 7 0,0-5 0,0 11 0,0-5 0,0 0 0,0 4 0,0-10 0,0 4 0,4-5 0,-2-6 0,6 4 0,-6-4 0,2 0 0,-4-2 0,0 1 0,0 2 0,0 4 0,0 1 0,0-1 0,-10 8 0,-1-6 0,-15 11 0,0-6 0,-7 3 0,1-1 0,0-5 0,0-1 0,1-5 0,0-2 0,7-11 0,1-1 0,6-10 0,5-1 0,0-5 0,5 1 0,-1-4 0,0-1 0,1-3 0,0 0 0,-2-24 0,4 18 0,1-18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43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24575,'0'11'0,"0"6"0,0 5 0,0 11 0,0-9 0,0 13 0,0-7 0,0 10 0,0-6 0,0 4 0,0-9 0,4-1 0,-3-2 0,3-8 0,0 8 0,-3-8 0,6 3 0,-2-4 0,0-1 0,2-3 0,-6 3 0,5-8 0,-2 3 0,1 1 0,1-3 0,-1 6 0,2-6 0,1 2 0,-4-3 0,3-1 0,-6 1 0,2-1 0,-3 1 0,4-4 0,-4 2 0,4-2 0,-4 3 0,0 0 0,0 0 0,0 0 0,0 0 0,0 0 0,0 0 0,0 0 0,0 0 0,0 1 0,0-1 0,0 0 0,0 1 0,0-1 0,0 1 0,0-1 0,0 0 0,0 1 0,0-1 0,0 1 0,3-1 0,-2 1 0,2-1 0,0 1 0,-2-1 0,3 1 0,-1-1 0,-2 1 0,2-1 0,0 1 0,-2-1 0,2 0 0,1 1 0,-4-1 0,3-3 0,-3-1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2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7 102 24575,'7'0'0,"0"0"0,0 0 0,1 0 0,-1 0 0,0 0 0,-3 3 0,-1 1 0,-3 3 0,0 0 0,-3 1 0,2-1 0,-6 1 0,7-1 0,-4 0 0,1 1 0,2-1 0,-2 0 0,0 1 0,2-1 0,-3 5 0,4-4 0,0 7 0,0-6 0,0 2 0,0-3 0,0-1 0,0 1 0,0-1 0,3-3 0,1-1 0,0 1 0,2-4 0,-5 7 0,6-6 0,-3 2 0,3-3 0,0 0 0,0 0 0,-3 4 0,2-4 0,-2 4 0,0-1 0,3-2 0,-3 2 0,0 0 0,2-2 0,-2 2 0,0 1 0,3-4 0,-3 4 0,3-4 0,-3 3 0,3-2 0,-3 2 0,3-3 0,0 0 0,0 0 0,-1 0 0,-2-3 0,-1-5 0,-3-1 0,4-3 0,-4 1 0,4 2 0,-4-7 0,0 8 0,0-4 0,0 0 0,0 4 0,0-8 0,0 8 0,0-7 0,0 6 0,0-3 0,0 1 0,0 2 0,0-6 0,0 6 0,0-3 0,0 1 0,0 2 0,0-7 0,0 8 0,0-4 0,0 4 0,0 1 0,0-1 0,0 1 0,0-1 0,-4 1 0,0 3 0,-4 0 0,4 1 0,-3 2 0,3-2 0,-3 3 0,-1 0 0,1 0 0,-1 0 0,0 0 0,1 0 0,-1 0 0,1 0 0,-1 0 0,1 0 0,-1 0 0,1 0 0,-1 0 0,0 0 0,1 3 0,3 1 0,-3 4 0,6-1 0,-5 1 0,5-1 0,-6 4 0,2 2 0,0 4 0,-2-5 0,6 0 0,-2-5 0,0 1 0,2-1 0,-3 1 0,4-4 0,0-1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44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1215 24575,'0'-7'0,"0"-1"0,0 1 0,0-1 0,0-4 0,0 4 0,0-4 0,3 5 0,-2-1 0,3 1 0,-1-1 0,-2 1 0,6-1 0,-7 0 0,7 1 0,-3-1 0,0 1 0,3-1 0,-3 0 0,4 1 0,-4-1 0,3 1 0,-7-1 0,7 0 0,-6 1 0,6-1 0,-3-4 0,4 4 0,-4-4 0,3 0 0,-3 4 0,5-8 0,-1 3 0,0 1 0,0-4 0,-1 7 0,1-2 0,0-1 0,0 3 0,0-2 0,0-1 0,-1 3 0,1-2 0,0-1 0,0-1 0,0-3 0,0-1 0,1 0 0,3 4 0,1-3 0,-1 3 0,4 0 0,-7-2 0,7 2 0,-7 0 0,6 1 0,-2 0 0,0 3 0,2-7 0,-2 7 0,0-6 0,2 5 0,-2-6 0,9 3 0,-4-1 0,8-3 0,4-4 0,-1 1 0,7-11 0,-8 11 0,6-4 0,-6 5 0,6-5 0,-6 4 0,6-4 0,-5 6 0,3-2 0,-3-3 0,4 3 0,-3-4 0,3 5 0,-6 0 0,1 1 0,-1 4 0,0-4 0,-4 9 0,3-5 0,-8 6 0,8-1 0,-8 0 0,3 4 0,-4-2 0,-1 6 0,1-7 0,-5 8 0,4-8 0,4 3 0,-6 1 0,5 0 0,-11 4 0,-1 0 0,1 0 0,-1 0 0,1 0 0,-1 0 0,1 0 0,-1 0 0,1-4 0,-1 4 0,1-4 0,-1 1 0,0 2 0,-3-2 0,-1 3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0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24575,'7'0'0,"4"0"0,1 0 0,10 0 0,-5 0 0,9 0 0,-3 0 0,-5 0 0,7 0 0,-11 0 0,12 0 0,-8 0 0,4 0 0,-6 0 0,1 0 0,0 0 0,-1 0 0,-3 0 0,2 0 0,-2 0 0,-1 0 0,4 0 0,-8 0 0,8 0 0,-7 0 0,2 0 0,-3 0 0,-1 0 0,1 0 0,-1 0 0,1 0 0,-1 0 0,0 0 0,0 0 0,0 0 0,0 0 0,1 0 0,-1 0 0,0 0 0,0 0 0,0 0 0,0 0 0,0 0 0,0 0 0,0 0 0,0 0 0,1 0 0,-1 0 0,1 0 0,-1 0 0,1 0 0,0 0 0,-1 0 0,-6 3 0,-2-2 0,-10 2 0,-2-3 0,-4 0 0,1 0 0,-1 0 0,0 3 0,0-2 0,-4 3 0,3-4 0,-4 0 0,1 0 0,3 4 0,-8-3 0,8 2 0,-8-3 0,8 4 0,-9-3 0,10 3 0,-10 0 0,9-3 0,-3 6 0,-1-6 0,4 7 0,-3-7 0,4 6 0,0-3 0,1 1 0,3 2 0,-3-6 0,8 6 0,-4-7 0,4 7 0,1-6 0,-1 2 0,1 1 0,-1-4 0,0 7 0,1-6 0,3 6 0,-3-6 0,6 5 0,-6-5 0,10 2 0,-3-3 0,11 0 0,2 0 0,4-4 0,-1 3 0,6-2 0,0-1 0,6-2 0,-1-3 0,0 4 0,1-3 0,-6 3 0,4 0 0,-8-3 0,4 8 0,-10-4 0,0 4 0,-5 0 0,5 0 0,-4 0 0,4 0 0,-5 0 0,1 0 0,-1 0 0,1 0 0,-1 0 0,1 0 0,-1 0 0,1 0 0,-1 0 0,1 0 0,-1 0 0,0 0 0,-3 0 0,-1 0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2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24575,'0'4'0,"0"4"0,0 25 0,0 1 0,0 5 0,0 7 0,0-4 0,0 10 0,0-4 0,0-1 0,0-1 0,0-6 0,0 0 0,4-1 0,2 1 0,3-6 0,-3 5 0,2-11 0,-3 11 0,4-11 0,0 1 0,0-3 0,-4-9 0,-1 5 0,-1-10 0,-2 0 0,3-5 0,-4 1 0,0-1 0,0-2 0,0-2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5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24575,'3'-4'0,"1"1"0,7 3 0,-3 0 0,13 0 0,-7 0 0,12 0 0,-9 0 0,5 0 0,-6 0 0,1 0 0,5 0 0,-5 0 0,5 0 0,-6 0 0,5 0 0,-3 0 0,4 0 0,-6 0 0,1 0 0,-1 0 0,1 0 0,-4 0 0,2 0 0,-6 0 0,2 0 0,-3 0 0,-1 0 0,1 0 0,-1 0 0,1 0 0,-1 0 0,-6 0 0,-5 0 0,2 0 0,3 0 0,7 0 0,3 0 0,-3 0 0,-1 0 0,1 0 0,-1 0 0,-6 0 0,-10 0 0,0 0 0,-10 0 0,6 0 0,-3 0 0,-1 0 0,0 0 0,0 0 0,1 0 0,-1 0 0,0 0 0,-4 0 0,3 0 0,-9 0 0,9 0 0,-3 0 0,4 0 0,0 0 0,1 0 0,-1 0 0,4 0 0,1 0 0,5 0 0,-1 0 0,1 0 0,-1 0 0,0 0 0,1 0 0,-1 0 0,1 0 0,0 0 0,0 0 0,6 0 0,6 0 0,3 0 0,8 0 0,1 0 0,1 0 0,3 0 0,1 0 0,-5 0 0,10 0 0,-10 0 0,10 0 0,-10 0 0,5 0 0,-5 0 0,4 0 0,-7 0 0,6 0 0,-7 0 0,-1 0 0,4 0 0,-3 0 0,-1 0 0,0 0 0,-5 0 0,1 0 0,3 0 0,-2 0 0,3 0 0,-5 0 0,1 0 0,-1 0 0,1 0 0,-1 0 0,0 0 0,0 0 0,0 0 0,0 0 0,0 0 0,0 0 0,0 0 0,-4 0 0,0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20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24575,'0'2'0,"0"4"0,0 9 0,0 6 0,0 8 0,4-6 0,-3 14 0,3-13 0,0 15 0,1-11 0,0 11 0,3-11 0,-3 5 0,0-6 0,3-4 0,-3 3 0,0-8 0,2 3 0,-2 0 0,0-3 0,3 8 0,-7-8 0,7 8 0,-3-4 0,0 1 0,3 3 0,-7-8 0,3 8 0,0-8 0,-3 3 0,3-4 0,-1-1 0,-2 8 0,6-9 0,-6 8 0,2-15 0,1 4 0,-3-1 0,5-2 0,-5 2 0,2 1 0,1-4 0,-4 4 0,8-1 0,-8 2 0,4 0 0,-4 2 0,4-2 0,-3 3 0,2 1 0,-3-1 0,0 1 0,0 0 0,0-5 0,0 4 0,0-4 0,0 5 0,0 0 0,0-1 0,0-3 0,0 2 0,0-7 0,0 8 0,0-8 0,0 7 0,0-7 0,0 7 0,0-6 0,0 6 0,0-6 0,0 6 0,0-6 0,0 6 0,0-6 0,0 2 0,4-3 0,-3 3 0,2-2 0,-3 2 0,0-3 0,0-1 0,0 1 0,0-1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24575,'3'4'0,"5"-1"0,36-3 0,-2 0 0,5 0 0,8 0 0,-19 0 0,21 0 0,-18 0 0,5 0 0,-11 0 0,-10 0 0,-4 0 0,-10 0 0,2 0 0,-7-10 0,-1 7 0,-3-7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8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23 24575,'-4'7'0,"1"4"0,3-3 0,0 4 0,0 0 0,0 0 0,0 1 0,0 2 0,0-2 0,0 0 0,0 2 0,0-2 0,0-1 0,0 4 0,0-4 0,0 0 0,0-1 0,0-4 0,0 1 0,0-1 0,0 1 0,0-1 0,3 1 0,1-4 0,4-1 0,-1-3 0,1 0 0,-1 0 0,1 0 0,3 0 0,-2 0 0,2 0 0,-3 0 0,-1 0 0,1 0 0,-1 0 0,1 0 0,-1-3 0,1 2 0,-1-6 0,-3 3 0,3 0 0,-7-5 0,4 4 0,-4-9 0,0 5 0,0-7 0,0 4 0,0-1 0,0-3 0,0 4 0,0-1 0,0-3 0,0 8 0,0-8 0,0 7 0,0-2 0,0 3 0,-4 0 0,4 1 0,-7-1 0,3 0 0,-1 1 0,-1-1 0,1 1 0,-2-1 0,-1 4 0,1 1 0,0 0 0,0 2 0,-1-2 0,1 3 0,-1 0 0,1 0 0,0 0 0,-1 3 0,4 1 0,-3 8 0,6 0 0,-7 5 0,4-5 0,-1 4 0,2-8 0,0 4 0,2-5 0,-3 1 0,4-4 0,0-1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9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24575,'11'0'0,"2"0"0,3 0 0,6 0 0,0 0 0,1-4 0,-2 7 0,6-1 0,-8 6 0,13 5 0,-14-3 0,8 7 0,-12-8 0,11 8 0,-11-4 0,7 4 0,-4-4 0,-5-1 0,4 0 0,-8-4 0,4 8 0,-4-8 0,0 4 0,-1-5 0,1 1 0,-1-1 0,1-3 0,-4 3 0,2-3 0,-5 4 0,6-5 0,-7 4 0,7-6 0,-6 6 0,6-7 0,-6 7 0,5-3 0,-2 0 0,4 3 0,-4-3 0,3 0 0,-3 3 0,3-3 0,1 0 0,-4 3 0,2-3 0,-2 0 0,0 2 0,2-5 0,-5 5 0,2-2 0,-3 3 0,0 0 0,-3 1 0,-5 3 0,-5 2 0,-5 14 0,0-3 0,-2 14 0,-5-2 0,3 10 0,-3-3 0,-2 4 0,7-12 0,-1 5 0,4-11 0,1 9 0,2-9 0,-4-1 0,8-2 0,-2-12 0,4 6 0,4-7 0,-4-1 0,8 0 0,-4-5 0,1-2 0,2 1 0,-5-5 0,2 2 0,0-3 0,1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23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24575,'4'-1'0,"0"2"0,7 7 0,-2 0 0,6 0 0,-2 0 0,8 1 0,-3-1 0,8 1 0,-3 0 0,-1 3 0,4-2 0,-3 2 0,4 1 0,0 2 0,-4-2 0,-2 0 0,-4-5 0,-1 1 0,1-1 0,0 0 0,-4 4 0,2-3 0,-2 3 0,0-4 0,-2 0 0,-3 0 0,-1-1 0,1 1 0,-1-1 0,1-3 0,-4 3 0,2-6 0,-5 5 0,6-5 0,-6 5 0,2-2 0,-3 4 0,4-4 0,-4 2 0,4-2 0,-1 4 0,1-1 0,3 0 0,-3 1 0,3-5 0,-3 4 0,3-6 0,-2 6 0,1-6 0,-2 5 0,1-2 0,1 0 0,-2 0 0,1-1 0,-2 1 0,-3 3 0,0-1 0,0 2 0,0-1 0,0 0 0,0 1 0,0-1 0,0 0 0,0 1 0,0 0 0,0-1 0,0 1 0,0 3 0,0 2 0,-4 8 0,-5-3 0,-1 8 0,-6-3 0,6 4 0,-3-4 0,3 3 0,2-4 0,-5 1 0,3 3 0,-2-8 0,3 3 0,1-4 0,-1-1 0,0 6 0,1-5 0,-1 5 0,1-10 0,0 4 0,4-4 0,-4 5 0,7-5 0,-6 4 0,6-8 0,-6 4 0,6-5 0,-3 1 0,1-1 0,2 5 0,-2-4 0,-1 4 0,3-1 0,-2 2 0,0 0 0,2-2 0,-6-3 0,2 3 0,1-2 0,-3 2 0,2 1 0,1-4 0,-3 4 0,6-5 0,-2 1 0,-1-1 0,4 1 0,-4-1 0,4 1 0,-3-4 0,-1-1 0,0-6 0,1 2 0,3-2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0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1318 24575,'0'-7'0,"0"0"0,0-1 0,0-3 0,0 2 0,0-7 0,4 4 0,1-5 0,3 0 0,0 1 0,1-6 0,-1 4 0,1-8 0,0 8 0,0-8 0,-1 8 0,5-4 0,-4 5 0,3 5 0,-4-4 0,-1 7 0,1-2 0,0 3 0,-1 0 0,1 1 0,-1-1 0,1-4 0,0 4 0,0-8 0,4 7 0,-4-3 0,4 4 0,-5 1 0,1-1 0,0 0 0,-1 1 0,1-1 0,-1 4 0,1-3 0,-1 3 0,1-4 0,-1 1 0,5-1 0,-4 0 0,4 0 0,-1 0 0,-2 4 0,6-4 0,-6 4 0,2-4 0,-3 0 0,-1 4 0,1-3 0,4 3 0,-4-4 0,4 0 0,-5 4 0,5-3 0,0-2 0,1 0 0,2-3 0,1 1 0,-2 2 0,1-2 0,-4 3 0,-2 0 0,2 0 0,-3 4 0,-1-3 0,5 2 0,-4 1 0,8-7 0,-7 6 0,6-7 0,-2 4 0,3-1 0,-3 1 0,2-4 0,-2 3 0,0-3 0,-2 8 0,1-3 0,-4 2 0,4-3 0,-1 4 0,-2-3 0,2 3 0,1 0 0,-4-3 0,4 6 0,0-6 0,-4 3 0,4-1 0,3-2 0,-6 7 0,6-4 0,-8 1 0,1 2 0,-1-2 0,1 3 0,-1-4 0,1 3 0,-1-2 0,1 0 0,-1 2 0,1-6 0,-1 6 0,1-6 0,-1 7 0,1-7 0,-1 3 0,1-1 0,-1-1 0,5 1 0,-4 1 0,4-3 0,-5 2 0,5 1 0,-4-3 0,4 6 0,-5-5 0,1 5 0,0-3 0,-1 1 0,0 2 0,0-2 0,0 3 0,-3 3 0,-1 1 0,-3 3 0,0 0 0,0 0 0,0 1 0,0-1 0,0 1 0,0-1 0,0 1 0,0-1 0,0 1 0,0-1 0,4 1 0,0-1 0,0 1 0,3-1 0,-6 1 0,5-1 0,-5 1 0,6-1 0,-6 1 0,5-1 0,-5 0 0,5-3 0,-2-1 0,3-3 0,0 0 0,0-3 0,1-1 0,0-8 0,0-1 0,4-3 0,-3-1 0,3 0 0,0 4 0,-3-3 0,3 3 0,0-4 0,-3 1 0,3 3 0,-4-3 0,0 7 0,0-6 0,0 6 0,0-3 0,-1 5 0,1-5 0,0 7 0,-4-6 0,3 7 0,-6-3 0,5 2 0,-5-1 0,2 2 0,-3-3 0,-4 3 0,-4-3 0,-5 6 0,-8-6 0,-2 6 0,-10-4 0,-1 1 0,0-1 0,-5-5 0,5 0 0,0 1 0,1-5 0,5 4 0,1-8 0,-1 4 0,6 0 0,0-2 0,5 6 0,1-2 0,-1 4 0,4 0 0,-2 3 0,6-2 0,-3 3 0,5 0 0,-1 0 0,0 1 0,1 2 0,3 4 0,1 2 0,3 9 0,3-1 0,-2 3 0,7 1 0,-7-5 0,6 4 0,-6-7 0,6 2 0,-6-3 0,2-1 0,1 1 0,-4-1 0,7-3 0,-6 3 0,2-6 0,-3 2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2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1 846 24575,'0'-3'0,"0"-7"0,0-30 0,0 13 0,0-37 0,0 31 0,0-33 0,0 23 0,0-16 0,0 11 0,0 6 0,0-2 0,0 15 0,0-9 0,0 14 0,4-8 0,1 14 0,8-8 0,-4 8 0,8-3 0,-8-1 0,7 4 0,-3-3 0,4 4 0,-1 0 0,1 4 0,0-3 0,-5 7 0,4-3 0,-7 8 0,2-3 0,-3 6 0,-1-3 0,-3 4 0,0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4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0 832 24575,'0'-7'0,"0"0"0,0-17 0,0 1 0,0 1 0,0 0 0,0 1 0,0 3 0,0-4 0,0 6 0,0-1 0,0 0 0,0 0 0,0 1 0,0-6 0,0 8 0,0-6 0,0 7 0,4-4 0,-3 0 0,2 1 0,1 3 0,0 1 0,0 5 0,0-5 0,-1 7 0,-2-6 0,2 7 0,-3-4 0,0 1 0,3-1 0,-2-4 0,6 4 0,-6-4 0,6 0 0,-3 4 0,1-4 0,2 0 0,-3 4 0,0-4 0,3 0 0,-2 4 0,-1-8 0,-1 8 0,1-4 0,0 5 0,0-1 0,2 4 0,-5-2 0,2 2 0,1-4 0,0 4 0,0-7 0,3 6 0,-3-4 0,0 3 0,3 1 0,-3-2 0,0-1 0,3 1 0,-7-1 0,7 1 0,-6-1 0,5 1 0,-2-1 0,4 1 0,-4-1 0,2 1 0,-2 2 0,0-1 0,3 5 0,-7-6 0,7 3 0,-3-3 0,3 3 0,-3-3 0,-1 3 0,0 0 0,1-2 0,0 2 0,-1 0 0,-3 1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6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207 141 24575,'-11'0'0,"1"0"0,2 0 0,-3 0 0,2 0 0,-3 0 0,1 0 0,-2 0 0,-4 0 0,1 0 0,3-3 0,-3 2 0,3-6 0,1 6 0,0-6 0,4 6 0,1-2 0,3-1 0,0 0 0,7-3 0,1 0 0,4 3 0,3-3 0,2 2 0,0 0 0,2-2 0,3 2 0,-1 0 0,5-3 0,-1 7 0,-3-6 0,8 2 0,-8 0 0,8-3 0,-8 7 0,8-8 0,-8 5 0,8-1 0,-8 1 0,3 4 0,-5 0 0,1 0 0,4 0 0,-3 0 0,4 0 0,-10 0 0,4 0 0,-4 0 0,1 0 0,3 0 0,-8 0 0,4 0 0,-5 0 0,1 0 0,-1 0 0,1 0 0,-1 0 0,1 0 0,-1 0 0,0 0 0,1 0 0,-1 0 0,1 0 0,-1 0 0,-3 3 0,-1 5 0,-3 4 0,-4 9 0,-5 2 0,-1 0 0,-3 3 0,4-4 0,-4 6 0,2-1 0,2 0 0,1 0 0,3 1 0,-4-1 0,4-4 0,-3 3 0,7-8 0,-4-1 0,2-1 0,2-8 0,-3 4 0,4-5 0,0 1 0,0-1 0,0 1 0,0-1 0,-3-3 0,-1-1 0,-3-6 0,-1-6 0,0 1 0,-4-4 0,3 0 0,-3-1 0,4 0 0,0-2 0,0 6 0,4-3 0,-3 5 0,6-1 0,-6 0 0,3 1 0,0 0 0,1 3 0,3 1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9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6 354 24575,'-5'-4'0,"6"-4"0,11 0 0,5-8 0,5 2 0,0-4 0,6 0 0,4-1 0,-3 0 0,4 0 0,0 0 0,-4 1 0,9-2 0,-9 5 0,4-3 0,-6 8 0,0-3 0,-4 4 0,3-4 0,-4 7 0,1-6 0,3 7 0,-8-3 0,3 3 0,0-3 0,-3 3 0,8 0 0,-8 1 0,3 1 0,1 2 0,-4-3 0,3 4 0,-4 0 0,4 0 0,-3 0 0,8 0 0,-8 0 0,8 0 0,-8 0 0,8 0 0,-3 0 0,4 0 0,-5 0 0,5 0 0,-5 0 0,1 0 0,3 0 0,-4 0 0,6 0 0,17 0 0,-13-4 0,13 3 0,-13-3 0,-3 4 0,4 0 0,0 0 0,-4 0 0,9 0 0,-9 0 0,9 0 0,-4 0 0,6 0 0,0 0 0,0 0 0,-1 0 0,7 5 0,-4-4 0,3 8 0,-5-4 0,0 5 0,-6 0 0,4 0 0,-9-1 0,4 0 0,-6 0 0,0 0 0,1 1 0,-6 2 0,4-2 0,-3 2 0,4-3 0,12 8 0,-8-5 0,8 5 0,-11-4 0,-6-3 0,4 7 0,-3-4 0,-1 5 0,4 0 0,-8-1 0,3 0 0,0-4 0,-6 3 0,5-6 0,-11 1 0,2-3 0,-3-4 0,2 0 0,7-4 0,-1 3 0,11 2 0,-10 4 0,5-1 0,-5 1 0,-1-1 0,1 4 0,-5-3 0,0 2 0,-1 1 0,-2-4 0,2 4 0,-3-5 0,4 5 0,-4-4 0,4 4 0,-1-4 0,-2 0 0,6 0 0,-6-1 0,7 2 0,-8-2 0,8 1 0,-7 4 0,6-3 0,-6 3 0,7-4 0,-7 4 0,6-3 0,-6 3 0,3-4 0,-1 3 0,-2-2 0,7 3 0,-8-1 0,4-2 0,0 3 0,-3 0 0,3-3 0,-1 3 0,-2-1 0,3-2 0,-4 3 0,-1-5 0,1 1 0,0 3 0,-1-2 0,5 2 0,-3-3 0,6 7 0,-6-1 0,2 2 0,-3-1 0,0-6 0,0 6 0,-1-6 0,2 6 0,-2-6 0,2 7 0,-2-8 0,1 8 0,0-8 0,0 4 0,-1-5 0,1 1 0,-1-1 0,1 5 0,0-4 0,0 4 0,-1-4 0,1 3 0,0-2 0,0 2 0,-1-3 0,-3-1 0,3 5 0,-3-4 0,4 4 0,0-5 0,-4 1 0,3-1 0,-3 4 0,4 2 0,-4-1 0,3-1 0,-6-3 0,2-1 0,0 1 0,-2-1 0,3 0 0,-4-3 0,0-1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01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24575,'11'0'0,"-1"0"0,6 0 0,-6 0 0,15 0 0,-15 0 0,15 0 0,-15 0 0,10 0 0,-7 0 0,3 0 0,1 0 0,0 0 0,4 0 0,-7 0 0,6 0 0,-7 0 0,3 0 0,1 0 0,-4 0 0,2 0 0,-2 0 0,3 0 0,1 0 0,0 4 0,-5-4 0,4 8 0,-4-7 0,5 6 0,0-6 0,-1 6 0,1-2 0,0 0 0,-1 2 0,1-6 0,-1 6 0,-3-2 0,3-1 0,-4 3 0,1-3 0,2 1 0,-2 2 0,0-3 0,2 1 0,-6 1 0,6-1 0,-2 3 0,0 0 0,2 0 0,-6 0 0,10 7 0,-10-5 0,7 5 0,-9-7 0,1-1 0,-1 1 0,0-4 0,10-1 0,1 5 0,9 2 0,-4 4 0,3 3 0,-8-4 0,3 1 0,-4 2 0,-1-7 0,-3 6 0,3-5 0,-7 1 0,6 1 0,-6-3 0,2 2 0,1 1 0,-4-4 0,4 4 0,-4-5 0,-1 5 0,5-3 0,-3 3 0,3-5 0,-5 1 0,1-1 0,0 5 0,-1-3 0,1 6 0,0-6 0,0 2 0,-1-3 0,1 3 0,-4-2 0,3 2 0,-2-3 0,2-1 0,-3 1 0,3-1 0,-2 5 0,2-3 0,1 2 0,-4-3 0,3-1 0,-3 1 0,0-1 0,3 1 0,-6-1 0,6 1 0,-7-1 0,7 1 0,-6-1 0,5-3 0,-2 2 0,0-2 0,3 3 0,-4-2 0,1 1 0,0-2 0,-1 0 0,1 2 0,3-2 0,-3-1 0,-1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38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89 24575,'10'0'0,"5"0"0,-3-8 0,10 6 0,-9-5 0,12 3 0,-11 3 0,12-3 0,-8-4 0,-1 7 0,-1-7 0,-3 8 0,0-7 0,2 5 0,-6-6 0,7 8 0,-8 0 0,4 0 0,-4 0 0,-1 0 0,1 0 0,-1-3 0,1 2 0,-1-2 0,1 3 0,-1 0 0,1 0 0,-1 0 0,1 0 0,-1 0 0,1 0 0,-1 0 0,0 0 0,1 0 0,-1 0 0,0 0 0,-4-3 0,4 2 0,-3-2 0,3 3 0,-3-4 0,-1 1 0,-3-1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24575,'0'15'0,"0"3"0,0 12 0,0 9 0,0 20 0,0-4 0,0 4 0,0-2 0,0-3 0,0 12 0,0-6 0,0 4 0,0-10 0,0 4 0,0-13 0,0 5 0,0-4 0,0-1 0,0-1 0,0-16 0,0 3 0,0-14 0,0 3 0,0-8 0,0-1 0,0-4 0,0 1 0,-3-4 0,2-1 0,-2-3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40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24575,'3'0'0,"-1"0"0,9 0 0,0 0 0,1 0 0,4 0 0,-4 0 0,0 0 0,-1 0 0,2 0 0,0 0 0,2 0 0,-6 0 0,2 0 0,-3 0 0,-1 0 0,1 0 0,-1 0 0,1 0 0,-1 0 0,1 0 0,-4 0 0,-1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49.4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17 24575,'3'0'0,"-1"0"0,13 0 0,-7 0 0,4 0 0,-5 0 0,1 0 0,-1 0 0,1 0 0,-1 0 0,-8 0 0,-1 0 0,-8 0 0,-2 0 0,3 0 0,-2 0 0,3 0 0,0 0 0,1 0 0,-1 0 0,0 0 0,1 0 0,6 0 0,6 0 0,7 0 0,5 0 0,-1 0 0,1 0 0,-1 0 0,1 0 0,0 0 0,-1-7 0,-3 5 0,-2-6 0,-3 8 0,0 0 0,-1 0 0,1 0 0,-1 0 0,0 0 0,-6 0 0,-9 0 0,-1 4 0,-7 0 0,5 0 0,2 3 0,-7-7 0,8 7 0,-4-6 0,0 6 0,4-3 0,-4 1 0,4-2 0,1 0 0,-1-2 0,1 6 0,-1-6 0,0 2 0,1 0 0,0-2 0,-1 6 0,4-3 0,1 2 0,3 1 0,0 0 0,3 0 0,1-3 0,4-1 0,3-3 0,-2 0 0,2 0 0,1 0 0,-4 0 0,4 0 0,-5 0 0,1 0 0,-7 0 0,1 0 0,-5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50.8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99 24575,'-7'0'0,"-5"0"0,3-7 0,-2 5 0,3-9 0,0 7 0,0-4 0,1 1 0,-1-1 0,0 4 0,1-3 0,3 3 0,0-4 0,1 4 0,-1-3 0,0 3 0,0-3 0,4 3 0,0 1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3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16 24575,'-4'-3'0,"-3"2"0,3-6 0,-3 6 0,-1-2 0,1 3 0,-5 0 0,1 0 0,-2 0 0,6 3 0,4 1 0,-1 8 0,3 5 0,-3 1 0,4 8 0,0-3 0,0 4 0,0 0 0,0-4 0,0 3 0,0-3 0,0-1 0,0 0 0,0-6 0,0 1 0,0-5 0,0 0 0,4-5 0,0 1 0,3-1 0,1 1 0,3-4 0,-2 3 0,2-6 0,-3 2 0,-1-3 0,1 0 0,-1 0 0,1 0 0,-1 0 0,1 0 0,-1 0 0,5 0 0,-7 0 0,3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4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1 266 24575,'0'-2'0,"0"-3"0,0-11 0,0-1 0,0 1 0,0-1 0,0 0 0,0-4 0,0 7 0,0-3 0,0 6 0,0 2 0,0-6 0,3 11 0,4-3 0,1 7 0,3 0 0,-3 0 0,3 0 0,-2 0 0,2 3 0,1 6 0,-3 3 0,6 5 0,-5 4 0,6-3 0,-3 3 0,0-4 0,3 4 0,-7-7 0,8 6 0,-9-11 0,4 7 0,-4-8 0,0 4 0,-1-5 0,0 1 0,1-4 0,-1-1 0,-3-9 0,0-8 0,-4-2 0,0-11 0,0 5 0,-5-6 0,4 1 0,-7-1 0,7 6 0,-3-5 0,4 14 0,0-8 0,0 12 0,0-6 0,0 6 0,0-3 0,0 5 0,0 0 0,0 3 0,0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5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24575,'0'7'0,"0"4"0,0 5 0,0 2 0,0 3 0,0-4 0,0-1 0,0 6 0,0-5 0,0 5 0,0-6 0,0 1 0,0-4 0,0 7 0,0-10 0,0 6 0,0-8 0,0-1 0,0 0 0,0 1 0,7-5 0,-2 1 0,5-4 0,2 0 0,-4 0 0,8 0 0,-7 0 0,6 0 0,-6 0 0,2-4 0,1 3 0,-3-9 0,2 4 0,-2-9 0,-2 6 0,1-7 0,0 4 0,-3-10 0,2 4 0,-6-8 0,3 8 0,-4-8 0,0 8 0,0-9 0,0 9 0,0 1 0,0 1 0,0 8 0,-4-8 0,0 7 0,-4-3 0,0 5 0,1 3 0,-1-3 0,0 6 0,1-2 0,-1 3 0,-4 0 0,4 0 0,-4 0 0,4 0 0,1 3 0,-1 5 0,0 1 0,4 6 0,-3-6 0,6-1 0,-2-5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6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24575,'10'0'0,"5"0"0,8 0 0,1 0 0,8 0 0,-4 0 0,-1 0 0,0 0 0,6 0 0,-9 0 0,3 0 0,-6 0 0,-7 0 0,7 0 0,-13 0 0,4 0 0,-5 0 0,1 0 0,-4 3 0,-1 1 0,-3-1 0,0 1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7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27 110 24575,'0'-7'0,"0"-4"0,0 13 0,0 5 0,-4 19 0,3 3 0,-4 10 0,5-11 0,0 5 0,0-6 0,0-4 0,0 3 0,0-12 0,0 6 0,0-11 0,0 3 0,0-5 0,0 1 0,0-7 0,0-10 0,0-4 0,0-7 0,0-1 0,0 3 0,0-9 0,0 5 0,0-6 0,0 1 0,0-1 0,0 1 0,0 0 0,0 4 0,0 1 0,0 6 0,0-1 0,0 0 0,0 4 0,0 2 0,0 3 0,0 1 0,0 6 0,0 9 0,0 1 0,0 10 0,-7-10 0,5 2 0,-5-6 0,7-2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9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0 141 24575,'0'-7'0,"0"-3"0,8 5 0,-3-9 0,11 8 0,-3-2 0,3-3 0,1 5 0,4-6 0,2 3 0,-4 0 0,6 0 0,-11 1 0,12-1 0,-8 4 0,3-3 0,-4 7 0,-1-2 0,1 3 0,-5 0 0,4 0 0,-7 0 0,6 0 0,-6 0 0,2 0 0,-3 0 0,-1 0 0,1 0 0,-1 0 0,1 0 0,-1 0 0,0 0 0,1 0 0,-1 0 0,0 0 0,0 3 0,0-3 0,-3 7 0,2-6 0,-1 2 0,2-3 0,-3 3 0,-1-2 0,-3 2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40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24575,'-4'3'0,"1"5"0,3 4 0,0 5 0,0 4 0,0-3 0,0 3 0,0-4 0,0-1 0,0 11 0,0-8 0,0 8 0,0-10 0,0 4 0,0 2 0,0-5 0,0 3 0,0-4 0,0-3 0,0 6 0,0-11 0,0 2 0,0-3 0,0-4 0,0-1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6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24575,'89'-23'0,"-1"0"0,14-3 0,-12 6 0,-28 12 0,14-8 0,-35 10 0,-23 2 0,8-4 0,-14 7 0,-1-2 0,-4 3 0,1 0 0,-4-8 0,-1 7 0,-3-6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40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24575,'11'0'0,"-2"0"0,2 0 0,1 0 0,-4 0 0,4 0 0,-5 0 0,1 0 0,-1 0 0,-3 0 0,0 0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59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 24575,'0'2'0,"0"0"0,0 8 0,0-2 0,0-1 0,3-3 0,1 0 0,4-1 0,-1-2 0,1 2 0,-1-3 0,1 0 0,-1 0 0,1 0 0,3 0 0,-2 0 0,2 0 0,-3 0 0,-1 0 0,-3-3 0,3 2 0,-6-6 0,2 4 0,-6-1 0,-6 1 0,1 3 0,-4 0 0,1 0 0,2 0 0,-3 7 0,4 2 0,-1 8 0,1-1 0,0-3 0,3-1 0,-2-1 0,6-2 0,-2 2 0,3-4 0,0-5 0,0-7 0,0-3 0,0-3 0,0 4 0,0 0 0,0-1 0,-4-4 0,-1 0 0,1 2 0,0 3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13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24575,'0'11'0,"0"1"0,0 1 0,0 2 0,0-2 0,0 0 0,0 2 0,0-6 0,3 2 0,-2 1 0,6-4 0,-7 4 0,4-1 0,-1-2 0,-2 7 0,6-8 0,-7 4 0,8-1 0,-8-2 0,8 6 0,-7-6 0,6 6 0,-6-6 0,6 6 0,-6-2 0,3 0 0,0 2 0,-3-2 0,2-1 0,1 0 0,-3 0 0,2-4 0,0 4 0,-2-5 0,2 1 0,-3-1 0,0 1 0,0-7 0,-3-9 0,-2-6 0,-4-11 0,1 8 0,3-10 0,-3 9 0,-1-8 0,3 8 0,-6-4 0,8 6 0,-1-1 0,-3 0 0,8 0 0,-8 5 0,8-4 0,-8 3 0,8-3 0,-4 3 0,0-3 0,3 8 0,-3-4 0,4 4 0,-3 1 0,2-1 0,-2 1 0,3-1 0,0 10 0,0 9 0,0 5 0,0 6 0,4-1 0,-3 2 0,7 0 0,-7 3 0,6-9 0,-2 10 0,0-10 0,3 10 0,-7-10 0,6 5 0,-6-10 0,3 4 0,-1-8 0,-2 8 0,6-8 0,-6 4 0,2-5 0,-3 1 0,0-7 0,0-6 0,-3-3 0,2-8 0,-3-2 0,1 0 0,-2-3 0,0 4 0,-2 0 0,6 1 0,-3-1 0,0 0 0,3 0 0,-2 1 0,3-1 0,-4 0 0,3 1 0,-3 3 0,4 1 0,0 5 0,0-1 0,0 0 0,0 1 0,0 3 0,0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24.6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24575,'7'11'0,"4"3"0,1-5 0,5 7 0,0-7 0,-1 6 0,1-2 0,4 5 0,-3-5 0,0 3 0,-3-3 0,-2 4 0,4-4 0,-4-2 0,-2 1 0,1-3 0,-3 3 0,2-4 0,-3-1 0,-1 1 0,1-1 0,0 1 0,-4-1 0,2 1 0,-1-1 0,2 0 0,-3 1 0,2-4 0,-5 2 0,6-5 0,-7 5 0,3-2 0,-3 3 0,0 0 0,0 1 0,0-1 0,0 9 0,-3-2 0,-2 12 0,-4-3 0,-1 10 0,-3-4 0,2 9 0,-6-9 0,6 9 0,-8-4 0,9 1 0,-4-3 0,4-4 0,1-1 0,0-4 0,4-6 0,-2-6 0,6-3 0,-2-1 0,0 1 0,2-1 0,-3-9 0,4-14 0,0 6 0,0-8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4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24575,'12'0'0,"0"0"0,4 0 0,-3 0 0,-2 0 0,1 0 0,1 0 0,3 0 0,1 0 0,-4 0 0,2 0 0,-6 0 0,11 0 0,-10 0 0,10 0 0,-11 0 0,2 0 0,0 0 0,-2 0 0,2 0 0,-4 0 0,1 0 0,-1 0 0,0 0 0,1 0 0,-1 0 0,1 0 0,-1 0 0,0 0 0,1 0 0,-1 0 0,0 0 0,0 0 0,0 0 0,0 0 0,1 0 0,-1 0 0,1 0 0,-1 0 0,0 0 0,0 0 0,-3 0 0,0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59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55 130 24575,'0'11'0,"0"-3"0,0 22 0,0-12 0,0 3 0,0 1 0,0-5 0,0 5 0,0-1 0,0-3 0,0 0 0,0-7 0,0 1 0,0-4 0,0 3 0,0-13 0,0-4 0,-8-14 0,6-3 0,-6-4 0,4-1 0,-1 1 0,-1 4 0,-2-3 0,7 12 0,-3-6 0,0 7 0,3 1 0,-2 0 0,3 0 0,0 4 0,0-8 0,0 7 0,0-7 0,0 8 0,0-4 0,0 0 0,0 4 0,0-4 0,0 5 0,3 3 0,-3 4 0,7 8 0,-6 9 0,7 6 0,-7 4 0,7 1 0,-7-1 0,7 6 0,-6-4 0,6 4 0,-7-1 0,7-3 0,-7-1 0,7-2 0,-3-8 0,0 9 0,2-14 0,-6 8 0,5-13 0,-5 4 0,3-5 0,-1 1 0,-2-1 0,2 1 0,0-4 0,-2 2 0,3-8 0,-4 4 0,0-5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04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24575,'0'-7'0,"0"6"0,0 7 0,0 11 0,0 1 0,0 8 0,0-3 0,0 9 0,0-3 0,0 4 0,0 0 0,0-4 0,0 9 0,0-9 0,0 4 0,0-11 0,0 4 0,0-3 0,4 4 0,-3 0 0,7 1 0,-6-1 0,6 0 0,-7 1 0,3-6 0,0 5 0,-3-5 0,6 1 0,-6 3 0,7-8 0,-7 8 0,2-8 0,1 8 0,-3-8 0,7 3 0,-7-4 0,3 0 0,-1-5 0,-2 4 0,2-8 0,-3 4 0,0-5 0,0 1 0,4-17 0,-4 9 0,4-13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06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24575,'12'0'0,"0"0"0,9 0 0,13 0 0,2 0 0,10 0 0,-6 0 0,6 0 0,-10 0 0,8 0 0,-9 0 0,-6 0 0,3 0 0,-14 0 0,8 0 0,-8 0 0,3 0 0,-8 0 0,2 0 0,-2 0 0,-1 0 0,4 0 0,-8 0 0,4 0 0,-4 0 0,-1 0 0,1 3 0,-1-2 0,5 2 0,-4-3 0,4 4 0,-5-3 0,1 2 0,-7-3 0,-9 0 0,-2 0 0,-5 0 0,8 0 0,-1 0 0,1 0 0,-1 3 0,1-2 0,-1 3 0,4-1 0,-3-2 0,3 2 0,-3-3 0,3 3 0,1-2 0,3 2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12.4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 24575,'0'7'0,"0"0"0,0 1 0,0-1 0,0 1 0,0-1 0,0 1 0,0-1 0,0 1 0,0-7 0,0-5 0,0-4 0,0-2 0,-3 6 0,2-6 0,-3 6 0,4-6 0,0 2 0,0 1 0,0-1 0,0 7 0,0 10 0,0 4 0,0 7 0,0-4 0,0-3 0,0 2 0,0-6 0,0 6 0,0-6 0,0 7 0,0-4 0,0 5 0,4-1 0,-3 1 0,6 0 0,-6-1 0,3-3 0,0 3 0,-3-8 0,2 8 0,-3-8 0,4 4 0,-3-1 0,2-2 0,0 2 0,-2-3 0,2-1 0,-3 1 0,0 0 0,4-1 0,-3 1 0,2-1 0,-3 0 0,0 0 0,0 0 0,3 0 0,-2 1 0,3 0 0,-4-1 0,0 0 0,0 0 0,0-6 0,0-6 0,0-7 0,0-5 0,-5-4 0,4 3 0,-3-4 0,4 1 0,0 3 0,-3-4 0,2 6 0,-3-1 0,4 0 0,0 0 0,0 5 0,-4-4 0,3 7 0,-3-6 0,4 6 0,0-3 0,0 5 0,0-1 0,0-2 0,0 2 0,0-2 0,0 9 0,0 9 0,0 5 0,0 6 0,0-2 0,0-1 0,0 1 0,0 0 0,0-1 0,0-3 0,0 2 0,0-2 0,0 0 0,0-2 0,0 1 0,0-4 0,0 4 0,4-5 0,-3 1 0,2-1 0,0 1 0,-2-1 0,2 1 0,1-4 0,-3 2 0,2-5 0,-3 3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18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 24575,'0'11'0,"0"-3"0,0 8 0,0-4 0,0 1 0,0-2 0,0-3 0,0 3 0,0 1 0,0 1 0,0-3 0,0-2 0,0-1 0,0 1 0,4-4 0,0 2 0,3-1 0,1-1 0,-1 2 0,1-1 0,-1-1 0,1 2 0,-1-2 0,1 1 0,-4 1 0,3-5 0,-3 2 0,7-3 0,-2 0 0,3 0 0,-1 0 0,-2 0 0,6 0 0,-6 0 0,2 0 0,1 0 0,-4 0 0,4 0 0,-4 0 0,-1 0 0,1 0 0,-1 0 0,0 0 0,1 0 0,-4-6 0,2 1 0,-5-10 0,2 6 0,1-7 0,-3 4 0,2-1 0,-3-3 0,0 3 0,0 1 0,0-4 0,0 3 0,0-3 0,0-1 0,0-5 0,0 8 0,0-6 0,0 7 0,0 0 0,0-2 0,-3 6 0,-1-3 0,-4 5 0,1 3 0,-1-3 0,1 6 0,-1-2 0,1-1 0,-1 3 0,0-2 0,1 3 0,-1 0 0,0 0 0,1 0 0,-1 0 0,1 0 0,-1 0 0,0 3 0,1 1 0,-1 8 0,-1 5 0,1 1 0,-5 4 0,8-6 0,-10 1 0,9-5 0,-6 4 0,5-7 0,-1 2 0,3-3 0,-1-1 0,1 1 0,-2-1 0,3-3 0,0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7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24575,'5'-40'0,"-1"41"0,-4 21 0,0 37 0,0-19 0,0 10 0,0-5 0,0 13 0,0 9 0,0-6 0,0 5 0,0-8 0,0-5 0,0 27 0,0-30 0,0 22 0,0-26 0,0 5 0,0-5 0,4-7 0,1-8 0,0-5 0,-1-4 0,-1-2 0,-2-8 0,3 3 0,-1-7 0,-2 3 0,2-3 0,-3-1 0,0-3 0,0-1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0.2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24575,'11'0'0,"8"4"0,-5 1 0,8 3 0,-1 5 0,-3-3 0,8 7 0,-8-4 0,14 6 0,-17-6 0,15 4 0,-11-3 0,3 0 0,0 2 0,-1-2 0,-3 2 0,3 2 0,-8-6 0,3 4 0,-8-7 0,8 6 0,-8-6 0,4 2 0,-5-3 0,1 3 0,0-2 0,0 2 0,-1-3 0,-3-1 0,3-3 0,-6 3 0,5-6 0,-5 5 0,2-2 0,-3 4 0,-3-1 0,2 1 0,-6-1 0,3 1 0,-8 3 0,3 2 0,-7 3 0,7 1 0,-7 0 0,2 4 0,-3 2 0,-6 0 0,5-2 0,-4 2 0,8-6 0,-2 5 0,7-10 0,-3 4 0,4-8 0,0 4 0,1-5 0,-1 5 0,0-4 0,0 4 0,4-5 0,-3 1 0,6-1 0,-6 1 0,7-1 0,-7-2 0,6 1 0,-6-2 0,7 3 0,-3 0 0,-1-3 0,3 2 0,-2-5 0,3 2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2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24575,'0'23'0,"0"2"0,0 7 0,0-3 0,0 9 0,0 3 0,0 0 0,0 5 0,0 0 0,0-10 0,0 15 0,0-16 0,0 6 0,0-3 0,0-3 0,0-1 0,0-6 0,0-2 0,4-3 0,-3 4 0,3-4 0,0 3 0,-3-8 0,3 3 0,-4-4 0,4-1 0,-3 1 0,3-4 0,-4 2 0,3-2 0,-2-1 0,3 4 0,-4-8 0,0 4 0,0-4 0,0-1 0,0 0 0,0-29 0,0 18 0,0-23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6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24575,'15'0'0,"0"0"0,7 0 0,6 0 0,1 0 0,9 0 0,-9 0 0,9 0 0,-10 0 0,5 0 0,0 0 0,-4 0 0,3 0 0,-13 0 0,1 0 0,-8 0 0,5 0 0,0 0 0,-1 0 0,1 0 0,-5 0 0,4 0 0,-7 0 0,2 0 0,-3 0 0,-1 0 0,1 0 0,-1 0 0,1 0 0,-1 0 0,1 0 0,-1 0 0,0 0 0,0 0 0,1 0 0,-1 0 0,1 0 0,-1 0 0,0 0 0,1 0 0,-1 0 0,1 0 0,-1 0 0,1 0 0,-1 0 0,1 0 0,-1 0 0,0 0 0,0 0 0,0 0 0,0 0 0,0 0 0,-6 0 0,-10 4 0,-4 0 0,-7 4 0,3 1 0,0-5 0,0 0 0,-4 0 0,3-3 0,-4 3 0,1-4 0,3 0 0,-3 0 0,4 0 0,0 0 0,4 0 0,-2 0 0,6 0 0,-7 0 0,8 0 0,-4 0 0,4 0 0,1 0 0,-1 0 0,1 0 0,-1 0 0,0 0 0,1 0 0,-1 0 0,1 0 0,-1 0 0,1 0 0,-1 0 0,1 0 0,-1 0 0,1 0 0,0 0 0,0 0 0,-1 0 0,1 0 0,0 0 0,0 0 0,0 0 0,-1 0 0,1 0 0,0 0 0,-1 0 0,1 0 0,-1 0 0,1 0 0,0 0 0,-1 0 0,1 0 0,0 0 0,-1 0 0,1 0 0,0 0 0,0 0 0,0 0 0,-1 0 0,1 0 0,0 0 0,-1 0 0,1 0 0,0 0 0,-1 0 0,1 0 0,0 0 0,0 0 0,-1 0 0,1 0 0,3 0 0,1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8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24575,'3'4'0,"5"-1"0,5-3 0,3 0 0,1 0 0,4 0 0,-7 0 0,11 0 0,-15 0 0,15 0 0,-11 0 0,7 0 0,-4 0 0,-5 0 0,4 0 0,-8 0 0,8 0 0,-8 0 0,4 0 0,-5 0 0,1 0 0,-1 0 0,1 0 0,-1 0 0,0 0 0,-3 3 0,2-2 0,-5 5 0,5-5 0,-2 5 0,3-6 0,-3 7 0,3-3 0,-3 0 0,3 3 0,1-6 0,-1 5 0,1-5 0,-1 6 0,1-6 0,-1 5 0,1-5 0,-1 3 0,1-1 0,-1-2 0,1 2 0,-1-3 0,-3 3 0,-4-2 0,0 3 0,-3-4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0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92 24575,'-4'6'0,"0"3"0,4 6 0,0 2 0,0-1 0,0 1 0,0 0 0,0-1 0,0-3 0,0 7 0,0-10 0,0 6 0,0 0 0,0-6 0,0 7 0,0-10 0,0 5 0,0-4 0,0 3 0,4-3 0,0-1 0,3 1 0,1-1 0,0-3 0,-1 0 0,5-4 0,0 0 0,1 0 0,2 0 0,-6 0 0,3 0 0,-1 0 0,-2 0 0,2 0 0,-3-4 0,-1 0 0,1-8 0,-3 4 0,-2-4 0,1 0 0,-3 0 0,3-5 0,-4 0 0,0 1 0,0-1 0,0-5 0,0 4 0,0-3 0,0 4 0,0-5 0,0 5 0,-4-5 0,3 5 0,-6 5 0,2-4 0,-3 7 0,0-7 0,0 8 0,0 0 0,1 1 0,-1 2 0,0 1 0,1-3 0,-1 7 0,1-4 0,-1 4 0,0 0 0,1 0 0,-1 0 0,1 0 0,-1 0 0,0 4 0,1 4 0,-2 4 0,5 10 0,-4-4 0,7 8 0,-6-8 0,2 8 0,0-8 0,-3 6 0,7-10 0,-3 1 0,4-8 0,0-3 0,0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4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24575,'0'15'0,"0"1"0,0 5 0,0 2 0,0 4 0,0 0 0,0 1 0,0 4 0,0-3 0,0 9 0,0-14 0,0 8 0,0-14 0,0 3 0,0-4 0,0-5 0,0 0 0,0-4 0,0-1 0,0-3 0,0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6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24575,'7'15'0,"10"-3"0,-3 4 0,12-6 0,-4 6 0,6-1 0,5-1 0,-5-1 0,5-3 0,-5 3 0,-1 1 0,-4 4 0,8-8 0,-12 4 0,8-8 0,-5 6 0,-8-4 0,6 1 0,-7-1 0,3 0 0,-3 0 0,-2 0 0,-3-1 0,-1-2 0,-3 1 0,3-5 0,-7 6 0,4-3 0,-4 3 0,0 0 0,0 0 0,0 0 0,0 1 0,0-1 0,0 5 0,0 5 0,0 1 0,-5 8 0,0-3 0,-8 4 0,2 6 0,-12 3 0,6-2 0,-13 12 0,4-9 0,-7 16 0,1-9 0,0 4 0,6-12 0,-4-1 0,11-12 0,0 0 0,7-7 0,4-3 0,0-2 0,4-3 0,-3-1 0,6-12 0,-2 6 0,3-10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1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33 24575,'-6'-8'0,"-8"-3"0,-3 6 0,-9 0 0,3 1 0,-22 4 0,13 0 0,-13 0 0,22 0 0,1 12 0,5 3 0,2 24 0,5-8 0,1 20 0,7-16 0,-2 11 0,4-6 0,0-6 0,0-1 0,0-11 0,8 4 0,1-8 0,19 0 0,-4-5 0,8-4 0,1-4 0,-4-1 0,9-4 0,-9 0 0,4 0 0,-6 0 0,-4-7 0,3 1 0,-16-2 0,3 3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2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1 381 24575,'0'-20'0,"0"-13"0,0-9 0,0 0 0,0-15 0,0 19 0,0-9 0,0 14 0,0 6 0,0 8 0,0-1 0,3 17 0,1 4 0,4 11 0,0 10 0,5 0 0,1 6 0,0-1 0,4 0 0,-4 1 0,4-1 0,-4 0 0,3 1 0,-2-1 0,3 0 0,-1-4 0,-3-2 0,-2-8 0,-4-1 0,-1-5 0,1 1 0,-1-1 0,-3 1 0,3-4 0,-3 2 0,3-5 0,-3 5 0,2-5 0,-2 2 0,1 1 0,1-3 0,-5-4 0,2-11 0,-3-8 0,0-10 0,0-2 0,0-6 0,0 1 0,0-1 0,0 6 0,0 1 0,0 5 0,0 5 0,0 6 0,0 1 0,0 8 0,0-4 0,4 4 0,-4 1 0,7 3 0,-3 1 0,0 3 0,-1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3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24575,'0'11'0,"0"1"0,0 10 0,0-4 0,0 8 0,0-4 0,0 6 0,0 5 0,0-5 0,0 0 0,0-6 0,0-6 0,0 1 0,0 0 0,0-5 0,0 4 0,0-8 0,0 4 0,4-8 0,-4 2 0,11-1 0,-2-1 0,13 0 0,-5-4 0,5 0 0,-6 0 0,-3 0 0,3 0 0,-4 0 0,1 0 0,2 0 0,-6 0 0,6 0 0,-6-8 0,3-1 0,-3-8 0,-1 1 0,0-6 0,1-1 0,0-4 0,-4 0 0,-1-1 0,-4 1 0,0-1 0,0 1 0,0-1 0,0 6 0,0 0 0,0 5 0,0 1 0,-3 3 0,-1 1 0,-4 5 0,-4 2 0,4 2 0,-8 3 0,3 0 0,1 0 0,-4 0 0,3 4 0,0 4 0,-3 1 0,7 7 0,-7-3 0,7-1 0,-2 0 0,3-1 0,0-2 0,3 6 0,2-9 0,3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8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7 303 24575,'-4'-6'0,"1"-10"0,3-1 0,7-5 0,-1-8 0,16 0 0,-6-8 0,7 4 0,-5 3 0,-5 13 0,8-7 0,-11 18 0,15-9 0,-12 11 0,3 1 0,-1 0 0,-3 4 0,4 0 0,0 0 0,0 4 0,-3 8 0,3 6 0,-2 14 0,3-5 0,1 4 0,0 0 0,-1-8 0,1 3 0,-3-10 0,6-3 0,-8-2 0,7-3 0,-8-4 0,4 0 0,-1-4 0,1 0 0,5 0 0,-4-7 0,3-2 0,2-13 0,-4 0 0,4-5 0,-5 5 0,-4 2 0,-2 4 0,-3 0 0,0 3 0,0 2 0,-4 4 0,-1 0 0,-3 3 0,0 1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24575,'16'0'0,"2"0"0,15 0 0,8-10 0,-5 8 0,8-17 0,-9 13 0,4-9 0,7 5 0,-10-4 0,15 2 0,-21 3 0,5 4 0,-9 1 0,-12 3 0,2-3 0,-9 4 0,1 0 0,-4 0 0,-1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4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24575,'-4'7'0,"0"0"0,4 4 0,0 7 0,0-1 0,0 21 0,0-13 0,0 20 0,0-11 0,0 0 0,0 5 0,0-5 0,0 6 0,0-11 0,0-2 0,0-14 0,0-2 0,0-3 0,0-4 0,0-1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5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24575,'0'-7'0,"0"18"0,0-3 0,0 26 0,0-10 0,0 14 0,0-9 0,0 4 0,0 0 0,0-4 0,0 4 0,0-6 0,0 6 0,0-9 0,0 3 0,0-11 0,0-3 0,7-1 0,2-8 0,4 0 0,3-4 0,-4 0 0,5 0 0,-1 0 0,1 0 0,0-13 0,5 2 0,-7-15 0,6 2 0,-11-3 0,3 4 0,-4-3 0,-1 8 0,-3-3 0,-1 4 0,-4 0 0,0-4 0,0 3 0,0-4 0,0 1 0,0-2 0,0-10 0,-4 4 0,-1 1 0,-4 2 0,1 8 0,-1 1 0,1 5 0,1 4 0,-1 4 0,-4 1 0,4 3 0,-4 0 0,4 0 0,1 0 0,-9 12 0,10 3 0,-10 12 0,11 6 0,-1-4 0,-2 4 0,7-18 0,-3-3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7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24575,'0'16'0,"0"2"0,0 9 0,0 1 0,0-1 0,0 0 0,0 1 0,0-1 0,0-5 0,0 5 0,0-5 0,0 1 0,0-2 0,0-8 0,0 7 0,0-10 0,0 6 0,0-8 0,0-1 0,0 1 0,0-1 0,8 1 0,1-4 0,4 0 0,2-4 0,-2 0 0,-1 0 0,9 0 0,-12 0 0,12 0 0,-9 0 0,5 0 0,-1-8 0,1-1 0,0-8 0,-1 0 0,1 1 0,-4-6 0,3 4 0,-6-8 0,2 8 0,-4-3 0,1 4 0,-5 0 0,0 1 0,-4-6 0,0 4 0,0-3 0,0-1 0,0-1 0,-4-4 0,-1 4 0,-7 2 0,2 4 0,-5 0 0,6 4 0,-7 5 0,3 5 0,1 3 0,-4 0 0,3 0 0,0 0 0,-3 12 0,3-2 0,-1 17 0,-2-5 0,5 5 0,-1-4 0,3 3 0,0-1 0,4-2 0,1 1 0,4-15 0,0-2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8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8 24575,'0'-7'0,"0"15"0,0 10 0,0 22 0,0 15 0,0 23 0,0 12-741,0-29 1,0 2 740,0-3 0,0 0 0,0 12 0,0 2 0,0 0 0,0 1-1422,0 3 0,0 6 1422,0-4 0,0 7 0,0-3 0,0-11 0,0-2 0,0 0 0,0 4 0,0 2 0,0-2 0,0 0 0,0-1 0,0 2 0,0 6 0,0 1 0,0-2 0,0-7 0,0-2 0,0 3 0,0 21 0,0 3 0,0-6 0,0 4 0,0-3 0,0-28 0,0 2 0,0-1 0,0 4 0,0 0 0,0-6-457,0 1 0,0-3 457,0 14 0,0-2 0,0-23 0,0-3-162,0 6 0,0-1 162,0 42 0,0-19 0,0-7 1163,0-8-1163,0-1 2831,0-8-2831,0-6 1134,0-6-1134,0-8 435,0-11-435,0 8 0,0-12 0,0 3 0,0-10 0,0-3 0,0 3 0,0-2 0,0 3 0,0-1 0,0-2 0,0 2 0,0-3 0,-3-1 0,-1-3 0,-8 0 0,3-16 0,-7-4 0,5-11 0,-13-19 0,16 26 0,-8-11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09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79 24575,'-4'-3'0,"1"10"0,3-1 0,0 10 0,0 1 0,0 4 0,0-3 0,0 8 0,0-8 0,0 4 0,0-6 0,0 1 0,0 0 0,0-1 0,0 1 0,0-5 0,0-1 0,0 1 0,0-3 0,4 2 0,9-3 0,-4 0 0,16 1 0,-6-5 0,4 0 0,3-4 0,-4 0 0,6 0 0,-1 0 0,-4 0 0,3 0 0,-4-4 0,1-4 0,3-6 0,-12 1 0,6 0 0,-11 1 0,3 3 0,-5-2 0,-2-1 0,-2 0 0,-3-5 0,0 0 0,0-4 0,0-2 0,0-5 0,0 1 0,0-1 0,0-7 0,0 11 0,-8-5 0,3 16 0,-6 1 0,-1 5 0,3 2 0,-7 1 0,4 4 0,-5 0 0,0 0 0,-4 0 0,3 0 0,-9 14 0,3 2 0,-6 14 0,5-1 0,-4 0 0,10-1 0,-4-4 0,9-3 0,-2-4 0,7-5 0,1 0 0,5-8 0,3-1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0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3 189 24575,'5'-12'0,"-2"1"0,-3-1 0,0 0 0,0-5 0,0 0 0,0-4 0,0 3 0,0-4 0,0 10 0,0 0 0,0 4 0,0 1 0,0-1 0,0 31 0,0-2 0,0 34 0,-5-7 0,4 5 0,-4 1 0,5-6 0,0-2 0,0-7 0,0-5 0,0-1 0,0-10 0,0-2 0,0-8 0,0-2 0,0-3 0,0-1 0,0-2 0,0-2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24575,'0'22'0,"0"-4"0,0 40 0,0-22 0,0 22 0,0-14 0,0 16 0,0-12 0,0 11 0,0-22 0,0 10 0,0-20 0,0-5 0,0 0 0,0-10 0,0 0 0,0-8 0,0-1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2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18 177 24575,'1'-4'0,"-3"8"0,-2 6 0,-4 11 0,7 2 0,-3 4 0,4 0 0,0 6 0,0-4 0,0-1 0,0-7 0,0-4 0,0-5 0,0 4 0,3-8 0,6 4 0,3-8 0,9 4 0,2-7 0,-1 3 0,4-4 0,-8 0 0,4 0 0,-1 0 0,-3 0 0,3-7 0,2-9 0,-9-2 0,8-4 0,-9 0 0,0 4 0,4-3 0,-8 4 0,3 0 0,-4 1 0,1-1 0,-5 0 0,0-5 0,-4 5 0,0-10 0,0 4 0,0 1 0,0-4 0,0 3 0,0 0 0,-4 2 0,-4 4 0,-1 4 0,-7 1 0,8 5 0,-8-2 0,3 5 0,-4 0 0,-4 4 0,3 0 0,-8 0 0,7 12 0,-4 4 0,-1 18 0,8 1 0,-8 0 0,13 4 0,-6-10 0,10 3 0,-5-9 0,11-2 0,-2-4 0,3 0 0,0-5 0,0-4 0,0-4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24575,'0'25'0,"0"3"0,0 12 0,0 5 0,0 3 0,0 5 0,0 7 0,0-4 0,0 11 0,0-17 0,0 3 0,0-8 0,0-14 0,0 7 0,0-24 0,0 6 0,0-14 0,0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09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0 142 24575,'0'-6'0,"0"-1"0,4-11 0,0 5 0,3 2 0,5-5 0,0 10 0,1-5 0,2 7 0,-3 3 0,0-2 0,3 3 0,-3 0 0,0 0 0,3 0 0,-7 3 0,3 5 0,-6 8 0,2 6 0,-2 9 0,0-4 0,3 4 0,-7-4 0,3-6 0,-4 4 0,3-8 0,1 0 0,4-6 0,-1-4 0,4-3 0,1-1 0,4-3 0,5 0 0,0-4 0,6-9 0,0-2 0,0-8 0,0 1 0,0 3 0,-5-3 0,-2 6 0,-3-5 0,-1 8 0,-3-7 0,-1 7 0,-5 1 0,5-10 0,-4 12 0,0-8 0,-5 10 0,-3-3 0,0 3 0,0-3 0,0 4 0,0 2 0,0 2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3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24575,'0'15'0,"0"10"0,0 5 0,0 10 0,0 6 0,0 1 0,0 7 0,0 7 0,0-13 0,0 11 0,0-23 0,0 8 0,0-15 0,0-1 0,0-6 0,0-10 0,0 4 0,0-8 0,0 4 0,0-5 0,-3-3 0,-5 0 0,3-4 0,-3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1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19 143 24575,'0'7'0,"0"0"0,0 9 0,0-2 0,0 7 0,0 1 0,-5 0 0,4 6 0,-3-1 0,0 0 0,3 1 0,-3-10 0,4 7 0,0-6 0,0 0 0,0 1 0,0-8 0,0 1 0,0 3 0,0-8 0,0 4 0,0-5 0,0 1 0,3-1 0,2 1 0,6 0 0,-2-1 0,6-2 0,-2-2 0,4-3 0,-1 0 0,-3 0 0,2 0 0,-2 0 0,4 0 0,-5 0 0,0-3 0,-1-5 0,-2-5 0,3-4 0,-3-4 0,-1-2 0,1-4 0,1-1 0,-1 1 0,-1 4 0,-3-3 0,-1 3 0,0-4 0,-3-1 0,3 6 0,-4-5 0,0 5 0,0-6 0,0 1 0,0 4 0,0-3 0,0 3 0,0 0 0,0 2 0,-7 8 0,1 1 0,-5 4 0,3 4 0,0 0 0,-3 4 0,-2 0 0,0 0 0,-2 0 0,2 0 0,0 12 0,-3-1 0,6 15 0,-3-4 0,0 18 0,3-10 0,-3 5 0,8-14 0,-3-4 0,3 0 0,1-5 0,-3 0 0,6-8 0,-3-1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24575,'0'2'0,"0"9"0,0 5 0,0 16 0,0-3 0,0 6 0,0 3 0,0-9 0,0 9 0,0-9 0,0 9 0,0-10 0,0 5 0,0-6 0,0 1 0,0-6 0,0 4 0,0-8 0,0 0 0,0-3 0,0-6 0,0 2 0,0-3 0,0-1 0,-3-3 0,3 0 0,-3-4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1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24575,'0'11'0,"0"1"0,0 10 0,0 0 0,0 6 0,0-6 0,0 5 0,0 1 0,0 0 0,0 0 0,0 4 0,0-13 0,0 13 0,0-15 0,0 5 0,0-6 0,0-3 0,0-2 0,0-3 0,0-1 0,0 1 0,0-1 0,-3-2 0,2-2 0,-2-3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2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0 362 24575,'0'7'0,"0"4"0,0 2 0,0 3 0,0 6 0,0-5 0,0 1 0,0-3 0,0-2 0,0-1 0,0 0 0,0 0 0,0-4 0,0 3 0,4-7 0,0 3 0,8-6 0,5 2 0,1-3 0,8 0 0,-12 0 0,11 0 0,-11 0 0,7 0 0,-4-3 0,-1-2 0,-3-7 0,3-1 0,-3-4 0,0-5 0,-1 0 0,-3-1 0,0-3 0,0 3 0,0-4 0,-4-1 0,-1 1 0,-4-6 0,0 4 0,0-10 0,0 10 0,0-9 0,0 9 0,-4-4 0,-1 10 0,-3 2 0,-1 4 0,1 4 0,0 5 0,-4 5 0,4 3 0,-4 0 0,0 0 0,4 0 0,-8 3 0,3 10 0,-1 6 0,-3 9 0,2 5 0,0-5 0,-4 11 0,9-5 0,-4 0 0,4-1 0,1-1 0,4-4 0,-4 5 0,4-10 0,0-2 0,2-8 0,-1-2 0,3-3 0,-2-1 0,3 1 0,0-4 0,0-1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3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24575,'7'11'0,"11"7"0,-3 5 0,12 1 0,-3 3 0,0-3 0,0 5 0,-2-6 0,-3 3 0,3-7 0,-5 2 0,-4-8 0,-1 7 0,-4-10 0,0 3 0,-1-7 0,-3-2 0,0 0 0,-4-1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4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1 24575,'-3'3'0,"-5"10"0,3 5 0,-7 4 0,2 10 0,-3-13 0,4 12 0,-4-8 0,3 4 0,-3-9 0,1 3 0,7-13 0,-6 4 0,10-8 0,-2-1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5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2 249 24575,'-1'4'0,"1"-4"0,8-4 0,-1-8 0,1 3 0,0-6 0,0 2 0,0-3 0,1-1 0,3 0 0,-3 1 0,3-1 0,-4-5 0,5 4 0,-4-8 0,4 3 0,-8 8 0,-1 3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6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24575,'0'11'0,"0"1"0,0 5 0,0 4 0,0-3 0,0-1 0,0 4 0,0-11 0,0 15 0,0-12 0,0 4 0,0-7 0,0-2 0,0-1 0,0 1 0,0-1 0,3-3 0,1 3 0,4-6 0,-1 5 0,1-5 0,4 3 0,-4-4 0,4 0 0,-1 0 0,-2 0 0,2 0 0,1 0 0,0 0 0,1-4 0,3 0 0,-8-8 0,8-1 0,-7-4 0,3 4 0,0-2 0,-3 2 0,2 0 0,-2-2 0,-5 6 0,3-7 0,-6 8 0,3-4 0,-4 0 0,0 4 0,0-8 0,0 7 0,0-6 0,0 2 0,0-4 0,-8 4 0,3-3 0,-7 7 0,4-6 0,0 6 0,0-3 0,-4 8 0,4-3 0,-4 6 0,0-2 0,3 3 0,-6 0 0,6 0 0,-7 0 0,8 0 0,-4 0 0,4 0 0,4 3 0,-3 1 0,7 4 0,-4 4 0,4-4 0,0 8 0,-3-8 0,2 3 0,-2-6 0,3-2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8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24575,'0'8'0,"0"3"0,0-3 0,0 8 0,0-4 0,0 5 0,0 4 0,0-3 0,0 14 0,0-13 0,4 13 0,1-10 0,0-3 0,-1 6 0,-4-11 0,0 12 0,0-8 0,0 3 0,4-8 0,-4 2 0,4-6 0,-4 2 0,0-3 0,0-7 0,0-6 0,0-12 0,0-11 0,0-1 0,0-10 0,0 10 0,-5-9 0,4 9 0,-3-9 0,4 9 0,0-4 0,0 10 0,0-3 0,0 8 0,0-3 0,0 8 0,0-3 0,0 7 0,0-2 0,0-1 0,0 3 0,0-2 0,0-1 0,0 3 0,3-2 0,2-1 0,2 3 0,1-2 0,4 3 0,-4 0 0,4 0 0,-5 4 0,1-3 0,-1 6 0,1-2 0,-1 3 0,1 0 0,-1 0 0,1 0 0,-1 0 0,1 0 0,-1 0 0,1 0 0,-4 6 0,-1 3 0,-3 3 0,0 4 0,0 1 0,0 1 0,0 3 0,0-4 0,0 0 0,0-1 0,0-3 0,-3 3 0,-2-4 0,-3 5 0,-5-4 0,4 3 0,-7-7 0,7 2 0,-2-3 0,-1 0 0,4-4 0,-4 0 0,4-4 0,1 3 0,-1-2 0,7 3 0,9-4 0,1 0 0,10 0 0,-6 0 0,4 0 0,-1 0 0,1 3 0,-5 1 0,4 5 0,-3-1 0,-1 0 0,4-4 0,-8 3 0,4-3 0,-5 0 0,1-1 0,-4 1 0,-1-3 0,-3 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1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24575,'-8'3'0,"1"27"0,7 2 0,0 19 0,0 4 0,0-19 0,0 25 0,0-14 0,0 19 0,0-7 0,0 5 0,0-4 0,0-6 0,0 9 0,0-16 0,0 18 0,0-18 0,5 10 0,1-12 0,-1 1 0,4-2 0,-4-6 0,1-6 0,-2 0 0,-1-11 0,-2 0 0,3-9 0,-4-1 0,0-4 0,0-3 0,0-1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41:2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1 210 24575,'9'4'0,"6"-1"0,14-3 0,6 0 0,5 0 0,13-10 0,-4 7 0,11-12 0,-6 9 0,14-11 0,-11 0 0,18-2 0,-26 0 0,10 7 0,-18-7 0,11 2 0,-16-2 0,3 7 0,-16 0 0,-6 8 0,-5-1 0,-5 2 0,1-1 0,-1 3 0,-2-2 0,-2 3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8:58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145 53 24575,'71'0'0,"0"0"0,0 0 0,15-1 0,4 2 0,1 0 0,9 1 0,-5 2-1900,-18 3 1,-4 1-1,-1 3 1900,0 0 0,0 2 0,1 2 0,4 2 0,1 3 0,1-2 0,5-2 0,1 0 0,-1 0 0,-5 2 0,-1 1 0,-5-3 0,10-2 0,-3 0-120,9 9 0,-3 1 120,-29-12 0,-1 0 0,11 3 0,3 1 0,10 0 0,-4-2 746,15 1-746,-25-4 0,-2 0 0,-1 1-65,21-4 65,-9-3 0,1-5 0,-8 0 2696,-2 0-2696,-8 0 1762,-6 0-1762,-8 0 712,-2 0-712,-11 0 88,5 0-88,-6 0 0,-1 0 0,-4 0 0,3 4 0,-8-2 0,8 2 0,-9-4 0,10 4 0,-10-3 0,18 4 0,-16-5 0,10 0 0,-13 0 0,-4 0 0,-2 0 0,-3 0 0,-1 0 0,0 0 0,-4 10 0,0 18 0,-4 40 0,-6 22-915,2-25 1,-1 4 914,-6 6 0,-1 2 0,2 10 0,1 1 0,-4 5 0,1 0-1391,7 6 1,1 2 1390,-1-31 0,-1 2 0,1 0 0,4 1 0,1 0 0,-1-1 0,-4 0 0,-1 0 0,1 0 0,4-1 0,1 0 0,-1-1-799,-3 25 0,0 0 799,4 4 0,0-1 0,0-4 0,0-1 0,0-1 0,0 0 0,0 2 0,0-1 0,0-5 0,0 0 0,0-1 0,0-2 0,0-9 0,0-1 0,0-1 0,0 0-381,0-5 1,0-1 380,0-4 0,0-2 0,0 1 0,0-1 0,3-3 0,1-3 1035,3 34-1035,-1-40 0,1-1 0,5 21 0,1 13 0,-6-9 0,4-7 2548,-5-2-2548,1-7 1914,-2 0-1914,-5 1 1071,0-1-1071,0-7 401,0-1-401,0-6 0,0-13 0,0-6 0,0-12 0,0-2 0,0 13 0,0 1 0,0 10 0,0-10 0,0 3 0,0-9 0,0 5 0,0-11 0,0 4 0,0-8 0,0 8 0,0-3 0,0 0 0,0 3 0,0-8 0,0 4 0,0-1 0,0-3 0,0 4 0,0-5 0,0 0 0,0 0 0,4 1 0,0-1 0,1 4 0,2 2 0,-1 13 0,-1-7 0,-1 7 0,0-9 0,-3 0 0,3-4 0,-4 3 0,0-3 0,0 9 0,0-4 0,0 5 0,0-6 0,0 0 0,0 5 0,0-4 0,0 10 0,0-10 0,0 10 0,0-5 0,0 1 0,0-2 0,0 0 0,0 2 0,0 5 0,0-6 0,0 10 0,0-8 0,0 10 0,0-6 0,0-1 0,0-4 0,0 3 0,0 5 0,0-2 0,0 7 0,4-13 0,-3-2 0,7-5 0,-7 0 0,7 0 0,-7-4 0,3 3 0,0-8 0,-3 4 0,2-5 0,-3 0 0,0-1 0,0 1 0,-8-4 0,-7 4 0,-22-1 0,-2 3 0,-26 2 0,-4 0 0,-9-5 0,-14-1-857,6-6 857,30 0 0,-2 0 0,1 0 0,-1 0 0,-10 0 0,-1 0-767,-3 0 0,-2 0 767,-1 0 0,0 0 0,-1 0 0,1 0 0,-5 0 0,1 0 0,10 0 0,0 0 0,-4 0 0,-1 0 0,6 0 0,1 0-461,-1 0 1,-1 0 460,0 0 0,3 0 0,15 0 0,1 0-259,-9 0 1,1 0 258,-23 0 0,30 0 0,-1 0 0,-34 0 0,2 0 0,8 0 727,9 0-727,1 0 1473,15 0-1473,1 0 1012,12 0-1012,2 0 617,12 0-617,0 0 0,6 0 0,0 0 0,0 0 0,4 0 0,1 0 0,5 0 0,-1 0 0,1 0 0,0 0 0,-5 0 0,4 0 0,-4 0 0,5 0 0,-9 0 0,7 0 0,-11-4 0,12 3 0,-8-3 0,3 4 0,0 0 0,-3 0 0,4 0 0,-11 0 0,0 0 0,-6 0 0,0 0 0,0 0 0,-6 0 0,10 0 0,-9 0 0,16 0 0,-4 0 0,4 0 0,6 0 0,-4 0 0,7 0 0,-7 0 0,3 0 0,-4 0 0,-5 0 0,3 0 0,-3 0 0,4 0 0,1 0 0,0 0 0,4 0 0,1 0 0,5 0 0,0 0 0,-4 0 0,3 0 0,-3 0 0,4 0 0,4-3 0,0-6 0,4-10 0,0-6 0,0-17 0,0-4 0,0-21 0,0-18 0,0-4-608,0 29 1,0-2 607,0 8 0,0-1 0,0-11 0,0-3 0,0 6 0,0-1 0,0-10 0,0 0-778,1 4 1,-2 0 777,-2-9 0,-1-1 0,3 0 0,0-1-1274,-3-5 1,1-4 1273,2 5 0,2-5 0,-1 1-1009,0 11 0,0 1 0,0 0 1009,0-9 0,0-2 0,0 2 0,0 6 0,0 2 0,0 0-340,0 5 1,-1-1 0,2 0 339,1-6 0,1-1 0,0-1 0,0-1 0,0 0 0,1 5 0,3-4 0,1 4 132,0-7 0,0 5-132,-1 29 0,0 3 0,-3-10 0,0 0 1760,2-36-1760,-6 24 3277,0 14-3277,5 18 2633,-4 2-2633,3 12 1194,0 5-1194,1 2 234,0 5-234,-1-24 0,-4-3 0,0-42 0,0 1-483,0 21 1,0-2 482,0 8 0,0-2 0,0-11 0,0-3 0,0 0 0,0 0-778,0-6 0,0-1 778,0 1 0,0-1 0,0-2 0,0 0 0,0 2 0,0 2 0,0 13 0,0 1-350,0-6 0,0 1 350,0-33 0,0 2 0,0 3 0,0 25 0,0 2 0,0 14 853,0 8-853,0 8 1570,0 12-1570,0-5 798,0 14-798,0-13 0,0 13 0,0-4 0,0 2 0,0-2 0,0 0 0,0-10 0,0 4 0,0-4 0,0-1 0,0 0 0,0 0 0,0 6 0,0 1 0,4 4 0,-3 6 0,3 0 0,-4 5 0,3-4 0,-2-2 0,6 1 0,-6-4 0,7 3 0,-7-4 0,7 0 0,-7 4 0,7 1 0,-8 5 0,4 0 0,-4 3 0,0 2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00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27 553 24575,'0'23'0,"0"4"0,0 23 0,0 2 0,0 0 0,0 5 0,0 2 0,0 2 0,0-2 0,0-2 0,0-12 0,0-6 0,0-5 0,0-19 0,0 3 0,0-10 0,0-11 0,0-14 0,0-28 0,0-25 0,0-16 0,0 35 0,0-2 0,0 0 0,0 1 0,0-38 0,0-10-475,0 22 475,0-9 0,0 3 0,5 16 0,2 2 0,9 14 0,0 8 0,0 8 0,2 11 0,-3 6 475,-2 6-475,9 8 0,-11-2 0,11 6 0,-8-2 0,9 3 0,-8 0 0,7 4 0,-12 5 0,4 16 0,-5 1 0,-3 30 0,-1-15 0,-5 23 0,0-12 0,0-1 0,0 6 0,-10-13 0,3 0 0,-13-2 0,4-11 0,-4 0 0,1-8 0,1-5 0,-1 0 0,-12 5 0,9-8 0,-14 4 0,16-14 0,1-1 0,2-4 0,8 0 0,-4 0 0,5 0 0,7 0 0,6 4 0,5 10 0,3 7 0,2 15 0,-3-5 0,3 4 0,-1-5 0,-3 0 0,8 0 0,-5-6 0,10 0 0,1-9 0,5-1 0,-1-4 0,1 0 0,6 0 0,-5 0 0,5 1 0,-1-6 0,-3-1 0,3-4 0,-5 0 0,0 0 0,-1 0 0,-3-13 0,3-5 0,-7-12 0,-1-7 0,-2 6 0,-7-11 0,3-2 0,-9-1 0,-1-6 0,-5 14 0,0 1 0,0 6 0,0 5 0,0 2 0,-3 9 0,-6 5 0,-5 6 0,-4 3 0,0 4 0,3 10 0,-4 13 0,3 10 0,-5 0 0,4 12 0,7-16 0,0 15 0,8-17 0,-2 5 0,4-6 0,0-5 0,0-7 0,4-1 0,10-7 0,1 4 0,14-5 0,-5 1 0,6-5 0,0 0 0,-6-5 0,5 0 0,-10 0 0,4 0 0,-13 0 0,-2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03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313 823 24575,'-7'0'0,"-1"0"0,-13 0 0,-3 0 0,5 0 0,-10 0 0,9 0 0,-3 0 0,0 0 0,3 0 0,-8 0 0,12 8 0,-6 2 0,8 8 0,3 1 0,-1 4 0,6 1 0,1 1 0,0 9 0,5-8 0,0 10 0,0 0 0,0-5 0,0 5 0,0-6 0,0-6 0,0 0 0,0-6 0,8 0 0,8-4 0,8 4 0,6-7 0,0 4 0,0-5 0,-1 0 0,1-5 0,6 4 0,-5-8 0,11 4 0,-5-5 0,0 0 0,-1 0 0,-6 0 0,-1 0 0,1-9 0,-5-1 0,3-10 0,-8 2 0,-1-1 0,-2 1 0,-7-1 0,3 1 0,-4 4 0,-1 2 0,1-1 0,-1 4 0,-3-8 0,-1 7 0,-4-7 0,0 3 0,0-4 0,0 0 0,0 4 0,-4 1 0,-1 9 0,-7-4 0,2 7 0,-7-3 0,8 4 0,-8 0 0,3 0 0,-4 0 0,-1 4 0,5 10 0,-4 7 0,-2 22 0,3-10 0,-2 10 0,14-13 0,0-1 0,5 1 0,0-5 0,0-2 0,0-9 0,0-2 0,0-4 0,0 1 0,8-5 0,-2 0 0,11-4 0,-8 0 0,8 0 0,-3-4 0,0-5 0,3-6 0,-7 2 0,3-5 0,-5 9 0,1-8 0,-1 7 0,1-2 0,-1 7 0,-4-2 0,3 6 0,-6 4 0,3 3 0,-4 9 0,0-1 0,4 4 0,0-4 0,5-2 0,-1-3 0,0-1 0,5 0 0,0 1 0,6 0 0,4-4 0,-4-1 0,4-4 0,1 0 0,0 0 0,6 0 0,1-14 0,0-4 0,8-21 0,-4-2 0,-1-4 0,8-16 0,-10-1 0,6-2 0,0-26 0,-6 25 0,-4-21 0,1 12 0,-7-21 0,-3 27-222,-8 18 0,-2 0 222,4-19 0,-1-9 0,1 2 0,-1 10 0,-6 14 0,-1 2 0,-5 13 0,0 7 0,-3 14 444,-11 8-444,-6 8 0,-12 26 0,-1 7 0,-11 35 0,13-14 0,-6 20 0,14-21 0,-1 13 0,5-7 0,3-1 0,4-6 0,6-3 0,1-5 0,5-1 0,0-6 0,0-1 0,0-12 0,9 5 0,1-10 0,9 4 0,-1-4 0,5-1 0,2 1 0,-1 0 0,5-3 0,-10-3 0,4-4 0,-5 0 0,6 1 0,-5-5 0,4-1 0,-9-4 0,3 0 0,-8 0 0,8 0 0,-8 0 0,4 0 0,-5 0 0,0 0 0,1 0 0,-1 0 0,0 0 0,0 0 0,5 0 0,-4-3 0,9-12 0,-5 0 0,8-19 0,-2 8 0,2-16 0,16-16 0,-17 9 0,16-15 0,-19 20 0,5 1 0,-5-7 0,-1-2 0,-5 0 0,0 2 0,0 6 0,0 1 0,-5 6 0,-1 6 0,-5 7 0,0 11 0,0 0 0,-4 8 0,-5 2 0,-4 3 0,-1 0 0,-3 0 0,3 0 0,-4 0 0,0 8 0,0 2 0,-1 13 0,-1 8 0,3 6 0,-3 6 0,7 7 0,-2-5 0,8 12 0,-3-12 0,9 5 0,-4-7 0,5 1 0,0-1 0,0 0 0,0-6 0,5 5 0,1-5 0,9 0 0,1-1 0,9-5 0,-4-1 0,5 1 0,-7-6 0,0-2 0,4-4 0,-3-1 0,-2-3 0,-1-3 0,-7-3 0,2-1 0,-4 1 0,1-1 0,-1-4 0,-4 0 0,0-4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32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1132 24575,'-5'-3'0,"2"-3"0,3-16 0,0-15 0,8 4 0,-1-10 0,13 7 0,2-3 0,0 1 0,12-7 0,-7 12 0,6-6 0,1 0 0,5-1 0,-4-1 0,18-6 0,-11 11 0,12-11 0,-7 11 0,-8 2 0,0 2 0,-9 10 0,-5 2 0,-1 2 0,-1 7 0,-8-2 0,7 4 0,-8 0 0,0 0 0,6 0 0,-10 1 0,11 3 0,-12-3 0,4 7 0,0-6 0,-4 2 0,8-4 0,-8 0 0,8 0 0,-3-3 0,4 1 0,0-2 0,-4 4 0,2 0 0,-2 1 0,0-1 0,-2 4 0,-4-2 0,1 6 0,-1-7 0,-10 7 0,-10 6 0,-12 12 0,-8 10 0,0 5 0,-7 2 0,-2 5 0,-6-2 0,0 3 0,0 0 0,-5-3 0,6-3 0,-6-1 0,14-5 0,-6 1 0,11-4 0,-10 3 0,11-7 0,0 5 0,4-7 0,8 0 0,-3-5 0,5 3 0,0-7 0,4 3 0,1-4 0,1-1 0,2 0 0,-2 1 0,3-1 0,1 0 0,0 0 0,0 1 0,-1-1 0,5 0 0,-4 0 0,7 0 0,-2 0 0,3 1 0,0-1 0,0 0 0,0 0 0,0-1 0,0 1 0,0 1 0,0-1 0,0 0 0,0 0 0,0 5 0,0-4 0,0 3 0,0-3 0,0-1 0,0 0 0,0 0 0,-4-3 0,3 2 0,-2-3 0,-1 1 0,3 2 0,-6-2 0,6 3 0,-6 0 0,6 0 0,-7 0 0,8 1 0,-4-1 0,4 0 0,-4-4 0,4 4 0,-4-11 0,4 2 0,0-16 0,4 2 0,6-13 0,5 3 0,5-4 0,0-1 0,-1 5 0,0-3 0,0 3 0,1-5 0,4 5 0,-4 1 0,4 0 0,-5 4 0,5-4 0,1-1 0,0 5 0,5-6 0,-4 2 0,-1 3 0,4-4 0,-9 6 0,4-5 0,-6 4 0,1-3 0,-1 9 0,0-3 0,0 6 0,0-6 0,0 7 0,1-3 0,-1 4 0,0-4 0,0 2 0,5-2 0,-8 4 0,12-5 0,-16 4 0,11-4 0,-8 6 0,4-6 0,0 4 0,0 1 0,0 1 0,-4 3 0,3 0 0,-4-2 0,6 1 0,-6 1 0,4-3 0,-3 3 0,4 0 0,-4-3 0,3 3 0,-4 1 0,5-5 0,0 4 0,1 0 0,2-7 0,-2 10 0,3-9 0,-8 10 0,-2-3 0,-4 0 0,5 3 0,-4-3 0,4 4 0,-5 0 0,0-3 0,0 2 0,0-3 0,1 4 0,-1 0 0,0 0 0,0-4 0,0 3 0,1-2 0,-1 3 0,0 0 0,0 0 0,0 0 0,0 0 0,-4-4 0,-1 0 0,-3-4 0,0 0 0,0 0 0,-8-1 0,-2-3 0,-8 1 0,-6-7 0,5 8 0,-10-4 0,10 5 0,-5-1 0,6 1 0,0 4 0,4-3 0,1 7 0,5-3 0,0 4 0,0 0 0,7 0 0,12 0 0,3 0 0,21 0 0,-9 0 0,9 0 0,1 0 0,-5 0 0,5 0 0,-6 5 0,-5 0 0,-2 4 0,-5 0 0,-4-4 0,-2 3 0,-4-7 0,1 6 0,-1-6 0,0 6 0,-7-6 0,1 6 0,-9-2 0,7 3 0,-8 0 0,4 0 0,-5 0 0,5 0 0,-4 0 0,8 1 0,-4-1 0,0-4 0,4 4 0,-4-4 0,4-3 0,-8-3 0,6-6 0,-10-5 0,3 3 0,-1-7 0,-3 7 0,0-7 0,3 8 0,-7 0 0,3 1 0,-4 3 0,4 0 0,-3 1 0,3 4 0,-4 0 0,-5 0 0,3 0 0,-3 0 0,0 0 0,-2 0 0,-5 0 0,0 4 0,0 2 0,0 4 0,1 4 0,-1 1 0,0 5 0,5-1 0,-9 2 0,13-7 0,-14 6 0,10-5 0,1 4 0,-5 0 0,10 0 0,-5-5 0,1 4 0,3-3 0,-8 0 0,8 2 0,-8-2 0,3 0 0,0 3 0,-3-8 0,8 8 0,-3-8 0,0 8 0,3-8 0,-3 8 0,5-8 0,-1 7 0,1-7 0,0 3 0,-8 8 0,5-9 0,-5 10 0,8-9 0,4-4 0,-3 4 0,8-5 0,-9 1 0,9 4 0,-9-3 0,9 3 0,-9 0 0,9 1 0,-4-1 0,0 4 0,3-3 0,-7 0 0,7 3 0,-3-7 0,4 2 0,-3 1 0,6-4 0,-6 4 0,3-1 0,0-3 0,-4 4 0,5-5 0,-1 0 0,1 0 0,-1 5 0,1-4 0,3 4 0,-6-1 0,9-3 0,-9 3 0,10-4 0,-3 0 0,4 0 0,0 0 0,0 0 0,0-1 0,0 1 0,0 0 0,4 0 0,5-4 0,4 0 0,5-4 0,-4 0 0,3 0 0,-4 0 0,1 0 0,3 0 0,-8 0 0,4 0 0,-5 0 0,0 0 0,0 0 0,0 0 0,0 0 0,1 0 0,-1 0 0,0 0 0,0 0 0,0 0 0,0 0 0,0 0 0,0-4 0,1-1 0,3-3 0,-3-1 0,4 1 0,-5-1 0,5 1 0,-4-1 0,4 1 0,-5-5 0,1 3 0,-1-2 0,0 3 0,1 1 0,-1 0 0,-4-1 0,4 1 0,-8 0 0,4 7 0,-4 6 0,-4 8 0,3 6 0,-7-6 0,3 4 0,-3-7 0,3 2 0,-3-4 0,7-3 0,-2-2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37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 1059 24575,'-5'-3'0,"2"-11"0,3-1 0,0-14 0,0-1 0,0-2 0,0-10 0,0 11 0,0-18 0,0 16 0,0-16 0,0 12 0,9 0 0,-2-5 0,17 9 0,-6-9 0,8 10 0,-6 1 0,-6 8 0,3 5 0,-3 0 0,0 4 0,3-3 0,-8 7 0,8-3 0,-3 5 0,-1-1 0,4 0 0,-7 0 0,7 0 0,-8 1 0,4 3 0,-5 1 0,0 1 0,0 2 0,-10 4 0,-11 13 0,-11 3 0,-8 12 0,0 2 0,-2 7 0,0 1 0,-1 9 0,1-9 0,-1 11 0,1-11 0,5 2 0,3-10 0,5 9 0,5-11 0,-4 5 0,9-12 0,1 5 0,2-10 0,4 0 0,-1-2 0,1-8 0,4 4 0,0-5 0,-3-3 0,2-5 0,-3-9 0,4-4 0,0-11 0,0-1 0,0-10 0,0 3 0,0-9 0,0 3 0,0-5 0,0 0 0,0 0 0,5-1 0,5 7 0,2-5 0,7 5 0,-3 0 0,6-5 0,-2 11 0,0-5 0,0 6 0,-1 5 0,5 1 0,-4 6 0,3-1 0,-5 4 0,0 2 0,0 8 0,0-3 0,-4 7 0,-2-7 0,-3 7 0,-1-2 0,0 3 0,-23 13 0,0-1 0,-21 18 0,3 3 0,0 1 0,-2 11 0,7-6 0,-4 1 0,10-4 0,1-5 0,2-1 0,8-6 0,-2-5 0,8-2 0,-3-8 0,7 4 0,-6-5 0,10-7 0,3-12 0,20-16 0,10-20 0,0 6 0,9-11 0,-15 12 0,15-1 0,-9-5 0,3 11 0,-6 2 0,-3 7 0,0 6 0,-10 6 0,-2 0 0,-10 9 0,1 2 0,-1 3 0,-4 7 0,-15 9 0,-1 8 0,-34 28 0,21-17 0,-29 32 0,20-27 0,-10 14 0,5-8 0,6-12 0,6 2 0,3-16 0,10-1 0,1-6 0,4-5 0,1 0 0,4 0 0,0-10 0,4-9 0,4-7 0,6-11 0,4 10 0,11-11 0,-4 5 0,4-6 0,0 0 0,-4 6 0,9-6 0,-4 5 0,7-6 0,-1-1 0,0 1 0,1-1 0,-2 6 0,1-4 0,-7 11 0,5-6 0,-11 8 0,4-1 0,-5 0 0,1 5 0,-1 1 0,-5 4 0,4-4 0,-7 8 0,2-7 0,-4 11 0,-7-3 0,-6 4 0,-9 0 0,-4 4 0,-5-3 0,-2 8 0,1-4 0,-5 5 0,-2-5 0,0 4 0,-5-8 0,0 3 0,5 0 0,-5-2 0,0 2 0,10-4 0,-9 0 0,16 0 0,0 0 0,6 0 0,5 0 0,-1 0 0,1 0 0,10 0 0,4 0 0,16 0 0,3-4 0,4-2 0,1 0 0,0 2 0,-5 0 0,3-2 0,-4 1 0,1 1 0,-2 4 0,-5 0 0,-4 0 0,-2 0 0,-3 0 0,-1 0 0,0 0 0,0 0 0,-4 3 0,0 1 0,-4 4 0,0 0 0,0 0 0,0 1 0,0 3 0,0-3 0,0 8 0,0-7 0,0 7 0,-4-8 0,-1 8 0,-4-3 0,4 4 0,-3 0 0,3-4 0,0 3 0,-2-8 0,6 3 0,-3-3 0,1-1 0,2 0 0,-3 0 0,4 0 0,0-1 0,0 2 0,0-2 0,-6-2 0,4-6 0,-8 1 0,5-4 0,-3 0 0,-5 3 0,4-6 0,-4 6 0,0-3 0,4 4 0,-8 0 0,7 0 0,-7 0 0,8 0 0,-4 0 0,0 0 0,4 0 0,-8 0 0,3 0 0,0 0 0,-3 4 0,8 1 0,-9 4 0,9 4 0,-9 1 0,4 4 0,0 0 0,-3 0 0,3 0 0,-1 0 0,-2 0 0,7 0 0,-3 0 0,4-4 0,-4 3 0,3-4 0,-2 1 0,3 3 0,0-8 0,4 8 0,-2-3 0,2 0 0,-4 3 0,0-8 0,0 8 0,1-8 0,3 4 0,-3-1 0,0 1 0,2 1 0,-5-3 0,6-3 0,-4 5 0,5-4 0,-4 4 0,7-5 0,-6 0 0,2 1 0,-4 3 0,1-3 0,3 4 0,-2-5 0,2 0 0,-3 1 0,-1-1 0,5 0 0,-4 0 0,7 0 0,-6 0 0,6 1 0,-3-1 0,1-4 0,2 4 0,-3-4 0,0 4 0,3 0 0,-2 1 0,-1-5 0,3 3 0,-3-2 0,4 2 0,0 1 0,4-4 0,0-1 0,3-3 0,1 0 0,0 0 0,0 0 0,0 0 0,0 0 0,0 0 0,0-3 0,-1-1 0,1-4 0,-3-1 0,2 5 0,-6-3 0,2 6 0,-3-3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9:39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4 521 24575,'0'7'0,"3"-3"0,1-1 0,4-3 0,0 0 0,-1 0 0,1 0 0,-1 0 0,1 0 0,0 0 0,0 0 0,0 0 0,0 0 0,0 0 0,0 0 0,0 0 0,0 0 0,0 0 0,-3 4 0,-1 0 0,-4 4 0,0-1 0,0 1 0,3-4 0,1 0 0,4-1 0,0-2 0,0 3 0,-7-4 0,-6 0 0,-13 0 0,-1 0 0,-4 0 0,4 0 0,1 0 0,4 0 0,2 0 0,3 0 0,1 0 0,0 0 0,0 0 0,3-4 0,2 0 0,3-4 0,0 0 0,0-10 0,0 3 0,4-8 0,-3 5 0,7-6 0,-2-1 0,-1-10 0,4 4 0,-8-5 0,8 6 0,-8 0 0,8 0 0,-4 1 0,1 4 0,2 1 0,-3 6 0,0 0 0,3 4 0,-7 1 0,3 5 0,-1 0 0,-2 0 0,3 0 0,-1-4 0,2 3 0,4-7 0,-1 2 0,-3 4 0,-1 2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16:10.5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24575,'60'0'0,"-1"0"0,0 0 0,-11 0 0,-27 0 0,12 0 0,-13 0 0,5 0 0,-2 0 0,-5 0 0,0 0 0,-4 0 0,-2 0 0,-3 0 0,-1 0 0,0 0 0,0 0 0,0 0 0,0 0 0,0 0 0,0 0 0,-1 0 0,1 0 0,-4-7 0,-1 5 0,-3-5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16:13.6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208 0 24575,'11'0'0,"5"0"0,3 0 0,0 0 0,4 0 0,-4 0 0,-1 0 0,0 0 0,0 0 0,-5 0 0,4 0 0,-7 0 0,7 0 0,-8 0 0,3 0 0,-4 0 0,0 0 0,1 0 0,-1 0 0,0 0 0,0 0 0,-7 0 0,-7 0 0,-12 0 0,-7 0 0,-11 0 0,5 5 0,-11-4 0,5 8 0,-1-8 0,2 8 0,6-8 0,6 4 0,0-1 0,6-3 0,0 3 0,4-4 0,-3 0 0,3 0 0,0 0 0,2 0 0,3 0 0,1 0 0,0 0 0,-1 0 0,1 0 0,7 0 0,6 0 0,3 0 0,4 0 0,-4 0 0,0 0 0,0 0 0,0 0 0,0 0 0,-1 0 0,1 0 0,0 0 0,-1 0 0,1 0 0,-1 0 0,1 0 0,-1 0 0,1 0 0,0 0 0,-1 0 0,1 0 0,-4 0 0,0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16:26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24575,'17'0'0,"-1"0"0,2 0 0,1 0 0,4 0 0,-8 0 0,12 0 0,-16 0 0,16 0 0,-12 0 0,8 0 0,-10 0 0,3 0 0,-6 0 0,2 0 0,-4 0 0,0 0 0,1 0 0,-1 0 0,0 0 0,0 0 0,-1 0 0,1 0 0,0 0 0,-1 0 0,1 0 0,0 0 0,-1 0 0,1 0 0,1 0 0,-1 0 0,0 0 0,0 0 0,0 0 0,-4 0 0,0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1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386 263 24575,'0'-11'0,"0"-5"0,0-11 0,0-1 0,0-3 0,0 4 0,0 6 0,0-5 0,0 9 0,0 1 0,0 1 0,0 6 0,0-2 0,-3 7 0,-1 1 0,-7 3 0,-1 0 0,-14 0 0,7 11 0,-17 1 0,16 18 0,-18-3 0,12 6 0,-9 2 0,10-1 0,-4 7 0,8-3 0,-2-3 0,8 1 0,2-8 0,8 3 0,1-5 0,4 0 0,0-4 0,0-2 0,0-4 0,3-4 0,10 0 0,10-8 0,10 0 0,5-4 0,-1 0 0,-4 0 0,-1 4 0,-6 1 0,0 3 0,-5 1 0,0-1 0,-8 8 0,2 2 0,-5 4 0,2 3 0,-3 2 0,-4 0 0,-1 5 0,-4-6 0,0 0 0,0-4 0,0 3 0,0-4 0,-4 1 0,0-2 0,-8-4 0,0 0 0,-4-3 0,0-2 0,0-3 0,-5 0 0,0 1 0,-6-5 0,1 0 0,-6-4 0,5 0 0,0 0 0,-5-11 0,13 1 0,-9-6 0,15 1 0,-2 2 0,10 1 0,-5 1 0,9 4 0,-2-4 0,-1 2 0,3-2 0,-2 4 0,3 3 0,0 1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215 123 24575,'0'-11'0,"0"3"0,0-13 0,0 11 0,0-10 0,0 7 0,-3 0 0,-1 2 0,0 3 0,-7 4 0,5 1 0,-5 3 0,-1 0 0,3 0 0,-6 0 0,6 0 0,-8 17 0,3 0 0,-6 21 0,1 2 0,3 1 0,1 5 0,5-7 0,5 1 0,-4-6 0,8-1 0,-3-5 0,4-6 0,0 0 0,0-10 0,3 0 0,1-5 0,8 1 0,-4 0 0,8 0 0,-7-1 0,2-2 0,-3-2 0,-1-3 0,5 0 0,-4 0 0,4 0 0,-5 0 0,1 0 0,-1-7 0,2-7 0,-1-4 0,1-8 0,0 3 0,0 0 0,0-3 0,-1 8 0,-3-3 0,-1-1 0,-1 1 0,-2-1 0,3 6 0,-4 4 0,3 4 0,-2 1 0,2-1 0,-3 1 0,0 0 0,3-1 0,-2 1 0,6 0 0,-7-1 0,4 1 0,-4-1 0,3 0 0,-2 1 0,2-1 0,0 4 0,-2 7 0,2 11 0,-3 13 0,0 13 0,0 1 0,0 4 0,0-5 0,0-1 0,0-5 0,0-1 0,4-10 0,0-6 0,4-1 0,0-8 0,4 4 0,0-8 0,5 0 0,-1-4 0,1 0 0,0 0 0,-1 0 0,-3 0 0,3-4 0,-8-4 0,4-5 0,-3-4 0,-1 1 0,0-1 0,0 0 0,1 0 0,-1 1 0,-3 6 0,-2 3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24575,'0'-7'0,"0"15"0,0 10 0,0 22 0,0 8 0,0-1 0,0 20 0,0-10 0,0 27 0,0-13 0,0 14 0,0-6 0,0 0 0,0 6 0,0-21 0,0 4 0,0-8 0,0 1 0,0-4 0,0 1 0,0-27 0,0 7 0,0-21 0,0 1 0,0-7 0,0-7 0,0-1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24575,'0'2'0,"0"4"0,0 9 0,0 2 0,0-1 0,0 1 0,0 4 0,0-7 0,0 2 0,0-5 0,4-6 0,4 2 0,4-7 0,5 0 0,-1 0 0,6 0 0,-8 0 0,11 0 0,-11 0 0,3-3 0,-1-2 0,-8-3 0,4 0 0,-4-3 0,-1-2 0,2-4 0,-5-4 0,0 3 0,-4-4 0,0 1 0,0 3 0,0-3 0,0 4 0,0 0 0,-3 4 0,-2 2 0,-2 3 0,-5 4 0,-1 0 0,-3 4 0,3 0 0,-3 0 0,4 0 0,-13 8 0,11 1 0,-6 8 0,12-1 0,0-3 0,3 2 0,2-2 0,3-1 0,0 4 0,0-7 0,0 2 0,0-3 0,0-4 0,0-1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0 144 24575,'0'11'0,"0"6"0,0 1 0,0 3 0,0-4 0,0-1 0,0-3 0,0-1 0,0-5 0,0 1 0,0-1 0,4-3 0,4-1 0,4-3 0,1 0 0,7 0 0,-7 0 0,13 0 0,-12 0 0,11-8 0,-11 2 0,4-10 0,-3 7 0,-6-7 0,7 7 0,-7-7 0,3 3 0,-3-4 0,-5-4 0,0 3 0,-4-4 0,0 1 0,0 3 0,0-3 0,0 4 0,0 4 0,0-2 0,-8 6 0,3 0 0,-6 5 0,-1 4 0,-1 0 0,-4 0 0,5 0 0,-4 0 0,3 0 0,0 8 0,-3 6 0,6 8 0,-8 11 0,8-4 0,-5 9 0,10-9 0,1 3 0,0-9 0,3 6 0,-3-18 0,4 4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7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11 184 24575,'-4'19'0,"1"-6"0,3 7 0,0-7 0,0-1 0,0 4 0,0-7 0,0 2 0,0-3 0,-3-1 0,13-3 0,-3-1 0,13-3 0,-4 0 0,6-4 0,0-1 0,0-7 0,5-8 0,-2-10 0,4 4 0,-4-3 0,-3 7 0,-4-1 0,-4 1 0,-2 0 0,-4 10 0,0-4 0,-3 7 0,-2-2 0,-3 3 0,0-4 0,0 4 0,-6-4 0,-4 4 0,-5 4 0,-7 0 0,4 4 0,-3 0 0,-1 0 0,5 0 0,-5 0 0,5 0 0,-4 8 0,6 6 0,-6 5 0,11 7 0,-2-3 0,3-1 0,0 5 0,4-10 0,-3 5 0,7-6 0,-6-3 0,6-2 0,-5-3 0,5-4 0,-3-1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8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24575,'15'0'0,"6"11"0,13 5 0,-3 4 0,14-1 0,-11-8 0,12 8 0,-4-3 0,3 0 0,-5-2 0,-6-4 0,-1-1 0,-11 0 0,0 0 0,-6-5 0,-6 3 0,0-6 0,-6 2 0,4-3 0,0 0 0,-4 3 0,-1 2 0,-3 2 0,0 0 0,0 1 0,0 3 0,0 7 0,-4 4 0,-5 6 0,-12 11 0,2-9 0,-12 16 0,10-12 0,-10 14 0,4-6 0,1 5 0,-4-11 0,9 3 0,-2-10 0,8 4 0,-2-10 0,8-6 0,0-1 0,2-8 0,7 4 0,-7-5 0,3-2 0,-3-2 0,-5-10 0,7 5 0,-2-6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24575,'0'25'0,"0"3"0,0 2 0,0 7 0,0-1 0,0 5 0,0 5 0,0-7 0,0-5 0,8-1 0,-6-6 0,6-4 0,-8-6 0,0-5 0,0-1 0,0-2 0,0 2 0,0-3 0,0-1 0,0-3 0,0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3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24575,'36'0'0,"-9"0"0,31 0 0,-26 0 0,25 0 0,-15 0 0,5 0 0,5 0 0,-16 0 0,-1 0 0,-14 0 0,-8 0 0,-2 0 0,-4 0 0,-2 0 0,-2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0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24575,'4'9'0,"-1"11"0,-3 12 0,0 2 0,0 4 0,0 3 0,0 6 0,0 6 0,0 1 0,0-1 0,0 0 0,0-5 0,0-2 0,0-12 0,0 4 0,0-14 0,0-2 0,0-6 0,0-8 0,0-2 0,0-16 0,0-4 0,0-12 0,0 3 0,0 1 0,4-5 0,1 9 0,8-8 0,0 8 0,4-3 0,0 8 0,-4 1 0,2 4 0,-2 0 0,3 3 0,1 1 0,-1 4 0,1 0 0,-5 0 0,4 0 0,-7 0 0,2 0 0,-3 0 0,3 0 0,-2 4 0,3 4 0,-5 4 0,2 5 0,-5 4 0,4-3 0,-7 3 0,2 1 0,-3-4 0,0 3 0,0-5 0,0 1 0,0 0 0,-3-5 0,-5 4 0,-1-8 0,-7 4 0,4-4 0,-5 0 0,-4-3 0,-9-1 0,5-4 0,-9 0 0,17-8 0,-5-1 0,6-8 0,3 5 0,-3-4 0,11 8 0,-6-4 0,10 4 0,-2 1 0,3-1 0,0 1 0,-3-1 0,2 1 0,-3-5 0,4 3 0,0-11 0,0 14 0,0-7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18 0,0 9 0,0-5 0,0 28 0,0-31 0,0 59 0,0-50 0,0 3 0,0 1 0,0 14 0,0 5 0,0 2 0,0-19 0,4 0 0,-3-3 0,3-23 0,-4-2 0,0-15 0,0 0 0,0-5 0,0-2 0,0-2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3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249 8 24575,'-3'-4'0,"-5"1"0,-4 3 0,-14 0 0,8 0 0,-13 0 0,14 0 0,-8 4 0,8 4 0,0 4 0,2 4 0,2-3 0,1 2 0,0-7 0,4 7 0,4-7 0,-2 3 0,5-4 0,-2 1 0,3-1 0,0 0 0,0 0 0,0 0 0,0 0 0,0 0 0,0 1 0,0 3 0,0 5 0,0 1 0,0 8 0,0-8 0,0 8 0,0-3 0,3 4 0,-2 0 0,7-4 0,-3 3 0,-1-3 0,4 9 0,-7-4 0,8 10 0,-8-9 0,7 8 0,-7-8 0,3 3 0,-4 1 0,0-9 0,0 7 0,0-8 0,0-1 0,0 0 0,0-5 0,0-1 0,0-3 0,0-1 0,0-3 0,0-1 0,0 0 0,0 0 0,3-3 0,1-1 0,3-3 0,0 0 0,0 0 0,4 0 0,2 0 0,2 0 0,6 0 0,-4 0 0,8 0 0,-8 0 0,4 0 0,-6 0 0,-6 0 0,-2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0,0-4 0,0 4 0,0 0 0,0 1 0,0 0 0,0-1 0,0-6 0,0-8 0,0 6 0,0-12 0,0 4 0,0-6 0,0-4 0,0 1 0,0-4 0,0-1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 2 0,0 6 0,0-6 0,0 4 0,0-8 0,0 3 0,0 0 0,0-3 0,0 4 0,0-6 0,0-3 0,0 2 0,0-6 0,0-1 0,0-5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24575,'0'3'0,"0"3"0,0 6 0,0 4 0,0-4 0,0 15 0,0-8 0,0 12 0,0-9 0,0 5 0,0 6 0,0-9 0,0 8 0,0-4 0,0-4 0,0 3 0,0-15 0,0 4 0,0-8 0,0 4 0,0-8 0,0-1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4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24575,'8'-1'0,"6"7"0,8 8 0,11 5 0,1 0 0,0 0 0,5 1 0,-5-5 0,0 3 0,-1-8 0,-6 3 0,-4-4 0,-2-4 0,-8-1 0,-1-1 0,-5-2 0,0 2 0,0-3 0,1 0 0,-4 3 0,-1 1 0,-3 4 0,0-1 0,0 0 0,0 1 0,0-1 0,0 1 0,0-1 0,0 1 0,0-1 0,0 1 0,0-1 0,0 1 0,0 3 0,-8 6 0,2 1 0,-17 20 0,11-13 0,-17 26 0,13-21 0,-15 21 0,5-9 0,-1 11 0,1-6 0,6-1 0,0-11 0,5-2 0,3-11 0,6-1 0,3-8 0,-1-2 0,4-3 0,-7-4 0,3-1 0,-7-3 0,6 0 0,-3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63 447 24575,'0'5'0,"0"1"0,0 23 0,0 0 0,0 17 0,0-5 0,0 5 0,0-7 0,0-4 0,0-8 0,0-9 0,0-7 0,0-3 0,0-1 0,0-6 0,0-10 0,0-10 0,0-14 0,-4-1 0,-2 0 0,-4-11 0,5 3 0,-5-12 0,9 0 0,-13 0 0,11 7 0,-6 1 0,9 7 0,0 5 0,0 1 0,0 5 0,0 6 0,0 0 0,0 5 0,0 1 0,0-1 0,3 4 0,5 1 0,5 4 0,3-4 0,6 3 0,0-4 0,5 4 0,6 4 0,1-3 0,12 6 0,-10-2 0,8 4 0,-10 0 0,0 0 0,-1 0 0,-6 0 0,-9 0 0,3 4 0,-13 4 0,5 5 0,-9 4 0,0 4 0,-4-3 0,0 13 0,-4-7 0,-5 9 0,-12 1 0,-3-4 0,-8 11 0,-4-9 0,3 4 0,-1-10 0,0-2 0,0-10 0,0 0 0,1-4 0,6-5 0,-1-1 0,1-4 0,4 0 0,6 0 0,1 0 0,7 0 0,1-3 0,5-2 0,3-2 0,0 0 0,0 2 0,0 2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0,11 0 0,13 0 0,8 0 0,8 0 0,7 0 0,0 0 0,9 0-879,8 0 879,-40 0 0,-2 0 0,27 0 0,20 0 0,-25 0 0,7 0-284,3 0 284,-15 0 0,-13 0 0,3 0 0,-18 0 0,-1 0 866,-7 0-866,-5 0 297,-6 0-297,0 0 0,-10 0 0,0 0 0,-5 0 0,1 0 0,-4-3 0,-1 2 0,-3-2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30 0,0-16 0,0 10 0,0-1 0,0 5 0,0 5 0,0-1 0,0-1 0,0-10 0,0 2 0,5-12 0,0 0 0,5-11 0,-5 3 0,2-19 0,-6 8 0,2-13 0,-3 4 0,3-8 0,-2 3 0,2-6 0,-3 2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0,6 0 0,-9 0 0,8 0 0,-15 0 0,1 0 0,-3 0 0,-10 0 0,1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10 0,0 3 0,0 4 0,0-3 0,0 10 0,0-5 0,0 11 0,0-10 0,0 9 0,0 2 0,0-4 0,0 8 0,0-15 0,0 16 0,4-15 0,-3 15 0,3-21 0,-4 7 0,0-13 0,0 4 0,0-6 0,0-3 0,0-2 0,0-3 0,0-1 0,0-6 0,0-6 0,0-17 0,0-8 0,0-10 0,-4 6 0,3-5 0,-4 5 0,5-1 0,0 2 0,0 6 0,0-1 0,0 1 0,0 4 0,0 2 0,0-1 0,0 4 0,0 1 0,0 1 0,4 3 0,0 1 0,4-4 0,0 3 0,0 1 0,1-4 0,2 7 0,-2-3 0,3 4 0,-5 1 0,1-1 0,-1 4 0,1 0 0,-1 4 0,1 0 0,-1 0 0,1 0 0,0 0 0,-1 0 0,1 0 0,-1 0 0,1 0 0,-1 0 0,1 4 0,-1 0 0,-3 7 0,3-2 0,-6 6 0,5-6 0,-5 6 0,3-6 0,-4 2 0,0-3 0,0 7 0,0-6 0,0 6 0,0-7 0,0 3 0,-4-2 0,0 2 0,-8-3 0,4 0 0,-8 0 0,7 0 0,-7 0 0,8-4 0,-8 0 0,7-4 0,-2 0 0,3 0 0,1 0 0,3 0 0,0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24575,'3'0'0,"2"0"0,7 0 0,4 0 0,-4 0 0,1 0 0,7 0 0,-6 0 0,12 0 0,-8 0 0,3 8 0,1 2 0,-5 6 0,1-2 0,-3 1 0,-2-2 0,0 3 0,-1 1 0,-4 0 0,0-1 0,1 1 0,-1 0 0,0-1 0,1 1 0,-5-1 0,0 6 0,-4-5 0,0 10 0,0-5 0,0 6 0,0-6 0,0 4 0,0-3 0,0 4 0,-4-4 0,-1 3 0,-8-3 0,3 4 0,-7-5 0,7 5 0,-6-13 0,7 9 0,-3-13 0,7 5 0,2-7 0,-1-1 0,0-3 0,-3 0 0,3-4 0,1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09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50 24575,'11'0'0,"5"0"0,5 0 0,6 0 0,4 0 0,2 0 0,25 0 0,-3 0 0,13 0 0,4 0 0,-29 0 0,34 0 0,-33 0 0,21 0 0,-7 0 0,-11 0 0,10 0 0,-18 0 0,11 0 0,-10 0 0,4 0 0,-6 0 0,0 0 0,-1 0 0,1 0 0,-5 0 0,4 0 0,-10 0 0,10 0 0,-10 0 0,0 0 0,-2 0 0,-8 0 0,0 0 0,-3 0 0,-2 0 0,0 0 0,-2 0 0,-3 0 0,-1 0 0,1 0 0,0 0 0,0 0 0,0 0 0,1 0 0,-1 0 0,4 0 0,-3 0 0,3 0 0,-4 0 0,0 0 0,-5 0 0,-10 0 0,-5-4 0,-11 4 0,7-4 0,-13 0 0,7 3 0,-9-4 0,1 5 0,-2 0 0,-5-4 0,-1 3 0,2-3 0,-7 4 0,5-5 0,0 4 0,2-3 0,10 4 0,-5-4 0,6 3 0,0-3 0,4 4 0,-3 0 0,8 0 0,-4 0 0,1 0 0,3 0 0,0 0 0,-3 0 0,11 0 0,-11 0 0,8 0 0,-4 0 0,0 0 0,0 0 0,4 0 0,-3 0 0,3 0 0,-4 0 0,4 0 0,-3 0 0,2 0 0,1 0 0,-3 0 0,3 0 0,0 0 0,-3 0 0,3 0 0,-4 0 0,0 0 0,4 0 0,-8 0 0,11 0 0,-11 0 0,8 0 0,-9 0 0,8 0 0,-11 0 0,11 0 0,-8 0 0,-2 0 0,9 0 0,-8 4 0,10-3 0,0 2 0,1-3 0,0 0 0,3 0 0,-4 0 0,5 0 0,0 0 0,0 0 0,0 0 0,0 0 0,3 3 0,-2-2 0,2 5 0,-3-5 0,0 5 0,-1-5 0,1 5 0,0-5 0,0 6 0,0-7 0,0 4 0,-5-4 0,4 0 0,-3 3 0,4-2 0,0 2 0,-1-3 0,1 3 0,0-2 0,0 2 0,0-3 0,0 0 0,-4 0 0,2 0 0,-6 0 0,7 0 0,-3 0 0,0 0 0,3 3 0,-3-2 0,10 2 0,1-3 0,7 0 0,-1 0 0,1 0 0,0 0 0,0 0 0,0 0 0,0 0 0,1 0 0,-1 0 0,0 0 0,0 0 0,0 0 0,0 0 0,1 0 0,-1 0 0,4 0 0,-3 0 0,7 0 0,-3 0 0,4 0 0,-1 0 0,6 0 0,-4 0 0,3 0 0,-4 0 0,0 0 0,0 0 0,4 0 0,-3 0 0,4 0 0,-1 0 0,-3 0 0,8 4 0,-3 0 0,4 1 0,0 3 0,0-7 0,0 7 0,1-7 0,-1 6 0,0-6 0,5 3 0,-3 0 0,3-3 0,-5 3 0,-4-4 0,3 0 0,-4 0 0,1 0 0,-2 0 0,-4 0 0,5 0 0,-8 0 0,13 0 0,-16 0 0,8 0 0,-11 0 0,0 0 0,1 0 0,-1 0 0,0 0 0,0 0 0,0 0 0,0 0 0,0 0 0,0 0 0,-1 0 0,1 0 0,0 0 0,0 0 0,0 0 0,0 0 0,0 0 0,0 0 0,1 0 0,-1 0 0,0 0 0,4 0 0,1 0 0,4 0 0,0 0 0,0 0 0,0 0 0,0 0 0,0 0 0,-1 0 0,1-4 0,0 4 0,-4-4 0,3 0 0,-7 3 0,7-2 0,-3 3 0,0 0 0,3-4 0,-7 3 0,7-6 0,-3 6 0,1-6 0,1 7 0,-5-7 0,6 3 0,-7 0 0,7-4 0,-7 8 0,3-7 0,0 6 0,-3-6 0,7 7 0,-7-7 0,3 6 0,-4-2 0,1 0 0,-1 2 0,0-2 0,0 3 0,0-3 0,0 2 0,0-2 0,0 3 0,1 0 0,-1-4 0,0 3 0,0-2 0,0 3 0,0 0 0,0 0 0,0 0 0,0 0 0,-4-3 0,0-1 0,-3 1 0,0-1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6:43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1 175 24575,'0'-11'0,"0"1"0,0 3 0,0 0 0,0-1 0,3-3 0,5 6 0,5-9 0,7 4 0,2-7 0,4 8 0,0-7 0,-5 11 0,0-8 0,-5 5 0,0 0 0,0 4 0,-4 0 0,-1 1 0,-1 2 0,-2-2 0,-1 3 0,-4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 24575,'-3'-4'0,"-5"5"0,-1 7 0,-3 10 0,3 4 0,-4 1 0,4-2 0,0 6 0,2-8 0,6 8 0,-3-10 0,4-1 0,0 5 0,0-3 0,0 4 0,0-6 0,0 6 0,0-5 0,0 5 0,0-6 0,0 5 0,0-3 0,0 3 0,0-4 0,0 0 0,0-1 0,4 1 0,1 0 0,-1 4 0,4-3 0,-4 3 0,4-4 0,1-1 0,-5 1 0,3-4 0,-2 2 0,3-2 0,0 4 0,4-4 0,1 2 0,4-6 0,4 8 0,-3-8 0,4 4 0,-1-4 0,-3-1 0,3 1 0,-8-1 0,-2 0 0,-3-4 0,-1-1 0,1 1 0,-1-4 0,-2 4 0,-2-4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24575,'16'0'0,"-6"0"0,10 0 0,-8 0 0,1 0 0,7 0 0,-10 0 0,11 0 0,-9 0 0,4 0 0,-4 0 0,-1 0 0,-3 0 0,-1 0 0,1 0 0,-4 3 0,-1 1 0,-3 3 0,0 5 0,0-4 0,0 8 0,0-8 0,0 8 0,0-7 0,0 6 0,-3-6 0,-1 2 0,-4 1 0,0-4 0,0 4 0,0 0 0,0-4 0,0 4 0,4-5 0,-3 1 0,3-1 0,-3 1 0,-1-4 0,4 2 0,-2-5 0,2 6 0,-4-7 0,4 7 0,-3-6 0,6 5 0,-5-5 0,5 6 0,-6-6 0,6 5 0,-2-8 0,3-3 0,3-7 0,6-5 0,0 1 0,7 3 0,-3-3 0,-1 3 0,4 0 0,-7 1 0,6 4 0,-6 0 0,3 3 0,-5-1 0,5 5 0,-4-3 0,4 4 0,-1 0 0,-2 0 0,2 0 0,-3 0 0,-1 0 0,1 0 0,-1 0 0,1 0 0,-1 4 0,-2 0 0,1 3 0,-5 5 0,2 0 0,-3 5 0,0-4 0,0 2 0,0-2 0,0 0 0,0 2 0,0-6 0,0 2 0,0-3 0,0 3 0,0-2 0,-3 2 0,-2 1 0,-2-4 0,-2 8 0,2-8 0,-1 4 0,0-5 0,1 1 0,-1-1 0,4 1 0,-3-4 0,3 3 0,-4-7 0,1 7 0,0-6 0,0 5 0,-1-5 0,5 2 0,-1-3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4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77 24575,'-4'-6'0,"1"-2"0,-1 0 0,3-6 0,-5 12 0,5-9 0,-10 10 0,9-5 0,-9 1 0,7 1 0,-8-3 0,4 6 0,-4-3 0,1 4 0,3 0 0,-7 0 0,6 0 0,-7 0 0,4 4 0,-2 9 0,-2 1 0,6 12 0,-2-8 0,3 8 0,0-4 0,0 6 0,4-1 0,1-5 0,0 5 0,3-10 0,-3 5 0,4-10 0,0 4 0,0-8 0,0 4 0,0-5 0,0 1 0,0-1 0,0 1 0,0-1 0,0 1 0,0-1 0,3-3 0,1-1 0,3-3 0,1 0 0,-1 0 0,0 0 0,5 0 0,1-4 0,4-9 0,0-1 0,0-7 0,0-1 0,-4 8 0,0-6 0,-2 7 0,-2-4 0,3 1 0,-4 3 0,1-3 0,-2 8 0,2-8 0,-2 7 0,-2-2 0,1 3 0,-5 0 0,6 1 0,-7-1 0,4 1 0,-1 2 0,-2-1 0,5 2 0,-5-3 0,2 9 0,-3 4 0,0 9 0,0 7 0,0 0 0,0 5 0,0 1 0,0-6 0,0 4 0,0-8 0,0-1 0,0-2 0,3-6 0,1 2 0,8-3 0,5 1 0,1-5 0,7 0 0,-7-4 0,8 0 0,-3 0 0,4 0 0,0 0 0,-4-7 0,-2-3 0,-4-6 0,-5 3 0,4-3 0,-8 8 0,1 0 0,-6 4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5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24575,'0'29'0,"0"8"0,0 4 0,0 11 0,0 2 0,0 17 0,0-1 0,0 14 0,0-6 0,0-12 0,0-10 0,0-3 0,0-1 0,0 42 0,0-47 0,0 7 0,0-7 0,0-1 0,0-17 0,0-2 0,0-10 0,0-5 0,0-1 0,0-7 0,0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6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89 202 24575,'0'12'0,"-4"-4"0,-1 12 0,-3-6 0,0 7 0,3 1 0,-3-4 0,7-1 0,-2-2 0,3-6 0,0 3 0,0-5 0,0-6 0,0-14 0,0-12 0,4-7 0,1-6 0,5 3 0,4-4 0,-3-1 0,3 6 0,-5 1 0,0 5 0,0 6 0,-1 4 0,-3 7 0,-2 3 0,-6 7 0,2 10 0,-6 9 0,2 10 0,-4 4 0,-5 3 0,3 4 0,-4 1 0,10-1 0,-4-5 0,4 4 0,-4-14 0,4 8 0,1-18 0,0 6 0,3-11 0,-3 2 0,1-3 0,2 3 0,-6-2 0,7 2 0,-7-3 0,3-1 0,-1 1 0,2-1 0,3 1 0,-3-4 0,2-1 0,-2-3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 24575,'-15'11'0,"7"6"0,-7 1 0,10 3 0,-7-8 0,4 2 0,3-2 0,2 8 0,3-3 0,0 3 0,0-8 0,0-1 0,0-1 0,0-2 0,0 2 0,0-4 0,0 1 0,3-4 0,5-1 0,4-3 0,5 0 0,4 0 0,-3 0 0,8-8 0,-8 2 0,3-11 0,-4 8 0,-4 1 0,-2 1 0,-3 2 0,-1-2 0,1-1 0,-4-4 0,-1 4 0,-3-8 0,0 3 0,0-3 0,0-1 0,0 0 0,0 1 0,0 3 0,-7 1 0,-3 4 0,-2 3 0,-4 2 0,7 3 0,-2 0 0,3 0 0,0 0 0,1 0 0,-1 0 0,1 0 0,-1 0 0,1 3 0,3 5 0,-3 1 0,6 2 0,-2 1 0,3-4 0,0 0 0,0-4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8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40 107 24575,'-7'3'0,"-1"6"0,0 3 0,0 5 0,3-1 0,1-3 0,4 2 0,0-2 0,0-1 0,0 0 0,0-1 0,0-3 0,0 3 0,4-8 0,8 1 0,2-4 0,12 0 0,-8 0 0,8 0 0,-8-4 0,8-5 0,-8-4 0,3-5 0,-4 2 0,-5 3 0,0-3 0,-4 8 0,0-8 0,-4 7 0,0-7 0,-4 4 0,0-5 0,0 0 0,0 1 0,0-1 0,0 4 0,0 2 0,-7 3 0,-3 0 0,-6 3 0,-1 1 0,0 4 0,-4 0 0,3 0 0,-8 8 0,7 7 0,-3 3 0,8 8 0,-2-8 0,7-1 0,-3-1 0,8-11 0,0 2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09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 24575,'6'-9'0,"3"2"0,11 7 0,3 0 0,-1 8 0,0 1 0,5 5 0,-3 2 0,9-1 0,-11 2 0,4-3 0,-8 2 0,3-3 0,-4-4 0,0 3 0,-8-8 0,2 4 0,-7-1 0,0 1 0,-1-1 0,-3 1 0,0-1 0,0 5 0,0 0 0,-3 5 0,-6 5 0,-5 0 0,-5 5 0,-4 2 0,-3 5 0,-4-3 0,-2 11 0,1-5 0,5-1 0,-4 0 0,11-9 0,0-4 0,2-1 0,8-10 0,1 0 0,1-5 0,6 1 0,-2-1 0,0 1 0,-1-4 0,-4-1 0,4-3 0,1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24575,'0'23'0,"0"2"0,0 7 0,0 2 0,0 12 0,0-5 0,0 5 0,0-6 0,0 0 0,0-6 0,0 5 0,0-19 0,0 10 0,0-16 0,0 3 0,0-5 0,0-5 0,0-3 0,0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24575,'16'0'0,"7"0"0,1 0 0,13 0 0,-8 0 0,5-4 0,5 3 0,-11-3 0,11 4 0,-10 0 0,3 0 0,-9 0 0,3 0 0,-8 0 0,-1 0 0,-1 0 0,-8 0 0,4 0 0,-5 0 0,-3 0 0,0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95 24575,'-5'-26'0,"1"-2"0,4 15 0,0-7 0,0 12 0,0 9 0,0 15 0,0 26 0,0 5 0,0 17 0,5 3 0,-3 16 0,3 10-400,-2-42 1,-1 0 399,2-1 0,-1 1 0,4 42 0,-1-2 0,-6 0-159,4-26 159,-3 21 0,3-31 0,-4 12 0,0-9 0,0-13 793,0-15-793,0 0 165,0-21-165,0 7 0,0-12 0,0-1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24575,'0'9'0,"0"7"0,0 24 0,0-1 0,0 7 0,0 1 0,0 1 0,0 11 0,0-16 0,0 4 0,0-8 0,0-11 0,0 0 0,0-11 0,0-1 0,0-8 0,0 4 0,0-11 0,0-14 0,0-1 0,0-15 0,0 12 0,8-10 0,2 10 0,8-10 0,-2 9 0,7-4 0,-6 5 0,5 3 0,-1-2 0,-3 6 0,3 1 0,-4 6 0,-4 3 0,-2 0 0,1 0 0,-4 0 0,4 0 0,-5 0 0,-3 3 0,0 1 0,-4 8 0,0 5 0,0 1 0,0 3 0,0 0 0,0-3 0,0 8 0,0-8 0,-8 0 0,2-2 0,-5-8 0,3 4 0,-4-4 0,3 0 0,-2-1 0,-1 1 0,3-4 0,-14 4 0,13-7 0,-13 2 0,14-3 0,-2 0 0,3 0 0,0 0 0,1 0 0,-1 0 0,1 0 0,0 0 0,3 0 0,1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24575,'0'5'0,"0"6"0,0 25 0,0-6 0,0 36 0,0-14 0,0 6 0,0 23 0,0-45 0,0 44 0,0-30 0,0 12 0,0-8 0,0 5 0,0-16 0,0 15 0,0-22 0,0 8 0,0-10 0,0-4 0,0-3 0,0-11 0,0-3 0,0-2 0,0-3 0,0-1 0,0-2 0,0-2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24575,'0'1'0,"0"3"0,0 14 0,0-5 0,0 3 0,0-8 0,0 8 0,0-4 0,0 0 0,0-2 0,0-3 0,3-3 0,1 0 0,8-4 0,0 0 0,5 0 0,0 0 0,-5 0 0,4 0 0,-3-4 0,8-1 0,-3-7 0,3-2 0,-8-3 0,3 4 0,-7-2 0,3 6 0,-4-7 0,-1 7 0,-2-2 0,-2 3 0,-3-4 0,0 4 0,0-4 0,0 5 0,-3-1 0,-5-4 0,-5 7 0,-4-6 0,0 10 0,1-3 0,-1 4 0,-4 0 0,3 0 0,-4 0 0,6 0 0,3 0 0,2 0 0,3 0 0,0 0 0,4 3 0,1-2 0,3 2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12 0,0-4 0,0 3 0,0-4 0,0-1 0,0-4 0,0-6 0,0-5 0,0-1 0,0-3 0,0 1 0,0-6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24575,'0'7'0,"0"0"0,0 1 0,0-1 0,0 5 0,0 1 0,0-1 0,0 4 0,0-4 0,0 1 0,0 3 0,0-8 0,0 8 0,0-8 0,0 4 0,0-5 0,0 1 0,0-7 0,0 1 0,0-5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6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24575,'0'11'0,"0"1"0,3 1 0,5 2 0,2 2 0,5 1 0,-1 3 0,3 1 0,5-8 0,-8 7 0,7-8 0,-8 4 0,8 0 0,-7 0 0,7 0 0,-12-4 0,6 3 0,-10-8 0,7 8 0,-8-8 0,0 4 0,3-8 0,-6 3 0,6-3 0,-7 3 0,4 1 0,-4-1 0,3 1 0,-2-1 0,2 1 0,-3 3 0,0-2 0,0 2 0,0 1 0,0-3 0,0 6 0,0-2 0,-3 3 0,-6 1 0,0 0 0,-4 4 0,1-3 0,-2 8 0,-4 2 0,-1 1 0,-6 11 0,5-11 0,-5 5 0,7-7 0,0 1 0,0-6 0,5-5 0,1-5 0,8-5 0,-3 1 0,6-1 0,-2 1 0,0-4 0,2-9 0,-2 4 0,3-7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53 24575,'0'-7'0,"0"-4"0,0 3 0,0-3 0,0 3 0,-3 4 0,-5 1 0,0 3 0,-3 0 0,-1 0 0,3 0 0,-2 0 0,-1 7 0,-1 3 0,0 11 0,-3-3 0,6 8 0,-3-3 0,4 4 0,0-5 0,0 5 0,4-5 0,1 1 0,4-2 0,0-4 0,0-1 0,0-3 0,0-1 0,0-5 0,0 1 0,0-1 0,4 1 0,0-4 0,3-1 0,1-3 0,-1 0 0,1 0 0,-1 0 0,5 0 0,1-7 0,-1-3 0,4-6 0,-7-1 0,3 0 0,-3-4 0,-1 3 0,1-3 0,-1 4 0,1 0 0,-1 5 0,0-4 0,-1 7 0,-2-2 0,2 3 0,-7 0 0,4 1 0,-1 2 0,-2 5 0,1 4 0,-2 3 0,0 1 0,0-1 0,0 5 0,0 0 0,0 5 0,0 0 0,0-1 0,4 1 0,0-5 0,5 4 0,-2-7 0,5 3 0,-3-5 0,6-2 0,-2-2 0,3-3 0,1 0 0,0 0 0,-1 0 0,1 0 0,0-4 0,-1 0 0,-3-4 0,3-1 0,-8 2 0,4 2 0,-5-2 0,0 6 0,1-6 0,-4 7 0,-1-4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25 0,0-2 0,0 17 0,0-1 0,0 11 0,0 6 0,0 2 0,0 13 0,0-31 0,0 14 0,0-13 0,0 3 0,0-1 0,0-12 0,0-12 0,0-14 0,0 0 0,0-14 0,0 1 0,0-2 0,0-6 0,0-2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85 24575,'-4'11'0,"0"1"0,-5 5 0,4-4 0,2 2 0,3-2 0,0-1 0,0 4 0,0-4 0,0 1 0,0 3 0,0-4 0,0 1 0,0-2 0,0-3 0,0 4 0,0-4 0,0 3 0,7-7 0,2 0 0,7-4 0,5 0 0,-3 0 0,3 0 0,0 0 0,-3-4 0,4-4 0,-6-5 0,-2-9 0,1 4 0,-1-8 0,0 3 0,-1 1 0,-4-5 0,-1 9 0,1-3 0,-5 4 0,0 0 0,-4 1 0,0 3 0,0 1 0,0 5 0,-4-5 0,0 7 0,-8-7 0,-1 11 0,-4-2 0,1 3 0,-1 0 0,0 0 0,0 0 0,1 0 0,-1 0 0,0 7 0,0 2 0,1 8 0,-1 0 0,8-5 0,1-3 0,8-6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24575,'0'19'0,"0"2"0,0 12 0,0 2 0,0 11 0,0-5 0,0 5 0,0-6 0,0-6 0,0-6 0,0-7 0,0-4 0,0-5 0,0 0 0,0-8 0,0-1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0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24575,'94'-4'0,"-1"-1"0,0 1 0,9 0 0,-1 0 0,-22 2 0,-20 2 0,25 0 0,-68 0 0,-5 0 0,-7 0 0,-1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0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24575,'0'11'0,"0"2"0,0 8 0,0-3 0,0 8 0,0-8 0,0 8 0,0-8 0,0 3 0,4-4 0,4-4 0,5-1 0,8-3 0,2-1 0,4 1 0,-4 0 0,3-4 0,-3-1 0,-1-4 0,0 0 0,-1 0 0,-7 0 0,6-4 0,-11-4 0,3-5 0,-3-9 0,0-1 0,0-10 0,-4 4 0,0-9 0,-5 9 0,0-4 0,0 6 0,0-1 0,0 5 0,0 6 0,0 5 0,-4 5 0,-4 2 0,-5 2 0,-4 3 0,1 0 0,-6 0 0,4 0 0,-3 0 0,4 7 0,0 3 0,0 11 0,3 2 0,-2-1 0,6 0 0,1-13 0,6-2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24575,'0'11'0,"8"-2"0,-3 11 0,11-6 0,2 8 0,0-5 0,10 6 0,-6-4 0,2 4 0,8-4 0,-17-2 0,11-3 0,-17-2 0,3-4 0,-5-4 0,-3 2 0,-1-1 0,-3 9 0,0 5 0,-3 1 0,-12 8 0,4 0 0,-17 3 0,12 8 0,-14-3 0,13-1 0,-7 5 0,14-16 0,-8 7 0,12-13 0,-5 0 0,6-3 0,1-6 0,0 2 0,1-7 0,-1 0 0,-8-4 0,7 0 0,-2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7 0,0 18 0,0-14 0,0 25 0,0-21 0,0 16 0,0-11 0,0 0 0,0-3 0,0-9 0,0-1 0,0-7 0,0-8 0,0-2 0,0-3 0,0-4 0,0-1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24575,'19'0'0,"16"0"0,-10 0 0,20 0 0,-16 0 0,9 0 0,-4 0 0,1 0 0,-3 0 0,1 0 0,-9 0 0,-1 0 0,-11 0 0,-1 0 0,-6-3 0,3 2 0,-8-2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24575,'4'6'0,"-1"13"0,-3 4 0,0 15 0,0-3 0,0 4 0,0 1 0,0-1 0,0 1 0,0 0 0,0-6 0,0 5 0,0-11 0,0 5 0,0-14 0,0 1 0,0-12 0,0 4 0,0-4 0,0-7 0,0-11 0,8-8 0,2-10 0,8 1 0,6-2 0,-5 2 0,4 3 0,-5-2 0,3 7 0,-2-3 0,2 9 0,-8 1 0,2 7 0,-6-2 0,7 7 0,-8-4 0,4 4 0,-5 0 0,1 0 0,-1 0 0,1 0 0,0 8 0,-4 6 0,-1 14 0,-3 0 0,0 5 0,0-5 0,0 5 0,0-5 0,0 1 0,0-3 0,0-8 0,0-1 0,-3-1 0,-2-8 0,-3 4 0,1-5 0,-5 1 0,4 0 0,-8 0 0,3 0 0,-4-4 0,-16 0 0,7-4 0,-9 0 0,9 0 0,8-4 0,-3-4 0,8-1 0,1-3 0,8 5 0,-3-1 0,6 0 0,-2 1 0,3-1 0,0 1 0,0-1 0,0 4 0,0 1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24575,'0'8'0,"0"-1"0,0 38 0,0-6 0,0 16 0,0-3 0,0-4 0,0 28 0,0-28 0,0 40 0,0-48 0,0 26 0,0-19 0,0-4 0,0 1 0,0-10 0,0-4 0,0 2 0,0-10 0,0 1 0,0-6 0,0-5 0,0-5 0,-4-3 0,0-1 0,-8-3 0,7 0 0,-2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24575,'0'11'0,"0"-2"0,0 6 0,0 3 0,0 4 0,0 6 0,0 11 0,0-9 0,0 14 0,0-9 0,0 4 0,0 1 0,0-5 0,0-3 0,0-9 0,0-2 0,0-8 0,0-2 0,0-3 0,0-4 0,0-1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5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24575,'0'16'0,"0"-3"0,0 14 0,0-14 0,0 13 0,0-13 0,0 5 0,0-3 0,0-6 0,0 2 0,0-3 0,0-1 0,3-3 0,5-1 0,0-3 0,8 0 0,-7 0 0,6 0 0,-2 0 0,3 0 0,-3-3 0,3-2 0,-4-3 0,1-4 0,-1-1 0,0-4 0,-3 0 0,3 1 0,-4 3 0,1-3 0,-5 3 0,0-3 0,-4-1 0,0 0 0,0 0 0,0 1 0,0 3 0,0 1 0,-4 5 0,-4-1 0,-1 3 0,-6 2 0,2 3 0,0 0 0,-3 0 0,4 0 0,-5 0 0,0 0 0,4 3 0,-2 2 0,6 2 0,-3 1 0,8 0 0,-3-1 0,7 1 0,-7-4 0,6 2 0,-2-5 0,3 3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24575,'0'2'0,"0"9"0,0 11 0,0 1 0,0 8 0,0-7 0,0 20 0,0-13 0,0 20 0,0-16 0,0 1 0,0-4 0,0-14 0,0 3 0,0-8 0,0-2 0,0-3 0,0-10 0,0-4 0,0-10 0,0 0 0,0-6 0,0 12 0,0-3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24575,'6'-4'0,"3"4"0,6 5 0,3 12 0,3-6 0,8 11 0,1-3 0,3-3 0,1 7 0,-10-9 0,13 6 0,-13-3 0,4-2 0,-2-2 0,-8-1 0,4 1 0,-10 0 0,0-2 0,-5-3 0,1-1 0,-1 1 0,1 0 0,-4-1 0,3-3 0,-7 3 0,4-3 0,-4 3 0,0 1 0,0-1 0,0 5 0,0 5 0,0 1 0,0 8 0,0-3 0,-9 4 0,-1 6 0,-10 1 0,1 0 0,-6 6 0,5-11 0,-5 11 0,1-10 0,8 3 0,-6-9 0,12 2 0,-6-12 0,10 2 0,-5-8 0,10 0 0,-2-1 0,0-3 0,-1 0 0,-4-4 0,1-8 0,-2-11 0,4 7 0,1-6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1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24575,'0'97'0,"0"-1"0,0 1 0,0 0 0,0 0 0,0-2 0,0 6 0,0-5 0,0-13 0,0-24 0,0-10 0,4 46 0,1-63 0,0 16 0,3-26 0,-7-5 0,2-6 0,-3-4 0,0 0 0,0-3 0,0-1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4 0,0 5 0,0 11 0,0 11 0,0-5 0,0 23 0,0-25 0,0 19 0,0-13 0,0 5 0,0-13 0,0-1 0,0-6 0,0-10 0,0-3 0,0-11 0,0-3 0,0-2 0,0-3 0,0-13 0,0-7 0,0-12 0,0-9 0,0-7 0,0-2 0,0-4 0,0 7 0,0 4 0,0 3 0,0 4 0,0 1 0,0-1 0,0 5 0,0 2 0,4 4 0,0 0 0,1 1 0,2-1 0,-2 4 0,-1-2 0,3 2 0,-3 0 0,1 2 0,2 3 0,-3 1 0,0-1 0,3 0 0,-3 1 0,3-1 0,1 0 0,0-3 0,-1 2 0,1-3 0,-1 5 0,5-1 0,-4 0 0,8 0 0,-8 0 0,7 0 0,-2 4 0,-1 1 0,-1 3 0,-3 0 0,3 0 0,-2 0 0,2 0 0,-3 0 0,3 0 0,-2 0 0,2 0 0,-3 3 0,-1 1 0,-3 4 0,0 3 0,-4-2 0,0 6 0,0-2 0,0 3 0,0 1 0,0 0 0,-8-1 0,-1-3 0,-8 3 0,1-3 0,-1-1 0,0 0 0,1-3 0,3-1 0,-3 0 0,4 0 0,-8 0 0,6-4 0,-5-1 0,10-3 0,-6 0 0,6 0 0,-2 0 0,3 0 0,0-3 0,1 2 0,2-6 0,2 3 0,3 0 0,0 1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24575,'-20'20'0,"-6"13"0,1-2 0,-1 8 0,2-5 0,0 6 0,-3 3 0,0 9 0,1-9 0,5 9 0,1-11 0,3 5 0,3-7 0,4-4 0,5 9 0,1-14 0,4 9 0,0-6 0,0-4 0,0 3 0,0 1 0,7-9 0,3 8 0,19-8 0,-4 0 0,16 7 0,-7-11 0,-2 9 0,0-13 0,-9 5 0,4-11 0,-4 3 0,-2-5 0,-8 0 0,-2 0 0,-3 0 0,-1-4 0,1-1 0,-1-3 0,-3 0 0,-1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5 0,0 12 0,0-3 0,0 4 0,0 6 0,0-5 0,0 11 0,0-10 0,0 15 0,0-13 0,0 8 0,0-6 0,0-5 0,0 5 0,0-11 0,0-1 0,0-8 0,0-1 0,0-5 0,0 1 0,0-1 0,0-3 0,0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24575,'15'0'0,"5"0"0,3 0 0,-1 0 0,4 0 0,-8 0 0,4 0 0,-6 0 0,-3 0 0,-2 0 0,-7 0 0,-1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3 254 24575,'4'6'0,"-1"3"0,-3 11 0,0-2 0,0 3 0,0 1 0,0 6 0,0 0 0,0 5 0,0 0 0,0-5 0,0 11 0,0-11 0,0 0 0,0-6 0,0-10 0,0-1 0,0-3 0,0-26 0,-4-2 0,3-30 0,-4 9 0,5-11 0,0 4 0,0 1 0,0-6 0,0 12 0,0-5 0,4 11 0,1 2 0,5 6 0,-2 4 0,1 2 0,3 4 0,1 4 0,0-3 0,2 7 0,-2-3 0,0 4 0,2 3 0,3-2 0,-5 6 0,8-3 0,-9 4 0,5 0 0,0 0 0,-5 0 0,0 0 0,-5 0 0,1 3 0,0 10 0,-3 1 0,-1 7 0,-4-4 0,0 4 0,0-3 0,0 8 0,0-9 0,-5 10 0,1-10 0,-9 1 0,-7 1 0,-3-8 0,-3 5 0,1-8 0,7-3 0,-4-1 0,5-4 0,1 0 0,3 0 0,1 0 0,8 0 0,1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24575,'3'-4'0,"5"0"0,0 4 0,7 8 0,-5 11 0,2 0 0,2 13 0,-9-4 0,8 1 0,-8 9 0,5-3 0,0 4 0,-1-4 0,-4 3 0,-1-9 0,-4 3 0,0-4 0,0 4 0,0-3 0,0 10 0,-4-11 0,-5 5 0,-6 0 0,-3-4 0,-2 9 0,2-14 0,-1 8 0,6-14 0,-4 3 0,8-4 0,-3-1 0,4-3 0,0-2 0,4-3 0,0-1 0,1 1 0,2-4 0,-2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0,3 0 0,-3 0 0,2 0 0,-2 0 0,0 0 0,-2 0 0,-4 0 0,1 0 0,-4 3 0,-1 5 0,-3 9 0,-8 6 0,2-1 0,-11 4 0,7-8 0,-3 4 0,5-10 0,0 0 0,1-5 0,3 1 0,0-1 0,1-3 0,2 3 0,-2-3 0,3 3 0,3-3 0,5-1 0,4-3 0,9 0 0,2 0 0,4 0 0,-4 0 0,3 0 0,-8 0 0,3 0 0,-8 0 0,2 0 0,-6 0 0,2 0 0,-3 0 0,-1 0 0,0 0 0,-3 0 0,-1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28 356 24575,'0'20'0,"0"1"0,0 2 0,0 3 0,0-3 0,0 10 0,0-5 0,0 0 0,0 4 0,0-13 0,0 8 0,0-10 0,0-5 0,0 0 0,0-5 0,-3-6 0,2-11 0,-7-13 0,7-6 0,-8-10 0,8-16 0,-3 15 0,4-25 0,0 24 0,0-7 0,0-3 0,0 15 0,0-9 0,0 16 0,0 1 0,3 7 0,2 4 0,3 0 0,1 0 0,-1 5 0,3-4 0,2 7 0,0-3 0,2 4 0,-2 0 0,4 3 0,-1 1 0,1 4 0,4 0 0,-3 0 0,3 0 0,-8 0 0,3 0 0,-8 0 0,4 4 0,-5 0 0,1 7 0,-4-2 0,0 7 0,-4 4 0,0-6 0,0 9 0,0-11 0,-4 5 0,-4 0 0,-5-4 0,-4 2 0,0-5 0,0 2 0,1-4 0,3 0 0,-3 0 0,8-4 0,-4 0 0,4-4 0,1 0 0,3-6 0,1 4 0,3-4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24575,'-9'-1'0,"-2"16"0,-8 0 0,-6 29 0,-1-12 0,8 9 0,-5-1 0,11 0 0,-4 8 0,1-1 0,9 6 0,1-12 0,5 5 0,0 7 0,0-10 0,0 10 0,0-19 0,0 11 0,5-9 0,10 11 0,6-11 0,11 6 0,-3-16 0,1 3 0,-3-11 0,0-4 0,-8-1 0,1-5 0,-7-4 0,-1 0 0,0-4 0,-5 0 0,-3 0 0,0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15 0,0 7 0,0 1 0,0 9 0,0 3 0,0 0 0,0 5 0,0 0 0,0-10 0,0 9 0,0-21 0,0 7 0,0-17 0,0 2 0,0-8 0,0-4 0,0-1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8 257 24575,'-5'12'0,"2"-2"0,3-9 0,0-2 0,0-10 0,0-5 0,0-11 0,4 0 0,5-5 0,5 1 0,3 4 0,5-1 0,-7 3 0,4 11 0,-6-2 0,3 4 0,0 7 0,-4-2 0,2 7 0,-1 0 0,2 0 0,1 0 0,0 0 0,0 0 0,1 11 0,-1-1 0,1 15 0,0-3 0,0 4 0,1 0 0,-1 0 0,0-4 0,-4-2 0,2-4 0,-3-3 0,0-2 0,3-3 0,-7-1 0,3-3 0,0-1 0,-3-3 0,7 0 0,-7 0 0,3-3 0,0-1 0,-2-8 0,2 0 0,-2-9 0,-1 4 0,0-3 0,0 4 0,0 0 0,0 0 0,0 0 0,-1 4 0,-2 1 0,1 3 0,-5 1 0,2 3 0,-3 1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24575,'10'0'0,"2"0"0,4 0 0,10 0 0,-6 0 0,17 0 0,-8 0 0,6 0 0,-3 0 0,-4 0 0,-6 0 0,0 0 0,-10 0 0,0 0 0,-8 0 0,-1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23 181 24575,'4'2'0,"-1"8"0,-3 3 0,0 12 0,0-7 0,0 15 0,0 1 0,0 1 0,0 3 0,0-9 0,0 9 0,0-3 0,0 4 0,0-4 0,0-3 0,0-9 0,0 3 0,0-12 0,0 2 0,0-9 0,0 0 0,0-9 0,-4-8 0,-2-17 0,-3-7 0,3-12 0,2 5 0,4-12 0,0 6 0,0-1 0,0 2 0,0 6 0,0 0 0,0 6 0,0 6 0,0 1 0,4 5 0,0-1 0,9 2 0,0 4 0,3 4 0,1-3 0,0 7 0,-1-7 0,1 6 0,0 2 0,-5 1 0,4 6 0,-4-2 0,1 3 0,3 0 0,-8 0 0,4 0 0,-5 0 0,1 3 0,0 5 0,-4 5 0,0 8 0,-4 2 0,0-1 0,0 4 0,0-8 0,-5 8 0,-3 0 0,-5-7 0,-1 4 0,-1-14 0,2 7 0,0-7 0,-7-1 0,6-4 0,-8-4 0,9 0 0,-2 0 0,2 0 0,0 0 0,5 0 0,5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24575,'3'-4'0,"5"1"0,0 3 0,7 0 0,-7 0 0,4 3 0,-1 5 0,3 10 0,-1 4 0,0 1 0,-4 3 0,4 2 0,-7 1 0,12 9 0,-16-14 0,11 13 0,-11-18 0,2 13 0,-4-9 0,0 4 0,0-4 0,-5 8 0,0-7 0,-8 9 0,-2 0 0,0-4 0,-2-1 0,7-7 0,-2-8 0,5-2 0,2-3 0,2-1 0,0 1 0,-1-4 0,-1-1 0,2-3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24575,'6'-5'0,"3"2"0,6 3 0,2 0 0,-1 0 0,1 0 0,0 0 0,-5 0 0,0 0 0,-5 0 0,0 0 0,-2 3 0,-2 10 0,-3 1 0,-4 12 0,3-3 0,-12 4 0,3 0 0,-8 1 0,4-6 0,1-1 0,5-8 0,4-1 0,-3-5 0,6 1 0,-6-1 0,6 1 0,1-4 0,4-1 0,7-3 0,2 0 0,8 0 0,2 0 0,4 0 0,0 0 0,0 0 0,1 0 0,-1 0 0,0 0 0,-4 0 0,-2 0 0,-8 0 0,-2 0 0,-3 0 0,-1 0 0,1 0 0,-4 0 0,-1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216 134 24575,'0'-7'0,"-4"0"0,-5-12 0,0 2 0,-3 0 0,3 0 0,-3 4 0,3 2 0,-6-2 0,3 8 0,-5-2 0,5 7 0,-4 0 0,8 0 0,-4 0 0,0 0 0,7 12 0,-10-2 0,13 16 0,-9-3 0,10 4 0,-7 0 0,7 6 0,-4-9 0,5 8 0,0-14 0,0 3 0,0-4 0,0-5 0,0 0 0,0-5 0,0 1 0,4-4 0,0-1 0,4-3 0,-1 0 0,1 0 0,-1 0 0,1-7 0,4-2 0,-3-13 0,8-1 0,-3-4 0,5-6 0,0-2 0,-4 1 0,3 1 0,-8 6 0,3 4 0,-5 5 0,0 7 0,0 3 0,-1 4 0,-3 7 0,0 5 0,-4 13 0,3-4 0,-2 5 0,7-5 0,-4-1 0,4-3 0,4 2 0,-3-6 0,6 3 0,3-8 0,-1 0 0,5-4 0,-1 0 0,-3 0 0,8 0 0,-7-13 0,7 2 0,-7-10 0,2 3 0,-12 9 0,-1 1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24575,'0'22'0,"0"-3"0,0 32 0,0-7 0,0 4 0,0 3 0,0 23 0,0-24 0,0 40 0,0-46 0,0 17 0,0 0 0,0-12 0,0 10 0,0-23 0,0 15 0,0-26 0,0 13 0,0-20 0,0 4 0,0-10 0,0 0 0,0-8 0,0-1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6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20 191 24575,'0'2'0,"0"4"0,0 5 0,3-2 0,2 1 0,11-8 0,-6 9 0,11-10 0,-9 6 0,5-3 0,0 1 0,-1-1 0,-3-4 0,-2 0 0,1 0 0,-4 0 0,4 0 0,-5 0 0,1 0 0,0-8 0,0-1 0,0-8 0,-3 0 0,-2-4 0,1 3 0,-3-3 0,3-1 0,-4 4 0,0-3 0,0 4 0,0 0 0,0 5 0,-4-4 0,-1 7 0,-3-2 0,-3 6 0,2 2 0,-7 3 0,4 0 0,-5 0 0,-5 0 0,5 4 0,-10 5 0,9 4 0,-4 9 0,5-4 0,-1 8 0,5-8 0,4 3 0,5-4 0,4-5 0,0 4 0,0-11 0,0 2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24575,'0'11'0,"0"-1"0,0-2 0,0-1 0,0 1 0,0-1 0,0 1 0,0 0 0,6-1 0,-1-3 0,10-1 0,-3-3 0,10 0 0,-5 0 0,10 0 0,-9 0 0,3 0 0,-4-4 0,4-1 0,-3-7 0,3-1 0,-8 0 0,-1-3 0,-5 8 0,2-8 0,-1 3 0,0 1 0,-4-4 0,-1 7 0,-3-6 0,0 2 0,0 0 0,-3 2 0,-1 3 0,-13 4 0,3 0 0,-7 4 0,-1 0 0,4 0 0,-3 0 0,4 0 0,0 0 0,1 0 0,-1 4 0,4 4 0,1 5 0,4 0 0,0-2 0,4 1 0,0-4 0,4 4 0,0-5 0,0 1 0,0-4 0,0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24575,'0'4'0,"0"2"0,0 15 0,0 7 0,0 7 0,0 5 0,0-1 0,0-5 0,0-1 0,0-10 0,0-2 0,0-8 0,0-2 0,0-7 0,0-1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24575,'16'15'0,"3"1"0,8-1 0,-4 6 0,3-6 0,-1 12 0,2-7 0,2 3 0,5 2 0,-9-2 0,3 2 0,-10-7 0,-2-3 0,-3-2 0,-1 0 0,1 7 0,-5-10 0,4 6 0,-8-9 0,0 1 0,-4-1 0,0 1 0,0 8 0,0-2 0,0 24 0,-9-7 0,-3 21 0,-4-11 0,-12 35 0,11-35 0,-13 40 0,10-37 0,-3 16 0,3-12 0,4-8 0,2-12 0,5-6 0,5-10 0,-4 0 0,8-5 0,-4 1 0,4-1 0,-3-3 0,-4 0 0,-3-22 0,2 13 0,4-12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5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1106 24575,'15'-16'0,"1"-6"0,-2-6 0,9-10 0,-11 5 0,6-6 0,-5 6 0,-7 2 0,5 13 0,-6-1 0,-1 19 0,-1 6 0,-3 15 0,0 10 0,0 2 0,0 4 0,0-4 0,5 4 0,-1-15 0,5 9 0,-1-14 0,0-1 0,3-4 0,-2-5 0,2-3 0,-4-1 0,4-3 0,-3 0 0,7-7 0,-2-6 0,3-9 0,-2-4 0,3-5 0,-7-2 0,8-5 0,-8 0 0,8 5 0,-8 1 0,2 11 0,-4 0 0,0 5 0,-3 4 0,1 1 0,-2 7 0,2 1 0,-2 10 0,3 6 0,-6 9 0,7 4 0,-7 0 0,6-4 0,-2 3 0,3-8 0,0 3 0,0-8 0,-1-1 0,0-4 0,4-3 0,1-1 0,0-3 0,4-11 0,-3-9 0,1-7 0,-1-10 0,-4 10 0,0-5 0,0 11 0,-1 0 0,-4 9 0,0 1 0,-4 3 0,3 4 0,1 1 0,2 3 0,1 0 0,1 0 0,-1 7 0,1 2 0,4 12 0,0-5 0,10 11 0,-4-10 0,9 10 0,-6-9 0,7 4 0,-2-8 0,0-2 0,0-7 0,0-1 0,0-4 0,6 0 0,-5 0 0,10-9 0,-9-5 0,6-16 0,-4-6 0,-1 1 0,-4-3 0,-6 9 0,-6-7 0,-4 13 0,-4-7 0,-2 13 0,-3 0 0,-6 9 0,-3 5 0,-11 3 0,-1 0 0,-6 0 0,6 7 0,-5 7 0,8 8 0,-5 10 0,4 1 0,0 5 0,5 0 0,4-1 0,6 1 0,4 0 0,0-10 0,0-2 0,0-10 0,0-4 0,3-4 0,9-5 0,11-7 0,7-20 0,10-11 0,0-26 0,7-10 0,-5-7 0,-8 9-391,-11 16 0,-2 0 391,5-30 0,6-8-345,-14 5 345,-8 30 0,1-17 0,-4 19 0,-3 3 0,-4 18 768,0 6-768,-3 14 359,-5 6-359,-8 7 0,-6 3 0,-2 28 0,0 10 0,1 32 0,0 3 0,-1 7 0,11-15 0,-3 12 0,15-12 0,-5 7 0,6-8 0,0-2 0,0-18 0,17 16 0,0-26 0,20 4 0,-3-18 0,4-8 0,-1-2 0,1-7 0,0-2 0,0-4 0,-6 0 0,-1 0 0,-4-4 0,-2-5 0,3-9 0,-10 0 0,3-9 0,-12 10 0,7-8 0,-6 4 0,2-1 0,-7-3 0,-2 8 0,-3-3 0,0 7 0,0-2 0,-6 10 0,-3-2 0,-10 7 0,-3 0 0,1 0 0,0 7 0,5 2 0,0 12 0,3 0 0,0 5 0,8 0 0,1 0 0,4 0 0,0 0 0,0-4 0,4-2 0,8-3 0,7-4 0,7-5 0,5-4 0,-3-4 0,8 0 0,-9-4 0,11-10 0,-9-7 0,4-3 0,-5-4 0,0 5 0,-5 0 0,-2 1 0,-5 9 0,-3-2 0,2 6 0,-6-6 0,-1 3 0,-5 6 0,-3 16 0,0 14 0,0 14 0,0 6 0,5 15 0,2 8 0,5 23 0,-1-20 0,1 17 0,-2-26 0,2 20 0,-1-12 0,0-3 0,-5-14 0,-1-13 0,-5-13 0,0-5 0,0-9 0,0-7 0,0-14 0,-5-26 0,-1-14 0,-5-17 0,4-7 0,-3-10 0,9-10 0,-2 42 0,0 2 0,3-30 0,0-17 0,0 25 0,0-19 0,0 14 0,14 9 0,3 9 0,14 11 0,0 1 0,4 10 0,2 0 0,2 11 0,1 4 0,-8 12 0,5 5 0,-10 4 0,5 0 0,-11 0 0,0 0 0,-8 11 0,-5 9 0,-4 19 0,-4 6 0,0-5 0,-23 26 0,5-32 0,-33 28 0,15-27 0,-16 3 0,10-3 0,-2-10 0,4-5 0,8-7 0,5-4 0,7-1 0,4-3 0,4-2 0,4-3 0,4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9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24575,'0'20'0,"0"-3"0,0 14 0,0-1 0,0 10 0,0-1 0,0 7 0,0-4 0,0 10 0,0-11 0,0 5 0,0-6 0,0-6 0,0-6 0,0-6 0,0-6 0,0-3 0,0-2 0,0-7 0,0-1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24575,'20'0'0,"-3"0"0,9 0 0,-4 0 0,6 0 0,-1 0 0,0 0 0,1 0 0,-6 0 0,10 0 0,-8 0 0,4 0 0,-2 0 0,-8 0 0,3 0 0,-4 0 0,-1 0 0,-3 0 0,-2 0 0,-3 0 0,-1 0 0,-2 0 0,-2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24575,'0'2'0,"0"8"0,0 30 0,0 4 0,0 5 0,0 2 0,0 14 0,0-17 0,0 32 0,0-36 0,0 17 0,0 0 0,0-12 0,0-1 0,0-10 0,0-9 0,0 4 0,0-11 0,0-5 0,0-5 0,0-5 0,0 1 0,0-7 0,0-6 0,0-7 0,0-10 0,0-1 0,0 1 0,0-5 0,4 5 0,1-6 0,13 0 0,-2 0 0,6 4 0,0 2 0,-4 5 0,8-1 0,-8 5 0,4-4 0,-1 8 0,-3 0 0,3 1 0,-4 7 0,-5-2 0,4 3 0,-8 0 0,8 0 0,-8 0 0,4 7 0,-7 7 0,-2 4 0,-3 8 0,0 2 0,0 1 0,0 9 0,0-9 0,0 4 0,-7-11 0,1 4 0,-6-12 0,0 6 0,3-11 0,-3 3 0,1-5 0,-2 1 0,-4 1 0,1-5 0,-6 0 0,4-4 0,-3 0 0,4 0 0,0 0 0,-8 0 0,6 0 0,-1-4 0,8-4 0,3-5 0,5-3 0,0-1 0,4 0 0,0 1 0,0-1 0,0 0 0,0 8 0,0 1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24575,'0'5'0,"0"2"0,0 28 0,0-10 0,0 41 0,0-14 0,0 7 0,0 22 0,0-34 0,0 53 0,0-52 0,0 32 0,0-29 0,0 10 0,0 0 0,0-14 0,0 5 0,0-17 0,0 5 0,0-18 0,0 0 0,0-10 0,0 0 0,0-5 0,0-3 0,0-1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2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24575,'0'3'0,"0"8"0,0 12 0,0 0 0,0 8 0,0-1 0,0 4 0,0 5 0,0-5 0,0 0 0,0-1 0,0-10 0,0 3 0,0-13 0,0 4 0,0-6 0,0-2 0,0 2 0,0-7 0,0-1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24575,'0'3'0,"0"8"0,0 7 0,0 14 0,0-3 0,0 11 0,0 0 0,0-6 0,0-1 0,0-6 0,0 0 0,0-4 0,0-6 0,0-2 0,0-10 0,0 2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85 24575,'0'11'0,"0"1"0,0 4 0,0 0 0,0 0 0,0-3 0,0 7 0,0-10 0,0 10 0,0-11 0,0 7 0,0-8 0,0 8 0,0-4 0,0 4 0,0-4 0,8 0 0,-3-5 0,7-2 0,-5-2 0,5-3 0,0 0 0,5 0 0,0 0 0,-1 0 0,1-4 0,-1-1 0,-3-3 0,3-4 0,-4 3 0,1-2 0,-1-1 0,-4-1 0,0-4 0,-4 0 0,0-4 0,-4-2 0,0-4 0,0 0 0,0 4 0,0-3 0,0 8 0,-3 0 0,-2 3 0,-7 6 0,4-3 0,-8 7 0,3 2 0,0 3 0,-7 0 0,6 0 0,-7 0 0,4 0 0,0 7 0,4 3 0,-11 18 0,13-8 0,-9 5 0,16-10 0,0-6 0,4-1 0,0-5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24575,'3'-4'0,"1"8"0,13 6 0,-3 3 0,12 5 0,-3 1 0,5 0 0,6 5 0,-3 6 0,2-9 0,-2 14 0,-8-16 0,5 9 0,-10-14 0,5 8 0,-6-16 0,-4 8 0,-2-9 0,-3 7 0,-1-5 0,1-2 0,-1-2 0,1-3 0,-1 0 0,-3 3 0,-1 1 0,-3 3 0,0 0 0,0 1 0,0 8 0,0-2 0,0 24 0,-8-13 0,-3 20 0,-9-4 0,-5 1 0,2 11 0,-3-10 0,0 9 0,5-11 0,0 5 0,3-12 0,7-1 0,-3 0 0,5-4 0,0-1 0,4-2 0,1-12 0,0 6 0,3-11 0,-2 2 0,-1-3 0,0-4 0,-8-1 0,-5-3 0,-6-4 0,8 3 0,3-3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24575,'0'11'0,"0"1"0,0 18 0,0 3 0,0 1 0,0 6 0,0-6 0,0 5 0,0-15 0,0 3 0,0-15 0,0 0 0,0-5 0,0-6 0,0-16 0,0-16 0,0-10 0,0-6 0,0-21 0,0 21 0,0-35 0,0 25 0,0-5 0,0 1 0,5 13 0,0 8 0,4 7 0,0 10 0,0 2 0,-1 8 0,3 1 0,-2 4 0,6 0 0,-6 0 0,7 4 0,-4 0 0,5 4 0,-5 0 0,4 0 0,-3 0 0,-1 0 0,0 12 0,-3 3 0,0 13 0,0-1 0,-4-4 0,-1 3 0,-4-9 0,0 10 0,0-10 0,0 1 0,0-3 0,-3-6 0,-6 3 0,-3-4 0,-5 0 0,-4 1 0,7-5 0,-6 0 0,7-4 0,0 0 0,2 0 0,3 0 0,1 0 0,3 0 0,0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 24575,'-7'-4'0,"-2"8"0,-3 10 0,-5 14 0,-1-4 0,1 14 0,-4-14 0,10 21 0,-7-9 0,6 10 0,-3 7 0,5-10 0,4 23 0,1-17 0,5 12 0,0-7 0,0 0 0,0-7 0,0 5 0,14-9 0,-1 2 0,18-2 0,-6-7 0,6 0 0,-1-7 0,-1-4 0,-5-2 0,2-9 0,-13-3 0,8-2 0,-13-1 0,4-4 0,-4 0 0,-4-4 0,-1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24575,'13'0'0,"-3"0"0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37 0,0-17 0,0 20 0,0-12 0,0 8 0,0-1 0,0 6 0,0-18 0,0 0 0,0-14 0,0 1 0,0-5 0,0 0 0,0-10 0,0-4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0,-4 0 0,15 0 0,-13 0 0,13 0 0,-4 0 0,1 0 0,-1 0 0,-2 0 0,-12 0 0,6 0 0,-11 0 0,2 0 0,-7 0 0,-1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24575,'9'-1'0,"-2"5"0,-7 9 0,0 14 0,0 2 0,0 5 0,0 5 0,0-5 0,0 6 0,0 5 0,0-9 0,0 3 0,0-11 0,0-1 0,0-9 0,0 2 0,0-11 0,0-7 0,0-13 0,0-16 0,-5-7 0,4-6 0,-4-6 0,5-2 0,0 1 0,0-5 0,0 10 0,0-4 0,0 12 0,0-5 0,4 15 0,1-7 0,3 17 0,5-7 0,-1 12 0,1-2 0,2 2 0,-2 1 0,3 4 0,1 0 0,0 4 0,-1 0 0,1 0 0,-4 0 0,2 0 0,-6 0 0,2 0 0,-3 3 0,-4 10 0,-1 1 0,-3 7 0,0-4 0,0 4 0,0-3 0,0 3 0,0-4 0,0-4 0,-3 2 0,-2-2 0,-3-1 0,-12 8 0,1-6 0,-6 3 0,3-5 0,6-3 0,-1-5 0,4 3 0,2-6 0,3 2 0,0-3 0,4 0 0,1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24575,'3'-4'0,"1"1"0,7 3 0,1 0 0,1 7 0,8 3 0,-7 7 0,8 5 0,-5-4 0,-3 8 0,-2-3 0,1 4 0,-7 0 0,7 1 0,-12-1 0,3 6 0,-4-9 0,0 19 0,0-12 0,0 10 0,0 3 0,-9-8 0,-2 10 0,-9-6 0,1-6 0,4-6 0,2-7 0,5-4 0,0-4 0,3-2 0,-2-3 0,6-1 0,-2 1 0,3-4 0,0-1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24575,'-7'0'0,"6"0"0,6 0 0,8 0 0,8 0 0,-3 0 0,4 0 0,-6 0 0,1 0 0,-1 0 0,-3 0 0,7 0 0,-10 0 0,3 3 0,-10 5 0,-3 4 0,0 10 0,-4 0 0,-10 7 0,-2-2 0,-8 2 0,7-7 0,3 0 0,2-5 0,4-5 0,0 0 0,4-5 0,3-3 0,14 0 0,6-4 0,8 0 0,0 0 0,0 0 0,6 0 0,-4-4 0,4 3 0,-11-4 0,0 5 0,-6-3 0,-3 2 0,-2-3 0,-3 4 0,-1 0 0,-2 0 0,-2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28 242 24575,'0'20'0,"0"6"0,0 8 0,0 6 0,0 0 0,0 0 0,0-1 0,0-4 0,0-7 0,0-7 0,0 0 0,0-7 0,0 2 0,0-8 0,0-1 0,0 0 0,0-7 0,-8-5 0,6-12 0,-5-11 0,7-6 0,-5-6 0,4 0 0,-3-6 0,4 4 0,0-4 0,0 0 0,0 10 0,0-8 0,0 15 0,0-4 0,4 6 0,1 4 0,3 1 0,0 10 0,4-4 0,-3 7 0,2-2 0,1 3 0,-3 0 0,6 3 0,-6-2 0,6 7 0,-2-4 0,3 4 0,-3 0 0,3 0 0,-4 0 0,1 0 0,2 0 0,-5 12 0,2-1 0,-4 10 0,-3-4 0,-1-1 0,-4 1 0,0 0 0,0-5 0,0 0 0,0-5 0,0 1 0,0-1 0,0 1 0,-8 0 0,-1 0 0,-12 0 0,-2 1 0,0-4 0,-3-1 0,8-4 0,4 0 0,6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24575,'12'0'0,"-4"0"0,7 0 0,-2 0 0,4 0 0,-5 0 0,4 0 0,-8 0 0,13 0 0,-12 0 0,8 0 0,-10 0 0,1 0 0,-1 0 0,-3 3 0,0 1 0,-4 3 0,0 0 0,0 5 0,0-3 0,0 2 0,0 1 0,-4-4 0,0 4 0,0-5 0,-3 1 0,6-1 0,-2 1 0,3-1 0,3-3 0,5-1 0,9-3 0,1 0 0,3 0 0,1 0 0,-5 0 0,10 0 0,-10 0 0,1 0 0,-3 0 0,-6 0 0,2 0 0,-3 0 0,-1-3 0,1-1 0,-4 0 0,-1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24575,'-11'0'0,"2"0"0,-6 7 0,1 7 0,-3 9 0,2 10 0,1 1 0,9 5 0,-4 1 0,8 0 0,-4 0 0,5-1 0,0 7 0,0-4 0,0-2 0,0 5 0,0-15 0,0 9 0,8-12 0,-1 6 0,15-3 0,-2-5 0,5 2 0,-4-13 0,1 4 0,-4-6 0,3-3 0,-4-1 0,0 0 0,-5-3 0,4-1 0,-8-4 0,1 0 0,-6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24575,'0'26'0,"0"-4"0,0 17 0,0-5 0,0 5 0,0 7 0,0 2 0,0-6 0,0-3 0,4-12 0,-3-4 0,7-2 0,-7-8 0,3-2 0,-4-3 0,0-4 0,0-1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24575,'6'-13'0,"8"2"0,3 11 0,9 0 0,2 0 0,1 0 0,4 0 0,-6 0 0,-4 0 0,3 0 0,-12 0 0,6 0 0,-12 0 0,4 0 0,-8 0 0,-1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6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0 24575,'-74'4'0,"15"-1"0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13 383 24575,'4'6'0,"-1"8"0,-3 7 0,0-2 0,0 6 0,0-7 0,0 10 0,0-1 0,0-4 0,0-2 0,0 1 0,0-9 0,0 3 0,0-15 0,0-24 0,0 2 0,-9-25 0,7 5 0,-7 0 0,9-12 0,0 6 0,0-1 0,0 2 0,0 6 0,0 6 0,0 1 0,0 5 0,0 6 0,4 0 0,0 5 0,8 1 0,1 3 0,0-3 0,3 7 0,-3 0 0,-1 2 0,4 6 0,-8-2 0,4 3 0,0 0 0,-4 0 0,4 0 0,-5 3 0,1 1 0,-1 4 0,1 4 0,-4 5 0,0 1 0,-4 3 0,0 0 0,0-3 0,0 4 0,0-6 0,-4-3 0,0-2 0,-7-3 0,2 0 0,-7 0 0,8-4 0,-8 0 0,7-4 0,-2 0 0,3 0 0,1 0 0,-1 0 0,4 0 0,1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24575,'6'-4'0,"-1"1"0,10 3 0,-3 0 0,5 4 0,-1 0 0,1 8 0,0-2 0,0 10 0,5-5 0,-8 2 0,6 0 0,-11-5 0,3 5 0,-3 0 0,-1-1 0,0 1 0,-3 4 0,-1-3 0,-4 4 0,0-1 0,0 7 0,0 1 0,0 3 0,0-4 0,0-1 0,0-4 0,0 3 0,0-8 0,-4 3 0,-1 1 0,-4 0 0,0 1 0,-3-2 0,2-4 0,-2 4 0,4-7 0,-1 6 0,1-11 0,0 3 0,4-5 0,-3 0 0,3-2 0,-3-2 0,3-3 0,1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67 127 24575,'0'16'0,"0"7"0,0 11 0,0 12 0,0-10 0,0 9 0,0-5 0,0 8 0,0 5 0,0 1 0,0-6 0,0-2 0,0-7 0,0-5 0,0-1 0,0-14 0,0-3 0,0-9 0,0 1 0,0-7 0,-5-11 0,4-14 0,-8-17 0,3-13 0,0 4 0,-4-16 0,3 9 0,-4-5 0,5 1 0,1 13 0,5 2 0,0 12 0,0 1 0,0 6 0,0-1 0,0 1 0,3 4 0,6 5 0,4 3 0,3 5 0,6-2 0,-4 3 0,8 0 0,-8 4 0,8 1 0,-4 4 0,6 0 0,-6 0 0,0 0 0,-6 0 0,1 0 0,-4 0 0,-2 0 0,-7 3 0,0 1 0,-4 4 0,0-1 0,0 5 0,-8-3 0,-1 7 0,-8-4 0,0 5 0,1 0 0,-1-4 0,0 2 0,4-6 0,2 3 0,3-5 0,4-3 0,1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24575,'6'-4'0,"3"1"0,2 3 0,4 0 0,-2 0 0,4 0 0,-5 0 0,4 0 0,-8 0 0,13 0 0,-11 0 0,6 0 0,-9 0 0,5 0 0,-4 0 0,4 0 0,-5 0 0,1 0 0,-1 3 0,-3 1 0,0 4 0,-4-1 0,0 5 0,0 0 0,-4 5 0,-1 4 0,-8 2 0,0-1 0,-5 0 0,5-6 0,-3 1 0,7-4 0,-7-1 0,8-5 0,-4 1 0,4-4 0,1 0 0,6-7 0,2-2 0,6-2 0,4-1 0,2 4 0,0-3 0,2 6 0,-2-3 0,-1 4 0,4 0 0,-8 0 0,8 0 0,-4 0 0,1 0 0,-1 0 0,-1 4 0,-2 4 0,3 1 0,-8 7 0,3-4 0,-6 1 0,3 3 0,-4-4 0,0 5 0,0-1 0,-4 6 0,-5-8 0,-4 6 0,-4-11 0,5 7 0,-4-7 0,3 3 0,0-4 0,1-3 0,1 2 0,2-6 0,-3 2 0,5-3 0,-1 0 0,1 0 0,3 0 0,1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7 114 24575,'-4'-3'0,"1"-2"0,3-11 0,0-1 0,4 1 0,0 3 0,8 1 0,-3 8 0,-1-4 0,3 8 0,-6-4 0,6 4 0,-3 0 0,3 0 0,-2 0 0,3 0 0,-1 0 0,2 0 0,3 8 0,-6-3 0,4 10 0,-8-6 0,9 3 0,-2-4 0,-1-4 0,4 0 0,-8-4 0,8 0 0,-4 0 0,5 0 0,-5-3 0,4-2 0,-3-3 0,-1 0 0,0 0 0,-4-4 0,-1 4 0,1-1 0,0-2 0,-4 10 0,0-7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24575,'0'-11'0,"0"3"0,3-6 0,1 8 0,4-4 0,4 6 0,-4-1 0,4-2 0,-1 3 0,-2-1 0,6-6 0,-6 9 0,2-5 0,-3 7 0,-1 0 0,1 0 0,-1 0 0,1 0 0,-1 0 0,1 0 0,-1 0 0,0 0 0,1 0 0,-1 3 0,1 1 0,0 8 0,-1-3 0,1 2 0,0 1 0,0-4 0,0 4 0,-1-5 0,1 1 0,-1-1 0,1-3 0,-1 0 0,1-4 0,-1 0 0,5 0 0,-4 0 0,3 0 0,1 0 0,-3 0 0,2-4 0,1-4 0,-4 0 0,4-8 0,-4 3 0,0 1 0,0 0 0,-1 4 0,1 1 0,-4-1 0,3 4 0,-7 1 0,4 3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24575,'0'9'0,"0"4"0,0 15 0,0 0 0,0 5 0,0-5 0,0 5 0,0-10 0,0 3 0,0-8 0,0 3 0,0-4 0,7-1 0,-2-4 0,14-4 0,0-1 0,8-6 0,-8 3 0,6-4 0,-6 0 0,3 0 0,4 0 0,-8 0 0,8 0 0,-8-4 0,0-4 0,-3-5 0,-5-4 0,6-4 0,-7 3 0,4-8 0,-4 3 0,0-5 0,-4 1 0,-1 0 0,-4-1 0,0 5 0,0-3 0,0 8 0,0-3 0,0 8 0,0 1 0,-7 4 0,-2 4 0,-13 0 0,4 4 0,-3 0 0,-1 0 0,4 0 0,-3 0 0,-1 4 0,4 5 0,-3 4 0,3 8 0,5-3 0,-4 8 0,7 2 0,-4 1 0,1 4 0,2-6 0,2 1 0,5-13 0,4-3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24575,'7'-7'0,"0"-1"0,5 0 0,1 0 0,3 0 0,1 3 0,-1 1 0,6 4 0,-8 0 0,11 0 0,-11 0 0,3 0 0,-1 0 0,-4 0 0,5 8 0,0 6 0,-4 4 0,4 3 0,-9-9 0,8 4 0,-8-7 0,8 2 0,-7-3 0,2 0 0,-3-4 0,-1-1 0,1-3 0,-1 0 0,1 0 0,-1 0 0,1 0 0,-1 0 0,1 0 0,-1 0 0,1-3 0,0-5 0,-1-1 0,1-7 0,-3 4 0,2-5 0,-2 0 0,3-4 0,-3 7 0,-1-7 0,-4 16 0,0-2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24575,'0'-3'0,"0"-3"0,0-9 0,3 2 0,1 5 0,4-3 0,4 9 0,-7-9 0,10 10 0,-10-2 0,6 3 0,-3 0 0,-1 0 0,1 0 0,-1 0 0,4 0 0,-2 0 0,3 3 0,-1 2 0,-2 6 0,3 2 0,0 4 0,-3 0 0,3-1 0,-3 1 0,-1-1 0,0-3 0,-4 3 0,3-8 0,-3 4 0,0-5 0,3 1 0,-3-4 0,0 2 0,3-5 0,-3 3 0,3-4 0,1 0 0,-1 0 0,1 0 0,-1 0 0,1 0 0,-1 0 0,1 0 0,-1 0 0,5 0 0,-4-4 0,8 0 0,-7-8 0,3 3 0,-1-3 0,-2 4 0,3 0 0,-5 4 0,-3-3 0,3 3 0,-6-4 0,5 1 0,-5-1 0,6-4 0,-2-5 0,4-6 0,-4 8 0,-1 3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84 24575,'0'7'0,"0"4"0,0 6 0,0 8 0,0-11 0,0 17 0,0-12 0,0 8 0,0-10 0,0-1 0,0 1 0,0 0 0,0-5 0,0 9 0,0-12 0,0 12 0,8-9 0,-3 1 0,10 2 0,-6-7 0,2 1 0,-3-6 0,3-3 0,-2 0 0,6 0 0,-2 0 0,0 0 0,2 0 0,-2 0 0,3-8 0,1-1 0,0-8 0,0-4 0,0 3 0,-3-8 0,-2 8 0,-3-8 0,0 3 0,0-5 0,0 1 0,-4 0 0,-1-1 0,-4 1 0,0-1 0,0 6 0,0 0 0,-4 6 0,-4 3 0,-5 1 0,-4 7 0,-4 1 0,3 4 0,-4 0 0,0 0 0,5 0 0,-10 0 0,9 8 0,-4 6 0,4 8 0,0 6 0,4-1 0,0 6 0,5-4 0,-1 3 0,5-4 0,-3-1 0,7-4 0,-3-6 0,4-5 0,0-5 0,0-3 0,0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38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85 917 24575,'0'-5'0,"0"6"0,0 15 0,0 6 0,0 4 0,0 0 0,0 0 0,0-4 0,0 3 0,0-12 0,3 2 0,5-7 0,9 0 0,4-4 0,5 0 0,6-4 0,-13-3 0,16-16 0,-23 0 0,15-19 0,-16 0 0,-2-14 0,0-1 0,-8 1 0,4 9 0,-5 10 0,0 2 0,-12 9 0,-2 4 0,-12 6 0,-6 7 0,-1 1 0,-5 4 0,0 0 0,5 8 0,6 5 0,1 10 0,11-1 0,-2 4 0,12-9 0,1 4 0,4-5 0,0-4 0,3-1 0,20-3 0,-3-3 0,35-1 0,-6-4 0,17-10 0,-6-6 0,6-18 0,-3-12 0,8-8 0,-6-4 0,-14 7 0,-1-11 0,-10 4 0,1-10 0,-6-1 0,-9 3 0,-9 7 0,-1 0 0,-11 14 0,0 1 0,-5 16 0,-12 5 0,-2 11 0,-31 7 0,9 1 0,-10 8 0,14 10 0,4 15 0,-3 19 0,8 11 0,2 7 0,10 15 0,-1-3-662,5 21 662,2-6 0,5-43 0,0 1 0,0-1 0,0 1 0,0-1 0,0 1 0,0 4 0,0-2 0,5 28 0,3-21 0,4 0 0,13 16 0,-6-21 0,0-1 0,9 9-103,6 14 103,-8-28 0,13 18 0,-8-25 0,4-2 0,-7-20 658,-1-3-658,-1-8 107,-5-4-107,4-1 0,-3-12 0,-1-6 0,7-15 0,-5-21 0,-2 7 0,-7-12 0,-10 17 0,-4-6 0,-13 8 0,-13 1 0,-29 10 0,-6 3 0,-6 9 0,2 3 0,5 5 0,-6-1 0,12 0 0,3 1 0,13 1 0,10 3 0,2-7 0,14 7 0,1-6 0,7-1 0,0-4 0,4-4 0,5-10 0,14-3 0,14-13 0,23-2 0,8-7 0,7 2 0,-13 4 0,2 1 0,-17 7 0,15-8 0,-25 15 0,5 3 0,-26 16 0,-1 3 0,-7 1 0,-1 0 0,-3 3 0,0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3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 24575,'0'15'0,"-4"5"0,-5 2 0,-6 17 0,-4-9 0,-16 43 0,17-37 0,-21 38 0,22-32 0,-10 11 0,7-5 0,8-3 0,-6-5 0,12-6 0,-8 5 0,4-5 0,0 0 0,1-1 0,4-6 0,-4 0 0,8 1 0,-3-1 0,0 6 0,3-4 0,-4 3 0,5-4 0,0 4 0,0-3 0,0 22 0,0-19 0,0 13 0,0-18 0,0 6 0,0-9 0,0 8 0,4-10 0,1 1 0,4 3 0,0-8 0,-1 3 0,1-4 0,-1 4 0,1-3 0,-1 3 0,5 1 0,-3-4 0,2 3 0,0-4 0,-3-1 0,7 1 0,-3-1 0,0 1 0,3 0 0,-3-4 0,3 2 0,1-2 0,0 0 0,-5 3 0,4-7 0,-3 3 0,3-1 0,0-2 0,-4 2 0,0-3 0,-5 0 0,0-1 0,-2-9 0,-2 4 0,-3-9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24575,'10'0'0,"2"0"0,3 0 0,7 0 0,-4 4 0,9 10 0,-9-3 0,9 11 0,-9-9 0,9 10 0,-8 0 0,4 6 0,1-1 0,-8 5 0,6-3 0,-11 9 0,3 1 0,-4-4 0,0 15 0,0-16 0,0 17 0,-4-10 0,-1 3 0,-5 1 0,0-5 0,0 12 0,0-6 0,0 1 0,0-2 0,0 0 0,0-5 0,0 5 0,-4-12 0,-2 4 0,-4-4 0,1 1 0,-6 3 0,5-9 0,-4-1 0,5-2 0,-3-8 0,2 3 0,-1-8 0,2 2 0,1-6 0,4 6 0,-3-6 0,3 2 0,0-3 0,-3-1 0,6 1 0,-6-4 0,7 3 0,-7-6 0,6 2 0,-2-3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6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 24575,'0'11'0,"-7"1"0,1 5 0,-10-1 0,3 6 0,-4-5 0,-1 5 0,1-1 0,-1 2 0,1-1 0,-8 12 0,7-11 0,-3 11 0,-2-1 0,12-5 0,-9 12 0,11-13 0,4 6 0,1 0 0,0-4 0,3 4 0,-3 0 0,4 1 0,0 0 0,0 4 0,0-9 0,0 4 0,0-6 0,0 1 0,0 5 0,0-5 0,0 5 0,0 0 0,4-4 0,1 9 0,4-10 0,0 9 0,0-9 0,4 7 0,-2-2 0,7 5 0,-8 0 0,4 1 0,-5-6 0,0-2 0,0-4 0,0-6 0,3 0 0,-3-4 0,2-1 0,1 0 0,-3-3 0,6-2 0,-3-3 0,0 0 0,-1-1 0,-3 1 0,-1-4 0,0-1 0,1-3 0,-1 0 0,-3-16 0,-1-12 0,-3 6 0,0-2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28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0 24575,'11'0'0,"4"0"0,-7 0 0,8 0 0,-4 0 0,5 4 0,-4 0 0,2 8 0,-2 5 0,1 11 0,-1 1 0,-3 4 0,-1 0 0,1 1 0,0 5 0,-5 7 0,0 1 0,-5 0 0,0 6 0,0-12 0,0 5 0,0 0 0,0-5 0,0 11 0,0-16 0,0 8 0,0-15 0,0 4 0,-4-11 0,3 4 0,-6-8 0,2 3 0,0-4 0,-2 0 0,2-1 0,0 1 0,-2 0 0,2-1 0,-4 6 0,1-4 0,-1 8 0,-4-4 0,2 11 0,-6-4 0,2 4 0,1-6 0,1 0 0,4-4 0,0-2 0,1-9 0,4 4 0,-3-7 0,3 2 0,0-3 0,-3-4 0,3-1 0,0-3 0,1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8 24575,'-3'-4'0,"-5"1"0,0 10 0,-8-2 0,3 11 0,-4 5 0,4 3 0,-9 12 0,11-12 0,-7 12 0,9-2 0,-1 6 0,0-2 0,5 4 0,1-7 0,4 8 0,-5 12 0,4-21 0,-4 17 0,5-17 0,0 5 0,0 11 0,0-10 0,0 10 0,0-10 0,0 11 0,0-12 0,0 10 0,4-8 0,2 2 0,3-6 0,1 3 0,-1-4 0,0-2 0,4 1 0,-3-7 0,6-2 0,-3-4 0,7-6 0,-2 0 0,7 2 0,-3-1 0,5-3 0,-5-1 0,4-4 0,-8-1 0,4 1 0,-6-1 0,-3 0 0,-2-4 0,-3 0 0,-1-1 0,1-2 0,-1 2 0,1-3 0,-1-3 0,-3 2 0,-1-2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0 24575,'-20'32'0,"9"-10"0,-32 51 0,32-33 0,-24 24 0,18-3 0,0-15 0,-10 38 0,20-44 0,-7 26 0,12-15 0,-2-6 0,4 7 0,0-12 0,0 16 0,0-17 0,0 21 0,0-14 0,0-7 0,0 20 0,0-30 0,4 11 0,1-3 0,4-9 0,0 4 0,4-5 0,0-5 0,4-1 0,5-4 0,-5-4 0,8 4 0,-3-8 0,0 3 0,4-3 0,-8-1 0,3 1 0,-9-1 0,0-4 0,-5 0 0,0-1 0,1-2 0,-1 2 0,-3-3 0,0 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2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24575,'15'0'0,"0"0"0,2 0 0,-1 3 0,1 2 0,0 3 0,4 5 0,-7 0 0,7 9 0,-11 1 0,7 4 0,-6 6 0,6-4 0,-10 9 0,5-4 0,-11 6 0,8-6 0,-4 5 0,0-11 0,4 11 0,-4-11 0,5 5 0,-5-10 0,-1 9 0,-4-8 0,0 14 0,0-4 0,0 6 0,0 6 0,0-4 0,0 4 0,-5-7 0,0-4 0,-4-2 0,3-6 0,-2 0 0,7-4 0,-3-2 0,0-4 0,3-4 0,-2 2 0,-1-3 0,3 1 0,-5-6 0,2-4 0,-15-22 0,12 14 0,-7-14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3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0 24575,'22'0'0,"-2"0"0,-4 4 0,-1 4 0,-6 1 0,-1 11 0,-5-6 0,2 17 0,-4-7 0,3 15 0,-4-5 0,0 5 0,0 7 0,0-5 0,0 11 0,0-5 0,0 0 0,0 4 0,0-10 0,0 4 0,4-5 0,-2-6 0,6 4 0,-6-4 0,2 0 0,-4-2 0,0 1 0,0 2 0,0 4 0,0 1 0,0-1 0,-10 8 0,-1-6 0,-15 11 0,0-6 0,-7 3 0,1-1 0,0-5 0,0-1 0,1-5 0,0-2 0,7-11 0,1-1 0,6-10 0,5-1 0,0-5 0,5 1 0,-1-4 0,0-1 0,1-3 0,0 0 0,-2-24 0,4 18 0,1-18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43.7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24575,'0'11'0,"0"6"0,0 5 0,0 11 0,0-9 0,0 13 0,0-7 0,0 10 0,0-6 0,0 4 0,0-9 0,4-1 0,-3-2 0,3-8 0,0 8 0,-3-8 0,6 3 0,-2-4 0,0-1 0,2-3 0,-6 3 0,5-8 0,-2 3 0,1 1 0,1-3 0,-1 6 0,2-6 0,1 2 0,-4-3 0,3-1 0,-6 1 0,2-1 0,-3 1 0,4-4 0,-4 2 0,4-2 0,-4 3 0,0 0 0,0 0 0,0 0 0,0 0 0,0 0 0,0 0 0,0 0 0,0 0 0,0 1 0,0-1 0,0 0 0,0 1 0,0-1 0,0 1 0,0-1 0,0 0 0,0 1 0,0-1 0,0 1 0,3-1 0,-2 1 0,2-1 0,0 1 0,-2-1 0,3 1 0,-1-1 0,-2 1 0,2-1 0,0 1 0,-2-1 0,2 0 0,1 1 0,-4-1 0,3-3 0,-3-1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2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7 102 24575,'7'0'0,"0"0"0,0 0 0,1 0 0,-1 0 0,0 0 0,-3 3 0,-1 1 0,-3 3 0,0 0 0,-3 1 0,2-1 0,-6 1 0,7-1 0,-4 0 0,1 1 0,2-1 0,-2 0 0,0 1 0,2-1 0,-3 5 0,4-4 0,0 7 0,0-6 0,0 2 0,0-3 0,0-1 0,0 1 0,0-1 0,3-3 0,1-1 0,0 1 0,2-4 0,-5 7 0,6-6 0,-3 2 0,3-3 0,0 0 0,0 0 0,-3 4 0,2-4 0,-2 4 0,0-1 0,3-2 0,-3 2 0,0 0 0,2-2 0,-2 2 0,0 1 0,3-4 0,-3 4 0,3-4 0,-3 3 0,3-2 0,-3 2 0,3-3 0,0 0 0,0 0 0,-1 0 0,-2-3 0,-1-5 0,-3-1 0,4-3 0,-4 1 0,4 2 0,-4-7 0,0 8 0,0-4 0,0 0 0,0 4 0,0-8 0,0 8 0,0-7 0,0 6 0,0-3 0,0 1 0,0 2 0,0-6 0,0 6 0,0-3 0,0 1 0,0 2 0,0-7 0,0 8 0,0-4 0,0 4 0,0 1 0,0-1 0,0 1 0,0-1 0,-4 1 0,0 3 0,-4 0 0,4 1 0,-3 2 0,3-2 0,-3 3 0,-1 0 0,1 0 0,-1 0 0,0 0 0,1 0 0,-1 0 0,1 0 0,-1 0 0,1 0 0,-1 0 0,1 0 0,-1 0 0,0 0 0,1 3 0,3 1 0,-3 4 0,6-1 0,-5 1 0,5-1 0,-6 4 0,2 2 0,0 4 0,-2-5 0,6 0 0,-2-5 0,0 1 0,2-1 0,-3 1 0,4-4 0,0-1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1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1068 24575,'-7'0'0,"3"-3"0,1-1 0,3-12 0,9-7 0,-2-22 0,19-25 0,-11-16 0,3 7-490,-10 17 1,-4 1 489,-2-18 0,3 27 0,1-1 0,-5-34 0,4 23 0,-5-17 0,0 21 0,0 13 0,0 10 0,0 15 979,0 5-979,0 6 0,0 4 0,0 6 0,0 10 0,0 8 0,0 15 0,0 6 0,0 8 0,0 5 0,0 0 0,0 0 0,0 0 0,4 0 0,1-5 0,6 3 0,-2-9 0,5 4 0,-3-6 0,6-1 0,-6-4 0,5-2 0,-2-5 0,-1-5 0,-1-4 0,-1-2 0,-2-7 0,2 3 0,-4-7 0,4-1 0,1-3 0,0-3 0,3-10 0,-2-4 0,1-15 0,3 0 0,-6-13 0,3 6 0,-5 0 0,1 2 0,-5 10 0,-1 0 0,-4 6 0,0 9 0,-3 10 0,2 12 0,-6 15 0,6 8 0,-3 4 0,4 1 0,0 0 0,0 0 0,0-5 0,0-2 0,3-9 0,5-5 0,5-6 0,7-6 0,-3-2 0,8-3 0,-3 0 0,0-11 0,5-10 0,-2-19 0,6-2 0,-6-2 0,5-2 0,-15 12 0,8-9 0,-13 16 0,4-5 0,-6 15 0,-4-3 0,3 12 0,-7-3 0,7 15 0,-7 7 0,3 18 0,-3 4 0,0 11 0,0-5 0,0 11 0,4-11 0,-2 5 0,2-11 0,-4-2 0,0-5 0,3-4 0,-2-5 0,3-6 0,-4-20 0,0-14 0,0-12 0,4-9 0,1 0 0,10-1 0,1-7 0,9 5 0,-5 8 0,3 11 0,-2 7 0,-4 8 0,3 1 0,-4 7 0,-4 2 0,-1 3 0,-4 3 0,1 9 0,1 11 0,-5 10 0,1 11 0,-5-5 0,0 5 0,0-11 0,0 3 0,0-13 0,0 7 0,0-16 0,0 1 0,-4-8 0,0-3 0,-3-1 0,3-13 0,1-4 0,3-16 0,0 3 0,0-10 0,0 10 0,0 0 0,4 2 0,4 11 0,1-5 0,6 13 0,-2-1 0,3 7 0,-4 0 0,3 0 0,-7 0 0,3 3 0,1 10 0,-3 10 0,4 4 0,-1 4 0,2-5 0,3 0 0,-4 0 0,3-5 0,-4-4 0,9-5 0,-4-4 0,3-4 0,1 0 0,-4-4 0,8-4 0,-8-9 0,18-25 0,-18 7 0,13-21 0,-19 13 0,8-6 0,-8-1 0,-1 2 0,-6 11 0,-4 6 0,0 7 0,0 8 0,-3 4 0,-10 5 0,0 3 0,-8 0 0,1 0 0,2 11 0,-3 4 0,3 16 0,-2 8 0,5 6 0,0 6 0,5 17 0,4-18 0,2 5 0,4-24 0,0-5 0,0-4 0,0-6 0,7-5 0,6-3 0,4-3 0,8-1 0,-8-4 0,8 0 0,-4 0 0,5 0 0,0-8 0,0-2 0,-5-3 0,0 1 0,-1 3 0,-7 1 0,7 0 0,-12 4 0,3 0 0,-4 1 0,0 2 0,0-5 0,-3 2 0,0 0 0,-4 1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44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1215 24575,'0'-7'0,"0"-1"0,0 1 0,0-1 0,0-4 0,0 4 0,0-4 0,3 5 0,-2-1 0,3 1 0,-1-1 0,-2 1 0,6-1 0,-7 0 0,7 1 0,-3-1 0,0 1 0,3-1 0,-3 0 0,4 1 0,-4-1 0,3 1 0,-7-1 0,7 0 0,-6 1 0,6-1 0,-3-4 0,4 4 0,-4-4 0,3 0 0,-3 4 0,5-8 0,-1 3 0,0 1 0,0-4 0,-1 7 0,1-2 0,0-1 0,0 3 0,0-2 0,0-1 0,-1 3 0,1-2 0,0-1 0,0-1 0,0-3 0,0-1 0,1 0 0,3 4 0,1-3 0,-1 3 0,4 0 0,-7-2 0,7 2 0,-7 0 0,6 1 0,-2 0 0,0 3 0,2-7 0,-2 7 0,0-6 0,2 5 0,-2-6 0,9 3 0,-4-1 0,8-3 0,4-4 0,-1 1 0,7-11 0,-8 11 0,6-4 0,-6 5 0,6-5 0,-6 4 0,6-4 0,-5 6 0,3-2 0,-3-3 0,4 3 0,-3-4 0,3 5 0,-6 0 0,1 1 0,-1 4 0,0-4 0,-4 9 0,3-5 0,-8 6 0,8-1 0,-8 0 0,3 4 0,-4-2 0,-1 6 0,1-7 0,-5 8 0,4-8 0,4 3 0,-6 1 0,5 0 0,-11 4 0,-1 0 0,1 0 0,-1 0 0,1 0 0,-1 0 0,1 0 0,-1 0 0,1-4 0,-1 4 0,1-4 0,-1 1 0,0 2 0,-3-2 0,-1 3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0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24575,'7'0'0,"4"0"0,1 0 0,10 0 0,-5 0 0,9 0 0,-3 0 0,-5 0 0,7 0 0,-11 0 0,12 0 0,-8 0 0,4 0 0,-6 0 0,1 0 0,0 0 0,-1 0 0,-3 0 0,2 0 0,-2 0 0,-1 0 0,4 0 0,-8 0 0,8 0 0,-7 0 0,2 0 0,-3 0 0,-1 0 0,1 0 0,-1 0 0,1 0 0,-1 0 0,0 0 0,0 0 0,0 0 0,0 0 0,1 0 0,-1 0 0,0 0 0,0 0 0,0 0 0,0 0 0,0 0 0,0 0 0,0 0 0,0 0 0,1 0 0,-1 0 0,1 0 0,-1 0 0,1 0 0,0 0 0,-1 0 0,-6 3 0,-2-2 0,-10 2 0,-2-3 0,-4 0 0,1 0 0,-1 0 0,0 3 0,0-2 0,-4 3 0,3-4 0,-4 0 0,1 0 0,3 4 0,-8-3 0,8 2 0,-8-3 0,8 4 0,-9-3 0,10 3 0,-10 0 0,9-3 0,-3 6 0,-1-6 0,4 7 0,-3-7 0,4 6 0,0-3 0,1 1 0,3 2 0,-3-6 0,8 6 0,-4-7 0,4 7 0,1-6 0,-1 2 0,1 1 0,-1-4 0,0 7 0,1-6 0,3 6 0,-3-6 0,6 5 0,-6-5 0,10 2 0,-3-3 0,11 0 0,2 0 0,4-4 0,-1 3 0,6-2 0,0-1 0,6-2 0,-1-3 0,0 4 0,1-3 0,-6 3 0,4 0 0,-8-3 0,4 8 0,-10-4 0,0 4 0,-5 0 0,5 0 0,-4 0 0,4 0 0,-5 0 0,1 0 0,-1 0 0,1 0 0,-1 0 0,1 0 0,-1 0 0,1 0 0,-1 0 0,1 0 0,-1 0 0,0 0 0,-3 0 0,-1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2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24575,'0'4'0,"0"4"0,0 25 0,0 1 0,0 5 0,0 7 0,0-4 0,0 10 0,0-4 0,0-1 0,0-1 0,0-6 0,0 0 0,4-1 0,2 1 0,3-6 0,-3 5 0,2-11 0,-3 11 0,4-11 0,0 1 0,0-3 0,-4-9 0,-1 5 0,-1-10 0,-2 0 0,3-5 0,-4 1 0,0-1 0,0-2 0,0-2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05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24575,'3'-4'0,"1"1"0,7 3 0,-3 0 0,13 0 0,-7 0 0,12 0 0,-9 0 0,5 0 0,-6 0 0,1 0 0,5 0 0,-5 0 0,5 0 0,-6 0 0,5 0 0,-3 0 0,4 0 0,-6 0 0,1 0 0,-1 0 0,1 0 0,-4 0 0,2 0 0,-6 0 0,2 0 0,-3 0 0,-1 0 0,1 0 0,-1 0 0,1 0 0,-1 0 0,-6 0 0,-5 0 0,2 0 0,3 0 0,7 0 0,3 0 0,-3 0 0,-1 0 0,1 0 0,-1 0 0,-6 0 0,-10 0 0,0 0 0,-10 0 0,6 0 0,-3 0 0,-1 0 0,0 0 0,0 0 0,1 0 0,-1 0 0,0 0 0,-4 0 0,3 0 0,-9 0 0,9 0 0,-3 0 0,4 0 0,0 0 0,1 0 0,-1 0 0,4 0 0,1 0 0,5 0 0,-1 0 0,1 0 0,-1 0 0,0 0 0,1 0 0,-1 0 0,1 0 0,0 0 0,0 0 0,6 0 0,6 0 0,3 0 0,8 0 0,1 0 0,1 0 0,3 0 0,1 0 0,-5 0 0,10 0 0,-10 0 0,10 0 0,-10 0 0,5 0 0,-5 0 0,4 0 0,-7 0 0,6 0 0,-7 0 0,-1 0 0,4 0 0,-3 0 0,-1 0 0,0 0 0,-5 0 0,1 0 0,3 0 0,-2 0 0,3 0 0,-5 0 0,1 0 0,-1 0 0,1 0 0,-1 0 0,0 0 0,0 0 0,0 0 0,0 0 0,0 0 0,0 0 0,0 0 0,-4 0 0,0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20.7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24575,'0'2'0,"0"4"0,0 9 0,0 6 0,0 8 0,4-6 0,-3 14 0,3-13 0,0 15 0,1-11 0,0 11 0,3-11 0,-3 5 0,0-6 0,3-4 0,-3 3 0,0-8 0,2 3 0,-2 0 0,0-3 0,3 8 0,-7-8 0,7 8 0,-3-4 0,0 1 0,3 3 0,-7-8 0,3 8 0,0-8 0,-3 3 0,3-4 0,-1-1 0,-2 8 0,6-9 0,-6 8 0,2-15 0,1 4 0,-3-1 0,5-2 0,-5 2 0,2 1 0,1-4 0,-4 4 0,8-1 0,-8 2 0,4 0 0,-4 2 0,4-2 0,-3 3 0,2 1 0,-3-1 0,0 1 0,0 0 0,0-5 0,0 4 0,0-4 0,0 5 0,0 0 0,0-1 0,0-3 0,0 2 0,0-7 0,0 8 0,0-8 0,0 7 0,0-7 0,0 7 0,0-6 0,0 6 0,0-6 0,0 6 0,0-6 0,0 6 0,0-6 0,0 2 0,4-3 0,-3 3 0,2-2 0,-3 2 0,0-3 0,0-1 0,0 1 0,0-1 0,0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8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23 24575,'-4'7'0,"1"4"0,3-3 0,0 4 0,0 0 0,0 0 0,0 1 0,0 2 0,0-2 0,0 0 0,0 2 0,0-2 0,0-1 0,0 4 0,0-4 0,0 0 0,0-1 0,0-4 0,0 1 0,0-1 0,0 1 0,0-1 0,3 1 0,1-4 0,4-1 0,-1-3 0,1 0 0,-1 0 0,1 0 0,3 0 0,-2 0 0,2 0 0,-3 0 0,-1 0 0,1 0 0,-1 0 0,1 0 0,-1-3 0,1 2 0,-1-6 0,-3 3 0,3 0 0,-7-5 0,4 4 0,-4-9 0,0 5 0,0-7 0,0 4 0,0-1 0,0-3 0,0 4 0,0-1 0,0-3 0,0 8 0,0-8 0,0 7 0,0-2 0,0 3 0,-4 0 0,4 1 0,-7-1 0,3 0 0,-1 1 0,-1-1 0,1 1 0,-2-1 0,-1 4 0,1 1 0,0 0 0,0 2 0,-1-2 0,1 3 0,-1 0 0,1 0 0,0 0 0,-1 3 0,4 1 0,-3 8 0,6 0 0,-7 5 0,4-5 0,-1 4 0,2-8 0,0 4 0,2-5 0,-3 1 0,4-4 0,0-1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5:59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24575,'11'0'0,"2"0"0,3 0 0,6 0 0,0 0 0,1-4 0,-2 7 0,6-1 0,-8 6 0,13 5 0,-14-3 0,8 7 0,-12-8 0,11 8 0,-11-4 0,7 4 0,-4-4 0,-5-1 0,4 0 0,-8-4 0,4 8 0,-4-8 0,0 4 0,-1-5 0,1 1 0,-1-1 0,1-3 0,-4 3 0,2-3 0,-5 4 0,6-5 0,-7 4 0,7-6 0,-6 6 0,6-7 0,-6 7 0,5-3 0,-2 0 0,4 3 0,-4-3 0,3 0 0,-3 3 0,3-3 0,1 0 0,-4 3 0,2-3 0,-2 0 0,0 2 0,2-5 0,-5 5 0,2-2 0,-3 3 0,0 0 0,-3 1 0,-5 3 0,-5 2 0,-5 14 0,0-3 0,-2 14 0,-5-2 0,3 10 0,-3-3 0,-2 4 0,7-12 0,-1 5 0,4-11 0,1 9 0,2-9 0,-4-1 0,8-2 0,-2-12 0,4 6 0,4-7 0,-4-1 0,8 0 0,-4-5 0,1-2 0,2 1 0,-5-5 0,2 2 0,0-3 0,1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23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24575,'4'-1'0,"0"2"0,7 7 0,-2 0 0,6 0 0,-2 0 0,8 1 0,-3-1 0,8 1 0,-3 0 0,-1 3 0,4-2 0,-3 2 0,4 1 0,0 2 0,-4-2 0,-2 0 0,-4-5 0,-1 1 0,1-1 0,0 0 0,-4 4 0,2-3 0,-2 3 0,0-4 0,-2 0 0,-3 0 0,-1-1 0,1 1 0,-1-1 0,1-3 0,-4 3 0,2-6 0,-5 5 0,6-5 0,-6 5 0,2-2 0,-3 4 0,4-4 0,-4 2 0,4-2 0,-1 4 0,1-1 0,3 0 0,-3 1 0,3-5 0,-3 4 0,3-6 0,-2 6 0,1-6 0,-2 5 0,1-2 0,1 0 0,-2 0 0,1-1 0,-2 1 0,-3 3 0,0-1 0,0 2 0,0-1 0,0 0 0,0 1 0,0-1 0,0 0 0,0 1 0,0 0 0,0-1 0,0 1 0,0 3 0,0 2 0,-4 8 0,-5-3 0,-1 8 0,-6-3 0,6 4 0,-3-4 0,3 3 0,2-4 0,-5 1 0,3 3 0,-2-8 0,3 3 0,1-4 0,-1-1 0,0 6 0,1-5 0,-1 5 0,1-10 0,0 4 0,4-4 0,-4 5 0,7-5 0,-6 4 0,6-8 0,-6 4 0,6-5 0,-3 1 0,1-1 0,2 5 0,-2-4 0,-1 4 0,3-1 0,-2 2 0,0 0 0,2-2 0,-6-3 0,2 3 0,1-2 0,-3 2 0,2 1 0,1-4 0,-3 4 0,6-5 0,-2 1 0,-1-1 0,4 1 0,-4-1 0,4 1 0,-3-4 0,-1-1 0,0-6 0,1 2 0,3-2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0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1318 24575,'0'-7'0,"0"0"0,0-1 0,0-3 0,0 2 0,0-7 0,4 4 0,1-5 0,3 0 0,0 1 0,1-6 0,-1 4 0,1-8 0,0 8 0,0-8 0,-1 8 0,5-4 0,-4 5 0,3 5 0,-4-4 0,-1 7 0,1-2 0,0 3 0,-1 0 0,1 1 0,-1-1 0,1-4 0,0 4 0,0-8 0,4 7 0,-4-3 0,4 4 0,-5 1 0,1-1 0,0 0 0,-1 1 0,1-1 0,-1 4 0,1-3 0,-1 3 0,1-4 0,-1 1 0,5-1 0,-4 0 0,4 0 0,-1 0 0,-2 4 0,6-4 0,-6 4 0,2-4 0,-3 0 0,-1 4 0,1-3 0,4 3 0,-4-4 0,4 0 0,-5 4 0,5-3 0,0-2 0,1 0 0,2-3 0,1 1 0,-2 2 0,1-2 0,-4 3 0,-2 0 0,2 0 0,-3 4 0,-1-3 0,5 2 0,-4 1 0,8-7 0,-7 6 0,6-7 0,-2 4 0,3-1 0,-3 1 0,2-4 0,-2 3 0,0-3 0,-2 8 0,1-3 0,-4 2 0,4-3 0,-1 4 0,-2-3 0,2 3 0,1 0 0,-4-3 0,4 6 0,0-6 0,-4 3 0,4-1 0,3-2 0,-6 7 0,6-4 0,-8 1 0,1 2 0,-1-2 0,1 3 0,-1-4 0,1 3 0,-1-2 0,1 0 0,-1 2 0,1-6 0,-1 6 0,1-6 0,-1 7 0,1-7 0,-1 3 0,1-1 0,-1-1 0,5 1 0,-4 1 0,4-3 0,-5 2 0,5 1 0,-4-3 0,4 6 0,-5-5 0,1 5 0,0-3 0,-1 1 0,0 2 0,0-2 0,0 3 0,-3 3 0,-1 1 0,-3 3 0,0 0 0,0 0 0,0 1 0,0-1 0,0 1 0,0-1 0,0 1 0,0-1 0,0 1 0,0-1 0,4 1 0,0-1 0,0 1 0,3-1 0,-6 1 0,5-1 0,-5 1 0,6-1 0,-6 1 0,5-1 0,-5 0 0,5-3 0,-2-1 0,3-3 0,0 0 0,0-3 0,1-1 0,0-8 0,0-1 0,4-3 0,-3-1 0,3 0 0,0 4 0,-3-3 0,3 3 0,0-4 0,-3 1 0,3 3 0,-4-3 0,0 7 0,0-6 0,0 6 0,0-3 0,-1 5 0,1-5 0,0 7 0,-4-6 0,3 7 0,-6-3 0,5 2 0,-5-1 0,2 2 0,-3-3 0,-4 3 0,-4-3 0,-5 6 0,-8-6 0,-2 6 0,-10-4 0,-1 1 0,0-1 0,-5-5 0,5 0 0,0 1 0,1-5 0,5 4 0,1-8 0,-1 4 0,6 0 0,0-2 0,5 6 0,1-2 0,-1 4 0,4 0 0,-2 3 0,6-2 0,-3 3 0,5 0 0,-1 0 0,0 1 0,1 2 0,3 4 0,1 2 0,3 9 0,3-1 0,-2 3 0,7 1 0,-7-5 0,6 4 0,-6-7 0,6 2 0,-6-3 0,2-1 0,1 1 0,-4-1 0,7-3 0,-6 3 0,2-6 0,-3 2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2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1 846 24575,'0'-3'0,"0"-7"0,0-30 0,0 13 0,0-37 0,0 31 0,0-33 0,0 23 0,0-16 0,0 11 0,0 6 0,0-2 0,0 15 0,0-9 0,0 14 0,4-8 0,1 14 0,8-8 0,-4 8 0,8-3 0,-8-1 0,7 4 0,-3-3 0,4 4 0,-1 0 0,1 4 0,0-3 0,-5 7 0,4-3 0,-7 8 0,2-3 0,-3 6 0,-1-3 0,-3 4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2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91 24575,'0'-7'0,"0"-4"0,0-1 0,0 0 0,0-3 0,0 7 0,0-3 0,-3 6 0,-1-1 0,-3 5 0,-5-2 0,0 3 0,-4 0 0,0 4 0,0 8 0,-1 6 0,-2 14 0,2-5 0,2 5 0,2-1 0,4-3 0,0 3 0,4 0 0,1-3 0,0 3 0,3-4 0,-2-6 0,3 4 0,0-8 0,0 8 0,0-12 0,0 7 0,0-8 0,0 0 0,0-1 0,0-4 0,7 0 0,1 1 0,8-3 0,0-2 0,0-3 0,0 0 0,0 0 0,0 0 0,-4 0 0,3 0 0,-3 0 0,0 0 0,3 0 0,-3-4 0,0 0 0,-1-7 0,-3 6 0,-1-6 0,0 7 0,1 0 0,-1-2 0,-3-1 0,-1-5 0,-3-18 0,0 17 0,0-10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2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18 24575,'0'7'0,"0"3"0,0 2 0,0 0 0,0-1 0,4-4 0,0-3 0,3 0 0,3-4 0,-2 0 0,0-3 0,-5-5 0,-3 0 0,0-6 0,0 6 0,0-7 0,-7 10 0,1-9 0,-9 12 0,7-5 0,-3 7 0,3 0 0,1 0 0,0 0 0,3 9 0,1-6 0,3 6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4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0 832 24575,'0'-7'0,"0"0"0,0-17 0,0 1 0,0 1 0,0 0 0,0 1 0,0 3 0,0-4 0,0 6 0,0-1 0,0 0 0,0 0 0,0 1 0,0-6 0,0 8 0,0-6 0,0 7 0,4-4 0,-3 0 0,2 1 0,1 3 0,0 1 0,0 5 0,0-5 0,-1 7 0,-2-6 0,2 7 0,-3-4 0,0 1 0,3-1 0,-2-4 0,6 4 0,-6-4 0,6 0 0,-3 4 0,1-4 0,2 0 0,-3 4 0,0-4 0,3 0 0,-2 4 0,-1-8 0,-1 8 0,1-4 0,0 5 0,0-1 0,2 4 0,-5-2 0,2 2 0,1-4 0,0 4 0,0-7 0,3 6 0,-3-4 0,0 3 0,3 1 0,-3-2 0,0-1 0,3 1 0,-7-1 0,7 1 0,-6-1 0,5 1 0,-2-1 0,4 1 0,-4-1 0,2 1 0,-2 2 0,0-1 0,3 5 0,-7-6 0,7 3 0,-3-3 0,3 3 0,-3-3 0,-1 3 0,0 0 0,1-2 0,0 2 0,-1 0 0,-3 1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6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207 141 24575,'-11'0'0,"1"0"0,2 0 0,-3 0 0,2 0 0,-3 0 0,1 0 0,-2 0 0,-4 0 0,1 0 0,3-3 0,-3 2 0,3-6 0,1 6 0,0-6 0,4 6 0,1-2 0,3-1 0,0 0 0,7-3 0,1 0 0,4 3 0,3-3 0,2 2 0,0 0 0,2-2 0,3 2 0,-1 0 0,5-3 0,-1 7 0,-3-6 0,8 2 0,-8 0 0,8-3 0,-8 7 0,8-8 0,-8 5 0,8-1 0,-8 1 0,3 4 0,-5 0 0,1 0 0,4 0 0,-3 0 0,4 0 0,-10 0 0,4 0 0,-4 0 0,1 0 0,3 0 0,-8 0 0,4 0 0,-5 0 0,1 0 0,-1 0 0,1 0 0,-1 0 0,1 0 0,-1 0 0,0 0 0,1 0 0,-1 0 0,1 0 0,-1 0 0,-3 3 0,-1 5 0,-3 4 0,-4 9 0,-5 2 0,-1 0 0,-3 3 0,4-4 0,-4 6 0,2-1 0,2 0 0,1 0 0,3 1 0,-4-1 0,4-4 0,-3 3 0,7-8 0,-4-1 0,2-1 0,2-8 0,-3 4 0,4-5 0,0 1 0,0-1 0,0 1 0,0-1 0,-3-3 0,-1-1 0,-3-6 0,-1-6 0,0 1 0,-4-4 0,3 0 0,-3-1 0,4 0 0,0-2 0,0 6 0,4-3 0,-3 5 0,6-1 0,-6 0 0,3 1 0,0 0 0,1 3 0,3 1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6:59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6 354 24575,'-5'-4'0,"6"-4"0,11 0 0,5-8 0,5 2 0,0-4 0,6 0 0,4-1 0,-3 0 0,4 0 0,0 0 0,-4 1 0,9-2 0,-9 5 0,4-3 0,-6 8 0,0-3 0,-4 4 0,3-4 0,-4 7 0,1-6 0,3 7 0,-8-3 0,3 3 0,0-3 0,-3 3 0,8 0 0,-8 1 0,3 1 0,1 2 0,-4-3 0,3 4 0,-4 0 0,4 0 0,-3 0 0,8 0 0,-8 0 0,8 0 0,-8 0 0,8 0 0,-3 0 0,4 0 0,-5 0 0,5 0 0,-5 0 0,1 0 0,3 0 0,-4 0 0,6 0 0,17 0 0,-13-4 0,13 3 0,-13-3 0,-3 4 0,4 0 0,0 0 0,-4 0 0,9 0 0,-9 0 0,9 0 0,-4 0 0,6 0 0,0 0 0,0 0 0,-1 0 0,7 5 0,-4-4 0,3 8 0,-5-4 0,0 5 0,-6 0 0,4 0 0,-9-1 0,4 0 0,-6 0 0,0 0 0,1 1 0,-6 2 0,4-2 0,-3 2 0,4-3 0,12 8 0,-8-5 0,8 5 0,-11-4 0,-6-3 0,4 7 0,-3-4 0,-1 5 0,4 0 0,-8-1 0,3 0 0,0-4 0,-6 3 0,5-6 0,-11 1 0,2-3 0,-3-4 0,2 0 0,7-4 0,-1 3 0,11 2 0,-10 4 0,5-1 0,-5 1 0,-1-1 0,1 4 0,-5-3 0,0 2 0,-1 1 0,-2-4 0,2 4 0,-3-5 0,4 5 0,-4-4 0,4 4 0,-1-4 0,-2 0 0,6 0 0,-6-1 0,7 2 0,-8-2 0,8 1 0,-7 4 0,6-3 0,-6 3 0,7-4 0,-7 4 0,6-3 0,-6 3 0,3-4 0,-1 3 0,-2-2 0,7 3 0,-8-1 0,4-2 0,0 3 0,-3 0 0,3-3 0,-1 3 0,-2-1 0,3-2 0,-4 3 0,-1-5 0,1 1 0,0 3 0,-1-2 0,5 2 0,-3-3 0,6 7 0,-6-1 0,2 2 0,-3-1 0,0-6 0,0 6 0,-1-6 0,2 6 0,-2-6 0,2 7 0,-2-8 0,1 8 0,0-8 0,0 4 0,-1-5 0,1 1 0,-1-1 0,1 5 0,0-4 0,0 4 0,-1-4 0,1 3 0,0-2 0,0 2 0,-1-3 0,-3-1 0,3 5 0,-3-4 0,4 4 0,0-5 0,-4 1 0,3-1 0,-3 4 0,4 2 0,-4-1 0,3-1 0,-6-3 0,2-1 0,0 1 0,-2-1 0,3 0 0,-4-3 0,0-1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01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24575,'11'0'0,"-1"0"0,6 0 0,-6 0 0,15 0 0,-15 0 0,15 0 0,-15 0 0,10 0 0,-7 0 0,3 0 0,1 0 0,0 0 0,4 0 0,-7 0 0,6 0 0,-7 0 0,3 0 0,1 0 0,-4 0 0,2 0 0,-2 0 0,3 0 0,1 0 0,0 4 0,-5-4 0,4 8 0,-4-7 0,5 6 0,0-6 0,-1 6 0,1-2 0,0 0 0,-1 2 0,1-6 0,-1 6 0,-3-2 0,3-1 0,-4 3 0,1-3 0,2 1 0,-2 2 0,0-3 0,2 1 0,-6 1 0,6-1 0,-2 3 0,0 0 0,2 0 0,-6 0 0,10 7 0,-10-5 0,7 5 0,-9-7 0,1-1 0,-1 1 0,0-4 0,10-1 0,1 5 0,9 2 0,-4 4 0,3 3 0,-8-4 0,3 1 0,-4 2 0,-1-7 0,-3 6 0,3-5 0,-7 1 0,6 1 0,-6-3 0,2 2 0,1 1 0,-4-4 0,4 4 0,-4-5 0,-1 5 0,5-3 0,-3 3 0,3-5 0,-5 1 0,1-1 0,0 5 0,-1-3 0,1 6 0,0-6 0,0 2 0,-1-3 0,1 3 0,-4-2 0,3 2 0,-2-3 0,2-1 0,-3 1 0,3-1 0,-2 5 0,2-3 0,1 2 0,-4-3 0,3-1 0,-3 1 0,0-1 0,3 1 0,-6-1 0,6 1 0,-7-1 0,7 1 0,-6-1 0,5-3 0,-2 2 0,0-2 0,3 3 0,-4-2 0,1 1 0,0-2 0,-1 0 0,1 2 0,3-2 0,-3-1 0,-1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38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89 24575,'10'0'0,"5"0"0,-3-8 0,10 6 0,-9-5 0,12 3 0,-11 3 0,12-3 0,-8-4 0,-1 7 0,-1-7 0,-3 8 0,0-7 0,2 5 0,-6-6 0,7 8 0,-8 0 0,4 0 0,-4 0 0,-1 0 0,1 0 0,-1-3 0,1 2 0,-1-2 0,1 3 0,-1 0 0,1 0 0,-1 0 0,1 0 0,-1 0 0,1 0 0,-1 0 0,0 0 0,1 0 0,-1 0 0,0 0 0,-4-3 0,4 2 0,-3-2 0,3 3 0,-3-4 0,-1 1 0,-3-1 0,0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40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24575,'3'0'0,"-1"0"0,9 0 0,0 0 0,1 0 0,4 0 0,-4 0 0,0 0 0,-1 0 0,2 0 0,0 0 0,2 0 0,-6 0 0,2 0 0,-3 0 0,-1 0 0,1 0 0,-1 0 0,1 0 0,-1 0 0,1 0 0,-4 0 0,-1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49.4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17 24575,'3'0'0,"-1"0"0,13 0 0,-7 0 0,4 0 0,-5 0 0,1 0 0,-1 0 0,1 0 0,-1 0 0,-8 0 0,-1 0 0,-8 0 0,-2 0 0,3 0 0,-2 0 0,3 0 0,0 0 0,1 0 0,-1 0 0,0 0 0,1 0 0,6 0 0,6 0 0,7 0 0,5 0 0,-1 0 0,1 0 0,-1 0 0,1 0 0,0 0 0,-1-7 0,-3 5 0,-2-6 0,-3 8 0,0 0 0,-1 0 0,1 0 0,-1 0 0,0 0 0,-6 0 0,-9 0 0,-1 4 0,-7 0 0,5 0 0,2 3 0,-7-7 0,8 7 0,-4-6 0,0 6 0,4-3 0,-4 1 0,4-2 0,1 0 0,-1-2 0,1 6 0,-1-6 0,0 2 0,1 0 0,0-2 0,-1 6 0,4-3 0,1 2 0,3 1 0,0 0 0,3 0 0,1-3 0,4-1 0,3-3 0,-2 0 0,2 0 0,1 0 0,-4 0 0,4 0 0,-5 0 0,1 0 0,-7 0 0,1 0 0,-5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7:50.8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99 24575,'-7'0'0,"-5"0"0,3-7 0,-2 5 0,3-9 0,0 7 0,0-4 0,1 1 0,-1-1 0,0 4 0,1-3 0,3 3 0,0-4 0,1 4 0,-1-3 0,0 3 0,0-3 0,4 3 0,0 1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3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16 24575,'-4'-3'0,"-3"2"0,3-6 0,-3 6 0,-1-2 0,1 3 0,-5 0 0,1 0 0,-2 0 0,6 3 0,4 1 0,-1 8 0,3 5 0,-3 1 0,4 8 0,0-3 0,0 4 0,0 0 0,0-4 0,0 3 0,0-3 0,0-1 0,0 0 0,0-6 0,0 1 0,0-5 0,0 0 0,4-5 0,0 1 0,3-1 0,1 1 0,3-4 0,-2 3 0,2-6 0,-3 2 0,-1-3 0,1 0 0,-1 0 0,1 0 0,-1 0 0,1 0 0,-1 0 0,5 0 0,-7 0 0,3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4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1 266 24575,'0'-2'0,"0"-3"0,0-11 0,0-1 0,0 1 0,0-1 0,0 0 0,0-4 0,0 7 0,0-3 0,0 6 0,0 2 0,0-6 0,3 11 0,4-3 0,1 7 0,3 0 0,-3 0 0,3 0 0,-2 0 0,2 3 0,1 6 0,-3 3 0,6 5 0,-5 4 0,6-3 0,-3 3 0,0-4 0,3 4 0,-7-7 0,8 6 0,-9-11 0,4 7 0,-4-8 0,0 4 0,-1-5 0,0 1 0,1-4 0,-1-1 0,-3-9 0,0-8 0,-4-2 0,0-11 0,0 5 0,-5-6 0,4 1 0,-7-1 0,7 6 0,-3-5 0,4 14 0,0-8 0,0 12 0,0-6 0,0 6 0,0-3 0,0 5 0,0 0 0,0 3 0,0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3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65 24575,'2'0'0,"4"0"0,31 0 0,0 0 0,15 0 0,-8 0 0,7 0 0,-10 0 0,15 0 0,-22-4 0,4 3 0,-21-3 0,3 4 0,-12 0 0,3 0 0,-10 0 0,-10 0 0,-9 0 0,-13 0 0,-2 0 0,-11 0 0,-2 0 0,-5 5 0,-1 0 0,7 1 0,1-2 0,11-4 0,6 0 0,7 0 0,7 0 0,2 0 0,10 0 0,10 0 0,9 0 0,13 0 0,1 0 0,12 0 0,-4 0 0,-2-3 0,-1-3 0,-9-3 0,3 4 0,-5-3 0,-4 7 0,-2-6 0,-8 3 0,3-4 0,-3-4 0,-3 7 0,-2-2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5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24575,'0'7'0,"0"4"0,0 5 0,0 2 0,0 3 0,0-4 0,0-1 0,0 6 0,0-5 0,0 5 0,0-6 0,0 1 0,0-4 0,0 7 0,0-10 0,0 6 0,0-8 0,0-1 0,0 0 0,0 1 0,7-5 0,-2 1 0,5-4 0,2 0 0,-4 0 0,8 0 0,-7 0 0,6 0 0,-6 0 0,2-4 0,1 3 0,-3-9 0,2 4 0,-2-9 0,-2 6 0,1-7 0,0 4 0,-3-10 0,2 4 0,-6-8 0,3 8 0,-4-8 0,0 8 0,0-9 0,0 9 0,0 1 0,0 1 0,0 8 0,-4-8 0,0 7 0,-4-3 0,0 5 0,1 3 0,-1-3 0,0 6 0,1-2 0,-1 3 0,-4 0 0,4 0 0,-4 0 0,4 0 0,1 3 0,-1 5 0,0 1 0,4 6 0,-3-6 0,6-1 0,-2-5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6.6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24575,'10'0'0,"5"0"0,8 0 0,1 0 0,8 0 0,-4 0 0,-1 0 0,0 0 0,6 0 0,-9 0 0,3 0 0,-6 0 0,-7 0 0,7 0 0,-13 0 0,4 0 0,-5 0 0,1 0 0,-4 3 0,-1 1 0,-3-1 0,0 1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7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27 110 24575,'0'-7'0,"0"-4"0,0 13 0,0 5 0,-4 19 0,3 3 0,-4 10 0,5-11 0,0 5 0,0-6 0,0-4 0,0 3 0,0-12 0,0 6 0,0-11 0,0 3 0,0-5 0,0 1 0,0-7 0,0-10 0,0-4 0,0-7 0,0-1 0,0 3 0,0-9 0,0 5 0,0-6 0,0 1 0,0-1 0,0 1 0,0 0 0,0 4 0,0 1 0,0 6 0,0-1 0,0 0 0,0 4 0,0 2 0,0 3 0,0 1 0,0 6 0,0 9 0,0 1 0,0 10 0,-7-10 0,5 2 0,-5-6 0,7-2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39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0 141 24575,'0'-7'0,"0"-3"0,8 5 0,-3-9 0,11 8 0,-3-2 0,3-3 0,1 5 0,4-6 0,2 3 0,-4 0 0,6 0 0,-11 1 0,12-1 0,-8 4 0,3-3 0,-4 7 0,-1-2 0,1 3 0,-5 0 0,4 0 0,-7 0 0,6 0 0,-6 0 0,2 0 0,-3 0 0,-1 0 0,1 0 0,-1 0 0,1 0 0,-1 0 0,0 0 0,1 0 0,-1 0 0,0 0 0,0 3 0,0-3 0,-3 7 0,2-6 0,-1 2 0,2-3 0,-3 3 0,-1-2 0,-3 2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40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24575,'-4'3'0,"1"5"0,3 4 0,0 5 0,0 4 0,0-3 0,0 3 0,0-4 0,0-1 0,0 11 0,0-8 0,0 8 0,0-10 0,0 4 0,0 2 0,0-5 0,0 3 0,0-4 0,0-3 0,0 6 0,0-11 0,0 2 0,0-3 0,0-4 0,0-1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40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24575,'11'0'0,"-2"0"0,2 0 0,1 0 0,-4 0 0,4 0 0,-5 0 0,1 0 0,-1 0 0,-3 0 0,0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8:59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1 24575,'0'2'0,"0"0"0,0 8 0,0-2 0,0-1 0,3-3 0,1 0 0,4-1 0,-1-2 0,1 2 0,-1-3 0,1 0 0,-1 0 0,1 0 0,3 0 0,-2 0 0,2 0 0,-3 0 0,-1 0 0,-3-3 0,3 2 0,-6-6 0,2 4 0,-6-1 0,-6 1 0,1 3 0,-4 0 0,1 0 0,2 0 0,-3 7 0,4 2 0,-1 8 0,1-1 0,0-3 0,3-1 0,-2-1 0,6-2 0,-2 2 0,3-4 0,0-5 0,0-7 0,0-3 0,0-3 0,0 4 0,0 0 0,0-1 0,-4-4 0,-1 0 0,1 2 0,0 3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13.2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24575,'0'11'0,"0"1"0,0 1 0,0 2 0,0-2 0,0 0 0,0 2 0,0-6 0,3 2 0,-2 1 0,6-4 0,-7 4 0,4-1 0,-1-2 0,-2 7 0,6-8 0,-7 4 0,8-1 0,-8-2 0,8 6 0,-7-6 0,6 6 0,-6-6 0,6 6 0,-6-2 0,3 0 0,0 2 0,-3-2 0,2-1 0,1 0 0,-3 0 0,2-4 0,0 4 0,-2-5 0,2 1 0,-3-1 0,0 1 0,0-7 0,-3-9 0,-2-6 0,-4-11 0,1 8 0,3-10 0,-3 9 0,-1-8 0,3 8 0,-6-4 0,8 6 0,-1-1 0,-3 0 0,8 0 0,-8 5 0,8-4 0,-8 3 0,8-3 0,-4 3 0,0-3 0,3 8 0,-3-4 0,4 4 0,-3 1 0,2-1 0,-2 1 0,3-1 0,0 10 0,0 9 0,0 5 0,0 6 0,4-1 0,-3 2 0,7 0 0,-7 3 0,6-9 0,-2 10 0,0-10 0,3 10 0,-7-10 0,6 5 0,-6-10 0,3 4 0,-1-8 0,-2 8 0,6-8 0,-6 4 0,2-5 0,-3 1 0,0-7 0,0-6 0,-3-3 0,2-8 0,-3-2 0,1 0 0,-2-3 0,0 4 0,-2 0 0,6 1 0,-3-1 0,0 0 0,3 0 0,-2 1 0,3-1 0,-4 0 0,3 1 0,-3 3 0,4 1 0,0 5 0,0-1 0,0 0 0,0 1 0,0 3 0,0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24.6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24575,'7'11'0,"4"3"0,1-5 0,5 7 0,0-7 0,-1 6 0,1-2 0,4 5 0,-3-5 0,0 3 0,-3-3 0,-2 4 0,4-4 0,-4-2 0,-2 1 0,1-3 0,-3 3 0,2-4 0,-3-1 0,-1 1 0,1-1 0,0 1 0,-4-1 0,2 1 0,-1-1 0,2 0 0,-3 1 0,2-4 0,-5 2 0,6-5 0,-7 5 0,3-2 0,-3 3 0,0 0 0,0 1 0,0-1 0,0 9 0,-3-2 0,-2 12 0,-4-3 0,-1 10 0,-3-4 0,2 9 0,-6-9 0,6 9 0,-8-4 0,9 1 0,-4-3 0,4-4 0,1-1 0,0-4 0,4-6 0,-2-6 0,6-3 0,-2-1 0,0 1 0,2-1 0,-3-9 0,4-14 0,0 6 0,0-8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4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24575,'12'0'0,"0"0"0,4 0 0,-3 0 0,-2 0 0,1 0 0,1 0 0,3 0 0,1 0 0,-4 0 0,2 0 0,-6 0 0,11 0 0,-10 0 0,10 0 0,-11 0 0,2 0 0,0 0 0,-2 0 0,2 0 0,-4 0 0,1 0 0,-1 0 0,0 0 0,1 0 0,-1 0 0,1 0 0,-1 0 0,0 0 0,1 0 0,-1 0 0,0 0 0,0 0 0,0 0 0,0 0 0,1 0 0,-1 0 0,1 0 0,-1 0 0,0 0 0,0 0 0,-3 0 0,0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8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522 0 24575,'-14'0'0,"-5"0"0,-3 0 0,-4 0 0,0 0 0,-6 0 0,4 0 0,-8 0 0,-3 0 0,0 0 0,0 0 0,3 0 0,9 0 0,-5 0 0,10 0 0,-3 0 0,8 0 0,0 0 0,3 0 0,9 3 0,-1 1 0,6 3 0,0 0 0,0 0 0,0 5 0,0-4 0,0 7 0,0-7 0,0 7 0,0-7 0,0 7 0,0-3 0,0 4 0,0 0 0,0-1 0,0 1 0,4 0 0,0 5 0,1 0 0,3 5 0,-7 1 0,2-1 0,2 5 0,-4-3 0,7 8 0,-7-8 0,7 8 0,-6-8 0,2 9 0,0-10 0,-3 10 0,2-10 0,-3 5 0,0-1 0,0-8 0,0 7 0,0-13 0,0 4 0,0-9 0,0-1 0,0-4 0,0 0 0,0 0 0,0 0 0,3 0 0,1-3 0,0 2 0,2-5 0,-2 5 0,3-5 0,1 6 0,-1-7 0,4 4 0,5 0 0,6-4 0,4 4 0,0-4 0,12 0 0,-4 0 0,9 0 0,1 0 0,-5 0 0,5 0 0,-6 0 0,-5 0 0,-2 0 0,-5 4 0,-4-3 0,-5 6 0,-6-6 0,-4 2 0,0-3 0,-3 0 0,-1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9:59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55 130 24575,'0'11'0,"0"-3"0,0 22 0,0-12 0,0 3 0,0 1 0,0-5 0,0 5 0,0-1 0,0-3 0,0 0 0,0-7 0,0 1 0,0-4 0,0 3 0,0-13 0,0-4 0,-8-14 0,6-3 0,-6-4 0,4-1 0,-1 1 0,-1 4 0,-2-3 0,7 12 0,-3-6 0,0 7 0,3 1 0,-2 0 0,3 0 0,0 4 0,0-8 0,0 7 0,0-7 0,0 8 0,0-4 0,0 0 0,0 4 0,0-4 0,0 5 0,3 3 0,-3 4 0,7 8 0,-6 9 0,7 6 0,-7 4 0,7 1 0,-7-1 0,7 6 0,-6-4 0,6 4 0,-7-1 0,7-3 0,-7-1 0,7-2 0,-3-8 0,0 9 0,2-14 0,-6 8 0,5-13 0,-5 4 0,3-5 0,-1 1 0,-2-1 0,2 1 0,0-4 0,-2 2 0,3-8 0,-4 4 0,0-5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04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24575,'0'-7'0,"0"6"0,0 7 0,0 11 0,0 1 0,0 8 0,0-3 0,0 9 0,0-3 0,0 4 0,0 0 0,0-4 0,0 9 0,0-9 0,0 4 0,0-11 0,0 4 0,0-3 0,4 4 0,-3 0 0,7 1 0,-6-1 0,6 0 0,-7 1 0,3-6 0,0 5 0,-3-5 0,6 1 0,-6 3 0,7-8 0,-7 8 0,2-8 0,1 8 0,-3-8 0,7 3 0,-7-4 0,3 0 0,-1-5 0,-2 4 0,2-8 0,-3 4 0,0-5 0,0 1 0,4-17 0,-4 9 0,4-13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06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24575,'12'0'0,"0"0"0,9 0 0,13 0 0,2 0 0,10 0 0,-6 0 0,6 0 0,-10 0 0,8 0 0,-9 0 0,-6 0 0,3 0 0,-14 0 0,8 0 0,-8 0 0,3 0 0,-8 0 0,2 0 0,-2 0 0,-1 0 0,4 0 0,-8 0 0,4 0 0,-4 0 0,-1 0 0,1 3 0,-1-2 0,5 2 0,-4-3 0,4 4 0,-5-3 0,1 2 0,-7-3 0,-9 0 0,-2 0 0,-5 0 0,8 0 0,-1 0 0,1 0 0,-1 3 0,1-2 0,-1 3 0,4-1 0,-3-2 0,3 2 0,-3-3 0,3 3 0,1-2 0,3 2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12.4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 24575,'0'7'0,"0"0"0,0 1 0,0-1 0,0 1 0,0-1 0,0 1 0,0-1 0,0 1 0,0-7 0,0-5 0,0-4 0,0-2 0,-3 6 0,2-6 0,-3 6 0,4-6 0,0 2 0,0 1 0,0-1 0,0 7 0,0 10 0,0 4 0,0 7 0,0-4 0,0-3 0,0 2 0,0-6 0,0 6 0,0-6 0,0 7 0,0-4 0,0 5 0,4-1 0,-3 1 0,6 0 0,-6-1 0,3-3 0,0 3 0,-3-8 0,2 8 0,-3-8 0,4 4 0,-3-1 0,2-2 0,0 2 0,-2-3 0,2-1 0,-3 1 0,0 0 0,4-1 0,-3 1 0,2-1 0,-3 0 0,0 0 0,0 0 0,3 0 0,-2 1 0,3 0 0,-4-1 0,0 0 0,0 0 0,0-6 0,0-6 0,0-7 0,0-5 0,-5-4 0,4 3 0,-3-4 0,4 1 0,0 3 0,-3-4 0,2 6 0,-3-1 0,4 0 0,0 0 0,0 5 0,-4-4 0,3 7 0,-3-6 0,4 6 0,0-3 0,0 5 0,0-1 0,0-2 0,0 2 0,0-2 0,0 9 0,0 9 0,0 5 0,0 6 0,0-2 0,0-1 0,0 1 0,0 0 0,0-1 0,0-3 0,0 2 0,0-2 0,0 0 0,0-2 0,0 1 0,0-4 0,0 4 0,4-5 0,-3 1 0,2-1 0,0 1 0,-2-1 0,2 1 0,1-4 0,-3 2 0,2-5 0,-3 3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18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0 121 24575,'0'11'0,"0"-3"0,0 8 0,0-4 0,0 1 0,0-2 0,0-3 0,0 3 0,0 1 0,0 1 0,0-3 0,0-2 0,0-1 0,0 1 0,4-4 0,0 2 0,3-1 0,1-1 0,-1 2 0,1-1 0,-1-1 0,1 2 0,-1-2 0,1 1 0,-4 1 0,3-5 0,-3 2 0,7-3 0,-2 0 0,3 0 0,-1 0 0,-2 0 0,6 0 0,-6 0 0,2 0 0,1 0 0,-4 0 0,4 0 0,-4 0 0,-1 0 0,1 0 0,-1 0 0,0 0 0,1 0 0,-4-6 0,2 1 0,-5-10 0,2 6 0,1-7 0,-3 4 0,2-1 0,-3-3 0,0 3 0,0 1 0,0-4 0,0 3 0,0-3 0,0-1 0,0-5 0,0 8 0,0-6 0,0 7 0,0 0 0,0-2 0,-3 6 0,-1-3 0,-4 5 0,1 3 0,-1-3 0,1 6 0,-1-2 0,1-1 0,-1 3 0,0-2 0,1 3 0,-1 0 0,0 0 0,1 0 0,-1 0 0,1 0 0,-1 0 0,0 3 0,1 1 0,-1 8 0,-1 5 0,1 1 0,-5 4 0,8-6 0,-10 1 0,9-5 0,-6 4 0,5-7 0,-1 2 0,3-3 0,-1-1 0,1 1 0,-2-1 0,3-3 0,0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0.2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24575,'11'0'0,"8"4"0,-5 1 0,8 3 0,-1 5 0,-3-3 0,8 7 0,-8-4 0,14 6 0,-17-6 0,15 4 0,-11-3 0,3 0 0,0 2 0,-1-2 0,-3 2 0,3 2 0,-8-6 0,3 4 0,-8-7 0,8 6 0,-8-6 0,4 2 0,-5-3 0,1 3 0,0-2 0,0 2 0,-1-3 0,-3-1 0,3-3 0,-6 3 0,5-6 0,-5 5 0,2-2 0,-3 4 0,-3-1 0,2 1 0,-6-1 0,3 1 0,-8 3 0,3 2 0,-7 3 0,7 1 0,-7 0 0,2 4 0,-3 2 0,-6 0 0,5-2 0,-4 2 0,8-6 0,-2 5 0,7-10 0,-3 4 0,4-8 0,0 4 0,1-5 0,-1 5 0,0-4 0,0 4 0,4-5 0,-3 1 0,6-1 0,-6 1 0,7-1 0,-7-2 0,6 1 0,-6-2 0,7 3 0,-3 0 0,-1-3 0,3 2 0,-2-5 0,3 2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2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24575,'0'23'0,"0"2"0,0 7 0,0-3 0,0 9 0,0 3 0,0 0 0,0 5 0,0 0 0,0-10 0,0 15 0,0-16 0,0 6 0,0-3 0,0-3 0,0-1 0,0-6 0,0-2 0,4-3 0,-3 4 0,3-4 0,0 3 0,-3-8 0,3 3 0,-4-4 0,4-1 0,-3 1 0,3-4 0,-4 2 0,3-2 0,-2-1 0,3 4 0,-4-8 0,0 4 0,0-4 0,0-1 0,0 0 0,0-29 0,0 18 0,0-23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6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24575,'15'0'0,"0"0"0,7 0 0,6 0 0,1 0 0,9 0 0,-9 0 0,9 0 0,-10 0 0,5 0 0,0 0 0,-4 0 0,3 0 0,-13 0 0,1 0 0,-8 0 0,5 0 0,0 0 0,-1 0 0,1 0 0,-5 0 0,4 0 0,-7 0 0,2 0 0,-3 0 0,-1 0 0,1 0 0,-1 0 0,1 0 0,-1 0 0,1 0 0,-1 0 0,0 0 0,0 0 0,1 0 0,-1 0 0,1 0 0,-1 0 0,0 0 0,1 0 0,-1 0 0,1 0 0,-1 0 0,1 0 0,-1 0 0,1 0 0,-1 0 0,0 0 0,0 0 0,0 0 0,0 0 0,0 0 0,-6 0 0,-10 4 0,-4 0 0,-7 4 0,3 1 0,0-5 0,0 0 0,-4 0 0,3-3 0,-4 3 0,1-4 0,3 0 0,-3 0 0,4 0 0,0 0 0,4 0 0,-2 0 0,6 0 0,-7 0 0,8 0 0,-4 0 0,4 0 0,1 0 0,-1 0 0,1 0 0,-1 0 0,0 0 0,1 0 0,-1 0 0,1 0 0,-1 0 0,1 0 0,-1 0 0,1 0 0,-1 0 0,1 0 0,0 0 0,0 0 0,-1 0 0,1 0 0,0 0 0,0 0 0,0 0 0,-1 0 0,1 0 0,0 0 0,-1 0 0,1 0 0,-1 0 0,1 0 0,0 0 0,-1 0 0,1 0 0,0 0 0,-1 0 0,1 0 0,0 0 0,0 0 0,0 0 0,-1 0 0,1 0 0,0 0 0,-1 0 0,1 0 0,0 0 0,-1 0 0,1 0 0,0 0 0,0 0 0,-1 0 0,1 0 0,3 0 0,1 0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28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24575,'3'4'0,"5"-1"0,5-3 0,3 0 0,1 0 0,4 0 0,-7 0 0,11 0 0,-15 0 0,15 0 0,-11 0 0,7 0 0,-4 0 0,-5 0 0,4 0 0,-8 0 0,8 0 0,-8 0 0,4 0 0,-5 0 0,1 0 0,-1 0 0,1 0 0,-1 0 0,0 0 0,-3 3 0,2-2 0,-5 5 0,5-5 0,-2 5 0,3-6 0,-3 7 0,3-3 0,-3 0 0,3 3 0,1-6 0,-1 5 0,1-5 0,-1 6 0,1-6 0,-1 5 0,1-5 0,-1 3 0,1-1 0,-1-2 0,1 2 0,-1-3 0,-3 3 0,-4-2 0,0 3 0,-3-4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0.1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92 24575,'-4'6'0,"0"3"0,4 6 0,0 2 0,0-1 0,0 1 0,0 0 0,0-1 0,0-3 0,0 7 0,0-10 0,0 6 0,0 0 0,0-6 0,0 7 0,0-10 0,0 5 0,0-4 0,0 3 0,4-3 0,0-1 0,3 1 0,1-1 0,0-3 0,-1 0 0,5-4 0,0 0 0,1 0 0,2 0 0,-6 0 0,3 0 0,-1 0 0,-2 0 0,2 0 0,-3-4 0,-1 0 0,1-8 0,-3 4 0,-2-4 0,1 0 0,-3 0 0,3-5 0,-4 0 0,0 1 0,0-1 0,0-5 0,0 4 0,0-3 0,0 4 0,0-5 0,0 5 0,-4-5 0,3 5 0,-6 5 0,2-4 0,-3 7 0,0-7 0,0 8 0,0 0 0,1 1 0,-1 2 0,0 1 0,1-3 0,-1 7 0,1-4 0,-1 4 0,0 0 0,1 0 0,-1 0 0,1 0 0,-1 0 0,0 4 0,1 4 0,-2 4 0,5 10 0,-4-4 0,7 8 0,-6-8 0,2 8 0,0-8 0,-3 6 0,7-10 0,-3 1 0,4-8 0,0-3 0,0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49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0 24575,'-14'0'0,"-1"0"0,-5 0 0,3 0 0,0 0 0,2 0 0,7 0 0,-3 4 0,9-1 0,7 1 0,3-1 0,3-3 0,0 0 0,-3 3 0,7-2 0,-3 2 0,4-3 0,0 0 0,-1 0 0,6 0 0,0 0 0,6 0 0,4 0 0,-4 0 0,10 0 0,-9 0 0,3 0 0,-5 0 0,0 0 0,-8 0 0,2 0 0,-12 0 0,3 0 0,-4 0 0,0 0 0,0 0 0,-3 0 0,-1 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4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24575,'0'15'0,"0"1"0,0 5 0,0 2 0,0 4 0,0 0 0,0 1 0,0 4 0,0-3 0,0 9 0,0-14 0,0 8 0,0-14 0,0 3 0,0-4 0,0-5 0,0 0 0,0-4 0,0-1 0,0-3 0,0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0:36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24575,'7'15'0,"10"-3"0,-3 4 0,12-6 0,-4 6 0,6-1 0,5-1 0,-5-1 0,5-3 0,-5 3 0,-1 1 0,-4 4 0,8-8 0,-12 4 0,8-8 0,-5 6 0,-8-4 0,6 1 0,-7-1 0,3 0 0,-3 0 0,-2 0 0,-3-1 0,-1-2 0,-3 1 0,3-5 0,-7 6 0,4-3 0,-4 3 0,0 0 0,0 0 0,0 0 0,0 1 0,0-1 0,0 5 0,0 5 0,0 1 0,-5 8 0,0-3 0,-8 4 0,2 6 0,-12 3 0,6-2 0,-13 12 0,4-9 0,-7 16 0,1-9 0,0 4 0,6-12 0,-4-1 0,11-12 0,0 0 0,7-7 0,4-3 0,0-2 0,4-3 0,-3-1 0,6-12 0,-2 6 0,3-10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44.39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26 24575,'7'0'0,"9"0"0,-6 0 0,15 0 0,-11 0 0,12 0 0,-3 0 0,4 0 0,-5 0 0,4 0 0,-8-3 0,8 2 0,-3-3 0,4 4 0,-4-4 0,3 3 0,-9-3 0,10 4 0,-10 0 0,5-3 0,-6 2 0,1-3 0,-4 4 0,2 0 0,-2 0 0,-1 0 0,4 0 0,-8 0 0,4 0 0,-5 0 0,5 0 0,-4 0 0,4 0 0,0 0 0,-4 0 0,4 0 0,-1 0 0,-2 0 0,2 0 0,0 0 0,-3 0 0,3 0 0,1 0 0,-4 0 0,4 0 0,-5 0 0,5 0 0,-4 0 0,4 0 0,-5 0 0,1 0 0,-1 0 0,1 0 0,-1 0 0,1 0 0,-1 0 0,1 0 0,-1 0 0,1 0 0,-1 3 0,1-2 0,-1 2 0,-3 1 0,2-3 0,-5 2 0,2-3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45.89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24575,'7'0'0,"0"0"0,0 0 0,5 0 0,-7 3 0,6-2 0,-3 6 0,0-3 0,4 1 0,-5 2 0,1-7 0,-1 7 0,1-6 0,-1 2 0,1 1 0,-1-4 0,1 4 0,-1-1 0,1-2 0,-4 5 0,2-5 0,-2 2 0,0 1 0,2-3 0,-2 5 0,3-5 0,1 5 0,-1-2 0,0 0 0,0 2 0,1-2 0,-1 1 0,0 1 0,1-5 0,-4 5 0,2-5 0,-5 6 0,6-3 0,-3 0 0,0 3 0,3-6 0,-6 5 0,5-5 0,-5 5 0,3-2 0,-4 3 0,0 1 0,0-1 0,0 1 0,-4-1 0,0 5 0,-8 0 0,-2 9 0,1-3 0,-4 8 0,3-3 0,0-1 0,-3 4 0,7-12 0,-2 7 0,4-13 0,4 4 0,0-5 0,1 1 0,2-1 0,-6-3 0,7-9 0,-3 4 0,3-7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47.82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174 316 24575,'-10'0'0,"-5"0"0,3 0 0,-5 0 0,0 0 0,1 0 0,-1 7 0,4 7 0,-3 4 0,6 3 0,-3 0 0,9-3 0,-5 8 0,8-8 0,-3 8 0,4-8 0,0-1 0,0-5 0,0-1 0,0-2 0,0 2 0,4-3 0,0-1 0,7-2 0,2-2 0,-1-3 0,4 0 0,-3 0 0,3 0 0,1 0 0,-1 0 0,-3-3 0,2-2 0,-6-7 0,3-1 0,-3-4 0,-1-4 0,1-2 0,0-9 0,-4-3 0,0-5 0,-5-5 0,0-3 0,0-6 0,0 7 0,0 1 0,0 7 0,0 9 0,0 3 0,0 10 0,0 5 0,0 0 0,-3 8 0,-1 0 0,0 7 0,1 10 0,3 5 0,0 15 0,0-4 0,0 9 0,0-9 0,0 9 0,0-9 0,4 4 0,0-10 0,5 3 0,0-8 0,3-1 0,-3-1 0,3-7 0,0 3 0,-4-5 0,8 1 0,-8 0 0,4-4 0,-5 0 0,1-4 0,-1 0 0,1 0 0,-1 0 0,1 0 0,-1 0 0,1 0 0,-4-4 0,-1 0 0,0-3 0,-2-1 0,3 0 0,-4 1 0,0 24 0,0-2 0,0 21 0,0-13 0,0 3 0,0-8 0,0 3 0,0-4 0,3-5 0,1 0 0,4-5 0,-1 1 0,1-1 0,-1-3 0,1 0 0,3-4 0,-2 0 0,6 0 0,-6 0 0,6 0 0,-6 0 0,3 0 0,-5-4 0,1-4 0,0-1 0,0-6 0,0 2 0,0-4 0,0 1 0,1-1 0,-1 0 0,-4-4 0,4 3 0,-7-4 0,2-2 0,-3 6 0,0-7 0,0 13 0,0-4 0,0 3 0,0 1 0,0 0 0,-3 5 0,-1-1 0,-8 4 0,3 0 0,-6 4 0,6 0 0,-2 0 0,-1 0 0,3 8 0,-3 1 0,3 12 0,0 2 0,0-1 0,0 4 0,1-8 0,3 3 0,-2-8 0,6-2 0,-6-3 0,6-4 0,-2-1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54.13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1 653 24575,'0'15'0,"0"0"0,0 2 0,0 4 0,0-3 0,0 3 0,0 6 0,0-8 0,0 8 0,0-10 0,0 0 0,0-1 0,0-4 0,0-2 0,0-12 0,0-8 0,0-12 0,4-11 0,1 4 0,4-3 0,0 4 0,1 1 0,-2 4 0,1-3 0,3 8 0,-2-3 0,1 8 0,-3 1 0,4 4 0,-4 4 0,4 0 0,-4 4 0,-1 0 0,1 0 0,3 0 0,-2 4 0,3 9 0,-4 0 0,1 19 0,-4-13 0,4 13 0,-4-9 0,0 4 0,-1-5 0,-1-4 0,-2-7 0,2-3 0,1-1 0,-4 1 0,7-4 0,-3-1 0,4-3 0,-1 0 0,0-3 0,1-6 0,0-3 0,1-5 0,-1 0 0,0 0 0,1-4 0,-1 3 0,1 1 0,-5 5 0,-1 4 0,-3 1 0,4-1 0,-4 10 0,4 8 0,-4 7 0,0 9 0,0-9 0,0 9 0,0-8 0,3 4 0,2-6 0,3-3 0,0 2 0,0-6 0,4 3 0,-4-5 0,8-2 0,-8-2 0,8-3 0,-8 0 0,4 0 0,-5 0 0,5 0 0,-3-7 0,3-3 0,-4-6 0,0-1 0,1-5 0,-4 4 0,-1-3 0,0 4 0,-4-4 0,4 3 0,-4-4 0,0 1 0,0 7 0,0-7 0,0 13 0,0-8 0,0 7 0,-7 1 0,2 1 0,-7 7 0,4-4 0,-3 4 0,2 0 0,-3 0 0,1 0 0,2 0 0,-3 0 0,5 0 0,-1 4 0,0 4 0,0 4 0,0 1 0,0-2 0,4-3 0,1-1 0,3 1 0,0-1 0,3-2 0,5-2 0,4-3 0,5-4 0,4-1 0,-3-7 0,3 2 0,-4-6 0,-1 7 0,1-7 0,-1 7 0,-3-7 0,3 3 0,-3-3 0,3 3 0,-3-3 0,-1 7 0,-4-3 0,0 1 0,-1 2 0,1-7 0,0 4 0,0-1 0,0-2 0,-4 2 0,4-9 0,-7 5 0,3-5 0,-4 9 0,0-2 0,0 2 0,0-4 0,0 5 0,0-4 0,0 7 0,0-6 0,0 6 0,0-3 0,0 5 0,0-1 0,-3 4 0,2 4 0,-2 13 0,3 6 0,0 13 0,0 9 0,0 0 0,0 11 0,0-5 0,0 6 0,0-6 0,0 5 0,0-16 0,0 3 0,0-12 0,0-4 0,4-6 0,-4-1 0,7-8 0,-6 4 0,5-5 0,-1-3 0,2-1 0,0-3 0,0 0 0,1 0 0,-1 0 0,1 0 0,-1 0 0,-3-3 0,-1-15 0,-3-7 0,5-21 0,12-15 0,-4 15 0,9-19 0,-7 24 0,-4-13 0,5 6 0,-6-4 0,1 5 0,-6-1 0,0 2 0,-5 6 0,0 6 0,0 1 0,0 10 0,0 2 0,0 8 0,0 2 0,0 3 0,-3 4 0,-1 1 0,-4 3 0,0 0 0,1 0 0,-1 0 0,0 0 0,-3 0 0,2 7 0,0 2 0,2 13 0,2-5 0,-4 10 0,4-10 0,1 9 0,4-3 0,-4 4 0,3 0 0,-3 1 0,4 4 0,0-3 0,0 9 0,0-4 0,0 6 0,0-1 0,0-4 0,4 3 0,1-9 0,5 4 0,-1-6 0,3-4 0,-2 2 0,2-7 0,0 11 0,-2-11 0,2 6 0,-8-11 0,3 2 0,-6-6 0,3 2 0,-4-3 0,0-1 0,3 1 0,-2-1 0,6-3 0,-4 0 0,4-7 0,1-6 0,0-3 0,0-5 0,0 0 0,-3 1 0,2-1 0,-2 0 0,3 1 0,0-1 0,1 0 0,-1 1 0,0 3 0,0 1 0,-1 5 0,1-1 0,-1 1 0,0 2 0,1 2 0,-5 6 0,1 10 0,-1 1 0,-2 12 0,7-8 0,-8 3 0,8-5 0,-7 1 0,6-4 0,-3 2 0,4-6 0,-4 2 0,3-3 0,-3-4 0,3-1 0,1-3 0,-1 0 0,1 0 0,-1 0 0,1-7 0,0-3 0,1-11 0,-1 3 0,1-8 0,0 8 0,0-9 0,-1 5 0,1-1 0,-4-3 0,2 8 0,-2-4 0,0 10 0,-2 0 0,1 5 0,-4-1 0,4 13 0,-4 1 0,0 18 0,0-2 0,0 5 0,4 0 0,-3 1 0,6-6 0,-6 4 0,6-8 0,-2-1 0,3-1 0,-4-8 0,3 4 0,-6-5 0,6 1 0,-3-4 0,3-1 0,0-3 0,-3-3 0,3-5 0,-2-10 0,4 0 0,0-8 0,-1 3 0,1 1 0,0 0 0,-1 5 0,0 1 0,0 3 0,0 1 0,0 5 0,-4-1 0,2 4 0,-1 1 0,2 3 0,0 0 0,1 0 0,-1 0 0,0 6 0,-3-1 0,3 10 0,-2 3 0,0-1 0,2 1 0,-6-3 0,6-2 0,-6-1 0,3 0 0,-4-4 0,3-4 0,-2 2 0,5-8 0,-5 1 0,2-7 0,0 1 0,1-1 0,1 1 0,1-1 0,-5 0 0,6 1 0,-3-1 0,3 4 0,-3-3 0,3 7 0,-3-4 0,0 1 0,3 2 0,-3-2 0,3 3 0,0 0 0,1 0 0,-1 0 0,0 0 0,1 0 0,-1 0 0,1 3 0,-1 5 0,1 1 0,4 6 0,-3-2 0,2-1 0,1 4 0,1-7 0,-1 2 0,4-2 0,-7-2 0,2 1 0,1 0 0,-4-4 0,4 0 0,-1-4 0,-2 0 0,2 0 0,1 0 0,-4 0 0,8-4 0,-7-4 0,3-1 0,-1-7 0,-2 3 0,3 1 0,-4-4 0,0 3 0,0-3 0,0 3 0,-3-3 0,-2 3 0,-3 1 0,0-4 0,0 7 0,0-6 0,0 6 0,-7-3 0,2 4 0,-7 4 0,0-3 0,4 6 0,-4-3 0,5 4 0,-4 0 0,2 0 0,-2 3 0,7 10 0,0 1 0,1 7 0,2-4 0,-3 4 0,4-3 0,0 4 0,0-10 0,0 4 0,0-8 0,0 4 0,0-5 0,3-2 0,2-2 0,2-3 0,1 0 0,-1 0 0,0 0 0,1 0 0,-1 0 0,1-4 0,-4 0 0,-1-3 0,0-1 0,1 4 0,3 1 0,0 3 0,-3 3 0,3 5 0,-2 10 0,4 4 0,0 6 0,0-1 0,0 0 0,0 1 0,1 5 0,3-5 0,-3 5 0,3-5 0,-4-1 0,1 0 0,-1 0 0,-1-4 0,1 3 0,0-8 0,-4 8 0,-2-4 0,-3 6 0,0-1 0,0 0 0,0-4 0,0 8 0,0-12 0,0 13 0,-4-9 0,0-1 0,-5-4 0,1-3 0,0-6 0,0 2 0,1-7 0,-1 0 0,0-4 0,-3 0 0,2 0 0,-2 0 0,3-8 0,0-1 0,3-13 0,-3 0 0,7-6 0,-3 1 0,4-6 0,0 4 0,0-9 0,0 9 0,0-9 0,0 9 0,0-4 0,8 5 0,2 1 0,9-1 0,-2 6 0,0 0 0,5 9 0,-4-3 0,7 10 0,-7-5 0,-1 10 0,-1-3 0,-1 4 0,-1 0 0,1 0 0,-11 0 0,-1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55.25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16 24575,'7'4'0,"4"-1"0,5-3 0,-3 0 0,6 0 0,-2 0 0,6 0 0,10 0 0,-10 0 0,14 0 0,5 0 0,1 0 0,15 0 0,-16 0 0,4 0 0,-6 0 0,6 0 0,-5 0 0,0 0 0,-3 0 0,-14 0 0,8 0 0,-15 0 0,10 0 0,-10 0 0,5 0 0,-10 0 0,4 0 0,-8 0 0,4 0 0,-5 0 0,1 0 0,-1 0 0,-3-3 0,3 2 0,-6-6 0,6 7 0,-6-7 0,5 6 0,-5-3 0,2 4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1:56.13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1 153 24575,'6'0'0,"1"0"0,1-3 0,-1-5 0,-2-1 0,-2-3 0,1 1 0,-3-2 0,3 0 0,-4-2 0,0 6 0,0-7 0,0 7 0,0-2 0,0 3 0,0 0 0,-4 4 0,0 1 0,-4 3 0,1 0 0,0 0 0,3 3 0,0 1 0,1 4 0,2 3 0,-2-2 0,3 7 0,0-4 0,0 1 0,0-2 0,0-3 0,0-1 0,0 1 0,0-4 0,0-1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01.7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53 24575,'15'0'0,"10"0"0,-1 0 0,8 0 0,1 0 0,1 0 0,12 0 0,-5-5 0,11-1 0,-5-4 0,7-1 0,-1 5 0,-6-3 0,-1 8 0,-6-3 0,-1 4 0,-4 0 0,-3 0 0,-9 0 0,-2 0 0,-4 0 0,-1 0 0,-3 0 0,3 0 0,-8 0 0,4 0 0,-5 0 0,1 0 0,-1 0 0,-3 0 0,-1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03.25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0 167 24575,'8'0'0,"7"0"0,-1 0 0,18 0 0,-8 0 0,8 4 0,-4 1 0,4 4 0,-8-4 0,7 3 0,-13-3 0,3 4 0,-8-5 0,2 0 0,-6-4 0,2 0 0,-6 3 0,-2 1 0,-3 3 0,-3-3 0,-6 3 0,1-6 0,-8 6 0,3-6 0,-3 6 0,-1-2 0,0 3 0,1 0 0,-1 1 0,0-1 0,-4 1 0,3 3 0,1-3 0,1 3 0,7-5 0,-2 1 0,3 0 0,0-1 0,4 1 0,-3-4 0,7 2 0,-4-2 0,1 0 0,2 3 0,1-6 0,4 2 0,3-3 0,1-3 0,3-2 0,2-3 0,0-4 0,2-1 0,-2-4 0,4 1 0,0-6 0,0 5 0,0-9 0,1 3 0,-1 0 0,-3 2 0,-3 8 0,-3 2 0,0 3 0,-1 4 0,-3-3 0,0 3 0,-4-3 0,0 0 0,-4 3 0,0-3 0,-7 2 0,-2-3 0,-4 3 0,0-2 0,1 2 0,-1 1 0,-4-4 0,3 3 0,-4-4 0,1 1 0,3-5 0,-3 4 0,4-3 0,4 3 0,1 2 0,5 2 0,3-2 0,-3 7 0,6-4 0,-2 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1 391 24575,'0'0'0,"3"-3"0,11-20 0,1-5 0,18-2 0,-7-4 0,8 5 0,-6 0 0,-5 10 0,3-3 0,-12 17 0,5-3 0,-11 8 0,3 0 0,0 0 0,-6 3 0,6 5 0,-11 20 0,4 1 0,-4 15 0,0-6 0,0 6 0,4-5 0,1 0 0,4-8 0,0-4 0,-1-6 0,0-4 0,4-6 0,-4-3 0,11-4 0,-6-1 0,12-3 0,2 0 0,12-5 0,1-14 0,-1 2 0,7-23 0,-10 9 0,11-11 0,-4-6 0,-2 5 0,-3-5 0,-2 7 0,-11 1 0,-1 6 0,-6 2 0,-4 6 0,-2 5 0,-8 0 0,0 9 0,-4-3 0,0 7 0,0 0 0,0 5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04.5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80 35 24575,'11'0'0,"-3"0"0,4 0 0,-5 0 0,5 0 0,0 0 0,1 0 0,2 0 0,-6 0 0,7 0 0,-4 7 0,1 2 0,3 8 0,-7-1 0,7 6 0,-6-5 0,3 10 0,-5-10 0,1 10 0,0-10 0,-4 9 0,-2-3 0,-3-1 0,0 0 0,0-1 0,0-3 0,0 3 0,0-4 0,0-1 0,0-3 0,-3 3 0,-2-8 0,-3 4 0,-3-1 0,2-2 0,-7 3 0,4-5 0,-1 1 0,-3 1 0,4-2 0,-13 2 0,2-4 0,-3-1 0,4-4 0,5 0 0,5 0 0,-4 0 0,3 0 0,-3-8 0,3-1 0,1-8 0,3 1 0,5-1 0,0-5 0,4 4 0,0-8 0,0 3 0,0-4 0,0 0 0,0 4 0,0-3 0,0 8 0,4-8 0,1 8 0,3-3 0,1 4 0,3-4 0,1 3 0,4-4 0,5 5 0,-4 4 0,8-4 0,-4 7 0,5-3 0,13-1 0,-10 8 0,4-6 0,-8 11 0,-3-2 0,-1 3 0,0 0 0,-1 0 0,-7 0 0,6 0 0,-11 0 0,2 0 0,-3 0 0,-4 0 0,-1 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05.95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39 24575,'7'-3'0,"0"2"0,4-6 0,-2 6 0,2-3 0,1 4 0,-4 0 0,4 0 0,-5 0 0,-3 11 0,-1-1 0,-3 15 0,0-3 0,0 6 0,0 4 0,-4-3 0,3 4 0,-8-6 0,5-5 0,-5 0 0,0-6 0,1-3 0,4-2 0,0-3 0,4-1 0,-3-2 0,2-5 0,-2-13 0,3-6 0,0-8 0,4-6 0,5 4 0,6-4 0,-1 6 0,3 0 0,-7-1 0,3 6 0,-4 0 0,-1 10 0,0-4 0,-1 7 0,1-2 0,-4 3 0,3 1 0,-6 9 0,2 8 0,-3 7 0,-4 9 0,3-8 0,-4 8 0,2-8 0,2 3 0,-3-5 0,4 1 0,0 0 0,0-5 0,0 4 0,0-8 0,0 4 0,3-5 0,6 1 0,3-3 0,5-2 0,4-3 0,-3 0 0,3 0 0,-8 0 0,2 0 0,-6 0 0,2 0 0,-3 0 0,-4-6 0,-1 4 0,-3-4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20.63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60 24575,'0'-14'0,"0"3"0,0-1 0,0 5 0,4 3 0,-3-3 0,5 6 0,-5-2 0,2 3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29.50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24575,'3'0'0,"2"1"0,6 7 0,-2-1 0,6 5 0,-2 1 0,3 0 0,1 2 0,-4-2 0,7 0 0,-9 8 0,9-10 0,-10 5 0,1-8 0,-7-1 0,3 1 0,-3-4 0,4 3 0,-4-3 0,-1 3 0,1 1 0,-4 0 0,7-1 0,-3 0 0,0 1 0,2-5 0,-5 1 0,2-4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0.96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258 79 24575,'0'-11'0,"0"3"0,0-3 0,0 3 0,0 1 0,0 0 0,0-1 0,0 1 0,0 0 0,-6 3 0,1 8 0,-10 1 0,6 11 0,-7-3 0,7 4 0,-7-5 0,7 4 0,-3-7 0,4 7 0,3-8 0,-2 4 0,6-5 0,-5-3 0,5 3 0,-6-6 0,6 6 0,-6-3 0,3 3 0,0 1 0,-3-1 0,6 1 0,-6-1 0,7 1 0,-7-1 0,6 0 0,-2 0 0,0 1 0,2-1 0,-6-3 0,6 2 0,-2-2 0,0 1 0,2 1 0,-6-2 0,3 4 0,-4-1 0,1 1 0,-1-1 0,1 1 0,-1-1 0,4 1 0,-3-1 0,6-6 0,-2-2 0,3-2 0,0-1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2.51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240 421 24575,'-11'5'0,"0"-2"0,3-3 0,1 0 0,-5 0 0,3 0 0,-2 0 0,-1 0 0,3 0 0,-2 0 0,-6 0 0,8 0 0,-12 0 0,13 0 0,-4 0 0,2-7 0,1-1 0,-2-8 0,3 4 0,0-4 0,3 4 0,-6-5 0,9 0 0,-5 5 0,7-4 0,0 7 0,0-2 0,0 3 0,0 0 0,0 1 0,0-1 0,0 1 0,0-1 0,0-4 0,0 4 0,0-4 0,0 4 0,0 1 0,0-1 0,0 1 0,0-1 0,0 1 0,0-1 0,0 1 0,0 0 0,0-1 0,0 1 0,3 3 0,-2-2 0,6 1 0,-3-2 0,4-1 0,-1 1 0,0-1 0,1 0 0,-1 1 0,1 3 0,3-4 0,-2 8 0,7-8 0,-8 4 0,8-1 0,-8-2 0,8 7 0,-8-7 0,8 6 0,-4-2 0,1-1 0,-2 3 0,-3-2 0,-1 3 0,5 0 0,-3 0 0,2 0 0,-3 0 0,-1 0 0,1 0 0,-1 0 0,-3 3 0,2 1 0,-1 4 0,2-1 0,0 1 0,-3-1 0,3 1 0,-6-1 0,5 0 0,-1 1 0,-1-1 0,2 1 0,-5 0 0,6-1 0,-6 0 0,5 1 0,-5-1 0,2 1 0,0-1 0,-2 1 0,3-1 0,-4 5 0,0 0 0,0 1 0,0-2 0,0 1 0,0-4 0,0 4 0,0-1 0,0-2 0,0 6 0,0-6 0,0 7 0,0-4 0,0 5 0,0-1 0,0 1 0,0 0 0,0-5 0,0 0 0,0-5 0,0 1 0,0-1 0,0 1 0,0-1 0,0 0 0,0-3 0,0-1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3.6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8 317 24575,'-4'-2'0,"1"-8"0,3-17 0,0-2 0,4-9 0,1 9 0,8-4 0,2 6 0,-5-1 0,5 5 0,-10 6 0,7 1 0,-7 8 0,2-4 0,-3 8 0,4-7 0,-4 12 0,0-4 0,-4 10 0,0 1 0,0-1 0,0 5 0,0 0 0,0 9 0,0-3 0,0 8 0,0 3 0,0-1 0,0 16 0,0-8 0,0 16 0,0-11 0,0 5 0,0-6 0,0-6 0,0-1 0,0-6 0,0-4 0,0-6 0,0-5 0,0-5 0,0 1 0,0-1 0,0-3 0,0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4.51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0 24575,'0'3'0,"0"8"0,0 6 0,0 9 0,0-3 0,0 4 0,0 0 0,0 12 0,0-8 0,0 8 0,0-7 0,0-3 0,0 10 0,0-6 0,0 2 0,0-3 0,0-5 0,0 0 0,0-4 0,0 3 0,0-8 0,0 8 0,0-8 0,0 3 0,0-8 0,0-1 0,0-5 0,0 1 0,0-1 0,0 1 0,0-1 0,0 0 0,0-3 0,0-1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5.1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24575,'15'0'0,"5"0"0,8 0 0,1 0 0,9 0 0,-9 0 0,9 0 0,-9 0 0,-1 0 0,-6 0 0,-6 0 0,-3 0 0,-2 0 0,-3 0 0,-1 0 0,-3 0 0,0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6.11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15 24575,'0'-7'0,"3"3"0,10 1 0,0 7 0,13 4 0,-2 11 0,-1 0 0,4 4 0,-9-1 0,9-3 0,-9 3 0,4-5 0,-10-4 0,4-1 0,-8-5 0,4 1 0,-5 0 0,1-4 0,-1-1 0,-3-3 0,-1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1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24575,'-3'74'0,"0"0"0,0 0 0,1 5 0,-1 0 0,2-10 0,1 31-546,0-43 0,0-3 546,0 15 357,0 2-357,0-16 181,0 6-181,5 2 0,-4-22 0,4 5 554,-5-10-554,3-13 0,-2 3 0,3-10 0,-4 0 0,0 0 0,0 0 0,0-4 0,0-1 0,3 0 0,-2-3 0,6 3 0,-6-7 0,2-1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6.9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170 1 24575,'-7'0'0,"-9"0"0,2 0 0,-8 12 0,5-6 0,-1 20 0,5-12 0,-3 7 0,6-4 0,-6-4 0,11-2 0,-6-3 0,10 0 0,-2-1 0,3-3 0,0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38.7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162 333 24575,'-6'4'0,"1"-1"0,-9-3 0,5 0 0,-2 0 0,3 0 0,-4 0 0,0-7 0,0 6 0,1-10 0,3 7 0,1-3 0,-1-1 0,0 4 0,1 0 0,-1 1 0,4-1 0,-3-4 0,6 1 0,-2-1 0,3-4 0,0 4 0,0-4 0,0 4 0,0 1 0,0-1 0,0 1 0,0-1 0,0 1 0,0-1 0,0 1 0,0 0 0,0-1 0,0-3 0,0 3 0,3-4 0,2 0 0,2 4 0,1-4 0,0 0 0,0 4 0,-1-1 0,1 3 0,-1 1 0,1-2 0,-1 3 0,1-3 0,-1 7 0,4-8 0,-2 8 0,2-4 0,1 0 0,-3 3 0,6-3 0,-2 4 0,-1 0 0,4 0 0,-8 0 0,4-3 0,0 2 0,-4-2 0,4 3 0,-5 0 0,1-4 0,-1 4 0,1-4 0,-1 4 0,1 0 0,-1 0 0,0 0 0,0 0 0,0 0 0,0 0 0,0 3 0,-3 1 0,0 4 0,-1-4 0,-2 2 0,2-1 0,0 2 0,-2 1 0,3-1 0,-4 1 0,0-1 0,3 1 0,-2-1 0,2 1 0,-3-1 0,0 1 0,0-1 0,0 1 0,0-1 0,0 1 0,0-1 0,3 1 0,-2-1 0,3 1 0,-4-1 0,0 1 0,0-1 0,3 1 0,-2-1 0,2 1 0,-3-1 0,0 1 0,3-1 0,-2 1 0,3-1 0,-4 1 0,0-1 0,0 1 0,0-1 0,0 1 0,0-1 0,0 1 0,0-1 0,0 0 0,0 1 0,0-1 0,0 0 0,0 0 0,0 0 0,0 1 0,0-1 0,0 1 0,0-1 0,-8 1 0,3-4 0,-7 3 0,5-6 0,-1 3 0,1-4 0,-1 0 0,-4 0 0,4 0 0,-4 0 0,5 0 0,-1 0 0,1 0 0,-1 0 0,0 0 0,1 0 0,-1 0 0,1 0 0,-5 0 0,7 0 0,-3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0.90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179 1 24575,'0'11'0,"0"1"0,0 9 0,0 2 0,0 4 0,0-4 0,0 3 0,0-4 0,0 5 0,0 1 0,0-1 0,0-5 0,0 5 0,0-10 0,0 5 0,0-6 0,0 1 0,0-1 0,0-3 0,0 2 0,0-6 0,0 3 0,0-5 0,0 0 0,0 0 0,0 0 0,0 0 0,0 0 0,0 0 0,0 0 0,3 0 0,-2 0 0,6 1 0,-7-1 0,0-3 0,-3-1 0,-9 1 0,4 0 0,-8 4 0,7 0 0,-2 0 0,-1-1 0,3-2 0,-6 2 0,6-6 0,-3 3 0,1-4 0,2 0 0,-3 0 0,5 0 0,-1 0 0,1 0 0,-1 0 0,0 0 0,4 3 0,4-2 0,4 2 0,3-3 0,5 0 0,0 0 0,5 0 0,4 0 0,-3 0 0,9 0 0,1 0 0,0 0 0,0 0 0,-2 0 0,-8 0 0,0 0 0,-3 0 0,-6 0 0,2 0 0,-3 0 0,-4 0 0,-1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1.79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9 24575,'11'0'0,"-3"-4"0,16 3 0,-7-3 0,-1 4 0,-3 0 0,-1 0 0,-5 0 0,0 0 0,-2 0 0,-2 0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3.2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8 308 24575,'-4'1'0,"1"-11"0,3-14 0,4-10 0,1 0 0,4 1 0,1 6 0,-1-6 0,0 9 0,-4 1 0,7 3 0,-7 6 0,7-3 0,-7 6 0,1 7 0,-5 4 0,2 4 0,-3 7 0,0 2 0,0 3 0,0 1 0,0 0 0,0 4 0,0 1 0,0 6 0,0-1 0,0 0 0,0 0 0,0 6 0,0-5 0,0 5 0,0-1 0,0-3 0,0 4 0,0-6 0,3-5 0,-2 5 0,3-10 0,-4 1 0,0-3 0,0-6 0,0 2 0,0-3 0,0-1 0,0 1 0,0-1 0,0-3 0,0-1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5.12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204 0 24575,'0'7'0,"0"-1"0,0 18 0,0-1 0,0 10 0,0 1 0,0 6 0,0 0 0,5 5 0,0-3 0,1 9 0,3-10 0,-4 5 0,1-7 0,2-5 0,-7-1 0,8-6 0,-8 1 0,3-6 0,-4-5 0,0-1 0,0-7 0,0 2 0,0-3 0,0-1 0,3-3 0,-9-1 0,4-3 0,-12 0 0,1 0 0,-3 0 0,-1 0 0,-4 0 0,3 0 0,-4 0 0,1 0 0,3 0 0,-3 0 0,4 0 0,0 0 0,5 0 0,0 0 0,5 3 0,-1-2 0,4 5 0,4-5 0,4 2 0,8-3 0,0 0 0,5 0 0,-1 0 0,6 0 0,-4 0 0,8 0 0,-4 0 0,1 0 0,3 0 0,-3 0 0,4 0 0,0-4 0,-4 3 0,3-7 0,-8 7 0,3-3 0,0 0 0,-7 3 0,6-3 0,-11 4 0,3 0 0,-5 0 0,0 0 0,1 0 0,-1 0 0,1 0 0,-7 0 0,-6 0 0,0 0 0,-3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6.75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0 633 24575,'0'-15'0,"0"-11"0,0 2 0,0-28 0,0 15 0,0-29 0,0 23 0,0-22 0,0 16 0,0-18 0,0 23 0,0-7 0,0 27 0,0-8 0,0 19 0,0-4 0,0 10 0,0 9 0,0 3 0,4 11 0,-3 5 0,3-3 0,-4 8 0,0-4 0,0 1 0,0 3 0,0-4 0,0 1 0,4 3 0,-3-8 0,3 7 0,-4-7 0,0 3 0,0-4 0,0-4 0,0 2 0,0-6 0,0 2 0,0-3 0,0-1 0,0 0 0,0 1 0,0-1 0,0 1 0,0-1 0,0 1 0,0-1 0,0 1 0,0-1 0,0 0 0,0 1 0,0-1 0,0 1 0,0-1 0,0 1 0,3-1 0,-3 0 0,4 1 0,-4-1 0,3 0 0,-2 1 0,2-1 0,-3 1 0,0-1 0,0 0 0,0 1 0,0-4 0,0-1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8.15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0 24575,'-7'4'0,"7"-1"0,14-3 0,5 0 0,31 0 0,-22 0 0,51 0 0,-47 0 0,42 0 0,-33 0 0,1 0 0,2 0 0,-10 0 0,-9 0 0,1 0 0,-14 0 0,1 0 0,-2 0 0,-3 0 0,-4 0 0,-1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48.91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6 24575,'11'0'0,"3"0"0,-1 0 0,8 0 0,-3 0 0,4 0 0,-1-4 0,-4 3 0,4 0 0,-4 6 0,-4 0 0,2 2 0,-2-6 0,-4 6 0,2-3 0,-7 4 0,3-4 0,-2 3 0,-2 1 0,-3 0 0,0 8 0,0 1 0,0 1 0,0 3 0,-4 0 0,-1 2 0,-4-1 0,-4 0 0,4-5 0,-3-1 0,4-3 0,0-2 0,0-3 0,1-1 0,2 1 0,5-4 0,1-1 0,2-3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0.20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7 363 24575,'-4'3'0,"1"5"0,3 0 0,0 8 0,0-4 0,0 0 0,0-1 0,0-4 0,0-5 0,0-12 0,0-4 0,0-17 0,5-5 0,0 1 0,10-16 0,-4 15 0,0-10 0,2 6 0,-6 0 0,7 6 0,-6 10 0,1 4 0,-5 11 0,0-2 0,-1 6 0,-2 8 0,2 11 0,-3 7 0,0 6 0,0 1 0,0 5 0,0 1 0,0 5 0,0 1 0,0 0 0,0 6 0,0 1 0,0 1 0,0 3 0,0-3 0,0-1 0,0-1 0,0-7 0,0-5 0,0-1 0,0-14 0,0 1 0,0-12 0,0 4 0,0-5 0,0-3 0,0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2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24575,'19'0'0,"1"0"0,24 0 0,-18 0 0,22 0 0,-7 0 0,0 0 0,10 0 0,-19 0 0,5 0 0,-14 0 0,7 0 0,-16 0 0,1 0 0,-11 0 0,-1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2.38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140 105 24575,'0'-7'0,"0"-5"0,0 4 0,0-4 0,3 1 0,2 2 0,-1-3 0,3 5 0,-3-1 0,3 1 0,-3-1 0,2 4 0,-5 10 0,2 9 0,-3 9 0,0 3 0,0-4 0,0 3 0,0-3 0,0 4 0,0-5 0,0 5 0,0-10 0,0 5 0,0-1 0,0-3 0,0 3 0,0-4 0,0-1 0,0 1 0,0-4 0,0 2 0,0-6 0,0 2 0,0 1 0,0-4 0,0 4 0,0-5 0,0 1 0,0-1 0,0 1 0,0-1 0,0 1 0,0-1 0,0 1 0,0-1 0,0 1 0,0-1 0,0 1 0,0-1 0,0 0 0,0 3 0,0-2 0,0 2 0,0-2 0,0-1 0,0 1 0,0-1 0,0 1 0,0-1 0,0 0 0,0 1 0,0-1 0,4 1 0,0-1 0,0 1 0,-1-1 0,-3 0 0,0 1 0,0-1 0,0 0 0,-3-3 0,-5 3 0,-5-6 0,0 6 0,-2-7 0,2 4 0,-4-4 0,5 0 0,-4 0 0,3 0 0,0 3 0,2-2 0,3 2 0,-3-3 0,5 4 0,-4-3 0,5 2 0,-2-3 0,3 3 0,4 1 0,8 0 0,4 2 0,5-5 0,4 7 0,-3-3 0,4 0 0,-1-2 0,2-3 0,4 0 0,0 0 0,0 0 0,1 0 0,-1 0 0,0 0 0,-4 0 0,-2 0 0,-5 0 0,-3 0 0,-1 0 0,-5 0 0,0 0 0,1 0 0,-4-3 0,-1-5 0,-3 3 0,0-2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3.21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24575,'11'0'0,"3"4"0,3-3 0,1 10 0,8-5 0,-8 6 0,3-7 0,0 7 0,-3-10 0,-1 9 0,-1-10 0,-7 6 0,2-3 0,-3 0 0,-1 0 0,-3-1 0,0-2 0,-4 2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3.90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193 0 24575,'-12'0'0,"4"8"0,-13 1 0,6 18 0,-7-7 0,-2 13 0,14-10 0,-11-4 0,11 7 0,-3-12 0,0 3 0,5-1 0,4-8 0,0 4 0,4-5 0,-3 1 0,2-4 0,-3-1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5.13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126 509 24575,'-3'8'0,"-5"-1"0,-4-7 0,-4 0 0,0 0 0,0 0 0,4 0 0,1-3 0,3-6 0,0 1 0,4-8 0,-3 3 0,6 1 0,-3-4 0,4 3 0,0 1 0,0 0 0,0 4 0,0 1 0,0-1 0,0 1 0,0-1 0,0 0 0,0-3 0,0 2 0,0-7 0,0 4 0,0-5 0,0 0 0,0-4 0,4 3 0,0-4 0,5 6 0,-1-6 0,1 4 0,-1-3 0,1 4 0,3 0 0,-4 5 0,13-5 0,-7 5 0,7-2 0,-5 2 0,6 3 0,-4 0 0,3 1 0,-4 3 0,-1-2 0,-4 6 0,4-3 0,-3 4 0,3 0 0,-3 0 0,6 0 0,-6 0 0,3 0 0,-4 0 0,-5 0 0,1 0 0,-1 3 0,1 2 0,-1 2 0,1 1 0,-4-1 0,2 1 0,-1-4 0,-1 2 0,2-1 0,-5 2 0,2 0 0,-3 5 0,0 1 0,0-1 0,0 4 0,0-4 0,0 5 0,0 0 0,0-1 0,0 1 0,0 0 0,0-1 0,0 6 0,0-5 0,0 5 0,-3-6 0,-6 8 0,0-5 0,-3 5 0,4-12 0,0 0 0,0 0 0,0-4 0,-4 8 0,-1-4 0,1 1 0,-4-1 0,3-1 0,-3-1 0,-1 2 0,0-4 0,0 0 0,1 1 0,-1-5 0,4 0 0,2-4 0,3 0 0,0 0 0,1 0 0,-1 0 0,1-3 0,3-6 0,0 4 0,4-2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6.35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107 206 24575,'7'0'0,"0"0"0,0 0 0,1 0 0,3 0 0,-2 0 0,6 0 0,-2 0 0,-1 0 0,4 0 0,-4 0 0,0 0 0,-4 4 0,-2-3 0,-5 5 0,3 2 0,-4 5 0,0 4 0,0-1 0,0 5 0,0-3 0,0 8 0,0-8 0,0 3 0,0-4 0,-4 0 0,-4-1 0,-6-3 0,-2-1 0,-1-4 0,-4 1 0,3-1 0,-8-3 0,8-1 0,-4-4 0,5 0 0,1 0 0,3 0 0,-3-7 0,8 1 0,-1-5 0,2-1 0,6 3 0,-2-2 0,3-1 0,0 3 0,0-6 0,0 2 0,0 0 0,0-2 0,0 2 0,0 0 0,3-2 0,2 2 0,3 0 0,0-2 0,4 2 0,1 0 0,3-3 0,1 3 0,0 0 0,-1-3 0,6 2 0,-5 1 0,9-4 0,-8 4 0,8-1 0,-8-2 0,8 6 0,-3-3 0,-1 4 0,12 0 0,-15 1 0,10 3 0,-17 1 0,0 4 0,-5-3 0,1 2 0,-4-6 0,-1 3 0,-3-8 0,0 7 0,0-2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7.75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1 145 24575,'11'-11'0,"6"2"0,1-7 0,-1 10 0,-1-5 0,1 10 0,-3-3 0,2 4 0,-4 0 0,-4 0 0,4 0 0,-5 0 0,-3 11 0,-1-1 0,-3 15 0,0-3 0,0 1 0,-4-2 0,3-5 0,-6 1 0,3-5 0,-4 0 0,3-5 0,-1-3 0,5 3 0,-6-6 0,6-1 0,-2-8 0,3-9 0,0-6 0,4 1 0,1-5 0,7 5 0,-2-6 0,7 5 0,-7-3 0,2 8 0,-4 1 0,0 1 0,0 8 0,-4-4 0,3 5 0,-6 9 0,2 3 0,-3 15 0,0 3 0,0 4 0,-4 1 0,3-6 0,-3 4 0,4-12 0,0 7 0,0-9 0,0 1 0,0 2 0,0-6 0,0 2 0,3-3 0,1-1 0,8 1 0,0-4 0,1 0 0,2-4 0,-6 0 0,6 0 0,-6 0 0,2 0 0,-3 0 0,-1 0 0,-2 0 0,-2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8.54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24575,'0'15'0,"0"-4"0,0 1 0,0-1 0,3-2 0,1 2 0,0-3 0,3-1 0,-3 1 0,4-4 0,-1 3 0,5-6 0,-4 5 0,4-2 0,-5 1 0,4-2 0,-6 0 0,5-2 0,-5 2 0,-1 0 0,-1 2 0,0 2 0,-2 0 0,5-3 0,-5 2 0,2-5 0,-3 2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2:59.60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24575,'0'7'0,"0"1"0,0-1 0,0 0 0,0 1 0,0-1 0,0 4 0,0-3 0,0 3 0,0 0 0,0 1 0,0 0 0,0-1 0,0-4 0,0 4 0,0 1 0,0 5 0,0-6 0,0 5 0,0-7 0,0 2 0,0-3 0,0-1 0,0-6 0,3-9 0,2-5 0,7-4 0,-3 1 0,3 8 0,-4-4 0,-1 4 0,-3 1 0,0-1 0,-1 4 0,-3 1 0,4 3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0.91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329 590 24575,'-3'9'0,"-2"-2"0,-6-7 0,2 0 0,-6 0 0,6 0 0,-7 0 0,8 0 0,-8 0 0,3 0 0,-4-4 0,1-1 0,-1-7 0,0 3 0,1-7 0,3 7 0,-4-11 0,5 9 0,2-9 0,-5 7 0,9-4 0,-6 4 0,4-2 0,0 6 0,0-7 0,4 4 0,-4-5 0,4 4 0,0-2 0,0 2 0,1 0 0,2-2 0,-2 6 0,3-7 0,0 8 0,0-8 0,0 3 0,0-3 0,0-6 0,0 4 0,0-8 0,3 8 0,2-8 0,7 8 0,2-8 0,8 7 0,1-3 0,4 8 0,-4 1 0,3 4 0,2 4 0,1 1 0,4 4 0,-6 0 0,0 0 0,1 0 0,-1 0 0,-5 0 0,5 0 0,3 4 0,-10 0 0,8 5 0,-16-1 0,1 4 0,-1-4 0,-4 8 0,0-3 0,0 3 0,0 1 0,-3-1 0,3 1 0,-8-4 0,4 2 0,0-2 0,-3 3 0,2 6 0,-3-4 0,0 8 0,0-4 0,0 5 0,0 1 0,0-1 0,0 0 0,0 0 0,0 1 0,0-1 0,-4 0 0,-1 0 0,-7-4 0,-10 10 0,4-13 0,-12 5 0,7-12 0,-4-4 0,4-1 0,-3-3 0,8-1 0,-4-4 0,6 0 0,3 0 0,1 0 0,5 0 0,-1 0 0,4-3 0,-3 2 0,6-2 0,-2 3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1.63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24575,'0'15'0,"0"-4"0,3 1 0,5-1 0,5 2 0,3 0 0,1 2 0,0-2 0,-5 4 0,9-4 0,-11-1 0,7 0 0,-6-3 0,-5 6 0,4-6 0,-6-1 0,0-1 0,-1-3 0,-3 3 0,0-3 0,0-1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24575,'84'0'0,"0"0"0,0 0 0,-3 0 0,-1 1 0,-22-2 0,-24-3 0,-3 4 0,-28-4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2.36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8 242 24575,'-7'-3'0,"6"-1"0,7-13 0,8-1 0,0-5 0,2 2 0,3-2 0,-5 9 0,8-12 0,-9 12 0,4-8 0,-1 9 0,-3 2 0,-2 3 0,1 3 0,-3-5 0,2 8 0,-6-6 0,-2 8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3.5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0 248 24575,'0'-12'0,"0"0"0,15-16 0,-8 4 0,13-11 0,-8 13 0,-6-5 0,9 10 0,-10-5 0,4 6 0,-2 6 0,-3-1 0,3 11 0,1-11 0,-4 15 0,0-3 0,-4 20 0,0 1 0,0 11 0,0 7 0,0 1 0,0 11 0,0-4 0,0 4 0,0 2 0,0-8 0,0 0 0,0-6 0,0-6 0,0-6 0,0-7 0,0-8 0,0-2 0,0-3 0,0-1 0,0-3 0,0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6.2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106 44 24575,'4'3'0,"-1"10"0,-3 5 0,0 10 0,0-1 0,0 6 0,0-4 0,0 9 0,0-4 0,0 0 0,0-6 0,0-1 0,0-10 0,0 5 0,0-10 0,0 0 0,0-5 0,0 1 0,0-1 0,0-9 0,0-8 0,0-17 0,0-7 0,0-5 0,0-1 0,4 1 0,2-1 0,3 0 0,-3 6 0,2 5 0,-3 8 0,-1 4 0,3 4 0,-6 2 0,3 3 0,-1 1 0,-3-1 0,3 1 0,-3 0 0,4 3 0,-1 1 0,1 6 0,-1 10 0,-3 0 0,0 19 0,0-8 0,0 14 0,0-9 0,0 9 0,0-4 0,5 12 0,-4-5 0,9 11 0,-9-11 0,4 5 0,-1-6 0,-3 0 0,3-6 0,-4-1 0,0-6 0,4-4 0,-3-6 0,3-5 0,-4-5 0,0 1 0,0-1 0,0 1 0,-3-4 0,-1-1 0,-8-3 0,4 0 0,-4 0 0,1-3 0,-2-2 0,0 1 0,-2-4 0,2 7 0,-4-3 0,5 4 0,-4 0 0,3 0 0,0 0 0,-2 0 0,6 0 0,-2 0 0,3 0 0,1 0 0,6 0 0,6 0 0,7 0 0,4 0 0,1 0 0,4 0 0,-3 0 0,4 0 0,-1 0 0,-3 0 0,8 0 0,-8 0 0,8 0 0,-8 0 0,8 0 0,-12 0 0,6 0 0,-7 0 0,-1 0 0,0 0 0,-5 0 0,0 0 0,-5 0 0,-8 0 0,-2 0 0,-8 0 0,4 0 0,-5 0 0,5 0 0,-4 0 0,7 0 0,-2 0 0,-1 0 0,3-3 0,-2 2 0,3-2 0,0-1 0,1 3 0,-1-2 0,1 3 0,0 0 0,0 0 0,0 0 0,0 0 0,3-3 0,1-1 0,3-4 0,0-4 0,0-5 0,0-6 0,0-4 0,0-6 0,0-2 0,0-10 0,0 3 0,0-10 0,0 11 0,0-5 0,0 12 0,0 1 0,0 6 0,0 4 0,0 2 0,0 8 0,0-3 0,0 8 0,0-4 0,0 5 0,0 0 0,0 0 0,0 0 0,0 0 0,0-1 0,-4 4 0,3-2 0,-2 5 0,3-2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7.62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 0 24575,'-5'0'0,"11"0"0,7 0 0,9 0 0,-2 0 0,7 0 0,1 0 0,14 0 0,-12 0 0,12 0 0,-7 0 0,-1 0 0,-6 0 0,-2 0 0,-8 0 0,3 0 0,-8 0 0,-1 0 0,-5 0 0,-3 0 0,-1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8.41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24575,'15'0'0,"-4"0"0,9 0 0,-6 0 0,12 0 0,-8 0 0,4 0 0,-6 0 0,1 0 0,-5 0 0,-1 0 0,-7 3 0,0 1 0,-4 8 0,0 5 0,0 1 0,0 8 0,-9-4 0,4 0 0,-9 4 0,1-3 0,-1 4 0,0 1 0,-3-1 0,7-5 0,-3 0 0,5-10 0,0 0 0,4-5 0,0 1 0,4-7 0,0 2 0,0-6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09.94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110 1 24575,'4'6'0,"-1"-1"0,-3 5 0,0 1 0,0-2 0,0 3 0,0-5 0,0 5 0,0 0 0,0 5 0,0 4 0,0-3 0,0 3 0,0 1 0,0 0 0,-4 6 0,-1-1 0,-5 6 0,-3-9 0,7 8 0,-6-4 0,7 0 0,-5 5 0,1-5 0,0-6 0,0 0 0,1-6 0,3-3 0,2-1 0,-1-5 0,3 1 0,-2-10 0,3-14 0,0-13 0,5-17 0,0 5 0,6-12 0,-1 12 0,0-5 0,0 11 0,-1 2 0,0 6 0,0 4 0,0 2 0,-1 8 0,-4 1 0,3 4 0,-6 1 0,6-1 0,-7 1 0,7 2 0,-6-1 0,5 5 0,-5 3 0,2 12 0,-3 13 0,0 13 0,0 2 0,0 10 0,0 3 0,0 0 0,0 13 0,0-13 0,0 6 0,0-7 0,0-7 0,0-6 0,0-13 0,0-7 0,0-8 0,0-2 0,0-3 0,0-1 0,0-3 0,0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1.3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214 1 24575,'0'21'0,"0"-1"0,0 13 0,0 0 0,0 7 0,0 2 0,0 33 0,0-34 0,0 40 0,0-37 0,0 17 0,0-14 0,0 6 0,0-12 0,0-5 0,0-9 0,0-11 0,0 1 0,0-4 0,0-2 0,0-3 0,0-1 0,-3-3 0,-4 0 0,-1-4 0,-7 0 0,6 0 0,-7 0 0,4 0 0,-5 0 0,0 0 0,0 0 0,0 0 0,5 0 0,-4 0 0,7 0 0,-2 0 0,3 3 0,0-2 0,1 2 0,3 1 0,7-4 0,10 4 0,9-4 0,5 0 0,0-4 0,1-2 0,5-3 0,-5 0 0,11 3 0,-10 2 0,9-1 0,-14 4 0,8-3 0,-15 4 0,5 0 0,-10 0 0,0 0 0,-5 0 0,1 0 0,-4-3 0,0-5 0,-4 3 0,0-3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1.88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24575,'0'7'0,"0"4"0,7-2 0,-1 3 0,9 0 0,-2-3 0,0 6 0,7-1 0,-1-1 0,4 4 0,-2-7 0,-4 2 0,-4 0 0,2-7 0,-9 6 0,1-7 0,-3 0 0,-4-1 0,4-3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3.03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9 367 24575,'-4'18'0,"0"-3"0,4-8 0,3-9 0,5-3 0,0-11 0,8-4 0,-2-3 0,9-4 0,-3-7 0,3 5 0,-8-5 0,2 12 0,-7-5 0,6 10 0,-7-5 0,3 9 0,-4 2 0,-1 3 0,-3 0 0,3 1 0,-6-1 0,6 4 0,-7-3 0,7 3 0,-6-3 0,6 2 0,-7-1 0,7 5 0,-6-5 0,5 2 0,-2-4 0,0 1 0,-1 0 0,-3 3 0,0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5.25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165 599 24575,'-10'4'0,"2"-1"0,1-6 0,4-1 0,3-4 0,0-3 0,0-2 0,0-4 0,0 5 0,0-4 0,0 7 0,0-7 0,0 4 0,0-1 0,0-2 0,0 6 0,0-3 0,0 5 0,0-1 0,0 0 0,0 1 0,0-1 0,0 1 0,0-5 0,0 3 0,0-2 0,0-1 0,0 3 0,3-2 0,-2 3 0,3 0 0,-1 4 0,-2-2 0,2 2 0,-3-4 0,0 1 0,0 0 0,0-5 0,0 3 0,0-6 0,0 6 0,0-7 0,0 4 0,0-5 0,0 4 0,0-2 0,0 6 0,0-7 0,0 8 0,0-8 0,0 7 0,0-6 0,0 6 0,0-7 0,0 8 0,0-4 0,4 4 0,0 4 0,0-3 0,3 6 0,-3-5 0,3 5 0,1-3 0,-1 1 0,5 2 0,-4-2 0,8 3 0,-7 0 0,6 0 0,-6 0 0,6 0 0,-6 0 0,7 0 0,-4 0 0,5 0 0,-5 0 0,4 0 0,-8 0 0,8 0 0,-7 0 0,2 0 0,-3 3 0,-1 1 0,1 4 0,-1-1 0,-3 1 0,0-1 0,-4 1 0,3-1 0,-2 1 0,2 3 0,1-2 0,-4 2 0,4 1 0,-4-4 0,0 8 0,0-4 0,0 5 0,0 7 0,0-5 0,0 9 0,0-10 0,0 4 0,0-6 0,-4 1 0,3 4 0,-6-3 0,6 4 0,-7-6 0,3 1 0,-3 0 0,3-5 0,-2 4 0,6-8 0,-6 8 0,2-8 0,1 4 0,-3-5 0,3 1 0,-1-1 0,-1 1 0,1-1 0,-2 1 0,-5 0 0,4-1 0,-8 2 0,7-2 0,-7 1 0,4 0 0,-5-3 0,4-1 0,-2-4 0,2 0 0,-4 0 0,-7 0 0,9 0 0,-8-4 0,11-4 0,-1-1 0,-3-7 0,4 3 0,-1 1 0,-3-4 0,4 4 0,-1-5 0,1 1 0,4-1 0,0 0 0,3 0 0,1 1 0,0-1 0,3 0 0,-2 4 0,3-2 0,0 2 0,0-4 0,0 5 0,0-4 0,0 3 0,3-4 0,6 4 0,4-3 0,-1 7 0,4-6 0,-3 6 0,3-4 0,-3 5 0,2 0 0,-6 0 0,3 0 0,-5 4 0,1 1 0,-1 3 0,-3-4 0,3 3 0,-6-5 0,2 5 0,-3-2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3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24575,'0'74'0,"0"1"0,0 0 0,0 16 0,0 2 0,0-20 0,0-18 0,0 5 0,0 0 0,0-7 0,4 5 0,-2-7 0,2-5 0,-4 3 0,0-19 0,0 11 0,0-23 0,0 8 0,0-14 0,0-1 0,0-4 0,0 1 0,0-4 0,0-1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6.62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0 377 24575,'0'-5'0,"0"-7"0,0-12 0,0-4 0,0-5 0,0-1 0,0-6 0,5 0 0,-4 6 0,7 1 0,-3 5 0,0 5 0,3 2 0,-4 8 0,4 5 0,-4 8 0,-1 8 0,-3 4 0,0 10 0,0 0 0,0 11 0,0-4 0,0 9 0,0-3 0,0 5 0,0-1 0,0 7 0,0-10 0,0 9 0,0-11 0,0 6 0,0-6 0,0-1 0,0-10 0,0 3 0,0-8 0,0 3 0,0-9 0,0 4 0,0-7 0,0 2 0,0-3 0,0-1 0,0 1 0,-3-4 0,2-1 0,-2-3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8.2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263 1 24575,'0'7'0,"0"4"0,0 6 0,0 1 0,0 4 0,0 5 0,0-8 0,0 12 0,0-2 0,0-1 0,0 5 0,0-10 0,0 3 0,0-8 0,0 3 0,0-4 0,0-1 0,0-3 0,0 2 0,0-6 0,0 2 0,0-3 0,0-1 0,0 1 0,0-1 0,0 0 0,0 0 0,0 0 0,0 1 0,0-1 0,0 0 0,0 1 0,0 0 0,0-1 0,0 1 0,0-1 0,0 1 0,0 3 0,0-2 0,0 6 0,0-6 0,0 2 0,0-3 0,0 3 0,0-2 0,0 6 0,0-6 0,0 7 0,0-8 0,0 4 0,0-1 0,0-2 0,0 2 0,0-3 0,0-1 0,-3-3 0,-5 0 0,-4-4 0,-5 0 0,0 0 0,1-4 0,-1 3 0,-5-7 0,4 7 0,-3-7 0,4 7 0,4-3 0,-2 1 0,6 2 0,-3-3 0,5 4 0,-1 0 0,1 0 0,-1 0 0,1 0 0,-1 0 0,7 0 0,6 0 0,12 4 0,6-3 0,-1 3 0,4 0 0,2-3 0,1 7 0,10-7 0,-11 3 0,11-4 0,-5 0 0,11 5 0,-4-4 0,4 4 0,-11-5 0,-1 0 0,-10 0 0,-6 0 0,-1 3 0,-8-2 0,4 3 0,-8-4 0,-1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19.10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0 299 24575,'0'-11'0,"0"-12"0,0-13 0,0 9 0,0-15 0,4 22 0,1-13 0,4 5 0,-4 6 0,3-4 0,-7 12 0,7 1 0,-7 10 0,2 3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0.66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24575,'15'18'0,"0"-2"0,-17-12 0,4-1 0,-5-3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1.25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24575,'15'0'0,"0"0"0,-2 0 0,2 0 0,-2 4 0,4-3 0,-1 6 0,1 1 0,0 2 0,-5 1 0,9-6 0,-12 1 0,8 3 0,-9-4 0,4 6 0,-7-3 0,10-2 0,-14 9 0,10-14 0,-7 10 0,0-10 0,0 2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2.14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42 1 24575,'0'11'0,"0"8"0,0-1 0,0 5 0,0 3 0,0-8 0,0 3 0,0-4 0,0-1 0,0 1 0,0 0 0,0-5 0,0 0 0,0-1 0,0-3 0,0 4 0,0-5 0,0 0 0,0 0 0,0 0 0,-8 5 0,6 0 0,-5 1 0,-1 3 0,7-8 0,-7 4 0,8-5 0,-3 1 0,2-1 0,-2 0 0,3-3 0,0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3.58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228 395 24575,'0'7'0,"0"0"0,0 1 0,-4-4 0,4-5 0,-11 1 0,6-4 0,-7 4 0,5 0 0,-1 0 0,-4 0 0,4 0 0,-4 0 0,5 0 0,-1 0 0,1 0 0,0 0 0,-5 0 0,7-3 0,-6 2 0,7-6 0,-7 3 0,3-3 0,0-1 0,-2 0 0,8 0 0,-9 1 0,10-1 0,-10 0 0,9 0 0,-5 0 0,4 1 0,2-1 0,-6-4 0,6 4 0,-3-8 0,4 3 0,0-4 0,0 1 0,0 3 0,0-3 0,0 4 0,0-1 0,0 1 0,0 5 0,0-1 0,0 0 0,0 1 0,3-1 0,1 1 0,4-1 0,0 0 0,3 0 0,-2 1 0,6-2 0,-2 1 0,-1 0 0,4-4 0,-3 3 0,-1 1 0,4 0 0,-8 4 0,8-1 0,-3-2 0,3 6 0,1-3 0,4 0 0,-3 3 0,4-3 0,-6 4 0,1 0 0,0 0 0,-1 0 0,1 0 0,-5 0 0,0 0 0,-4 0 0,-1 0 0,4 0 0,-3 0 0,3 0 0,-3 4 0,-1 0 0,-3 3 0,3 1 0,-6 3 0,6 2 0,-6 0 0,6 2 0,-6-2 0,7 3 0,-7 1 0,2 0 0,-3-1 0,4 1 0,-3-5 0,2 4 0,-3-3 0,0-1 0,0 0 0,0-1 0,0-2 0,0 2 0,0 1 0,0-4 0,0 8 0,0-3 0,0 3 0,0 8 0,0-9 0,-3 8 0,-2-11 0,-3 1 0,0 3 0,0-8 0,-4 4 0,3-4 0,-6 0 0,6-1 0,-7-2 0,4-2 0,-5-3 0,0 0 0,0 0 0,1 0 0,-1 0 0,0 0 0,5 0 0,0 0 0,4 0 0,1 0 0,2-3 0,-1 2 0,5-6 0,-2 3 0,-1-4 0,3 1 0,-5-1 0,5 4 0,-3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5.18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97 95 24575,'7'0'0,"5"0"0,-4 0 0,4 0 0,-1 0 0,-2 0 0,6 0 0,-2 0 0,0 4 0,-2-3 0,1 6 0,0-3 0,1 8 0,-1-3 0,-7 3 0,2-1 0,-3 2 0,1 4 0,-2-1 0,-3 1 0,0-1 0,0 1 0,0 5 0,0-5 0,0 5 0,0-1 0,0-3 0,0 3 0,0-4 0,0-5 0,-3 4 0,-2-7 0,-2 2 0,2-4 0,-1 1 0,5-1 0,-6 1 0,3-1 0,-4 1 0,1-1 0,-1-2 0,0-2 0,-3-3 0,-2 0 0,0 0 0,-2 0 0,2 0 0,-4 0 0,1 0 0,-1 0 0,4-3 0,-3-2 0,8-3 0,-8-4 0,7 4 0,1-8 0,1 7 0,3-2 0,0-1 0,1 3 0,3-2 0,-4 3 0,3-4 0,-2 4 0,3-8 0,0 0 0,0 2 0,0-5 0,0 7 0,0-1 0,0-3 0,0 4 0,0-5 0,4 0 0,1-4 0,3 3 0,1-4 0,-1 5 0,4 0 0,-3 1 0,7-1 0,-7 4 0,7-2 0,-4 9 0,5-9 0,4 13 0,-3-9 0,8 6 0,-8 0 0,8 1 0,-3 0 0,10 3 0,-5-3 0,5 4 0,-5 0 0,6 0 0,-5 0 0,1 0 0,-9 0 0,-8 0 0,-2 0 0,-3 3 0,-1-2 0,1 3 0,-4-4 0,-1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6.880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1 236 24575,'10'-4'0,"1"-6"0,-3 8 0,3-13 0,-2 13 0,7-5 0,-8 3 0,8 4 0,-8-4 0,8 4 0,-8 0 0,4 0 0,0 0 0,-4 0 0,4 0 0,-4 8 0,-4 1 0,0 7 0,-4 1 0,0 4 0,0-3 0,0 8 0,0-3 0,0 0 0,0 3 0,0-4 0,0 1 0,0 3 0,-4-8 0,-1-1 0,-3-1 0,0-8 0,0 4 0,4-5 0,-3 1 0,7-7 0,-4-11 0,4-8 0,4-9 0,1-1 0,5-5 0,3 4 0,2-9 0,4 3 0,-3-5 0,2 6 0,-7-4 0,7 3 0,-7 1 0,2 6 0,-4 1 0,-1 9 0,1-3 0,-1 8 0,0 2 0,-1 3 0,-2 0 0,-5 10 0,-5 4 0,-3 14 0,-5 2 0,3 6 0,-4 4 0,5 3 0,-1 4 0,4 1 0,-3 6 0,8-5 0,-8 0 0,8-3 0,-3-4 0,4-4 0,0 1 0,0-13 0,0 3 0,0-4 0,0 0 0,0-5 0,0 0 0,3-1 0,2-2 0,3 3 0,3-5 0,2 1 0,-1 0 0,4 1 0,-4-5 0,5-1 0,0-3 0,-1 0 0,-3 0 0,2 0 0,-2 0 0,-1 0 0,0 0 0,-1 0 0,-2 0 0,3 0 0,-5 0 0,0 0 0,-3 0 0,-1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28.1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1 194 24575,'0'-7'0,"0"-4"0,0-2 0,3-3 0,2-1 0,3 4 0,0-2 0,0 6 0,-4-3 0,3 5 0,-6-1 0,2-4 0,-3 4 0,0-8 0,4 3 0,-3 4 0,2 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0 192 24575,'60'-39'0,"-1"0"0,31-3 0,-3 13 0,-10 26 0,-14-1 0,-4-1 0,-15 0 0,-12 4 0,5-3 0,-14 4 0,-2 0 0,-9-3 0,-5 2 0,-4-5 0,0 2 0,-3 0 0,0 1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2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24575,'0'16'0,"0"21"0,0-5 0,0 14 0,0-13 0,0 8 0,0 0 0,0 5 0,0-12 0,0-1 0,0-6 0,0-4 0,0-2 0,0-8 0,0 2 0,0-3 0,0 1 0,0-3 0,4-6 0,4-1 0,4-3 0,9 0 0,8 0 0,5 0 0,19 0 0,-10 0 0,31 0 0,-29 0 0,29 0 0,-26-5 0,20 4 0,-6-3 0,1 4 0,4 0 0,-12 0 0,13 0 0,-19 0 0,10 0 0,-11 0 0,-1 0 0,0 0 0,-8 0 0,1 0 0,0 0 0,-6 0 0,4 0 0,-9 0 0,4 0 0,-6 0 0,0 0 0,1-5 0,-6 1 0,4-1 0,-8-3 0,4 7 0,-10-3 0,0 4 0,-1-3 0,-2 2 0,2-3 0,-4 4 0,1 0 0,-2-3 0,2 2 0,-2-5 0,2 5 0,-1-2 0,0 3 0,1-3 0,-1 2 0,1-3 0,-1 4 0,1 0 0,-1-3 0,0 2 0,0-5 0,0 5 0,0-5 0,-3-2 0,-1-5 0,-3-3 0,0-11 0,0 3 0,0-15 0,0 5 0,0-1 0,0 2 0,0 6 0,0 4 0,0 6 0,0 5 0,0 5 0,0-1 0,0 4 0,0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3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8 194 24575,'-4'7'0,"1"0"0,3 1 0,0-1 0,0 1 0,0 3 0,0-2 0,0 2 0,7-3 0,-2-4 0,15 0 0,-6 0 0,7-3 0,-4 2 0,4-3 0,-3 0 0,8 0 0,-12 0 0,7-4 0,-13-4 0,4-1 0,-4-7 0,-3 4 0,2-5 0,-3 4 0,1-7 0,-2 6 0,-3-8 0,0 1 0,0 3 0,0-4 0,0 6 0,0-1 0,0 0 0,-3 5 0,-1 0 0,-4 5 0,0 2 0,1 2 0,-1 3 0,0 0 0,-3 0 0,2 0 0,-3 0 0,5 0 0,-1 7 0,0 3 0,-1 11 0,4 7 0,-3 1 0,7 15 0,-8-8 0,8 10 0,-3-7 0,4 1 0,0 0 0,0 0 0,0-11 0,0 3 0,0-14 0,0-1 0,0-1 0,3-8 0,10 4 0,1-7 0,24-1 0,-17-4 0,17 0 0,-15 0 0,0 0 0,3-8 0,-8 2 0,-4-3 0,-7 5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5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24575,'0'11'0,"0"-3"0,0 16 0,5 3 0,0-8 0,0 18 0,6-17 0,-6 6 0,4-9 0,-2 0 0,-3-5 0,1 0 0,-2-5 0,-3 1 0,0-1 0,0 1 0,0-1 0,0 1 0,0-1 0,0 1 0,0-1 0,0 1 0,0-1 0,0 0 0,0 1 0,4-1 0,-4 1 0,7-1 0,-6 1 0,2-1 0,-3 1 0,0-1 0,4-3 0,0 0 0,3-4 0,0 0 0,1-13 0,0 3 0,1-16 0,0-3 0,0 1 0,1-5 0,-1 0 0,0 4 0,1-10 0,4 10 0,-4 1 0,2 7 0,0 4 0,-2 0 0,1 5 0,-3 0 0,0 8 0,-1-3 0,1 6 0,-1-2 0,0 3 0,1 0 0,-1 0 0,1 0 0,-1 0 0,-3 7 0,3-2 0,-6 16 0,5-12 0,-5 12 0,2-9 0,-3 1 0,0-5 0,0-5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5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94 24575,'0'11'0,"0"6"0,0 5 0,0 6 0,0 5 0,0-5 0,0 0 0,0-6 0,0-6 0,0-3 0,0-1 0,0-5 0,0-6 0,0-6 0,0-12 0,0-6 0,0-5 0,0-5 0,5 5 0,0-5 0,4 5 0,0 1 0,3 4 0,-2 1 0,6 6 0,-8 3 0,8 1 0,-7 4 0,6 4 0,-6 0 0,2 1 0,-3 2 0,-1-2 0,1 3 0,-1 0 0,1 0 0,-1 0 0,-3 0 0,0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7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1 193 24575,'0'14'0,"0"2"0,0 11 0,0-3 0,0 8 0,0-4 0,0-1 0,0 1 0,0 4 0,0-8 0,0 3 0,0-5 0,0-5 0,0 1 0,0 2 0,0-10 0,3 6 0,1-12 0,4 3 0,8-2 0,-6 2 0,10-2 0,-7 2 0,4-2 0,-1 0 0,1-2 0,0-3 0,-5 0 0,4 0 0,-8 0 0,4 0 0,-1 0 0,-2-7 0,3-2 0,-3-8 0,-1-5 0,-3 4 0,3-8 0,-7 3 0,3 1 0,-4-10 0,0 8 0,0-9 0,0 1 0,-4 3 0,-10-22 0,-1 19 0,-8-13 0,4 18 0,2 4 0,3 6 0,-1 5 0,2 4 0,0 0 0,2 3 0,-1 2 0,3 3 0,-2 0 0,3 0 0,1 3 0,-2 10 0,5 1 0,0 12 0,4-4 0,0 6 0,0-1 0,0 6 0,0-9 0,0 3 0,0-10 0,0-1 0,3-3 0,2-2 0,2-6 0,1-2 0,-1-3 0,1 0 0,3 0 0,2-8 0,3-1 0,1-8 0,0-4 0,5 2 0,-3 1 0,2 2 0,-4 6 0,-5-2 0,4 8 0,-8 0 0,8 4 0,-7 0 0,2 0 0,-3 0 0,-1 0 0,1 0 0,-1 0 0,1 0 0,-1 4 0,1 4 0,-4 4 0,4 10 0,-3 1 0,0-1 0,3 4 0,-3-8 0,0 3 0,2-4 0,-6-1 0,3-4 0,-4-1 0,0-10 0,0-6 0,0-12 0,0-11 0,0-1 0,0-9 0,0 4 0,0-6 0,0 0 0,0 0 0,0 0 0,0 6 0,0 1 0,0 10 0,4 2 0,0 8 0,4 1 0,0 8 0,3 1 0,2 3 0,-1 0 0,4 0 0,-4 0 0,1 0 0,-1 3 0,-5 1 0,1 4 0,2 2 0,-5-1 0,2 2 0,-7-7 0,0-1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48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 33 24575,'0'-17'0,"-3"5"0,-6 9 0,1 3 0,-8 0 0,4 0 0,-10 0 0,4 0 0,-3 0 0,8 0 0,-3 4 0,7-3 0,-2 2 0,7 1 0,0-1 0,4 5 0,3-4 0,10-1 0,6 1 0,8-3 0,6 7 0,-5-3 0,11 5 0,-11-1 0,1 4 0,-8 0 0,-8 4 0,-1 0 0,-4-1 0,-3 1 0,-2 4 0,-3-3 0,0 3 0,0-4 0,0 4 0,-12-2 0,2-1 0,-17-1 0,9-8 0,-8 4 0,8-8 0,-3-1 0,4-4 0,4 0 0,-3 0 0,8 0 0,-4 0 0,4 0 0,1-3 0,-1-1 0,4-4 0,1 1 0,3 0 0,0-1 0,0 1 0,0-5 0,3 3 0,2-6 0,-1 9 0,0-1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0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22 24575,'-4'3'0,"1"5"0,3 15 0,0 1 0,0 9 0,0 0 0,0 1 0,0 0 0,0-6 0,0-2 0,0-8 0,0 3 0,0 1 0,0-8 0,0 2 0,0-9 0,6-3 0,-4-8 0,12-6 0,-8-17 0,7-2 0,-3-17 0,0 5 0,0-5 0,0 12 0,-1 1 0,0 5 0,0 5 0,-4 2 0,-1 8 0,-1 2 0,-2 9 0,6 12 0,-6 8 0,3 15 0,1 7 0,1 7 0,0 1 0,3 4 0,-3-5 0,0 7 0,4-6 0,-5 3 0,1-9 0,-1-2 0,-5-8 0,0-4 0,0-6 0,0 5 0,0-10 0,0 5 0,0-5 0,0-1 0,-8 1 0,3-5 0,-11 0 0,7-7 0,-6-2 0,2-3 0,0 0 0,2 0 0,3 0 0,0-7 0,0-7 0,3-4 0,1-8 0,4 3 0,0-4 0,0-1 0,0-5 0,0 4 0,0-9 0,9 4 0,2-6 0,14-1 0,-4 1 0,4 4 0,-1 2 0,-5 6 0,4 4 0,-6 3 0,5 7 0,-5 2 0,5 3 0,-10 5 0,4 0 0,-8 4 0,8 0 0,-7 0 0,2 0 0,-3 0 0,0 8 0,0 6 0,-3 3 0,3 9 0,-7-8 0,3 3 0,-4-4 0,0-5 0,0 0 0,0-5 0,0-30 0,4 2 0,1-28 0,5 9 0,0 0 0,0 6 0,-1-4 0,4 14 0,0-2 0,4 13 0,0 0 0,-5 9 0,4 0 0,-8 4 0,8 0 0,-8 0 0,8 0 0,-3 12 0,1 9 0,3 8 0,-6 9 0,6-9 0,-6 3 0,5-9 0,-6-2 0,2-8 0,-5-1 0,1-5 0,-4 1 0,-1-4 0,-3-1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 24575,'-14'4'0,"3"-2"0,11 21 0,0-10 0,0 13 0,0-12 0,0 6 0,0-3 0,0-3 0,0 6 0,0-11 0,0 6 0,0-6 0,0 11 0,0-10 0,0 6 0,0-9 0,0 5 0,0-3 0,0 2 0,0-3 0,3 3 0,6-2 0,3 3 0,4-4 0,-4-1 0,4-2 0,-8 2 0,4-7 0,-5 4 0,1-4 0,-1 0 0,1 0 0,-4 0 0,-1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2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139 637 24575,'-4'-3'0,"0"-1"0,4-3 0,0-1 0,0 0 0,-3 1 0,-1 3 0,-3 1 0,-1 3 0,1 0 0,-1 0 0,-2 0 0,2 0 0,-6 0 0,9 3 0,-1 1 0,6 3 0,-4 1 0,0-1 0,0 1 0,-3-1 0,3-3 0,-3 2 0,0-5 0,0 5 0,3-2 0,1 3 0,3 0 0,0 5 0,0-4 0,0 8 0,0-4 0,0 5 0,0-1 0,0-3 0,3-1 0,2-5 0,2 1 0,1-4 0,-1-1 0,0-3 0,5 0 0,-3 0 0,2-3 0,1-10 0,-2-12 0,4-9 0,-4-6 0,0-6 0,-4-1 0,4-30 0,-8 10 0,3-27 0,-5 36 0,0-16 0,0 25 0,0-6 0,0 9 0,0 16 0,0 3 0,0 15 0,0 10 0,-4 17 0,3 20 0,-4 20 0,5 7 0,0-6 0,0 10 0,0-9 0,0 5 0,0-1 0,0-7 0,0-7 0,5-1 0,0-11 0,4-7 0,3-7 0,-3-9 0,7 0 0,-8-4 0,8 0 0,-8 0 0,4 0 0,-4-4 0,-1-1 0,1-3 0,-4 0 0,-1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0 249 24575,'0'-7'0,"0"-4"0,0 2 0,0-6 0,0 2 0,0-9 0,0 9 0,0-13 0,0 12 0,0-7 0,0 8 0,0-3 0,0 4 0,4-1 0,4 1 0,1 4 0,6 0 0,-6 0 0,2 4 0,1 0 0,-4 4 0,8 0 0,-7 0 0,2 0 0,1 0 0,-4 0 0,4 0 0,-5 4 0,1 4 0,0 4 0,0 5 0,1 4 0,-1-3 0,1 3 0,-4-8 0,2 3 0,-6-8 0,3 4 0,-4-5 0,3-3 0,-2 3 0,2-6 0,-3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3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91 103 24575,'0'17'0,"0"0"0,0 30 0,0-4 0,0-4 0,0 10 0,0-9 0,0 4 0,0-12 0,0 0 0,0-6 0,0-8 0,0 1 0,0-8 0,0 1 0,0-8 0,0-13 0,0-9 0,0-13 0,0-8 0,0-6 0,0-7 0,0-6 0,0 5 0,0 1 0,0 8 0,0 11 0,4 1 0,1 11 0,-1 0 0,3 9 0,-6 1 0,2 4 0,0-1 0,1 4 0,3 1 0,0 3 0,-1 3 0,1 1 0,4 7 0,1-2 0,4 6 0,0-6 0,5 2 0,-4 1 0,8-2 0,-4 1 0,1-2 0,3-1 0,-3 1 0,-1-1 0,0 1 0,-5-1 0,0-1 0,-4 1 0,-1 3 0,-3 2 0,-4 2 0,0 1 0,-4 5 0,0 0 0,0 5 0,0 1 0,0-1 0,-4 0 0,-5 0 0,0-4 0,-8 2 0,8-7 0,-11 4 0,6 0 0,-7-7 0,0 6 0,-1-6 0,-4-1 0,4 0 0,-3-5 0,-9 4 0,10-6 0,-8 2 0,16-8 0,-1 0 0,1 0 0,0 0 0,4 0 0,-3 0 0,7 0 0,-3 0 0,3 0 0,1 0 0,0 0 0,0 0 0,0 0 0,0 0 0,3-6 0,1-3 0,3-11 0,0 10 0,0-1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0 424 24575,'0'-16'0,"0"25"0,0 16 0,0 15 0,0-9 0,0-3 0,0 14 0,0-13 0,0 20 0,0-15 0,0 16 0,0-11 0,0 10 0,0-4 0,0 6 0,0-6 0,0 5 0,5-11 0,-1 0 0,2-8 0,1-5 0,-6-4 0,3-5 0,-1-6 0,-2-4 0,2 0 0,-3 0 0,0-29 0,0 2 0,0-39 0,0 18 0,0-37 0,0 33 0,0-34 0,0 2 0,0 17 0,0-27 0,0 33 0,0-6 0,0 2 0,0 18 0,0 2 0,0 12 0,0 4 0,0 6 0,0 5 0,0 3 0,-3 1 0,2 0 0,-2 0 0,3 0 0,0-1 0,0 1 0,0 0 0,0 0 0,0-1 0,0 1 0,0 0 0,0-4 0,0 3 0,0-7 0,0 3 0,0-4 0,0 0 0,0-5 0,0 4 0,0-8 0,0 8 0,0-8 0,0 11 0,0-5 0,0 11 0,0-4 0,0 5 0,0 3 0,0 1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4.5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24575,'0'7'0,"4"9"0,1-2 0,4 12 0,-1-3 0,1-1 0,0 4 0,-1-12 0,-3 6 0,-2-7 0,-3 3 0,0-4 0,0-11 0,0-6 0,0-16 0,0 3 0,0-8 0,0 8 0,4-8 0,1 8 0,7-3 0,1 4 0,4 4 0,-1 1 0,-3 4 0,3 3 0,-8 2 0,8 3 0,-8 0 0,4 0 0,-8 0 0,-1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7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26 504 24575,'-8'3'0,"2"5"0,6 0 0,0 8 0,0-3 0,0 3 0,0 1 0,0-5 0,0 4 0,0-7 0,0 6 0,0-6 0,0 2 0,0 0 0,0 1 0,6 0 0,-1-5 0,10-4 0,-2-3 0,3 0 0,-3 0 0,3 0 0,-8-7 0,9-7 0,-4-4 0,1-14 0,2 13 0,-5-13 0,1 9 0,-3-4 0,0 0 0,0-1 0,0 1 0,-4 4 0,0-3 0,-5 8 0,0-8 0,0 8 0,0-4 0,0 6 0,-4-1 0,-1 0 0,-7 4 0,3-3 0,-7 7 0,3 1 0,-4 0 0,0 7 0,0-3 0,1 4 0,-1 0 0,0 0 0,1 0 0,3 4 0,1 0 0,4 7 0,1-2 0,-2 7 0,5-4 0,0 5 0,4-1 0,0 1 0,0 0 0,0 3 0,0-7 0,0 2 0,0-8 0,0 1 0,0-1 0,4 1 0,0-4 0,7-1 0,-2-3 0,7 0 0,-8 0 0,8 0 0,-8 0 0,4 0 0,-5 0 0,5 0 0,-4 0 0,4-3 0,-4-1 0,-1-4 0,1-4 0,-1 4 0,1-4 0,0 1 0,-4-2 0,0-4 0,-4-10 0,0 8 0,3-1 0,-2 19 0,2 6 0,-3 5 0,0-2 0,3-7 0,1-6 0,0-13 0,4-4 0,-3-5 0,4 0 0,0-1 0,0 1 0,0-1 0,0 5 0,0 2 0,3 4 0,-3 4 0,2 2 0,-3 6 0,-1-1 0,1 5 0,-1-3 0,1 4 0,-1 0 0,1 0 0,-1 0 0,0 4 0,-3 8 0,3 7 0,-5 8 0,2 6 0,0-4 0,-3 9 0,7-4 0,-7 1 0,4-7 0,-5-7 0,3-4 0,-2-5 0,3 0 0,-4-5 0,0 1 0,3 0 0,-2-1 0,2 0 0,-3 0 0,0 0 0,0 1 0,4 3 0,-3-2 0,3 6 0,-4-2 0,0-1 0,0 4 0,0-7 0,0 2 0,0-3 0,0-1 0,0 1 0,0-1 0,0 1 0,0-1 0,0 0 0,0-9 0,0-4 0,0-20 0,0-3 0,0-11 0,0 0 0,0-6 0,4 5 0,2-5 0,3 11 0,1 2 0,-2 11 0,1 0 0,-1 9 0,0 2 0,-1 3 0,1 4 0,-1-3 0,1 6 0,-1-2 0,1 3 0,-1 3 0,-3 10 0,3 5 0,-6 10 0,3 5 0,1 1 0,-4 0 0,7 5 0,-2-11 0,3 5 0,-4-10 0,-1-2 0,0-8 0,-4-2 0,4-3 0,-4-1 0,0 1 0,0-10 0,0-9 0,0-5 0,0-11 0,4 5 0,-3-11 0,7-2 0,-3 1 0,5-5 0,-5 11 0,4-5 0,-4 10 0,3 1 0,1 6 0,-1 3 0,-4 1 0,3 8 0,-3 1 0,3 3 0,0 0 0,0 0 0,1 0 0,-1 3 0,-3 5 0,3 5 0,-2 8 0,4 2 0,0 4 0,0-4 0,0 3 0,-1-8 0,1 8 0,0-8 0,-1-1 0,0-6 0,-4-3 0,-1-1 0,-3-2 0,0-2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3:59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0 257 24575,'0'7'0,"0"0"0,0 0 0,0 0 0,0 0 0,0 0 0,0 0 0,3-3 0,1-1 0,4-3 0,-1 0 0,1 0 0,3 0 0,-2 0 0,2 0 0,1 0 0,0-7 0,1-2 0,-1-8 0,-3-5 0,-1 0 0,1-1 0,0-3 0,0 3 0,-4 0 0,-1-3 0,-4 8 0,0-3 0,0-1 0,0 9 0,0-8 0,-3 13 0,-2 0 0,-6 4 0,2 4 0,-6 0 0,6 0 0,-7 0 0,8 0 0,-4 3 0,4 6 0,0 8 0,-1 6 0,4 4 0,-3 0 0,7 6 0,-8 1 0,8 6 0,-3 0 0,4 6 0,0-5 0,0 23 0,0-20 0,0 13 0,0-23 0,0 5 0,4-11 0,0 0 0,9-6 0,0-5 0,0-1 0,2-3 0,-2 3 0,4-7 0,4-1 0,-3-4 0,3-4 0,1 0 0,0 0 0,1 0 0,3-4 0,-8-4 0,8-7 0,-8-1 0,3-2 0,-8 5 0,-1-2 0,3 2 0,-9 1 0,8 0 0,-13 5 0,2-1 0,-3 1 0,0-1 0,0 1 0,0 3 0,0 1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63 447 24575,'0'5'0,"0"1"0,0 23 0,0 0 0,0 17 0,0-5 0,0 5 0,0-7 0,0-4 0,0-8 0,0-9 0,0-7 0,0-3 0,0-1 0,0-6 0,0-10 0,0-10 0,0-14 0,-4-1 0,-2 0 0,-4-11 0,5 3 0,-5-12 0,9 0 0,-13 0 0,11 7 0,-6 1 0,9 7 0,0 5 0,0 1 0,0 5 0,0 6 0,0 0 0,0 5 0,0 1 0,0-1 0,3 4 0,5 1 0,5 4 0,3-4 0,6 3 0,0-4 0,5 4 0,6 4 0,1-3 0,12 6 0,-10-2 0,8 4 0,-10 0 0,0 0 0,-1 0 0,-6 0 0,-9 0 0,3 4 0,-13 4 0,5 5 0,-9 4 0,0 4 0,-4-3 0,0 13 0,-4-7 0,-5 9 0,-12 1 0,-3-4 0,-8 11 0,-4-9 0,3 4 0,-1-10 0,0-2 0,0-10 0,0 0 0,1-4 0,6-5 0,-1-1 0,1-4 0,4 0 0,6 0 0,1 0 0,7 0 0,1-3 0,5-2 0,3-2 0,0 0 0,0 2 0,0 2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6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0,11 0 0,13 0 0,8 0 0,8 0 0,7 0 0,0 0 0,9 0-879,8 0 879,-40 0 0,-2 0 0,27 0 0,20 0 0,-25 0 0,7 0-284,3 0 284,-15 0 0,-13 0 0,3 0 0,-18 0 0,-1 0 866,-7 0-866,-5 0 297,-6 0-297,0 0 0,-10 0 0,0 0 0,-5 0 0,1 0 0,-4-3 0,-1 2 0,-3-2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30 0,0-16 0,0 10 0,0-1 0,0 5 0,0 5 0,0-1 0,0-1 0,0-10 0,0 2 0,5-12 0,0 0 0,5-11 0,-5 3 0,2-19 0,-6 8 0,2-13 0,-3 4 0,3-8 0,-2 3 0,2-6 0,-3 2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48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24575,'11'0'0,"6"0"0,6 0 0,4 0 0,6 0 0,-9 0 0,8 0 0,-15 0 0,1 0 0,-3 0 0,-10 0 0,1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0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10 0,0 3 0,0 4 0,0-3 0,0 10 0,0-5 0,0 11 0,0-10 0,0 9 0,0 2 0,0-4 0,0 8 0,0-15 0,0 16 0,4-15 0,-3 15 0,3-21 0,-4 7 0,0-13 0,0 4 0,0-6 0,0-3 0,0-2 0,0-3 0,0-1 0,0-6 0,0-6 0,0-17 0,0-8 0,0-10 0,-4 6 0,3-5 0,-4 5 0,5-1 0,0 2 0,0 6 0,0-1 0,0 1 0,0 4 0,0 2 0,0-1 0,0 4 0,0 1 0,0 1 0,4 3 0,0 1 0,4-4 0,0 3 0,0 1 0,1-4 0,2 7 0,-2-3 0,3 4 0,-5 1 0,1-1 0,-1 4 0,1 0 0,-1 4 0,1 0 0,-1 0 0,1 0 0,0 0 0,-1 0 0,1 0 0,-1 0 0,1 0 0,-1 0 0,1 4 0,-1 0 0,-3 7 0,3-2 0,-6 6 0,5-6 0,-5 6 0,3-6 0,-4 2 0,0-3 0,0 7 0,0-6 0,0 6 0,0-7 0,0 3 0,-4-2 0,0 2 0,-8-3 0,4 0 0,-8 0 0,7 0 0,-7 0 0,8-4 0,-8 0 0,7-4 0,-2 0 0,3 0 0,1 0 0,3 0 0,0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24575,'3'0'0,"2"0"0,7 0 0,4 0 0,-4 0 0,1 0 0,7 0 0,-6 0 0,12 0 0,-8 0 0,3 8 0,1 2 0,-5 6 0,1-2 0,-3 1 0,-2-2 0,0 3 0,-1 1 0,-4 0 0,0-1 0,1 1 0,-1 0 0,0-1 0,1 1 0,-5-1 0,0 6 0,-4-5 0,0 10 0,0-5 0,0 6 0,0-6 0,0 4 0,0-3 0,0 4 0,-4-4 0,-1 3 0,-8-3 0,3 4 0,-7-5 0,7 5 0,-6-13 0,7 9 0,-3-13 0,7 5 0,2-7 0,-1-1 0,0-3 0,-3 0 0,3-4 0,1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2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5 24575,'-3'-4'0,"-5"5"0,-1 7 0,-3 10 0,3 4 0,-4 1 0,4-2 0,0 6 0,2-8 0,6 8 0,-3-10 0,4-1 0,0 5 0,0-3 0,0 4 0,0-6 0,0 6 0,0-5 0,0 5 0,0-6 0,0 5 0,0-3 0,0 3 0,0-4 0,0 0 0,0-1 0,4 1 0,1 0 0,-1 4 0,4-3 0,-4 3 0,4-4 0,1-1 0,-5 1 0,3-4 0,-2 2 0,3-2 0,0 4 0,4-4 0,1 2 0,4-6 0,4 8 0,-3-8 0,4 4 0,-1-4 0,-3-1 0,3 1 0,-8-1 0,-2 0 0,-3-4 0,-1-1 0,1 1 0,-1-4 0,-2 4 0,-2-4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5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24575,'0'-7'0,"0"-4"0,0-5 0,0-1 0,4-9 0,9 4 0,1 0 0,13-5 0,-5 4 0,1 4 0,3 1 0,-9 14 0,0 0 0,-2 4 0,-7 0 0,7 0 0,-3 0 0,0 7 0,0 6 0,0 9 0,1 4 0,1 0 0,-2-5 0,-4 0 0,0-5 0,0-4 0,3-1 0,-3-7 0,7 0 0,-3-4 0,4 0 0,0-4 0,4-5 0,3-9 0,-2 0 0,7-9 0,-11 9 0,0 1 0,-2 5 0,-6 5 0,2-1 0,-7 1 0,-1 3 0,-3 1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7:54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24575,'16'0'0,"-6"0"0,10 0 0,-8 0 0,1 0 0,7 0 0,-10 0 0,11 0 0,-9 0 0,4 0 0,-4 0 0,-1 0 0,-3 0 0,-1 0 0,1 0 0,-4 3 0,-1 1 0,-3 3 0,0 5 0,0-4 0,0 8 0,0-8 0,0 8 0,0-7 0,0 6 0,-3-6 0,-1 2 0,-4 1 0,0-4 0,0 4 0,0 0 0,0-4 0,0 4 0,4-5 0,-3 1 0,3-1 0,-3 1 0,-1-4 0,4 2 0,-2-5 0,2 6 0,-4-7 0,4 7 0,-3-6 0,6 5 0,-5-5 0,5 6 0,-6-6 0,6 5 0,-2-8 0,3-3 0,3-7 0,6-5 0,0 1 0,7 3 0,-3-3 0,-1 3 0,4 0 0,-7 1 0,6 4 0,-6 0 0,3 3 0,-5-1 0,5 5 0,-4-3 0,4 4 0,-1 0 0,-2 0 0,2 0 0,-3 0 0,-1 0 0,1 0 0,-1 0 0,1 0 0,-1 4 0,-2 0 0,1 3 0,-5 5 0,2 0 0,-3 5 0,0-4 0,0 2 0,0-2 0,0 0 0,0 2 0,0-6 0,0 2 0,0-3 0,0 3 0,0-2 0,-3 2 0,-2 1 0,-2-4 0,-2 8 0,2-8 0,-1 4 0,0-5 0,1 1 0,-1-1 0,4 1 0,-3-4 0,3 3 0,-4-7 0,1 7 0,0-6 0,0 5 0,-1-5 0,5 2 0,-1-3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8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24575,'0'15'0,"0"10"0,0 4 0,0 5 0,0 11 0,0 11 0,0-5 0,0 23 0,0-25 0,0 19 0,0-13 0,0 5 0,0-13 0,0-1 0,0-6 0,0-10 0,0-3 0,0-11 0,0-3 0,0-2 0,0-3 0,0-13 0,0-7 0,0-12 0,0-9 0,0-7 0,0-2 0,0-4 0,0 7 0,0 4 0,0 3 0,0 4 0,0 1 0,0-1 0,0 5 0,0 2 0,4 4 0,0 0 0,1 1 0,2-1 0,-2 4 0,-1-2 0,3 2 0,-3 0 0,1 2 0,2 3 0,-3 1 0,0-1 0,3 0 0,-3 1 0,3-1 0,1 0 0,0-3 0,-1 2 0,1-3 0,-1 5 0,5-1 0,-4 0 0,8 0 0,-8 0 0,7 0 0,-2 4 0,-1 1 0,-1 3 0,-3 0 0,3 0 0,-2 0 0,2 0 0,-3 0 0,3 0 0,-2 0 0,2 0 0,-3 3 0,-1 1 0,-3 4 0,0 3 0,-4-2 0,0 6 0,0-2 0,0 3 0,0 1 0,0 0 0,-8-1 0,-1-3 0,-8 3 0,1-3 0,-1-1 0,0 0 0,1-3 0,3-1 0,-3 0 0,4 0 0,-8 0 0,6-4 0,-5-1 0,10-3 0,-6 0 0,6 0 0,-2 0 0,3 0 0,0-3 0,1 2 0,2-6 0,2 3 0,3 0 0,0 1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1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24575,'-20'20'0,"-6"13"0,1-2 0,-1 8 0,2-5 0,0 6 0,-3 3 0,0 9 0,1-9 0,5 9 0,1-11 0,3 5 0,3-7 0,4-4 0,5 9 0,1-14 0,4 9 0,0-6 0,0-4 0,0 3 0,0 1 0,7-9 0,3 8 0,19-8 0,-4 0 0,16 7 0,-7-11 0,-2 9 0,0-13 0,-9 5 0,4-11 0,-4 3 0,-2-5 0,-8 0 0,-2 0 0,-3 0 0,-1-4 0,1-1 0,-1-3 0,-3 0 0,-1 0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24575,'4'-1'0,"0"10"0,-4 5 0,0 12 0,0-3 0,0 4 0,0 6 0,0-5 0,0 11 0,0-10 0,0 15 0,0-13 0,0 8 0,0-6 0,0-5 0,0 5 0,0-11 0,0-1 0,0-8 0,0-1 0,0-5 0,0 1 0,0-1 0,0-3 0,0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0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24575,'15'0'0,"5"0"0,3 0 0,-1 0 0,4 0 0,-8 0 0,4 0 0,-6 0 0,-3 0 0,-2 0 0,-7 0 0,-1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3 254 24575,'4'6'0,"-1"3"0,-3 11 0,0-2 0,0 3 0,0 1 0,0 6 0,0 0 0,0 5 0,0 0 0,0-5 0,0 11 0,0-11 0,0 0 0,0-6 0,0-10 0,0-1 0,0-3 0,0-26 0,-4-2 0,3-30 0,-4 9 0,5-11 0,0 4 0,0 1 0,0-6 0,0 12 0,0-5 0,4 11 0,1 2 0,5 6 0,-2 4 0,1 2 0,3 4 0,1 4 0,0-3 0,2 7 0,-2-3 0,0 4 0,2 3 0,3-2 0,-5 6 0,8-3 0,-9 4 0,5 0 0,0 0 0,-5 0 0,0 0 0,-5 0 0,1 3 0,0 10 0,-3 1 0,-1 7 0,-4-4 0,0 4 0,0-3 0,0 8 0,0-9 0,-5 10 0,1-10 0,-9 1 0,-7 1 0,-3-8 0,-3 5 0,1-8 0,7-3 0,-4-1 0,5-4 0,1 0 0,3 0 0,1 0 0,8 0 0,1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24575,'3'-4'0,"5"0"0,0 4 0,7 8 0,-5 11 0,2 0 0,2 13 0,-9-4 0,8 1 0,-8 9 0,5-3 0,0 4 0,-1-4 0,-4 3 0,-1-9 0,-4 3 0,0-4 0,0 4 0,0-3 0,0 10 0,-4-11 0,-5 5 0,-6 0 0,-3-4 0,-2 9 0,2-14 0,-1 8 0,6-14 0,-4 3 0,8-4 0,-3-1 0,4-3 0,0-2 0,4-3 0,0-1 0,1 1 0,2-4 0,-2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2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24575,'7'0'0,"4"0"0,2 0 0,3 0 0,-3 0 0,2 0 0,-2 0 0,0 0 0,-2 0 0,-4 0 0,1 0 0,-4 3 0,-1 5 0,-3 9 0,-8 6 0,2-1 0,-11 4 0,7-8 0,-3 4 0,5-10 0,0 0 0,1-5 0,3 1 0,0-1 0,1-3 0,2 3 0,-2-3 0,3 3 0,3-3 0,5-1 0,4-3 0,9 0 0,2 0 0,4 0 0,-4 0 0,3 0 0,-8 0 0,3 0 0,-8 0 0,2 0 0,-6 0 0,2 0 0,-3 0 0,-1 0 0,0 0 0,-3 0 0,-1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28 356 24575,'0'20'0,"0"1"0,0 2 0,0 3 0,0-3 0,0 10 0,0-5 0,0 0 0,0 4 0,0-13 0,0 8 0,0-10 0,0-5 0,0 0 0,0-5 0,-3-6 0,2-11 0,-7-13 0,7-6 0,-8-10 0,8-16 0,-3 15 0,4-25 0,0 24 0,0-7 0,0-3 0,0 15 0,0-9 0,0 16 0,0 1 0,3 7 0,2 4 0,3 0 0,1 0 0,-1 5 0,3-4 0,2 7 0,0-3 0,2 4 0,-2 0 0,4 3 0,-1 1 0,1 4 0,4 0 0,-3 0 0,3 0 0,-8 0 0,3 0 0,-8 0 0,4 4 0,-5 0 0,1 7 0,-4-2 0,0 7 0,-4 4 0,0-6 0,0 9 0,0-11 0,-4 5 0,-4 0 0,-5-4 0,-4 2 0,0-5 0,0 2 0,1-4 0,3 0 0,-3 0 0,8-4 0,-4 0 0,4-4 0,1 0 0,3-6 0,1 4 0,3-4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3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24575,'-9'-1'0,"-2"16"0,-8 0 0,-6 29 0,-1-12 0,8 9 0,-5-1 0,11 0 0,-4 8 0,1-1 0,9 6 0,1-12 0,5 5 0,0 7 0,0-10 0,0 10 0,0-19 0,0 11 0,5-9 0,10 11 0,6-11 0,11 6 0,-3-16 0,1 3 0,-3-11 0,0-4 0,-8-1 0,1-5 0,-7-4 0,-1 0 0,0-4 0,-5 0 0,-3 0 0,0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6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0 343 24575,'0'-19'0,"0"-2"0,0-5 0,0-5 0,8 3 0,8-10 0,2 15 0,9-5 0,-9 7 0,7 11 0,-12-2 0,7 12 0,-8 0 0,-1 0 0,1 0 0,-5 10 0,1 10 0,-3 11 0,-1 7 0,-4 5 0,4 2 0,2 6 0,4 0 0,0-11 0,-1 2 0,3-19 0,1 3 0,3-14 0,4 0 0,2-8 0,-1 0 0,10-4 0,-9-8 0,12-12 0,-1-6 0,-2-13 0,9 2 0,-8-4 0,3 0 0,-4 0 0,0 0 0,-6 6 0,-1-3 0,-7 11 0,-3 0 0,2 2 0,-7 12 0,3-7 0,-8 12 0,0-7 0,-4 6 0,0-6 0,0 10 0,0-2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15 0,0 7 0,0 1 0,0 9 0,0 3 0,0 0 0,0 5 0,0 0 0,0-10 0,0 9 0,0-21 0,0 7 0,0-17 0,0 2 0,0-8 0,0-4 0,0-1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0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24575,'10'0'0,"2"0"0,4 0 0,10 0 0,-6 0 0,17 0 0,-8 0 0,6 0 0,-3 0 0,-4 0 0,-6 0 0,0 0 0,-10 0 0,0 0 0,-8 0 0,-1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23 181 24575,'4'2'0,"-1"8"0,-3 3 0,0 12 0,0-7 0,0 15 0,0 1 0,0 1 0,0 3 0,0-9 0,0 9 0,0-3 0,0 4 0,0-4 0,0-3 0,0-9 0,0 3 0,0-12 0,0 2 0,0-9 0,0 0 0,0-9 0,-4-8 0,-2-17 0,-3-7 0,3-12 0,2 5 0,4-12 0,0 6 0,0-1 0,0 2 0,0 6 0,0 0 0,0 6 0,0 6 0,0 1 0,4 5 0,0-1 0,9 2 0,0 4 0,3 4 0,1-3 0,0 7 0,-1-7 0,1 6 0,0 2 0,-5 1 0,4 6 0,-4-2 0,1 3 0,3 0 0,-8 0 0,4 0 0,-5 0 0,1 3 0,0 5 0,-4 5 0,0 8 0,-4 2 0,0-1 0,0 4 0,0-8 0,-5 8 0,-3 0 0,-5-7 0,-1 4 0,-1-14 0,2 7 0,0-7 0,-7-1 0,6-4 0,-8-4 0,9 0 0,-2 0 0,2 0 0,0 0 0,5 0 0,5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24575,'3'-4'0,"5"1"0,0 3 0,7 0 0,-7 0 0,4 3 0,-1 5 0,3 10 0,-1 4 0,0 1 0,-4 3 0,4 2 0,-7 1 0,12 9 0,-16-14 0,11 13 0,-11-18 0,2 13 0,-4-9 0,0 4 0,0-4 0,-5 8 0,0-7 0,-8 9 0,-2 0 0,0-4 0,-2-1 0,7-7 0,-2-8 0,5-2 0,2-3 0,2-1 0,0 1 0,-1-4 0,-1-1 0,2-3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4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24575,'6'-5'0,"3"2"0,6 3 0,2 0 0,-1 0 0,1 0 0,0 0 0,-5 0 0,0 0 0,-5 0 0,0 0 0,-2 3 0,-2 10 0,-3 1 0,-4 12 0,3-3 0,-12 4 0,3 0 0,-8 1 0,4-6 0,1-1 0,5-8 0,4-1 0,-3-5 0,6 1 0,-6-1 0,6 1 0,1-4 0,4-1 0,7-3 0,2 0 0,8 0 0,2 0 0,4 0 0,0 0 0,0 0 0,1 0 0,-1 0 0,0 0 0,-4 0 0,-2 0 0,-8 0 0,-2 0 0,-3 0 0,-1 0 0,1 0 0,-4 0 0,-1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6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24575,'0'11'0,"0"1"0,0 18 0,0 3 0,0 1 0,0 6 0,0-6 0,0 5 0,0-15 0,0 3 0,0-15 0,0 0 0,0-5 0,0-6 0,0-16 0,0-16 0,0-10 0,0-6 0,0-21 0,0 21 0,0-35 0,0 25 0,0-5 0,0 1 0,5 13 0,0 8 0,4 7 0,0 10 0,0 2 0,-1 8 0,3 1 0,-2 4 0,6 0 0,-6 0 0,7 4 0,-4 0 0,5 4 0,-5 0 0,4 0 0,-3 0 0,-1 0 0,0 12 0,-3 3 0,0 13 0,0-1 0,-4-4 0,-1 3 0,-4-9 0,0 10 0,0-10 0,0 1 0,0-3 0,-3-6 0,-6 3 0,-3-4 0,-5 0 0,-4 1 0,7-5 0,-6 0 0,7-4 0,0 0 0,2 0 0,3 0 0,1 0 0,3 0 0,0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5 24575,'-7'-4'0,"-2"8"0,-3 10 0,-5 14 0,-1-4 0,1 14 0,-4-14 0,10 21 0,-7-9 0,6 10 0,-3 7 0,5-10 0,4 23 0,1-17 0,5 12 0,0-7 0,0 0 0,0-7 0,0 5 0,14-9 0,-1 2 0,18-2 0,-6-7 0,6 0 0,-1-7 0,-1-4 0,-5-2 0,2-9 0,-13-3 0,8-2 0,-13-1 0,4-4 0,-4 0 0,-4-4 0,-1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37 0,0-17 0,0 20 0,0-12 0,0 8 0,0-1 0,0 6 0,0-18 0,0 0 0,0-14 0,0 1 0,0-5 0,0 0 0,0-10 0,0-4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24575,'15'0'0,"0"0"0,6 0 0,-4 0 0,15 0 0,-13 0 0,13 0 0,-4 0 0,1 0 0,-1 0 0,-2 0 0,-12 0 0,6 0 0,-11 0 0,2 0 0,-7 0 0,-1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8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1 159 24575,'9'-1'0,"-2"5"0,-7 9 0,0 14 0,0 2 0,0 5 0,0 5 0,0-5 0,0 6 0,0 5 0,0-9 0,0 3 0,0-11 0,0-1 0,0-9 0,0 2 0,0-11 0,0-7 0,0-13 0,0-16 0,-5-7 0,4-6 0,-4-6 0,5-2 0,0 1 0,0-5 0,0 10 0,0-4 0,0 12 0,0-5 0,4 15 0,1-7 0,3 17 0,5-7 0,-1 12 0,1-2 0,2 2 0,-2 1 0,3 4 0,1 0 0,0 4 0,-1 0 0,1 0 0,-4 0 0,2 0 0,-6 0 0,2 0 0,-3 3 0,-4 10 0,-1 1 0,-3 7 0,0-4 0,0 4 0,0-3 0,0 3 0,0-4 0,0-4 0,-3 2 0,-2-2 0,-3-1 0,-12 8 0,1-6 0,-6 3 0,3-5 0,6-3 0,-1-5 0,4 3 0,2-6 0,3 2 0,0-3 0,4 0 0,1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7:57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24575,'-4'8'0,"1"78"0,3-20 0,0-12 0,0 2 0,0 29 0,0-28 0,0 24 0,0-8 0,0-23 0,0 20 0,0-29 0,0 17 0,0-7 0,0-6 0,0-11 0,0-4 0,0-13 0,0 4 0,0-9 0,-7 3 0,-2-3 0,-7 0 0,-10 0 0,15-7 0,-6-1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24575,'3'-4'0,"1"1"0,7 3 0,1 0 0,1 7 0,8 3 0,-7 7 0,8 5 0,-5-4 0,-3 8 0,-2-3 0,1 4 0,-7 0 0,7 1 0,-12-1 0,3 6 0,-4-9 0,0 19 0,0-12 0,0 10 0,0 3 0,-9-8 0,-2 10 0,-9-6 0,1-6 0,4-6 0,2-7 0,5-4 0,0-4 0,3-2 0,-2-3 0,6-1 0,-2 1 0,3-4 0,0-1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19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24575,'-7'0'0,"6"0"0,6 0 0,8 0 0,8 0 0,-3 0 0,4 0 0,-6 0 0,1 0 0,-1 0 0,-3 0 0,7 0 0,-10 0 0,3 3 0,-10 5 0,-3 4 0,0 10 0,-4 0 0,-10 7 0,-2-2 0,-8 2 0,7-7 0,3 0 0,2-5 0,4-5 0,0 0 0,4-5 0,3-3 0,14 0 0,6-4 0,8 0 0,0 0 0,0 0 0,6 0 0,-4-4 0,4 3 0,-11-4 0,0 5 0,-6-3 0,-3 2 0,-2-3 0,-3 4 0,-1 0 0,-2 0 0,-2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28 242 24575,'0'20'0,"0"6"0,0 8 0,0 6 0,0 0 0,0 0 0,0-1 0,0-4 0,0-7 0,0-7 0,0 0 0,0-7 0,0 2 0,0-8 0,0-1 0,0 0 0,0-7 0,-8-5 0,6-12 0,-5-11 0,7-6 0,-5-6 0,4 0 0,-3-6 0,4 4 0,0-4 0,0 0 0,0 10 0,0-8 0,0 15 0,0-4 0,4 6 0,1 4 0,3 1 0,0 10 0,4-4 0,-3 7 0,2-2 0,1 3 0,-3 0 0,6 3 0,-6-2 0,6 7 0,-2-4 0,3 4 0,-3 0 0,3 0 0,-4 0 0,1 0 0,2 0 0,-5 12 0,2-1 0,-4 10 0,-3-4 0,-1-1 0,-4 1 0,0 0 0,0-5 0,0 0 0,0-5 0,0 1 0,0-1 0,0 1 0,-8 0 0,-1 0 0,-12 0 0,-2 1 0,0-4 0,-3-1 0,8-4 0,4 0 0,6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24575,'12'0'0,"-4"0"0,7 0 0,-2 0 0,4 0 0,-5 0 0,4 0 0,-8 0 0,13 0 0,-12 0 0,8 0 0,-10 0 0,1 0 0,-1 0 0,-3 3 0,0 1 0,-4 3 0,0 0 0,0 5 0,0-3 0,0 2 0,0 1 0,-4-4 0,0 4 0,0-5 0,-3 1 0,6-1 0,-2 1 0,3-1 0,3-3 0,5-1 0,9-3 0,1 0 0,3 0 0,1 0 0,-5 0 0,10 0 0,-10 0 0,1 0 0,-3 0 0,-6 0 0,2 0 0,-3 0 0,-1-3 0,1-1 0,-4 0 0,-1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24575,'-11'0'0,"2"0"0,-6 7 0,1 7 0,-3 9 0,2 10 0,1 1 0,9 5 0,-4 1 0,8 0 0,-4 0 0,5-1 0,0 7 0,0-4 0,0-2 0,0 5 0,0-15 0,0 9 0,8-12 0,-1 6 0,15-3 0,-2-5 0,5 2 0,-4-13 0,1 4 0,-4-6 0,3-3 0,-4-1 0,0 0 0,-5-3 0,4-1 0,-8-4 0,1 0 0,-6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2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24575,'0'26'0,"0"-4"0,0 17 0,0-5 0,0 5 0,0 7 0,0 2 0,0-6 0,0-3 0,4-12 0,-3-4 0,7-2 0,-7-8 0,3-2 0,-4-3 0,0-4 0,0-1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24575,'6'-13'0,"8"2"0,3 11 0,9 0 0,2 0 0,1 0 0,4 0 0,-6 0 0,-4 0 0,3 0 0,-12 0 0,6 0 0,-12 0 0,4 0 0,-8 0 0,-1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4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13 383 24575,'4'6'0,"-1"8"0,-3 7 0,0-2 0,0 6 0,0-7 0,0 10 0,0-1 0,0-4 0,0-2 0,0 1 0,0-9 0,0 3 0,0-15 0,0-24 0,0 2 0,-9-25 0,7 5 0,-7 0 0,9-12 0,0 6 0,0-1 0,0 2 0,0 6 0,0 6 0,0 1 0,0 5 0,0 6 0,4 0 0,0 5 0,8 1 0,1 3 0,0-3 0,3 7 0,-3 0 0,-1 2 0,4 6 0,-8-2 0,4 3 0,0 0 0,-4 0 0,4 0 0,-5 3 0,1 1 0,-1 4 0,1 4 0,-4 5 0,0 1 0,-4 3 0,0 0 0,0-3 0,0 4 0,0-6 0,-4-3 0,0-2 0,-7-3 0,2 0 0,-7 0 0,8-4 0,-8 0 0,7-4 0,-2 0 0,3 0 0,1 0 0,-1 0 0,4 0 0,1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24575,'6'-4'0,"-1"1"0,10 3 0,-3 0 0,5 4 0,-1 0 0,1 8 0,0-2 0,0 10 0,5-5 0,-8 2 0,6 0 0,-11-5 0,3 5 0,-3 0 0,-1-1 0,0 1 0,-3 4 0,-1-3 0,-4 4 0,0-1 0,0 7 0,0 1 0,0 3 0,0-4 0,0-1 0,0-4 0,0 3 0,0-8 0,-4 3 0,-1 1 0,-4 0 0,0 1 0,-3-2 0,2-4 0,-2 4 0,4-7 0,-1 6 0,1-11 0,0 3 0,4-5 0,-3 0 0,3-2 0,-3-2 0,3-3 0,1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67 127 24575,'0'16'0,"0"7"0,0 11 0,0 12 0,0-10 0,0 9 0,0-5 0,0 8 0,0 5 0,0 1 0,0-6 0,0-2 0,0-7 0,0-5 0,0-1 0,0-14 0,0-3 0,0-9 0,0 1 0,0-7 0,-5-11 0,4-14 0,-8-17 0,3-13 0,0 4 0,-4-16 0,3 9 0,-4-5 0,5 1 0,1 13 0,5 2 0,0 12 0,0 1 0,0 6 0,0-1 0,0 1 0,3 4 0,6 5 0,4 3 0,3 5 0,6-2 0,-4 3 0,8 0 0,-8 4 0,8 1 0,-4 4 0,6 0 0,-6 0 0,0 0 0,-6 0 0,1 0 0,-4 0 0,-2 0 0,-7 3 0,0 1 0,-4 4 0,0-1 0,0 5 0,-8-3 0,-1 7 0,-8-4 0,0 5 0,1 0 0,-1-4 0,0 2 0,4-6 0,2 3 0,3-5 0,4-3 0,1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0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6758 210 24575,'0'2'0,"0"8"0,0 10 0,0 11 0,0 2 0,0 24 0,0-8 0,0 23 0,0-6 0,0 2 0,0 6 0,0 7 0,0 3-1013,0 8 1013,0-39 0,0 1 0,0-3 0,0 0 0,-1 4 0,2 1 0,1 1 0,1 0 0,1-1 0,0-1 0,-1-3 0,1-2-176,2 35 176,-6 3 0,5-18 0,-4 20 0,9-22 0,-9-3 0,4-15 0,-5-10 0,0-3 1003,3-11-1003,-2-5 186,3-5-186,-4-4 0,0-5 0,0 0 0,0 0 0,0 0 0,-6-3 0,-8-1 0,-12 1 0,-12-3 0,-15 3 0,-14-4 0,-17 0 0,35 3 0,-3 0-1034,-6-3 0,-5 1 1034,-28 6 0,-7 0-1070,32-5 0,0-2 1,-3 0 1069,-14 3 0,-3 0 0,0-1 0,-4-1 0,0-1 0,1-1 0,3 1 0,2 0 0,-3 0 0,-10 0 0,-3 0 0,0 0-1180,1 0 1,0 0 0,-1 0 1179,21 0 0,-1 0 0,0 0 0,-1 0 0,-3 0 0,-1 0 0,0 0 0,5 0 0,-6 0 0,5 0 0,-7 0 0,-7 1 0,-9-1 0,1 1 0,8-3 0,10-2 0,6-2 0,-4 2-617,3 2 1,-4 2-1,-1 0 1,3-2 616,-10-2 0,2-2 0,0 2-165,3 3 1,1 2 0,1-1 164,10 0 0,0 0 0,0 0 0,-10 0 0,-2 0 0,7 0 396,3 0 0,3 0-396,-15 0 0,1 0 982,8 5 0,3 1-982,14-2 0,1 0 1353,-13 5 1,5 0-1354,-3 2 0,9-5 0,2 1 2482,8 2-2482,-27-2 1834,33-3-1834,3-4 1479,24 0-1479,5 0 516,-9 0-516,0 0 0,-17 0 0,5 0 0,-10 5 0,1-4 0,-3 3 0,12-4 0,6 0 0,11 0 0,3 0 0,6 0 0,4 0 0,0-7 0,3-21 0,-4-8 0,7-33 0,-2 20 0,1-2 0,2-40 0,0 4 0,0-2-1094,0 33 0,0-2 1094,0-8 0,0-6 0,0 3 0,0-8 0,0 0 0,0 9 0,0-4 0,0 2 0,0-24 0,0 5 0,0 11 0,0 3-461,0-3 1,0 4 460,0 20 0,0 3 0,0-5 0,0 2 0,0-34 0,0 28 0,0 15 2077,-4 12-2077,3 8 1032,-3 8-1032,4 3 0,0 5 0,0-1 0,0 3 0,0 0 0,6 3 0,8 1 0,6 3 0,6 0 0,15 0 0,6 0 0,17 0 0,4 0 0,22 0 0,0 0 0,-32-3 0,2 1 0,0 1 0,1 0-810,8-4 1,2-2 809,-1 3 0,4 0 0,19-3 0,0 0 0,-28 3 0,0 0 0,26-3 0,1 0 0,-30 3 0,-1 1 0,17-1 0,1 0 0,-11-2 0,-2 0 0,3 5 0,0 1-555,-5-6 0,0 0 555,-1 4 0,-2 2-658,37-6 658,-32 5 0,0 2 0,20-1 0,-21 0 0,-1 0 0,9 0-203,13 0 203,-30 0 1450,16 0-1450,-6 0 1146,-7 0-1146,6 0 750,-18 0-750,9 0 244,-17 0-244,0 0 0,-3 0 0,-13 0 0,7 0 0,-13 0 0,0 0 0,3-13 0,-10 3 0,15-5 0,5 8 0,4 7 0,8 0 0,-4 0 0,4 0 0,34 0 0,-8 0 0,-15 0 0,1 0 0,34 0 0,5-5-865,6 4 865,-6-10 0,-43 10 0,0 0-24,28-4 24,9 5 0,-25 0 0,11 0 0,-6 0 0,-8 0 0,-1 0 0,-7 0 864,0 0-864,0 0 25,0 0-25,0 0 0,0 0 0,0 0 0,0 0 0,0 0 0,1 0 0,-1 0 0,0 0 0,0 0 0,0 0 0,-5 0 0,-2 0 0,-7 0 0,1 0 0,0 0 0,-6 0 0,5 0 0,-10 0 0,10 0 0,-10 0 0,22 0 0,-14 0 0,10 0 0,-14 0 0,0 0 0,-4 0 0,5 0 0,-6 0 0,0 0 0,0 0 0,0 0 0,-4 0 0,-2 0 0,-4 0 0,0 0 0,0 0 0,-4 0 0,3 0 0,-7 0 0,3 0 0,-4 0 0,1 0 0,-1 0 0,0 0 0,0 0 0,0 0 0,0 0 0,0 0 0,-1 0 0,1 0 0,0 0 0,-1 0 0,1 0 0,1 0 0,-1 0 0,4 0 0,-3 0 0,7 0 0,-3 0 0,4 0 0,-4 0 0,-1 0 0,0 0 0,-3 0 0,3 0 0,-4 0 0,-3 2 0,-1 2 0,-3 3 0,0 1 0,0-1 0,0 0 0,0 4 0,0 1 0,0 0 0,0 3 0,-3-3 0,2 4 0,-3-1 0,4 1 0,0 0 0,0 0 0,0 0 0,0 0 0,0 0 0,0-4 0,0 3 0,0-3 0,0-4 0,0-1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2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24575,'6'-4'0,"3"1"0,2 3 0,4 0 0,-2 0 0,4 0 0,-5 0 0,4 0 0,-8 0 0,13 0 0,-11 0 0,6 0 0,-9 0 0,5 0 0,-4 0 0,4 0 0,-5 0 0,1 0 0,-1 3 0,-3 1 0,0 4 0,-4-1 0,0 5 0,0 0 0,-4 5 0,-1 4 0,-8 2 0,0-1 0,-5 0 0,5-6 0,-3 1 0,7-4 0,-7-1 0,8-5 0,-4 1 0,4-4 0,1 0 0,6-7 0,2-2 0,6-2 0,4-1 0,2 4 0,0-3 0,2 6 0,-2-3 0,-1 4 0,4 0 0,-8 0 0,8 0 0,-4 0 0,1 0 0,-1 0 0,-1 4 0,-2 4 0,3 1 0,-8 7 0,3-4 0,-6 1 0,3 3 0,-4-4 0,0 5 0,0-1 0,-4 6 0,-5-8 0,-4 6 0,-4-11 0,5 7 0,-4-7 0,3 3 0,0-4 0,1-3 0,1 2 0,2-6 0,-3 2 0,5-3 0,-1 0 0,1 0 0,3 0 0,1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4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7 114 24575,'-4'-3'0,"1"-2"0,3-11 0,0-1 0,4 1 0,0 3 0,8 1 0,-3 8 0,-1-4 0,3 8 0,-6-4 0,6 4 0,-3 0 0,3 0 0,-2 0 0,3 0 0,-1 0 0,2 0 0,3 8 0,-6-3 0,4 10 0,-8-6 0,9 3 0,-2-4 0,-1-4 0,4 0 0,-8-4 0,8 0 0,-4 0 0,5 0 0,-5-3 0,4-2 0,-3-3 0,-1 0 0,0 0 0,-4-4 0,-1 4 0,1-1 0,0-2 0,-4 10 0,0-7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24575,'0'-11'0,"0"3"0,3-6 0,1 8 0,4-4 0,4 6 0,-4-1 0,4-2 0,-1 3 0,-2-1 0,6-6 0,-6 9 0,2-5 0,-3 7 0,-1 0 0,1 0 0,-1 0 0,1 0 0,-1 0 0,1 0 0,-1 0 0,0 0 0,1 0 0,-1 3 0,1 1 0,0 8 0,-1-3 0,1 2 0,0 1 0,0-4 0,0 4 0,-1-5 0,1 1 0,-1-1 0,1-3 0,-1 0 0,1-4 0,-1 0 0,5 0 0,-4 0 0,3 0 0,1 0 0,-3 0 0,2-4 0,1-4 0,-4 0 0,4-8 0,-4 3 0,0 1 0,0 0 0,-1 4 0,1 1 0,-4-1 0,3 4 0,-7 1 0,4 3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24575,'0'9'0,"0"4"0,0 15 0,0 0 0,0 5 0,0-5 0,0 5 0,0-10 0,0 3 0,0-8 0,0 3 0,0-4 0,7-1 0,-2-4 0,14-4 0,0-1 0,8-6 0,-8 3 0,6-4 0,-6 0 0,3 0 0,4 0 0,-8 0 0,8 0 0,-8-4 0,0-4 0,-3-5 0,-5-4 0,6-4 0,-7 3 0,4-8 0,-4 3 0,0-5 0,-4 1 0,-1 0 0,-4-1 0,0 5 0,0-3 0,0 8 0,0-3 0,0 8 0,0 1 0,-7 4 0,-2 4 0,-13 0 0,4 4 0,-3 0 0,-1 0 0,4 0 0,-3 0 0,-1 4 0,4 5 0,-3 4 0,3 8 0,5-3 0,-4 8 0,7 2 0,-4 1 0,1 4 0,2-6 0,2 1 0,5-13 0,4-3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7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24575,'7'-7'0,"0"-1"0,5 0 0,1 0 0,3 0 0,1 3 0,-1 1 0,6 4 0,-8 0 0,11 0 0,-11 0 0,3 0 0,-1 0 0,-4 0 0,5 8 0,0 6 0,-4 4 0,4 3 0,-9-9 0,8 4 0,-8-7 0,8 2 0,-7-3 0,2 0 0,-3-4 0,-1-1 0,1-3 0,-1 0 0,1 0 0,-1 0 0,1 0 0,-1 0 0,1 0 0,-1 0 0,1-3 0,0-5 0,-1-1 0,1-7 0,-3 4 0,2-5 0,-2 0 0,3-4 0,-3 7 0,-1-7 0,-4 16 0,0-2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24575,'0'-3'0,"0"-3"0,0-9 0,3 2 0,1 5 0,4-3 0,4 9 0,-7-9 0,10 10 0,-10-2 0,6 3 0,-3 0 0,-1 0 0,1 0 0,-1 0 0,4 0 0,-2 0 0,3 3 0,-1 2 0,-2 6 0,3 2 0,0 4 0,-3 0 0,3-1 0,-3 1 0,-1-1 0,0-3 0,-4 3 0,3-8 0,-3 4 0,0-5 0,3 1 0,-3-4 0,0 2 0,3-5 0,-3 3 0,3-4 0,1 0 0,-1 0 0,1 0 0,-1 0 0,1 0 0,-1 0 0,1 0 0,-1 0 0,5 0 0,-4-4 0,8 0 0,-7-8 0,3 3 0,-1-3 0,-2 4 0,3 0 0,-5 4 0,-3-3 0,3 3 0,-6-4 0,5 1 0,-5-1 0,6-4 0,-2-5 0,4-6 0,-4 8 0,-1 3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21:1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84 24575,'0'7'0,"0"4"0,0 6 0,0 8 0,0-11 0,0 17 0,0-12 0,0 8 0,0-10 0,0-1 0,0 1 0,0 0 0,0-5 0,0 9 0,0-12 0,0 12 0,8-9 0,-3 1 0,10 2 0,-6-7 0,2 1 0,-3-6 0,3-3 0,-2 0 0,6 0 0,-2 0 0,0 0 0,2 0 0,-2 0 0,3-8 0,1-1 0,0-8 0,0-4 0,0 3 0,-3-8 0,-2 8 0,-3-8 0,0 3 0,0-5 0,0 1 0,-4 0 0,-1-1 0,-4 1 0,0-1 0,0 6 0,0 0 0,-4 6 0,-4 3 0,-5 1 0,-4 7 0,-4 1 0,3 4 0,-4 0 0,0 0 0,5 0 0,-10 0 0,9 8 0,-4 6 0,4 8 0,0 6 0,4-1 0,0 6 0,5-4 0,-1 3 0,5-4 0,-3-1 0,7-4 0,-3-6 0,4-5 0,0-5 0,0-3 0,0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5:54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24575,'0'40'0,"0"9"0,0 21 0,0 17-1924,0 10 1924,0-40 0,0 1 0,0 0 0,0 1 0,0 3 0,0 2 0,0 4 0,0 0 0,0-9 0,0 0 0,0 13 0,0-1 0,3-14 0,0-4 0,-2 43 422,5-7-422,-6-31 0,0 26 0,0-20 0,0 5 365,0-16-365,0-5 0,0-2 0,0-7 977,0 8-977,0-6 160,5 11-160,-4-11 0,4 5 0,-1-6 0,-3-6 0,4-1 0,-5-6 0,0 1 0,0-6 0,0 4 0,0-8 0,0-1 0,0-5 0,0-5 0,0 1 0,0-1 0,0-2 0,0-2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0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1023 24575,'-11'0'0,"1"0"0,2 0 0,1-4 0,2 11 0,-2 3 0,2 13 0,0 10 0,1-4 0,4 9 0,0-4 0,0 6 0,0-1 0,0 1 0,0-6 0,0-1 0,0-6 0,7-4 0,2-2 0,8-8 0,-1-1 0,6-4 0,-5-3 0,5-1 0,-6-4 0,6 0 0,-5-7 0,12-14 0,-14-4 0,9-15 0,-8-1 0,5-6 0,-1-1 0,-3-4 0,-3 10 0,-3-4 0,-2 12 0,0 1 0,1 6 0,-1-1 0,-4 1 0,-1 4 0,-4-3 0,0 3 0,0-4 0,0 4 0,0-3 0,0 8 0,0-3 0,0 0 0,-4 7 0,0-6 0,-4 11 0,0 1 0,1 1 0,-1 6 0,0-2 0,1 3 0,-1 0 0,0 0 0,1 0 0,3 3 0,-3 5 0,2 22 0,0-5 0,-4 20 0,8-11 0,-3 6 0,4 0 0,0-1 0,0 7 0,0-10 0,0 9 0,4-11 0,5 0 0,6-1 0,8-5 0,-3 0 0,7-4 0,-9-3 0,8-7 0,-3-1 0,4-4 0,-4-4 0,3-1 0,-3-4 0,4 0 0,0 0 0,1 0 0,7-20 0,-5 2 0,2-18 0,-13 8 0,-2-5 0,-7 9 0,4-7 0,-6 13 0,-3-4 0,-1 6 0,-4-1 0,0 0 0,0 4 0,-7 2 0,-2 7 0,-7 0 0,-1 4 0,1 0 0,-1 0 0,4 8 0,-3 5 0,2 5 0,0 14 0,1-8 0,4 8 0,4 1 0,1-4 0,4 4 0,0-6 0,0-5 0,0-1 0,0-4 0,0-4 0,0-2 0,3-3 0,5-4 0,1-1 0,6-3 0,-6-3 0,8-16 0,-3-1 0,1-18 0,2 9 0,-7-4 0,8 6 0,-9 4 0,4 2 0,-5 8 0,0 5 0,-1 1 0,1 6 0,-1-2 0,1 3 0,-1 0 0,5 0 0,-4 0 0,8 0 0,-8 0 0,8 0 0,-4 0 0,1 0 0,3 0 0,-8 0 0,8-4 0,-4-11 0,1 0 0,-1-14 0,-3 6 0,0-4 0,0-6 0,1 4 0,-5-9 0,3 14 0,-7-8 0,2 18 0,-3-6 0,4 11 0,-3-3 0,5 8 0,-2 1 0,3 3 0,1 0 0,-1 3 0,1 5 0,1 15 0,-1 1 0,2 15 0,4-6 0,-3 2 0,3 3 0,-5-10 0,-4 5 0,-1-6 0,-4-4 0,0-2 0,0-8 0,0 3 0,-3-8 0,-5 4 0,-5-8 0,-4 0 0,0-4 0,1 0 0,-1 0 0,0 0 0,5 0 0,0 0 0,5 0 0,-1 0 0,4-3 0,8-1 0,5-8 0,8 3 0,-1-3 0,1 0 0,-1-1 0,6-5 0,-4 5 0,4-8 0,-6 6 0,-1-16 0,1 7 0,-5-10 0,2 1 0,-3-1 0,-5-6 0,4 6 0,-8 1 0,3 5 0,-4 6 0,0 1 0,3 8 0,-2 1 0,3 5 0,-1 2 0,-3 9 0,7 10 0,-1 9 0,3 4 0,0 0 0,4 1 0,-3-1 0,6-5 0,-2 4 0,-1-8 0,4 0 0,-8-3 0,3-6 0,-8 3 0,0-5 0,-4 1 0,0-1 0,0 1 0,-4-1 0,-4-3 0,-1 0 0,-6-1 0,6-2 0,-3 3 0,0-4 0,4 0 0,-4 0 0,5 0 0,0 0 0,3-3 0,-3-6 0,3-3 0,8 2 0,7 3 0,13 7 0,-2 0 0,4 0 0,-8-4 0,10-10 0,-10 0 0,6-19 0,-11 9 0,5-9 0,-7 0 0,2 4 0,-4-4 0,0 6 0,-4-6 0,-1 4 0,0-4 0,-3 5 0,3 6 0,-4-5 0,4 14 0,-3-4 0,2 10 0,-3-1 0,3 4 0,1 0 0,0 11 0,3 7 0,-6 8 0,3 0 0,0 10 0,-3-13 0,4 8 0,-5-11 0,0-3 0,0 3 0,3-8 0,-2 4 0,2-5 0,-3 0 0,4-2 0,-4 1 0,7-5 0,-6 6 0,5-7 0,-2 4 0,3-4 0,1 0 0,-4-8 0,3-1 0,-2-12 0,4-2 0,0-4 0,0-1 0,0 1 0,3 4 0,1 2 0,0 4 0,3 1 0,-7 3 0,6 1 0,-6 4 0,6 0 0,-6 4 0,2 0 0,-3 4 0,-1 0 0,1 0 0,-1 0 0,-6 0 0,-5 0 0,-4 0 0,-3 0 0,4 0 0,-1 0 0,0 3 0,1 1 0,-1 4 0,0 8 0,0-2 0,3 17 0,-3-7 0,7 14 0,-3-3 0,4 4 0,0 1 0,0-6 0,0 4 0,0-14 0,0 8 0,7-18 0,2 7 0,13-12 0,-5 3 0,9-7 0,2-1 0,1-8 0,0-9 0,-6-12 0,1-16 0,-2-6 0,9-6 0,-9-1 0,0 0 0,-3 12 0,-8-2 0,2 20 0,-4-3 0,-5 10 0,0 4 0,-4 2 0,-3 6 0,-1 2 0,-8 3 0,0 0 0,-5 7 0,4 7 0,-4 9 0,7 4 0,-8 6 0,12 1 0,-7 1 0,12-3 0,-4-9 0,5 3 0,0-12 0,0 6 0,0-11 0,0 2 0,4-6 0,0-2 0,3-11 0,5-1 0,1-12 0,4 3 0,1-8 0,-5 8 0,4-4 0,-8 6 0,3 3 0,-5 1 0,1 5 0,-1-1 0,1 4 0,3 0 0,-2 4 0,2 0 0,1 0 0,1 0 0,-1-3 0,4-2 0,-4-3 0,5-4 0,0-1 0,-4-4 0,2 1 0,-2-1 0,1-5 0,-2 0 0,-3-6 0,1-5 0,-5 4 0,-1-9 0,-4 4 0,0-13 0,0 6 0,0-5 0,0 7 0,0 5 0,0 6 0,0 6 0,-3 10 0,-2 3 0,-6 6 0,-1 3 0,-1 3 0,2 10 0,7 5 0,-5 10 0,8-1 0,-3 0 0,4 6 0,0-4 0,0 4 0,0-6 0,0 6 0,13-3 0,-1 3 0,11-5 0,0 0 0,1-4 0,-1-2 0,3-8 0,-8-2 0,4-3 0,-6-4 0,-3-2 0,-2-3 0,-3 0 0,-1 0 0,1-3 0,0 2 0,-4-6 0,-1 3 0,-3 0 0,0 1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0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16 24575,'-4'-9'0,"0"2"0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09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24575,'-26'5'0,"3"-2"0,7-3 0,0 0 0,16 0 0,24 0 0,9 0 0,31 0 0,-17 0 0,18 0 0,1 0 0,10 0 0,-13 0 0,7 0 0,-16 0 0,6 0 0,-25 0 0,-12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3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28 753 24575,'0'12'0,"0"-1"0,0-4 0,0 0 0,0-6 0,3 2 0,1-6 0,4-5 0,0-1 0,0-8 0,1-10 0,0 3 0,-4-4 0,0 6 0,-5 1 0,0-1 0,0-6 0,0 10 0,0-3 0,0 13 0,-4-1 0,-4 6 0,0 3 0,-4 0 0,4 12 0,-5 3 0,3 18 0,-4 1 0,8 0 0,2 4 0,4-9 0,0 9 0,0-9 0,0-1 0,0-7 0,0-4 0,12-4 0,3-1 0,8-3 0,3-4 0,-4-1 0,6-4 0,-6-8 0,6-13 0,-8-9 0,5-11 0,-10 2 0,4-1 0,-8 0 0,3 1 0,-8 4 0,2 7 0,-7 2 0,3 8 0,-4 1 0,0 5 0,3 8 0,1-3 0,3 6 0,1-2 0,-1 3 0,1 0 0,-1 0 0,5 0 0,-4 0 0,4 7 0,0 3 0,-3 11 0,4 2 0,-1-1 0,-2 4 0,2-8 0,-3 4 0,-1-6 0,0 1 0,0-5 0,-3 0 0,-2-5 0,1-3 0,-4-10 0,4-8 0,-4-16 0,0 1 0,0-9 0,0 4 0,0 0 0,0-5 0,0 15 0,7-3 0,-2 11 0,11 3 0,-3 4 0,0 6 0,2 3 0,-2 0 0,-1 0 0,0 12 0,-3 9 0,1 13 0,-1 0 0,1 4 0,-1-10 0,1 5 0,-5-10 0,-1-2 0,-1-5 0,-2-3 0,3-2 0,-4-3 0,0-7 0,4-10 0,-3-15 0,7-10 0,-2-6 0,-1 1 0,4-7 0,-3-2 0,9 1 0,1 1 0,-1 6 0,3 6 0,-4 1 0,0 14 0,2-1 0,-7 11 0,2-2 0,-3 6 0,-1 2 0,1 3 0,-1 0 0,-3 7 0,0 2 0,0 11 0,-3-2 0,3 4 0,-4-6 0,0 1 0,0-1 0,0 6 0,0-4 0,0 8 0,0-4 0,0 6 0,0-6 0,4 4 0,-3-8 0,7 4 0,-4-6 0,5 1 0,-2-5 0,1 0 0,0-5 0,-1 1 0,5-4 0,-3-1 0,2-3 0,1 0 0,-4 0 0,5-12 0,-5-3 0,1-13 0,0-4 0,2-16 0,-6 11 0,0-20 0,-5 15 0,0-12 0,-4 1 0,-6 5 0,-1 8 0,-7 7 0,4 10 0,-3 6 0,0 8 0,0 5 0,1 4 0,-1 0 0,-5 26 0,7-3 0,-3 25 0,12-9 0,2 1 0,4 0 0,0-6 0,0-6 0,0-7 0,0-4 0,7-4 0,7-1 0,9-7 0,10-1 0,1-4 0,12 0 0,-5 0 0,11-5 0,-11-1 0,5-4 0,-6 0 0,-6 4 0,-1 2 0,-11 4 0,0 0 0,-10 0 0,0 0 0,-8 7 0,0 6 0,-4 4 0,0 5 0,-4-6 0,-1-3 0,-7-1 0,0-4 0,-5-4 0,-4 0 0,7-4 0,-4-18 0,14-4 0,-1-18 0,5 1 0,0-1 0,0 0 0,0 6 0,0 1 0,4 5 0,1 1 0,8 4 0,0 2 0,4 4 0,-4 0 0,2 4 0,-5-3 0,1 7 0,-3-2 0,-4 7 0,-1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8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 24575,'21'-5'0,"-1"4"0,8-7 0,3 3 0,-1-4 0,4 3 0,4 2 0,-14 4 0,3 0 0,-10 0 0,-5 0 0,1 17 0,-9 5 0,1 24 0,-5 1 0,0 22 0,-5-5 0,-6 0 0,-6-5 0,-16-2 0,3-1 0,-14 2 0,11-16 0,-1-12 0,5-11 0,10-6 0,-1-4 0,11-5 0,1-4 0,5-13 0,3-10 0,0-12 0,13 0 0,4 1 0,12 4 0,7-1 0,-6 6 0,10 4 0,-12 8 0,5 7 0,-6 2 0,1 4 0,-1 4 0,-4 9 0,6 18 0,-9 5 0,1 16 0,-6-11 0,-5 11 0,1-4 0,-5-1 0,-2-1 0,-4-11 0,0-3 0,-7-9 0,-3 3 0,-11-8 0,2 3 0,-7-7 0,8 2 0,-4-6 0,6 2 0,3-4 0,1-4 0,5 3 0,3-6 0,0 2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9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1 202 24575,'4'-1'0,"-1"17"0,-3 14 0,0 17 0,0 13 0,0 9 0,5 10 0,2 7 0,11 1 0,-10-27 0,4-5 0,0-2 0,-4-12 0,6 51 0,-10-50 0,-4 5 0,0-7 0,0-12 0,0-7 0,0-4 0,0-4 0,0-8 0,0-15 0,0-27 0,-5-14 0,-2-18 0,-5-8 0,0-2 0,5 8 0,4 21 0,1 0 0,2-12 0,0-30 0,0 29 0,0-5 0,0 5 0,0 3 0,0 12 0,0 2 0,0 12 0,4 1 0,1 11 0,3 0 0,4 5 0,1 1 0,0 3 0,2 1 0,-2 4 0,4 3 0,-5-2 0,4 6 0,-4-2 0,1 3 0,-2 0 0,1 0 0,-4 0 0,4 8 0,-4 1 0,1 12 0,-4 7 0,-1 0 0,-4 5 0,0-1 0,0-3 0,0 10 0,0-11 0,0 5 0,-4-6 0,-5-4 0,-9-1 0,0-5 0,-8 1 0,8-5 0,-8 0 0,8-5 0,-3 1 0,4-5 0,5 0 0,0-4 0,4 0 0,4 0 0,1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0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24575,'3'-9'0,"5"2"0,4 7 0,5-3 0,4 2 0,-3-7 0,8 7 0,-3-3 0,-1 4 0,-5 0 0,-1 0 0,-7 0 0,-1 4 0,-5 14 0,-3 1 0,-5 40 0,-1-25 0,-10 32 0,0-24 0,-1 5 0,-1-7 0,11-12 0,-5-6 0,11-6 0,-2-3 0,3-2 0,3-6 0,5-2 0,4-3 0,5 0 0,4 0 0,-3-8 0,7 3 0,-2-8 0,-1 4 0,0 4 0,-6-2 0,1 6 0,-5-3 0,0 4 0,-5 0 0,1 0 0,-1 0 0,-3 0 0,0 0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0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89 24575,'2'-5'0,"9"-2"0,15 2 0,2 0 0,10-9 0,-4 12 0,1-11 0,3 8 0,-18-4 0,10 4 0,-20-2 0,6 6 0,-12-5 0,0 5 0,-4-3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1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214 7 24575,'-6'-4'0,"-3"1"0,-11 3 0,-10 14 0,-1 14 0,-6 11 0,9 20 0,0 7 0,15 12 0,2 8-608,11 9 608,0 1 0,0-7 0,0 4-8,0-35 8,0 16 0,5-26 0,11 20 0,2-13 0,28 15 0,-17-24 0,20-1 608,-13-11-608,10-11 8,3-1-8,-7-9 0,7-7 0,-19-1 0,9 0 0,-24-5 0,-3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2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24575,'0'4'0,"0"10"0,0 34 0,0 16 0,0 6 0,0 15 0,0-14 0,0 14 0,0-27 0,0 16 0,0-25 0,0 12 0,0-24 0,0-4 0,0-16 0,0-5 0,0 0 0,0-8 0,0-1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2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24575,'11'0'0,"6"0"0,10 0 0,2 0 0,15 0 0,-14 0 0,21 0 0,-21 0 0,14 0 0,-15 0 0,-1 0 0,-2 0 0,-12 0 0,-1 0 0,-10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3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 24575,'4'-2'0,"0"27"0,-4 7 0,0 41 0,0-1 0,0 9 0,0 19-725,0-11 725,0-13 0,0 13 75,0-31-75,0 19 0,0-14 0,0-14 0,0-10 0,0-16 543,0-3-543,0-17 107,0-16-107,0-15 0,0-18 0,0-7 0,0 3 0,0-15 0,0 9 0,0-13 0,0 0 0,0-16 0,0 25 0,0-14 0,0 27 0,0-7 0,9 7 0,2 1 0,4 12 0,2 6 0,-4 6 0,4 6 0,-1-1 0,1 4 0,-4 1 0,7 8 0,-6 0 0,7 4 0,-4 0 0,-5 0 0,4 0 0,-8 0 0,4 0 0,-4 8 0,0 11 0,-3 17 0,0 0 0,-5 14 0,0-1 0,0 7 0,0-2 0,0-2 0,-9-11 0,-2-1 0,-8-7 0,2-11 0,-6-4 0,6-6 0,-10-3 0,9-4 0,-3-1 0,4-4 0,0 0 0,5 0 0,0-3 0,4-6 0,4 1 0,-4-4 0,8 5 0,-4 2 0,4 2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4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24575,'3'-4'0,"1"0"0,12 4 0,-2 0 0,7 8 0,-4 1 0,-1 7 0,8 13 0,1 7 0,-3 1 0,16 23 0,-29-22 0,28 19 0,-15 22 0,-3-22 0,-6-4 0,-2 3 0,-4 18 0,0-24 0,-1 3 0,1 44 0,-1 0 0,-6-17 0,0 3 0,-5-19 0,-1 7 0,-10-11 0,5-18 0,-9 3 0,10-22 0,-7 1 0,8-13 0,-3-3 0,5 0 0,-5-4 0,3-1 0,-2-3 0,-1 0 0,3-12 0,0 9 0,5-9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10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24575,'30'0'0,"4"0"0,18 0 0,-3 0 0,23 0 0,-5 0 0,9 0 0,13 0 0,-25 0 0,13 0 0,-23 0 0,13 0 0,-14 0 0,-2 0 0,-30 0 0,-4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5.1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24575,'20'0'0,"6"0"0,9 0 0,-1 0 0,17 0 0,-13 0 0,15 0 0,-19 0 0,4 0 0,-9 0 0,-5 0 0,1 0 0,-16 0 0,8 0 0,-10 0 0,-3 0 0,-1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5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2 24575,'-8'-2'0,"1"17"0,7 10 0,0 21 0,0 8 0,0 9 0,0 6 0,0 8 0,0-19 0,0 24 0,0-31 0,0 32 0,0-32 0,0 16 0,0-31 0,0-2 0,0-12 0,0-10 0,-8 0 0,6-8 0,-5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6.6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28 281 24575,'4'3'0,"-1"10"0,-3 17 0,0 12 0,0 6 0,0 18 0,0-7 0,0 11 0,0-4 0,0-3 0,0-2 0,0 7 0,0-13 0,0 6 0,0-13 0,0-2 0,0-12 0,0-10 0,0-4 0,0-11 0,0 2 0,0-10 0,0-22 0,-5-12 0,-1-21 0,-5-14 0,5-12 0,0-8 0,6 36 0,0 1 0,0-23 0,0-16 0,0 25 0,0-12 0,0 14 0,0 9 0,5 8 0,0 7 0,9 5 0,0 1 0,10 4 0,-5 1 0,8 4 0,-3 2 0,-2 4 0,4 4 0,-3 1 0,-1 8 0,5 1 0,-10 4 0,1 0 0,-3 0 0,-6 0 0,3 7 0,-4 7 0,-3 9 0,-1 4 0,-4 1 0,0-1 0,0 6 0,0-4 0,0 9 0,-8-9 0,2 3 0,-16-4 0,7-5 0,-12 0 0,9-6 0,-21 1 0,14-5 0,-10 0 0,9-8 0,12-1 0,-7-4 0,16 0 0,-2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7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24575,'6'-11'0,"3"3"0,6 1 0,7 6 0,0-3 0,1 4 0,-2 0 0,0 0 0,-3 0 0,3 0 0,-8 0 0,-2 0 0,-3 0 0,-4 13 0,-1 2 0,-3 18 0,0-5 0,0 5 0,-5 0 0,0-4 0,-8 4 0,2-6 0,-5-4 0,6-2 0,-6-8 0,7-1 0,-2-4 0,6-1 0,-1-3 0,2-1 0,-1-6 0,6-1 0,3-3 0,4-5 0,3 3 0,2-3 0,4 4 0,0-1 0,-1 5 0,1 0 0,4 4 0,-3 0 0,3 0 0,-4 0 0,-1 0 0,-3 7 0,-1 3 0,1 11 0,-4-3 0,4 3 0,-8 1 0,-2-5 0,-3 5 0,0-6 0,0 1 0,0 4 0,-3-3 0,-6 3 0,-8-3 0,-1-2 0,-8 3 0,8-3 0,-9 2 0,10-5 0,-1 0 0,2-5 0,8 0 0,-4-4 0,4 0 0,1-4 0,-1 0 0,1 0 0,-1 0 0,4 0 0,1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19.5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520 1 24575,'0'14'0,"0"-2"0,-3-4 0,-2 3 0,-7-6 0,3 7 0,-6-8 0,2 3 0,-4-2 0,1 0 0,-6 2 0,4-2 0,1 3 0,-4 1 0,7-1 0,-12-3 0,8-1 0,-8-4 0,8 0 0,-4 0 0,6 0 0,-1 0 0,5 0 0,-3 0 0,2 0 0,-3 0 0,3 0 0,-2 0 0,2 0 0,1 0 0,-4 0 0,7 0 0,-6 0 0,7 0 0,-3 0 0,3 0 0,1-4 0,-1 4 0,4-7 0,4 9 0,5 3 0,7 12 0,1 1 0,4 3 0,0-4 0,-5-4 0,4-2 0,-4-3 0,5 1 0,-1-1 0,6-4 0,-5 0 0,5-4 0,-6 0 0,1 0 0,-1 0 0,1 0 0,-4 0 0,-2 0 0,-3-3 0,-1-2 0,1-6 0,0-2 0,-3-4 0,2 1 0,-2-6 0,0-1 0,3-4 0,-3 0 0,0 11 0,-1 4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1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591 8 24575,'-6'-4'0,"-8"0"0,-7 8 0,-13 12 0,-1 0 0,4 8 0,-8 1 0,14-1 0,-17 8 0,-1 5 0,5-9 0,-4 7 0,7-9 0,4 4 0,-5 1 0,12-7 0,1 3 0,0-3 0,11-5 0,-4-2 0,11-5 0,-3-4 0,4 4 0,0-5 0,4 0 0,0 1 0,0-1 0,0 1 0,0-1 0,0 1 0,8 3 0,1-2 0,12 4 0,2-1 0,16 9 0,-14-6 0,18 9 0,-7-4 0,18 8 0,-10-2 0,13 5 0,-20-5 0,14 6 0,-8-5 0,5 4 0,-13-6 0,0 1 0,-7-3 0,-5-9 0,-6-2 0,-5-4 0,-5 0 0,1-1 0,-4 1 0,3-4 0,-7-1 0,4-3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2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569 0 24575,'0'3'0,"0"-1"0,0 9 0,-4 1 0,-5 5 0,-4 1 0,-5 3 0,-3-4 0,-9 7 0,-4-4 0,-2 5 0,-7-1 0,13-8 0,-15 13 0,10-17 0,-1 11 0,3-8 0,6 3 0,0-8 0,8 1 0,-1-6 0,11 7 0,-7-3 0,7 2 0,-3-3 0,1 0 0,6 0 0,-6-1 0,7 1 0,-1-1 0,-1-3 0,11 0 0,6 0 0,5 0 0,16 6 0,-9 2 0,16 4 0,-5 3 0,5 0 0,7 7 0,-4 0 0,0 5 0,0 1 0,-11-2 0,-1-5 0,-2 4 0,-14-15 0,4 7 0,-10-12 0,0 2 0,-1-3 0,0-1 0,-2-6 0,-2 2 0,-3-6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3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7 163 24575,'0'11'0,"0"7"0,0 14 0,0 20 0,0-9 0,5 18 0,0-19 0,1 15 0,-2-6 0,-4 11 0,5 5 0,-4-18 0,4 3 0,-5-12 0,0 0 0,0-11 0,0-2 0,0-10 0,0-5 0,0 0 0,-3-18 0,-2-5 0,1-19 0,-5-11 0,8-7 0,-9-6 0,9 1 0,-4-8 0,5 6 0,0-6 0,0 0 0,0 5 0,0-4 0,0 12 0,0 2 0,5 6 0,5 0 0,0 6 0,8 1 0,-4 10 0,4-3 0,3 11 0,-2-1 0,7 6 0,2 6 0,0 0 0,5 4 0,-5 0 0,-1 0 0,-4 12 0,-1-2 0,-4 16 0,-5-3 0,0-1 0,-4 5 0,-4 1 0,-1 0 0,-4 10 0,0-9 0,0 4 0,-14-5 0,3-1 0,-17-2 0,5-3 0,1-5 0,-5-3 0,-1-1 0,-1-8 0,-4 0 0,-1-5 0,9 0 0,-4 0 0,17 0 0,-4 0 0,7 0 0,1 0 0,5 0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4.4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24575,'0'11'0,"0"7"0,0 26 0,0 10 0,0 9 0,0 6 0,0 8 0,0-6 0,0 12-450,0 4 450,0 2 0,0 5 0,0-7 0,0-22 0,0 16 0,0-30 0,10 17 0,-8-14 0,12-12 0,-13-8 0,3-17 0,-4-1 112,0-7 1,0-1-1,0-5 1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25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45 24575,'-8'-2'0,"1"7"0,14 7 0,4 15 0,2-8 0,10 14 0,-7-5 0,6-3 0,-3 6 0,-2-13 0,1 8 0,-5-8 0,3 0 0,-7-10 0,-1-1 0,-1-3 0,-3 0 0,3 0 0,1-12 0,0-6 0,1-8 0,5-11 0,0 4 0,6-10 0,3 9 0,3-4 0,-3 10 0,0 1 0,-2 6 0,-7 4 0,6 0 0,-11 6 0,3-1 0,-5 3 0,-3-1 0,-1 5 0,-3-3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11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24575,'69'34'0,"20"7"0,-26-13 0,20 9 0,-29-11 0,2 5 0,-11-6 0,6 1 0,-4 4 0,-8-14 0,-2 7 0,-18-14 0,6 3 0,-17-7 0,0 1 0,-2-2 0,-2 0 0,0 2 0,-4-2 0,-17 8 0,-9 7 0,-18 7 0,-5 10 0,-11 9 0,-4 8 0,-9 12 0,20-12 0,-10 11 0,16-13 0,1 4 0,2-4 0,15-12 0,8-6 0,0-10 0,12-7 0,1-5 0,5-7 0,3-1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5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1040 24575,'-8'-5'0,"1"-10"0,7-29 0,9-1 0,4-30 0,13 5 0,-7 3 0,6-5 0,-9 30 0,2 0 0,-3 9 0,1 15 0,-7 5 0,11 10 0,-10 3 0,10 0 0,1 0 0,-2 0 0,22 23 0,-8 3 0,19 26 0,-13-13 0,14 9 0,-3-15 0,8 6 0,25-2 0,-17-14 0,27 2 0,-14-19 0,8 0-469,8-6 469,-6-17 0,-37 8 0,-1-4 0,-5-7 0,0-4 0,3-2 0,0-1 0,35-26 0,-41 19 0,-1-2 0,-3 4 0,-2-1 0,0-6 0,-3 1 0,21-18 0,2-13 0,-15 15 0,11-13 0,-11 9 0,-9 9 0,-9 14 0,-9 6 0,-3 12 0,-4 1 469,0 14-469,-4 8 0,3 12 0,-6 9 0,7 0 0,-2 6 0,-1 1 0,4 6 0,-4 6 0,5-10 0,5 9 0,0-11 0,0 6 0,3-6 0,-4-2 0,0-9 0,-2-6 0,-4-5 0,0-8 0,5-1 0,5-3 0,6 4 0,9-3 0,1 8 0,35-2 0,-9 4 0,25 1 0,1-6-434,-5-1 434,-30-4 0,1-2 0,36 1 0,-36 0 0,-1 0 0,47 0 0,-1-11 0,-17-1 0,-29-3 0,-1-2 0,26-8 0,-28 6 0,1 1 0,34-13 0,-5 0 0,-1-2 0,7 7 0,-7-8 0,9 3 0,-1 0 0,-20 3 0,8 5-1,-17 1 1,6 4 0,-2-3 0,-6 9 0,-7-3 0,5 9 434,-10 2-434,-2 4 1,-2 0-1,-3 0 0,-1 0 0,4 0 0,-4 9 0,2 6 0,-3 10 0,3 6 0,-5-1 0,6 7 0,-7-6 0,-5 3 0,5 1 0,-15-6 0,10 11 0,-15-11 0,4 3 0,-5-4 0,4 6 0,-8-9 0,3 8 0,-8-15 0,0 0 0,0-3 0,0-6 0,0 2 0,0-3 0,0-1 0,-3-3 0,-5 0 0,3-4 0,-2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7.1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159 132 24575,'-22'74'0,"0"0"0,0 0 0,0 0 0,-5 12 0,0-2 0,11-17 0,16-1 0,0-10 0,0 6 0,0-1 0,0-8 0,0-6 0,4-6 0,5-9 0,9-8 0,11-1 0,5-4 0,6-8 0,0-3 0,5-8 0,-3 0 0,10 0 0,-15-18 0,11-13 0,-12-32 0,-6-11 0,-1-13-542,-16 0 542,6-8 0,-7-2 0,-4 15 0,-3-10 0,-5 21-105,0-1 105,0-3 0,0 26 0,-8-4 0,-3 19 0,-8 1 538,-3 10-538,3 5 109,-7 8-109,3 7 0,-4 3 0,0 0 0,-1 0 0,1 0 0,4 12 0,-5 4 0,9 11 0,-5 2 0,6-2 0,4 0 0,-4 13 0,12-10 0,-6 5 0,11-9 0,-2-3 0,3 4 0,0 6 0,0-5 0,0 5 0,0-6 0,0 1 0,4-1 0,9-4 0,6-1 0,14-3 0,1 0 0,11 2 0,3-5 0,5-1 0,1-4 0,-7-1 0,-6 0 0,-8-1 0,-11 0 0,-1 0 0,-8 3 0,-1 0 0,-3 5 0,-1 4 0,1 2 0,-4 10 0,-1-4 0,-4 9 0,4-4 0,-2-1 0,2 0 0,-4-10 0,0-9 0,0-7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7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62 24575,'0'-11'0,"0"-11"0,0 11 0,0-6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8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1 217 24575,'0'20'0,"0"-8"0,0 8 0,4-7 0,-4-1 0,16 4 0,0-2 0,6-4 0,4 2 0,-3-11 0,9 3 0,-8-4 0,8 0 0,-14 0 0,8-8 0,-12-6 0,7-10 0,-11-3 0,3 4 0,-3-8 0,-6 7 0,1-9 0,-5 6 0,0 0 0,0-1 0,0 6 0,0 0 0,-8 6 0,3 3 0,-7 5 0,1 4 0,2 4 0,-3 0 0,1 0 0,-3 12 0,1 3 0,-1 25 0,4 1 0,4 7 0,1 4 0,5-5 0,0 0 0,0-1 0,0-6 0,0-6 0,8-1 0,6-10 0,9-5 0,5-5 0,-6-4 0,5-4 0,-5-1 0,1-4 0,3-4 0,-7-15 0,8-2 0,-15 0 0,1 8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39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1 170 24575,'0'15'0,"0"3"0,0 22 0,0-2 0,0 9 0,4-4 0,12 16 0,-4-18 0,8 5 0,-7-18 0,-7-1 0,5-10 0,-10-5 0,6 0 0,-6-14 0,2-9 0,-3-10 0,0-12 0,0-1 0,0 0 0,0-5 0,0 5 0,0 0 0,4 1 0,4 10 0,6-3 0,3 8 0,1 0 0,-6 6 0,4 4 0,-4 0 0,1 3 0,-2 2 0,1 3 0,-4 0 0,4 0 0,-5 0 0,1 0 0,-1 3 0,1 5 0,0 10 0,-3 4 0,3 5 0,-7 1 0,7-1 0,-7 1 0,7-6 0,-7 0 0,3-6 0,-4-3 0,3 2 0,-2-6 0,3 2 0,-4-16 0,0-18 0,0-10 0,0-19 0,0 5 0,5-7 0,0 1 0,6 5 0,-1 3 0,-1 11 0,4 6 0,0 6 0,4 5 0,0 4 0,-1 5 0,1 4 0,-1 4 0,1 0 0,-1 0 0,-6 0 0,-3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41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1 260 24575,'0'10'0,"0"2"0,0 8 0,0 2 0,0 5 0,0 1 0,0-6 0,0 4 0,0-3 0,0 0 0,0 3 0,0-4 0,0-3 0,0 6 0,3-15 0,1 6 0,3-12 0,-2 3 0,5-3 0,-4 4 0,5-4 0,-4 0 0,5-4 0,-3-12 0,4-4 0,0-11 0,-3-6 0,8-1 0,-6-12 0,2 4 0,-4-4 0,0 6 0,-1 6 0,-3-4 0,-2 9 0,-4-9 0,0 9 0,0-4 0,0 6 0,0-1 0,-4 5 0,-4 6 0,-1 1 0,-7 10 0,7-1 0,-7 7 0,7 0 0,-2 0 0,-1 0 0,3 0 0,-3 12 0,8-2 0,-4 17 0,3-5 0,-1 5 0,2 0 0,4 1 0,0-6 0,0 0 0,0-6 0,0-3 0,0-2 0,4-3 0,4 0 0,5-4 0,3 0 0,1-4 0,7 0 0,-1 0 0,2-8 0,1 2 0,-8-10 0,8 2 0,-8-3 0,3 4 0,1 0 0,-4 8 0,8 1 0,-8 4 0,3 0 0,-4 0 0,-1 0 0,-3 0 0,-1 8 0,-4 6 0,1 8 0,0 5 0,-4 1 0,-1 5 0,-4-5 0,0 1 0,0-3 0,0-9 0,0 1 0,0-7 0,0-3 0,0-1 0,-3-3 0,-1 0 0,-4-8 0,0-9 0,4-11 0,0-10 0,4 0 0,0-5 0,0 5 0,0 0 0,0-5 0,0 10 0,7 1 0,2 7 0,8 4 0,-1 4 0,1 1 0,0 3 0,-1 5 0,-3 0 0,3 4 0,-8 0 0,8 0 0,-8 0 0,4 0 0,-5 0 0,1 0 0,-1 3 0,-2 1 0,-2 4 0,-3-1 0,0 1 0,0-4 0,0-1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4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0 301 24575,'0'11'0,"0"6"0,0 6 0,0 10 0,0-4 0,0 3 0,0 8 0,0 1 0,0 13 0,5 0 0,-4-1 0,12-10 0,-1 7 0,6-19 0,3 13 0,-3-15 0,0-1 0,4-6 0,-4-5 0,8-3 0,-3-1 0,4-4 0,0 0 0,1 0 0,-1-4 0,0-1 0,-5-4 0,5 0 0,-5 0 0,5 0 0,1 0 0,-1 0 0,31-16 0,-23 5 0,30-21 0,-29 6 0,7-6 0,-1 0 0,8-7 0,-5 5 0,4-4 0,-7 1 0,6 9 0,-4-8 0,2 14 0,2-4 0,-1 10 0,0 0 0,5 6 0,-4 4 0,20 1 0,-17 5 0,16 0 0,-20 0 0,7 5 0,-1 10 0,-6 3 0,1 12 0,-2-3 0,-2 5 0,-2 0 0,0 0 0,-5 4 0,0-4 0,5 5 0,-10-1 0,18 15 0,-15-11 0,4 7 0,-15-18 0,-6-2 0,-4 1 0,-1-6 0,-4 0 0,-5-6 0,0 1 0,-4-4 0,0-2 0,-8-3 0,-17-4 0,11-3 0,-10-20 0,32 0 0,16-35 0,12 0 0,19-20 0,-3-8-948,9 6 948,1 0 0,-12 17 0,-9 20 0,-1 2-227,4-7 227,1 1 0,1 2 0,-4 9 0,35-22 0,-33 27 0,34-15 0,-26 17 0,40-11 0,-32 23 0,12 0 0,-6 8 0,-2 5 0,6 0 0,0 0 0,27 0 0,-34 0 0,27 0 0,-36 0 0,0 0 938,-1 4-938,1 2 237,-1 5-237,0 0 0,8 0 0,9 0 0,-11 0 0,14 1 0,-23-2 0,17 2 0,-11-1 0,5 0 0,-14-1 0,6-4 0,-12-2 0,11-4 0,-4 0 0,-1 0 0,5 0 0,-5 0 0,1-4 0,4-7 0,-9-10 0,17-13 0,-20 6 0,14-15 0,-18 16 0,2-15 0,-2 9 0,-10-1 0,-3 5 0,-6 3 0,-3 4 0,-3 6 0,-6 4 0,-2 4 0,-3 4 0,0 1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6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0 24575,'-5'2'0,"1"3"0,4 12 0,0-2 0,0 24 0,0-12 0,0 18 0,0-7 0,0 3 0,0 0 0,0-8 0,0 11 0,0-20 0,0 23 0,0-20 0,7 27 0,0-19 0,6 4 0,1-4 0,-3-13 0,5 10 0,-6-8 0,7-2 0,-10-3 0,6-5 0,-10-3 0,4-2 0,-5-6 0,3 3 0,-2-5 0,-2 1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6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3 122 24575,'-3'-4'0,"6"1"0,2 3 0,7 0 0,10 0 0,6 0 0,0 0 0,5 0 0,-7 8 0,2 2 0,-1 5 0,-4-3 0,3-3 0,-13-1 0,4 1 0,-6-5 0,-2-1 0,2-3 0,-3 0 0,-1 0 0,1 0 0,3 0 0,3-12 0,2 1 0,-2-10 0,2 4 0,-3 0 0,3 1 0,1-1 0,-1 0 0,1 4 0,-5 2 0,4 2 0,-7 2 0,6-2 0,-6 5 0,2-3 0,-3 6 0,-4-2 0,-1 3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7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34 24575,'-4'3'0,"1"10"0,3 0 0,0 8 0,0 1 0,0 0 0,0 6 0,0 4 0,0-3 0,0 4 0,0-6 0,0-4 0,0 3 0,0-8 0,0 8 0,0-12 0,0 6 0,0-11 0,0 2 0,7-3 0,-2-3 0,11 2 0,-4-2 0,5-1 0,0 0 0,4-4 0,-3 0 0,3 0 0,-4 0 0,0 0 0,-1-8 0,-3 3 0,-2-6 0,-3-1 0,0 3 0,0-6 0,-4 2 0,0-9 0,-4 4 0,0-8 0,0 3 0,0-10 0,0 5 0,0-5 0,-5 0 0,1 9 0,-6-8 0,-2 14 0,2-3 0,-6 4 0,8 5 0,-4 0 0,-3 1 0,1 5 0,-2-1 0,5 4 0,3 2 0,0-2 0,1 3 0,-1 0 0,0 0 0,1 0 0,-1 3 0,4 1 0,-2 4 0,5-1 0,-3 5 0,4-4 0,0 4 0,0-5 0,0-2 0,0-2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1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8 532 24575,'-4'3'0,"1"1"0,3 3 0,0 0 0,0 0 0,0 0 0,10 0 0,-1-3 0,6 0 0,5-4 0,-7 0 0,12 0 0,-4 0 0,2-12 0,2 2 0,-6-20 0,1 10 0,-2-10 0,-9 9 0,2-1 0,-10-3 0,3 3 0,-4 1 0,0 0 0,0 5 0,0 4 0,-7 4 0,-7 5 0,-3 3 0,-3 0 0,-1 0 0,-2 18 0,-1 4 0,0 17 0,4 5 0,5 1 0,1 0 0,3 5 0,6-5 0,0 1 0,5 3 0,0-10 0,0-1 0,4-6 0,5-6 0,8-4 0,1-5 0,7-5 0,-3-3 0,4-5 0,-5 0 0,4-4 0,-8 0 0,4-7 0,-5-2 0,6-18 0,-4 4 0,6-15 0,0 3 0,-4-3 0,10-3 0,-9-3 0,3 3 0,-5 2 0,-1 7 0,-1 11 0,-4 0 0,5 2 0,-9 9 0,5 0 0,-6 10 0,3 0 0,-3 0 0,3 0 0,-4 7 0,1 6 0,1 9 0,-5 9 0,0 2 0,-4 5 0,0-5 0,0 3 0,0-9 0,0 10 0,0-14 0,0 2 0,0-9 0,0-4 0,0-1 0,0-3 0,0-1 0,0-24 0,4-2 0,2-22 0,3 3 0,10-1 0,-2-5 0,7 3 0,-5 2 0,-2 13 0,-1 5 0,-3 6 0,2 2 0,-7 5 0,3 5 0,-4 3 0,0 0 0,1 0 0,-1 0 0,-3 3 0,-1 5 0,1 8 0,-3 5 0,3 11 0,-4-5 0,0 4 0,3-4 0,-2-1 0,7-5 0,-4 0 0,4-6 0,0-3 0,-1-1 0,0-3 0,4-5 0,1 1 0,14-4 0,-3-4 0,9-10 0,3-18 0,2-11 0,0 0 0,-1-8 0,-6 10 0,-4-10 0,-2 6 0,-8 1 0,-3 6 0,-4 10 0,-4 3 0,-2 9 0,-9 7 0,-2 2 0,-12 7 0,-2 12 0,-2 8 0,-4 16 0,2 4 0,5-6 0,-2 4 0,13-5 0,-4-1 0,9 4 0,1-8 0,4-2 0,0-1 0,0-8 0,7 4 0,7-9 0,7 4 0,5-6 0,0 2 0,6-3 0,0 0 0,1 0 0,4-4 0,-10-1 0,9-4 0,-8 0 0,9-13 0,-8-4 0,0-11 0,-1-1 0,-10 3 0,4 3 0,-9-2 0,-1 4 0,-4-1 0,1-3 0,-4 4 0,-2-6 0,-3 1 0,0 0 0,0 0 0,0 4 0,0 2 0,0 4 0,0 4 0,0 0 0,0 5 0,0 0 0,0 0 0,9 3 0,5-3 0,15 6 0,-2-7 0,10 3 0,-4 0 0,0 0 0,-2 2 0,-5 2 0,-8-3 0,1 4 0,-11 0 0,4 0 0,-8 3 0,-1 9 0,-3 6 0,-5 13 0,-3-4 0,-7 10 0,-3-4 0,-1 5 0,4-5 0,2-2 0,8-5 0,1-4 0,4-2 0,0-4 0,0-4 0,3-1 0,9-4 0,11-2 0,16-2 0,7-3 0,-1-4 0,22-19 0,-29 5 0,29-26 0,-25 11 0,13-11 0,-6 1 0,-2 1 0,-10 0 0,-7 8 0,-7 1 0,-10 11 0,-4 2 0,-6 7 0,-3 2 0,0 4 0,-7 3 0,-12 1 0,-3 3 0,-15 0 0,5 0 0,-2 12 0,2 4 0,3 13 0,-1 5 0,6 0 0,4 5 0,6-6 0,9 10 0,1-19 0,4 8 0,0-20 0,7 0 0,2-8 0,11-1 0,2-6 0,4-6 0,2-15 0,-5 0 0,5-10 0,-9 2 0,3 8 0,-8-2 0,-3 10 0,-3 0 0,0 4 0,-1 4 0,-3 11 0,-1 10 0,1 13 0,-3 7 0,4 11 0,-1 1 0,-3 13 0,4 9 0,-5-11 0,6 39 0,-5-48 0,5 40 0,-6-33 0,0 5 0,0-1 0,0-6 0,0-1 0,0-5 0,-8-7 0,-2-3 0,-11-12 0,2 1 0,-6-11 0,8-3 0,-4-3 0,5-3 0,0-2 0,4-10 0,4-17 0,4-12 0,4-22 0,0-8 0,16-10 0,11-14-436,-7 44 1,3-1 435,4-1 0,3 1 0,2-5 0,3-2 0,11-11 0,1 0 0,-2 8 0,-2 2 0,-3 2 0,-2 4 0,22-28-50,-22 32 50,6-11 0,-6 8 0,-13 13 0,-3 7 0,-13 11 869,2 6-869,-13 7 52,-3 4-52,-21 19 0,6 1 0,-13 23 0,17-8 0,-8 15 0,14-11 0,-5 11 0,5-11 0,5 0 0,0-13 0,5-5 0,0-9 0,0-1 0,17-7 0,4-1 0,31-34 0,-7-1 0,4-24 0,-6 2 0,-11 7 0,0 0 0,-8 3 0,-6 12 0,-4 0 0,-1 6 0,-5 4 0,0 6 0,-4 5 0,-4 12 0,-5 15 0,1 17 0,-5 12 0,8 21 0,-3 3 0,4-6 0,0 5 0,0-14 0,0 4 0,0 0 0,0-7 0,0 0 0,4-5 0,1-2 0,0-11 0,0 3 0,-5-3 0,0 5 0,0 11 0,0-8 0,-9 9 0,-7-6 0,-9-4 0,-6 5 0,1-4 0,-6 0 0,0-5 0,-5-1 0,2-5 0,4-5 0,-2-6 0,9-7 0,-3-6 0,9-3 0,6-3 0,4 0 0,5-7 0,3-11 0,0-10 0,4-11 0,0-10 0,3 17 0,25-30 0,-7 39 0,40-36 0,-24 36 0,20-15 0,-5 18 0,0 0 0,6 3 0,4-2 0,-20 13 0,2-7 0,-19 12 0,-12-2 0,3 0 0,-9 2 0,0-2 0,0 0 0,-3-2 0,0 1 0,-4 1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8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24575,'6'0'0,"1"0"0,1 0 0,-1 0 0,0 0 0,0 0 0,-3-4 0,-1 1 0,-3 2 0,0 5 0,0 1 0,0 1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29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24575,'0'3'0,"0"3"0,0 10 0,0 6 0,0-5 0,0 9 0,0-3 0,0 4 0,0 0 0,0 6 0,0-4 0,0 4 0,0-6 0,0 6 0,0-9 0,0 3 0,0-10 0,0 0 0,0-1 0,0 1 0,0-5 0,3 0 0,1-5 0,1 1 0,1-1 0,-2 1 0,4-1 0,-1-3 0,1 0 0,-1-4 0,5 0 0,-3 0 0,6 0 0,-6 0 0,6-8 0,-2-1 0,0-8 0,-1 0 0,-3-4 0,-1-2 0,1-4 0,0 0 0,-4-1 0,-1-5 0,-4 4 0,0-4 0,0 11 0,0 0 0,0 1 0,0 3 0,0-4 0,0 10 0,-7-4 0,2 7 0,-7-2 0,5 3 0,-5 4 0,3 0 0,-2 4 0,3 0 0,0 0 0,1 0 0,-5 0 0,4 0 0,-4 0 0,5 0 0,-1 0 0,1 0 0,3 0 0,1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30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13 183 24575,'-4'-3'0,"-3"-10"0,6-1 0,9-8 0,-1 5 0,14-5 0,-4 4 0,-2 0 0,10 1 0,-16 8 0,17-4 0,-17 9 0,12-4 0,-13 7 0,8-3 0,-8 4 0,4 0 0,-8 12 0,3 4 0,-6 11 0,3 6 0,-4 1 0,0 0 0,0 4 0,0-4 0,0 6 0,-4-6 0,-1 5 0,-9-11 0,4 5 0,-4-5 0,6-6 0,2 0 0,-1-6 0,3-3 0,-1-2 0,2-3 0,-1-1 0,4 1 0,-4-1 0,7-3 0,1 0 0,7-4 0,-2-4 0,6 0 0,-2-1 0,3-2 0,1 2 0,-1-3 0,1 3 0,0-2 0,-1 6 0,1-3 0,0 0 0,-5 3 0,4-3 0,-8 4 0,4 0 0,-5 0 0,-2 0 0,-2 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7:32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0 24575,'0'7'0,"0"0"0,0 1 0,0-1 0,0 0 0,0 0 0,0 1 0,0-1 0,0 0 0,0 1 0,0-7 0,-8-10 0,7-4 0,-10-3 0,6 5 0,-2 3 0,-1 0 0,1 4 0,-5 1 0,3 3 0,-2 0 0,3 0 0,0 0 0,1 0 0,-1 3 0,0 10 0,-1 6 0,4 8 0,-3 0 0,7-4 0,-7 3 0,7-8 0,-3 3 0,4-4 0,0-5 0,0 0 0,0-5 0,0 1 0,7-4 0,3 3 0,6-6 0,1 2 0,4-3 0,-3 4 0,-1-3 0,-1 7 0,-4-4 0,1 4 0,2-3 0,-6 1 0,10 2 0,-10 1 0,6 2 0,-7-4 0,-1 1 0,1 3 0,0-2 0,0 7 0,-1-8 0,1 4 0,0-5 0,-4 1 0,3-1 0,-7 5 0,4-4 0,-4 8 0,0-8 0,0 8 0,0-8 0,0 8 0,0-3 0,0 3 0,0-3 0,0 2 0,-4-6 0,0 7 0,-4-8 0,-4 4 0,-4-1 0,-2-2 0,-2-1 0,8-4 0,-4-4 0,3 0 0,1 0 0,-4 0 0,7-7 0,-3-3 0,7-6 0,2-6 0,3 0 0,0-1 0,0-3 0,0 3 0,0-4 0,0-1 0,0 1 0,0 4 0,4-3 0,0 8 0,5-8 0,3 8 0,-2-4 0,6 1 0,-6 3 0,2-4 0,-4 10 0,1-4 0,-2 7 0,1-2 0,-4 3 0,-1 1 0,-3-1 0,0 1 0,0-1 0,0-4 0,-3 0 0,-2-5 0,-3 4 0,0-2 0,0 6 0,0-3 0,0 5 0,1 3 0,-1-3 0,0 6 0,1-2 0,0 3 0,-1 0 0,1 0 0,-1 0 0,4 0 0,1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5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5526 2156 24575,'0'-22'0,"0"3"0,0 11 0,0 0 0,-13 4 0,-11 1 0,-12 3 0,-27 0 0,-29 0 0,37 0 0,-5 0-1285,-22 0 0,-4 0 1285,-11 0 0,-3 0 0,22 0 0,-2 0 0,1 0 0,7 0 0,0 0 0,-4 0 0,0 0 0,-5 0 0,0 0 0,8 0 0,-20 1 0,1-2 0,0-3 0,-5-3 0,7-2 0,5-5 0,6-4 0,-6-4 0,4-5 0,25 2 0,4-2 0,-5-2 0,9-2 0,18-8 0,-16 3 0,4 24 0,-27 5 0,8-3 0,-6-6 0,-13-6 0,-5-6-216,8 1 1,-4-3 0,1-2 215,9 2 0,2-2 0,-6-2-771,-7-2 0,-7-4 0,-1-1 1,3 0 770,15 4 0,1 1 0,2-2 0,-1 0 0,-3-4 0,-1 0 0,0-2 0,1 1 0,0-1 0,-1 0 0,3 0 0,8 2 0,-16-19 0,3-2-535,14 18 0,-6-2 1,1 0-1,10 3 535,-1-7 0,4 0-307,-3 2 1,-4-1 0,8 2 306,13 4 0,6 1 960,2 2 1,2 0-961,-20-40 0,34 46 0,5 4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6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24575,'0'29'0,"0"3"0,0 8 0,0-1 0,0 7 0,0-4 0,0 10 0,0-11 0,0 5 0,0-12 0,0 5 0,0-11 0,0 0 0,0-10 0,0-3 0,0-6 0,0-7 0,0-1 0,0-7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06.8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24575,'9'-9'0,"6"2"0,9 7 0,22-5 0,-2 4 0,24-15 0,-6 14 0,24-14 0,-13 14 0,6-4 0,-12 1 0,-4 4 0,-1-4 0,-13 5 0,-9 0 0,-18 0 0,-5 0 0,-5 0 0,-5 0 0,-2 0 0,-2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0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0 24575,'0'11'0,"0"4"0,-6 12 0,-3 9 0,-2 5 0,-4 15 0,1 2-445,4 6 445,5-30 0,-1-1 0,2 26 0,1-26 0,1 0 0,-2 31 0,4-30 0,0 0 0,0 1 0,0 0 0,0 29 0,0-1 0,0-1-478,2-27 0,1 0 478,0 0 0,2 2 0,1 0 0,2 1 0,4 0 0,1-1 0,-3-2 0,0 1 0,5 4 0,0 1 0,-4-9 0,0 1 0,2 8 0,1-1 0,3 6 0,-1 0 0,0-2 0,-6-7 0,3 0 0,0 0 0,-5-5 0,5 4 0,-6-6 424,3-4-424,-4-6 977,0-2-977,-1-8 0,-1-1 0,-2-1 0,-2-1 0,0 1 0,0 0 0,0-1 0,0-2 0,0 0 0,0-2 0,0-1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1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72 24575,'-1'-8'0,"5"1"0,13 7 0,6 0 0,4 0 0,-4 0 0,3 0 0,-4 4 0,6 1 0,5 9 0,-9-4 0,2 3 0,-13-5 0,-2-4 0,1 3 0,0-6 0,-3 6 0,1-6 0,-6 2 0,3-3 0,0 0 0,1 0 0,-1 0 0,1-7 0,0-2 0,4-8 0,-3 0 0,7 0 0,-3 1 0,4 3 0,-1-3 0,1 10 0,-1-5 0,-3 10 0,3-3 0,-8 4 0,4 0 0,-5 0 0,1 0 0,-4 0 0,-1 0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1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0 109 24575,'0'15'0,"0"5"0,0 3 0,0 4 0,0 1 0,0-1 0,0-5 0,0 4 0,0-8 0,0 3 0,0-4 0,0-5 0,4 0 0,0-1 0,4-5 0,0 4 0,-1-9 0,5 6 0,-4-6 0,8 3 0,-4-4 0,1 0 0,3-4 0,-7-9 0,7-6 0,-5-9 0,2 1 0,-4 0 0,0-1 0,0 1 0,-4 4 0,-1-3 0,-4 3 0,0 1 0,0-5 0,0 9 0,0-3 0,0 4 0,-4 0 0,-4 4 0,-1-2 0,-7 9 0,3-5 0,0 10 0,1-3 0,1 4 0,2 0 0,-3 0 0,5 0 0,-1 0 0,4 4 0,1 4 0,3 0 0,0 8 0,0-4 0,0-2 0,0-3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19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1202 24575,'39'-88'0,"0"0"0,1 1 0,-1-1 0,1 0 0,-1 0 0,0 0 0,2-4 0,3-8 0,-1 2 0,-6 10 0,-13 20 0,-19 29 0,-18 27 0,-46 44 0,30-2 0,-9 24 0,1 18 0,22-27 0,-13 33 0,18-24 0,-1 12 0,4-1 0,2-5 0,5-3 0,0-12 0,0-1 0,0-6 0,13-5 0,3 0 0,11-10 0,6 1 0,12 0 0,-4-8 0,29 5 0,-27-16 0,27 1 0,-16-6 0,5 0 0,-1 0 0,-7 0 0,-5 0 0,-2-9 0,-5-6 0,0-16 0,-2-5 0,-2-5 0,-4-1 0,-5-3 0,-1 3 0,-9-8 0,-3 11 0,-7 0 0,-2 12 0,-4 10 0,-3 6 0,-10 7 0,-16 1 0,-11 12 0,-7 12 0,-12 19 0,25-4 0,-26 20 0,27-20 0,-20 35 0,21-26 0,-1 10 0,23-23 0,2-10 0,8-2 0,0-8 0,0-1 0,0-4 0,12-3 0,2 0 0,18-13 0,8-13 0,2-15 0,1-7 0,-1-9 0,-9 10 0,3 1 0,-12 13 0,-6 8 0,-7 9 0,-4 4 0,0 4 0,0 4 0,-3 8 0,3 0 0,-2 13 0,3-4 0,0 3 0,3-4 0,6-3 0,0-2 0,8-2 0,-4-5 0,1 0 0,3-4 0,-4 0 0,5-8 0,-4-1 0,5-23 0,-12-4 0,5-15 0,-10-6 0,1-10 0,0 6 0,-5-19 0,-2 19 0,-4-6 0,0 8 0,0 14 0,0 10 0,0 10 0,0 12 0,-3 11 0,-2 18 0,-3 16 0,-2 13 0,0 6 0,4 0 0,-3 0 0,8 0 0,-9 1 0,9-7 0,-3-6 0,4-12 0,0-7 0,0-8 0,0-1 0,0-4 0,0-6 0,3-5 0,2-12 0,12-7 0,-3 1 0,12 0 0,-4 9 0,-1-3 0,4 10 0,-8-4 0,8 9 0,-8-3 0,4 4 0,-5 0 0,-4 12 0,0 2 0,-3 17 0,0 2 0,0 4 0,-3 1 0,-2 0 0,-4-5 0,0-2 0,0-10 0,0 0 0,-4-6 0,-8-2 0,-6-1 0,-9-3 0,1-5 0,0 0 0,0-4 0,-1 0 0,6 0 0,0-3 0,9-1 0,0-8 0,8 4 0,1-3 0,3 4 0,3 0 0,14 3 0,2 1 0,18 3 0,8-5 0,2-5 0,5-1 0,11-10 0,-26 7 0,41-27 0,-38 8 0,16-12 0,-15-1 0,-9 8 0,-1-7 0,-7 5 0,-9 7 0,-2 6 0,-9 7 0,0 7 0,-7 6 0,-10 3 0,-4 4 0,-9 4 0,-1 10 0,-2 11 0,0 10 0,-2 6 0,6-2 0,1 0 0,9-1 0,2-5 0,7 4 0,2-10 0,4 0 0,0-7 0,0-4 0,0-4 0,7 0 0,7-4 0,13-4 0,0 0 0,10-4 0,-5 0 0,6-4 0,14-18 0,-7-12 0,9-12 0,-3-15 0,-12 6 0,12-16 0,-15-3 0,-2 10 0,-6-8 0,-7 12 0,-4 1 0,-2 1 0,-9 18 0,-1 3 0,-5 15 0,0 5 0,-11 9 0,-3 5 0,-11 3 0,-1 0 0,0 0 0,4 4 0,-3 4 0,8 5 0,0 3 0,2 0 0,6 0 0,-2 0 0,6 0 0,-2 4 0,6-3 0,-3 8 0,4 2 0,0 6 0,0 5 0,0 0 0,0 5 0,0-4 0,0 10 0,0-9 0,4 4 0,11-5 0,0-6 0,12-4 0,-3-3 0,2-11 0,1 2 0,-6-8 0,4-1 0,-8-3 0,4-1 0,-5-4 0,-1 0 0,-2 0 0,2-12 0,-6-3 0,4-11 0,-5 0 0,-3-5 0,-1 3 0,-4 8 0,0 9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2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61 24575,'4'3'0,"0"1"0,-4 7 0,3-6 0,0 1 0,5-9 0,-4-1 0,-1-4 0,1-3 0,-3 2 0,2-3 0,-3 1 0,0 2 0,0-2 0,0 3 0,-3 4 0,2 4 0,-2 5 0,3 2 0,-3 1 0,2-1 0,-6 1 0,7-1 0,-4 0 0,4 1 0,0-1 0,0-2 0,0-2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6:53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24575,'4'2'0,"-1"0"0,-3 17 0,0-5 0,4 12 0,0-8 0,6 13 0,-1-1 0,5 9 0,-7 1 0,11 0 0,-7 0 0,4-1 0,4 1 0,-9-6 0,4-1 0,-5-10 0,-1-2 0,1-4 0,-5-5 0,3 0 0,-6-5 0,3-2 0,-4-2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21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24575,'0'94'0,"0"-8"0,0-72 0,0 14 0,0-18 0,8 10 0,-3-11 0,6 2 0,1-3 0,0 0 0,1 0 0,3-3 0,-4 2 0,5-6 0,-5 2 0,4-3 0,-7 0 0,6 0 0,-6 0 0,2 0 0,-3-7 0,0-7 0,1-4 0,0-8 0,-1 8 0,-3-9 0,-1 10 0,-4-10 0,0 9 0,0-8 0,0 8 0,0-3 0,0 0 0,0 3 0,0-4 0,0 6 0,-7 0 0,2 3 0,-10 2 0,6 6 0,-2 2 0,-1 3 0,-1 0 0,0 0 0,-2 0 0,6 0 0,-7 0 0,7 7 0,-6-2 0,5 11 0,-2-3 0,0 4 0,7-5 0,-7 4 0,12-8 0,-8 4 0,8-5 0,-4 1 0,4-4 0,0-1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22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 24575,'7'0'0,"0"0"0,1 0 0,-1 0 0,1 0 0,-1 0 0,1-3 0,-4-5 0,-1 0 0,-3-2 0,0 2 0,0 1 0,-3 2 0,-2-1 0,-2 5 0,-1-3 0,1 4 0,0 0 0,0 0 0,-1 3 0,4 2 0,1 6 0,3-3 0,0 8 0,0-7 0,0 2 0,0-3 0,0-1 0,3-3 0,5 0 0,-3-4 0,3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22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99 24575,'0'11'0,"0"-3"0,0 22 0,0-12 0,0 13 0,0-11 0,0 11 0,0-8 0,0 0 0,0-2 0,0-9 0,0 0 0,0-5 0,0 1 0,0-1 0,3-2 0,1-2 0,3-3 0,1 0 0,-1 0 0,5 0 0,-4 0 0,8 0 0,-7-7 0,7 1 0,-3-6 0,-1 4 0,4-4 0,-8 3 0,4-7 0,0 4 0,-3-1 0,3-3 0,-4 3 0,-4-3 0,4-1 0,-7-5 0,2 5 0,-3-5 0,0 5 0,0-4 0,0 3 0,0-4 0,0 6 0,-3-1 0,-2 4 0,-3 2 0,1 3 0,-5 4 0,3 1 0,-6 3 0,3 0 0,0 3 0,0 5 0,4 5 0,-1 8 0,0-3 0,4 3 0,2-8 0,-1 2 0,3-6 0,-3 3 0,4-8 0,0-1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23.5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24575,'4'3'0,"-1"16"0,-3 0 0,0 25 0,0-8 0,0 23 0,0-22 0,0 21 0,0-22 0,5 10 0,-4-12 0,3 11 0,0-15 0,-3 5 0,3-4 0,0-11 0,-3 6 0,3-9 0,-4 0 0,0-1 0,0-3 0,0 2 0,0-6 0,0 2 0,0-3 0,0-4 0,0-1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34.2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24575,'-4'3'0,"1"10"0,3 5 0,0 9 0,0 0 0,0 5 0,0-3 0,0 9 0,0-4 0,0 6 0,0-10 0,0 1 0,0-2 0,0-5 0,0 7 0,0-13 0,0 4 0,3-10 0,-2 4 0,10-7 0,-2-1 0,8-1 0,-1-2 0,-3 3 0,-2 0 0,1-4 0,0-1 0,1-3 0,3 0 0,-8 0 0,8 0 0,-8-3 0,4-6 0,-3-8 0,-1-6 0,-3-4 0,3 0 0,-7-6 0,3-2 0,-4 1 0,0-4 0,0 3 0,0-17 0,0 15 0,0-8 0,-3 22 0,-2 2 0,-7 4 0,2 0 0,-6 8 0,3-2 0,1 10 0,-4-3 0,3 4 0,-3 0 0,3 0 0,-3 0 0,4 7 0,-1-2 0,1 11 0,4-8 0,0 8 0,0-7 0,4 2 0,0-7 0,4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34.7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24575,'4'0'0,"-1"0"0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35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24575,'-3'11'0,"0"2"0,-9 17 0,2 3 0,1-4 0,3 9 0,-2-4 0,7-4 0,-4 1 0,5-2 0,0-9 0,0 10 0,0-16 0,0 7 0,0-8 0,0 2 0,0-6 0,3 2 0,2-3 0,6 0 0,6-4 0,1 0 0,4-4 0,-6 0 0,1 0 0,0-8 0,-1-1 0,1-13 0,-3 0 0,2-1 0,-6-3 0,2 8 0,-3-8 0,0 3 0,-4-4 0,-1-1 0,-4 1 0,0 4 0,0-3 0,0 8 0,0-8 0,-3 12 0,-6-3 0,0 6 0,-6 5 0,2-5 0,0 10 0,-3-3 0,7 4 0,-2 0 0,3 0 0,0 0 0,1 0 0,-1 0 0,4 3 0,1-2 0,3 2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36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 88 24575,'-4'16'0,"-1"2"0,-5 15 0,5-5 0,1 5 0,4-5 0,0-1 0,0-4 0,0-2 0,0 0 0,0-3 0,0 4 0,0-10 0,0 0 0,0-5 0,0 1 0,0-1 0,7 1 0,-2-4 0,11 0 0,-8-4 0,8 0 0,-3 0 0,3 0 0,-3 0 0,3 0 0,-4-4 0,1 3 0,2-6 0,-6 2 0,6-3 0,-6 0 0,3-4 0,-1 0 0,-2-5 0,4-4 0,-5-2 0,1 0 0,0-3 0,-4 3 0,3-4 0,-7 0 0,3-1 0,-4 1 0,0 4 0,0-3 0,0 8 0,0-4 0,0 5 0,0 5 0,-7 0 0,1 7 0,-5 2 0,-1 3 0,4 0 0,-8 0 0,3 0 0,-3 0 0,-1 0 0,0 7 0,0 2 0,4 13 0,-3-4 0,2 8 0,0-4 0,-2 1 0,10-9 0,-1-7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5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51 24575,'0'-2'0,"0"1"0,0-13 0,0 6 0,0-3 0,-3 4 0,-1 3 0,-8 1 0,4 3 0,-11 0 0,5 0 0,-6 0 0,4 0 0,-5 7 0,4 2 0,0 12 0,2-4 0,5 8 0,-2-3 0,3 4 0,4 0 0,-2 0 0,6 0 0,-7 0 0,7 6 0,-3-5 0,4 0 0,0-2 0,0-3 0,0-1 0,0 0 0,0-9 0,3 3 0,5-7 0,5 4 0,7-8 0,-3 3 0,8-6 0,-3 3 0,4-4 0,-4 0 0,3 0 0,-8 0 0,-1 0 0,-1 0 0,-7 0 0,7-4 0,-3-4 0,0-1 0,3-6 0,-7 7 0,7-7 0,-7 7 0,7-7 0,-10 10 0,2-2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21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24575,'0'10'0,"0"7"0,0 10 0,0 0 0,0 9 0,0-3 0,0 11 0,0-10 0,0 15 0,0-15 0,0 10 0,0-6 0,0 0 0,0 5 0,0-3 0,0 4 0,0-12 0,0 11 0,0-19 0,0 18 0,0-20 0,0 9 0,0-9 0,0-2 0,0-8 0,0 8 0,0-11 0,0 11 0,0-12 0,0 3 0,0-4 0,0 0 0,0-9 0,0-8 0,0-10 0,0-6 0,4-6 0,10 3 0,0 2 0,13 0 0,-9 13 0,8-3 0,-9 9 0,3 3 0,-4 1 0,0 4 0,-4 0 0,-1 0 0,-4 7 0,1 7 0,-3 3 0,-2 7 0,-3-7 0,0 8 0,0-8 0,0 3 0,0-4 0,-7 0 0,-1-4 0,-13 0 0,-1-4 0,-4-3 0,0-1 0,-1-4 0,6 0 0,0 0 0,5-3 0,4-2 0,1 1 0,4-2 0,8 5 0,5 1 0,13 5 0,3 3 0,3-3 0,7-1 0,6-4 0,1 0 0,18-10 0,-9-12 0,0-6 0,0-19 0,-8 14 0,-1-13 0,0 15 0,-14-3 0,-3 12 0,-9 1 0,-2 9 0,-4 1 0,-3 13 0,-1 8 0,-3 10 0,0 6 0,0 0 0,0 0 0,0 1 0,0-1 0,0-9 0,0 3 0,0-12 0,4 3 0,8-7 0,6-1 0,3-6 0,1-15 0,1-8 0,-3-13 0,4 0 0,-9 1 0,-1 0 0,-5 5 0,0 6 0,-1 6 0,-4 5 0,3 4 0,-6 1 0,2 13 0,-3 8 0,0 10 0,0 12 0,0 0 0,0 12 0,0 2 0,0 19 0,0-4 0,0 0 0,5 18 0,1-34 0,6 33 0,-3-31 0,2 12 0,-1-14 0,-1-6 0,-3-8 0,-3-9 0,-3-2 0,0-4 0,0 0 0,-7-4 0,-6 4 0,-9-7 0,-4 4 0,4-9 0,-3 0 0,8-4 0,-3 0 0,4 0 0,4-3 0,4-5 0,5-4 0,3-8 0,0-2 0,7 1 0,2-4 0,13 2 0,1 0 0,9 0 0,-4 5 0,3 4 0,-5 1 0,0 4 0,1 1 0,-1-1 0,-5 4 0,0-3 0,-6 4 0,-3-4 0,3 0 0,-6-3 0,3-6 0,-8 7 0,0-2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52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5 24575,'0'11'0,"0"1"0,0 5 0,0 0 0,-4 4 0,3-3 0,-7 14 0,7-9 0,-8 10 0,4-6 0,0 0 0,-3-4 0,3-2 0,1-4 0,-7-1 0,9 1 0,-6 0 0,8-5 0,0 0 0,0-5 0,0 1 0,0-1 0,0 1 0,0-1 0,0 0 0,3 0 0,1-3 0,4-1 0,-1-3 0,1 0 0,-1 0 0,1 0 0,-1 0 0,1 0 0,-1 0 0,1 0 0,-1-3 0,0-1 0,1-4 0,0-3 0,-1-2 0,2-4 0,-5 1 0,4-6 0,-3 4 0,0-8 0,2 8 0,-2-4 0,-1 6 0,0-1 0,0 4 0,-4 2 0,7 3 0,-6-4 0,2 4 0,1-4 0,-4 5 0,7-1 0,-6 0 0,2-3 0,1 2 0,-4-2 0,4 3 0,-4 0 0,0 1 0,0-1 0,0-4 0,0 4 0,0-4 0,0 5 0,0-1 0,0 1 0,0 0 0,-3 3 0,-1-3 0,-4 6 0,1-2 0,-1 3 0,1 0 0,0 0 0,-1 0 0,1 0 0,-1 0 0,1 0 0,-1 0 0,1 0 0,0 0 0,-1 0 0,4 0 0,1 0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53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1 195 24575,'0'-11'0,"0"-1"0,0-5 0,0-5 0,7 8 0,-1-11 0,6 11 0,1-8 0,-4 5 0,7 4 0,-4 1 0,1 4 0,2 4 0,-6 0 0,2 4 0,1 0 0,-3 0 0,2 0 0,-3 0 0,-1 0 0,-3 4 0,0 4 0,-4 4 0,0 15 0,0-3 0,0 9 0,0 0 0,0-5 0,-4 5 0,-2-6 0,-7 1 0,3-1 0,-7-4 0,8-2 0,-3-4 0,3-1 0,1-3 0,4-2 0,-3-3 0,6-1 0,-6 1 0,6-1 0,-2 0 0,3 0 0,0 0 0,3-3 0,5-1 0,5-3 0,-1 0 0,8 0 0,-6 0 0,7 0 0,0-4 0,-3 0 0,3-9 0,0 3 0,-3-2 0,4 4 0,-6-1 0,-3 1 0,-2 4 0,-3-3 0,-1 6 0,1-2 0,-4-1 0,-1 4 0,-3-3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55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37 271 24575,'3'-4'0,"5"1"0,0 3 0,8 0 0,-8-4 0,8 0 0,-4-8 0,1 6 0,-1-9 0,-1 6 0,-2-8 0,3 1 0,-4 3 0,0-3 0,0 4 0,1-5 0,-5 0 0,0 1 0,-4-1 0,0 4 0,0-2 0,0 6 0,0-3 0,0 5 0,-7-1 0,1 3 0,-14 2 0,6 3 0,-7 0 0,4 0 0,0 0 0,1 3 0,-2 11 0,5-1 0,-4 14 0,8-10 0,-4 5 0,4-1 0,4-3 0,1-1 0,4-1 0,0-4 0,0 1 0,0-2 0,0-3 0,0-1 0,0 1 0,4-1 0,4 1 0,4-4 0,1 0 0,10-4 0,-9 0 0,10 0 0,-11 0 0,2 0 0,-6 0 0,3 0 0,-5 0 0,1-4 0,-1 4 0,1-7 0,-1 6 0,1-3 0,-1 1 0,0-1 0,-3-3 0,3 0 0,-7 0 0,3 9 0,-3 3 0,0 15 0,0-2 0,0 8 0,0-3 0,0 4 0,0-4 0,0 3 0,0-4 0,0 5 0,0-5 0,0 0 0,0-10 0,0 4 0,0-8 0,0 4 0,0-5 0,0 1 0,0-1 0,0-3 0,0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04:38:57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191 235 24575,'0'-10'0,"0"-9"0,3 5 0,-2-4 0,7-2 0,-7 6 0,6 0 0,-6-1 0,2 6 0,-3-4 0,0 1 0,0 1 0,0 2 0,0-3 0,0 5 0,0-1 0,0 1 0,0-1 0,0 1 0,-3 3 0,-1 0 0,-3 4 0,-1 0 0,1 0 0,-1 0 0,1 0 0,-1 0 0,1 0 0,0 0 0,-1 3 0,1-2 0,0 6 0,-1-3 0,0 3 0,1 1 0,-1-1 0,0 5 0,1-4 0,-2 8 0,-3-4 0,3 5 0,-3-1 0,4-3 0,3 3 0,-1-8 0,1 4 0,1-5 0,1 1 0,3-1 0,0 0 0,0 1 0,-4-1 0,4 1 0,-4-1 0,4 1 0,0-1 0,0 1 0,0-1 0,0 1 0,0-1 0,3 0 0,1-3 0,8-1 0,-4-3 0,8 0 0,-4 0 0,5 0 0,0 0 0,-1 0 0,-3 0 0,-2 0 0,1 0 0,-4 0 0,4 0 0,-5 0 0,1 0 0,-1 0 0,-3 3 0,-1 1 0,-3 3 0,0 0 0,0 0 0,0 0 0,0 1 0,0-1 0,0 1 0,0-1 0,0 1 0,-4-1 0,0 1 0,-3-1 0,-1 1 0,0-1 0,1 1 0,-4-1 0,2-3 0,-2 0 0,4-1 0,-1-2 0,1 2 0,-1-3 0,0 0 0,1 0 0,-1 0 0,1 0 0,-1 0 0,4-3 0,1-1 0,3-3 0,0-1 0,0-3 0,0 3 0,0-3 0,0 4 0,0-1 0,0 1 0,0-1 0,0 0 0,3 4 0,2-3 0,2 3 0,1-4 0,-1 1 0,1-1 0,-1 1 0,1-1 0,-1 0 0,1 1 0,-1-1 0,1 4 0,-1-3 0,-3 3 0,3 0 0,-6-3 0,5 6 0,-5-5 0,6 5 0,-6-2 0,2 3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0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39 24575,'0'15'0,"0"5"0,0-2 0,0 3 0,0-4 0,0 4 0,0 2 0,0-1 0,0-4 0,0-3 0,0-2 0,0 4 0,0-5 0,0 0 0,0-5 0,0 1 0,0-1 0,0 1 0,4-1 0,0 1 0,3-4 0,0-1 0,1-3 0,-1 0 0,1 0 0,-1 0 0,1 0 0,-1 0 0,5 0 0,-3 0 0,6 0 0,-6 0 0,2 0 0,-3-3 0,3-2 0,-2-3 0,2 0 0,-3-3 0,0 2 0,-4-3 0,0 5 0,-1-5 0,-2-1 0,3-3 0,-4-1 0,0 0 0,0-4 0,0 3 0,0-4 0,0 6 0,0-1 0,0 0 0,0 5 0,0 0 0,0 4 0,-3 1 0,-2-1 0,-2 0 0,-1 1 0,1 3 0,-1-3 0,0 6 0,1-6 0,-5 6 0,3-2 0,-2 3 0,-1 0 0,3 0 0,-2 0 0,-1 0 0,0 3 0,-1 1 0,6 4 0,0-4 0,6 3 0,-6-6 0,6 5 0,-2-5 0,3 2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1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24575,'0'7'0,"3"-3"0,1 0 0,4-4 0,-1 0 0,1 0 0,-1 0 0,1 0 0,-1 0 0,1 0 0,-4-3 0,-1-2 0,-3-2 0,0 3 0,0 1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2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70 24575,'0'16'0,"0"-3"0,0 9 0,0-1 0,0-3 0,0 8 0,0-8 0,0 3 0,0-8 0,0 7 0,0-10 0,0 7 0,0-6 0,0-2 0,0 2 0,0-3 0,0-1 0,0 0 0,0 1 0,0-1 0,0 1 0,0-1 0,4 1 0,0-1 0,3 1 0,0-4 0,1 2 0,-1-5 0,1 3 0,-1-1 0,1-2 0,-1 2 0,1-3 0,-1 0 0,1 0 0,-1 0 0,1 0 0,-1 0 0,5 0 0,-4 0 0,8 0 0,-8 0 0,4 0 0,-4 0 0,-1 0 0,1-3 0,-1-2 0,1-2 0,-1-1 0,1 1 0,-4-1 0,-1 0 0,1 4 0,-4-3 0,4 3 0,-4-4 0,0-3 0,0 2 0,0-11 0,0 6 0,-4-13 0,-6-1 0,-5-1 0,-4-4 0,1 6 0,4-1 0,-3 6 0,-4-7 0,6 10 0,-8-1 0,14 8 0,-3 4 0,5 4 0,-1 0 0,0 4 0,1 0 0,-1 0 0,1 0 0,0 0 0,-1 3 0,4 1 0,-2 4 0,5-1 0,-6 1 0,6-1 0,-2 1 0,3-1 0,0 1 0,-3-4 0,2-1 0,-3-3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4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1 24575,'0'11'0,"-3"1"0,2 9 0,-3-3 0,0 4 0,3-1 0,-2 1 0,-1 1 0,3 3 0,-3-12 0,4 6 0,0-7 0,0-1 0,0 0 0,0-1 0,0-2 0,0 2 0,0 1 0,0-4 0,0 4 0,0-5 0,0 1 0,0-1 0,0 1 0,0-1 0,0 1 0,4 0 0,0-1 0,3 1 0,1-1 0,-1-3 0,1 3 0,-1-6 0,1 5 0,-1-5 0,1 3 0,0-4 0,-1 0 0,1 0 0,-1 0 0,5 0 0,-4 0 0,8 0 0,-8 0 0,8-8 0,-8 3 0,8-11 0,-7 7 0,3-6 0,-5 6 0,1-3 0,0 1 0,-4 2 0,0-3 0,0 1 0,-3 2 0,2-3 0,-3 5 0,0-5 0,0 3 0,0-6 0,0-6 0,0 3 0,-3-6 0,-3 2 0,-6 4 0,-1-3 0,-4 4 0,4 0 0,-3 4 0,7 1 0,-7 4 0,8 0 0,-4 4 0,4 0 0,1 4 0,-5 0 0,3 0 0,-2 0 0,3 0 0,0 0 0,-3 0 0,2 3 0,-3 6 0,4 3 0,3 5 0,-2-4 0,6-2 0,-6-3 0,7-1 0,-4 1 0,4-4 0,0-1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14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24575,'0'11'0,"0"1"0,0 10 0,0 0 0,0 18 0,0-15 0,0 25 0,5-19 0,0 21 0,1-16 0,8 9 0,-12-17 0,15 11 0,-11-15 0,4 3 0,-2-6 0,-3-3 0,3 3 0,0-8 0,0 2 0,0-2 0,0 0 0,-3-2 0,2-3 0,-7-1 0,4 1 0,-4-1 0,0 1 0,0-1 0,0-3 0,0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2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24575,'14'0'0,"8"0"0,-3 0 0,3 0 0,4 0 0,2 0 0,1 0 0,-1 0 0,-2 0 0,-8 0 0,-1 0 0,-1 0 0,-8 0 0,4 0 0,-8 7 0,-1 2 0,-3 13 0,0-5 0,0 5 0,0-1 0,0-3 0,0 3 0,-4-4 0,0-5 0,-4 0 0,0-5 0,1 1 0,-1-1 0,1-3 0,3 3 0,4-6 0,4 2 0,7-3 0,-3 0 0,8 0 0,-4 0 0,5 0 0,-1 0 0,1 0 0,-4 0 0,2 0 0,-6 0 0,2 0 0,1 0 0,-4 8 0,4 1 0,-3 12 0,-1-3 0,1 8 0,-4-3 0,3-1 0,-7 4 0,2-8 0,-3 0 0,0-3 0,0-2 0,0-1 0,0 0 0,0-5 0,0 1 0,0-1 0,-7-3 0,-2 0 0,-8-4 0,0 0 0,1 0 0,-1 0 0,4 0 0,-2 0 0,6 0 0,-3 0 0,5 0 0,3 0 0,1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24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0 445 24575,'15'0'0,"3"0"0,13 0 0,2 0 0,5 0 0,-5 0 0,18-21 0,-13 2 0,2-17 0,-1-6 0,-22 13 0,8-16 0,-16 13 0,-1-1 0,-7 2 0,3 5 0,-7 11 0,-5 3 0,-14 12 0,-1 0 0,-8 4 0,4 10 0,-2 16 0,-1 7 0,4 13 0,1-9 0,5 8 0,5-4 0,4 0 0,7-1 0,4-6 0,0 0 0,0-5 0,4-1 0,8-14 0,12-1 0,9-8 0,11-4 0,1-1 0,7-8 0,1-17 0,9-22 0,-2-12 0,-6-4 0,-11 6 0,-12 6 0,0-5 0,-6 6 0,-5 2 0,-6 11 0,-5 6 0,-5 11 0,0 5 0,-4 3 0,0 28 0,0 0 0,0 25 0,0-1 0,0-5 0,0 11 0,0-11 0,0 0 0,8-8 0,1-5 0,19 3 0,1-10 0,11 0 0,-2-10 0,6-3 0,15-2 0,-15-4 0,32-11 0,-32-5 0,25-25 0,-20-4 0,-4-6 0,1-17 0,-19 23 0,8-28 0,-20 25 0,1-10 0,-11 18 0,0 2 0,-5 17 0,-6 7 0,-8 7 0,-7 7 0,-5 4 0,-2 15 0,4 6 0,0 14 0,6-6 0,-1 3 0,9-3 0,-2 0 0,11-6 0,-3-7 0,4-4 0,0-4 0,3-4 0,9-5 0,6-3 0,8-8 0,1-7 0,-5-3 0,0-8 0,-6 13 0,1-4 0,-5 10 0,-1 2 0,-4 2 0,0 3 0,0 3 0,-3 15 0,0 12 0,-4 29 0,0 2 0,0 13 0,4-14 0,-3 4 0,4 3 0,-5 2 0,0 4 0,0-13 0,0-8 0,0-13 0,0-8 0,0-9 0,-7-5 0,-2-6 0,-12-2 0,0-5 0,-6 0 0,1-4 0,0-4 0,4-4 0,5-5 0,2-3 0,6 0 0,1 4 0,4-3 0,4 7 0,0-7 0,0 3 0,0-4 0,0 0 0,4 0 0,8-1 0,12-1 0,3 1 0,16-7 0,-9 4 0,24-17 0,-17 15 0,13-14 0,-15 10 0,2-9 0,-5 4 0,-1-9 0,-5 4 0,-9-4 0,3-5 0,-9-18 0,1 14 0,-6-12 0,-6 28 0,-4 2 0,0 10 0,0 4 0,0 6 0,-4 7 0,0 1 0,-7 3 0,3 0 0,-7 0 0,3 0 0,-1 11 0,1 4 0,3 16 0,0 2 0,3 5 0,2 0 0,4 6 0,0-5 0,0 0 0,0-8 0,0-5 0,0-8 0,0-3 0,3-8 0,5-3 0,4 0 0,4-4 0,5-8 0,10-24 0,-1-1 0,2-13 0,-2 6 0,-15 12 0,6 0 0,-8 7 0,3 5 0,-4 4 0,3 1 0,-7 3 0,7 4 0,-7 1 0,3 3 0,-3 0 0,-1 0 0,0 0 0,0 3 0,1 5 0,0 8 0,-4 6 0,4 4 0,-7 0 0,3 0 0,-4 0 0,0-4 0,0-6 0,0-1 0,0-7 0,0 3 0,0-3 0,0-10 0,0-8 0,0-11 0,0-5 0,4 0 0,0 4 0,5-3 0,-1 8 0,0 0 0,-1 6 0,0 3 0,1 4 0,-1 1 0,4 3 0,-3 0 0,7 0 0,-7 0 0,3 0 0,0 0 0,1 4 0,1 4 0,2 4 0,-7 4 0,8 4 0,-6 2 0,5 0 0,-6-2 0,6-4 0,-6 0 0,2-4 0,-3-1 0,-1-4 0,0-3 0,0-1 0,4-3 0,-6 0 0,2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3.0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4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24575,'72'21'0,"-14"-2"0,33 14 0,-34-13 0,-18-6 0,-4-4 0,9-5 0,-19 6 0,9-5 0,-13 6 0,-7-4 0,2 0 0,-8-3 0,-4 1 0,2-2 0,-5 1 0,3-2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4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185 0 24575,'-9'29'0,"-2"2"0,-9 9 0,1-6 0,-2 11 0,6-10 0,-4 11 0,3-7 0,1-4 0,1-2 0,5-11 0,4-4 0,-2-3 0,6-7 0,-3 0 0,4-4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6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1 24575,'0'2'0,"-8"9"0,2 10 0,-17 13 0,11-10 0,-7 9 0,7-16 0,6 5 0,-9-6 0,9 6 0,-2-9 0,-4 8 0,10-13 0,-8 4 0,9-5 0,-3 1 0,4-1 0,0 1 0,-7 0 0,8-4 0,-4 3 0,10-3 0,4 4 0,2 0 0,4 0 0,-1 1 0,5 3 0,2 2 0,4 0 0,5 4 0,-3-4 0,4 5 0,-11-5 0,4-1 0,-8-5 0,-1 0 0,-1 1 0,-8-5 0,4 0 0,-5-4 0,1 0 0,-4 0 0,-1 0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6:56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24575,'0'16'0,"0"14"0,0 0 0,0 14 0,0-3 0,0 0 0,0 11 0,0-11 0,0 11 0,9-11 0,-7-1 0,7-7 0,-5-6 0,-3-8 0,6-3 0,-6-9 0,6 1 0,-6-4 0,2-1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0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24575,'0'3'0,"0"3"0,0 10 0,0 1 0,0-1 0,0 6 0,0 0 0,0 1 0,0-2 0,0 1 0,0-9 0,0 8 0,0-9 0,0 1 0,0 3 0,0-4 0,0 5 0,3-5 0,2 4 0,2-8 0,1 4 0,-1-5 0,1 1 0,-1-1 0,5 1 0,-4 0 0,8 0 0,-7-1 0,6-2 0,-2-2 0,-1 1 0,4-4 0,-8 4 0,8-4 0,-4 0 0,1 0 0,-1 0 0,-5 0 0,1 0 0,-1 0 0,1 0 0,-1-4 0,1 0 0,-1-3 0,1-1 0,-1 0 0,-3 1 0,3-4 0,-3-2 0,4 1 0,-3-4 0,2-1 0,-6-1 0,3-4 0,-4 6 0,0-1 0,0 0 0,0 1 0,0-1 0,0-5 0,0 4 0,0-3 0,0 4 0,0 0 0,-4 1 0,0-1 0,-4 4 0,-4 1 0,3 4 0,-3 0 0,5 4 0,-1 1 0,0 3 0,1 0 0,-1 0 0,1 0 0,-1 0 0,-4 0 0,4 0 0,-4 0 0,4 3 0,1 1 0,-1 4 0,1 3 0,-1-6 0,4 5 0,-3-10 0,7 4 0,-3-4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1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94 24575,'19'0'0,"-1"0"0,4 0 0,-5 0 0,9 0 0,-3 0 0,4-8 0,-4 2 0,-2-7 0,-4 9 0,0-8 0,-5 11 0,4-11 0,-3 8 0,3-4 0,-4 3 0,-1-6 0,-7 9 0,0-5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2.4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24575,'0'7'0,"0"0"0,0 13 0,0 7 0,0-8 0,0 13 0,0-9 0,0 16 0,0-9 0,0 15 0,0-17 0,0 10 0,0-14 0,0 7 0,0-8 0,0-5 0,0 2 0,0-11 0,0 3 0,0-5 0,4 1 0,-4-1 0,7 1 0,-3-1 0,4-3 0,-1 0 0,1-4 0,3 3 0,-2-2 0,7 3 0,-8-4 0,4 0 0,-1 0 0,-2 0 0,6 0 0,-6 0 0,3 0 0,-5 0 0,5 0 0,-4 0 0,4 0 0,-5 0 0,1 0 0,-1-4 0,1 0 0,-1-3 0,1-1 0,0-4 0,-1 4 0,-2-8 0,-2 7 0,-3-6 0,0 6 0,0-7 0,0 0 0,0-1 0,0-4 0,0 9 0,0 0 0,0 4 0,0 1 0,-3-1 0,-1 4 0,-4 1 0,-3 3 0,2 0 0,-7 0 0,8 0 0,-8 0 0,7 0 0,-7 0 0,8 0 0,-8 4 0,8 0 0,-4 4 0,0 0 0,4-1 0,-4 1 0,4 0 0,1-1 0,-1 1 0,4-1 0,-3 1 0,6-1 0,-6 1 0,6-4 0,-2-1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3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0 491 24575,'0'-11'0,"0"-6"0,0-1 0,0-9 0,0 10 0,0-10 0,0 9 0,0-8 0,0 8 0,0 1 0,0 1 0,0 3 0,0 1 0,0 0 0,0 0 0,0 0 0,0-1 0,0-3 0,0 8 0,0-8 0,0 7 0,0-2 0,0 3 0,0 1 0,0-5 0,3 3 0,-2-2 0,6 3 0,-3 0 0,3 1 0,-2-1 0,1 4 0,-2-3 0,1 3 0,1 0 0,-5-3 0,6 6 0,-6-6 0,5 7 0,-5-7 0,6 6 0,-6-5 0,5 5 0,-5-6 0,5 6 0,-5-5 0,2 5 0,-3-2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4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203 1 24575,'-11'0'0,"0"0"0,4 0 0,-5 0 0,3 0 0,-6 0 0,2 0 0,-4 0 0,5 0 0,-4 0 0,7 0 0,-2 0 0,3 0 0,0 0 0,1 0 0,-1 0 0,1 0 0,-1 0 0,4 3 0,-2-2 0,5 2 0,-2-3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2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67 24575,'1'-9'0,"1"3"0,11 6 0,-4 0 0,2 0 0,-4 0 0,0 0 0,-3-3 0,-1-1 0,0-4 0,-2 1 0,2 0 0,-3-1 0,0 1 0,-3 3 0,-1 1 0,-3 3 0,0 0 0,0 6 0,-1 7 0,0 4 0,3 3 0,-1-8 0,5 3 0,-3-7 0,4 3 0,-3-4 0,2-3 0,-2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6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8 217 24575,'-4'1'0,"1"-6"0,6-7 0,6-9 0,1 3 0,2-4 0,-4 6 0,4 3 0,-3 1 0,3 8 0,-4-7 0,-1 9 0,1-6 0,0 8 0,-1 0 0,1 0 0,-1 0 0,1 0 0,3 4 0,-2 0 0,2 4 0,1 0 0,-4 0 0,4-4 0,-5 3 0,1-6 0,-1 2 0,1 0 0,-1-2 0,1 2 0,-1-3 0,1 0 0,-1 0 0,1 0 0,-1 0 0,0 0 0,1-3 0,-1-1 0,1-8 0,0 3 0,0-6 0,0 2 0,0 0 0,0-2 0,0 6 0,-1-2 0,-2 3 0,1 0 0,-5 4 0,2 1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07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0 440 24575,'0'-8'0,"0"1"0,0-4 0,0 2 0,0-6 0,0 6 0,0-3 0,0 1 0,0 2 0,0-6 0,0 6 0,0-6 0,0 6 0,0-3 0,4 1 0,0 2 0,4-2 0,-1 3 0,-2 0 0,1 1 0,-2 3 0,4-3 0,-1 6 0,0-2 0,1 3 0,-1 0 0,0 0 0,1 0 0,-1 0 0,1 0 0,-1 0 0,1 0 0,-1 0 0,1 0 0,-1 0 0,1 0 0,-1 0 0,0 0 0,1 3 0,-1-2 0,1 2 0,-4 1 0,3-4 0,-3 4 0,3-4 0,-2 3 0,1-2 0,-2 2 0,4-3 0,-1 0 0,1 0 0,-1 0 0,0 0 0,1 0 0,-1 0 0,1-3 0,0-6 0,0-3 0,4-5 0,-3 0 0,3-4 0,-3 3 0,-1-3 0,1 4 0,-1 0 0,0 5 0,0-4 0,0 3 0,0 1 0,0-4 0,0 7 0,-4 1 0,-1 5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12.0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1 115 24575,'2'0'0,"0"-7"0,12 1 0,0-15 0,7 11 0,-6-11 0,10 15 0,-7-9 0,1 13 0,6-15 0,-11 15 0,7-6 0,-9 8 0,4 0 0,-7 0 0,2 0 0,-3 8 0,0 1 0,-3 12 0,-2 2 0,-3 4 0,0 6 0,0-9 0,0 7 0,0-9 0,0 1 0,-7-2 0,1-4 0,-6-5 0,1 4 0,2-8 0,-3 4 0,5-5 0,-1 1 0,0-1 0,1 1 0,0-4 0,3 2 0,-3-5 0,6 6 0,-5-7 0,8 3 0,-1-3 0,6 0 0,0-3 0,5-2 0,0-3 0,5 0 0,0 3 0,-1-2 0,1 6 0,-1-3 0,1 4 0,-1 0 0,1 0 0,-4 0 0,2 0 0,-2 8 0,0 1 0,-1 7 0,0 6 0,-2-4 0,3 8 0,-5-8 0,-3 3 0,3 1 0,-7-9 0,3 8 0,-4-9 0,0 1 0,0 2 0,0-6 0,0 2 0,0-3 0,0-1 0,-4 5 0,-4-3 0,-5 3 0,-16 0 0,4-2 0,-9 3 0,6-4 0,5-1 0,-3-3 0,8-1 0,-3-4 0,4 0 0,1 0 0,3 0 0,2 0 0,3 0 0,1 0 0,2 0 0,2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13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37 24575,'0'16'0,"0"2"0,4 5 0,-3 8 0,7-2 0,-7 17 0,8-5 0,-4 0 0,0 4 0,3-15 0,-2 15 0,3-17 0,-4 0 0,0-6 0,-2-5 0,-2-1 0,3 1 0,-4-5 0,0 0 0,0-5 0,0 1 0,0-1 0,-3-5 0,-2-12 0,1-3 0,-4-14 0,7-1 0,-3-6 0,4-5 0,0-1 0,0 0 0,0 0 0,0 0 0,0 6 0,0 1 0,0 11 0,0 0 0,0 6 0,0-1 0,0 4 0,0 1 0,0 5 0,0-1 0,0 1 0,0-1 0,0 1 0,0-1 0,0 1 0,0-1 0,0 1 0,3-1 0,1 4 0,4-2 0,-1 5 0,1-3 0,-1 4 0,1-3 0,3 2 0,-2-2 0,6 3 0,-6 0 0,2 0 0,-3 0 0,-1 0 0,1 0 0,-1 0 0,1 0 0,-1 0 0,1 0 0,0 0 0,-1 3 0,-3 1 0,3 4 0,-6-1 0,2 5 0,-3 1 0,0 3 0,0 1 0,0-1 0,0 1 0,0-5 0,0 4 0,-4-3 0,0-1 0,-8 0 0,-1-4 0,1 0 0,-9 1 0,7-1 0,-12 1 0,8-4 0,-8-1 0,3-4 0,-7 0 0,7 0 0,6 0 0,10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27:14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24575,'6'0'0,"1"0"0,13 0 0,1 0 0,2 0 0,-1 0 0,-1 0 0,-8 0 0,-1 0 0,-5 0 0,1 0 0,-1 0 0,-3 7 0,0 6 0,-4 4 0,0 9 0,0-3 0,0 4 0,-4-4 0,3 3 0,-6-8 0,2-1 0,-3-1 0,4-7 0,-3 2 0,6-3 0,-3-1 0,1-3 0,5-1 0,-1-3 0,6 0 0,0 0 0,1 0 0,-1 0 0,1 0 0,-1 0 0,5 0 0,5 0 0,1 0 0,4 0 0,-1 0 0,2-4 0,-1 0 0,0-5 0,-6 4 0,-3-2 0,-2 6 0,-3-6 0,-1 6 0,1-2 0,0 0 0,-4-1 0,-1 0 0,-3 1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1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697 0 24575,'-18'33'0,"-3"3"0,-18 22 0,1-12 0,5-3 0,-1-1 0,-3 2 0,-7 5 0,-2 1 0,-7 8 0,-7 1 0,1 0 0,27-15 0,-17-3 0,18-1 0,-3-13 0,14-5 0,4-1 0,1-7 0,6-5 0,4 0 0,1 0 0,4-1 0,4 1 0,6 5 0,10 2 0,9 11 0,13 10 0,-6-5 0,14 16 0,11 1 0,-12-1 0,18 6 0,-22-10 0,1 2 0,5 0 0,-18-4 0,8-5 0,-22-9 0,7-1 0,-15-12 0,2-1 0,-4-5 0,-4 0 0,-1-4 0,-4-1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0 267 24575,'0'-12'0,"0"-3"0,0 2 0,0-7 0,0 10 0,5-9 0,0 4 0,5 4 0,4-3 0,-3 9 0,13-5 0,-12 4 0,13-3 0,-10 8 0,5-8 0,0 7 0,-5-2 0,4 4 0,-4 0 0,0 0 0,-1 0 0,-4 15 0,0 3 0,-4 22 0,-1 1 0,-5 15 0,0 10 0,0-7 0,0 13 0,0-22 0,0-1 0,-4-15 0,-2-9 0,-4-4 0,4-6 0,2-1 0,0-9 0,-1-1 0,-4-4 0,0-8 0,4-16 0,1-11 0,4-13 0,0 0 0,0-8 0,0-1 0,0-1 0,0 3 0,0 6 0,0 8 0,5 1 0,1 7 0,9 5 0,1 2 0,4 6 0,-5 5 0,4 0 0,-4 5 0,1 5 0,3 0 0,-9 5 0,4 0 0,-5 0 0,0 0 0,0 0 0,1 9 0,4 2 0,-3 15 0,4 1 0,-3 13 0,-1-5 0,-5 11 0,-1-4 0,1 6 0,-5 0 0,4-7 0,-5-1 0,0-7 0,0 0 0,0-6 0,0-1 0,0-6 0,0-4 0,0 2 0,0-7 0,0 3 0,0-5 0,0 0 0,0 0 0,0 0 0,0 0 0,0 0 0,0-11 0,0-11 0,0-20 0,0-1 0,0-13 0,0 6 0,0-7 0,6-1 0,0 1 0,11 7 0,-5 1 0,9 7 0,-9 6 0,3 1 0,-5 5 0,0 6 0,-1 5 0,0 6 0,0 4 0,0 0 0,0 0 0,0 0 0,0 0 0,-5 4 0,4 1 0,-7 9 0,3 7 0,-4 6 0,0 13 0,0 2 0,0 6 0,0 0 0,0 0 0,0 0 0,0-7 0,0-1 0,0-13 0,0-1 0,0-6 0,0-5 0,0-1 0,0-5 0,0-4 0,0-1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1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96 24575,'0'-23'0,"0"2"0,0 13 0,13 3 0,5-4 0,13 3 0,2 0 0,0 1 0,7-1 0,-5 5 0,4-4 0,-11 5 0,-3 0 0,-9 0 0,-2 0 0,-5 0 0,-4 7 0,-1 10 0,-10 16 0,-20 18 0,-3 7 0,-27 20 0,15-16-252,12-19 1,0 0 251,-20 21 0,-7 7 0,8-6 0,11-20 0,9-5 0,11-14 0,3-11 0,8-1 0,2-5 0,4 0 503,4-4-503,6-1 0,10-4 0,8 0 0,11 0 0,-5 0 0,5 0 0,-5 0 0,-7-4 0,-1-2 0,-6 1 0,0 0 0,-5 1 0,-1 3 0,-5-3 0,0 4 0,0 0 0,0-4 0,-4 3 0,-1-3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24575,'1'-5'0,"3"1"0,30 4 0,2 0 0,12 0 0,0 0 0,0 0 0,0 0 0,-6-4 0,-3 2 0,-11-3 0,-7 5 0,-7 0 0,-5 0 0,0 0 0,-4 0 0,-1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28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0 617 24575,'0'-7'0,"0"27"0,0 6 0,0 16 0,0-5 0,0 7 0,0-2 0,0 10 0,0-9 0,0-4 0,0-7 0,4 0 0,8-10 0,2-9 0,11-1 0,-12-11 0,17 3 0,-11-4 0,13-13 0,-13-2 0,3-17 0,-12-7 0,3 9 0,-3-12 0,-2 19 0,-2-13 0,-3 8 0,-3 1 0,0 2 0,0 8 0,0-3 0,0 7 0,0-2 0,0 7 0,0-3 0,0 0 0,0 3 0,8-4 0,5 4 0,9 0 0,9 3 0,7-4 0,1 8 0,11-8 0,-11 8 0,11-8 0,-16 7 0,4-6 0,-12 7 0,-9-3 0,-1 4 0,-9 0 0,-9 0 0,-8 0 0,-11 8 0,-6 6 0,0 10 0,-2 4 0,5 0 0,-4 6 0,13-6 0,-8 4 0,17 0 0,-5-9 0,10 2 0,-2-9 0,3-4 0,0-1 0,0-4 0,14-3 0,1-4 0,21-15 0,-12-4 0,14-12 0,-12-2 0,4 3 0,-7-3 0,-9 7 0,-2 4 0,-3-3 0,-1 8 0,-3-4 0,-2 5 0,-3 0 0,0 4 0,-3 5 0,-2 15 0,2 12 0,-1 13 0,4 5 0,0 0 0,0 0 0,0 0 0,0-6 0,3 0 0,6-6 0,5 0 0,7-8 0,1-1 0,4-9 0,0-3 0,1-1 0,-1-4 0,0-8 0,9-25 0,-9 0 0,13-40 0,-17 17 0,2-25 0,-9 20 0,-3-19 0,-1 19 0,0-21 0,0 15 0,1-7 0,-2 16 0,-4-1 0,-1 14 0,-5 11 0,0 3 0,0 18 0,-7 1 0,-2 9 0,-6 3 0,-1 3 0,-1 15 0,-7 19 0,7 4 0,-8 16 0,14-6 0,-4 3 0,9 4 0,1-7 0,5 1 0,0-7 0,0-1 0,0-6 0,4 0 0,4-10 0,11 4 0,-1-10 0,8 1 0,-3-6 0,-2-1 0,4-6 0,-8 1 0,4-6 0,-1-1 0,-3-4 0,4 0 0,-1 0 0,-2-12 0,2 2 0,-6-15 0,-2 3 0,-4-4 0,1 4 0,-1 2 0,-4 0 0,0 4 0,-4 0 0,0 11 0,-4 15 0,3 12 0,-3 11 0,4 0 0,0-2 0,0-4 0,0-2 0,0-7 0,0-3 0,3-7 0,5-4 0,9-1 0,0-7 0,4-14 0,2-8 0,-2-18 0,3 8 0,-5-7 0,-5 16 0,-1-5 0,-5 15 0,-3-3 0,-2 12 0,0 0 0,1 5 0,3 10 0,-3 1 0,3 13 0,-2 1 0,3-1 0,5 4 0,0-11 0,0 5 0,2-10 0,1 3 0,2-8 0,7 0 0,-8-4 0,8 0 0,-4-4 0,6-9 0,-4-6 0,5-15 0,-3-1 0,6-6 0,-6 1 0,5 0 0,-11 7 0,1-5 0,-4 10 0,-6 1 0,2 7 0,-8 4 0,0 4 0,-7 4 0,-10 5 0,-4 3 0,-9 4 0,-2 9 0,1 7 0,3 7 0,2 0 0,9-5 0,0 3 0,5-3 0,3-1 0,1 0 0,4-5 0,0 0 0,0-1 0,3-2 0,5-2 0,4-3 0,8-4 0,7 0 0,1-4 0,8 0 0,-8 0 0,9 0 0,-5-5 0,1-4 0,5-10 0,-4-6 0,1-5 0,0-5 0,0 4 0,-4-9 0,5-1 0,-5-1 0,-5-9 0,-3 16 0,-3-8 0,-6 15 0,-1 2 0,-5 5 0,-4 9 0,-7 4 0,-10 5 0,-13 11 0,-3 13 0,-6 10 0,5 10 0,5-7 0,0 4 0,12-10 0,3 3 0,6-5 0,4-4 0,0-2 0,0-4 0,12-3 0,2-1 0,18-7 0,-5-2 0,10-3 0,-5 0 0,1 4 0,-6-3 0,-7 7 0,-7-7 0,-2 5 0,-7 2 0,-1 4 0,-3 9 0,0 0 0,-8 5 0,-7 1 0,-7-4 0,-6 4 0,1-8 0,0 3 0,0-8 0,6-2 0,0-4 0,5 0 0,4-4 0,-3 0 0,7-4 0,-3 0 0,3-3 0,4-21 0,1 15 0,3-14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3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24575,'6'11'0,"2"-4"0,36 31 0,-12-18 0,26 25 0,-23-21 0,31 22 0,-25-14 0,24 10 0,-20-6 0,-3-11 0,-1 4 0,-13-12 0,-2 3 0,-11-14 0,-1 7 0,-5-8 0,0 5 0,0-5 0,-4 3 0,-1-3 0,-4 4 0,4-4 0,-3 3 0,3-3 0,-4 3 0,0 1 0,0 0 0,0 0 0,0 5 0,0 1 0,-11 25 0,-10-1 0,-12 25 0,-6-5 0,-10 17 0,15-22 0,-12 19 0,7-20 0,4 5 0,-8-6 0,23-12 0,-6-11 0,14-8 0,2-7 0,2-5 0,7 0 0,-3 0 0,0-4 0,-1-1 0,1-4 0,0 0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3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24575,'11'-5'0,"13"2"0,14 3 0,3 0 0,13 0 0,-4 0 0,8 0 0,-3 0 0,-6 0 0,-14-5 0,-2 4 0,-18-4 0,-1 5 0,-5 0 0,-4 0 0,-1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4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24575,'10'5'0,"19"-1"0,22-4 0,0 0 0,10 0 0,-1 0 0,6 0 0,-7 0 0,-6 0 0,-18 0 0,-6 0 0,-5 0 0,-18 0 0,3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4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42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2 301 24575,'-1'-5'0,"7"1"0,9 4 0,5 0 0,6 0 0,1-5 0,-5 4 0,9-4 0,-15 5 0,16 0 0,-15 0 0,13 0 0,-13 0 0,4 0 0,-2 0 0,-4 0 0,5 0 0,0 0 0,0 0 0,-5 4 0,4 6 0,-8 5 0,3 5 0,-4 1 0,0-1 0,1 0 0,-2-5 0,1 4 0,-5-4 0,0 5 0,-5 0 0,0 0 0,0 0 0,0 0 0,0 1 0,0-6 0,0 4 0,0-9 0,-5 9 0,0-9 0,-5 4 0,1 0 0,-1-4 0,1 4 0,-1-5 0,1 0 0,0 1 0,0-1 0,-5 0 0,3 0 0,-8 1 0,9-1 0,-9 1 0,4-5 0,-1 4 0,-3-8 0,4 3 0,-5-4 0,4 0 0,-17 0 0,18 0 0,-18 0 0,17-5 0,-4-5 0,5-1 0,0-8 0,0-2 0,8 5 0,-8-15 0,10 14 0,-1-9 0,1 6 0,5-6 0,0 4 0,0-9 0,0 3 0,0-5 0,0 0 0,4 6 0,2-5 0,5 5 0,0-7 0,5 1 0,-4 0 0,8 6 0,-8-5 0,7 10 0,-7-4 0,2 11 0,-4-4 0,-1 9 0,4-9 0,-3 9 0,4 1 0,-9 1 0,3 3 0,-3 0 0,4 1 0,5-1 0,-4 4 0,9-4 0,-9 5 0,9 0 0,-4 0 0,6 0 0,-1 0 0,0 0 0,6 0 0,-5 5 0,10 5 0,-9 2 0,3 7 0,1-7 0,-4 3 0,4-5 0,-11 0 0,4 0 0,-4-1 0,0-3 0,4-2 0,-8-4 0,7 0 0,-7 0 0,3 0 0,-5 0 0,4 0 0,-3 0 0,3 0 0,-5-4 0,-3-6 0,3 0 0,-2-9 0,-1 8 0,4-8 0,-4 9 0,0-9 0,4 9 0,-8-5 0,3 6 0,-4 0 0,0 4 0,0 1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43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24575,'13'0'0,"4"0"0,-2 0 0,18 0 0,-10 0 0,15-5 0,-21 3 0,13-3 0,-13 5 0,4 0 0,-7 0 0,-5 0 0,0 0 0,0 0 0,-4 4 0,-2 6 0,-3 5 0,-5 10 0,-6 3 0,-6 5 0,-6 6 0,1-4 0,-2 11 0,1-11 0,0 5 0,1-7 0,5 0 0,1-6 0,6-1 0,-1-6 0,6-5 0,0-1 0,5-5 0,0 1 0,0-2 0,0 2 0,0-1 0,0-1 0,0 1 0,0 0 0,0 0 0,9-4 0,2 3 0,9-7 0,1 3 0,4-4 0,3 0 0,11 0 0,-4 0 0,-1 0 0,-3 0 0,-3 0 0,-1 0 0,-6 0 0,-2 0 0,-9 0 0,4 0 0,-5 0 0,0 0 0,-4 0 0,-1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4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18 24575,'-7'0'0,"15"0"0,8 0 0,30 0 0,-16 0 0,18 0 0,-9 0 0,3 0 0,-1 0 0,5 0 0,-11 0 0,5 0 0,-18 0 0,3 0 0,-10 0 0,0 0 0,-1 0 0,-5 0 0,0 0 0,1 0 0,-1 0 0,0 0 0,0 0 0,-1 0 0,1 0 0,-1 0 0,1 0 0,0 0 0,0 0 0,0 0 0,0 0 0,0 0 0,0 0 0,0 0 0,0 0 0,1 0 0,-1 0 0,-1 0 0,2 0 0,-2 0 0,1 0 0,-4-8 0,-2 6 0,-3-5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4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36 24575,'84'0'0,"-19"-5"0,12 4 0,-27-10 0,13 10 0,-20-10 0,11 10 0,-25-4 0,10 5 0,-23 0 0,9 0 0,-15 0 0,0 4 0,-6 0 0,-4 5 0,4 5 0,-3 1 0,4 11 0,-5 1 0,0 6 0,0 7 0,0 9 0,0 1 0,0 30 0,0-9 0,0 22 0,0-2-912,0-14 912,0-17 0,0 0 0,0 32 0,0-29 0,0 0 0,0 24-383,0 4 383,0-7 0,0 12 0,0-2 0,0 0 0,-6-19 0,5 6 0,-11-14 0,10 7 0,-9-9 0,9 0 0,-3-7 0,-1-3 894,5-7-894,-5-6 401,1-3-401,4 1 0,-4-11 0,5 9 0,0-10 0,0-1 0,-4-1 0,3-6 0,-4 0 0,5 0 0,0 0 0,0-4 0,0-3 0,0-3 0,0-1 0,0 0 0,0 0 0,0 0 0,0 0 0,0 0 0,0 0 0,0-1 0,0 1 0,0-1 0,0 1 0,0-1 0,0 1 0,0-1 0,0 1 0,0-1 0,0 2 0,0-2 0,0 1 0,0 0 0,0 0 0,0 0 0,0-1 0,0 0 0,0 1 0,0-1 0,0 1 0,0-1 0,0 1 0,0 0 0,0 0 0,0 0 0,0 1 0,0-2 0,0 1 0,0 0 0,-4-5 0,-1 4 0,-9-7 0,-1 7 0,-11-6 0,-1 7 0,-13-3 0,-9 1 0,-1 3 0,-14-3 0,15 0 0,-7-1 0,8-6 0,6 0 0,8 0 0,2 0 0,10 0 0,1 0 0,7 0 0,5 0 0,0 0 0,0 0 0,0 0 0,4 0 0,1 0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5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580 0 24575,'-19'0'0,"-3"0"0,-18 0 0,-2 0 0,-6 0 0,-8 0 0,6 0 0,-5 0 0,13 0 0,2 0 0,7 5 0,0-3 0,5 7 0,7-8 0,7 4 0,5-1 0,0-3 0,0 3 0,4 0 0,1 0 0,4 5 0,7-4 0,16-2 0,12-3 0,13 0 0,25 0 0,-19 0 0,36 0 0,-22 0 0,15 0 0,1-6 0,0-2 0,-10 0 0,-8-3 0,-12 9 0,-12-8 0,-8 9 0,-8-4 0,-11 5 0,-1 0 0,-5 0 0,-4 0 0,-1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24575,'-5'4'0,"1"26"0,4 9 0,0 26 0,0 0 0,0-7 0,0 5 0,0 12 0,0 3 0,0 7 0,0-12 0,0-8 0,0 0 0,0-7 0,0-9 0,0-10 0,0-16 0,0 1 0,0-13 0,0 2 0,0-8 0,0-1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0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4 733 24575,'-4'-2'0,"5"-13"0,14-13 0,1-6 0,7 2 0,-6 5 0,-3 6 0,-2 0 0,-5 12 0,-3 5 0,-1 17 0,-3 9 0,0 6 0,0 9 0,0-5 0,0 6 0,0 0 0,0 0 0,0-5 0,0-6 0,4-14 0,3-2 0,5-11 0,4 4 0,16-4 0,-12-4 0,17-9 0,-14-7 0,1-7 0,-3 4 0,-4 2 0,-5 9 0,-1 4 0,-4 5 0,0 3 0,1 0 0,-1 0 0,0 0 0,0 0 0,0 3 0,1 5 0,0 9 0,0 0 0,4 3 0,1 1 0,3-8 0,0 7 0,0-12 0,0 4 0,0-8 0,-4 0 0,3-4 0,-3-19 0,1-3 0,-4-18 0,-5 3 0,-4 4 0,0 7 0,0 1 0,0 7 0,-3 2 0,-1 5 0,-3 3 0,-1 4 0,1 1 0,0 3 0,0 0 0,0 0 0,3 3 0,1 1 0,3 3 0,6-3 0,7-1 0,8-3 0,16 0 0,-1-14 0,4-2 0,0-15 0,17-13 0,-17 11 0,23-23 0,-28 18 0,9-16 0,-2 12 0,-4-6 0,-3 7 0,-13 1 0,-4 6 0,-9 2 0,0 6 0,-4 4 0,-1-3 0,-4 12 0,-4-7 0,-4 12 0,-9 0 0,-5 4 0,-9 4 0,3 0 0,-21 0 0,22 0 0,-17 13 0,20 8 0,-5 15 0,3 3 0,6 6 0,6-5 0,4 10 0,4-5 0,-3 7 0,8 16 0,-4-12 0,5 12 0,0-23 0,4-1 0,2-6 0,7 0 0,1-5 0,1-1 0,-3-11 0,-4 0 0,0-6 0,0-3 0,-4 0 0,-1-5 0,0-3 0,1-1 0,4-10 0,-1-2 0,1-12 0,1 0 0,2-1 0,2 1 0,4 1 0,-1 6 0,0-2 0,0 8 0,0 4 0,0 0 0,0 4 0,0 0 0,0 0 0,-4 0 0,3 0 0,-7 0 0,7 4 0,-7 3 0,3 2 0,-6-1 0,-2-5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7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24575,'15'24'0,"-9"-4"0,13 12 0,-11 9 0,4-4 0,-2 10 0,-9-20 0,4-2 0,-1-9 0,-3-3 0,3-4 0,-4 0 0,0-8 0,0-11 0,0-6 0,0-14 0,0 8 0,0-10 0,10 5 0,-3 0 0,14-5 0,-5 10 0,5-10 0,0 11 0,0-1 0,-1 3 0,0 8 0,0-4 0,0 10 0,0 0 0,6 5 0,-5 0 0,5 0 0,-6 0 0,0 0 0,0 0 0,0 5 0,-5 0 0,-1 4 0,-9-4 0,-1-1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8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10 24575,'-3'-5'0,"1"1"0,-15 4 0,-4 0 0,-1 0 0,-10 0 0,10 0 0,-9 0 0,9 0 0,-4 0 0,11 0 0,-4 0 0,8 0 0,1 3 0,6 2 0,4 4 0,0 0 0,0 5 0,0 1 0,0 11 0,0 1 0,6 20 0,1 12 0,7 16 0,0 16 0,0 4-638,-6-39 0,-1 1 638,1 1 0,0 2 0,-3 8 0,-2 2 0,1 1 0,-1 0 0,1 5 0,0 0 0,-3-5 0,0-1 0,3 5 0,-1 0 0,-2-4 0,-2-1 0,1 1 0,0 0 0,0 4 0,0-1 0,0-3 0,0 0 0,0 0 0,0 0 0,0 3 0,0 0 0,0-8 0,0-2 0,0-9 0,0 0-340,0 6 1,0-1 339,0 29 0,-3-36 0,0-1 0,2 33 0,-11-13 0,10-21 0,-4-4 0,6-14 1230,0-10-1230,0 1 725,0-14-725,0 4 0,0-4 0,0-1 0,4-4 0,6-1 0,5-4 0,11 0 0,1 0 0,6 0 0,7 0 0,1 0 0,7 0 0,7 0 0,-5 0 0,13 0 0,-14-6 0,-1 5 0,-2-9 0,-17 8 0,4-3 0,-18 1 0,-1 3 0,-5-3 0,0 4 0,-4-4 0,-1 3 0,-4-3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9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213 237 24575,'0'14'0,"0"-1"0,0-4 0,0 0 0,0 0 0,0 0 0,0 5 0,0-4 0,0 4 0,9-4 0,2-5 0,15 4 0,1-8 0,0 4 0,5-5 0,-5 0 0,6 0 0,-5 0 0,3 0 0,-4 0 0,-4 0 0,1-4 0,-9-2 0,6-9 0,-6 0 0,0-6 0,-1 1 0,-7-6 0,7-1 0,-13-1 0,4-4 0,-5 11 0,0-11 0,0 10 0,0-9 0,0 14 0,0-8 0,-9 14 0,-2 1 0,-15 5 0,-2 5 0,-12 0 0,5 0 0,-11 0 0,4 11 0,-8 9 0,6 18 0,1 1 0,4 10 0,1 2 0,-1 8 0,7-1 0,5 13 0,4-11 0,8 13 0,-4-8 0,6-7 0,0 5 0,6-13 0,2-2 0,5-1 0,0-12 0,0-1 0,0-3 0,14-8 0,5 3 0,14-4 0,6 1 0,3-5 0,13 0 0,-5-6 0,6 0 0,-9 0 0,2 0 0,-8-5 0,5-2 0,-4-5 0,-1 0 0,-2 0 0,1-5 0,-6-7 0,6-5 0,-13-4 0,-1 4 0,-6 2 0,0 1 0,-5 3 0,-1-3 0,-1 4 0,-3 5 0,-1-3 0,-5 7 0,-4-3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0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24575,'18'0'0,"6"0"0,4 0 0,4 0 0,8 0 0,-11 0 0,9 0 0,-21 0 0,8 0 0,-15 0 0,3 0 0,-8 0 0,-1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0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24575,'0'-6'0,"0"14"0,0 28 0,0 15 0,0 13 0,0-6 0,0 5 0,0 2 0,0 3 0,0 5 0,0-15 0,0-3 0,0-19 0,0 2 0,0-21 0,0 2 0,0-10 0,0-4 0,0-1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1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24575,'23'0'0,"12"0"0,0 0 0,7 0 0,4 0 0,-11 0 0,11 0 0,-12 0 0,0 0 0,-3 0 0,-9 0 0,9 0 0,-9 0 0,4 0 0,-11 0 0,4 0 0,-9 0 0,4 0 0,-9 0 0,-2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24575,'0'19'0,"0"-3"0,0 16 0,0 2 0,0 1 0,0 10 0,0-10 0,0 4 0,0-6 0,0 0 0,0-6 0,0-1 0,0-6 0,0-4 0,0-2 0,0-5 0,0 0 0,0 0 0,0 0 0,0 0 0,0 0 0,0 0 0,0 0 0,0 0 0,0 0 0,0 0 0,0 0 0,0 0 0,0 0 0,0 0 0,0-4 0,0-1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8:03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24575,'92'0'0,"1"0"0,0 0 0,-1 0 0,1 0 0,-1 0 0,1 0 0,12 0 0,7 0 0,-1 0 0,-8 0 0,-15 0 0,-21 0 0,13 0 0,-26 0 0,-6 0 0,-16 0 0,-12 0 0,-4 0 0,3 0 0,-9 0 0,4 0 0,-5 0 0,-5 0 0,0 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8:04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54 24575,'-8'0'0,"-1"0"0,0 0 0,0 0 0,-6-5 0,16 4 0,7-4 0,18 5 0,7 0 0,6 0 0,2 0 0,14 0 0,-5 0 0,13 0 0,-13 0 0,-1-9 0,-9 6 0,-7-12 0,-6 14 0,-1-4 0,-11 1 0,-1 3 0,-5-3 0,0 4 0,-4 7 0,-11 10 0,-12 10 0,-6 6 0,-5 8 0,6 0 0,-1 7 0,0 0 0,0 0 0,0 0 0,5 1 0,-4-2 0,10 1 0,-4-7 0,5 5 0,1-11 0,-1 5 0,2-13 0,4-1 0,-3-6 0,7-5 0,-6-1 0,7-5 0,4-4 0,14-1 0,15-4 0,3 0 0,11-6 0,-11 5 0,5-4 0,-13 5 0,5 0 0,-11 0 0,5 0 0,-11 0 0,-1 0 0,0 0 0,-4 0 0,4 0 0,-5 0 0,0 0 0,0 0 0,0 0 0,-1 0 0,1 0 0,-1 0 0,1 0 0,-1 0 0,1 0 0,0 0 0,0 0 0,-4 0 0,-2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8:05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21 24575,'-9'0'0,"9"0"0,18 0 0,20 0 0,0 0 0,30 0 0,-28 0 0,24 0 0,-16 0 0,-1 0 0,-6 0 0,-1 0 0,-7 0 0,-6 0 0,-1 0 0,-6 0 0,0 0 0,-4-9 0,3 6 0,-9-6 0,4 9 0,-5 0 0,0 0 0,0 0 0,-4 0 0,-1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24575,'8'-9'0,"-1"3"0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32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24575,'4'9'0,"-1"11"0,-3 17 0,0 17 0,0 15 0,0 19 0,0 1 0,0 5 0,0-28 0,0 6 0,0-15 0,0-1 0,0-9 0,0-14 0,0-14 0,0-3 0,0-15 0,0-16 0,0-11 0,0-20 0,0 5 0,0-12 0,5 6 0,1-1 0,4 2 0,4 12 0,-4 6 0,2 6 0,0 9 0,-3 5 0,3 4 0,-5 4 0,5 0 0,-4 0 0,4 7 0,-4 7 0,6 14 0,-4 6 0,9 6 0,-8 6 0,8-10 0,-4 8 0,4-15 0,-1 4 0,0-10 0,-1-6 0,0-5 0,-1-4 0,1-3 0,0-1 0,-1-4 0,1-4 0,-4-4 0,3-10 0,-6-10 0,8-7 0,-7 1 0,4-11 0,-6 9 0,-3-4 0,-2 1 0,-4 10 0,0-4 0,0 10 0,0 2 0,0 4 0,-3 8 0,-1 2 0,-9 24 0,3 11 0,-4 14 0,3 16 0,0-9 0,0 10 0,5-5 0,1-7 0,5 5 0,0-16 0,0 3 0,0-17 0,4 0 0,0-10 0,13 1 0,-3-5 0,7-3 0,-5-2 0,1-3 0,-4-3 0,2-5 0,-1-10 0,3-5 0,-3-4 0,3-1 0,-6 1 0,1 4 0,1-3 0,-3 8 0,3-14 0,-3-4 0,-4 7 0,-2-4 0,-4 17 0,0 4 0,4 0 0,-1 8 0,2 7 0,-2 17 0,-3 8 0,0 25 0,0-3 0,0 11 0,0-8 0,0-5 0,0-2 0,0-17 0,0-2 0,0-14 0,0-2 0,0-3 0,0-10 0,0-9 0,0-5 0,0-16 0,0 8 0,0-8 0,0 4 0,0 1 0,0 4 0,0 2 0,0 4 0,3 4 0,2-2 0,2 6 0,1-7 0,4 7 0,1-3 0,0 0 0,3 6 0,-3-5 0,-1 7 0,4-1 0,-4-2 0,1 6 0,3-2 0,-8 3 0,4 0 0,-5 0 0,1 0 0,-1 0 0,-3-4 0,0 0 0,-4-3 0,0 0 0,0-5 0,3 4 0,-2-8 0,2 7 0,-3-2 0,0 3 0,3 1 0,-2 9 0,2 14 0,-3 12 0,0 12 0,0 5 0,0-4 0,0 5 0,0-12 0,0-2 0,0-9 0,0-6 0,0-5 0,0-5 0,0-6 0,0-10 0,4-9 0,1-10 0,4 1 0,1-6 0,-1 4 0,4 1 0,1 1 0,-1 10 0,3-1 0,-7 6 0,3 4 0,-5 4 0,1 0 0,-1 4 0,1 0 0,-4 3 0,0 10 0,-4 11 0,0 10 0,0 6 0,0-6 0,4 4 0,-3-14 0,3 8 0,-4-19 0,0 8 0,0-13 0,0 3 0,4-6 0,-1-2 0,5-7 0,0-9 0,0-5 0,1-10 0,1-4 0,3 3 0,-3-3 0,3 4 0,0 1 0,-3 4 0,3 2 0,-5 8 0,0 1 0,-1 5 0,1 2 0,-1 2 0,0 3 0,-3 11 0,3 3 0,-6 12 0,3 7 0,0-4 0,-3 9 0,7-10 0,-7 0 0,8-2 0,-5-12 0,4 6 0,0-11 0,4 3 0,1-4 0,3 0 0,1-3 0,4-2 0,-3-3 0,3 0 0,-4-3 0,0-6 0,0-9 0,0 0 0,-3-7 0,-2 2 0,-3 1 0,0-5 0,-1 9 0,-3-3 0,-1 8 0,-4 1 0,0 11 0,0 11 0,0 8 0,0 15 0,0-5 0,-4 5 0,3-5 0,-4-1 0,5-4 0,0-2 0,0-4 0,0-5 0,0 0 0,4-8 0,4-1 0,1-3 0,6 0 0,-2 0 0,-1-3 0,1-10 0,0-11 0,-3-5 0,4-10 0,-9 11 0,0-11 0,-5 10 0,0-4 0,0 11 0,0 0 0,0 9 0,0 2 0,0-1 0,-4 7 0,0-6 0,-3 10 0,-1-6 0,0 7 0,1-4 0,-1 4 0,1 0 0,-1 0 0,0 0 0,1 0 0,3 3 0,1 1 0,9 0 0,14-1 0,8-3 0,25 0 0,-15-8 0,20-4 0,-16-8 0,5-1 0,-1 5 0,-11-2 0,-7 7 0,-11-1 0,-5 4 0,-5 0 0,1 1 0,-4-1 0,-1 1 0,-3-1 0,0 1 0,-3 3 0,-1 1 0,-8 3 0,4 0 0,-8 7 0,3 2 0,0 13 0,-3-5 0,6 10 0,-3-5 0,4 5 0,0-4 0,4 3 0,-3-3 0,7-1 0,-3 0 0,4-1 0,0-3 0,0 3 0,0-8 0,0-2 0,0-3 0,0-1 0,0 1 0,0-1 0,3-2 0,2-2 0,2-3 0,5 0 0,-4-3 0,9-11 0,-8-4 0,4-10 0,-4 1 0,1-6 0,-1-1 0,-3-12 0,-2-2 0,-4-6 0,0 0 0,0 0 0,0 7 0,0 0 0,0 8 0,0 9 0,0-2 0,-3 18 0,2-2 0,-6 12 0,3 0 0,0 8 0,1 20 0,3 16 0,0 30 0,0 9 0,0 8 0,0-15 0,0 4 0,0-14 0,0-6 0,4-3 0,1-19 0,8-6 0,-4-7 0,3-9 0,-4 0 0,-1-8 0,1 0 0,-1-4 0,-2-4 0,7-14 0,-1-7 0,15-28 0,-9 15 0,4-20 0,-11 16 0,1-6 0,-1 2 0,-1 12 0,0 6 0,-4 6 0,-1 10 0,-4-4 0,0 8 0,0 3 0,0 14 0,0 9 0,0 15 0,0 8 0,0 0 0,0 5 0,0-12 0,0-1 0,0-10 0,0-2 0,0-8 0,0-2 0,3-3 0,2-4 0,2-1 0,5-3 0,6-13 0,-3-8 0,15-28 0,-11-7 0,4-14 0,-7 14 0,-5-10 0,-1 23 0,0-5 0,-4 15 0,-2 11 0,-4 4 0,0 13 0,0 14 0,0 27 0,0 14 0,0 26 0,0 3-627,0 16 627,0 2 0,0-14 0,0 17 0,0-34 0,0 20 0,0-16 0,0-14 0,4-9 0,-3-14 0,3-10 0,-4-2 627,0-9-627,-3 0 0,-6-4 0,-8-4 0,-1 0 0,-3-4 0,0 0 0,3 0 0,-4 0 0,9-8 0,1-6 0,3-9 0,4-16 0,1-3 0,4-12 0,0-7 0,0-9 0,5-1 0,12-14 0,1 32 0,22-21 0,-12 34 0,12-17 0,-3 19 0,-5 2 0,-2 14 0,-2 0 0,-11 12 0,5 1 0,-10 5 0,3 4 0,-6 0 0,2 8 0,-7 6 0,0 14 0,-4 13 0,0 0 0,0-1 0,0-1 0,0-15 0,0-1 0,0-8 0,0-6 0,0-14 0,0-7 0,0-22 0,0-7 0,4 0 0,2-5 0,3 6 0,6 0 0,-1 6 0,1 6 0,1 6 0,-3 9 0,0 2 0,2 6 0,-6-2 0,7 6 0,-8-2 0,8 3 0,-8 0 0,8 0 0,-7 0 0,3 12 0,-4-1 0,1 20 0,0-7 0,1 9 0,-1 0 0,-4-4 0,0 9 0,-5-9 0,0-1 0,0-7 0,0-11 0,0-3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23.5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 24575,'-4'-1'0,"0"10"0,4 5 0,0 12 0,0-3 0,0 10 0,0-5 0,0 5 0,0-5 0,0-6 0,0 0 0,8-6 0,-6 1 0,13-8 0,-6 2 0,3-10 0,4 3 0,-4-4 0,10 0 0,-4 0 0,8-4 0,-8-10 0,10-6 0,-4-9 0,0 5 0,4 1 0,-11 6 0,10-1 0,-10 1 0,5 3 0,-5-2 0,-1 7 0,1 0 0,-1 2 0,1 2 0,0 0 0,-1 2 0,1 3 0,-1 0 0,1 0 0,0 0 0,-1 0 0,1 0 0,0 0 0,-1 0 0,-3 0 0,3 3 0,-7 6 0,3 4 0,-4 3 0,0 1 0,0-1 0,1 6 0,4 8 0,-8-1 0,7 1 0,-11-9 0,3-4 0,-1 0 0,-2-5 0,3 0 0,-1-5 0,-2 1 0,5-4 0,-2-4 0,0-8 0,3-9 0,-2-1 0,0-9 0,2 13 0,-2-6 0,-1 7 0,3 1 0,-3-4 0,4 7 0,0-2 0,-1 3 0,1 0 0,4 0 0,-4 4 0,8 0 0,-4 4 0,10 0 0,-5 0 0,10 0 0,-5 0 0,6 0 0,4 0 0,-3 0 0,9 0 0,-9 0 0,4 0 0,0 0 0,-5 0 0,5 0 0,-5 4 0,-1 1 0,0 4 0,1 0 0,-1-3 0,0 2 0,-4-4 0,3 1 0,-3-1 0,-1-4 0,4 0 0,-3 0 0,-1 0 0,4-4 0,-2-10 0,-1-1 0,0-8 0,-7 6 0,1 1 0,-5 3 0,-4 5 0,-4 4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24.4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 24575,'-4'-1'0,"1"5"0,3 19 0,0 0 0,0 21 0,0-13 0,0 42 0,0-19 0,0 31 0,0-9 0,0-12 0,0 28 0,0-18 0,0 21 0,0-16 0,4-9 0,-2 5 0,7-18 0,-8 18 0,4-25 0,-5 3 0,0-14 0,0-13 0,0 0 0,0-14 0,0 1 0,0-2 0,0-3 0,0-1 0,0-3 0,0-1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25.1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24575,'-1'2'0,"6"3"0,3 11 0,8 0 0,-2 6 0,2-5 0,-2 9 0,3-3 0,-7 4 0,3-4 0,-1-2 0,-2 1 0,1-9 0,-6 8 0,2-16 0,-3 10 0,4-13 0,0 8 0,-4-6 0,3 1 0,-3-2 0,3-3 0,1 0 0,-1 0 0,5-4 0,0-4 0,5-5 0,0-4 0,0-4 0,0 3 0,0 0 0,-4 2 0,-1 7 0,0-3 0,-4 4 0,4 1 0,-5 2 0,1-1 0,-1 5 0,1-3 0,-1 4 0,1-3 0,-1 2 0,0-2 0,1-5 0,-4 6 0,0-5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25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24575,'29'0'0,"9"0"0,23 0 0,20 0 0,15-6-539,-39 2 1,1 0 538,-4-2 0,-1-1 0,38-1-130,7 2 130,-24 6 0,6 0 0,-5 0 0,-31 0 0,2 0 0,-27 0 0,1 0 199,-11 0 0,-1 0 0,-5 0 1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26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24575,'0'52'0,"0"0"0,0 8 0,0 0 0,0-6 0,0 0-858,0 3 1,0 2 857,0 3 0,0 0 0,0-2 0,0-3 0,0 31 52,0-33 0,0-3-52,0 9 390,0 32-390,0-35 0,0-3 0,0-27 861,0-6-861,0-10 0,0-4 0,0-5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35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129 258 24575,'0'-7'0,"0"0"0,0-10 0,0 7 0,0-10 0,0 11 0,0-11 0,0 6 0,0-12 0,0 8 0,0-3 0,0 8 0,0-3 0,0 8 0,0-4 0,-3 8 0,-1 0 0,-8 4 0,4 0 0,-8 0 0,7 8 0,-8 5 0,3 10 0,0 4 0,1 0 0,4 1 0,4-1 0,1 1 0,4-6 0,0 0 0,0-6 0,0-3 0,0-2 0,3-3 0,1-1 0,8-3 0,0 0 0,1-4 0,3-4 0,-4-4 0,1-10 0,4-5 0,-8 1 0,4 0 0,-4 1 0,-5 3 0,4 1 0,-7 5 0,2 4 0,-3 1 0,0-1 0,3 4 0,1 12 0,0 6 0,4 18 0,-3-4 0,1 5 0,2-5 0,-3-1 0,3-9 0,1 2 0,-2-11 0,1-1 0,-1-5 0,5-3 0,1-7 0,10-19 0,-8 0 0,9-18 0,-8 3 0,0 5 0,3-9 0,-9 21 0,3-3 0,-5 14 0,-3 2 0,1 6 0,-5 8 0,2 11 0,-3 13 0,0 7 0,0 5 0,0 1 0,0 0 0,0-6 0,0-1 0,0-15 0,0 3 0,0-13 0,0 4 0,0-5 0,-3-3 0,2-7 0,-2-16 0,3-4 0,0-16 0,0 11 0,0-11 0,8 5 0,3-1 0,7 3 0,5 8 0,-4-2 0,-2 12 0,0-3 0,-5 13 0,1 0 0,-2 4 0,-3 0 0,-1 0 0,1 0 0,0 12 0,0 3 0,-3 12 0,-1 6 0,-4-4 0,0-1 0,0-2 0,0-8 0,0 3 0,0-8 0,0-2 0,0-3 0,0-1 0,0-9 0,0-8 0,0-7 0,0-9 0,4 8 0,1-8 0,3 8 0,1-4 0,-1 5 0,1 1 0,-1 3 0,0-3 0,3 7 0,-2-2 0,3 3 0,-5 0 0,1 0 0,-1 4 0,1 1 0,-1 3 0,0 0 0,-3 3 0,-1 5 0,-3 4 0,4 5 0,-3 4 0,6-3 0,-6 4 0,3-6 0,-1-3 0,-2-1 0,6-5 0,-7 1 0,7-1 0,-3 1 0,4-4 0,-1-1 0,0-3 0,1 0 0,-1 0 0,1-7 0,0-2 0,-3-13 0,3-1 0,-4 1 0,1-5 0,3 9 0,-8-8 0,4 8 0,-4 1 0,4 1 0,-3 8 0,2 2 0,-3 11 0,0 12 0,0 6 0,0 4 0,0 6 0,0-4 0,0 9 0,0-9 0,0-1 0,0-2 0,4-9 0,0 1 0,4-7 0,0-3 0,-1-1 0,1-2 0,-1-2 0,5-3 0,-4 0 0,4-3 0,-1-6 0,-2-3 0,4-10 0,-5 4 0,1-3 0,-1-1 0,5 4 0,-4-3 0,3 4 0,-3-5 0,-1 8 0,0-6 0,4 11 0,-3-3 0,2 4 0,-3 4 0,-1 1 0,1 3 0,3 0 0,-2 0 0,3 0 0,-2 0 0,-1 0 0,1 0 0,-6 3 0,0 1 0,-7 0 0,-6-1 0,1-3 0,-8 0 0,8 0 0,-8 0 0,7 0 0,-3 0 0,1 0 0,-2 0 0,0 0 0,-3 12 0,2 4 0,0 11 0,1 0 0,4 1 0,4-1 0,0 0 0,5 1 0,0-6 0,0 5 0,0-14 0,0 8 0,4-13 0,9 4 0,5-3 0,10-4 0,5-1 0,-5-4 0,11 0 0,-10 0 0,3-4 0,-9-5 0,-2-4 0,-4 0 0,-4 1 0,-2 4 0,-3 1 0,-1 2 0,1-1 0,-4 5 0,-1-3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35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59 153 24575,'-4'-1'0,"3"-5"0,2-4 0,6-3 0,-6-13 0,2 8 0,-3-4 0,0 10 0,0-4 0,0 7 0,0-2 0,-3 6 0,-4 2 0,-1 3 0,-8 12 0,7 3 0,-5 12 0,9-11 0,1-4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39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266 821 24575,'-5'-22'0,"1"-3"0,4 2 0,0 1 0,0 0 0,0-5 0,0 8 0,0-13 0,0 14 0,0-8 0,0 3 0,0 0 0,0-3 0,0 8 0,-8-8 0,3 8 0,-12 4 0,4 3 0,0 10 0,-2-3 0,-3 4 0,0 0 0,-13 0 0,15 8 0,-16 7 0,20 19 0,-10-3 0,5 19 0,7-14 0,0 16 0,10-10 0,0 4 0,0-12 0,0-6 0,0-7 0,0-4 0,0-4 0,12-5 0,-2-5 0,16-3 0,-7-12 0,8-4 0,-7-12 0,4-6 0,-6 5 0,-3-4 0,-2 5 0,-4 6 0,0 0 0,-1 10 0,-4 0 0,3 4 0,-6 1 0,5 2 0,-5 10 0,6 9 0,-2 8 0,0 5 0,3 1 0,-3-6 0,4 4 0,-1-12 0,4 6 0,1-11 0,-1 0 0,4-6 0,-4-3 0,5 0 0,0-3 0,0-16 0,-3-7 0,1-14 0,-5 0 0,0 1 0,-1 4 0,1-3 0,-5 14 0,3-8 0,-7 18 0,3-2 0,-4 8 0,3 4 0,2 1 0,-2 10 0,5 7 0,-3 14 0,4 1 0,1 9 0,0-4 0,-1 0 0,1-1 0,2-10 0,-3-6 0,7-1 0,-7-8 0,2 0 0,-3-4 0,-1-4 0,1 0 0,-1 0 0,1 0 0,-1-4 0,1-4 0,-4-5 0,0-4 0,-4 1 0,0-6 0,0 4 0,0-3 0,0-1 0,0 8 0,0-6 0,0 11 0,0-2 0,0 3 0,3 4 0,1 1 0,7 3 0,2 0 0,8 0 0,-3 0 0,8 0 0,-8 0 0,3 0 0,-4 0 0,-1 0 0,-3 0 0,-1 0 0,-5 0 0,1-4 0,-1-4 0,2-9 0,-5-1 0,0-9 0,-4 9 0,0-3 0,0 4 0,0 0 0,0 5 0,0 0 0,-3 8 0,-4 1 0,-1 3 0,-4 12 0,-2 15 0,3 15 0,0 0 0,1 8 0,9-14 0,-4 10 0,5-7 0,0-4 0,0-7 0,0-7 0,0-8 0,8-2 0,1-3 0,7-3 0,6-1 0,-4-4 0,8 0 0,-8-8 0,3-1 0,-4-13 0,1 0 0,-4-1 0,-1-3 0,-5 3 0,1 1 0,-4-4 0,-1 8 0,-4-8 0,0 8 0,0-8 0,0 8 0,3-4 0,2 5 0,-1 1 0,4-1 0,0 4 0,1-3 0,12 6 0,-7-2 0,12 7 0,-3-3 0,-1 7 0,4-3 0,-8 4 0,6 0 0,-11 0 0,2 0 0,-7 4 0,-4 4 0,-1 9 0,-3 18 0,0 7 0,-8 0 0,-8 8 0,-5-8 0,-5 6 0,6-8 0,5-7 0,2-10 0,8-6 0,1-5 0,4-5 0,0 1 0,10-4 0,11-1 0,11-3 0,7 0 0,1-9 0,0-2 0,1-14 0,7-8 0,-3-1 0,5-10 0,-12 6 0,4-5 0,-9 0 0,4 0 0,-10 1 0,-2 6 0,-10 3 0,-2 6 0,-8 8 0,-1-2 0,-4 13 0,-10 0 0,0 4 0,-14 4 0,6 0 0,-4 4 0,0 10 0,2 11 0,-4 4 0,5 9 0,4-3 0,1-2 0,4 6 0,5-10 0,0 3 0,5-9 0,0-2 0,0-8 0,0-2 0,0-3 0,4-4 0,0-1 0,7-3 0,2-3 0,0-10 0,-1 2 0,-4-9 0,0 11 0,0-2 0,-1 3 0,1 4 0,-1 0 0,1 4 0,3 0 0,2 0 0,8 0 0,1 0 0,6 0 0,4 0 0,2 0 0,12 0 0,-4 0 0,10 0 0,-10-14 0,11-4 0,-1-27 0,-8 11 0,1-16 0,-14 8 0,-8-7 0,1 1 0,-13 7 0,3 9 0,-9 9 0,-1 5 0,-4 7 0,-8 7 0,-6 0 0,-14 4 0,-12 0 0,8 12 0,-13 6 0,18 17 0,-4 1 0,0 12 0,14-7 0,-4 11 0,16-5 0,0 1 0,5 4 0,0-11 0,0 5 0,4-12 0,6 4 0,16 4 0,-4-6 0,20 12 0,-20-13 0,21 22 0,-24-14 0,9 33 0,-18-31 0,-3 29 0,-3-18 0,-4 6 0,-16 31 0,-1-47 0,-21 32 0,-3-56 0,-9 9 0,3-14 0,-6-7 0,17-5 0,-8-5 0,20 0 0,1-13 0,9-20 0,9-4 0,0-21 0,5 3 0,22-10 0,12-14 0,-4 40 0,4 0-568,3-7 1,1-1 567,3 2 0,0 0 0,1 0 0,-2 1-179,25-28 179,2-1 0,-13 13 0,7-8 0,-6 2 0,-3 13 0,1-11 0,-19 25 0,4-15 0,-18 13 0,0 0 1124,0 0-1124,-5 3 190,-2 9-190,-4 1 0,0 6 0,-4 5 0,-2 1 0,-6 7 0,-10 2 0,-1 7 0,-12 0 0,8 8 0,-18 27 0,14 3 0,-7 25 0,9-10 0,8 1 0,1-1 0,6 1 0,5-13 0,0 4 0,0-16 0,0-1 0,13-6 0,2-9 0,24 1 0,10-3 0,-6-5 0,15-1 0,-22-5 0,10 0 0,-6-5 0,-6 0 0,-1-8 0,-11 3 0,-4-3 0,-3 5 0,-6 0 0,2 0 0,-6 4 0,-2 1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42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0 828 24575,'4'8'0,"4"-1"0,31-16 0,10-9 0,21-12 0,-15-4 0,4-3-1609,2 5 1,4 0 1608,18-12 0,1 0 0,-20 12 0,5 0 0,10 2 0,9 0 0,-5-1-1071,5-6 0,2-1 1071,-19 13 0,8-1 0,1 1 0,-4 2 0,5 0 0,-3 2 0,-2 2 0,-7 2 0,-2 1 0,2 0-705,10 1 0,2 0 0,-3 2 705,14 0 0,0 0 0,-15 1 0,3 0 0,-1 3 0,-9 4 0,-1 2 0,4 1-791,17-1 0,5 0 1,-3 1 790,-15 2 0,-3 0 0,1 0 0,4 0 0,0 0 0,-1 0-109,-6 0 1,-1 0 0,-2 0 108,20 0 0,3 0 0,1-1 0,9 0 0,-3 3-292,-10 5 1,-2 2-1,2 0 292,-11-4 0,4-1 0,-2 1 0,-6 3 0,1 6 0,-6 2 0,2 1-140,5 0 1,1-1 0,-2 3 139,20 12 0,-1 3 91,-23-7 1,2 2 0,-1 1-92,1 1 0,-1 1 0,-2 1 0,-8-1 0,-1 1 0,-1 0 0,1 2 0,1 2 0,-4-2 0,16 11 0,-3 1 176,5 7 0,-1 2-176,-10-7 0,-3 0 0,-2 1 0,-2 2 0,-3-2 0,-3 0 1156,-7-6 0,-2 0-1156,-2 3 0,0-1 0,-4-2 0,-3-1 0,12 26 0,-10-17 0,-1 1 0,0 18 1183,-8-28 1,-1 1-1184,4 37 0,-3-22 0,-8 11 2676,3-3-2676,-12-18 2206,0-2-2206,-4-14 963,-2-6-963,-4 12 313,-5-3-313,4 10 0,-3-7 0,-1 1 0,-6 13 0,-7 11 0,-7 23-778,0 2 778,10-38 0,-2 1 0,1-4 0,-1 1 0,-5 8 0,-3 0 0,2-3 0,-1-1 0,-3 10 0,-2-2 0,3-7 0,0-2 0,-1 5 0,0 1 0,1-6 0,0-1 0,0 3 0,0-3 0,-18 27 0,14-23 0,0 0 0,-9 17 0,9-18 0,0 2 0,-8 29 0,-12-1 0,5 2 0,0-4 0,20-36 0,-1 0 0,3-1 0,0 0 0,-3 2 0,0-2 0,-13 24 0,-8 9 0,10-19-487,-12 15 487,7-9 0,-3-6 0,11-7 0,-3-8 758,0 4-758,4-5 0,-4 0 0,6-6 507,5-3-507,-3-5 0,14-6 0,-6 0 0,11-11 0,-2 4 0,5-8 0,-1 4 0,0-5 0,1-3 0,0 0 0,0-4 0,0 0 0,3-4 0,1 3 0,3-2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3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248 401 24575,'-26'-13'0,"0"2"0,-1 2 0,1 4 0,0 1 0,4 4 0,1 0 0,1 0 0,3 0 0,-4 14 0,12-3 0,2 17 0,7-7 0,0 5 0,0-4 0,0 8 0,0-11 0,0 2 0,4-6 0,4-6 0,4 2 0,8-2 0,-3-5 0,8 0 0,-8-4 0,4 0 0,-9-3 0,3-5 0,-6-9 0,2 0 0,-3-4 0,1 1 0,-5 6 0,4-5 0,-7 10 0,2-2 0,-3 4 0,3 3 0,1 1 0,3 3 0,0 3 0,0 1 0,4 7 0,1-2 0,4 2 0,4-2 0,2-1 0,4 1 0,0-5 0,5 0 0,-3-4 0,3 0 0,-9 0 0,-2-7 0,-4-2 0,-3-7 0,-2-4 0,-3 2 0,-3-2 0,-1 4 0,-4 0 0,0 0 0,0 0 0,0 0 0,0 4 0,0 1 0,0 3 0,0 1 0,0 0 0,0-1 0,0 1 0,6 0 0,3 3 0,11 1 0,1 3 0,5 0 0,1 0 0,-6 0 0,0 0 0,-5 0 0,0 0 0,-4 3 0,-1 5 0,-3 4 0,-4 0 0,0 7 0,-4-5 0,0 11 0,0-4 0,0 1 0,0 3 0,0-8 0,0 3 0,0-4 0,0 0 0,0-4 0,0-1 0,3-4 0,1 1 0,7-1 0,11-3 0,1 0 0,19-4 0,-13 0 0,19-9 0,-13-7 0,25-24 0,-8-6 0,-6 1 0,18-26 0,-39 32 0,23-37 0,-28 29 0,0-5 0,-5 13 0,-5 8 0,-6 9 0,-4 6 0,-3 8 0,-15 4 0,-1 4 0,-13 8 0,5 7 0,-1 8 0,-1 11 0,4 1 0,5 4 0,6 5 0,4-5 0,5 5 0,0 0 0,5-9 0,0 7 0,4-14 0,9-1 0,5-6 0,13-7 0,2-1 0,5-3 0,-5-5 0,3-1 0,-8-4 0,3 0 0,-9 0 0,-2-7 0,-7-2 0,-1-11 0,-4-2 0,1-9 0,-4 15 0,-1-1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42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24575,'0'-6'0,"0"12"0,0 12 0,0 28 0,0-23 0,0 47 0,0-45 0,0 64 0,0-58 0,0 41 0,0-35 0,0 10 0,0-1 0,0-6 0,0-11 0,0 3 0,0-15 0,0 1 0,3-11 0,15-4 0,2-7 0,20-11 0,-6-2 0,14-9 0,-1 5 0,7-1 0,-1 6 0,-6-4 0,-2 13 0,-10-6 0,-3 12 0,-9-7 0,-2 8 0,-4-4 0,-1 4 0,-3 0 0,-2 0 0,-7 0 0,0 0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43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1 24575,'-11'0'0,"-2"0"0,-8 0 0,3 0 0,-14 0 0,8 0 0,-14 0 0,21 0 0,-1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44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24575,'12'-5'0,"-7"2"0,-2 6 0,-7 1 0,1 7 0,2 2 0,0-1 0,10 8 0,9-9 0,7 21 0,10-9 0,14 15 0,11 2 0,19 4-712,-30-18 0,1 0 712,1 1 0,0 0 0,12 5 0,1-1 0,0-2 0,-2 0 0,-3 2 0,-1 0 0,6 1 0,-4-1 0,12 14 0,-8-6 0,-4-1 0,-10-1 0,0-2 0,-2 1 0,-7 10 0,16 7 0,-16 2 0,8-4 0,-15-2 0,4 5 0,-6-10 0,-5 8 1424,4-8-1424,-10-3 0,4-2 0,-7-10 0,-3-1 0,1-7 0,-6 0 0,1-7 0,-2 2 0,-2-8 0,1-1 0,-1 1 0,-3-1 0,0 1 0,-4-4 0,0-1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45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0 548 24575,'2'0'0,"0"0"0,12 0 0,-1 0 0,8 4 0,2 10 0,0-3 0,-1 6 0,-6-8 0,-3-5 0,3 4 0,-8-8 0,4 7 0,-5-6 0,-3-7 0,-1-9 0,-3-21 0,0-21 0,5 6 0,1-23 0,4 25 0,1-6 0,-1 9 0,0 12 0,-1 6 0,-1 7 0,0 8 0,0 1 0,0 5 0,-1-1 0,1 4 0,-4-3 0,3 6 0,-3-2 0,0 0 0,2 2 0,-5-6 0,5 3 0,-1-7 0,3-2 0,5-14 0,-7 15 0,3-5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46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215 247 24575,'-11'4'0,"-9"16"0,-5 12 0,-8 24 0,4 13 0,6-4 0,0 10 0,6-14 0,0 1 0,6-3 0,6-11 0,5-8 0,0-7 0,0-14 0,0 1 0,7-15 0,7 3 0,14-8 0,7 0 0,10 0 0,7-28 0,-1-4 0,9-35-514,-31 26 1,0-2 513,1-3 0,-1 0 0,17-40-395,-5 2 395,-16 14 0,3 0 0,-10-1 0,-2 11 0,-10 18 0,-1 3 0,-5 11 1006,0 6-1006,0 4 416,-12 6-416,1 4 0,-15 3 0,-2 1 0,-1 4 0,-9 0 0,9 0 0,-11 14 0,-10 28 0,8 1 0,-4 17 0,17-23 0,12 1 0,-4-13 0,10 7 0,-1-15 0,7 5 0,1-10 0,4 0 0,0-1 0,0 2 0,0 0 0,0 7 0,8-6 0,2 12 0,12-3 0,-2 10 0,4 2 0,-5 0 0,7 5 0,-6-6 0,5 7 0,-6-7 0,0-2 0,-5-4 0,2-6 0,-6-1 0,2-8 0,-5-2 0,-2-3 0,-2-4 0,-3-1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47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1 470 24575,'4'-3'0,"-1"-5"0,-3-15 0,0 8 0,0-34 0,5 14 0,0-26 0,6 14 0,4-5 0,-4 11 0,4 1 0,-6 7 0,0 5 0,-4 9 0,-1 3 0,-4 18 0,0 8 0,-4 17 0,-2 21 0,-4-11 0,-1 21 0,1-16 0,4 11 0,1 1 0,5-7 0,0-6 0,0-8 0,0-11 0,0 0 0,3-10 0,2 0 0,6-8 0,2-1 0,8-3 0,3-13 0,6-10 0,-9-12 0,9-8 0,-13-3 0,4 3 0,-6 2 0,-5 3 0,-1 9 0,0 1 0,-4 6 0,-1 5 0,-4 5 0,0 0 0,0 17 0,0 7 0,0 18 0,-5 4 0,4 6 0,-3-6 0,4-1 0,0-6 0,0 0 0,0-4 0,3-6 0,10-8 0,6-6 0,-4-3 0,-3 0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50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363 524 24575,'0'-12'0,"0"-5"0,0-1 0,0-8 0,0 4 0,-4-1 0,-1 2 0,-3 4 0,-4 0 0,-1 4 0,-4 5 0,4 4 0,-7 4 0,10 0 0,-15 0 0,11 0 0,-7 0 0,-2 13 0,-2 9 0,0 9 0,0 8 0,5 1 0,-1 8 0,1-1 0,3 6 0,3-18 0,8 10 0,2-16 0,4-1 0,0-11 0,0-5 0,0-5 0,0 1 0,7-4 0,7-1 0,4-3 0,8 0 0,-2-13 0,4-4 0,3-19 0,-6 6 0,5-5 0,-11 7 0,0 0 0,-2 5 0,-8 2 0,3 4 0,-3 0 0,-1 0 0,0 5 0,0 0 0,-1 5 0,0 2 0,-3 6 0,4 17 0,-7 2 0,7 18 0,-2-9 0,3 4 0,-4-6 0,3-4 0,-4-2 0,4-8 0,0-2 0,0-6 0,3-2 0,2-3 0,4 0 0,-1-8 0,2-6 0,-1-8 0,-3-1 0,3-3 0,-4 8 0,1-4 0,-3 9 0,-3 2 0,0 7 0,-1 0 0,1 4 0,-1 0 0,0 0 0,-3 4 0,0 9 0,0 5 0,-3 15 0,3-4 0,-4-1 0,0-2 0,0-8 0,0-1 0,0-5 0,0-14 0,0-14 0,4-13 0,1-5 0,5 1 0,-1 5 0,0 6 0,-1 0 0,0 10 0,0 3 0,0 6 0,-1 3 0,1 0 0,-1 0 0,1 0 0,-1 0 0,1 3 0,-1 2 0,1 11 0,0-3 0,1 13 0,0-3 0,0 0 0,0 3 0,-1-8 0,1 3 0,-1-8 0,-1-2 0,-2-3 0,1-1 0,-2 0 0,4-2 0,-1-2 0,1-3 0,-1 0 0,1 0 0,-1-7 0,1-3 0,1-11 0,-4-2 0,3-16 0,-6-3 0,2-18 0,-4-9 0,0 4 0,0-10 0,0 12 0,0-6 0,0 6 0,0 14 0,0 4 0,0 17 0,0 3 0,0 5 0,0 11 0,0 35 0,0 10 0,0 23 0,0 6 0,0-8 0,0 12 0,0 1 0,0-1 0,0-7 0,0-2 0,0-12 0,0-9 0,0-6 0,4-6 0,1-8 0,7 1 0,1-11 0,-1 3 0,4-8 0,-4 0 0,1-4 0,3 0 0,-4 0 0,1-8 0,4-6 0,-8-4 0,4-8 0,-5 8 0,2-14 0,-1 8 0,0-9 0,0 6 0,0-1 0,-4 1 0,3 4 0,-7 2 0,3 8 0,-4 2 0,0 16 0,0 1 0,0 17 0,0 0 0,0 4 0,0 0 0,0 1 0,0-1 0,0-4 0,0 3 0,0-8 0,3-1 0,1-5 0,4-5 0,3-3 0,-2 0 0,6-4 0,-6 0 0,7-13 0,-6-2 0,2-7 0,-2-5 0,-2 4 0,2-10 0,-1 5 0,0-5 0,0 10 0,-4 1 0,2 10 0,-6-4 0,2 8 0,-3 5 0,0 14 0,0 16 0,0 7 0,0 5 0,0 1 0,0-7 0,0 0 0,4-5 0,1-10 0,3-2 0,3-12 0,2 0 0,4-8 0,0-9 0,1-12 0,-3-15 0,4-2 0,-7-4 0,2 6 0,-5 11 0,0 2 0,-4 10 0,-2 5 0,-3 13 0,0 10 0,0 19 0,0-1 0,-4 9 0,-1-9 0,-1-1 0,-1-7 0,6-9 0,-6 0 0,6-5 0,-3 1 0,1-4 0,2-4 0,-2-8 0,3-9 0,0-6 0,0 0 0,8-3 0,2 8 0,12 0 0,-5 2 0,4 6 0,-4 2 0,0 4 0,-1 4 0,-3 0 0,-1 0 0,-4 12 0,0 9 0,2 8 0,-5 3 0,-1-4 0,-4-6 0,0 0 0,0-10 0,0 0 0,0-11 0,4-11 0,1-8 0,4-9 0,0 4 0,4-3 0,1 3 0,3 0 0,1 2 0,-2 8 0,6 0 0,-4 8 0,3 1 0,-4 4 0,-1 0 0,-3 0 0,3 0 0,-8 0 0,4 4 0,-5 0 0,5 4 0,-3 3 0,2-2 0,-3 3 0,0-5 0,-4 1 0,-1-4 0,-3-1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51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1 175 24575,'46'0'0,"-2"0"0,31 0 0,4-6 0,2-6-546,-30 3 1,0-2 545,29-13 357,-11 10-357,3-8 181,-34 15-181,15-9 0,-23 7 0,-8 0 138,-5-8 0,-12 11 0,3-6 1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52.3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1 731 24575,'0'7'0,"0"4"0,0-3 0,0 6 0,0-1 0,0 8 0,0-3 0,0 3 0,0 1 0,0-4 0,0 3 0,0-24 0,0-24 0,0-40 0,0-23-703,5 29 1,3-2 702,-1 3 0,2 1 0,1 3 0,1 2-231,1 2 1,0 2 230,1-21 0,9 1 0,-11 21 0,0 15 0,-3 12 1371,-4 13-1371,4 1 495,-1 8-495,1 0 0,5 18 0,-3 10 0,10 19 0,-8 22 0,4-5 0,-3 27 0,4-11-273,-10-29 1,0-1 272,11 39 0,-6-8 0,0-6 0,-1-13 0,5 24 0,-5-32 0,3 5 0,-9-42 545,-1-6-545,-4-3 0,0-1 0,0-2 0,0-2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52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0 263 24575,'70'-39'0,"0"0"0,-1-1 0,12 0 0,1 1 0,-18 12 0,-15 13 0,29-4 0,-66 18 0,-5 0 0,-3-3 0,-1 2 0,-3-2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5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126 656 24575,'1'-9'0,"-5"3"0,-8 6 0,-4 0 0,-5 0 0,4 0 0,-4 11 0,8 4 0,0 16 0,8 8 0,1 0 0,4-1 0,0-6 0,0-1 0,0-4 0,0-4 0,0-3 0,7-12 0,-2 3 0,14-6 0,-1-2 0,8-3 0,11-5 0,-1-14 0,-1-2 0,-1-19 0,-14 7 0,8-2 0,-9 3 0,0 9 0,-8 7 0,-3 4 0,-4 11 0,-1 10 0,-7 9 0,-1 13 0,0 2 0,1 5 0,4-6 0,0 5 0,0-10 0,0 0 0,0-6 0,11-5 0,4-3 0,11 0 0,6-8 0,0-2 0,1-3 0,3-4 0,-7-10 0,3-6 0,-7-13 0,-2 0 0,-8-6 0,-2 1 0,-7 0 0,-2 0 0,-4 0 0,0 5 0,-12 5 0,-2 11 0,-18 4 0,-1 8 0,-5 0 0,-6 5 0,4 0 0,-4 0 0,11 13 0,1-2 0,3 16 0,11-9 0,-4 8 0,13-8 0,1 2 0,4-4 0,4-4 0,0-1 0,0-4 0,17-3 0,4-1 0,29-3 0,-14 0 0,19-9 0,-8 2 0,6-13 0,5 8 0,-13-2 0,-6 8 0,-2 2 0,-15 4 0,4 0 0,-7 0 0,-5 7 0,0 2 0,-5 11 0,-5 2 0,0 0 0,-4 3 0,0-8 0,0 3 0,0-4 0,0-4 0,0-1 0,0-13 0,0-8 0,0-16 0,0-13 0,0-6 0,0-1 0,4 2 0,1 11 0,4 7 0,-1 5 0,-1 9 0,5 1 0,-4 6 0,3 2 0,-4 3 0,0 0 0,5 3 0,-4 10 0,4 5 0,-3 8 0,-1 0 0,1 0 0,0 0 0,3-4 0,-3-2 0,6-7 0,-3-5 0,4-5 0,10-3 0,-3-4 0,16-22 0,-2-8 0,7-22 0,-6 3 0,13-17 0,-21 15 0,15-20 0,-19 22 0,-4 1 0,1 9 0,-13 14 0,-1 4 0,-8 16 0,-9 2 0,-14 11 0,-2 10 0,-10 11 0,4 11 0,5 4 0,0-1 0,15-6 0,1-2 0,9-5 0,0 1 0,4-6 0,8 0 0,11-3 0,10-4 0,5 4 0,0-4 0,-5 5 0,-6 3 0,-6-5 0,-8 8 0,-1-3 0,-7 4 0,-1-4 0,-4-2 0,-4-4 0,-8 1 0,-12-4 0,-9 0 0,0-8 0,2-1 0,5-4 0,4 0 0,1 0 0,9 0 0,1 0 0,7-2 0,8 1 0,9-2 0,9 3 0,9 0 0,-3 0 0,8 0 0,-8 0 0,8 0 0,-8-4 0,3-5 0,-5-5 0,3-18 0,-5-11 0,2-17 0,-2-21 0,-7 17-289,-7 8 1,-2 0 288,3-6 0,-7 10 0,-1-1 0,2-9 0,-5-5 0,0 15 0,0 13 0,0 12 0,0 10 577,0 6-577,-3 7 0,2 12 0,-6 18 0,6 14 0,-9 26 0,8 3 0,-3 13 0,5-13 0,0 11 0,0-11 0,0 0 0,0 3 0,4-25 0,5-2 0,4-18 0,4-6 0,3-9 0,-2 0 0,-2-7 0,-1-2 0,-3-3 0,4-7 0,-4-2 0,4-11 0,-7 2 0,8-7 0,-8 8 0,6-3 0,-6 3 0,-1 9 0,-4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53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24575,'13'69'0,"0"0"0,0 0 0,9 23 0,-5-40 0,-14-73 0,9-31 0,-11 30 0,3-22 0,-4 20 0,0-5 0,0 3 0,0 8 0,0 1 0,0 5 0,0 5 0,0-1 0,7 4 0,7 1 0,4 3 0,8 0 0,-3 0 0,4-4 0,0 3 0,-12-3 0,-2 4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54.2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10 24575,'-35'74'0,"7"-20"0,28 37 0,0-54 0,0 39 0,0-58 0,-4-10 0,16-5 0,-5-3 0,19-8 0,-7-6 0,9-21 0,-12-1 0,8-10 0,-8 6 0,-5 0 0,1 6 0,-7 5 0,0 3 0,-1 8 0,-4 1 0,0 5 0,0 4 0,-3 4 0,-1 1 0,0 18 0,-4 12 0,7 12 0,-4 28 0,0-9 0,3 26 0,-3-5 0,5 8 0,0-16 0,0 5 0,0-6 0,0-5 0,0 3 0,0-21 0,0-7 0,0-7 0,0-11 0,0-1 0,-7-8 0,-7 0 0,-9-9 0,-4 0 0,-1-4 0,1 0 0,0 0 0,4 0 0,6-3 0,1-5 0,11-5 0,-3-4 0,8-4 0,0-2 0,0-4 0,23-25 0,2 16 0,35-31 0,-7 25 0,4 0 0,-3 5 0,-6 15 0,6-9 0,-1 13 0,-5-7 0,-2 14 0,-24 1 0,-4 5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3:54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1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319 1 24575,'0'30'0,"-4"6"0,0-2 0,-5 9 0,1-14 0,-7 32 0,0-9-377,5-10 0,-1 1 377,0-3 0,1 1 0,-2 2 0,2 1 0,-1-4 0,1-1 0,-10 27 0,-1 3 0,3-10 0,2 13 0,-3-7 0,8-7-162,-3-9 162,6-4 0,-1-1 0,4 0 0,-3-5 0,4 4 747,-1-9-747,1 4 169,0-5-169,3 0 0,-2 0 0,0-5 0,1 4 0,-1-8 0,3 3 0,0-5 0,0 1 0,0-5 0,0 4 0,0-7 0,0 2 0,0 0 0,0-6 0,0 2 0,0-5 0,0 6 0,0 4 0,0 4 0,0 5 0,0 6 0,0 6 0,0 6 0,0-1 0,0 7 0,0-6 0,0 11 0,0-10 0,0 10 0,0-4 0,0-1 0,0 4 0,0-8 0,0 3 0,0-11 0,0 4 0,0-14 0,0 2 0,0-7 0,0-3 0,0-6 0,0 2 0,0-3 0,0 6 0,0 13 0,0 1 0,0 10 0,4 1 0,-3 0 0,7-2 0,-7 2 0,2-1 0,1-5 0,-3 4 0,6-4 0,-5 1 0,5 3 0,-6-9 0,7 4 0,-4-5 0,4 0 0,1 0 0,-5 0 0,4-6 0,-5 11 0,2-17 0,-2 7 0,-3-14 0,0-4 0,0-1 0,0 3 0,0 2 0,0 11 0,0 3 0,0 5 0,4-1 0,0-3 0,4 2 0,0-2 0,0 3 0,-3-3 0,1-3 0,-1 2 0,2-5 0,-2 5 0,2-7 0,-4-2 0,1 3 0,3-3 0,-3-1 0,3 3 0,-3-6 0,3 7 0,-4-8 0,2 4 0,1 0 0,-5-3 0,5 3 0,-5-5 0,2 1 0,0-1 0,-2 1 0,6 4 0,-4-3 0,1 2 0,2-3 0,-2 6 0,3-5 0,0 5 0,-3-7 0,2 2 0,-5-2 0,5 1 0,-3-1 0,1 1 0,2 0 0,-5-1 0,6 2 0,-4-2 0,3-2 0,-2 1 0,2-5 0,-5 3 0,4-4 0,-1 3 0,-1-2 0,0 2 0,0-3 0,-2 0 0,1 0 0,-2 0 0,3-2 0,-2 1 0,4-1 0,-4 2 0,5 0 0,-6 1 0,6-1 0,-6 0 0,6 0 0,-6 1 0,6-1 0,-6 0 0,6 0 0,-3 3 0,4-2 0,-1 1 0,-3-2 0,0 0 0,-3 0 0,0 0 0,0 0 0,0-1 0,0 1 0,0 0 0,2-2 0,-1 0 0,4-3 0,-4 4 0,1-2 0,1 0 0,-2 3 0,1-3 0,1 3 0,-3 0 0,3-13 0,-3 6 0,0-10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1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4834 24575,'0'-21'0,"0"4"0,3-5 0,1 4 0,4-10 0,3-1 0,-1-4 0,4 5 0,-5-4 0,5 8 0,-1-7 0,-1 7 0,-1-3 0,1-1 0,-4 5 0,7 0 0,-7 1 0,2 7 0,-3-7 0,0 7 0,0-3 0,0 5 0,0-2 0,0 2 0,-3-1 0,2 0 0,-5-3 0,2 2 0,0-3 0,-2 1 0,5 2 0,-6-9 0,6 8 0,-5-7 0,5 8 0,-5-7 0,2 3 0,1-3 0,-4-2 0,3 2 0,0 3 0,-2-2 0,2 6 0,1-7 0,-3 10 0,5-4 0,-5 8 0,2-1 0,-3 3 0,0-12 0,0-3 0,0-17 0,4 4 0,0-9 0,5 8 0,-1-3 0,0 5 0,0 0 0,-3 0 0,2-4 0,-5-9 0,2 5 0,-1-7 0,-2 8 0,4-4 0,-2-1 0,-2 6 0,7 2 0,-8 8 0,8 2 0,-7 4 0,5 4 0,-6 5 0,6 4 0,-5 4 0,2 0 0,-3-12 0,0-3 0,0-12 0,0 0 0,0 0 0,3 0 0,-1 6 0,4-1 0,-5 5 0,3 5 0,-4-4 0,0 7 0,0-6 0,0 6 0,0-7 0,0-1 0,0-1 0,0-8 0,0 8 0,0-7 0,0 2 0,0-3 0,0-11 0,0 7 0,0-6 0,0 13 0,0 1 0,0 6 0,0 3 0,0 5 0,0 1 0,2 6 0,-1-2 0,1-9 0,-2-3 0,0-12 0,0 0 0,0-5 0,0 4 0,0-5 0,0 6 0,0-4 0,0 2 0,0-7 0,-4 7 0,4-8 0,-4 9 0,4-4 0,0 5 0,0 0 0,-4 0 0,3 5 0,-5 1 0,5-1 0,-3 9 0,1-8 0,2 9 0,-5-1 0,5 1 0,-5 5 0,5 3 0,-2 1 0,3 2 0,0-7 0,0-5 0,0-4 0,0-10 0,-4 6 0,4-6 0,-4 4 0,0-2 0,3 7 0,-5-3 0,5 4 0,-6 0 0,3 0 0,-1 5 0,-1-3 0,2 6 0,0-3 0,-3 0 0,6 3 0,-5-3 0,5 5 0,-5-1 0,5 0 0,-2 0 0,0 0 0,2 0 0,-2 4 0,0-3 0,3 2 0,-6 1 0,5 0 0,-5 1 0,5 2 0,-5-3 0,5 4 0,-4-4 0,4 3 0,-8-9 0,4 5 0,-4-2 0,5 0 0,-2 3 0,3-1 0,-4-2 0,0 2 0,3-2 0,-2-1 0,6 4 0,-6-4 0,5 4 0,-6-4 0,6 1 0,-2-2 0,0 2 0,3-1 0,-3 4 0,3-4 0,0 5 0,-3-5 0,2 1 0,-5 6 0,5-1 0,-4 4 0,1-2 0,-2 2 0,0-1 0,0 2 0,-1-4 0,1 4 0,3-3 0,-3 3 0,6-4 0,-6 1 0,6 0 0,-6 0 0,6 0 0,-3-1 0,0 1 0,2-4 0,-2 3 0,3-6 0,-2 6 0,1-6 0,-2 6 0,0-6 0,2 6 0,-5-3 0,5 1 0,-4 1 0,4-1 0,-2 3 0,0 2 0,3-1 0,-6-2 0,3 3 0,-1-5 0,-1 6 0,4-4 0,-2 1 0,1 0 0,1 0 0,-5 0 0,5 0 0,-1-1 0,2 1 0,-3-1 0,2 1 0,-2 0 0,3-1 0,0 1 0,-2 0 0,1 0 0,-2 0 0,3-4 0,-3 2 0,2-1 0,-1 3 0,2 0 0,-3 2 0,2-2 0,-2 3 0,3-3 0,-2 3 0,1-2 0,-2 2 0,1-4 0,1 2 0,-4 1 0,4-1 0,-4 4 0,5-4 0,-3 4 0,3-2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319 1 24575,'0'30'0,"-4"6"0,0-2 0,-5 9 0,1-13 0,-7 30 0,0-8-377,5-10 0,-1 2 377,0-5 0,1 2 0,-2 2 0,2 1 0,-1-4 0,1-1 0,-10 27 0,-1 3 0,3-9 0,2 11 0,-3-6 0,8-7-162,-3-9 162,6-4 0,-1-1 0,4 0 0,-3-5 0,4 5 747,-1-11-747,1 6 169,0-6-169,3 0 0,-2-1 0,0-4 0,1 4 0,-1-8 0,3 3 0,0-5 0,0 1 0,0-4 0,0 2 0,0-6 0,0 3 0,0-2 0,0-5 0,0 2 0,0-5 0,0 7 0,0 2 0,0 5 0,0 5 0,0 6 0,0 6 0,0 6 0,0 0 0,0 5 0,0-4 0,0 9 0,0-9 0,0 10 0,0-4 0,0-1 0,0 4 0,0-8 0,0 3 0,0-11 0,0 4 0,0-14 0,0 3 0,0-9 0,0-2 0,0-6 0,0 2 0,0-3 0,0 7 0,0 11 0,0 2 0,0 11 0,4 0 0,-3-1 0,7-1 0,-7 2 0,2-1 0,1-5 0,-3 4 0,6-4 0,-5 1 0,5 3 0,-6-9 0,7 5 0,-4-7 0,4 1 0,1 0 0,-5 0 0,4-5 0,-5 9 0,2-16 0,-2 7 0,-3-14 0,0-4 0,0 0 0,0 1 0,0 3 0,0 11 0,0 3 0,0 5 0,4 0 0,0-5 0,4 4 0,0-4 0,0 4 0,-3-3 0,1-3 0,-1 2 0,2-5 0,-2 5 0,2-6 0,-4-4 0,1 4 0,3-3 0,-3 0 0,3 2 0,-3-6 0,3 6 0,-4-6 0,2 3 0,1 0 0,-5-4 0,5 4 0,-5-5 0,2 1 0,0-1 0,-2 2 0,6 2 0,-4-2 0,1 2 0,2-3 0,-2 6 0,3-4 0,0 3 0,-3-5 0,2 0 0,-5-1 0,5 1 0,-3-1 0,1 2 0,2-2 0,-5 1 0,6 0 0,-4-1 0,3-2 0,-2 2 0,2-7 0,-5 4 0,4-4 0,-1 3 0,-1-2 0,0 2 0,0-2 0,-2-1 0,1 0 0,-2 0 0,3-3 0,-2 3 0,4-3 0,-4 3 0,5 0 0,-6 1 0,6-1 0,-6 0 0,6 0 0,-6 1 0,6-1 0,-6 0 0,6 1 0,-3 2 0,4-3 0,-1 3 0,-3-3 0,0 0 0,-3 0 0,0-1 0,0 1 0,0-1 0,0 1 0,0 0 0,2-2 0,-1 0 0,4-3 0,-4 4 0,1-2 0,1 0 0,-2 3 0,1-3 0,1 3 0,-3 0 0,3-13 0,-3 6 0,0-9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4835 24575,'0'-21'0,"0"3"0,3-3 0,1 2 0,4-9 0,3 0 0,-1-5 0,4 4 0,-5-2 0,5 7 0,-1-8 0,-1 8 0,-1-3 0,1-1 0,-4 5 0,7 0 0,-7 1 0,2 7 0,-3-7 0,0 7 0,0-3 0,0 5 0,0-1 0,0 0 0,-3 1 0,2-2 0,-5-2 0,2 2 0,0-3 0,-2 1 0,5 2 0,-6-9 0,6 8 0,-5-7 0,5 8 0,-5-7 0,2 3 0,1-3 0,-4-1 0,3 0 0,0 4 0,-2-2 0,2 6 0,1-6 0,-3 9 0,5-5 0,-5 10 0,2-3 0,-3 4 0,0-12 0,0-2 0,0-19 0,4 5 0,0-9 0,5 9 0,-1-5 0,0 6 0,0 0 0,-3 0 0,2-4 0,-5-9 0,2 6 0,-1-9 0,-2 9 0,4-4 0,-2 0 0,-2 5 0,7 1 0,-8 10 0,8 0 0,-7 5 0,5 5 0,-6 3 0,6 6 0,-5 3 0,2 0 0,-3-12 0,0-3 0,0-12 0,0 0 0,0 0 0,3 0 0,-1 5 0,4 0 0,-5 6 0,3 3 0,-4-3 0,0 7 0,0-6 0,0 6 0,0-7 0,0-1 0,0-1 0,0-7 0,0 7 0,0-8 0,0 4 0,0-5 0,0-10 0,0 8 0,0-8 0,0 14 0,0 2 0,0 4 0,0 4 0,0 5 0,0 1 0,2 6 0,-1-2 0,1-9 0,-2-3 0,0-12 0,0 0 0,0-5 0,0 4 0,0-4 0,0 5 0,0-5 0,0 4 0,0-9 0,-4 8 0,4-7 0,-4 7 0,4-2 0,0 4 0,0 0 0,-4 0 0,3 4 0,-5 2 0,5-1 0,-3 9 0,1-7 0,2 7 0,-5 0 0,5 1 0,-5 5 0,5 3 0,-2 1 0,3 2 0,0-6 0,0-7 0,0-3 0,0-9 0,-4 4 0,4-5 0,-4 4 0,0-2 0,3 7 0,-5-3 0,5 4 0,-6 0 0,3 1 0,-1 3 0,-1-2 0,2 6 0,0-3 0,-3 1 0,6 2 0,-5-3 0,5 4 0,-5 0 0,5 0 0,-2 0 0,0 1 0,2-2 0,-2 6 0,0-5 0,3 4 0,-6-1 0,5 1 0,-5 1 0,5 2 0,-5-3 0,5 4 0,-4-4 0,4 3 0,-8-9 0,4 6 0,-4-4 0,5 1 0,-2 3 0,3-1 0,-4-2 0,0 2 0,3-2 0,-2-1 0,6 4 0,-6-4 0,5 4 0,-6-4 0,6 1 0,-2-1 0,0 0 0,3 0 0,-3 4 0,3-3 0,0 3 0,-3-4 0,2 2 0,-5 4 0,5 0 0,-4 4 0,1-2 0,-2 2 0,0-1 0,0 2 0,-1-4 0,1 4 0,3-3 0,-3 3 0,6-3 0,-6 0 0,6 0 0,-6-1 0,6 1 0,-3-1 0,0 1 0,2-4 0,-2 4 0,3-8 0,-2 7 0,1-5 0,-2 4 0,0-5 0,2 6 0,-5-3 0,5 1 0,-4 2 0,4-3 0,-2 4 0,0 2 0,3-1 0,-6-2 0,3 3 0,-1-5 0,-1 6 0,4-3 0,-2 0 0,1-1 0,1 1 0,-5 0 0,5 0 0,-1-1 0,2 1 0,-3-1 0,2 1 0,-2 0 0,3 0 0,0 0 0,-2-1 0,1 1 0,-2 0 0,3-4 0,-3 3 0,2-3 0,-1 4 0,2 0 0,-3 2 0,2-2 0,-2 3 0,3-3 0,-2 3 0,1-2 0,-2 2 0,1-4 0,1 2 0,-4 1 0,4-1 0,-4 4 0,5-4 0,-3 4 0,3-2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319 1 24575,'0'30'0,"-4"6"0,0-2 0,-5 9 0,1-13 0,-7 30 0,0-8-377,5-10 0,-1 2 377,0-5 0,1 2 0,-2 2 0,2 1 0,-1-4 0,1-1 0,-10 27 0,-1 3 0,3-9 0,2 11 0,-3-6 0,8-7-162,-3-9 162,6-4 0,-1-1 0,4 0 0,-3-5 0,4 5 747,-1-11-747,1 6 169,0-6-169,3 0 0,-2-1 0,0-4 0,1 4 0,-1-8 0,3 3 0,0-5 0,0 1 0,0-4 0,0 2 0,0-6 0,0 3 0,0-2 0,0-5 0,0 2 0,0-5 0,0 7 0,0 2 0,0 5 0,0 5 0,0 6 0,0 6 0,0 6 0,0 0 0,0 5 0,0-4 0,0 9 0,0-9 0,0 10 0,0-4 0,0-1 0,0 4 0,0-8 0,0 3 0,0-11 0,0 4 0,0-14 0,0 3 0,0-9 0,0-2 0,0-6 0,0 2 0,0-3 0,0 7 0,0 11 0,0 2 0,0 11 0,4 0 0,-3-1 0,7-1 0,-7 2 0,2-1 0,1-5 0,-3 4 0,6-4 0,-5 1 0,5 3 0,-6-9 0,7 5 0,-4-7 0,4 1 0,1 0 0,-5 0 0,4-5 0,-5 9 0,2-16 0,-2 7 0,-3-14 0,0-4 0,0 0 0,0 1 0,0 3 0,0 11 0,0 3 0,0 5 0,4 0 0,0-5 0,4 4 0,0-4 0,0 4 0,-3-3 0,1-3 0,-1 2 0,2-5 0,-2 5 0,2-6 0,-4-4 0,1 4 0,3-3 0,-3 0 0,3 2 0,-3-6 0,3 6 0,-4-6 0,2 3 0,1 0 0,-5-4 0,5 4 0,-5-5 0,2 1 0,0-1 0,-2 2 0,6 2 0,-4-2 0,1 2 0,2-3 0,-2 6 0,3-4 0,0 3 0,-3-5 0,2 0 0,-5-1 0,5 1 0,-3-1 0,1 2 0,2-2 0,-5 1 0,6 0 0,-4-1 0,3-2 0,-2 2 0,2-7 0,-5 4 0,4-4 0,-1 3 0,-1-2 0,0 2 0,0-2 0,-2-1 0,1 0 0,-2 0 0,3-3 0,-2 3 0,4-3 0,-4 3 0,5 0 0,-6 1 0,6-1 0,-6 0 0,6 0 0,-6 1 0,6-1 0,-6 0 0,6 1 0,-3 2 0,4-3 0,-1 3 0,-3-3 0,0 0 0,-3 0 0,0-1 0,0 1 0,0-1 0,0 1 0,0 0 0,2-2 0,-1 0 0,4-3 0,-4 4 0,1-2 0,1 0 0,-2 3 0,1-3 0,1 3 0,-3 0 0,3-13 0,-3 6 0,0-9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4835 24575,'0'-21'0,"0"3"0,3-3 0,1 2 0,4-9 0,3 0 0,-1-5 0,4 4 0,-5-2 0,5 7 0,-1-8 0,-1 8 0,-1-3 0,1-1 0,-4 5 0,7 0 0,-7 1 0,2 7 0,-3-7 0,0 7 0,0-3 0,0 5 0,0-1 0,0 0 0,-3 1 0,2-2 0,-5-2 0,2 2 0,0-3 0,-2 1 0,5 2 0,-6-9 0,6 8 0,-5-7 0,5 8 0,-5-7 0,2 3 0,1-3 0,-4-1 0,3 0 0,0 4 0,-2-2 0,2 6 0,1-6 0,-3 9 0,5-5 0,-5 10 0,2-3 0,-3 4 0,0-12 0,0-2 0,0-19 0,4 5 0,0-9 0,5 9 0,-1-5 0,0 6 0,0 0 0,-3 0 0,2-4 0,-5-9 0,2 6 0,-1-9 0,-2 9 0,4-4 0,-2 0 0,-2 5 0,7 1 0,-8 10 0,8 0 0,-7 5 0,5 5 0,-6 3 0,6 6 0,-5 3 0,2 0 0,-3-12 0,0-3 0,0-12 0,0 0 0,0 0 0,3 0 0,-1 5 0,4 0 0,-5 6 0,3 3 0,-4-3 0,0 7 0,0-6 0,0 6 0,0-7 0,0-1 0,0-1 0,0-7 0,0 7 0,0-8 0,0 4 0,0-5 0,0-10 0,0 8 0,0-8 0,0 14 0,0 2 0,0 4 0,0 4 0,0 5 0,0 1 0,2 6 0,-1-2 0,1-9 0,-2-3 0,0-12 0,0 0 0,0-5 0,0 4 0,0-4 0,0 5 0,0-5 0,0 4 0,0-9 0,-4 8 0,4-7 0,-4 7 0,4-2 0,0 4 0,0 0 0,-4 0 0,3 4 0,-5 2 0,5-1 0,-3 9 0,1-7 0,2 7 0,-5 0 0,5 1 0,-5 5 0,5 3 0,-2 1 0,3 2 0,0-6 0,0-7 0,0-3 0,0-9 0,-4 4 0,4-5 0,-4 4 0,0-2 0,3 7 0,-5-3 0,5 4 0,-6 0 0,3 1 0,-1 3 0,-1-2 0,2 6 0,0-3 0,-3 1 0,6 2 0,-5-3 0,5 4 0,-5 0 0,5 0 0,-2 0 0,0 1 0,2-2 0,-2 6 0,0-5 0,3 4 0,-6-1 0,5 1 0,-5 1 0,5 2 0,-5-3 0,5 4 0,-4-4 0,4 3 0,-8-9 0,4 6 0,-4-4 0,5 1 0,-2 3 0,3-1 0,-4-2 0,0 2 0,3-2 0,-2-1 0,6 4 0,-6-4 0,5 4 0,-6-4 0,6 1 0,-2-1 0,0 0 0,3 0 0,-3 4 0,3-3 0,0 3 0,-3-4 0,2 2 0,-5 4 0,5 0 0,-4 4 0,1-2 0,-2 2 0,0-1 0,0 2 0,-1-4 0,1 4 0,3-3 0,-3 3 0,6-3 0,-6 0 0,6 0 0,-6-1 0,6 1 0,-3-1 0,0 1 0,2-4 0,-2 4 0,3-8 0,-2 7 0,1-5 0,-2 4 0,0-5 0,2 6 0,-5-3 0,5 1 0,-4 2 0,4-3 0,-2 4 0,0 2 0,3-1 0,-6-2 0,3 3 0,-1-5 0,-1 6 0,4-3 0,-2 0 0,1-1 0,1 1 0,-5 0 0,5 0 0,-1-1 0,2 1 0,-3-1 0,2 1 0,-2 0 0,3 0 0,0 0 0,-2-1 0,1 1 0,-2 0 0,3-4 0,-3 3 0,2-3 0,-1 4 0,2 0 0,-3 2 0,2-2 0,-2 3 0,3-3 0,-2 3 0,1-2 0,-2 2 0,1-4 0,1 2 0,-4 1 0,4-1 0,-4 4 0,5-4 0,-3 4 0,3-2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319 1 24575,'0'30'0,"-4"6"0,0-2 0,-5 9 0,1-13 0,-7 30 0,0-8-377,5-10 0,-1 2 377,0-5 0,1 2 0,-2 2 0,2 1 0,-1-4 0,1-1 0,-10 27 0,-1 3 0,3-9 0,2 11 0,-3-6 0,8-7-162,-3-9 162,6-4 0,-1-1 0,4 0 0,-3-5 0,4 5 747,-1-11-747,1 6 169,0-6-169,3 0 0,-2-1 0,0-4 0,1 4 0,-1-8 0,3 3 0,0-5 0,0 1 0,0-4 0,0 2 0,0-6 0,0 3 0,0-2 0,0-5 0,0 2 0,0-5 0,0 7 0,0 2 0,0 5 0,0 5 0,0 6 0,0 6 0,0 6 0,0 0 0,0 5 0,0-4 0,0 9 0,0-9 0,0 10 0,0-4 0,0-1 0,0 4 0,0-8 0,0 3 0,0-11 0,0 4 0,0-14 0,0 3 0,0-9 0,0-2 0,0-6 0,0 2 0,0-3 0,0 7 0,0 11 0,0 2 0,0 11 0,4 0 0,-3-1 0,7-1 0,-7 2 0,2-1 0,1-5 0,-3 4 0,6-4 0,-5 1 0,5 3 0,-6-9 0,7 5 0,-4-7 0,4 1 0,1 0 0,-5 0 0,4-5 0,-5 9 0,2-16 0,-2 7 0,-3-14 0,0-4 0,0 0 0,0 1 0,0 3 0,0 11 0,0 3 0,0 5 0,4 0 0,0-5 0,4 4 0,0-4 0,0 4 0,-3-3 0,1-3 0,-1 2 0,2-5 0,-2 5 0,2-6 0,-4-4 0,1 4 0,3-3 0,-3 0 0,3 2 0,-3-6 0,3 6 0,-4-6 0,2 3 0,1 0 0,-5-4 0,5 4 0,-5-5 0,2 1 0,0-1 0,-2 2 0,6 2 0,-4-2 0,1 2 0,2-3 0,-2 6 0,3-4 0,0 3 0,-3-5 0,2 0 0,-5-1 0,5 1 0,-3-1 0,1 2 0,2-2 0,-5 1 0,6 0 0,-4-1 0,3-2 0,-2 2 0,2-7 0,-5 4 0,4-4 0,-1 3 0,-1-2 0,0 2 0,0-2 0,-2-1 0,1 0 0,-2 0 0,3-3 0,-2 3 0,4-3 0,-4 3 0,5 0 0,-6 1 0,6-1 0,-6 0 0,6 0 0,-6 1 0,6-1 0,-6 0 0,6 1 0,-3 2 0,4-3 0,-1 3 0,-3-3 0,0 0 0,-3 0 0,0-1 0,0 1 0,0-1 0,0 1 0,0 0 0,2-2 0,-1 0 0,4-3 0,-4 4 0,1-2 0,1 0 0,-2 3 0,1-3 0,1 3 0,-3 0 0,3-13 0,-3 6 0,0-9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24575,'93'-5'0,"0"0"0,3 0 0,-21 1 0,-53 4 0,7 0 0,-25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4835 24575,'0'-21'0,"0"3"0,3-3 0,1 2 0,4-9 0,3 0 0,-1-5 0,4 4 0,-5-2 0,5 7 0,-1-8 0,-1 8 0,-1-3 0,1-1 0,-4 5 0,7 0 0,-7 1 0,2 7 0,-3-7 0,0 7 0,0-3 0,0 5 0,0-1 0,0 0 0,-3 1 0,2-2 0,-5-2 0,2 2 0,0-3 0,-2 1 0,5 2 0,-6-9 0,6 8 0,-5-7 0,5 8 0,-5-7 0,2 3 0,1-3 0,-4-1 0,3 0 0,0 4 0,-2-2 0,2 6 0,1-6 0,-3 9 0,5-5 0,-5 10 0,2-3 0,-3 4 0,0-12 0,0-2 0,0-19 0,4 5 0,0-9 0,5 9 0,-1-5 0,0 6 0,0 0 0,-3 0 0,2-4 0,-5-9 0,2 6 0,-1-9 0,-2 9 0,4-4 0,-2 0 0,-2 5 0,7 1 0,-8 10 0,8 0 0,-7 5 0,5 5 0,-6 3 0,6 6 0,-5 3 0,2 0 0,-3-12 0,0-3 0,0-12 0,0 0 0,0 0 0,3 0 0,-1 5 0,4 0 0,-5 6 0,3 3 0,-4-3 0,0 7 0,0-6 0,0 6 0,0-7 0,0-1 0,0-1 0,0-7 0,0 7 0,0-8 0,0 4 0,0-5 0,0-10 0,0 8 0,0-8 0,0 14 0,0 2 0,0 4 0,0 4 0,0 5 0,0 1 0,2 6 0,-1-2 0,1-9 0,-2-3 0,0-12 0,0 0 0,0-5 0,0 4 0,0-4 0,0 5 0,0-5 0,0 4 0,0-9 0,-4 8 0,4-7 0,-4 7 0,4-2 0,0 4 0,0 0 0,-4 0 0,3 4 0,-5 2 0,5-1 0,-3 9 0,1-7 0,2 7 0,-5 0 0,5 1 0,-5 5 0,5 3 0,-2 1 0,3 2 0,0-6 0,0-7 0,0-3 0,0-9 0,-4 4 0,4-5 0,-4 4 0,0-2 0,3 7 0,-5-3 0,5 4 0,-6 0 0,3 1 0,-1 3 0,-1-2 0,2 6 0,0-3 0,-3 1 0,6 2 0,-5-3 0,5 4 0,-5 0 0,5 0 0,-2 0 0,0 1 0,2-2 0,-2 6 0,0-5 0,3 4 0,-6-1 0,5 1 0,-5 1 0,5 2 0,-5-3 0,5 4 0,-4-4 0,4 3 0,-8-9 0,4 6 0,-4-4 0,5 1 0,-2 3 0,3-1 0,-4-2 0,0 2 0,3-2 0,-2-1 0,6 4 0,-6-4 0,5 4 0,-6-4 0,6 1 0,-2-1 0,0 0 0,3 0 0,-3 4 0,3-3 0,0 3 0,-3-4 0,2 2 0,-5 4 0,5 0 0,-4 4 0,1-2 0,-2 2 0,0-1 0,0 2 0,-1-4 0,1 4 0,3-3 0,-3 3 0,6-3 0,-6 0 0,6 0 0,-6-1 0,6 1 0,-3-1 0,0 1 0,2-4 0,-2 4 0,3-8 0,-2 7 0,1-5 0,-2 4 0,0-5 0,2 6 0,-5-3 0,5 1 0,-4 2 0,4-3 0,-2 4 0,0 2 0,3-1 0,-6-2 0,3 3 0,-1-5 0,-1 6 0,4-3 0,-2 0 0,1-1 0,1 1 0,-5 0 0,5 0 0,-1-1 0,2 1 0,-3-1 0,2 1 0,-2 0 0,3 0 0,0 0 0,-2-1 0,1 1 0,-2 0 0,3-4 0,-3 3 0,2-3 0,-1 4 0,2 0 0,-3 2 0,2-2 0,-2 3 0,3-3 0,-2 3 0,1-2 0,-2 2 0,1-4 0,1 2 0,-4 1 0,4-1 0,-4 4 0,5-4 0,-3 4 0,3-2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2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669 0 24575,'-24'39'0,"-17"13"0,-6 19-719,15-31 0,-2 1 719,3 4 0,-1-1 0,-28 31 0,25-26 0,1-2 0,-11 7 468,-13 22-468,22-34 238,-6 12-238,8-14 0,11-2 0,-2-7 732,19-7-732,-12 5 0,16-14 0,-7 7 0,9-8 0,0-1 0,0 4 0,0-3 0,0 9 0,0-8 0,5 19 0,11-5 0,14 16 0,17-3 0,10 12 0,12-7 0,-8 17 0,2-17 0,0 15 0,-5-17 0,5 11 0,-9-13 0,-13-4 0,-9-12 0,-8-6 0,-6-8 0,-4-5 0,-1 1 0,-9-1 0,0-3 0,-4-2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2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24575,'0'23'0,"0"11"0,0 0 0,0 34 0,0-37 0,0 32 0,0-19 0,0-5 0,0 9 0,0-22 0,8 3 0,-2-15 0,16-5 0,-2-1 0,5-7 0,3 4 0,-3-5 0,-1 0 0,5-9 0,-9-7 0,9-5 0,-8-8 0,-2 4 0,0-5 0,-4 0 0,5 1 0,-5 4 0,-1-4 0,-5 10 0,1 0 0,-2 2 0,-3 3 0,3-4 0,-7-5 0,3 3 0,-4 5 0,0 7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26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24575,'0'17'0,"0"3"0,0 9 0,0 7 0,0 8 0,0 23 0,0 3 0,0 14 0,0-8 0,0 7 0,0-20 0,0 17 0,0-27 0,0 21 0,0-21 0,0-1 0,0-11 0,0-14 0,0 7 0,0-19 0,0 3 0,0-10 0,0 0 0,0 0 0,3-4 0,2 0 0,-1-4 0,0 0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27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24575,'4'6'0,"0"0"0,-4 20 0,0-4 0,0 9 0,0-3 0,0-3 0,0-1 0,0-5 0,0-2 0,0-8 0,3 4 0,2-9 0,3-1 0,4-3 0,2 0 0,4 0 0,0 0 0,0 0 0,6 0 0,-9 0 0,7 0 0,-13 0 0,4 0 0,-9 0 0,0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2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24575,'-4'0'0,"0"0"0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2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24575,'0'34'0,"0"5"0,0 19 0,0 8 0,0 2 0,0 16 0,0 1 0,0 1 0,0 6-630,0-6 630,0 8-413,0-37 0,0 0 413,0 42 0,0-42 0,0-1 0,0 30-109,0-3 109,0-8 0,0-7 0,0-2 0,0-20 448,0-4-448,0-12 1000,0-6-1000,0 0 117,0-6-117,0-1 0,0-3 0,0 2 0,0-7 0,0 4 0,0-5 0,0 0 0,0 0 0,0 0 0,0 0 0,0 0 0,0 0 0,-4 0 0,-1-4 0,1 4 0,-3-7 0,6 2 0,-3-3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29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24575,'0'12'0,"0"-1"0,0 7 0,0-8 0,0 18 0,0-18 0,0 18 0,0-18 0,0 17 0,0-12 0,0 14 0,0-5 0,0-3 0,0 6 0,0-7 0,0 10 0,0-6 0,0 11 0,0-15 0,0 10 0,0-12 0,0 0 0,0 0 0,4-5 0,5 4 0,4-7 0,5 7 0,-4-3 0,9-4 0,-8 2 0,8-7 0,-5 0 0,0-1 0,6-4 0,-5 0 0,9 0 0,-7-13 0,10-11 0,-3-15 0,1-7 0,-2 2 0,-4-6 0,-7 5 0,6-12 0,-9 12 0,3-6 0,-6 14 0,0 6 0,-4 3 0,-2 8 0,-1 1 0,-2 2 0,3 4 0,-4-6 0,0 9 0,0 2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0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24575,'-9'4'0,"2"4"0,7 6 0,0 9 0,0 14 0,0 2 0,0 18 0,0-18 0,0 41 0,0-41 0,0 41 0,0-34 0,0 12 0,0 8 0,0-5 0,0-2 0,0-2 0,0-18 0,0 16 0,0-27 0,0 18 0,0-29 0,0 11 0,0-14 0,0-1 0,0-4 0,0-6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6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24575,'4'-1'0,"-1"6"0,-3-14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0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0 24575,'0'12'0,"0"9"0,0 5 0,0 6 0,0 9 0,0-4 0,0 6 0,0 0 0,0 0 0,0-6 0,0 5 0,9-11 0,-7 5 0,7-11 0,-4 3 0,-4-9 0,3 10 0,-4-14 0,0 12 0,0-12 0,0 4 0,0 3 0,0-7 0,0 4 0,0-2 0,0-8 0,0 4 0,0-5 0,0 0 0,-4 0 0,-5 1 0,-4-4 0,-6-1 0,-4-4 0,3 0 0,-3 0 0,9 0 0,-3 0 0,8 0 0,-4 0 0,5 0 0,3-8 0,2 2 0,3-11 0,0 3 0,0-4 0,0-6 0,0 0 0,0-6 0,13 4 0,-1-3 0,12 9 0,1-10 0,-5 11 0,9-2 0,-9 3 0,3 8 0,-9-3 0,3 8 0,-8-2 0,3 6 0,-3-3 0,-1 4 0,0 0 0,0 0 0,-4 0 0,-1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24575,'-5'-4'0,"2"0"0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2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24575,'3'-6'0,"18"15"0,9 14 0,17 17 0,5-3 0,3 10 0,-9-17 0,12 10 0,-18-12 0,19 14 0,-17-6 0,4 4 0,-20-14 0,4-1 0,-15-15 0,3 3 0,-14-9 0,3 1 0,-6 2 0,3-3 0,-4 4 0,0 10 0,0 2 0,0 16 0,-5 8 0,-13 15 0,-1-6 0,-11 19 0,1-19 0,4 13 0,-9-7 0,10-8 0,1-7 0,8-8 0,6-11 0,-1-2 0,5-9 0,-3-2 0,7-4 0,-2 1 0,-1-5 0,0 0 0,-9-4 0,-6 0 0,8 0 0,-2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2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24575,'13'0'0,"11"0"0,2 0 0,16 0 0,-6 0 0,8 0 0,6 0 0,-12 0 0,11 0 0,-18 0 0,0 0 0,-12 0 0,-7 0 0,-7 0 0,-2 0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3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24575,'6'4'0,"15"0"0,17-4 0,21 0 0,-5 0 0,4 0 0,-21 0 0,-6 0 0,-8 0 0,-13 0 0,-2 0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4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549 1 24575,'-3'0'0,"-21"0"0,7 0 0,-36 0 0,24 0 0,-44 0 0,35 0 0,-40 0 0,41 15 0,-10-3 0,3 21 0,21-1 0,-10 7 0,17-2 0,-3-6 0,12 3 0,-1-13 0,8 13 0,0-19 0,0 13 0,0-14 0,4 5 0,10-1 0,14 4 0,16 1 0,2 4 0,6 2 0,-2-6 0,3 11 0,0-4 0,-1 10 0,-5-4 0,-7 3 0,-6 0 0,-7-1 0,-10 12 0,-1-5 0,-5 5 0,0 1 0,-5-6 0,-1 5 0,-5-13 0,0-1 0,-4-7 0,-1-4 0,-9-2 0,0-5 0,-10-3 0,5-2 0,-10-8 0,5-1 0,-6-4 0,-13 0 0,15 0 0,-14-4 0,22-5 0,1-6 0,2-3 0,6-6 0,2 5 0,4-10 0,5 5 0,0-6 0,0 0 0,0-6 0,0 5 0,0-5 0,8 12 0,9-6 0,3 5 0,18-9 0,-11 8 0,10-1 0,-7 7 0,0 0 0,0 5 0,-6 1 0,0 4 0,-6 1 0,-5 4 0,0-3 0,-5 7 0,-3-2 0,-2 3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5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0 338 24575,'0'-12'0,"0"-7"0,0 0 0,0-10 0,0-2 0,5 0 0,0-5 0,5 6 0,-4 6 0,2 0 0,-7 10 0,3 15 0,-4 6 0,0 24 0,0-4 0,0 14 0,0-9 0,0 3 0,0-10 0,0 3 0,0-13 0,0 8 0,0-14 0,4 4 0,0-9 0,4 0 0,5-4 0,-4 0 0,8 0 0,-3-8 0,5-7 0,0-10 0,-4-5 0,4-6 0,-7-1 0,4-6 0,-6 5 0,1-4 0,-6 16 0,4-3 0,-8 11 0,3 4 0,-4 11 0,0 27 0,0 9 0,0 40 0,0-10 0,0 29-562,7 3 562,5-14 0,-3-32 0,2 1 0,6 0 0,0-2 0,5 35 0,-5-32 0,-1-1 0,-2 18 0,9 0 0,-10-2 0,-1-14 0,-7-2 0,-5-13 0,0-1 562,0-12-562,0 0 0,-8-10 0,-7-1 0,-10-3 0,-5-1 0,0-3 0,0-2 0,6-4 0,0 0 0,10 0 0,-3-4 0,12-5 0,-4-10 0,9-19 0,0 5 0,0-30 0,0 28 0,17-35 0,2 34 0,22-22 0,-1 22 0,7-9 0,0 8 0,-2 3 0,-6 11 0,-3 4 0,-12 8 0,0-3 0,-14 9 0,-2 1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6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24575,'-4'0'0,"0"0"0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6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24575,'-9'0'0,"1"0"0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7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24575,'-4'14'0,"1"15"0,3 33 0,0 1 0,0 6-1704,0-2 1,0 4 1703,0-1 0,0 5 0,0-5 0,0 3 0,0 3 0,0 13 0,0 10 0,0-10 0,0-13 0,0 0-892,0 15 1,0 11 0,0-9 891,0-5 0,0-6 0,0 0 0,0-2 635,0-1 0,0-6-635,0 11 0,0-31 0,0-2 0,0 13 0,0-18 0,0-21 373,0-12 0,0-9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3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408 11 24575,'-99'-5'0,"35"-1"0,2 47 0,36-3 0,-14-1 0,7 14 0,3-10 0,10 3 0,6-6 0,5 0 0,3-6 0,2 0 0,4-6 0,0-4 0,0-6 0,3-5 0,10-3 0,10 0 0,9-3 0,6 0 0,0-5 0,1 0 0,-1 0 0,0 0 0,0 0 0,-6-8 0,7-8 0,-10-8 0,10-7 0,-9 2 0,-1 5 0,-8 3 0,-5 8 0,-3-2 0,-2 7 0,-4 0 0,1 1 0,-5 9 0,-3-1 0,0 6 0,-4 0 0,1 0 0,2 4 0,-6 1 0,7 4 0,-4 0 0,0 0 0,4 0 0,-4 4 0,4-3 0,0 4 0,0-9 0,0 3 0,0-7 0,0 3 0,0-4 0,0 0 0,0 0 0,0-23 0,0-3 0,0-23 0,0 9 0,0-4 0,0 10 0,0-5 0,0 10 0,0 2 0,0 4 0,0 4 0,0 1 0,0 3 0,3 4 0,1 1 0,3 3 0,0 3 0,0 5 0,1 4 0,0 4 0,4 5 0,1 0 0,1 5 0,2 0 0,-2 1 0,7-5 0,-3 3 0,3-7 0,-4 2 0,3-3 0,-6-1 0,5-3 0,-10-2 0,5-3 0,-5 3 0,2-2 0,-3 2 0,-1-4 0,0 0 0,0-3 0,0 2 0,1-5 0,-1 2 0,-3-9 0,-1-7 0,-3-13 0,0-7 0,0-5 0,0-6 0,0 4 0,0-4 0,0 6 0,0 5 0,0 2 0,0 5 0,3 4 0,-2 1 0,3 9 0,-4 1 0,3 4 0,-2 0 0,2 0 0,-3 0 0,0 0 0,0 3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7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11 161 24575,'0'18'0,"0"5"0,0-2 0,0 1 0,0 3 0,0-4 0,0 1 0,0 2 0,0-2 0,0 0 0,0 3 0,0-12 0,0 6 0,0-7 0,0 4 0,0-5 0,0-7 0,0-25 0,0-5 0,0-19 0,0 0 0,0 0 0,-5-7 0,4 1 0,-3 5 0,4 8 0,0 6 0,0 11 0,0 0 0,0 9 0,0 1 0,0 4 0,2 3 0,2 0 0,3 4 0,0 0 0,4 0 0,1 0 0,4 0 0,0 0 0,0 4 0,0 0 0,0 1 0,0 2 0,4-2 0,-3 3 0,8 0 0,-8 0 0,3 0 0,-4 0 0,0 0 0,-3 4 0,-2 0 0,0 0 0,-2 3 0,3-2 0,-4 3 0,-4-4 0,3 3 0,-3-7 0,4 7 0,-4-3 0,3 4 0,-6-4 0,3 3 0,-4-3 0,0 4 0,0-1 0,0 6 0,0-4 0,0 3 0,0-4 0,0-4 0,-4 3 0,0-7 0,-4 7 0,1-6 0,-5 5 0,3-2 0,-2 0 0,3 3 0,-3-3 0,2 4 0,-10 4 0,6-7 0,-7 2 0,4-7 0,0 0 0,0 0 0,0-4 0,0 0 0,0-4 0,0 0 0,0 0 0,4 0 0,-3 0 0,7 0 0,-3 0 0,3-3 0,1-1 0,0 0 0,-1-3 0,1 6 0,3-5 0,1 2 0,3-3 0,0 0 0,0 0 0,0 0 0,0 0 0,0 0 0,0 0 0,4 3 0,-4-2 0,7 5 0,-6-5 0,5 2 0,-5-3 0,5 3 0,-5-3 0,2 3 0,-3-3 0,0-1 0,0 1 0,0 0 0,0 0 0,0 6 0,0 5 0,0 3 0,0 1 0,0-5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1 418 24575,'0'-15'0,"0"-6"0,4-22 0,1-6 0,5 15 0,0-16 0,-1 10 0,-3 6 0,49 8 0,9 7 0,-30 8 0,29-1 0,-9 11 0,-48 18 0,-3 9 0,-2 6 0,7-5 0,-3 4 0,4-4 0,-1-1 0,1-5 0,-1-4 0,3-6 0,-3-3 0,7-4 0,-3-1 0,9-3 0,-4-7 0,10-13 0,-9-4 0,6-14 0,-5-1 0,4 4 0,-2-8 0,1 15 0,-8 1 0,-2 6 0,-4 9 0,-1 1 0,0 7 0,1 1 0,-1 3 0,0 0 0,0 0 0,-3 3 0,2 5 0,0 14 0,2 1 0,-3 8 0,3-5 0,-4-4 0,5 3 0,-4-8 0,2 3 0,-3-8 0,0-1 0,3-4 0,-3 1 0,3-4 0,0-1 0,0-3 0,0 0 0,1 0 0,-1 0 0,0 0 0,-3 0 0,-1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8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24575,'0'26'0,"0"21"0,0-6 0,0 16 0,0-13 0,0 6 0,0 1 0,0 8 0,0-8 0,0-7 0,0-15 0,5 5 0,4-17 0,10 7 0,1-19 0,20-1 0,1-4 0,10 0 0,8-22 0,-12-5 0,-5-14 0,2-4 0,-8-1 0,-5-1 0,6 5 0,-25 8 0,3 9 0,-7 0 0,-3 6 0,0 7 0,-2-1 0,-3 7 0,0-2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8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24575,'0'1'0,"0"20"0,0 38 0,0 11 0,0-21 0,0 3-515,0 2 1,0 0 514,0 4 0,0 1 0,0 9 0,0-1 0,0-7 0,0-3 0,0 43 0,0-46 0,0-2 0,0 28 241,0 9-241,0-14 0,0-19 0,0-7 0,0-21 0,0 0 194,0-19 0,0 0 0,0-6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9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24575,'-4'36'0,"2"8"0,-2-5 0,4 16 0,0-2 0,0 8 0,0-2 0,0-9 0,0-7 0,0-11 0,0-2 0,-4-17 0,7-4 0,2-5 0,8-4 0,6 0 0,4 0 0,1 0 0,15-28 0,-5 6 0,-4-29 0,10-4 0,-29 14 0,13 2 0,-24 26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39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24575,'-4'-4'0,"0"0"0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0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 24575,'-5'-12'0,"1"9"0,9 34 0,0-13 0,17 35 0,6-27 0,14 24 0,10-13 0,3 10 0,8 4 0,8 3-622,4 6 622,-6 6 0,-8-24 0,-9 25 0,-7-35 0,-8 13 0,-1-17 0,-16-5 0,-1-4 622,-2-5-622,-7-5 0,3-1 0,-9-4 0,3 5 0,-6-2 0,3 1 0,-4 5 0,0 0 0,-5 10 0,-11 15 0,-8 8 0,-13 20 0,-7 4 0,21-25 0,-1 2-564,-4 2 0,0 1 564,-1 7 0,2-1 0,-16 34 0,20-40 0,0-1-117,-9 21 117,-7 14 0,9-23 0,6-3 0,9-26 0,5-3 0,1-15 1121,4-2-1121,-2-7 124,2-1-124,-3-4 0,-5 0 0,8 0 0,-3 0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1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740 10 24575,'2'-9'0,"-8"9"0,-20 18 0,-4 27 0,-12 13 0,19-14 0,0 5-898,-2 3 1,-1 3 897,-7 9 0,-2 3-743,-2 9 1,0 1 742,-4-2 0,1-2 0,10-10 0,2-1-352,-5 2 1,1-4 351,-9 23 0,17-36 0,-1-1 0,-13 18 0,15-13 1175,3-15-1175,14-16 1970,-7-2-1970,12-10 838,-3 0-838,4 0 0,8 0 0,7 0 0,9 2 0,18 11 0,-1 2 0,15 12 0,-16-7 0,17 12 0,-10-4 0,9 13 0,-2-1 0,-8-1 0,1-1 0,-6 1 0,-8-9 0,-7-6 0,-11-8 0,-3-11 0,-3 0 0,-1-5 0,-3 0 0,-2-3 0,-3-2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24575,'0'23'0,"0"-2"0,0 21 0,0-10 0,0 9 0,0-4 0,0 1 0,0-3 0,0-10 0,4-2 0,6-9 0,4-1 0,4-8 0,5-1 0,7-4 0,1 0 0,11 0 0,-11 0 0,17-10 0,-15-1 0,11-17 0,-8 6 0,-7-14 0,2 2 0,-10-9 0,2-7 0,-6 5 0,-1-5 0,-5 7 0,0-1 0,-5 7 0,-2 1 0,-4 19 0,0 4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2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24575,'0'22'0,"0"1"0,-18 35 0,13-15 0,-13 38 0,18-20 0,0 15 0,0 7 0,0-5 0,0 14 0,0-15 0,0-8 0,0 2 0,0-9 0,0 6 0,0-2 0,0-8 0,6 1 0,0-8 0,5 0 0,-5-14 0,3-7 0,-4-6 0,0-11 0,-1 0 0,-4-5 0,0-3 0,0-2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3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24575,'0'28'0,"0"-4"0,0 18 0,0-11 0,0 17 0,0-9 0,0 10 0,0-12 0,0-1 0,0-11 0,0-2 0,0-9 0,0-2 0,8-3 0,-3-5 0,17 0 0,-7-4 0,9 0 0,-1 0 0,-8 0 0,12-4 0,-15-11 0,10-1 0,-8-3 0,1-3 0,-2 6 0,-3-12 0,-5 16 0,-1-1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3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39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24575,'0'10'0,"0"4"0,0-6 0,0 3 0,0-3 0,6-4 0,3-1 0,2-3 0,3 0 0,-5 0 0,2 0 0,-4 0 0,-3-3 0,-8 2 0,-4-2 0,-3 3 0,-4 0 0,3 0 0,-1 0 0,-2 0 0,7 0 0,-3 7 0,3-2 0,4 10 0,1-7 0,-1 7 0,3-7 0,-2 7 0,3-10 0,0 2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4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24575,'4'14'0,"-1"23"0,-3 26 0,0 32 0,0-39 0,0 3-867,0 4 0,0 1 867,0 9 0,0 2-706,0 0 0,0 1 706,0 4 0,0 1 0,0-5 0,0-3-340,0-12 0,0-2 340,0 2 0,0-2 0,0 29-207,0 7 207,0-12 1127,0-28-1127,0-5 1857,0-25-1857,0-2 794,0-10-794,0 0 255,0-5-255,-3-7 0,2 2 0,-2-6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768 197 24575,'16'0'0,"-3"-8"0,4-7 0,-3-1 0,5-6 0,-4 2 0,-2-4 0,1-1 0,0 2 0,-4 9 0,2 1 0,-8 5 0,-6 3 0,-15 2 0,-21 8 0,-21 13 0,-18 9 0,34-5 0,-2 3-232,-8 0 1,1 0 231,-31 22 0,31-19 0,1-1 0,-22 19 0,-7 1 0,17-3 0,12-15 0,18-3 0,3-7 0,16-5 0,5-1 0,6-5 463,3 0-463,0 0 0,0 0 0,11 1 0,11 0 0,14 1 0,7 1 0,7 0 0,-5 0 0,5 0 0,-13-1 0,-1 1 0,-6-1 0,-10-1 0,2 0 0,-13-1 0,4 1 0,-8-1 0,-2 0 0,-3 10 0,0 2 0,0 10 0,0 5 0,-15 9 0,-12 10 0,-9 5 0,-15 11 0,6 1 0,5-7 0,-2 3 0,5-6 0,5 0 0,-5 1 0,16-18 0,5-14 0,6-7 0,2-5 0,7-4 0,-3-1 0,4-5 0,7-4 0,21 0 0,-1-4 0,27 0 0,-8 0 0,37 0 0,-25 0 0,24-5 0,4-3 0,-11 1 0,14 0 0,-9 7 0,-24 0 0,26 0 0,-22 10 0,-5 7 0,-6 7 0,-22 1 0,2-10 0,-11-1 0,-4-6 0,-1 1 0,-5-5 0,-4-3 0,-6-28 0,-16-17 0,-16-34 0,16 31 0,0 0 0,-21-35 0,13-7 0,2 21 0,4-7 0,3 6 0,5 11 0,6 8 0,1 13 0,5-5 0,0 11 0,0-11 0,0 24 0,0-2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7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24575,'0'-8'0,"0"17"0,0 11 0,0 31 0,0 9 0,0 15 0,0-21 0,0 25 0,0-29 0,0 24 0,0-28 0,0 2 0,0-26 0,8 6 0,7-18 0,5-1 0,3-4 0,0-5 0,2 0 0,5-9 0,2-14 0,0-12 0,-2-11 0,-3 1 0,-15 21 0,-2 5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47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 24575,'-4'-5'0,"0"2"0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50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24575,'13'0'0,"5"0"0,13 0 0,6 0 0,0 0 0,5 0 0,-11 0 0,5 0 0,-12 0 0,5 0 0,-18 0 0,3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5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24575,'56'0'0,"-9"0"0,2 0 0,-10 0 0,11 0 0,-7 0 0,-6 0 0,-6 0 0,-12 0 0,-10 0 0,-6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52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1 566 24575,'0'-18'0,"0"3"0,5-44 0,7 11 0,-4-11 0,13 2 0,-9 12 0,12-12 0,-3 12 0,-4 1 0,-2 14 0,-1 1 0,-8 10 0,7 0 0,-4 10 0,-4 1 0,7 7 0,-8-2 0,0 9 0,0 15 0,-4 24 0,0 16 0,0 32-899,0-4 899,0-29 0,0 2 0,0-7 0,0-2 0,0 47 0,0-45 0,0-2 0,0 28 0,0-30 0,0 1-306,0 34 306,0 6 0,0-22 0,0 4 0,0-15 0,0-8 0,0-7 884,0-8-884,0-11 321,0-6-321,0-7 0,0-4 0,0 1 0,0-5 0,0 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53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24575,'0'37'0,"0"-4"0,0 28 0,0 29 0,0-48 0,0 56 0,0-16 0,0-20 0,0 36 0,0-43 0,0 20 0,0-14 0,0 10 0,0-18 0,0 13 0,4-14 0,2-9 0,4-7 0,0-6 0,-4-1 0,-2-4 0,0-2 0,-3-5 0,3-4 0,-4 3 0,4-3 0,-3 4 0,3-5 0,-4 4 0,0-7 0,0 2 0,0-4 0,0 1 0,0-1 0,0 0 0,0 0 0,0 0 0,0 0 0,0 0 0,4 0 0,-3 0 0,2 0 0,-3 0 0,4 0 0,-3 0 0,3 0 0,-4-1 0,0 1 0,3-4 0,-2 3 0,3-6 0,-4 2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53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24575,'3'4'0,"6"0"0,9-4 0,27 0 0,-4 0 0,23 0 0,-5 0 0,8 0 0,8 0 0,-19 0 0,14 0 0,-15 0 0,21 0 0,-1 0 0,-7 0 0,-2 0 0,-8 0 0,-6 0 0,4 0 0,-11 0 0,4 0 0,-17 0 0,3 0 0,-16 0 0,0 0 0,-6 0 0,-5 0 0,0 0 0,0 0 0,0 0 0,0 0 0,0 0 0,-4 0 0,0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2:54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24575,'7'-4'0,"8"0"0,3 4 0,10 0 0,-8 0 0,8 0 0,-13 0 0,3 0 0,-10 0 0,0 0 0,0 0 0,-3 0 0,-2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41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1 220 24575,'0'-7'0,"0"0"0,0-4 0,0 3 0,0-3 0,2 7 0,2-3 0,3 6 0,4-2 0,-4 3 0,4 0 0,-5 0 0,-2-6 0,2 4 0,-2-7 0,3 5 0,1-7 0,-1-1 0,5-1 0,-3-2 0,2 7 0,-4-4 0,0 5 0,1 0 0,-1 3 0,-3-2 0,-1 8 0,-3 2 0,0 8 0,0 4 0,0 4 0,0-3 0,0 4 0,0-5 0,0 0 0,0-1 0,0-3 0,0 3 0,0-3 0,0 0 0,0-1 0,3-3 0,5-1 0,0 0 0,7 1 0,-7-1 0,3-2 0,-4 1 0,0-5 0,5 2 0,-4 0 0,3-2 0,-4 2 0,0-3 0,0 0 0,-3 3 0,3-2 0,-3 2 0,3-3 0,0 0 0,0 0 0,0 0 0,1 0 0,2 0 0,-1 0 0,5 0 0,-2 0 0,4-7 0,-4 2 0,4-14 0,-4 5 0,5-11 0,-1 8 0,-2-8 0,1 3 0,-5-4 0,3 0 0,-1-7 0,-3 13 0,2-3 0,-4 16 0,1 0 0,-4-1 0,2 4 0,-6 10 0,3 8 0,-3 15 0,0 4 0,0 5 0,0 0 0,0 0 0,0-5 0,0-6 0,0-7 0,0-4 0,0-4 0,0-1 0,0-4 0,0 0 0,0-24 0,0 4 0,5-34 0,10 11 0,1-8 0,14 3 0,-6 7 0,6-1 0,-7 8 0,-1 4 0,-6 6 0,-4 6 0,3 7 0,-7 0 0,3 4 0,-4 0 0,0 0 0,0 0 0,-3 3 0,-1 10 0,-3 4 0,0 10 0,0-1 0,0 5 0,0-4 0,0 5 0,0-6 0,4 0 0,1-4 0,3-2 0,0-4 0,0-4 0,-1-1 0,4-3 0,-3-4 0,7-1 0,-3-3 0,4 0 0,0-3 0,2-15 0,-2-2 0,-1-22 0,3 7 0,-7-15 0,-2 28 0,-4-1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46:27.91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319 1 24575,'0'30'0,"-4"6"0,0-2 0,-5 9 0,1-13 0,-7 30 0,0-8-377,5-10 0,-1 2 377,0-5 0,1 2 0,-2 2 0,2 1 0,-1-4 0,1-1 0,-10 27 0,-1 3 0,3-9 0,2 11 0,-3-6 0,8-7-162,-3-9 162,6-4 0,-1-1 0,4 0 0,-3-5 0,4 5 747,-1-11-747,1 6 169,0-6-169,3 0 0,-2-1 0,0-4 0,1 4 0,-1-8 0,3 3 0,0-5 0,0 1 0,0-4 0,0 2 0,0-6 0,0 3 0,0-2 0,0-5 0,0 2 0,0-5 0,0 7 0,0 2 0,0 5 0,0 5 0,0 6 0,0 6 0,0 6 0,0 0 0,0 5 0,0-4 0,0 9 0,0-9 0,0 10 0,0-4 0,0-1 0,0 4 0,0-8 0,0 3 0,0-11 0,0 4 0,0-14 0,0 3 0,0-9 0,0-2 0,0-6 0,0 2 0,0-3 0,0 7 0,0 11 0,0 2 0,0 11 0,4 0 0,-3-1 0,7-1 0,-7 2 0,2-1 0,1-5 0,-3 4 0,6-4 0,-5 1 0,5 3 0,-6-9 0,7 5 0,-4-7 0,4 1 0,1 0 0,-5 0 0,4-5 0,-5 9 0,2-16 0,-2 7 0,-3-14 0,0-4 0,0 0 0,0 1 0,0 3 0,0 11 0,0 3 0,0 5 0,4 0 0,0-5 0,4 4 0,0-4 0,0 4 0,-3-3 0,1-3 0,-1 2 0,2-5 0,-2 5 0,2-6 0,-4-4 0,1 4 0,3-3 0,-3 0 0,3 2 0,-3-6 0,3 6 0,-4-6 0,2 3 0,1 0 0,-5-4 0,5 4 0,-5-5 0,2 1 0,0-1 0,-2 2 0,6 2 0,-4-2 0,1 2 0,2-3 0,-2 6 0,3-4 0,0 3 0,-3-5 0,2 0 0,-5-1 0,5 1 0,-3-1 0,1 2 0,2-2 0,-5 1 0,6 0 0,-4-1 0,3-2 0,-2 2 0,2-7 0,-5 4 0,4-4 0,-1 3 0,-1-2 0,0 2 0,0-2 0,-2-1 0,1 0 0,-2 0 0,3-3 0,-2 3 0,4-3 0,-4 3 0,5 0 0,-6 1 0,6-1 0,-6 0 0,6 0 0,-6 1 0,6-1 0,-6 0 0,6 1 0,-3 2 0,4-3 0,-1 3 0,-3-3 0,0 0 0,-3 0 0,0-1 0,0 1 0,0-1 0,0 1 0,0 0 0,2-2 0,-1 0 0,4-3 0,-4 4 0,1-2 0,1 0 0,-2 3 0,1-3 0,1 3 0,-3 0 0,3-13 0,-3 6 0,0-9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46:27.91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4835 24575,'0'-21'0,"0"3"0,3-3 0,1 2 0,4-9 0,3 0 0,-1-5 0,4 4 0,-5-2 0,5 7 0,-1-8 0,-1 8 0,-1-3 0,1-1 0,-4 5 0,7 0 0,-7 1 0,2 7 0,-3-7 0,0 7 0,0-3 0,0 5 0,0-1 0,0 0 0,-3 1 0,2-2 0,-5-2 0,2 2 0,0-3 0,-2 1 0,5 2 0,-6-9 0,6 8 0,-5-7 0,5 8 0,-5-7 0,2 3 0,1-3 0,-4-1 0,3 0 0,0 4 0,-2-2 0,2 6 0,1-6 0,-3 9 0,5-5 0,-5 10 0,2-3 0,-3 4 0,0-12 0,0-2 0,0-19 0,4 5 0,0-9 0,5 9 0,-1-5 0,0 6 0,0 0 0,-3 0 0,2-4 0,-5-9 0,2 6 0,-1-9 0,-2 9 0,4-4 0,-2 0 0,-2 5 0,7 1 0,-8 10 0,8 0 0,-7 5 0,5 5 0,-6 3 0,6 6 0,-5 3 0,2 0 0,-3-12 0,0-3 0,0-12 0,0 0 0,0 0 0,3 0 0,-1 5 0,4 0 0,-5 6 0,3 3 0,-4-3 0,0 7 0,0-6 0,0 6 0,0-7 0,0-1 0,0-1 0,0-7 0,0 7 0,0-8 0,0 4 0,0-5 0,0-10 0,0 8 0,0-8 0,0 14 0,0 2 0,0 4 0,0 4 0,0 5 0,0 1 0,2 6 0,-1-2 0,1-9 0,-2-3 0,0-12 0,0 0 0,0-5 0,0 4 0,0-4 0,0 5 0,0-5 0,0 4 0,0-9 0,-4 8 0,4-7 0,-4 7 0,4-2 0,0 4 0,0 0 0,-4 0 0,3 4 0,-5 2 0,5-1 0,-3 9 0,1-7 0,2 7 0,-5 0 0,5 1 0,-5 5 0,5 3 0,-2 1 0,3 2 0,0-6 0,0-7 0,0-3 0,0-9 0,-4 4 0,4-5 0,-4 4 0,0-2 0,3 7 0,-5-3 0,5 4 0,-6 0 0,3 1 0,-1 3 0,-1-2 0,2 6 0,0-3 0,-3 1 0,6 2 0,-5-3 0,5 4 0,-5 0 0,5 0 0,-2 0 0,0 1 0,2-2 0,-2 6 0,0-5 0,3 4 0,-6-1 0,5 1 0,-5 1 0,5 2 0,-5-3 0,5 4 0,-4-4 0,4 3 0,-8-9 0,4 6 0,-4-4 0,5 1 0,-2 3 0,3-1 0,-4-2 0,0 2 0,3-2 0,-2-1 0,6 4 0,-6-4 0,5 4 0,-6-4 0,6 1 0,-2-1 0,0 0 0,3 0 0,-3 4 0,3-3 0,0 3 0,-3-4 0,2 2 0,-5 4 0,5 0 0,-4 4 0,1-2 0,-2 2 0,0-1 0,0 2 0,-1-4 0,1 4 0,3-3 0,-3 3 0,6-3 0,-6 0 0,6 0 0,-6-1 0,6 1 0,-3-1 0,0 1 0,2-4 0,-2 4 0,3-8 0,-2 7 0,1-5 0,-2 4 0,0-5 0,2 6 0,-5-3 0,5 1 0,-4 2 0,4-3 0,-2 4 0,0 2 0,3-1 0,-6-2 0,3 3 0,-1-5 0,-1 6 0,4-3 0,-2 0 0,1-1 0,1 1 0,-5 0 0,5 0 0,-1-1 0,2 1 0,-3-1 0,2 1 0,-2 0 0,3 0 0,0 0 0,-2-1 0,1 1 0,-2 0 0,3-4 0,-3 3 0,2-3 0,-1 4 0,2 0 0,-3 2 0,2-2 0,-2 3 0,3-3 0,-2 3 0,1-2 0,-2 2 0,1-4 0,1 2 0,-4 1 0,4-1 0,-4 4 0,5-4 0,-3 4 0,3-2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51:21.19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329 1 24575,'0'31'0,"-4"6"0,0-2 0,-6 9 0,2-14 0,-7 33 0,-1-9-377,6-11 0,-2 1 377,1-2 0,1 0 0,-3 2 0,3 2 0,-1-5 0,0-1 0,-9 28 0,-2 3 0,4-10 0,1 13 0,-2-7 0,7-7-162,-2-10 162,6-3 0,-2-2 0,5 0 0,-3-4 0,4 3 747,-1-9-747,0 4 169,1-5-169,3 0 0,-2 0 0,0-5 0,1 4 0,-1-8 0,3 3 0,0-6 0,0 2 0,0-5 0,0 3 0,0-6 0,0 1 0,0 1 0,0-7 0,0 3 0,0-6 0,0 6 0,0 5 0,0 3 0,0 6 0,0 6 0,0 6 0,0 7 0,0-2 0,0 8 0,0-7 0,0 12 0,0-11 0,0 11 0,0-4 0,0-2 0,0 5 0,0-9 0,0 4 0,0-12 0,0 4 0,0-14 0,0 2 0,0-7 0,0-3 0,0-7 0,0 3 0,0-4 0,0 7 0,0 13 0,0 1 0,0 10 0,4 1 0,-3 1 0,7-3 0,-7 2 0,3 0 0,0-6 0,-3 4 0,6-3 0,-5 0 0,5 3 0,-6-9 0,7 4 0,-3-5 0,3 0 0,1 0 0,-5 0 0,4-6 0,-4 11 0,1-17 0,-2 7 0,-3-15 0,0-3 0,0-2 0,0 3 0,0 3 0,0 10 0,0 4 0,0 5 0,4-1 0,0-3 0,4 2 0,1-2 0,-1 3 0,-3-3 0,1-3 0,-1 2 0,2-6 0,-1 6 0,1-7 0,-4-3 0,1 4 0,3-3 0,-3-2 0,4 4 0,-4-7 0,3 8 0,-4-9 0,2 5 0,1-1 0,-5-2 0,6 2 0,-6-4 0,2 0 0,0 0 0,-2 0 0,6 5 0,-4-4 0,1 3 0,2-4 0,-1 7 0,2-6 0,0 6 0,-3-8 0,2 3 0,-5-3 0,6 1 0,-4 0 0,1 0 0,2 1 0,-5-2 0,6 3 0,-4-3 0,3-2 0,-1 2 0,1-6 0,-5 3 0,4-4 0,-1 4 0,-1-3 0,0 2 0,0-3 0,-2 1 0,1-1 0,-2 0 0,4-2 0,-3 1 0,4-1 0,-4 3 0,5-1 0,-6 1 0,6-1 0,-6 0 0,6 0 0,-6 2 0,6-2 0,-6 0 0,7 0 0,-4 4 0,4-3 0,-1 1 0,-3-2 0,0 0 0,-3 1 0,0-1 0,0 0 0,0-1 0,0 1 0,0 0 0,2-1 0,-1-1 0,5-3 0,-5 4 0,1-2 0,1 0 0,-2 3 0,1-3 0,1 3 0,-3 1 0,3-15 0,-3 7 0,0-10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03:51:21.19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4835 24575,'0'-21'0,"0"3"0,3-3 0,1 2 0,4-9 0,3 0 0,-1-5 0,4 4 0,-5-2 0,5 7 0,-1-8 0,-1 8 0,-1-3 0,1-1 0,-4 5 0,7 0 0,-7 1 0,2 7 0,-3-7 0,0 7 0,0-3 0,0 5 0,0-1 0,0 0 0,-3 1 0,2-2 0,-5-2 0,2 2 0,0-3 0,-2 1 0,5 2 0,-6-9 0,6 8 0,-5-7 0,5 8 0,-5-7 0,2 3 0,1-3 0,-4-1 0,3 0 0,0 4 0,-2-2 0,2 6 0,1-6 0,-3 9 0,5-5 0,-5 10 0,2-3 0,-3 4 0,0-12 0,0-2 0,0-19 0,4 5 0,0-9 0,5 9 0,-1-5 0,0 6 0,0 0 0,-3 0 0,2-4 0,-5-9 0,2 6 0,-1-9 0,-2 9 0,4-4 0,-2 0 0,-2 5 0,7 1 0,-8 10 0,8 0 0,-7 5 0,5 5 0,-6 3 0,6 6 0,-5 3 0,2 0 0,-3-12 0,0-3 0,0-12 0,0 0 0,0 0 0,3 0 0,-1 5 0,4 0 0,-5 6 0,3 3 0,-4-3 0,0 7 0,0-6 0,0 6 0,0-7 0,0-1 0,0-1 0,0-7 0,0 7 0,0-8 0,0 4 0,0-5 0,0-10 0,0 8 0,0-8 0,0 14 0,0 2 0,0 4 0,0 4 0,0 5 0,0 1 0,2 6 0,-1-2 0,1-9 0,-2-3 0,0-12 0,0 0 0,0-5 0,0 4 0,0-4 0,0 5 0,0-5 0,0 4 0,0-9 0,-4 8 0,4-7 0,-4 7 0,4-2 0,0 4 0,0 0 0,-4 0 0,3 4 0,-5 2 0,5-1 0,-3 9 0,1-7 0,2 7 0,-5 0 0,5 1 0,-5 5 0,5 3 0,-2 1 0,3 2 0,0-6 0,0-7 0,0-3 0,0-9 0,-4 4 0,4-5 0,-4 4 0,0-2 0,3 7 0,-5-3 0,5 4 0,-6 0 0,3 1 0,-1 3 0,-1-2 0,2 6 0,0-3 0,-3 1 0,6 2 0,-5-3 0,5 4 0,-5 0 0,5 0 0,-2 0 0,0 1 0,2-2 0,-2 6 0,0-5 0,3 4 0,-6-1 0,5 1 0,-5 1 0,5 2 0,-5-3 0,5 4 0,-4-4 0,4 3 0,-8-9 0,4 6 0,-4-4 0,5 1 0,-2 3 0,3-1 0,-4-2 0,0 2 0,3-2 0,-2-1 0,6 4 0,-6-4 0,5 4 0,-6-4 0,6 1 0,-2-1 0,0 0 0,3 0 0,-3 4 0,3-3 0,0 3 0,-3-4 0,2 2 0,-5 4 0,5 0 0,-4 4 0,1-2 0,-2 2 0,0-1 0,0 2 0,-1-4 0,1 4 0,3-3 0,-3 3 0,6-3 0,-6 0 0,6 0 0,-6-1 0,6 1 0,-3-1 0,0 1 0,2-4 0,-2 4 0,3-8 0,-2 7 0,1-5 0,-2 4 0,0-5 0,2 6 0,-5-3 0,5 1 0,-4 2 0,4-3 0,-2 4 0,0 2 0,3-1 0,-6-2 0,3 3 0,-1-5 0,-1 6 0,4-3 0,-2 0 0,1-1 0,1 1 0,-5 0 0,5 0 0,-1-1 0,2 1 0,-3-1 0,2 1 0,-2 0 0,3 0 0,0 0 0,-2-1 0,1 1 0,-2 0 0,3-4 0,-3 3 0,2-3 0,-1 4 0,2 0 0,-3 2 0,2-2 0,-2 3 0,3-3 0,-2 3 0,1-2 0,-2 2 0,1-4 0,1 2 0,-4 1 0,4-1 0,-4 4 0,5-4 0,-3 4 0,3-2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00.9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0 324 24575,'0'26'0,"0"7"0,0-18 0,0 9 0,0-8 0,0 1 0,4 0 0,1-1 0,3 1 0,0 0 0,-3 4 0,2-3 0,-2 3 0,3-4 0,0-1 0,1 1 0,-1 0 0,4-1 0,-3 1 0,7-1 0,-7 1 0,7-1 0,-7 1 0,7 0 0,-3-1 0,-1-3 0,4 2 0,-4-2 0,12 7 0,-5-6 0,5 6 0,-3-11 0,-3 7 0,8-6 0,-8 2 0,8 1 0,-8-4 0,8 4 0,-8-4 0,8 0 0,-4-1 0,6 2 0,-1-5 0,0-1 0,1-4 0,-1 0 0,0 0 0,-4 0 0,3 0 0,-8 0 0,8 0 0,-8 0 0,3 0 0,1 0 0,-5 0 0,9 0 0,-3 0 0,4-4 0,1-2 0,4-8 0,26-15 0,-12 5 0,41-24 0,-47 25 0,28-12 0,-19 9 0,23-11 0,-11 1 0,-17 10 0,-1 1 0,4-4 0,-1 4 0,0 1 0,-4 1 0,5-1 0,3-1 0,5 1 0,-9 2 0,1 1 0,11 2 0,-8-3 0,-1 1 0,1 6 0,41-21 0,-27 23 0,6-8 0,0 8 0,-3-4 0,-11 6 0,4 5 0,8-4 0,-17 8 0,16-3 0,-20 5 0,14 0 0,-6 0 0,6 0 0,-8 0 0,1 4 0,17 11 0,-13 3 0,2 6 0,-14 2 0,-16-1 0,6 6 0,-5 4 0,0 3 0,1 10 0,-5-6 0,4 11 0,-9-6 0,9 7 0,-9-7 0,4 6 0,-6-12 0,0 4 0,0-5 0,-5-6 0,4 5 0,-9-15 0,3 7 0,-4-13 0,-4 4 0,-2-10 0,-3 0 0,0-5 0,0 1 0,-10-4 0,-10-1 0,4-15 0,-1-3 0,17-31 0,0 14 0,0-20 0,0 11 0,0-6 0,0-7 0,0 6 0,5-4 0,0 10 0,10-4 0,0 12 0,4-5 0,-4 10 0,9-11 0,-3 10 0,10-6 0,-3 11 0,8-5 0,-1 10 0,6-6 0,19-1 0,-15 9 0,22-4 0,-12 11 0,0 0 0,13 5 0,-13 1 0,6 5 0,-7 0 0,0 0 0,-1 0 0,-5 0 0,-2 0 0,17 13 0,-11-4 0,14 14 0,-20-7 0,0 4 0,-5 1 0,11 0 0,-11-1 0,5 0 0,0 1 0,-5-6 0,5 5 0,-11-5 0,3 4 0,-9-4 0,4 3 0,-6-8 0,6 8 0,-4-8 0,4 8 0,-6-8 0,0 3 0,1-4 0,5 1 0,-5-1 0,5 0 0,0 1 0,-4-5 0,3 3 0,1-2 0,-4 3 0,4-4 0,0 4 0,-5-4 0,23 4 0,-19 1 0,18-5 0,-21 3 0,3-3 0,-4 0 0,-1-1 0,0 0 0,1-3 0,-1 3 0,0-4 0,1 0 0,-1 0 0,0 0 0,1 0 0,5 0 0,-5 0 0,5 0 0,-5 0 0,5 0 0,-5 0 0,11 0 0,-11 0 0,5 0 0,0-5 0,-4 0 0,4-9 0,0 4 0,-5-4 0,11 0 0,-10 4 0,9-5 0,9 2 0,-5 1 0,10-2 0,-17 5 0,3-1 0,-4 0 0,1-4 0,3 3 0,-9-2 0,4 3 0,-6-3 0,0-1 0,1-1 0,-6-1 0,5 6 0,-10-6 0,5 6 0,-6-6 0,1 3 0,-4 0 0,2-2 0,-2 2 0,0-4 0,3 0 0,-7-4 0,3 3 0,-3-8 0,0 8 0,0-9 0,-1 9 0,2-13 0,-2 7 0,2-17 0,-1 12 0,-4-1 0,-1 8 0,-4 10 0,0 0 0,0 4 0,0 1 0,0-1 0,0 4 0,0 1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02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24575,'0'5'0,"0"12"0,0 21 0,0 16 0,0 16 0,0 10 0,0-15 0,0 9 0,0-10 0,0 7 0,0-1 0,0-9 0,0-19 0,0-8 0,0-7 0,0-10 0,0-3 0,0-6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03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24575,'20'0'0,"1"0"0,7 0 0,18 0 0,-9 0 0,16 0 0,-7 0 0,-4 0 0,10 0 0,-16 0 0,8 0 0,-20 0 0,8 4 0,-18 9 0,3 6 0,-7 20 0,-4-4 0,3 18 0,-8-12 0,4 11 0,-5-5 0,0 7 0,-4-12 0,-11 9 0,-2-15 0,-13 5 0,5-6 0,-4-15 0,-5-1 0,5-6 0,-4-2 0,5 2 0,1-4 0,-1-4 0,5-1 0,6 0 0,1-4 0,8 4 0,0-1 0,4-2 0,4 2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08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1 898 24575,'10'0'0,"2"0"0,4 0 0,1 0 0,0-4 0,5-10 0,-8-1 0,9-12 0,-14 9 0,10-20 0,-9 12 0,1-13 0,-3 0 0,-6 13 0,2-18 0,-4 20 0,0-4 0,0 7 0,0 4 0,0 4 0,-3 5 0,-5 5 0,0 3 0,-7 0 0,6 0 0,-7 12 0,6 3 0,-3 13 0,4-1 0,-1 1 0,5 5 0,-3-5 0,7 11 0,-3-11 0,4 11 0,0-10 0,0 3 0,0-4 0,0-1 0,0-4 0,0-2 0,0-4 0,4-1 0,4-3 0,1-1 0,6-4 0,-2 0 0,0-3 0,2-2 0,-6-3 0,6 0 0,-2 0 0,3 0 0,-3 0 0,3-3 0,-4-6 0,11-10 0,-4-4 0,9-6 0,-9 1 0,11-7 0,-9 0 0,3-1 0,0 2 0,-9 11 0,7 1 0,-13 9 0,2 1 0,-3 5 0,0 2 0,-1 2 0,0 3 0,1 0 0,-1 3 0,-4 10 0,0 5 0,-3 10 0,0-1 0,0 0 0,0-4 0,0-2 0,0-4 0,0-1 0,0 1 0,0-4 0,0 2 0,0-6 0,0 2 0,0-3 0,0 0 0,0-1 0,0-6 0,0-6 0,0-12 0,5-5 0,0-11 0,4 4 0,1-4 0,-1 6 0,-1 4 0,1-3 0,-1 12 0,1-6 0,-1 11 0,-1-3 0,1 8 0,-1-3 0,1 6 0,-1-2 0,0 3 0,1 0 0,-5 3 0,1 6 0,-1 3 0,-2 5 0,6-1 0,-6 6 0,7-4 0,-4 3 0,5-4 0,-1 4 0,-3-3 0,3-1 0,-4-1 0,4-8 0,0 4 0,-1-5 0,1 1 0,-1-4 0,1-1 0,-1-3 0,1 0 0,-1 0 0,1 0 0,-1 0 0,1 0 0,-1 0 0,1 0 0,-1 0 0,1 0 0,-1 0 0,1-3 0,-1-1 0,-3-4 0,3-3 0,-2-2 0,0-4 0,2-4 0,-1-7 0,-1-1 0,3-10 0,-2 5 0,0-6 0,2 6 0,-7 1 0,7 10 0,-7 1 0,2 6 0,1 3 0,-3 1 0,2 5 0,-6 12 0,-7 12 0,-4 14 0,-1 9 0,-4 0 0,7 5 0,-7-3 0,8-2 0,-3-7 0,9-11 0,-3 0 0,7-10 0,-2 0 0,3-5 0,3-2 0,1-5 0,7-9 0,2-3 0,3-1 0,1-3 0,-1 6 0,1-5 0,0 5 0,-5 2 0,4 0 0,-8 7 0,8-2 0,-3 3 0,-1 0 0,0 0 0,-1 0 0,-2 0 0,2 0 0,-3 0 0,-1 3 0,1 5 0,0 1 0,-4 6 0,0 3 0,-4 0 0,0 8 0,0-8 0,-4 8 0,-1-8 0,-8 3 0,4-4 0,-3-1 0,4-3 0,0-2 0,0-3 0,1-4 0,-1 3 0,1-6 0,-1 2 0,1-3 0,2-3 0,2-5 0,7-4 0,4 0 0,2-4 0,6-2 0,-3 0 0,1-8 0,2 3 0,-1-4 0,-1-12 0,0-3 0,-8 9 0,-1 1 0,-5 15 0,0-1 0,4-4 0,0 9 0,1 2 0,-2-1 0,-3 3 0,0-2 0,0 3 0,0 0 0,0 1 0,0-1 0,0 1 0,0-1 0,0 7 0,0 6 0,0 12 0,0 1 0,0 8 0,0-4 0,0 6 0,0-1 0,0-4 0,0-2 0,0-4 0,0-1 0,4 1 0,0-4 0,4-2 0,-4-3 0,3-1 0,-3 1 0,0-1 0,3-3 0,-3 3 0,3-7 0,0 4 0,0-4 0,0 0 0,0 0 0,1 0 0,-1-4 0,1 0 0,-1-4 0,1-3 0,0-2 0,0-8 0,1-2 0,1-10 0,-1-1 0,1-6 0,0-6 0,1-2 0,0-13 0,-5 6 0,-1-6 0,0 1 0,-4 5 0,4-5 0,-5 12 0,0 2 0,0 6 0,0 6 0,0 5 0,0 8 0,0 8 0,0 1 0,0 11 0,0 11 0,0 20 0,0 18 0,0 15 0,0 6 0,0 15 0,0-3 0,0 14 0,0-23 0,0 4 0,0-14 0,0 1 0,0-9 0,0-14 0,0-7 0,4-10 0,0-6 0,4-5 0,-1-5 0,1 1 0,-1-4 0,1-1 0,-1-3 0,0 0 0,5 0 0,1 0 0,3-7 0,2-7 0,-1-9 0,-3-5 0,3 6 0,-7-5 0,2 9 0,-4 1 0,0 1 0,0 8 0,-4 3 0,-1 10 0,-3 7 0,0 9 0,0-3 0,0 4 0,0-6 0,0 1 0,4-1 0,0-3 0,4-1 0,4-5 0,0-2 0,10-2 0,-5-3 0,10 0 0,-9-3 0,4-11 0,-5-5 0,1-3 0,-5 0 0,-1 5 0,-3 1 0,-1 3 0,0 1 0,-4 5 0,-1 6 0,-3 2 0,0 6 0,0 0 0,0 5 0,0 0 0,0 15 0,5 3 0,0 16 0,1 8 0,4 9 0,-3 14 0,5 2 0,-1-7 0,1 3 0,-1-4 0,1-1 0,-5 7 0,2-15 0,-7-8 0,2-8 0,-4-6 0,0-6 0,0-1 0,0-6 0,0-4 0,0-2 0,-7-8 0,-7 0 0,-9-5 0,-10 2 0,4-5 0,-9-1 0,3-4 0,-4-4 0,-2-11 0,5-7 0,6-7 0,1-1 0,14 2 0,-4-6 0,14-7 0,0 5 0,5-3 0,0 6 0,5-2 0,15-6 0,8-1 0,15 4 0,0-4 0,5 8 0,1-3 0,0 4 0,-2 7 0,-11 1 0,-3 6 0,-6 4 0,-5 6 0,0 1 0,-9 7 0,-2-2 0,-3 3 0,-4 0 0,-1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43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1 767 24575,'4'-3'0,"-1"-15"0,-3-6 0,0-27 0,0-10 0,0-7 0,0-12 0,0-4 0,0 20 0,0-14 0,0 24 0,0-6 0,0 13 0,0 10 0,0 16 0,0 4 0,0 18 0,0 15 0,0 14 0,0 21 0,0-10 0,0 22 0,0 14 0,0-18 0,0 26 0,0-31 0,0 11 0,0-6 0,9-1 0,-3-13 0,13-1 0,-5-11 0,0-2 0,2-10 0,-3 4 0,3-11 0,-3 5 0,2-10 0,-6 2 0,6-6 0,-7-2 0,3-3 0,-4 0 0,0 0 0,5-12 0,-3-2 0,3-12 0,-3 0 0,-1 4 0,1-3 0,-5 8 0,4-3 0,-7 4 0,2 3 0,-3 2 0,0 4 0,0 9 0,0 8 0,0 10 0,0 7 0,0-1 0,0 0 0,4 0 0,1 0 0,3-4 0,0-2 0,4-8 0,0 0 0,0-8 0,3 0 0,-3-4 0,4-7 0,-3-7 0,3-7 0,-6-11 0,6 5 0,-6-10 0,3 9 0,-4-3 0,-1 9 0,0 5 0,0 6 0,-4 4 0,2 3 0,-2 1 0,0 12 0,-2 5 0,-2 15 0,0 4 0,0-1 0,0 0 0,0-6 0,0-5 0,0-1 0,0-8 0,0-1 0,-3-7 0,0 0 0,-1-15 0,1 2 0,3-15 0,0 3 0,0-6 0,0 6 0,0 0 0,7 5 0,2 0 0,11 3 0,-3 2 0,8 6 0,-3 1 0,-1 4 0,0 0 0,-5 0 0,0 7 0,-4 2 0,0 12 0,-4-4 0,0 3 0,-3-4 0,-2 0 0,-3-4 0,0-1 0,0-4 0,0 0 0,-3-3 0,3-4 0,-3-8 0,3-4 0,0-4 0,0 0 0,0 0 0,0 0 0,0 0 0,3 4 0,5 1 0,4 7 0,8-4 0,-3 7 0,4-3 0,-6 4 0,1 0 0,0 0 0,0 7 0,0 2 0,0 7 0,1 5 0,-1-4 0,0 0 0,0-2 0,0-6 0,0 2 0,0-3 0,0-4 0,-1 0 0,1-4 0,0 0 0,0 0 0,4-14 0,-7-2 0,3-12 0,-7-4 0,0 4 0,-4-8 0,-1 8 0,-4-4 0,0 6 0,0 8 0,0-1 0,0 11 0,-3 0 0,-5 4 0,-4 4 0,0 0 0,-4 7 0,7 12 0,-3 4 0,3 14 0,0-10 0,-1 9 0,5-3 0,1 5 0,4-5 0,0-2 0,0-4 0,0-1 0,0-5 0,3 0 0,5-9 0,5 0 0,7-4 0,2-4 0,4 0 0,0-4 0,0 0 0,0 0 0,0 0 0,0-12 0,1 1 0,-4-16 0,3 4 0,-11 1 0,5 0 0,-11 6 0,3 0 0,-4 0 0,-1 4 0,1 1 0,-1 4 0,-3 3 0,-1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08.6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24575,'15'0'0,"4"0"0,34 0 0,-19 0 0,20 0 0,-15 0 0,3 0 0,6 0 0,-8 0 0,-7 0 0,-10 0 0,-6 0 0,-9 0 0,-4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09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30 24575,'-8'-6'0,"1"-3"0,7 2 0,0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10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51 24575,'-4'-3'0,"4"3"0,13-3 0,-4 3 0,16 0 0,-15 0 0,11 0 0,-13-4 0,8 3 0,-8-2 0,4 0 0,-8-4 0,-4 2 0,-8-1 0,-5 6 0,-4 0 0,1 0 0,3-4 0,-3 4 0,8-4 0,-4 4 0,4 0 0,1-3 0,-1 2 0,4-3 0,0 4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14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1 919 24575,'0'-25'0,"0"-4"0,10-24 0,1 16 0,10-15 0,-2 18 0,1-6 0,4 5 0,-9 10 0,3 8 0,-7 13 0,-2 0 0,2 4 0,-3 0 0,-1-3 0,-2 9 0,2 10 0,-6 8 0,4 21 0,-5-3 0,0 12 0,0-1 0,0 1 0,0-7 0,0 0 0,0-13 0,0-6 0,0-7 0,0-8 0,0-2 0,0-3 0,0-1 0,0-30 0,0 8 0,0-33 0,9 13 0,-3 1 0,12 1 0,-8 6 0,3 4 0,-1 5 0,-3 7 0,2 3 0,-3 4 0,-1 0 0,1 4 0,-1 0 0,1 0 0,-1 0 0,1 0 0,0 8 0,0 5 0,-3 10 0,3 4 0,-7 1 0,7-1 0,-7-5 0,3 0 0,0-5 0,-3-5 0,2 0 0,-3-5 0,3-3 0,1 0 0,4-4 0,-1-8 0,1-5 0,1-10 0,0-4 0,0-1 0,0 1 0,0 0 0,0 4 0,0 1 0,-1 10 0,0 0 0,-1 4 0,1 4 0,-1 1 0,0 3 0,1 0 0,-1 0 0,1 0 0,-1 0 0,5 3 0,0 6 0,5 4 0,0 3 0,4 2 0,-3-2 0,8 2 0,-8-4 0,8-1 0,-8-1 0,3-3 0,-8 3 0,2-8 0,-6 0 0,6-4 0,-6 0 0,7 0 0,-8 0 0,8 0 0,-4 0 0,2-12 0,1 1 0,-1-15 0,0 3 0,3-4 0,-7-1 0,3 1 0,-4-1 0,-4 6 0,-1-5 0,-4 10 0,0-5 0,0 10 0,0 0 0,-3 8 0,-5 0 0,-1 4 0,-6 0 0,2 0 0,-12 16 0,10 0 0,-11 21 0,15-3 0,-8 5 0,8 1 0,-3-6 0,9-1 0,1-6 0,4-4 0,0-6 0,0-5 0,0-5 0,3-2 0,1-2 0,4-11 0,0-6 0,0-4 0,1 1 0,-1 1 0,0 7 0,-1-2 0,1 3 0,-1 4 0,-2-3 0,1 6 0,-2-2 0,4 3 0,-1 0 0,0 0 0,1 3 0,-1 2 0,1 2 0,0 5 0,-1-4 0,5 8 0,1-7 0,-1 2 0,4-3 0,-8 0 0,8 0 0,-8-4 0,8 0 0,-8-4 0,4 0 0,-5 0 0,5 0 0,-4-3 0,4-6 0,-3-8 0,0-11 0,0-7 0,2-18 0,0-3 0,0-14 0,-4 7 0,-2-4 0,-5 4 0,0-7 0,0 1 0,0-1 0,0-15 0,0 24 0,0-3 0,0 31 0,0 14 0,0-1 0,0 11 0,0 7 0,0 12 0,0 17 0,0 21 0,0 8 0,0 13 0,0 8 0,0 2 0,0-13 0,0 16 0,0-16 0,0 13 0,0-9 0,0-10 0,0-13 0,0-6 0,3-13 0,2-7 0,3-4 0,0-5 0,0 0 0,0-4 0,3-4 0,-2-1 0,7-3 0,-4 0 0,5-7 0,0-7 0,1-9 0,0-5 0,0 1 0,-3-6 0,3-2 0,-8 1 0,5-4 0,-10 3 0,-1 1 0,-4 1 0,0 5 0,0 6 0,0 4 0,0 6 0,0 5 0,6 3 0,3 0 0,11 4 0,2 0 0,11 0 0,-4 0 0,4 0 0,-6 0 0,-5 0 0,0 0 0,-5 0 0,-5 0 0,0 0 0,-8 8 0,-1 11 0,-3 10 0,0 11 0,0 5 0,-4-4 0,-2 11 0,-4-16 0,4 3 0,-2-12 0,7-4 0,-3-6 0,4-5 0,0-5 0,0 1 0,3-4 0,16-5 0,1-14 0,20-12 0,-7-15 0,4-2 0,-10-9 0,13-19 0,-16 24 0,11-32 0,-20 42 0,6-21 0,-10 23 0,4-4 0,-6 18 0,-4 4 0,-2 26 0,-12 17 0,2 15 0,-8 6 0,9 0 0,-3 2 0,7-1 0,-2-1 0,4-6 0,0-6 0,0-1 0,3-10 0,10-5 0,2-6 0,6-4 0,-5-3 0,11-1 0,-8-4 0,9-12 0,-5-16 0,-1-14 0,3-5 0,-4-6 0,0 6 0,0-1 0,-1 8 0,-5 7 0,-2 5 0,-5 10 0,1-3 0,-2 13 0,-2-4 0,1 5 0,-2 2 0,3 2 0,0 7 0,1 9 0,0 0 0,5 14 0,1-5 0,4 6 0,7 6 0,0-4 0,12 7 0,-6-7 0,5 1 0,-6-1 0,-2-5 0,1-2 0,-7-9 0,0-1 0,-6-5 0,-3 0 0,-2-4 0,-3 0 0,-1-4 0,-2 0 0,-2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14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501 2 24575,'-3'-1'0,"-6"16"0,-6 15 0,-20 35 0,-4 16-655,14-35 0,-2 2 655,0 5 0,1-2 0,-13 19-24,12-23 1,-1-1 23,-2 6 0,-19 26 0,22-29 0,-3-6 0,14-11 972,-4-13-972,14-2 385,-5-9-385,10-1 0,-6-7 0,7 4 0,-4-4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15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0 355 24575,'21'-9'0,"11"-9"0,36-11 0,9-7-2205,10-1 2205,-35 14 0,2 0 0,4 4 0,1 2 0,1-4 0,-3 2 329,35-1-329,0-4 0,-28 11 0,6-4 452,-9 10-452,-19-2 0,-3 8 0,-11-7 1117,-10 7-1117,-2-3 76,-8 4 1,-4 0 0,-1 0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16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26 106 24575,'0'-8'0,"3"11"0,5-5 0,9 9 0,1-7 0,3-4 0,-8 0 0,3-8 0,-11 3 0,6 1 0,-7 1 0,0 3 0,-1-8 0,-3 0 0,-3 3 0,-5-2 0,-9 6 0,-1 1 0,-4 0 0,5 4 0,5 0 0,-4 0 0,7 0 0,-2 0 0,3 0 0,4 3 0,1 1 0,3 3 0,0 0 0,0 0 0,3-2 0,1-2 0,0-3 0,-1 0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40:18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283 0 24575,'-2'0'0,"0"0"0,-8 0 0,-1 0 0,2 0 0,-5 0 0,6 0 0,-3 0 0,0 0 0,2 0 0,-6 0 0,7 0 0,-3 0 0,3 0 0,0 0 0,1 0 0,-1 0 0,1 0 0,-1 0 0,0 0 0,1 0 0,-1 0 0,1 0 0,-1 0 0,1 0 0,-1 0 0,1 0 0,0 0 0,3 3 0,1 1 0,3 3 0,0 1 0,0-1 0,0 1 0,0-1 0,0 1 0,0-1 0,3 1 0,2-1 0,2 1 0,1-1 0,-1 1 0,1-4 0,-1-1 0,-3 1 0,2-3 0,-11 2 0,-1-3 0,-10 0 0,0 0 0,3-3 0,1 2 0,1-3 0,5 1 0,-4 2 0,9-8 0,5 3 0,-2-1 0,5 4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24575,'60'14'0,"13"1"0,-24-4 0,6-3 0,-25-8 0,-1 0 0,0 0 0,1-4 0,-6-5 0,4-6 0,-9-3 0,4-1 0,-9 1 0,-1 0 0,-4-5 0,0 4 0,-3-5 0,-2 6 0,-4-4 0,0 2 0,0-8 0,0 9 0,-14 0 0,3 1 0,-17 8 0,4-4 0,-5 4 0,-7 5 0,5 0 0,-10 5 0,10 0 0,-5 0 0,12 0 0,1 0 0,5 0 0,4 0 0,2 4 0,3 5 0,5 9 0,-5 7 0,8 10 0,-3 2 0,4 6 0,0 6 0,0 10 0,0 0 0,0 14 0,0-6 0,0 7 0,0 0 0,0 9 0,5-7 0,1 0 0,6-12 0,0-6 0,-1-7 0,0-2 0,3-4 0,-3-13 0,-2-1 0,-1-18 0,-7 0 0,2-5 0,1-3 0,-3-2 0,2-3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2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24575,'3'-5'0,"11"2"0,0 3 0,20 0 0,-2 0 0,0 0 0,8 0 0,-15 0 0,11 0 0,-12 0 0,-1 0 0,-10 0 0,-4 7 0,-5 7 0,-4 9 0,0 2 0,-5 15 0,-10-17 0,7 18 0,-14-16 0,16-5 0,-3 2 0,1-13 0,7 3 0,-2-4 0,10-3 0,7-2 0,9-3 0,12 0 0,2-9 0,6 2 0,-7-13 0,6 8 0,-12-2 0,6 4 0,-12 4 0,-1 2 0,-5 0 0,-5 3 0,0-3 0,-5 4 0,0 0 0,0 0 0,-4 0 0,0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44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24575,'4'0'0,"9"0"0,26 0 0,13 0 0,16 0 0,7 0 0,-12 0 0,7 0 0,-16 0 0,5 0 0,-1 0 0,-7 0 0,-11 0 0,-2 0 0,-17 0 0,-4 0 0,-6 0 0,-4 0 0,-3 0 0,-1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2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24575,'94'0'0,"-27"0"0,0 0 0,-28 0 0,10 0 0,-21 0 0,-1 0 0,-17 0 0,2 0 0,-8 0 0,0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26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24575,'70'2'0,"-1"-1"0,1 0 0,13 1 0,1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27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24575,'4'39'0,"47"-6"0,-11-19 0,29-5 0,-38-9 0,-3 0 0,-9 0 0,9 0 0,-9 0 0,4 0 0,1-14 0,-8 2 0,8-17 0,-10 10 0,1-16 0,3 9 0,-11-9 0,7 0 0,-13 4 0,3 1 0,-4 7 0,0 5 0,-3 4 0,-11 5 0,-6 5 0,-10 4 0,1 0 0,-1 0 0,-5 0 0,4 0 0,0 13 0,1 5 0,4 13 0,-1 0 0,1 5 0,10 1 0,0 12 0,5 3 0,-1 5 0,6 34 0,1-17 0,4-15 0,2-1 0,-1 7 0,0 24 0,0-29 0,0 14 0,0 0 0,5 1 0,2-8 0,9-9 0,-4-8 0,3-13 0,-5-2 0,-1-15 0,1 2 0,-6-13 0,0 3 0,-4-4 0,0-3 0,0-2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0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80 770 24575,'1'72'0,"-1"-1"0,1 0 0,2 11 0,0-6 0,0-12 0,0-5 0,3 27 0,-6-29 0,0 26 0,0-23 0,0-9 0,0-15 0,0-7 0,0-9 0,0 2 0,0-13 0,-3-1 0,-2-4 0,-12-13 0,5-19 0,-3-20 0,-2-28 0,16 26 0,-1-4-623,-7-3 0,0-3 623,7-13 0,2 0 0,-3 17 0,-1 1 0,4-10 0,0 2 0,0-33-318,0 45 0,0 0 318,0-43 0,0 18 0,0 17 0,0 16 0,4 12 1205,1 8-1205,4 10 677,4 4-677,0 5 0,10 4 0,7 0 0,1 0 0,4 0 0,1 5 0,-4 10 0,5 8 0,-11 8 0,-2-6 0,0 16 0,-8-13 0,2 9 0,-13-14 0,-1 0 0,-4-4 0,0 4 0,0-5 0,0 5 0,-8-4 0,-7 1 0,-9-3 0,-11-5 0,4 2 0,-5-4 0,7 0 0,4-1 0,-3-3 0,9-2 0,0-4 0,6 0 0,5 0 0,14 0 0,6 0 0,20-5 0,5-1 0,5-5 0,1 0 0,-6-3 0,4 2 0,-14-11 0,7 6 0,-13-18 0,10 2 0,-8-17 0,5-1 0,-10-7 0,-2 0 0,-4 0 0,0-7 0,-1 12 0,0-5 0,-5 22 0,-1 0 0,-5 16 0,4 2 0,-4 21 0,4 8 0,-4 24 0,0 11 0,0 11 0,0 1 0,5 7 0,-3-12 0,8 11 0,-4-25 0,5 8 0,-2-21 0,1 3 0,-1-16 0,-1 0 0,0-5 0,0 0 0,0-4 0,0 0 0,1-4 0,3 0 0,2-13 0,1-3 0,-1-20 0,1 0 0,-3-14 0,4-1 0,-4-7 0,-1 0 0,0 7 0,0 1 0,0 13 0,-5 7 0,2 11 0,-8 6 0,4 5 0,-4 7 0,0 11 0,0 10 0,0 9 0,0 6 0,0 2 0,0 6 0,0 0 0,0 0 0,0-7 0,0 0 0,0-12 0,0-1 0,0-9 0,4-2 0,0-4 0,9-3 0,0-2 0,5-3 0,0 0 0,-1 0 0,1 0 0,0 0 0,0 0 0,-4-8 0,3-2 0,-7-13 0,4-1 0,-5-6 0,2-5 0,-1-9 0,1-1 0,-5-11 0,4 12 0,-9-13 0,4 13 0,-5 0 0,0 9 0,0 6 0,0 4 0,0 2 0,0 10 0,0 0 0,0 5 0,0 7 0,0 6 0,3 4 0,2 3 0,7-3 0,7 0 0,5-4 0,6-1 0,-1-4 0,0 0 0,-4 0 0,-2 0 0,-6 0 0,-3 0 0,-2 0 0,-4 0 0,-3 4 0,-1 9 0,-4 7 0,0 10 0,-5 5 0,-1 2 0,-5 5 0,0 1 0,0 0 0,1-6 0,4-2 0,2-11 0,4 4 0,0-13 0,0 3 0,0-10 0,8 0 0,7 1 0,15-4 0,1 0 0,10-5 0,-4 0 0,0-9 0,-2-2 0,-6-9 0,-4 1 0,-2 1 0,-6 0 0,-2-5 0,-2-2 0,-3-4 0,0-7 0,0 5 0,0-10 0,-4 10 0,-1-10 0,-5 10 0,0-4 0,0 10 0,0 2 0,0 5 0,0 4 0,0 2 0,-4 8 0,0 0 0,-9 4 0,3 13 0,-7 4 0,5 18 0,-3 2 0,-1 12 0,4-4 0,0 11 0,3-12 0,8 0 0,-4-3 0,5-11 0,0 0 0,4-7 0,10-4 0,6-5 0,16 1 0,0-5 0,7 1 0,0-5 0,-1-2 0,1-4 0,-6 0 0,-2 0 0,-11 0 0,-5 0 0,-10 0 0,-6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1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24575,'23'0'0,"11"0"0,24-11 0,9-3 0,25-7 0,-5-3 0,7 4 0,-26 5 0,-4-1 0,-13 10 0,0-6 0,-8 6 0,-17 1 0,-8 5 0,-10 0 0,-4 0 0,0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1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24575,'8'0'0,"44"0"0,16 0 0,16 0-723,-1-5 0,-2-1 723,-12 3 471,1-19-471,-17 15 239,18-6-239,-18 3 0,-8 9 0,-24-4 0,-13 5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2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24575,'80'10'0,"1"-1"0,0 0 0,5 2 0,-1 0 0,-13 2 0,11 15 0,7-6 0,-52-5 0,-23 0 0,-7 3 0,-8 10 0,-11 14 0,-14 5 0,-7 12 0,-9-3 0,-1-3 0,6 3 0,-12 3 0,22-15 0,-12 5 0,25-25 0,-11 5 0,14-18 0,-2 0 0,4-9 0,0 0 0,-5-4 0,3-8 0,1 6 0,5-6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9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24575,'-11'0'0,"2"0"0,-2 4 0,6 5 0,-3 9 0,7 1 0,-12 9 0,11 2 0,-12 7 0,13 6 0,-4-1 0,5-5 0,0 4 0,0-10 0,0 10 0,0-19 0,0 10 0,0-18 0,8 5 0,2-7 0,13-7 0,-8-1 0,7-4 0,-9 0 0,5 0 0,0 0 0,0 0 0,0 0 0,-4-8 0,-1-2 0,-4-13 0,0-1 0,1-11 0,0-2 0,-4-6 0,-1 0 0,-5 0 0,0 6 0,0 2 0,0 6 0,0 4 0,0 2 0,0 9 0,-3 6 0,-2 4 0,-7 4 0,3 0 0,-4 0 0,0 0 0,4 8 0,-4-3 0,4 12 0,1-3 0,-2 4 0,5 0 0,1-5 0,4 4 0,0-8 0,0 3 0,0-4 0,0 0 0,0 0 0,8-3 0,2-2 0,13 2 0,-4-4 0,10 3 0,-5-4 0,5 5 0,1-4 0,-1 3 0,-5-4 0,4 4 0,-8 1 0,3 5 0,-6-1 0,-3-1 0,3 1 0,-8 4 0,4 0 0,-4 5 0,0 0 0,-4 0 0,-1 0 0,-4-5 0,0 4 0,0-8 0,0 4 0,0-5 0,0 0 0,0 0 0,0-10 0,0-5 0,0-9 0,0-2 0,0-6 0,0 0 0,4 0 0,5-4 0,6 3 0,10-5 0,-5 5 0,11-6 0,-12 12 0,11-6 0,-6 10 0,5 1 0,-5 4 0,4 5 0,-8 1 0,3 4 0,-10 0 0,0 0 0,-5 0 0,0 0 0,-4 0 0,0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40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24575,'0'2'0,"0"10"0,0 10 0,0 8 0,0 5 0,0 16 0,0-5 0,0 11 0,0 0 0,0-11 0,0 11 0,0-15 0,0-5 0,0-7 0,0-2 0,0-9 0,0 3 0,0-8 0,0-3 0,0 2 0,0-4 0,0 3 0,0-4 0,0 1 0,0-1 0,0 0 0,0 0 0,0 0 0,0 0 0,0 0 0,0 0 0,3-4 0,-2 3 0,2-6 0,-3 2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40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24575,'16'0'0,"8"0"0,-9 0 0,8 0 0,-9 0 0,3 0 0,-8 0 0,3 0 0,-7 0 0,-2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8:4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24575,'0'75'0,"9"-16"0,-4-56 0,8-3 0,-2-3 0,-3-2 0,3-2 0,-7-4 0,0 3 0,-4-3 0,0 0 0,-3 6 0,-1-1 0,-3 6 0,0 0 0,-1 0 0,1 0 0,3 0 0,1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4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166 707 24575,'-4'4'0,"0"4"0,4 23 0,0 9 0,0 18 0,0-13 0,0 17 0,0-15 0,0 18 0,0-14 0,0-1 0,0-14 0,0-5 0,0-9 0,0-8 0,0-2 0,0-4 0,0-6 0,0-8 0,0-18 0,-5-8 0,-6-17 0,-8-10 0,-5-8 0,5-8 0,-6-8 0,11 6-314,7 28 1,1-2 313,-5-36 0,9 30 0,2 2 0,-6-18-170,6-24 170,0 35 0,0-14 0,0 17 0,0 10 0,0 17 0,0 3 621,0 11-621,0 4 176,3 5-176,2 6 0,3 3 0,0 0 0,0 0 0,0 0 0,0 0 0,0 0 0,0 0 0,0 0 0,0 0 0,0 0 0,-1 0 0,1 0 0,0 0 0,0 0 0,0 0 0,0 0 0,0 0 0,0 0 0,5 0 0,-4 0 0,3 0 0,-4 0 0,5 0 0,-4 3 0,3 2 0,-4 3 0,0-4 0,0 3 0,1-2 0,-1 3 0,0-3 0,0 2 0,0-3 0,-4 4 0,0 0 0,-4 0 0,0 5 0,0 6 0,0 5 0,0 5 0,-8-4 0,-3 3 0,-8-4 0,-15 19 0,7-14 0,-7 8 0,5-17 0,10-2 0,-4 0 0,5-4 0,0 3 0,4-7 0,-3 2 0,8-3 0,0-1 0,2 0 0,3-3 0,-1-2 0,2-3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4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24575,'10'12'0,"-3"2"0,-7 9 0,0 1 0,0 5 0,0 1 0,0-1 0,0 6 0,0-4 0,0 4 0,0-5 0,0-6 0,0-1 0,0-9 0,0 2 0,0-7 0,0 4 0,0-6 0,0 1 0,0-4 0,0-1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5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4 261 24575,'0'-22'0,"0"-17"0,0 26 0,0-15 0,0 15 0,-3 8 0,6-7 0,2 11 0,8-2 0,5 3 0,-6 0 0,1 0 0,-5 0 0,0 0 0,0 0 0,-3 8 0,-2 13 0,-3 4 0,0 11 0,0-1 0,0-4 0,0 10 0,0-10 0,0 10 0,0-10 0,0-1 0,0-7 0,0-5 0,0-5 0,0 0 0,0-5 0,0-11 0,0-8 0,0-18 0,0-8 0,0-12 0,0 4 0,0-4 0,10 0 0,2 5 0,10 0 0,-2 9 0,0 5 0,-1 1 0,0 4 0,0 6 0,-1 6 0,0 4 0,-5 4 0,4 1 0,-8 4 0,8 0 0,-8 0 0,3 0 0,-3 0 0,-1 0 0,0 0 0,0 0 0,0 0 0,0 0 0,0 4 0,0 4 0,1 6 0,-4 9 0,3-4 0,-3 9 0,0-9 0,4 4 0,-8 0 0,7-3 0,-7 8 0,6-9 0,-6 4 0,7-5 0,-7-1 0,8 6 0,-8-3 0,7-2 0,-4-1 0,1-8 0,3 3 0,-4-3 0,4-1 0,0-4 0,5 0 0,0-4 0,10 0 0,-4-8 0,9-3 0,6-22 0,-8 11 0,2-6 0,-11 15 0,-8 5 0,4-1 0,-5 5 0,-4 0 0,0 4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6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24575,'27'0'0,"-8"0"0,21 0 0,-14 0 0,15-5 0,-10-5 0,4-1 0,-6-4 0,-4 2 0,-2 7 0,-10-6 0,-1 11 0,-7-3 0,-2 4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6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24575,'78'-4'0,"0"0"0,-4-1 0,-25-3 0,-45 2 0,-4-2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3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24575,'-55'72'0,"31"-22"0,6 2 0,3 27 0,11-16 0,2-4 0,2-1 0,0 17 0,0-32 0,0-12 0,0 9 0,0-19 0,0 8 0,0-6 0,0-8 0,0 7 0,4-13 0,1 7 0,7-6 0,7 3 0,1-4 0,-2 0 0,-1 0 0,-4-5 0,5 0 0,5-4 0,-4 0 0,4 0 0,-5-8 0,6-8 0,-3-9 0,4-11 0,-5 5 0,1-10 0,-5 10 0,-1-5 0,-5 1 0,-5 4 0,0-10 0,-5 10 0,0-5 0,0 7 0,0-1 0,-4 6 0,-5 1 0,-1 5 0,-7 4 0,7-3 0,-7 7 0,3 1 0,0 1 0,-2 7 0,6-2 0,-7-1 0,8 3 0,-3-3 0,3 4 0,1-4 0,0 3 0,0-6 0,1 6 0,2-6 0,-2 6 0,3-2 0,-1-1 0,1 4 0,4-4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4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73 262 24575,'0'-8'0,"3"4"0,1 0 0,4 4 0,0 0 0,0 0 0,0 0 0,0 8 0,1 2 0,0 8 0,-1-1 0,-3 1 0,-1 5 0,-4-4 0,0 4 0,0-5 0,0-5 0,0 4 0,0-8 0,0 8 0,0-4 0,0 5 0,0-4 0,0 2 0,0-2 0,0 4 0,0-5 0,0 0 0,0-5 0,0 0 0,0 0 0,0 0 0,-3-4 0,2-7 0,-2-6 0,3-13 0,0-8 0,0-7 0,5-12 0,1 5 0,5-6 0,0 8 0,0-1 0,3 6 0,-3 1 0,3 7 0,-4 5 0,3 1 0,-3 5 0,3 0 0,0 0 0,-4 4 0,4 2 0,-5 4 0,4-1 0,-3 5 0,8-4 0,-8 7 0,3-3 0,1-1 0,-4 4 0,8-3 0,-4 4 0,0 0 0,4-4 0,-8 3 0,8-3 0,-4 4 0,1 0 0,3 0 0,-8 0 0,3 0 0,-3 0 0,-1 0 0,0 0 0,0 0 0,0 0 0,0 0 0,-1 4 0,-2 0 0,-2 4 0,-3 4 0,0 2 0,0 4 0,0-5 0,0-1 0,0 1 0,0-4 0,0 3 0,0-4 0,0 1 0,0-1 0,0 0 0,4 0 0,-4 4 0,4-3 0,0 3 0,-3-4 0,6 5 0,-6-4 0,7 3 0,-7 1 0,2-4 0,1 3 0,-3 1 0,6-4 0,-6 3 0,2-4 0,1 0 0,-3 4 0,6-3 0,-6 7 0,6-7 0,-6 3 0,2-4 0,1 0 0,-3 0 0,6-3 0,-3-1 0,3-4 0,1 0 0,0 0 0,0 0 0,0 0 0,0 0 0,0 0 0,4-4 0,-3-1 0,8-4 0,-8 1 0,8-1 0,-7-4 0,2 3 0,-3-2 0,-1 4 0,0-1 0,0 1 0,0 4 0,0-3 0,-7 6 0,-2-3 0,-6 4 0,-6 4 0,4 1 0,-3 3 0,-1 0 0,4 0 0,-3 1 0,3-1 0,1 0 0,-4 0 0,2 0 0,-2 5 0,3-4 0,1 4 0,0-5 0,-1 0 0,-3 0 0,3 0 0,-4-3 0,5 2 0,0-6 0,0 3 0,0-4 0,3 3 0,-2-2 0,2 3 0,-3-4 0,0 0 0,0 0 0,0 0 0,0 0 0,0 0 0,0 0 0,0 0 0,0 0 0,0 0 0,0-4 0,4 0 0,1-4 0,-1 0 0,3-1 0,-3-3 0,4 3 0,0-8 0,0 8 0,0-8 0,0 3 0,0 0 0,0-2 0,0 2 0,0-4 0,0-5 0,0 4 0,0-9 0,0 8 0,0-8 0,0 9 0,0-4 0,0 5 0,0 4 0,0 2 0,0 4 0,0-1 0,0 1 0,0 0 0,0 0 0,0 1 0,-3 2 0,-1 2 0,-4 3 0,1 0 0,-2 0 0,1 0 0,0 0 0,0 0 0,0 4 0,0 0 0,0 4 0,0 0 0,-5 1 0,4-1 0,-4 0 0,5 0 0,0 0 0,0 0 0,0 1 0,-1-1 0,1 0 0,0 0 0,0 0 0,0 0 0,3 0 0,-2 0 0,2-3 0,-3 2 0,0-3 0,0 4 0,4 0 0,-3 0 0,2 0 0,-3 0 0,4 0 0,-3 0 0,6 0 0,-7 0 0,7 0 0,-6 0 0,6 0 0,-6 0 0,6 0 0,-6 0 0,6 0 0,-3 0 0,4 0 0,-3 0 0,2 0 0,-3 0 0,4 0 0,0 5 0,0-4 0,0 8 0,0-8 0,0 8 0,-4-8 0,3 8 0,-2-8 0,3 8 0,0-8 0,0 3 0,-4-4 0,3 0 0,-2 4 0,-1-2 0,3 2 0,-3-4 0,4 0 0,-3 0 0,2-7 0,-2-2 0,3-11 0,-8-2 0,6-9 0,-6 4 0,4-4 0,3 5 0,-3-5 0,4 4 0,-4-4 0,3 9 0,-7-3 0,7 8 0,-3-3 0,0 3 0,3 1 0,-6 0 0,6 0 0,-6 0 0,6 0 0,-6 0 0,6 0 0,-6 4 0,6-3 0,-6 6 0,3-2 0,-4 3 0,0 4 0,0 0 0,3 4 0,-2 0 0,3 0 0,-5 0 0,1 1 0,0-1 0,0 0 0,3 0 0,-2 0 0,3 0 0,-1-1 0,-2-2 0,6-5 0,-2-1 0,3-2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47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112 266 24575,'0'11'0,"0"5"0,0-3 0,0 5 0,0 5 0,0 7 0,0 1 0,0 4 0,0 0 0,0-4 0,0 10 0,0-11 0,0 11 0,0-11 0,0 11 0,0-4 0,0 5 0,0-5 0,0-2 0,0-6 0,0 1 0,0-1 0,0-5 0,0-5 0,0-6 0,0-5 0,0 0 0,-3-4 0,2-7 0,-6-7 0,6-12 0,-7 3 0,7-15 0,-7 8 0,2-10 0,1 7 0,-5-7 0,9 6 0,-8-12 0,3 6 0,0-7 0,-4 0 0,9 0 0,-9-6 0,9 5 0,-5-12 0,1 6 0,4-1 0,-4 1 0,5 13 0,0 2 0,0 10 0,0 6 0,0 7 0,0 4 0,0 0 0,0 0 0,0 0 0,0 0 0,0 1 0,0-1 0,0 0 0,0-1 0,0 1 0,0 0 0,0 0 0,0 0 0,0 0 0,0 1 0,3 3 0,6 0 0,0 4 0,8 0 0,-4 0 0,1 0 0,2 0 0,-2 0 0,4 0 0,-5 0 0,4 0 0,-3 0 0,-1 0 0,0 0 0,-5 0 0,0 0 0,0 0 0,0 0 0,0 0 0,0 0 0,-3 4 0,2 0 0,-7 4 0,7 0 0,-6 0 0,2 0 0,-3 0 0,0 0 0,0 0 0,0 0 0,0 0 0,0 4 0,0-3 0,0 4 0,0-1 0,0 2 0,0-1 0,0 4 0,0-3 0,0-1 0,0 0 0,0-1 0,-3-3 0,-2 4 0,1-5 0,-4 0 0,7 0 0,-6-4 0,6 3 0,-6-6 0,6 6 0,-6-6 0,2 7 0,1-4 0,-3 4 0,2 0 0,-3 0 0,0-3 0,0 2 0,3-3 0,-2 1 0,2 2 0,-3-6 0,3 6 0,-2-6 0,3 2 0,0 1 0,-3-3 0,6 6 0,-6-6 0,3 2 0,-4-3 0,1 0 0,-1 0 0,1 0 0,-1 0 0,0 0 0,4 0 0,0 0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49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24575,'3'0'0,"4"0"0,5 0 0,1 0 0,-5 0 0,0 0 0,0 0 0,0 0 0,-4 0 0,-1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13:50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24575,'59'0'0,"-5"0"0,-40 0 0,6 4 0,-11 1 0,0 3 0,2-3 0,-5-2 0,6-3 0,-4 4 0,0-3 0,-3 3 0,-2-4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24575,'0'26'0,"0"12"0,0 21 0,0 22-2010,0 14 2010,0-36 0,0 3 0,0 3 0,0 1 0,0-1 0,0 2 0,0 1 0,0 1 0,0-2 0,0-2 0,0-13 0,0-2 193,0 4 1,0-2-194,0 17 393,0 6-393,0-14 0,0-10 0,0-23 1020,0-3-1020,0-13 52,0-1 1,0-7-1,0-1 1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1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19 281 24575,'-11'-2'0,"3"3"0,8 8 0,0 0 0,4 0 0,12 1 0,6-5 0,11 5 0,7-9 0,-5 4 0,-1-5 0,4 0 0,-15 0 0,9 0 0,-11 0 0,-6-9 0,4-2 0,-8-15 0,0 4 0,-1-16 0,-9 9 0,4-17 0,-5 11 0,0 6 0,0-1 0,-4 18 0,-6-13 0,-11 19 0,0-8 0,-5 13 0,5-3 0,1 4 0,5 0 0,1 0 0,5 0 0,-7 21 0,9-1 0,-3 33 0,10-10 0,0 20 0,0-5 0,0-1 0,0-1 0,0-8 0,0-6 0,0-3 0,9-11 0,7-7 0,12-6 0,11-3 0,2-6 0,15-1 0,-6-5 0,5 0 0,8-15 0,-17-5 0,10-16 0,-26 1 0,5-1 0,-16-4 0,8 4 0,-15-4 0,4 7 0,-10 0 0,-1 0 0,-5-1 0,0 1 0,0 0 0,0 6 0,-9 5 0,-2 3 0,-9 12 0,0-6 0,-1 12 0,6-4 0,-4 5 0,4 0 0,-1 0 0,2 4 0,5 6 0,-1 11 0,-1 6 0,5 12 0,1 3 0,5-1 0,0 5 0,0-3 0,0-6 0,0-7 0,0-16 0,4-5 0,1-4 0,9-1 0,-4-4 0,9 0 0,-9-4 0,10-12 0,-9-1 0,5-15 0,-2 11 0,-2-11 0,3 10 0,-4-4 0,-2 11 0,1 1 0,-1 5 0,-1 4 0,1 8 0,1 20 0,-5 19 0,6 15 0,-3 17 0,-1 10-347,0-32 1,-1 2 346,-2-1 0,1 0 0,2 11 0,1-3 0,1 28 0,-6-33 0,1-1 0,2 23-198,-5 15 198,5-18 0,-6-1 0,0-17 0,0-8 0,0-9 0,0-13 686,0-1-686,0-6 205,-4-5-205,-6 4 0,-5-8 0,-11 4 0,-1-10 0,-1 0 0,-3-5 0,3 0 0,1 0 0,1-9 0,10-2 0,-4-15 0,9 5 0,0-11 0,7 5 0,4-12 0,0 4 0,0-18 0,0 2 0,17-14 0,-3 14 0,34-31 0,-21 40 0,27-41 0,-15 38 0,8-15 0,-3 15 0,-8 8 0,-7 10 0,-4 6 0,-5 5 0,-4 2 0,-2 8 0,-5-2 0,0 7 0,-4-3 0,-2 4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14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81 24575,'9'0'0,"-1"0"0,1-8 0,-4-2 0,-1-8 0,-4 4 0,0 1 0,0 4 0,-4 4 0,-1 1 0,-4 4 0,1 0 0,3 4 0,-3 1 0,7 4 0,-3 0 0,4-1 0,3-3 0,2-1 0,4-4 0,0 0 0,0 0 0,0 0 0,0 0 0,0 0 0,0 0 0,-4-4 0,-1-1 0,-4-3 0,-4 3 0,-1 1 0,-3 4 0,-2 0 0,2 0 0,3 3 0,1 2 0,4 4 0,0 0 0,0 0 0,0 0 0,0 0 0,3-4 0,2-1 0,0-4 0,-2 0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19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697 0 24575,'-18'33'0,"-3"3"0,-18 22 0,1-12 0,5-3 0,-1-1 0,-3 2 0,-7 5 0,-2 1 0,-7 8 0,-7 1 0,1 0 0,27-15 0,-17-3 0,18-1 0,-3-13 0,14-5 0,4-1 0,1-7 0,6-5 0,4 0 0,1 0 0,4-1 0,4 1 0,6 5 0,10 2 0,9 11 0,13 10 0,-6-5 0,14 16 0,11 1 0,-12-1 0,18 6 0,-22-10 0,1 2 0,5 0 0,-18-4 0,8-5 0,-22-9 0,7-1 0,-15-12 0,2-1 0,-4-5 0,-4 0 0,-1-4 0,-4-1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0 267 24575,'0'-12'0,"0"-3"0,0 2 0,0-7 0,0 10 0,5-9 0,0 4 0,5 4 0,4-3 0,-3 9 0,13-5 0,-12 4 0,13-3 0,-10 8 0,5-8 0,0 7 0,-5-2 0,4 4 0,-4 0 0,0 0 0,-1 0 0,-4 15 0,0 3 0,-4 22 0,-1 1 0,-5 15 0,0 10 0,0-7 0,0 13 0,0-22 0,0-1 0,-4-15 0,-2-9 0,-4-4 0,4-6 0,2-1 0,0-9 0,-1-1 0,-4-4 0,0-8 0,4-16 0,1-11 0,4-13 0,0 0 0,0-8 0,0-1 0,0-1 0,0 3 0,0 6 0,0 8 0,5 1 0,1 7 0,9 5 0,1 2 0,4 6 0,-5 5 0,4 0 0,-4 5 0,1 5 0,3 0 0,-9 5 0,4 0 0,-5 0 0,0 0 0,0 0 0,1 9 0,4 2 0,-3 15 0,4 1 0,-3 13 0,-1-5 0,-5 11 0,-1-4 0,1 6 0,-5 0 0,4-7 0,-5-1 0,0-7 0,0 0 0,0-6 0,0-1 0,0-6 0,0-4 0,0 2 0,0-7 0,0 3 0,0-5 0,0 0 0,0 0 0,0 0 0,0 0 0,0 0 0,0-11 0,0-11 0,0-20 0,0-1 0,0-13 0,0 6 0,0-7 0,6-1 0,0 1 0,11 7 0,-5 1 0,9 7 0,-9 6 0,3 1 0,-5 5 0,0 6 0,-1 5 0,0 6 0,0 4 0,0 0 0,0 0 0,0 0 0,0 0 0,-5 4 0,4 1 0,-7 9 0,3 7 0,-4 6 0,0 13 0,0 2 0,0 6 0,0 0 0,0 0 0,0 0 0,0-7 0,0-1 0,0-13 0,0-1 0,0-6 0,0-5 0,0-1 0,0-5 0,0-4 0,0-1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1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96 24575,'0'-23'0,"0"2"0,0 13 0,13 3 0,5-4 0,13 3 0,2 0 0,0 1 0,7-1 0,-5 5 0,4-4 0,-11 5 0,-3 0 0,-9 0 0,-2 0 0,-5 0 0,-4 7 0,-1 10 0,-10 16 0,-20 18 0,-3 7 0,-27 20 0,15-16-252,12-19 1,0 0 251,-20 21 0,-7 7 0,8-6 0,11-20 0,9-5 0,11-14 0,3-11 0,8-1 0,2-5 0,4 0 503,4-4-503,6-1 0,10-4 0,8 0 0,11 0 0,-5 0 0,5 0 0,-5 0 0,-7-4 0,-1-2 0,-6 1 0,0 0 0,-5 1 0,-1 3 0,-5-3 0,0 4 0,0 0 0,0-4 0,-4 3 0,-1-3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24575,'1'-5'0,"3"1"0,30 4 0,2 0 0,12 0 0,0 0 0,0 0 0,0 0 0,-6-4 0,-3 2 0,-11-3 0,-7 5 0,-7 0 0,-5 0 0,0 0 0,-4 0 0,-1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3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24575,'6'11'0,"2"-4"0,36 31 0,-12-18 0,26 25 0,-23-21 0,31 22 0,-25-14 0,24 10 0,-20-6 0,-3-11 0,-1 4 0,-13-12 0,-2 3 0,-11-14 0,-1 7 0,-5-8 0,0 5 0,0-5 0,-4 3 0,-1-3 0,-4 4 0,4-4 0,-3 3 0,3-3 0,-4 3 0,0 1 0,0 0 0,0 0 0,0 5 0,0 1 0,-11 25 0,-10-1 0,-12 25 0,-6-5 0,-10 17 0,15-22 0,-12 19 0,7-20 0,4 5 0,-8-6 0,23-12 0,-6-11 0,14-8 0,2-7 0,2-5 0,7 0 0,-3 0 0,0-4 0,-1-1 0,1-4 0,0 0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3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24575,'11'-5'0,"13"2"0,14 3 0,3 0 0,13 0 0,-4 0 0,8 0 0,-3 0 0,-6 0 0,-14-5 0,-2 4 0,-18-4 0,-1 5 0,-5 0 0,-4 0 0,-1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7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24575,'84'0'0,"-44"0"0,14 0 0,0 0 0,-8 0 0,-1 0 0,-1 0 0,-6-5 0,6 4 0,-14-3 0,6 4 0,-22 0 0,1 0 0,-11 0 0,-1 0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4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24575,'10'5'0,"19"-1"0,22-4 0,0 0 0,10 0 0,-1 0 0,6 0 0,-7 0 0,-6 0 0,-18 0 0,-6 0 0,-5 0 0,-18 0 0,3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4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9 403 24575,'-5'-7'0,"1"1"0,4-17 0,0 1 0,0-6 0,5-4 0,1 5 0,10-6 0,-4 0 0,8 5 0,-8 2 0,7 6 0,-8 4 0,7 2 0,-7 5 0,3-1 0,-5 5 0,5-4 0,-4 8 0,4-3 0,-5 4 0,0 0 0,0 0 0,0 0 0,0 0 0,0 0 0,0 0 0,0 0 0,0 0 0,0 0 0,0 0 0,1 0 0,-1 0 0,0 0 0,0 4 0,0 1 0,0 4 0,0 0 0,0-1 0,0 2 0,0-1 0,0 0 0,0 0 0,0 0 0,0 0 0,0 0 0,0 0 0,0 0 0,5-4 0,-4-1 0,4-4 0,-5 0 0,0 0 0,0 0 0,0 0 0,1 0 0,4 0 0,-4 0 0,4 0 0,-5 0 0,0 0 0,0 0 0,0 0 0,0 0 0,0 0 0,0 0 0,1 0 0,-1 0 0,0-4 0,0-1 0,0-4 0,0-6 0,1 5 0,-1-4 0,0 5 0,0-1 0,0 1 0,-4 0 0,3 0 0,-6 0 0,6 3 0,-7-2 0,7 3 0,-7-4 0,7 0 0,-3 0 0,3 0 0,-3 4 0,-1 1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4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42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2 301 24575,'-1'-5'0,"7"1"0,9 4 0,5 0 0,6 0 0,1-5 0,-5 4 0,9-4 0,-15 5 0,16 0 0,-15 0 0,13 0 0,-13 0 0,4 0 0,-2 0 0,-4 0 0,5 0 0,0 0 0,0 0 0,-5 4 0,4 6 0,-8 5 0,3 5 0,-4 1 0,0-1 0,1 0 0,-2-5 0,1 4 0,-5-4 0,0 5 0,-5 0 0,0 0 0,0 0 0,0 0 0,0 1 0,0-6 0,0 4 0,0-9 0,-5 9 0,0-9 0,-5 4 0,1 0 0,-1-4 0,1 4 0,-1-5 0,1 0 0,0 1 0,0-1 0,-5 0 0,3 0 0,-8 1 0,9-1 0,-9 1 0,4-5 0,-1 4 0,-3-8 0,4 3 0,-5-4 0,4 0 0,-17 0 0,18 0 0,-18 0 0,17-5 0,-4-5 0,5-1 0,0-8 0,0-2 0,8 5 0,-8-15 0,10 14 0,-1-9 0,1 6 0,5-6 0,0 4 0,0-9 0,0 3 0,0-5 0,0 0 0,4 6 0,2-5 0,5 5 0,0-7 0,5 1 0,-4 0 0,8 6 0,-8-5 0,7 10 0,-7-4 0,2 11 0,-4-4 0,-1 9 0,4-9 0,-3 9 0,4 1 0,-9 1 0,3 3 0,-3 0 0,4 1 0,5-1 0,-4 4 0,9-4 0,-9 5 0,9 0 0,-4 0 0,6 0 0,-1 0 0,0 0 0,6 0 0,-5 5 0,10 5 0,-9 2 0,3 7 0,1-7 0,-4 3 0,4-5 0,-11 0 0,4 0 0,-4-1 0,0-3 0,4-2 0,-8-4 0,7 0 0,-7 0 0,3 0 0,-5 0 0,4 0 0,-3 0 0,3 0 0,-5-4 0,-3-6 0,3 0 0,-2-9 0,-1 8 0,4-8 0,-4 9 0,0-9 0,4 9 0,-8-5 0,3 6 0,-4 0 0,0 4 0,0 1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43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24575,'13'0'0,"4"0"0,-2 0 0,18 0 0,-10 0 0,15-5 0,-21 3 0,13-3 0,-13 5 0,4 0 0,-7 0 0,-5 0 0,0 0 0,0 0 0,-4 4 0,-2 6 0,-3 5 0,-5 10 0,-6 3 0,-6 5 0,-6 6 0,1-4 0,-2 11 0,1-11 0,0 5 0,1-7 0,5 0 0,1-6 0,6-1 0,-1-6 0,6-5 0,0-1 0,5-5 0,0 1 0,0-2 0,0 2 0,0-1 0,0-1 0,0 1 0,0 0 0,0 0 0,9-4 0,2 3 0,9-7 0,1 3 0,4-4 0,3 0 0,11 0 0,-4 0 0,-1 0 0,-3 0 0,-3 0 0,-1 0 0,-6 0 0,-2 0 0,-9 0 0,4 0 0,-5 0 0,0 0 0,-4 0 0,-1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4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18 24575,'-7'0'0,"15"0"0,8 0 0,30 0 0,-16 0 0,18 0 0,-9 0 0,3 0 0,-1 0 0,5 0 0,-11 0 0,5 0 0,-18 0 0,3 0 0,-10 0 0,0 0 0,-1 0 0,-5 0 0,0 0 0,1 0 0,-1 0 0,0 0 0,0 0 0,-1 0 0,1 0 0,-1 0 0,1 0 0,0 0 0,0 0 0,0 0 0,0 0 0,0 0 0,0 0 0,0 0 0,0 0 0,1 0 0,-1 0 0,-1 0 0,2 0 0,-2 0 0,1 0 0,-4-8 0,-2 6 0,-3-5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4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36 24575,'84'0'0,"-19"-5"0,12 4 0,-27-10 0,13 10 0,-20-10 0,11 10 0,-25-4 0,10 5 0,-23 0 0,9 0 0,-15 0 0,0 4 0,-6 0 0,-4 5 0,4 5 0,-3 1 0,4 11 0,-5 1 0,0 6 0,0 7 0,0 9 0,0 1 0,0 30 0,0-9 0,0 22 0,0-2-912,0-14 912,0-17 0,0 0 0,0 32 0,0-29 0,0 0 0,0 24-383,0 4 383,0-7 0,0 12 0,0-2 0,0 0 0,-6-19 0,5 6 0,-11-14 0,10 7 0,-9-9 0,9 0 0,-3-7 0,-1-3 894,5-7-894,-5-6 401,1-3-401,4 1 0,-4-11 0,5 9 0,0-10 0,0-1 0,-4-1 0,3-6 0,-4 0 0,5 0 0,0 0 0,0-4 0,0-3 0,0-3 0,0-1 0,0 0 0,0 0 0,0 0 0,0 0 0,0 0 0,0 0 0,0-1 0,0 1 0,0-1 0,0 1 0,0-1 0,0 1 0,0-1 0,0 1 0,0-1 0,0 2 0,0-2 0,0 1 0,0 0 0,0 0 0,0 0 0,0-1 0,0 0 0,0 1 0,0-1 0,0 1 0,0-1 0,0 1 0,0 0 0,0 0 0,0 0 0,0 1 0,0-2 0,0 1 0,0 0 0,-4-5 0,-1 4 0,-9-7 0,-1 7 0,-11-6 0,-1 7 0,-13-3 0,-9 1 0,-1 3 0,-14-3 0,15 0 0,-7-1 0,8-6 0,6 0 0,8 0 0,2 0 0,10 0 0,1 0 0,7 0 0,5 0 0,0 0 0,0 0 0,0 0 0,4 0 0,1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5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580 0 24575,'-19'0'0,"-3"0"0,-18 0 0,-2 0 0,-6 0 0,-8 0 0,6 0 0,-5 0 0,13 0 0,2 0 0,7 5 0,0-3 0,5 7 0,7-8 0,7 4 0,5-1 0,0-3 0,0 3 0,4 0 0,1 0 0,4 5 0,7-4 0,16-2 0,12-3 0,13 0 0,25 0 0,-19 0 0,36 0 0,-22 0 0,15 0 0,1-6 0,0-2 0,-10 0 0,-8-3 0,-12 9 0,-12-8 0,-8 9 0,-8-4 0,-11 5 0,-1 0 0,-5 0 0,-4 0 0,-1 0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24575,'-5'4'0,"1"26"0,4 9 0,0 26 0,0 0 0,0-7 0,0 5 0,0 12 0,0 3 0,0 7 0,0-12 0,0-8 0,0 0 0,0-7 0,0-9 0,0-10 0,0-16 0,0 1 0,0-13 0,0 2 0,0-8 0,0-1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7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24575,'15'24'0,"-9"-4"0,13 12 0,-11 9 0,4-4 0,-2 10 0,-9-20 0,4-2 0,-1-9 0,-3-3 0,3-4 0,-4 0 0,0-8 0,0-11 0,0-6 0,0-14 0,0 8 0,0-10 0,10 5 0,-3 0 0,14-5 0,-5 10 0,5-10 0,0 11 0,0-1 0,-1 3 0,0 8 0,0-4 0,0 10 0,0 0 0,6 5 0,-5 0 0,5 0 0,-6 0 0,0 0 0,0 0 0,0 5 0,-5 0 0,-1 4 0,-9-4 0,-1-1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8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24575,'0'75'0,"0"1"0,0-1 0,0 0 0,0 15 0,0 6 0,0-7 0,0-22 0,0 1 0,0 0 0,0-2 0,0-16 0,0-16 0,0 3 0,0-11 0,0-4 0,0-2 0,0-4 0,0 0 0,0 0 0,0 0 0,0-4 0,0 3 0,0-3 0,0 4 0,0 0 0,0 0 0,0-4 0,0-1 0,0-4 0,0-3 0,0-1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8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10 24575,'-3'-5'0,"1"1"0,-15 4 0,-4 0 0,-1 0 0,-10 0 0,10 0 0,-9 0 0,9 0 0,-4 0 0,11 0 0,-4 0 0,8 0 0,1 3 0,6 2 0,4 4 0,0 0 0,0 5 0,0 1 0,0 11 0,0 1 0,6 20 0,1 12 0,7 16 0,0 16 0,0 4-638,-6-39 0,-1 1 638,1 1 0,0 2 0,-3 8 0,-2 2 0,1 1 0,-1 0 0,1 5 0,0 0 0,-3-5 0,0-1 0,3 5 0,-1 0 0,-2-4 0,-2-1 0,1 1 0,0 0 0,0 4 0,0-1 0,0-3 0,0 0 0,0 0 0,0 0 0,0 3 0,0 0 0,0-8 0,0-2 0,0-9 0,0 0-340,0 6 1,0-1 339,0 29 0,-3-36 0,0-1 0,2 33 0,-11-13 0,10-21 0,-4-4 0,6-14 1230,0-10-1230,0 1 725,0-14-725,0 4 0,0-4 0,0-1 0,4-4 0,6-1 0,5-4 0,11 0 0,1 0 0,6 0 0,7 0 0,1 0 0,7 0 0,7 0 0,-5 0 0,13 0 0,-14-6 0,-1 5 0,-2-9 0,-17 8 0,4-3 0,-18 1 0,-1 3 0,-5-3 0,0 4 0,-4-4 0,-1 3 0,-4-3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29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213 237 24575,'0'14'0,"0"-1"0,0-4 0,0 0 0,0 0 0,0 0 0,0 5 0,0-4 0,0 4 0,9-4 0,2-5 0,15 4 0,1-8 0,0 4 0,5-5 0,-5 0 0,6 0 0,-5 0 0,3 0 0,-4 0 0,-4 0 0,1-4 0,-9-2 0,6-9 0,-6 0 0,0-6 0,-1 1 0,-7-6 0,7-1 0,-13-1 0,4-4 0,-5 11 0,0-11 0,0 10 0,0-9 0,0 14 0,0-8 0,-9 14 0,-2 1 0,-15 5 0,-2 5 0,-12 0 0,5 0 0,-11 0 0,4 11 0,-8 9 0,6 18 0,1 1 0,4 10 0,1 2 0,-1 8 0,7-1 0,5 13 0,4-11 0,8 13 0,-4-8 0,6-7 0,0 5 0,6-13 0,2-2 0,5-1 0,0-12 0,0-1 0,0-3 0,14-8 0,5 3 0,14-4 0,6 1 0,3-5 0,13 0 0,-5-6 0,6 0 0,-9 0 0,2 0 0,-8-5 0,5-2 0,-4-5 0,-1 0 0,-2 0 0,1-5 0,-6-7 0,6-5 0,-13-4 0,-1 4 0,-6 2 0,0 1 0,-5 3 0,-1-3 0,-1 4 0,-3 5 0,-1-3 0,-5 7 0,-4-3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0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24575,'18'0'0,"6"0"0,4 0 0,4 0 0,8 0 0,-11 0 0,9 0 0,-21 0 0,8 0 0,-15 0 0,3 0 0,-8 0 0,-1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0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24575,'0'-6'0,"0"14"0,0 28 0,0 15 0,0 13 0,0-6 0,0 5 0,0 2 0,0 3 0,0 5 0,0-15 0,0-3 0,0-19 0,0 2 0,0-21 0,0 2 0,0-10 0,0-4 0,0-1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1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24575,'23'0'0,"12"0"0,0 0 0,7 0 0,4 0 0,-11 0 0,11 0 0,-12 0 0,0 0 0,-3 0 0,-9 0 0,9 0 0,-9 0 0,4 0 0,-11 0 0,4 0 0,-9 0 0,4 0 0,-9 0 0,-2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7:3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24575,'0'19'0,"0"-3"0,0 16 0,0 2 0,0 1 0,0 10 0,0-10 0,0 4 0,0-6 0,0 0 0,0-6 0,0-1 0,0-6 0,0-4 0,0-2 0,0-5 0,0 0 0,0 0 0,0 0 0,0 0 0,0 0 0,0 0 0,0 0 0,0 0 0,0 0 0,0 0 0,0 0 0,0 0 0,0 0 0,0 0 0,0-4 0,0-1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8:03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24575,'92'0'0,"1"0"0,0 0 0,-1 0 0,1 0 0,-1 0 0,1 0 0,12 0 0,7 0 0,-1 0 0,-8 0 0,-15 0 0,-21 0 0,13 0 0,-26 0 0,-6 0 0,-16 0 0,-12 0 0,-4 0 0,3 0 0,-9 0 0,4 0 0,-5 0 0,-5 0 0,0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8:04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54 24575,'-8'0'0,"-1"0"0,0 0 0,0 0 0,-6-5 0,16 4 0,7-4 0,18 5 0,7 0 0,6 0 0,2 0 0,14 0 0,-5 0 0,13 0 0,-13 0 0,-1-9 0,-9 6 0,-7-12 0,-6 14 0,-1-4 0,-11 1 0,-1 3 0,-5-3 0,0 4 0,-4 7 0,-11 10 0,-12 10 0,-6 6 0,-5 8 0,6 0 0,-1 7 0,0 0 0,0 0 0,0 0 0,5 1 0,-4-2 0,10 1 0,-4-7 0,5 5 0,1-11 0,-1 5 0,2-13 0,4-1 0,-3-6 0,7-5 0,-6-1 0,7-5 0,4-4 0,14-1 0,15-4 0,3 0 0,11-6 0,-11 5 0,5-4 0,-13 5 0,5 0 0,-11 0 0,5 0 0,-11 0 0,-1 0 0,0 0 0,-4 0 0,4 0 0,-5 0 0,0 0 0,0 0 0,0 0 0,-1 0 0,1 0 0,-1 0 0,1 0 0,-1 0 0,1 0 0,0 0 0,0 0 0,-4 0 0,-2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28:05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21 24575,'-9'0'0,"9"0"0,18 0 0,20 0 0,0 0 0,30 0 0,-28 0 0,24 0 0,-16 0 0,-1 0 0,-6 0 0,-1 0 0,-7 0 0,-6 0 0,-1 0 0,-6 0 0,0 0 0,-4-9 0,3 6 0,-9-6 0,4 9 0,-5 0 0,0 0 0,0 0 0,-4 0 0,-1 0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40:37.03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24575,'0'24'0,"0"-5"0,0 20 0,0-4 0,0 13 0,0 1 0,0-2 0,0 1 0,5-7 0,6-1 0,2-7 0,7-1 0,-3 1 0,5 0 0,-1-6 0,1 5 0,-2-11 0,2 11 0,4-10 0,-4 4 0,5 1 0,-7-6 0,7 6 0,-5-7 0,3 1 0,-4-1 0,-6 0 0,4-4 0,-3 3 0,4-8 0,0 4 0,0-5 0,6 0 0,1 1 0,13 0 0,-6 0 0,13 1 0,-6-6 0,14 5 0,-5-9 0,13 9 0,-5-4 0,36 6 0,-30 0 0,28-6 0,-36 4 0,1-5 0,5 7 0,-12-1 0,6-5 0,-8 4 0,0-5 0,8 7 0,-7-1 0,6 0 0,-7 0 0,0 0 0,0 0 0,-1 0 0,1 0 0,0-1 0,0 1 0,-7 0 0,5 0 0,-11-1 0,5 0 0,-13 0 0,5 0 0,-16-1 0,9 0 0,-10 4 0,0-3 0,4 12 0,-9-7 0,4 3 0,0 0 0,-3-4 0,4 5 0,-5 0 0,4 0 0,-3 0 0,4 0 0,0 6 0,-4-4 0,5 4 0,-6-1 0,0-3 0,1 4 0,-1-1 0,-4-3 0,3 4 0,-8-6 0,8 0 0,-3 0 0,-1 0 0,4 0 0,-8 0 0,8 0 0,-8 0 0,8 0 0,-3 0 0,-1 0 0,4 0 0,-8 0 0,8 4 0,-8-8 0,8 7 0,-3-7 0,-1 3 0,4 2 0,-3-2 0,-1 2 0,4-1 0,-3 0 0,0-5 0,-2-1 0,0-5 0,-3 0 0,3 0 0,0-4 0,-3-4 0,2-24 0,-6 14 0,-7-17 0,-12 9 0,-6-1 0,-2-16 0,4 12 0,5-4 0,1 6 0,4 0 0,-3 4 0,8 2 0,-3 8 0,5-2 0,0 7 0,0-3 0,0 4 0,0 0 0,8 0 0,7 4 0,4 1 0,9 10 0,-4-5 0,5 9 0,0-3 0,-5 4 0,5 6 0,-4-5 0,0 5 0,3-6 0,-8 0 0,8 0 0,-7 0 0,2-4 0,-5 2 0,1-7 0,-1 2 0,0-4 0,0 0 0,0 0 0,-4 0 0,-1 1 0,0-5 0,-3 3 0,3-3 0,0 0 0,-3 2 0,7-6 0,-7 7 0,2-11 0,-3-3 0,0-14 0,0-2 0,0-10 0,0 5 0,0-1 0,0-3 0,0 9 0,0-4 0,0 6 0,0 5 0,0-4 0,0 3 0,0 1 0,5-4 0,-4 4 0,7 0 0,-7 0 0,4 6 0,-5 0 0,4 0 0,-3 0 0,3 0 0,-4 1 0,0-1 0,0 0 0,0 0 0,4 4 0,-3 1 0,3 4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24575,'2'0'0,"8"0"0,22 0 0,8 0 0,0 0 0,9 0 0,-15 0 0,16 0 0,-16 0 0,4 0 0,-8 0 0,-11 0 0,-2 0 0,-13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0:40:41.64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24575,'0'8'0,"0"-5"0,0 20 0,0-2 0,0 1 0,0 10 0,0-11 0,0 5 0,0-6 0,0 0 0,0 0 0,0 6 0,9-9 0,-7 8 0,16-10 0,-7 5 0,9 0 0,0 0 0,0 0 0,6 1 0,-5 0 0,11 0 0,-5 0 0,0 1 0,5-5 0,-11 2 0,11-3 0,-5 6 0,6-5 0,0 3 0,0-7 0,0 3 0,6-5 0,2 0 0,6 1 0,2 0 0,6 0 0,-5 1 0,6-1 0,-1 6 0,-5-5 0,5 5 0,-7-6 0,0 0 0,0 0 0,7 7 0,-6-6 0,7 10 0,-9-4 0,-5-1 0,4 5 0,-5-11 0,1 5 0,-3-5 0,-6-2 0,0 1 0,0 0 0,-6 0 0,5 0 0,-16-5 0,9-2 0,-15-4 0,4 0 0,6 0 0,9 0 0,12 0 0,7 0 0,0 6 0,7 1 0,-5 5 0,13 1 0,-13-7 0,13 6 0,-13-5 0,13 6 0,-14-1 0,7 0 0,-9-5 0,1 3 0,0-3 0,0 5 0,-7-1 0,6 1 0,-13-1 0,6 0 0,-7 0 0,0 0 0,-6 0 0,12 0 0,-10 0 0,10 0 0,-6 0 0,0 0 0,6 1 0,-4-1 0,5 0 0,0 1 0,-6-1 0,6 0 0,-7 0 0,0 0 0,0 0 0,0 0 0,1 5 0,-1-3 0,-1 7 0,-4-8 0,3 8 0,-10-4 0,14 10 0,-12-5 0,6 3 0,-9-4 0,-4 6 0,3-4 0,-3 4 0,0-6 0,3 6 0,-7-5 0,7 5 0,-7-6 0,1-5 0,-3-1 0,-5-5 0,3 3 0,-3 3 0,9 9 0,-2-2 0,4 9 0,-6-9 0,1 9 0,-1-9 0,1 9 0,-1-9 0,1 10 0,-1-5 0,1 6 0,0 0 0,1 7 0,-1-6 0,0 6 0,-5-7 0,4 0 0,-9 0 0,9 0 0,-9-1 0,9-4 0,-9-2 0,8-6 0,-4 0 0,1-5 0,3 4 0,-8-4 0,3 0 0,1 4 0,-4-4 0,3 0 0,-4 10 0,5-9 0,-4 10 0,3-6 0,-4 0 0,5 6 0,-4-4 0,4-1 0,-5-3 0,5-2 0,-4 4 0,3 0 0,1 6 0,-4-5 0,4 11 0,0 4 0,-4-1 0,8 6 0,-8-8 0,4-6 0,-5-1 0,5-6 0,-4 0 0,3 0 0,-4 0 0,0-5 0,0-1 0,0-5 0,0 5 0,0-3 0,0 3 0,0-5 0,0 0 0,0 0 0,0 0 0,0 0 0,0-8 0,-4-2 0,3-8 0,-8-5 0,-2-7 0,0-6 0,-10-7 0,3-5 0,0-2 0,-4-1 0,4 2 0,-4 7 0,5 0 0,2 6 0,0 1 0,3 6 0,-2 5 0,4 1 0,1 4 0,0 1 0,4 0 0,-3 4 0,10 4 0,-1 6 0,8 4 0,0 0 0,1 5 0,-1 1 0,6 5 0,-4 6 0,4-5 0,0 5 0,-4-6 0,3 0 0,-3 6 0,-1-5 0,0 0 0,0-2 0,-1-4 0,1 0 0,0 4 0,-5-8 0,4 7 0,-4-7 0,1 3 0,2 0 0,-3-4 0,1 4 0,-2-5 0,0 0 0,-3 0 0,3-12 0,-4-3 0,5-25 0,1 1 0,6-16 0,-1 11 0,6-11 0,-4 11 0,8-5 0,-4 7 0,4 6 0,-4 1 0,-3 11 0,-5 1 0,0 9 0,0 1 0,-4-1 0,4 4 0,-8-6 0,7 6 0,-7-7 0,7 3 0,-3-9 0,5-2 0,-5 1 0,4 1 0,-4 5 0,4 0 0,-4-1 0,3 1 0,-3 4 0,0 1 0,-2 4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23:52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3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24575,'0'19'0,"0"8"0,0 13 0,0 8 0,0 12 0,0 19 0,0-27 0,0 4-675,0 8 0,0 2 675,0 12 0,0 2-844,0 1 0,0-1 844,0 1 0,0-1 0,0 0 0,0-1 0,0 1 0,0-1 0,0-9 0,0 1 0,0 7 0,0 0-578,0-13 1,0-2 577,0 7 0,0-4-366,0 22 366,0-34 0,0-1 0,0 15 1123,0 13-1123,0-13 1650,0-20-1650,0-8 1325,0-7-1325,0-10 461,0-6-461,0-5 0,0-5 0,0-3 0,0 0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24575,'0'2'0,"0"20"0,0 3 0,0 32 0,0-13 0,0 32 0,0-25 0,0 22 0,0-24 0,0 11 0,0-6 0,0-12 0,0 2 0,8-15 0,1-1 0,9-14 0,8-2 0,-2-11 0,15 3 0,-5-4 0,19 0 0,-4 0 0,12-9 0,-19 2 0,9-18 0,-9 3 0,7-10 0,-7 0 0,0-5 0,-10 0 0,19-27 0,-25 17 0,18-21 0,-26 20 0,3-6 0,-1 6 0,-9 2 0,4 6 0,-10 6 0,0 6 0,-5 2 0,0 12 0,0-3 0,0 10 0,0 2 0,0 2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4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24575,'0'8'0,"0"10"0,0 22 0,0 8 0,0 12 0,0 10 0,0 9 0,0-1 0,0-27 0,0 0 0,0 24 0,0-24 0,0 0 0,0 29 0,0 15 0,0-14 0,0-2 0,0-12 0,0-4 0,0-1 0,0 6 0,0-13 0,0 6 0,0-19 0,0 2 0,0-10 0,0 1 0,0-7 0,0-2 0,0-8 0,0-1 0,0-5 0,0-5 0,0-3 0,0 0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5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24575,'0'31'0,"0"-1"0,0 22 0,0 3 0,0-6 0,0 42 0,0-47 0,0 39 0,0-48 0,0 18 0,0-23 0,0 3 0,0-20 0,0-2 0,0-3 0,0-7 0,0 1 0,0-5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6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24575,'0'-12'0,"0"12"0,0 6 0,4 15 0,6 8 0,12 18 0,-2-14 0,10 13 0,8-8 0,2 1 0,11 13 0,-1-8 0,-4 6 0,-4-15 0,-4 17 0,-3-19 0,5 21 0,-2-9 0,1 9 0,-2-14 0,-9 5 0,7-13 0,-15 1 0,3-4 0,-9-11 0,2 3 0,-7-13 0,2 4 0,-3-5 0,-1 1 0,-3-1 0,3-3 0,-6 3 0,2-3 0,-3 7 0,0 12 0,-5 6 0,-11 24 0,-9 11 0,-18 24-585,20-41 0,0 3 585,-4 7 0,-1 1 0,0 1 0,1-1-296,7-11 0,0 0 296,-6 5 0,1-1 0,-8 30 0,-11 3 0,7 1 0,8-22 0,3-9 0,10-13 0,-2-8 0,8-11 1134,-3 0-1134,5-10 628,3 0-628,-1-5 0,1 1 0,-2-4 0,-1-1 0,1-3 0,3 0 0,0 0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7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24575,'9'-4'0,"5"1"0,18 17 0,4 4 0,0 4 0,19 21 0,-10-17 0,7 18 0,-6-12 0,-8 4 0,3-8 0,2 12 0,-3-17 0,-4 6 0,-3-14 0,-6 2 0,-4-7 0,-6 3 0,-1-9 0,-8 3 0,4-6 0,-5 2 0,-3-3 0,-1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8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1 24575,'-15'27'0,"3"1"0,-20 27 0,-1-5 0,3 11 0,-6-17 0,9 7 0,-5-12 0,6 7 0,1-10 0,7-9 0,4-5 0,2-9 0,8-2 0,0-3 0,-2-4 0,5 2 0,-9-1 0,6 2 0,-8 1 0,3 4 0,-3-4 0,4 4 0,4-4 0,-3-1 0,3-3 0,-3-1 0,3-3 0,1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0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554 1122 24575,'-7'0'0,"-4"0"0,-2 0 0,-4 0 0,5 0 0,-4 0 0,3 0 0,-4 0 0,5 0 0,-4 0 0,3 0 0,1 0 0,-9 0 0,7 0 0,-3-3 0,1 2 0,-1-7 0,-1 0 0,-8-6 0,8-3 0,-9-1 0,9 1 0,0-6 0,2 5 0,2-8 0,-3 4 0,2-11 0,2 4 0,-1-4 0,4 6 0,-8-6 0,8 4 0,-8 1 0,8 2 0,2 3 0,0-4 0,3 4 0,0-3 0,1 3 0,4 0 0,0-3 0,0 8 0,0-8 0,0 8 0,0-4 0,4 6 0,0-1 0,8 0 0,1 1 0,10-7 0,0 4 0,11-10 0,-5 9 0,12-10 0,-5 3 0,7-5 0,19-14 0,-21 16 0,18-10 0,-30 22 0,3-1 0,-4 5 0,-1 0 0,0 5 0,1 4 0,-1 1 0,-4 0 0,-2 3 0,0-2 0,-3 3 0,8 0 0,-8 0 0,8 0 0,-3 0 0,4 0 0,0 0 0,6 0 0,-4 0 0,9 0 0,-9 0 0,3 0 0,-4 4 0,-6-3 0,4 7 0,-8-4 0,8 9 0,-8-3 0,4 6 0,-6-3 0,1 4 0,-1-1 0,2 6 0,6 8 0,-3-1 0,4 5 0,-6-1 0,0-4 0,0 4 0,-6-10 0,0 3 0,-4-8 0,0 8 0,-1-8 0,1 3 0,-5-4 0,0-1 0,-4 6 0,0-5 0,0 9 0,0-8 0,0 8 0,0-8 0,0 3 0,0 1 0,0-5 0,0 5 0,-4-6 0,0 1 0,-9 4 0,0-3 0,-5 8 0,0-3 0,0-1 0,1 0 0,-12 2 0,9-9 0,-13 10 0,15-16 0,-9 4 0,5-4 0,-6 4 0,1-3 0,0 3 0,-1-4 0,1 0 0,-1 1 0,6-2 0,0 1 0,5-1 0,1 0 0,-1-3 0,4 2 0,-3-6 0,8 6 0,-8-7 0,7 7 0,-6-2 0,2-1 0,-4 0 0,1-1 0,-1-2 0,0 7 0,0-8 0,1 4 0,-1-4 0,4 0 0,-6 4 0,10-3 0,-6 2 0,7-3 0,1 0 0,-1 0 0,1 0 0,0 0 0,-4 0 0,7 0 0,-3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18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24575,'82'0'0,"0"0"0,-1 0 0,1 0 0,5 0 0,1 0 0,-1 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24575,'0'22'0,"0"6"0,0 28 0,0 5 0,0 1 0,0 8 0,0 7 0,0 2 0,0 7 0,0 1 0,0-1-559,0 9 559,0-7 0,0-7 0,0-30 0,0-2 0,0 13 0,0 2 0,0-1 0,0-11 0,0 9 0,0-1 0,0-11 0,0 3 0,0 2 0,0 12 0,0 7 0,0-7 0,0-10 0,0 13 0,0-7 0,0-1 559,0-14-559,0-2 0,0-15 0,0 1 0,0-9 0,0 1 0,0-6 0,0-1 0,0-4 0,0 1 0,0 3 0,0-8 0,0 4 0,0-5 0,0 1 0,0-1 0,0 0 0,0-3 0,0 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2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24575,'-4'16'0,"1"-5"0,3 24 0,0-5 0,0 9 0,0 7 0,0 1 0,0 0 0,0 5 0,0-11 0,0 5 0,0-6 0,0-1 0,0 7 0,0-5 0,8 0 0,2-8 0,9 0 0,-1-10 0,1 9 0,2-17 0,2 2 0,-4-9 0,6-3 0,-1-2 0,0-3 0,8 0 0,-4 0 0,1-4 0,10-11 0,4-13 0,2-11 0,4-6 0,2-6 0,-16 8 0,15-15 0,-16 9 0,6-2 0,-2-4 0,-12 18 0,-6-2 0,-2 12 0,-9 4 0,4 1 0,-5 6 0,-3 3 0,-1 1 0,-4 1 0,0-2 0,0 0 0,0 5 0,0 5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3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24575,'0'-6'0,"0"18"0,0 13 0,0 28 0,0 2 0,0 22 0,0 0 0,0 18-1031,0 1 1031,0-40 0,0 2 0,0-5 0,0 2 0,0 5 0,0 1 0,0-6 0,0-2 0,0 37 253,0-6-253,0-22 0,0 7 0,0-19 0,0 1 0,0-27 0,0 3 778,0-10-778,0-5 0,0 0 0,0-8 0,0-1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4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78 168 24575,'4'-1'0,"-1"6"0,-6 3 0,-1 4 0,0-5 0,-3-3 0,6-10 0,-2 1 0,17-25 0,-2 10 0,11-6 0,-5 1 0,5 4 0,-4 2 0,3-2 0,-5 11 0,-4-2 0,2 8 0,-2 1 0,-1 3 0,0 0 0,-5 0 0,1 0 0,-1 0 0,1 0 0,-1 0 0,1 7 0,0 7 0,-3 8 0,-1 5 0,-4 6 0,0 1 0,0 12 0,0-5 0,0 11 0,0-4 0,0-1 0,-5-1 0,-5-6 0,0-6 0,-8-1 0,7-5 0,-6-1 0,3 0 0,-9-3 0,5-3 0,-11 0 0,5-6 0,-1 0 0,3-6 0,6-1 0,3 0 0,-3-3 0,8-2 0,-4-3 0,0 0 0,4 0 0,-4 0 0,5 0 0,3-3 0,0-1 0,4-3 0,0-1 0,0 0 0,0-3 0,0 2 0,0-2 0,4 3 0,0 1 0,3-1 0,1 0 0,-1 4 0,1 1 0,-1 3 0,1 0 0,-1 0 0,1 0 0,-1 0 0,1 0 0,-1 0 0,5 0 0,-4 3 0,8 5 0,-7 5 0,6 4 0,-2-1 0,4 1 0,-4-1 0,2 1 0,-2 0 0,4-5 0,0 0 0,-1-3 0,1-1 0,-1 0 0,6-3 0,-5-1 0,5-4 0,-5 0 0,4-4 0,2-6 0,0-8 0,-1-5 0,-4-5 0,0 6 0,3-7 0,-7 10 0,1-1 0,-7 8 0,-1 8 0,-2-3 0,1 3 0,-5-3 0,2 2 0,-3 2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5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24575,'0'2'0,"12"4"0,5 21 0,18 1 0,-7 6 0,20 11 0,-7-5 0,14 18 0,1-10 0,-8 9 0,-4-17 0,0 14 0,-2-20 0,4 14 0,-4-5 0,-1-4 0,-8 2 0,2-11 0,-5 0 0,-6-1 0,0-1 0,-7-5 0,-3-2 0,2-4 0,-7-5 0,2 4 0,-3-8 0,-4 4 0,0-5 0,-4 1 0,3-1 0,-2 1 0,2-1 0,-3 0 0,0 0 0,0 0 0,0 4 0,0 2 0,0 4 0,-8 4 0,2 2 0,-12 9 0,-4 16 0,0 1 0,-7 26 0,1-11 0,2 29 0,-8-14-231,17-27 0,0-1 231,-12 15 0,-7 24 0,8-33 0,-3 20 0,5-22 0,5-2 0,1-19 0,6-5 0,1-8 0,8-8 462,-2-2-462,6-3 0,-6-1 0,7 0 0,-7-3 0,3-1 0,0-3 0,1 0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31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157 529 24575,'-15'7'0,"-2"13"0,-7 11 0,7 9 0,-8 7 0,9-6 0,4 12 0,-1-6 0,7 7 0,0-7 0,1-1 0,5-12 0,0 4 0,0-14 0,0 3 0,0-14 0,6-5 0,8-5 0,8-3 0,11 0 0,-7-24 0,8-1 0,-20-21 0,9-2 0,-20-6 0,11-9 0,-8 7 0,0 3 0,-1 13 0,-5 6 0,0 5 0,0 8 0,-8 8 0,-1 1 0,-8 7 0,1 1 0,-1 4 0,0 0 0,4 0 0,2 0 0,3 4 0,0 0 0,4 3 0,1 1 0,3-1 0,0 1 0,0-1 0,3 1 0,16-4 0,0-1 0,33-3 0,-13-19 0,24-13 0,-11-26 0,6-18 0,-12 14 0,-2-22 0,-16 31 0,1-23 0,-12 27 0,-2 1 0,-9 15 0,-2 11 0,-4 4 0,-3 10 0,-6 4 0,1 4 0,-8 0 0,-2 14 0,2 13 0,-9 23 0,12 29 0,3-32 0,2 4-893,4 16 1,0 4 892,-3 3 0,1 4 0,5 10 0,0 4 0,-2 0 0,-1 1-1041,4 4 0,0 0 1041,0-4 0,0 0 0,0-1 0,0-1 0,0-9 0,0-4 0,0-15 0,0-2-233,3 1 0,0-4 233,4 23-124,5 6 124,0-17 1529,-2-21-1529,0-15 2200,-2-17-2200,4-5 570,-4-7-570,12-2 158,-6-6-158,8-16 0,-3-7 0,1-20 0,1-2 0,1-6 0,-1 0 0,-4 0 0,-1 1 0,-10 5 0,-2 7 0,-4 8 0,0 6 0,-7 4 0,-7 1 0,-14 8 0,-7-4 0,1 7 0,-5-3 0,11 8 0,-8-2 0,13 3 0,2 1 0,10 0 0,3 4 0,4-3 0,1-1 0,3-8 0,0-5 0,4-11 0,10-2 0,15-17 0,3 8 0,7-11 0,-2 7 0,-4 0 0,4 0 0,-4 0 0,-7 6 0,-6 3 0,-3 7 0,-6-19 0,-1 26 0,-5-11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32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77 153 24575,'0'11'0,"0"-3"0,0 4 0,0-5 0,0-9 0,4-3 0,10-17 0,5 4 0,12-17 0,-3 14 0,2-14 0,-2 20 0,1-8 0,-11 17 0,7-2 0,-11 8 0,3 0 0,-5 7 0,-3 19 0,-4 11 0,0 17 0,-5 15 0,0 3 0,0-6 0,-8-16 0,-3-1 0,-3 0 0,-16 36 0,3-31 0,-1-3 0,1 2 0,-3-17 0,4-2 0,2-10 0,-3-4 0,9-8 0,-4-4 0,6-3 0,-1-1 0,4-4 0,2 0 0,3 0 0,4-3 0,0-6 0,4 1 0,0-3 0,0-1 0,0 3 0,0-3 0,8 4 0,-3 4 0,11-3 0,-4 6 0,5-3 0,0 4 0,4 0 0,-3 0 0,7 0 0,-1 13 0,4 4 0,2 12 0,1 7 0,0 1 0,1 6 0,0-5 0,-7-4 0,-1-5 0,-7-11 0,-3 3 0,-3-13 0,-3 1 0,4-6 0,-4-3 0,4-7 0,3-26 0,-4-6 0,5-16 0,0-4 0,1 3 0,8-39 0,-12 51 0,0-13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33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24575,'4'9'0,"-1"17"0,-3 37 0,0 19-1148,0-26 1,0 3 1147,0 8 0,0 2 0,0 1 0,0 1-725,0 13 1,0 0 724,0-3 0,0-1 0,0 1 0,0 0 0,0-6 0,0-2 0,0-3 0,0-4 435,0 28-435,-1-42 0,2-3 0,8 8 0,-6 19 0,6-33 1051,-9-1-1051,0-21 0,0-12 0,0-1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36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1 377 24575,'0'-17'0,"0"-3"0,0 8 0,0-5 0,0-5 0,0 4 0,0-3 0,8-1 0,-3 9 0,12-13 0,1 12 0,-4-4 0,11 5 0,-6 4 0,8 4 0,-5 1 0,4 4 0,-8 0 0,4 0 0,-1 0 0,-3 0 0,-1 4 0,-4 20 0,-8 3 0,4 14 0,-8 10 0,3-13 0,-4 15 0,0-13 0,0 6 0,0-16 0,0 8 0,0-24 0,0 6 0,-4-11 0,-4 3 0,3-5 0,-10-2 0,10-2 0,-11-3 0,4 0 0,-1 0 0,1 0 0,5 0 0,-1 0 0,0 0 0,1 0 0,3-3 0,-3-2 0,6-2 0,-6-1 0,3 1 0,-4-5 0,0-1 0,-1-4 0,1-4 0,3 13 0,8 4 0,11 17 0,14 1 0,6 4 0,6-7 0,-1 3 0,1-4 0,-6-4 0,-1-2 0,-5-4 0,-10 0 0,3 0 0,-9 0 0,1 0 0,-1-7 0,-4-13 0,1-4 0,1-15 0,0 5 0,-5-6 0,0 6 0,-5-5 0,0 15 0,0-8 0,0 14 0,0 1 0,0 1 0,0 8 0,0-4 0,0 4 0,0 1 0,0 9 0,0 14 0,0 6 0,0 17 0,4-11 0,-3 11 0,7-11 0,-4 1 0,1-3 0,2-13 0,-2 8 0,3-13 0,-1 1 0,1-6 0,-1-3 0,1 0 0,-1 0 0,5-4 0,-3-9 0,4-6 0,0-8 0,-3-1 0,3 1 0,-4-1 0,0 1 0,0 4 0,-4 2 0,-1 4 0,-4 4 0,3 2 0,-2 3 0,2 1 0,0 2 0,-2 8 0,2 11 0,-3 7 0,0 12 0,0 2 0,0 4 0,0 1 0,0-6 0,4-1 0,1-5 0,3-10 0,1 3 0,-1-13 0,0 4 0,3-4 0,2-4 0,8 0 0,-3-4 0,15-15 0,-13-1 0,16-20 0,-10 0 0,1-12 0,-1 5 0,-5-9 0,-5 10 0,-1-4 0,-5 12 0,-5-5 0,-1 11 0,-4-5 0,0 10 0,0 2 0,0 4 0,-3 4 0,-1 5 0,-4 5 0,1 3 0,0 0 0,2 3 0,2 5 0,3 4 0,0 5 0,12-4 0,-2 3 0,16-6 0,-3 2 0,4-3 0,1 1 0,-6-2 0,0 1 0,-6-1 0,-3 0 0,2 0 0,-6 0 0,2 0 0,-6 3 0,-2 2 0,-3 8 0,0 2 0,0 4 0,0 6 0,0-4 0,0 4 0,-4-10 0,3-2 0,-2-5 0,3-3 0,0-1 0,0-5 0,9-3 0,6 0 0,10-13 0,3-6 0,6-11 0,-2-4 0,3-1 0,-5 1 0,-1 5 0,-5 3 0,-2-1 0,-9 5 0,0-3 0,-5-1 0,1 4 0,-4-3 0,-2 4 0,-3-4 0,0 7 0,0-7 0,0 13 0,0-4 0,0 4 0,-3 4 0,-1 1 0,-4 3 0,0 0 0,-3 0 0,2 3 0,-3 5 0,0 10 0,2 4 0,-4 11 0,-1 14 0,8 2 0,-9 18 0,15-12 0,-9 11 0,9 4 0,-4-5 0,5 3 0,0-20 0,0-2 0,0-17 0,0-2 0,3-14 0,10-1 0,13-8 0,3 0 0,11-4 0,-10-13 0,4-4 0,-5-8 0,1-3 0,-1 3 0,-5-4 0,-1 5 0,-9 3 0,-3 8 0,1-2 0,-7 6 0,5 2 0,-10 0 0,4-1 0,-4 2 0,0-1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39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265 406 24575,'-2'-4'0,"-27"5"0,8 8 0,-30 11 0,20 11 0,-7 7 0,7-2 0,6-2 0,15-6 0,-7-1 0,15-4 0,-6-6 0,8-1 0,0-8 0,0 4 0,8-8 0,6-1 0,14-3 0,6 0 0,6 0 0,0 0 0,0 0 0,-1 4 0,-5 1 0,-1 5 0,-11-1 0,-4-1 0,-6 4 0,-4 5 0,-3 1 0,-2 3 0,-3 0 0,-3-3 0,-11 9 0,-7-3 0,-9 6 0,-4-5 0,-3 5 0,2-9 0,1-1 0,6-3 0,1-7 0,4 3 0,-6-8 0,15-1 0,-6-17 0,16-2 0,-4-7 0,7 0 0,-3 9 0,4 2 0,0 3 0,0 1 0,3 5 0,6 7 0,3 7 0,9 6 0,-3-1 0,8 1 0,-8-2 0,8-2 0,-3-1 0,4-4 0,0-4 0,-4-1 0,3-4 0,-3 0 0,-1 0 0,4 0 0,-8 0 0,9-13 0,-9 2 0,5-16 0,-9-1 0,4-6 0,-7-6 0,3 0 0,-3-21 0,0 3 0,1-27 0,-5 6 0,-2 13 0,-5-16 0,0 24 0,0-19 0,0 14 0,0 2 0,0 14 0,0 6 0,0 8 0,0 6 0,0 4 0,0 6 0,0 5 0,0 4 0,-3 4 0,2 4 0,-2 13 0,-2 10 0,4 18 0,-4 6 0,5 21 0,0-3 0,0 19 0,0-20 0,0 11 0,0-12 0,0 6 0,0-7 0,0-2 0,0-13 0,5-7 0,0-7 0,3-11 0,1 4 0,3-8 0,2 0 0,2-3 0,1-5 0,-1 2 0,1-4 0,0 0 0,-1-3 0,6-1 0,-4-4 0,7 0 0,-2 0 0,4 0 0,-5-8 0,18-15 0,-18-2 0,17-8 0,-20 7 0,3 7 0,-8-7 0,-2 8 0,-3-8 0,-1 8 0,-3-3 0,-1 4 0,-4 4 0,0 1 0,0 1 0,-7 2 0,1-2 0,-9 6 0,2 2 0,0 3 0,-3 0 0,8 0 0,-8 0 0,3 0 0,1 0 0,-4 7 0,3 3 0,0 11 0,0 1 0,4 5 0,0-4 0,4-1 0,2-6 0,3-3 0,0-2 0,0-3 0,6-4 0,8-5 0,3-12 0,9-2 0,-6-12 0,1 9 0,-7-4 0,1 9 0,-6 1 0,3 8 0,-5-3 0,1 6 0,-1-2 0,1 3 0,-1 0 0,0 0 0,1 3 0,-4 5 0,3 10 0,-2 0 0,4 8 0,0-8 0,4 8 0,-4-8 0,7 3 0,-3-5 0,0-3 0,3-1 0,-8-4 0,8-4 0,-8-1 0,8-3 0,-8 0 0,8-7 0,-6-13 0,3-9 0,-3-17 0,6-16 0,-3-3 0,4-12 0,-10 0 0,-2 0 0,-5 11 0,0-6 0,0 16 0,0-7 0,0 8 0,0 10 0,0 10 0,0 7 0,0 11 0,0 1 0,0 8 0,0 3 0,0 20 0,0 16 0,0 17 0,0 13 0,0 8 0,0 18 0,0-19 0,5 22 0,1-39 0,1 24 0,2-26 0,-3 4 0,3-18 0,1-3 0,-1-9 0,-1-6 0,0-1 0,0-7 0,0 2 0,-1-3 0,5-4 0,0-1 0,10-3 0,0 0 0,6 0 0,-1 0 0,0 0 0,1-8 0,-6-2 0,5-13 0,-9 5 0,6-9 0,-11 4 0,0-4 0,-4-1 0,0-17 0,-4 13 0,-1-13 0,-4 22 0,0 2 0,0 8 0,0 1 0,-3 8 0,-1 1 0,-7 3 0,-2 0 0,-5 12 0,0 9 0,3 19 0,-4 7 0,7 0 0,-3-2 0,10-5 0,-4-1 0,8-4 0,-4-3 0,5-9 0,0 3 0,0-8 0,0-1 0,8-1 0,1-7 0,12 3 0,2-3 0,0 0 0,3-4 0,-4-2 0,6-3 0,-1 0 0,0 0 0,1-4 0,-1-1 0,0-8 0,0-1 0,1-10 0,-5 5 0,6-9 0,-5 4 0,5-6 0,-4 1 0,-1 0 0,-6-4 0,1 4 0,-4-9 0,-2 9 0,-3-4 0,-1 6 0,0-1 0,0 6 0,-4-5 0,-2 9 0,-3 1 0,0 5 0,0 5 0,-6 2 0,-3 2 0,-3 6 0,-5 16 0,7 1 0,-3 12 0,7-4 0,-2-1 0,7-5 0,-3-1 0,4-4 0,0 0 0,0-5 0,0 4 0,0-8 0,4 4 0,4-4 0,4 0 0,5 4 0,4-3 0,-3 3 0,4-3 0,-6-1 0,6 1 0,-4 3 0,3-2 0,0 2 0,-7 0 0,7-2 0,-12 1 0,3 1 0,-4 1 0,-4-1 0,0 4 0,-4-3 0,0 3 0,0 6 0,-4-5 0,-9 5 0,-1-5 0,-13-3 0,5-1 0,-1-4 0,-3 0 0,12-1 0,-7-4 0,9 0 0,-1-4 0,2 0 0,3 0 0,-3 0 0,2-8 0,-2-1 0,6-12 0,-3-2 0,3-5 0,-9-5 0,4 5 0,0 7 0,6 9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24575,'4'0'0,"9"0"0,26 0 0,-5 0 0,22 0 0,-21 0 0,29 0 0,-17 0 0,11 0 0,-13 0 0,-18 0 0,-10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4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24575,'1'0'0,"6"0"0,29-5 0,-6 4 0,44-22 0,-38 15 0,37-20 0,-31 16 0,5-3 0,-6 1 0,-9 4 0,-4 0 0,-6 6 0,-5 4 0,-5 0 0,-8 0 0,-1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41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24575,'20'0'0,"1"0"0,12 0 0,1-5 0,6 0 0,0-5 0,-6 0 0,-1 5 0,-6-8 0,-5 11 0,4-6 0,-12 8 0,7 0 0,-13 0 0,0 0 0,-5 0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47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24575,'0'49'0,"0"9"0,0 28 0,0 10-1263,0-8 1263,0 0 0,0 5 0,0-36 0,0 5-1202,0 18 1,0 6 1201,0 7 0,0 3-606,0-27 1,0 2 0,0-1 605,0 30 0,0-3 0,-1-8 0,2-2-542,2 6 1,1-5 541,-4-33 0,2-1 28,4 17 0,1-3-28,0 8 0,6 21 1720,-7-33-1720,3-17 2789,-8-19-2789,4-6 1438,-5-10-1438,0 0 0,0-8 0,0-1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47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24575,'0'37'0,"0"7"0,0 4 0,0 20 0,0-22 0,0 19 0,0-22 0,0 4 0,0-1 0,0-12 0,0-1 0,3-10 0,6-6 0,3-8 0,15-6 0,-3-3 0,21 0 0,-3-4 0,7-17 0,-7-2 0,1-25 0,13-15 0,-22 14 0,25-24 0,-40 24 0,13-3 0,-15-1 0,2 13 0,-9 6 0,4 1 0,-9 10 0,-1 2 0,-4 4 0,0 8 0,0 2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48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24575,'0'50'0,"0"7"0,0 5 0,0 23-961,0-15 1,0 1 960,0 24 0,0-6 0,0-37 0,0 0 0,0 37 41,0-37 1,0-1-42,0 16 434,0 15-434,0-18 0,0 0 0,0-2 0,0-9 963,0-22-963,0 6 431,0-23-431,0 3 2,0-10 1,0-3-1,0 0 1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48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24575,'0'82'0,"0"1"0,0 0 0,0-8 0,0-2 0,0-15 0,0-4 0,0-8 0,0-11 0,0-7 0,0-11 0,0-5 0,0-5 0,0-3 0,0 0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49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24575,'14'31'0,"-2"1"0,24 5 0,-3 4 0,10-3 0,6 6 0,-11-12 0,26 26 0,-13-25 0,0 13 0,0-14 0,-19-2 0,16-1 0,-10 5 0,15 0 0,-26-8 0,20 15 0,-27-16 0,9 4 0,-12-7 0,1-1 0,-9-7 0,3 11 0,-7-11 0,0 7 0,-1-4 0,-4-1 0,0 6 0,0-4 0,0 8 0,0-4 0,0 6 0,-9 5 0,-4 14 0,-8 2 0,-2 19 0,0 2 0,-1 9 0,-2 16 0,7-20 0,-5 16 0,11-19 0,-10 7 0,5-1 0,0-16 0,2-7 0,6-15 0,1-7 0,3-10 0,-1-2 0,6-8 0,-3-2 0,1-3 0,2-1 0,-6-3 0,3 0 0,-7-12 0,6 6 0,-3-5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0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24575,'4'36'0,"13"9"0,6 10 0,0-1 0,13 0 0,4 20 0,-4-28 0,16 25 0,-15-45 0,0 5 0,-3-7 0,-12-10 0,-1-2 0,-7-4 0,2-3 0,-12-2 0,-1-3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1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0 24575,'-26'58'0,"1"-1"0,-6 19 0,-2-12 0,1-4 0,9-9 0,-8 7 0,14-16 0,-8-1 0,8 10 0,-4-25 0,13 4 0,-8-14 0,12-7 0,-4-1 0,4-5 0,0-3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2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1086 24575,'-70'-68'0,"-1"1"0,6 15 0,18 4 0,47-1 0,0 25 0,0-9 0,0-7 0,0 10 0,0-14 0,0 9 0,0-4 0,0-1 0,0 0 0,4 6 0,1 6 0,4 2 0,-1 3 0,2-5 0,3 1 0,1 0 0,9-2 0,-3 2 0,14-4 0,-8 2 0,16-3 0,-5 0 0,5 5 0,-1 2 0,5 9 0,-5 1 0,12 5 0,-12 4 0,5 1 0,-6 5 0,-1 0 0,1 0 0,-6 0 0,-1 4 0,-5 5 0,-1 6 0,-4 7 0,0 1 0,-9 5 0,3-1 0,-2 6 0,0 1 0,-1 6 0,-4 0 0,0 6 0,0-5 0,-4 11 0,-1-11 0,-5 11 0,0-10 0,0 3 0,0-5 0,0 0 0,-24 19 0,10-20 0,-25 20 0,19-35 0,-9 10 0,11-15 0,-10 4 0,5-6 0,1-3 0,-5 3 0,5-7 0,-6 3 0,1-4 0,-6 1 0,4-1 0,-10 1 0,11-1 0,-5 1 0,5-5 0,1 3 0,-1-7 0,6 6 0,-5-2 0,10 4 0,-5-4 0,5 2 0,1-6 0,-1 3 0,4-1 0,-3-2 0,8 2 0,-4-3 0,4 0 0,1 0 0,-1-14 0,4 11 0,0-11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24575,'0'7'0,"0"3"0,11-2 0,-1 0 0,21-4 0,-3-4 0,10 0 0,0 0 0,6 0 0,-10 0 0,9 0 0,-10 0 0,-1-8 0,-4-6 0,-1-19 0,-2-3 0,-8-9 0,1 6 0,-12-5 0,-1 4 0,0-4 0,-5 6 0,0 0 0,0 9 0,0-1 0,-4 8 0,-4 0 0,-10 5 0,1 5 0,-8 0 0,8 3 0,-4-3 0,1 7 0,6 1 0,-5 4 0,7 0 0,0 0 0,-4 0 0,8 12 0,-5 8 0,3 25 0,0-4 0,4 16 0,-3 10 0,7 4 0,-3 11 0,5 15 0,0-25 0,0 17 0,0-24 0,0-11 0,0-4 0,0-12 0,3-10 0,-2-2 0,6-14 0,-3-1 0,0-4 0,-1 0 0,0-3 0,1-1 0,3-3 0,0-3 0,0-5 0,1-8 0,1-11 0,2-6 0,3 0 0,3-4 0,7 3 0,-4-5 0,3 6 0,0 0 0,-5 11 0,8 4 0,-9 10 0,4 4 0,-6 4 0,-3 0 0,3 7 0,0 18 0,-2 4 0,2 21 0,-5-4 0,-5 5 0,4-6 0,-8-1 0,4-11 0,-2-6 0,-2-7 0,2-8 0,-3 0 0,4-5 0,-1-3 0,5-1 0,-1-3 0,0-7 0,-3 5 0,0-5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24575,'4'9'0,"-1"8"0,-3 31 0,0 16 0,0 23 0,0 9-862,0-39 1,0 0 861,0 0 0,0 2 0,0 8 0,0 2 0,0 0 0,0 0 0,0 5 0,0 1 0,0-5 0,0-2 0,0-12 0,0-2 76,0 3 0,0-3-76,0 34 0,0 9 0,0-11 0,0-16 0,0-2 0,0-6 0,5 0 0,-4 6 1288,8-24-1288,-8 14 283,3-23-283,-4 11 0,0-11 0,4-3 0,-3-9 0,3-6 0,-4-5 0,0-8 0,0-1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3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24575,'0'6'0,"0"17"0,0 10 0,0 26 0,0 5 0,0 15 0,0 8 0,0-21 0,0 1 0,0-20 0,0 1 0,4-8 0,1-12 0,8-2 0,0-15 0,9 1 0,-4-8 0,8-3 0,-3 2 0,9-3 0,-1-19 0,4 1 0,-2-35 0,-7 14 0,0-14 0,1 0 0,-5 4 0,5-12 0,-5 7 0,-6 6 0,-1 2 0,-1 12 0,-4 1 0,3 10 0,-8 2 0,-1 8 0,-4 2 0,0 6 0,0 2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4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24575,'-4'69'0,"1"-11"0,3-3 0,0 4 0,0 35 0,0-26 0,0 14 0,0-26 0,0 13 0,0-7 0,0-7 0,0-15 0,0-1 0,0-10 0,0 9 0,0-9 0,0 4 0,0-6 0,0 0 0,0 6 0,0-9 0,0-1 0,0-7 0,0-4 0,0-3 0,0-1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5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76 24575,'15'-23'0,"-8"10"0,16-7 0,-11 12 0,5 4 0,-1 0 0,1 4 0,-4 0 0,2 0 0,-6 0 0,-1-3 0,0 19 0,-3-2 0,0 18 0,-1 8 0,-4-5 0,0 25 0,0-4 0,0 0 0,0 10 0,0-17 0,0 5 0,-4-2 0,2-10 0,-11-2 0,7-7 0,-11-5 0,3-6 0,-3 0 0,0-9 0,-5-1 0,5-4 0,-10-3 0,5-1 0,-1-4 0,-3 0 0,8-7 0,0-7 0,5-15 0,3-5 0,4 0 0,2 1 0,4 5 0,0 1 0,0 8 0,0-2 0,0 13 0,0-4 0,3 4 0,6 4 0,3 1 0,5 3 0,-1 0 0,1 0 0,0 0 0,-1 0 0,1 0 0,0 7 0,4 3 0,6 24 0,-3-8 0,2 14 0,-8-13 0,6 1 0,-9 0 0,8 1 0,-9-2 0,4 0 0,-4-4 0,-1-2 0,-5-8 0,0-1 0,-4-8 0,-1-1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6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24575,'2'-1'0,"5"16"0,13 1 0,6 23 0,9-8 0,-8 1 0,29 24 0,-21-21 0,17 13 0,12 3 0,-35-28 0,40 29 0,-36-26 0,17 13 0,-18-9 0,8 2 0,-19-9 0,7 1 0,-15-8 0,-1 1 0,-4 0 0,1-1 0,-1-7 0,0 6 0,-1-10 0,-2 7 0,2-4 0,-7-1 0,4 1 0,-4-1 0,0 0 0,0 1 0,0-1 0,0 5 0,0 5 0,-4 6 0,-7 16 0,-5 3 0,-6 12 0,0 7 0,-7 9 0,4 9-391,7-32 0,-1 1 391,-1 0 0,1 1 0,-2 4 0,1-1 0,-17 30-370,0 9 370,13-27 0,-10 13 0,15-20 0,-6-10 0,15-14 0,-3-15 767,5-2-767,4-8 385,0-1-385,4-9 0,0-14 0,0-19 0,0 12 0,0-1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6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24575,'16'0'0,"8"0"0,23 0 0,9 0 0,21 0 0,-24 0 0,26 0 0,-33 0 0,22 0 0,-14 0 0,-7 0 0,-6 0 0,-13 0 0,-11 0 0,-9-11 0,-4-9 0,-4 5 0,0-3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7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26 0,0 22 0,0 14 0,0-27 0,0 3-543,0-1 1,0 1 542,0 9 0,0 0 0,0 1 0,0-2 0,0 32 0,0-39 0,0-1 0,0 28 12,0 8-12,0-12 0,5-17 0,-4-19 0,8-3 0,-8-20 0,6 1 809,-6-11-809,3 2 264,-1-4-264,-2 0 0,2 1 0,-3-1 0,0 1 0,3-1 0,-2 0 0,2-3 0,-3-1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5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24575,'0'25'0,"0"-4"0,0 1 0,0 5 0,0-8 0,0 18 0,0-13 0,0 4 0,0-2 0,0-8 0,0-1 0,0-1 0,0-8 0,0 7 0,0-6 0,0 2 0,0-3 0,0-1 0,0-3 0,0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2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24575,'-4'3'0,"1"21"0,3-2 0,0 17 0,0-6 0,0 7 0,0 2 0,9 4 0,-2 0 0,11-11 0,-3 5 0,-1-18 0,2 0 0,-3-13 0,4-2 0,10-7 0,-8 0 0,18 0 0,-13 0 0,15 0 0,-11-8 0,12-8 0,-16-4 0,9-4 0,-10 10 0,0-2 0,-2 6 0,-4-6 0,-1 3 0,1 0 0,-4-3 0,3 3 0,-3-4 0,4-4 0,-4-2 0,5-4 0,-8-6 0,7 4 0,-6-10 0,-1 23 0,-6-2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 24575,'-9'-7'0,"3"10"0,6 20 0,0 21 0,0 26 0,0 17-1189,0 11 1189,0-42 0,0 3-515,0 9 1,0 1 514,0-8 0,0 0 0,0-5 0,0-1-91,0 45 91,0-33 0,0 18 0,0-22 0,0-8 833,0-15-833,0-7 1373,0-10-1373,0-6 103,0-6-103,0-3 0,0-1 0,0-3 0,0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2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24575,'1'-4'0,"11"1"0,18 3 0,3 0 0,3-8 0,-3 1 0,11-7 0,-5 5 0,5 3 0,-11-2 0,-2 7 0,-5-7 0,-8 7 0,2-3 0,-8 4 0,0 0 0,-1 0 0,-4 0 0,0 0 0,-6 0 0,-2-7 0,-10-2 0,-2-7 0,1 0 0,-3 0 0,2 0 0,1 4 0,1 1 0,4 3 0,2 1 0,-1 3 0,5 1 0,-2 3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4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37 188 24575,'0'-11'0,"0"-3"0,4-4 0,10-5 0,1-5 0,13 3 0,1 2 0,-5 5 0,7 3 0,-13 7 0,8 4 0,-12 4 0,3 0 0,-6 0 0,-2 0 0,2 0 0,-3 0 0,-4 7 0,-1 7 0,-3 21 0,0 0 0,0 18 0,0-12 0,-6 34 0,-3-33 0,-9 39 0,-2-44 0,-2 23 0,2-19 0,0 0 0,5-9 0,-2-9 0,7-1 0,-2-10 0,4 0 0,-7-1 0,6-6 0,-6 2 0,3-7 0,3 0 0,-2 0 0,-1 0 0,3 0 0,-2 0 0,3-3 0,1-5 0,3 0 0,0-7 0,4 2 0,0-3 0,0-1 0,0 4 0,0-3 0,0 4 0,0-1 0,0 1 0,0 5 0,8-1 0,1 0 0,8 3 0,4 1 0,2 4 0,4 0 0,0 0 0,1 0 0,-1 0 0,0 0 0,1 4 0,-1 1 0,-4 4 0,-2 3 0,-8-3 0,2 3 0,-6-4 0,2 0 0,-3-1 0,-1-3 0,-3 0 0,-1-4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24575,'6'1'0,"4"6"0,17 24 0,5 5 0,12 8 0,0 5 0,-2-14 0,-3 12 0,3-8 0,-9 0 0,10 9 0,-17-22 0,3 7 0,-17-19 0,5 11 0,-8-19 0,0 14 0,-2-15 0,-3 6 0,0-3 0,3-4 0,-6 3 0,2-3 0,-3 3 0,0 5 0,0 5 0,0 17 0,0 8 0,-10 19 0,-4 9 0,-10 9 0,5-7 0,-4 12 0,4-12 0,-5 7 0,5-2 0,-2-15 0,4-1 0,0-13 0,7-8 0,1-12 0,5-10 0,-1-7 0,-1-3 0,1-4 0,-2-1 0,-1-3 0,4 0 0,1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5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24575,'25'27'0,"-5"-9"0,24 31 0,-22-28 0,26 23 0,-22-20 0,8 2 0,0-2 0,-10-6 0,-1 0 0,-7-9 0,-7 2 0,3-10 0,-8 5 0,2-5 0,-5 2 0,3-3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6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 24575,'-11'0'0,"-2"12"0,-5 3 0,0 12 0,-1 6 0,0-4 0,-1 9 0,1-4 0,4-4 0,-3 1 0,9-13 0,-4 8 0,5-12 0,3 2 0,-2-8 0,6 0 0,-10-1 0,9-2 0,-5-2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7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297 619 24575,'-52'2'0,"0"0"0,-26 1 0,41-3 0,23-4 0,-3 4 0,10-7 0,-1 3 0,0-8 0,0 3 0,4-11 0,0 6 0,4-12 0,-3 8 0,2-9 0,-3 9 0,4-3 0,0 4 0,0-4 0,0 3 0,0 0 0,0 2 0,0 4 0,0-5 0,0-4 0,0-2 0,0-5 0,8 1 0,-2-1 0,11 6 0,-3-5 0,-1 5 0,4-1 0,-4 1 0,4 6 0,-1-1 0,1 4 0,-1 1 0,1 3 0,4 5 0,-3-4 0,9 7 0,-10-2 0,10 3 0,-5 0 0,6 0 0,-1 0 0,-5 0 0,5 0 0,-5 0 0,6 0 0,-1 0 0,-4 3 0,3 2 0,-8 7 0,8 2 0,-8 0 0,3 2 0,-4-3 0,-1 3 0,-3 1 0,-1 0 0,1 12 0,-4-10 0,4 15 0,-5-16 0,-3 8 0,-1-4 0,-4 6 0,0-1 0,0 0 0,0 1 0,0-1 0,0 0 0,0 6 0,-8-9 0,2 8 0,-10-10 0,1 6 0,1-6 0,-3 5 0,4-10 0,-5 5 0,2-9 0,3 2 0,-3-5 0,3 5 0,-4-5 0,-4 2 0,3-4 0,-4-3 0,1 3 0,-2-7 0,-5 3 0,6-4 0,-5 0 0,10 0 0,-10 0 0,6 0 0,-2 0 0,7 0 0,5 0 0,3 0 0,0 0 0,1 0 0,-1 0 0,4 0 0,0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24575,'0'47'0,"0"3"0,0 36 0,0-34 0,0 3-1252,0 3 0,0 3 1252,0 16 0,0 2 0,0-10 0,0 1-818,0 14 0,0 2 818,0-1 0,0 1 0,0 1 0,0 1 0,0-2 0,0 1 0,0-2 0,0-2 0,0-7 0,0-1 0,0 1 0,0-4 278,0-15 1,0-3-279,0 41 0,0-26 0,0-12 1138,0-4-1138,0-24 1980,0-2-1980,0-14 0,0-5 0,0-5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8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24575,'0'20'0,"0"13"0,0 9 0,0-1 0,0 17 0,0-14 0,0 11 0,0-9 0,0-12 0,7-6 0,3-14 0,23 3 0,-8-15 0,20 8 0,-5-24 0,5-16 0,13-32 0,-15-5-246,-11 23 1,-2-1 245,3-20 0,7-5 0,-12 9 0,-5 5 0,-1 1 0,-7 15 0,-10 7 0,3 14 0,-8-1 0,4 14 0,-4-1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09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24575,'-4'29'0,"1"63"0,3-24-648,0-6 0,0 1 648,0 24 0,0 10 0,0 0 0,0-22 0,0 24 257,0-44-257,0 38 254,0-37-254,0-2 0,0-13 0,0-8 655,0-11-655,0-4 32,-3-13 1,2-3-1,-2-5 1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10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24575,'4'3'0,"-1"21"0,-3 9 0,0 28 0,0 9 0,0-12 0,0 16 0,0-18 0,0 0 0,0-8 0,0-15 0,0-6 0,0-15 0,0 0 0,0-16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10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24575,'23'15'0,"19"19"0,3 7 0,-5 7 0,7-5 0,1 2 0,-2 10 0,1-8 0,8 20 0,-17-25 0,1 12 0,-9-28 0,0 10 0,6 0 0,-10-6 0,3-1 0,-6-1 0,-9-14 0,9 12 0,-10-7 0,0-1 0,0 7 0,-5-11 0,-3 3 0,2-5 0,-2 0 0,-1 0 0,0 5 0,-4 10 0,0 2 0,0 17 0,-14 2 0,2-6 0,-15 16 0,2-14 0,1 23 0,-8-11 0,9 5 0,-4-8 0,7-10 0,4 1 0,3-15 0,3-1 0,2-11 0,3-5 0,-1-5 0,5 1 0,-3-1 0,1-3 0,-8-10 0,6 4 0,-5-8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2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1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24575,'16'0'0,"-7"0"0,16 4 0,-1-3 0,0 11 0,13-6 0,-7 7 0,16 2 0,-5-8 0,5 7 0,-6-9 0,0 1 0,-6 2 0,-1-7 0,-10 3 0,-2-4 0,-8 0 0,-2 0 0,-3 0 0,-1 0 0,1 0 0,-1 0 0,-3 0 0,-1 0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14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24575,'5'0'0,"18"0"0,24 0 0,31 0 0,12 0-1469,-31 0 1,6 0 1468,27 0 0,6 0-858,-30 0 1,2 0 0,2 0 857,19 0 0,4 0 0,0 0-1067,-1 0 0,1 0 0,0 0 1067,-20 0 0,0 0 0,1 0 0,0 0-689,2 0 1,1 0-1,0 0 1,1 0 688,2 0 0,0 0 0,1 0 0,1 0-370,3 0 0,0 0 1,1 0-1,0 0 370,2 0 0,0 0 0,-1 0 0,-4 0 0,5 0 0,-3 0 0,2 0 0,-10 0 0,3 0 0,1 0 0,-2 0 0,19 0 0,-2 0 0,3 0 0,-15 2 0,2 1 0,0-1 0,-3 0 8,-6-1 1,-2-1 0,-1 0 0,-2 1-9,14 4 0,-2 1 0,-3 0 0,-14-3 0,-2 1 0,0-1 0,8 0 0,2 0 0,-1 0 244,4 0 1,0 0 0,-2-1-245,-10-1 0,-1-2 0,-1 1 0,4 2 0,-1 1 0,-1 0 0,26-3 0,-3 1 0,-3 6 0,0 0 750,3-6 0,-2 0-750,-13 5 0,-1 1 0,0-3 0,-1 0 1433,-9 3 1,-3 0-1434,36 1 0,-46-2 0,-2-1 0,31 2 0,-19 0 0,-1 0 0,11 5 1282,-20-6 1,-2 0-1283,6 5 2431,13-4-2431,-6 2 1869,-2-7-1869,-14 2 771,5 1-771,-16-4 171,21 8-171,-25-8 0,8 3 0,-23-4 0,-5 0 0,7 0 0,27 0 0,10 0 0,29 0 0,-6 0-998,16-6 998,-39 2 0,4 0-1136,13 1 1,3-1 1135,11-4 0,2 2 0,2 5 0,2 0 0,4-6 0,-1-1 0,-13 7 0,-2 1 0,9-4 0,-1 0 0,-13 4 0,-1 0-691,4 0 0,0 0 691,-4 0 0,-1 0 0,-5 0 0,0 0 0,5 0 0,-3 0-782,25 0 782,-21 0 0,-1 0 0,16 0 0,-35 0 0,2 0 0,5 0 0,-5 0 739,7 0-739,-13 2 0,1 1 0,18 4 0,2 5 0,13 0 0,-14 0 0,14 5 2082,-33-5-2082,21 5 1560,-35-7-1560,21 6 1010,-18-5-1010,5 4 42,-6-5-42,18 5 0,-14-4 0,14 3 0,-23-5 0,3 1 0,-9-5 0,4 0 0,-6-5 0,0 0 0,1 0 0,-1 0 0,1 0 0,-6 0 0,0 0 0,-1 0 0,-7 0 0,11 0 0,-15-4 0,10 4 0,-11-4 0,2 4 0,-3-3 0,-1 2 0,-3-2 0,0 3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22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351 351 24575,'0'-15'0,"0"-5"0,0-3 0,0-4 0,0-1 0,0-5 0,0 5 0,0-11 0,0 10 0,0 1 0,0 2 0,0 12 0,-4-6 0,-1 11 0,-11 1 0,6 4 0,-15 4 0,6 0 0,-14 5 0,2 15 0,-5 13 0,4 16 0,4 12 0,2-12 0,4 10 0,1-12 0,4 7 0,2-7 0,9-1 0,2-12 0,4-6 0,0-7 0,4-4 0,9-4 0,6 0 0,13-8 0,3-1 0,-1-4 0,4 4 0,-3-3 0,-1 8 0,-6-4 0,-2 8 0,-12 0 0,3 4 0,-8 5 0,-1-5 0,-3 10 0,-1-10 0,-4 9 0,0-3 0,0 0 0,-13 4 0,2-9 0,-12 4 0,2-4 0,3-5 0,-8 4 0,8-8 0,-9 0 0,10-5 0,-5-4 0,0 0 0,5 0 0,-5 0 0,9-3 0,2-2 0,3-2 0,0-1 0,7 4 0,6 4 0,7 5 0,5 3 0,4 1 0,-3-1 0,8 1 0,-8 0 0,8 0 0,-8-5 0,3 0 0,1-4 0,-5 0 0,5 0 0,-6-3 0,8-18 0,1-11 0,7-17 0,-9-5 0,7 0 0,-11-7 0,2 5 0,0-5 0,-5 1 0,0 17 0,-7 6 0,-5 21 0,-4 8 0,0 13 0,0 12 0,0 14 0,5 9 0,-4 6 0,3 2 0,1-1 0,-4 5 0,7-16 0,-3 9 0,4-21 0,0 3 0,-1-15 0,0 0 0,4-4 0,-4-4 0,8 0 0,-8-4 0,8 0 0,-8-4 0,8-4 0,-7-10 0,4-10 0,2-13 0,-4-6 0,5-14 0,-5 11 0,0-16 0,0 10 0,-5-7 0,-1 2 0,0 14 0,-4 6 0,3 13 0,-4 10 0,0 7 0,0 16 0,0 12 0,0 27 0,0 13 0,0-1 0,0 10 0,0-10 0,0 7 0,0-3 0,0-6 0,0-6 0,0-8 0,0-7 0,4-15 0,0-1 0,3-10 0,5 1 0,-4-4 0,8 0 0,1-4 0,1-7 0,9-9 0,-2-14 0,1-6 0,-1 1 0,0-5 0,-5 5 0,1-1 0,-7 3 0,-5 6 0,-1 4 0,-3 2 0,-1 4 0,-4 4 0,0 2 0,0 46 0,0 3 0,0 47 0,0 2-1065,0 9 1065,0-39 0,0 1 0,0 1 0,0-2 0,0 38 0,0-40 0,0-1 0,0 12 0,0 13 0,0-19 0,0-18 0,0-8 0,0-16 0,0-7 1065,0-3-1065,-5-48 0,-2-7 0,4-1 0,0-5 0,-1-1 0,2 2 0,2-34 0,0 31 0,0 1 0,0-20 0,0-14 0,0 11 0,0 21 0,0 8 0,0 20 0,0 6 0,0 6 0,0-1 0,8 0 0,1 4 0,12 0 0,-3 5 0,8 3 0,-8-3 0,3 8 0,1-4 0,-5 4 0,1 0 0,-3 0 0,-2 12 0,1-2 0,-1 17 0,-5-5 0,-3 1 0,-1 3 0,-4-4 0,0 6 0,0-6 0,0 4 0,-7-8 0,-7 4 0,-9-4 0,-4 0 0,-1-4 0,1 0 0,-1-5 0,6-1 0,0-3 0,5-1 0,1-4 0,3 0 0,1 0 0,5 0 0,-1 0 0,4-3 0,1-2 0,3-11 0,0-8 0,9 7 0,24-6 0,2 13 0,18-6 0,-12-15 0,0 3 0,2-14 0,-5 4 0,-2 1 0,-4-4 0,-11 10 0,3-9 0,-13 12 0,2-5 0,-7 5 0,-2 1 0,-4 4 0,0 1 0,0 6 0,0-1 0,0 4 0,0 2 0,-7 6 0,2 2 0,-5 3 0,2 0 0,0 0 0,0 7 0,0 7 0,-1 9 0,-1 10 0,5 1 0,1 6 0,-1 6 0,4 1 0,-4 1 0,5-8 0,0-1 0,0-11 0,0 0 0,0-6 0,4-6 0,0-3 0,8-1 0,0-8 0,5 0 0,-4-4 0,2 0 0,-2 0 0,4 0 0,-1-4 0,1-4 0,0-10 0,-4 0 0,4-8 0,-7 8 0,3-4 0,-6 10 0,5-4 0,-3 7 0,3 1 0,-1 1 0,-2 6 0,6-3 0,-6 4 0,6 0 0,-2 0 0,-1 3 0,1 10 0,0 11 0,-3 0 0,4 8 0,-10-14 0,4 3 0,-7-4 0,3-5 0,-4 0 0,0-11 0,-4-6 0,3-7 0,-3-5 0,4-4 0,0 3 0,0-9 0,0 9 0,0-3 0,0 8 0,12-3 0,-1 7 0,10-4 0,1 4 0,0 0 0,1 4 0,3-3 0,-8 7 0,3-7 0,-4 3 0,-4-3 0,2 0 0,-6 0 0,3-4 0,-4-1 0,0-3 0,-4-6 0,4-1 0,-7-10 0,8-14 0,-7 37 0,3 6 0,-5 57 0,0 2 0,0 6 0,0-1 0,0 19 0,0 2-343,0-30 0,0 2 343,0 44 0,0-21 0,0 14-171,0-24 171,0 6 0,0-4 0,0-20 0,4-2 0,-3-17 681,4-2-681,-5-14 176,0-2-176,0-3 0,0-1 0,0 1 0,0 3 0,3-2 0,-2 2 0,2-3 0,-3-14 0,-9-11 0,2-20 0,-14-26 0,8-17 0,6 28 0,1-2-495,2-4 1,2-1 494,2-8 0,0-2-735,0-5 0,0-1 735,-1-1 0,2 2 0,5 14 0,3 3-305,-1-4 0,5 3 305,22-16-181,2-13 181,-8 23 874,3 10-874,-12 24 1477,3 1-1477,-1 16 685,-5 5-685,5 4 214,-6 4-214,6 0 0,-4 0 0,3 0 0,-8 0 0,3 12 0,-6 8 0,3 9 0,-8 15 0,-1 5 0,-4 1 0,0 9 0,0-12 0,0 1 0,-14-1 0,1-7 0,-11-4 0,0-7 0,0-2 0,-4-7 0,0-1 0,5-6 0,1-4 0,10-1 0,-4 0 0,11-1 0,-6-2 0,10 1 0,-2-1 0,3 2 0,0 0 0,0 1 0,3-1 0,5 1 0,9 0 0,1 1 0,8-4 0,-3-2 0,4-3 0,12 0 0,-13-3 0,25-19 0,-16-13 0,4-4 0,-1-21 0,-12 16 0,3-17 0,-4 14 0,-4 1 0,-6 11 0,-2 7 0,-4 7 0,-4 8 0,-5 8 0,-5 14 0,-3 15 0,-2 10 0,0 12 0,-1 1 0,6 0 0,0-1 0,5-6 0,0 0 0,0-6 0,0-6 0,0-7 0,3-8 0,5-1 0,5-8 0,4 0 0,4-4 0,-3-4 0,4-9 0,-4-12 0,1-9 0,0 0 0,-3-5 0,-3 5 0,-3-1 0,-5 2 0,-1 6 0,-4 4 0,0-3 0,0 8 0,-7 0 0,-2 2 0,-4 7 0,-3-3 0,3 4 0,1 3 0,0 2 0,4 3 0,-3 0 0,2 0 0,-2 0 0,7 7 0,-4 2 0,8 13 0,-4 0 0,4 6 0,0-1 0,0-5 0,0 5 0,7-9 0,2-1 0,13-4 0,-4-5 0,8-3 0,-8-1 0,8-4 0,-8-4 0,5-21 0,-3-9 0,-4-13 0,-5 9 0,-3 15 0,-4 5 0,4 10 0,0-1 0,-1 3 0,0 5 0,-2-9 0,1 9 0,-2-5 0,0 15 0,-1 6 0,-3 15 0,0 4 0,-4 6 0,3-6 0,-8-1 0,8-6 0,-3 1 0,4-10 0,0-2 0,0-8 0,0-1 0,7-2 0,7-2 0,9-3 0,4 0 0,1 0 0,-6-4 0,0 3 0,-6-2 0,1 3 0,-4 0 0,-2 0 0,-3 0 0,-4 10 0,-1 0 0,-3 9 0,-4-3 0,0 1 0,-8-4 0,2 3 0,-6-7 0,7 3 0,-6-8 0,2-1 0,0-3 0,-2 0 0,6-3 0,-3-5 0,4-5 0,0-4 0,-1 1 0,5 3 0,0 2 0,4 9 0,3 7 0,6 4 0,4 7 0,8-7 0,-3 3 0,8-3 0,-8-4 0,8-1 0,-3-4 0,4 0 0,7-14 0,-9-2 0,5-19 0,-11 1 0,7-12 0,-10 10 0,4-9 0,-11 16 0,0-4 0,-4 11 0,-1 4 0,-4 7 0,0 3 0,-3 4 0,-1 0 0,-3 4 0,-1 4 0,-3 4 0,1 9 0,-2 6 0,2 10 0,5-4 0,0 9 0,5-9 0,0 4 0,0-6 0,0 0 0,0 1 0,0-10 0,4-2 0,4-8 0,4 0 0,10-3 0,0-2 0,11-3 0,-4-8 0,11-8 0,-9-15 0,11-3 0,-9-8 0,4 10 0,-7-4 0,0 6 0,-5 1 0,2 5 0,-8 2 0,2 4 0,-4 5 0,0 1 0,-1 8 0,1-4 0,0 7 0,-1-3 0,1 4 0,-1 0 0,1 0 0,-4 0 0,2 4 0,-6 4 0,4 10 0,-5 0 0,1 8 0,-4-8 0,-1-1 0,-1-5 0,-2-5 0,2 1 0,-3 0 0,0-11 0,0-2 0,0-16 0,-4-1 0,0-1 0,-9 5 0,4 2 0,-3 7 0,0-3 0,3 8 0,-6 0 0,6 4 0,-7 0 0,3 0 0,-3 0 0,3 4 0,-3 4 0,3 9 0,0 1 0,-5 8 0,8-3 0,-3 4 0,8-4 0,-3 3 0,7-3 0,-3-1 0,4 0 0,0-6 0,0 1 0,0-4 0,0-2 0,15-3 0,-4-4 0,14-1 0,-3-3 0,-5-7 0,12-14 0,-9-9 0,9-7 0,-7-8 0,3 8 0,-5-9 0,-4 6 0,-2 0 0,-4-6 0,0 4 0,-4-4 0,-1 6 0,-5 6 0,0 1 0,0 10 0,0 2 0,0 8 0,0-3 0,-4 11 0,1-2 0,-1 19 0,1 15 0,3 30 0,0-6 0,0 23 0,0-18 0,0 6 0,4-1 0,2-13 0,8-8 0,-4-12 0,3-6 0,-1-9 0,-3-2 0,6-6 0,-6-2 0,3-3 0,-1 0 0,-2 0 0,2 0 0,-3-3 0,3-2 0,-2-7 0,3 7 0,-4-6 0,-4 10 0,-1-2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23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24575,'4'-31'0,"-1"9"0,-6 34 0,2-1 0,-2-4 0,3 1 0,0-1 0,0 1 0,0-1 0,0 1 0,3-1 0,5 1 0,1 0 0,6 0 0,-2 0 0,-1-3 0,4 2 0,-7-6 0,6 3 0,-2-4 0,4 3 0,-1-2 0,-3 3 0,7 0 0,-10 0 0,10 5 0,-11-2 0,6 2 0,-3 2 0,1-3 0,-2 3 0,-4-3 0,1-1 0,-1 1 0,-3-1 0,0 1 0,-4-1 0,0 1 0,0-1 0,0 1 0,0-1 0,0 1 0,0-1 0,0 1 0,0 0 0,-8-1 0,-1 1 0,-8 1 0,8-5 0,1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2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24575,'57'-21'0,"-14"4"0,-18 29 0,-13-1 0,-2 26 0,-2 1 0,-7 15 0,4 1 0,-5-6 0,0-2 0,0-6 0,0-6 0,0-1 0,0-11 0,0 0 0,0-10 0,0 0 0,0-5 0,0-33 0,5-2 0,5-27 0,6 3 0,12-10 0,-5 10 0,10-15 0,-7 20 0,1-1 0,-2 7 0,-11 13 0,3 10 0,-8 6 0,2 8 0,-3 0 0,-1 4 0,1 0 0,-4 18 0,-1 4 0,-3 18 0,0 6 0,0-5 0,0 5 0,0-6 0,0 0 0,0-6 0,0-6 0,0-7 0,0-8 0,0-1 0,0-5 0,0 1 0,0-1 0,3-3 0,1 0 0,3-4 0,0-4 0,2-9 0,2-1 0,3-12 0,4 3 0,0-4 0,1-6 0,-1 9 0,-4-8 0,2 14 0,-6-3 0,2 4 0,-4 8 0,-1-2 0,1 7 0,-4 9 0,0 11 0,-4 16 0,0 8 0,0 6 0,0-5 0,0-1 0,0-1 0,3-15 0,-2 3 0,6-15 0,-6 0 0,6-5 0,-3-3 0,3 0 0,5-4 0,7-19 0,1 2 0,5-23 0,-1-1 0,-2-6 0,5-7 0,-7 6 0,1 2 0,-6 12 0,-1 1 0,-6 10 0,1 2 0,-1 4 0,-3 4 0,2 1 0,-6 14 0,2 20 0,-3 14 0,0 18 0,0-6 0,0 11 0,0-10 0,0 12 0,5-7 0,1-7 0,4-6 0,-1-8 0,0-11 0,-1-4 0,0-7 0,0-6 0,-1-2 0,5-3 0,1-12 0,6-15 0,-4-9 0,6-31 0,-9 22 0,10-22 0,-11 19 0,9 0 0,-9 2 0,3 12 0,-5 6 0,0 6 0,-1 9 0,0 2 0,-4 3 0,3 4 0,-3 0 0,3 4 0,0 0 0,5 0 0,0 8 0,5 6 0,7 20 0,2 3 0,14 25 0,-5-3 0,6 0 0,-2 3 0,1-11 0,0 5 0,4-5 0,-11-3 0,-2-12 0,-2-5 0,-15-10 0,7-7 0,-12-3 0,2-3 0,-3 0 0,-1-4 0,-2-1 0,-2-3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2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1 24575,'-5'8'0,"-9"16"0,-22 34 0,10-13 0,-1 4-1213,-4 6 1,-2 4 1212,-4 6 0,0 2 0,3 0 0,2-3 0,9-15 0,2-2 387,0 1 0,1-3-387,-3 11 400,-1 4-400,0-18 0,17-11 0,-1-11 1251,8-11-1251,0-7 0,0-1 0,0-7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27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73 252 24575,'-9'-14'0,"2"1"0,7-16 0,4 5 0,1-9 0,4 6 0,-4-1 0,-1 5 0,-4 2 0,0 8 0,0 2 0,0 3 0,-3 4 0,-5 0 0,0 4 0,-4 0 0,0 4 0,3 4 0,-3 10 0,7 4 0,-4 11 0,8-4 0,-3-1 0,4-2 0,0-12 0,0 7 0,0-13 0,0 4 0,3-8 0,1-7 0,0-7 0,-1-2 0,-3-3 0,4 6 0,-4-3 0,4 8 0,-4 1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33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24575,'9'25'0,"-3"5"0,-6 25 0,0-1 0,0-7 0,0-1 0,0-6 0,0-10 0,0 1 0,0-8 0,0 16 0,0-9 0,0 14 0,0-15 0,0 4 0,0-10 0,0-6 0,0-1 0,0-8 0,0 4 0,0-5 0,0-3 0,0-1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34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24575,'0'88'0,"0"-5"0,0-6-1186,0 11 1186,0 0 0,0-14 358,0 0-358,0-10 0,0 24 0,0-20 204,0 12-204,0-31 0,0 11 0,0-13 601,0-7-601,0-12 23,4-6-23,-3-6 0,3-6 0,-4-3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35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24575,'11'0'0,"6"0"0,11-9 0,6 2 0,12-7 0,-4 3 0,4-3 0,-1 7 0,-9-6 0,3 12 0,-16-3 0,3 4 0,-12 0 0,2 0 0,-8 7 0,0 13 0,-3 9 0,0 11 0,-5 6 0,0 8 0,0 2 0,0 5 0,-10-8 0,3-5 0,-18-1 0,8-7 0,-8-4 0,6-3 0,1-6 0,0-4 0,0 3 0,-4-7 0,4 2 0,-9-3 0,4 5 0,-5-3 0,4-1 0,-2-2 0,12-8 0,-6 3 0,11-4 0,-3 0 0,8-1 0,-3-3 0,6 3 0,-5-6 0,2 2 0,-3-3 0,3 0 0,1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24575,'0'75'0,"0"1"0,0 0 0,0 32 0,0-31 0,0-65 0,0 0 0,0-14 0,0-20 0,0-12 0,0-12 0,10-18 0,1 21 0,11-21 0,-3 25 0,6-7 0,-5 8 0,8 8 0,-14 4 0,6 13 0,-8 1 0,0 7 0,3 2 0,-6 3 0,2 0 0,-4 7 0,2 18 0,-5-1 0,1 25 0,-5 5 0,0 6 0,0 7 0,0-4 0,0-9 0,0 4 0,0-13 0,0-1 0,0-16 0,0-2 0,0-14 0,0-1 0,0-23 0,0-12 0,0-28 0,4-1 0,2-12 0,10 5 0,1-6 0,5 0 0,-1 12 0,5 2 0,-7 23 0,3 2 0,-6 14 0,0 5 0,0 4 0,0 4 0,-4 0 0,-1 4 0,-3 8 0,1 23 0,0 1 0,1 21 0,-4-12 0,-2 13 0,-4-10 0,5 8 0,-4-16 0,7-2 0,-7-6 0,3-11 0,-4-4 0,0-2 0,0-7 0,0 0 0,0-5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36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24575,'12'7'0,"-5"10"0,-4-4 0,8 32 0,0-12 0,7 33 0,1-17 0,-11 12 0,18 7 0,-12-3 0,5-7 0,-3 14 0,-5-27 0,-3 18 0,10-17 0,-16-12 0,11-1 0,-12-11 0,3-5 0,-4-22 0,0-13 0,-9-24 0,6-5 0,-6-7 0,9-7 0,0 12 0,0-10 0,0 18 0,0-5 0,13 11 0,2 5 0,14 7 0,4 4 0,-5 4 0,11 5 0,-10 6 0,9 4 0,-9 0 0,-1 0 0,-7 0 0,-4 0 0,-5 0 0,0 0 0,-5 0 0,-3 0 0,0 0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3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50 24575,'-18'0'0,"-34"51"0,34-20 0,-26 42 0,38-34 0,2 1 0,4 6 0,0-5 0,0 0 0,0-9 0,0-9 0,0-2 0,12-11 0,3-3 0,18-7 0,-4 0 0,10-14 0,-3-9 0,-5-3 0,4-19 0,-9 8 0,1-17 0,-2 12 0,-9-3 0,-7 16 0,-5-4 0,-4 6 0,0 4 0,0-3 0,-3 8 0,-6-3 0,-4 8 0,-3 1 0,-6 7 0,4-2 0,-8 6 0,8-3 0,-8 4 0,8 0 0,-4 0 0,6 4 0,-1 0 0,4 4 0,1 4 0,4-3 0,0 7 0,4-8 0,0 8 0,4-8 0,0 15 0,4-8 0,9 5 0,11-7 0,10-4 0,12 2 0,-4-6 0,10 0 0,-11-5 0,5 0 0,-11-4 0,-3-5 0,-8-10 0,-2-4 0,-8-4 0,-1-1 0,-7 13 0,-2 3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39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357 728 24575,'-2'0'0,"-4"0"0,-9 0 0,-7 0 0,0 0 0,-11 0 0,-2 0 0,1 0 0,1 0 0,0 0 0,9 0 0,-3 0 0,6 0 0,3 7 0,4 2 0,2 18 0,11 3 0,-4 9 0,5 7 0,0-5 0,0 5 0,0-6 0,0 0 0,0-6 0,12-5 0,3-7 0,8-8 0,3-1 0,-3-4 0,4-4 0,-5-1 0,5-4 0,-10 0 0,5 0 0,-9-12 0,9-15 0,-5-15 0,5-18 0,-1-3 0,-8-14 0,3 18 0,-6 5 0,0 1 0,2 1 0,-2 0 0,-1-3 0,-3-11 0,-1-13 0,-5-6 0,0 20 0,0 3 0,0 16 0,0 12 0,0 6 0,0 6 0,0 26 0,0 22 0,0 25 0,0 26 0,0 10 0,0 10 0,0-16 0,0 10 0,0-20 0,0 8 0,5-9 0,1-11 0,9-11 0,-1-12 0,5-5 0,2-16 0,-2 1 0,7-7 0,-3-4 0,4-1 0,0-4 0,-4 0 0,-2-4 0,-4-4 0,4-6 0,-6-7 0,6-3 0,-10-9 0,7-1 0,-7-12 0,3 4 0,-3-4 0,-6 6 0,0 6 0,-5 1 0,0 10 0,0 6 0,0 5 0,0 5 0,0 12 0,0 18 0,0 16 0,0 22 0,0 1 0,0 1 0,0 4 0,0-4 0,5 6 0,5-13 0,6-3 0,2-23 0,11-2 0,-5-18 0,4-1 0,-7-13 0,-2-21 0,-5-2 0,2-26 0,-1 6 0,-3-7 0,3 0 0,-9 6 0,-1 2 0,-5 12 0,0 1 0,0 14 0,0-1 0,0 11 0,3 1 0,-2 7 0,2 14 0,-3 17 0,6 19 0,-1-1 0,6 11 0,0-11 0,-1 6 0,0-12 0,0-3 0,-1-20 0,3-3 0,0-12 0,5 0 0,0-4 0,-1-7 0,2-7 0,-1-9 0,-2-10 0,2 4 0,-6-9 0,7 3 0,-7-5 0,3 6 0,-5 1 0,0 6 0,0-1 0,0 6 0,0 0 0,-1 9 0,4 1 0,0 4 0,1 3 0,3 2 0,-4 3 0,5 0 0,-1 0 0,-3 0 0,3 12 0,-7-6 0,4 15 0,-5-9 0,0 1 0,-1-2 0,-5-6 0,-7-9 0,-4-6 0,-7-3 0,3 1 0,-4 7 0,5 2 0,-4 3 0,3 0 0,1 0 0,-4 0 0,7 3 0,-3 10 0,3 11 0,4 10 0,-4 12 0,7 2 0,-2-1 0,4 5 0,0-4 0,0 0 0,0-8 0,0-7 0,7-10 0,2-6 0,8-5 0,4-7 0,-3-2 0,8-3 0,2 0 0,1-8 0,6-13 0,1-18 0,-8 1 0,22-24 0,-27 30 0,24-51 0,-24 28 0,8-39 0,-12 16-783,5-18 783,-10-1 0,-7 40 0,-1 0 0,0-21-75,-6-20 75,0 40 0,0-13 0,0 17 0,0 13 0,0 9 0,0 13 780,0 2-780,-3 13 78,-1 1-78,0 6 0,1 16 0,3 19 0,0 26 0,0 15 0,0-27 0,0 0-809,0 47 809,0-37 0,0 0 0,-1-3 0,2-1 0,4 1 0,2-1 0,0 34 0,17-1 0,0-19 0,1 0 0,3-10 0,-9-21 0,4-13 0,-8-6 0,5-8 809,-2-6-809,-4-4 0,6-4 0,-7-13 0,1-2 0,3-12 0,-3-1 0,0 1 0,4-1 0,-8 1 0,6 4 0,-6 6 0,2 1 0,-5 7 0,-2 1 0,-2 4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40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16 24575,'-14'-9'0,"-4"2"0,-18 7 0,10 0 0,-24 0 0,19 0 0,-15 0 0,6 0 0,5 0 0,2 0 0,11 0 0,4 0 0,7 0 0,3 0 0,1 0 0,-1 0 0,1 0 0,0 0 0,0 0 0,-1 0 0,-4 0 0,4 0 0,0 0 0,5 0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42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0 204 24575,'25'0'0,"17"0"0,22 0 0,32 0-2736,-10 0 0,7 0 2736,-2 0 0,5 0 0,-11 0 0,5 0 0,-1 0 0,-2 0 0,-1 0 0,0 0 0,1 0 0,0 0 0,-3 0 0,-12 0 0,-1 0 0,1 0 0,8 0 0,1 0 0,-3 0 0,14 0 0,0 0 0,-14 0 0,3 1 0,-2-2 0,-11-3 0,-1-1 0,-1 0 0,35-3 0,-6-2 212,-34-2 0,-3-3-212,9 1 0,-4 0 875,11-9-875,13-2 0,-23 7 0,-17-2 2742,-19 10-2742,-6 1 1114,-10 2-1114,0 6 317,-5-3-317,1 4 0,-4 0 0,0 0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43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24575,'5'0'0,"6"0"0,19 0 0,4 4 0,6 2 0,0 4 0,-1 0 0,7 0 0,-4 0 0,4 0 0,-12-4 0,-1-2 0,-15-1 0,-1-2 0,-6 6 0,-2-6 0,2 3 0,-7-1 0,-1 10 0,-3 11 0,0 16 0,-15 15 0,-5 14 0,-23 19-477,4 0 477,-3-7 0,6-6 0,2-12 0,5-1 0,3-7 0,6-15 0,5-12 0,6-11 0,2-5 0,3-5 477,-4-3-477,1 0 0,-1-8 0,-6-27 0,8 19 0,-5-19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49.9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8 595 24575,'-7'3'0,"6"-10"0,4-20 0,17-20 0,4-10 0,5-12 0,-2 12 0,-5-2 0,-6 12 0,4 0 0,-6 7 0,1 7 0,3 0 0,-8 13 0,-1-6 0,2 17 0,-9-3 0,9 8 0,-7 1 0,3 3 0,-3 3 0,0 28 0,-4 11 0,0 27 0,0 17 0,0 13-404,0-40 1,0-1 403,0 36 0,0-39 0,0-1 0,0 20-48,0 22 48,0-25 0,0-2 0,0-16 0,0-11 0,0-2 0,3-18 805,2-4-805,2-7 50,5-7-50,1 0 0,3-4 0,6 0 0,2-20 0,6-3 0,3-25 0,0-8 0,0-7 0,2-6 0,1-8-420,-6-2 420,6-8 0,-16 15 0,8-4 0,-16 13 0,4 7 0,-5 3 0,-2 19 0,1 6 0,-2 10 0,-4 7 420,0 0-420,-4-6 0,0 1 0,0-11 0,0 9 0,0 1 0,0 1 0,0 7 0,0-2 0,0 3 0,-3 1 0,2-1 0,-6 1 0,4 3 0,-1 14 0,-4 17 0,7 22 0,-10 21 0,10 2 0,-5 21 0,1-12 0,4-29 0,1 0 0,-6 22 0,6 17 0,0-26 0,0 5 0,0-9 0,0-14 0,0-6 0,0-13 0,0-6 0,0-10 0,0 0 0,0-5 0,3 1 0,2-4 0,6 3 0,-2-3 0,6 1 0,-6 1 0,6-5 0,-6 3 0,7-4 0,-8 0 0,8 0 0,-8 0 0,8 0 0,-4-4 0,5-5 0,0-8 0,-4-1 0,4-8 0,-7 8 0,3-4 0,-5 5 0,0 1 0,1-1 0,-1 0 0,0 0 0,1 0 0,-1 1 0,1-6 0,3 0 0,-2-6 0,8 1 0,-9 4 0,5-3 0,-6 12 0,0-7 0,0 13 0,0-1 0,-1 2 0,1 7 0,-1-4 0,1 4 0,-1 0 0,1 0 0,3 0 0,-3 0 0,3 12 0,-6 4 0,4 23 0,-8-9 0,4 21 0,-5-16 0,0 11 0,0-6 0,0 0 0,0-6 0,0-6 0,0-6 0,0-10 0,0 0 0,0-5 0,0 1 0,3-4 0,1-11 0,5-20 0,-1-2 0,2-15 0,5 3 0,6-2 0,2-9 0,8 3 0,-4 0 0,5 2 0,-1 9 0,-6 9 0,-2 6 0,-11 10 0,4 1 0,-8 8 0,4 0 0,-4 4 0,-1 0 0,1 0 0,-1 0 0,1 0 0,-4 3 0,3 10 0,-2 11 0,5 10 0,0 6 0,-5-6 0,4 5 0,-3-5 0,3 0 0,1-1 0,-2-10 0,-3-6 0,2-5 0,-6-5 0,3-3 0,-4 0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52.1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79 840 24575,'-3'3'0,"-1"10"0,4-4 0,0 17 0,0-8 0,0 10 0,0-10 0,0 3 0,0-13 0,0 8 0,0-8 0,11 0 0,-2-5 0,7-3 0,4 0 0,-6 0 0,7 0 0,-4-3 0,0-2 0,-1-7 0,-3 6 0,-5-9 0,-1 6 0,-2-8 0,-1 1 0,0-6 0,-4 4 0,0-8 0,0 8 0,0-4 0,0 6 0,-4 3 0,0 5 0,-3 4 0,-5 4 0,-1 0 0,-4 0 0,1 0 0,-6 8 0,4 6 0,-10 11 0,9 2 0,-11 9 0,10-7 0,-1 11 0,8-11 0,7 3 0,2 1 0,4-4 0,0 9 0,0 3 0,4-5 0,4-1 0,2-13 0,6-6 0,-3-3 0,3-1 0,1-4 0,0-3 0,4-1 0,-3-4 0,3 0 0,1 0 0,0 0 0,1 0 0,3 0 0,-8 0 0,8-4 0,3-17 0,3-7 0,10-15 0,-9-5 0,3 10 0,2-16 0,-5 16 0,6-12 0,-7 7 0,-1 5 0,-1 8 0,-6 7 0,-3 9 0,-8 6 0,2 0 0,-6 7 0,6-2 0,-7 3 0,3 3 0,-3 10 0,-4 6 0,0 13 0,-4 9 0,0 0 0,0 12 0,0-12 0,0 5 0,0-12 0,0-1 0,0-10 0,0-2 0,0-8 0,0 2 0,0-6 0,0 2 0,0-13 0,0-8 0,0-17 0,0-2 0,0-9 0,0 3 0,9-4 0,2-1 0,8 6 0,-1 5 0,0 3 0,-1 12 0,-4-3 0,3 9 0,-7 4 0,2 0 0,1 4 0,-4 0 0,4 0 0,-5 0 0,1 0 0,-1 0 0,-2 3 0,2 5 0,-6 10 0,2 0 0,1 3 0,-3 0 0,6-3 0,-6 8 0,7-8 0,-4 4 0,5-6 0,-1-3 0,-1-1 0,1-8 0,8-1 0,3-3 0,8-4 0,17-40 0,-9-2 0,-10 3 0,-1-3 0,6-34-289,-13 33 0,-3-1 289,6-49 0,-10 40 0,-1 0 0,-1 2 0,-2 2 0,1-39 0,-1 1 0,-1 26 0,-4-5 0,5 15 0,-6 14 0,0 13 0,0 11 0,0 12 578,0 20-578,0 16 0,0 31 0,0 10 0,0-21 0,0 3-529,-1-1 0,2 2 529,1 13 0,2 0 0,0-3 0,0-1 0,3 4 0,0-3 0,-1-14 0,1-1 0,-1 0 0,1-1 0,5 30 0,4-7 0,1-3 0,-1-27 0,3-3 0,-10-21 0,4-2 1058,-2-8-1058,-2-3 0,2-2 0,1-3 0,-4 0 0,9-12 0,-4-3 0,5-13 0,-3-5 0,3-1 0,-7-12 0,4 4 0,-1-4 0,-3 12 0,3 1 0,-9 18 0,-1 2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52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9 149 24575,'-9'-7'0,"14"-2"0,16-4 0,20 7 0,13-13 0,8 11 0,-6-3 0,10 1 0,-17 3 0,6 1 0,-15-7 0,-7 7 0,0-12 0,-17 12 0,2-3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56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334 958 24575,'-4'-3'0,"-6"-5"0,1-5 0,-8-4 0,-6-5 0,-1-3 0,0 1 0,-3 1 0,13 10 0,-12 0 0,17 9 0,-8-1 0,5 5 0,0 0 0,0 0 0,1 0 0,3 8 0,-4 1 0,7 18 0,-11-3 0,9 21 0,-7-9 0,8 10 0,-3-7 0,8-4 0,-3 3 0,4-14 0,0 8 0,0-15 0,0 1 0,0-7 0,0-3 0,7 0 0,7-4 0,9 0 0,4-4 0,1 0 0,-1 0 0,6-9 0,-5-2 0,5-8 0,-10-3 0,-1 3 0,-5 2 0,-4 1 0,-1 7 0,-4-3 0,-1 4 0,-3 1 0,0-1 0,-1 1 0,-2-1 0,2 0 0,-3 1 0,0-1 0,0 1 0,3 3 0,1 7 0,4 10 0,1 14 0,0 8 0,1 4 0,0 1 0,0 0 0,-1-6 0,1-1 0,2-11 0,-2 0 0,2-10 0,-1 0 0,-2-7 0,7-2 0,-8-3 0,8 0 0,-7-12 0,8-9 0,-6-13 0,4-12 0,-1 4 0,-2-10 0,2 16 0,-4-8 0,3 15 0,-3 1 0,2 10 0,0 6 0,-3 8 0,6 0 0,-6 4 0,7 0 0,-8 0 0,4 8 0,1 11 0,-3 10 0,5 11 0,-5 0 0,0 0 0,-5-1 0,-1-9 0,0-3 0,-3-10 0,3-5 0,-4 0 0,0-18 0,0-5 0,0-14 0,3 2 0,2-3 0,4 3 0,0 0 0,0-3 0,-1 8 0,1 1 0,3 1 0,-4 7 0,8 1 0,-8 1 0,4 6 0,0-2 0,-4 3 0,8 0 0,-8 0 0,4 0 0,-1 0 0,-2 7 0,7 3 0,-3 6 0,0 6 0,9 1 0,-7 5 0,8 0 0,-5-1 0,6 2 0,-6-7 0,5 1 0,-6-7 0,-1-3 0,-3-1 0,2-4 0,-2-3 0,0-2 0,2-3 0,-6 0 0,6 0 0,-2 0 0,0-3 0,2-5 0,-2-5 0,4-9 0,4-8 0,-6-5 0,2-1 0,-7-2 0,-5 9 0,-1-10 0,-4 5 0,0-1 0,0 2 0,0 11 0,0 4 0,0 6 0,-7 8 0,-2 1 0,-8 3 0,0 0 0,5 0 0,-5 12 0,8-1 0,-5 20 0,5-7 0,0 9 0,4 0 0,1 1 0,4 1 0,0 3 0,0-9 0,0 3 0,0-13 0,0 1 0,0-11 0,3-1 0,5-4 0,5-4 0,17-14 0,-9-7 0,11-14 0,-17-5 0,4 0 0,-8-6 0,5-16 0,-10 31 0,-1 17 0,-5 54 0,0 30 0,0 9 0,6 16-1310,1 2 1310,1-31 0,-1 4-949,-3 5 1,-1 4 948,5 8 0,-2 1 0,-5 0 0,0-3-560,2-23 1,1-2 559,-4 2 0,0-3-264,0 29 264,0 9 0,-10-47 0,-4-2 0,-12 26 1086,-15-22-1086,-6-16 1865,5-25-1865,-12 4 1304,6-9-1304,2-1 335,12-5-335,1-8 0,10-1 0,5-13 0,5-7 0,8 1 0,1-5 0,4 0 0,0-1 0,0-1 0,41-37 0,-12 28 0,3 3 0,3 0 0,11-18 0,7-8-546,0-15 546,2 5 0,-9-11 0,-3-1 0,-11 1 0,-1-7 0,-7 10 0,-4-10 0,-2-2 0,-11 44 0,-1 1 0,-2-1 0,-1 0 0,1-5 0,-2 1 0,-2-28 0,0 30 0,0 1 0,0-20 0,0-21 0,0 17 0,0 13 0,0 18 0,0 14 0,0 14 0,-3 6 0,-1 10 546,-4 18-546,0 0 0,-2 27 0,0 0 0,4 35 0,1-10 0,5 26 0,0-35 0,0 16 0,0-25 0,0 19 0,9-19 0,3 10 0,8-17 0,5-1 0,-5-8 0,7-8 0,-8-8 0,2-4 0,0-4 0,-3-5 0,4 0 0,-1-4 0,-3 0 0,3 0 0,1-8 0,-4-6 0,4-9 0,-3-10 0,0-2 0,-3-5 0,-2 0 0,-4 0 0,-4 6 0,-2-4 0,-4 14 0,0-4 0,0 16 0,-3 4 0,2 16 0,-7 19 0,7 3 0,-8 15 0,8-11 0,-4 6 0,5-6 0,0-1 0,0-6 0,0-4 0,0-2 0,0-8 0,8-1 0,11-8 0,0-1 0,25-7 0,-12-17 0,23-9 0,-16-13 0,11-9 0,-10 1 0,5 0 0,1-6 0,-7 12 0,-2 1 0,-6 9 0,-7 11 0,-6 5 0,-6 7 0,-4 5 0,-1 2 0,0 2 0,1 3 0,-4 6 0,-9 8 0,-6 13 0,-7 2 0,-7 15 0,-1-6 0,-2 14 0,3-9 0,3 9 0,6-11 0,1 5 0,5-7 0,5 1 0,0 0 0,5-6 0,0-6 0,0-6 0,0-10 0,0 0 0,8-8 0,6-1 0,3-3 0,9-4 0,-1-21 0,0-9 0,7-20 0,-9-6 0,-1-11 0,2-16-461,-17 35 1,0-2 460,3-4 0,0-1 0,-3-3 0,0-2 0,-3-3 0,-1-1 0,1 2 0,-1 3 0,-3 10 0,0 2 0,0 0 0,0 2 0,0-23 0,0-1 0,0 17 0,0 16 0,0 22 0,0 1 921,-4 13-921,0 14 0,-5 18 0,5 39 0,-8 24-717,11-29 0,1 3 717,-3 8 0,0 2-1042,2 4 0,2 3 1042,-1 8 0,0 2 0,0 0 0,0 1 0,-2 1 0,4-2 0,7-4 0,1-4 0,-6-24 0,2-3-129,12 4 0,3-4 129,3 10 0,7 11 0,-5-24 0,-6-18 1258,-6-9-1258,-2-14 2207,-4-5-2207,-1-5 77,-3-20 1,0 12 0,-4-13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7 229 24575,'-7'-9'0,"16"3"0,17 6 0,13 0 0,4 0 0,-3 0 0,10 0 0,-1 0 0,-5 0 0,3 0 0,-18 0 0,8 0 0,-15 0 0,4 0 0,-14 0 0,-1 0 0,-7-3 0,-1-1 0,-3-12 0,-4-2 0,-5-8 0,-4 4 0,0-3 0,-3 8 0,7-8 0,-3 12 0,8-3 0,0 9 0,1-1 0,2 2 0,-2 2 0,3 1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57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24575,'-1'4'0,"17"-1"0,22-3 0,34 0 0,25 0-897,-41 0 0,4 0 897,10 0 0,3 0 0,1 0 0,4 0-574,-6 0 1,4 0-1,-3 0 574,4 0 0,1 0 0,-5 0 0,6 0 0,-6 0 0,7 0 0,-3 0 0,17 0 0,-1 0-485,-23 0 0,-3 0 485,1 0 0,-5 0 0,10 0 0,6 0 1138,-25 0-1138,-14 0 2175,-12 0-2175,-11 0 0,-9 0 0,-5 0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4:58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24575,'80'7'0,"0"0"0,0-1 0,27 3 0,-18 0 0,-37 1 0,-26-5 0,2 7 0,-24 2 0,0 14 0,-4 12 0,0 15 0,0 15 0,-17 9 0,-4 14 0,-5-19 0,-8 9 0,10-21 0,0 1 0,-2-3 0,10-17 0,-3-9 0,6-17 0,-3-5 0,3-8 0,-8 0 0,-2-8 0,8 3 0,3-3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5:00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316 55 24575,'-4'-15'0,"-4"4"0,-1 3 0,-7-3 0,-1 9 0,-1-5 0,-8 7 0,3 0 0,0 3 0,-4 12 0,3 5 0,-2 14 0,6 2 0,6 3 0,8 7 0,2-4 0,4 3 0,0-10 0,0 3 0,0-14 0,18 4 0,-2-14 0,23 0 0,-5-9 0,0 0 0,-1-5 0,-6 0 0,-4-4 0,-2-1 0,-8-3 0,-1 4 0,-5-3 0,-3 9 0,-20 15 0,-3 10 0,-26 29 0,10 3 0,-13 14 0,13-10 0,-2 15 0,5-14 0,11 20 0,0-20 0,9 4 0,6-21 0,1-7 0,5-12 0,4-7 0,9-7 0,18-6 0,5-4 0,4-4 0,5-14 0,-19-2 0,14-20 0,-14 0 0,0-5 0,-2 5 0,-9 3 0,-2 11 0,-4 0 0,-1 5 0,0 5 0,0 3 0,-1 6 0,-3 6 0,-1 22 0,-3 7 0,0 29 0,0-12 0,0 10 0,0-18 0,0 5 0,0-11 0,0-7 0,0-7 0,0-8 0,0-12 0,5-23 0,1-21 0,5-6 0,4-10 0,2 5 0,10 3 0,-4-2 0,6 16 0,-8 3 0,1 14 0,-4 3 0,-2 13 0,1 0 0,-5 4 0,4 0 0,-6 18 0,3 10 0,-7 13 0,-2 12 0,1-12 0,-4 5 0,3-17 0,-4 2 0,0-17 0,0 2 0,0-8 0,4-4 0,0 0 0,7-4 0,7 0 0,11-15 0,2-2 0,10-20 0,-9 0 0,5-10 0,3-12 0,-10-4 0,5-8 0,-17-6 0,-1-2 0,-4-7 0,-7 14 0,0-11 0,-6 19 0,0-13 0,0 14 0,0 9 0,0 1 0,0 22 0,0 1 0,-3 31 0,2 29 0,-8 26 0,8 23 0,-5-28 0,0 2-543,5 1 0,0 1 543,-2 8 0,0 0 0,3 31-210,0-39 0,0-1 210,0 12 0,0 20 0,0-24 0,4-8 0,2-14 0,6-11 1062,2-12-1062,2-8 444,1-6-444,-4-3 0,2 0 0,-2 0 0,-4 0 0,-1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5:00.7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1 116 24575,'64'0'0,"0"0"0,28-4 0,-10-2 0,-32-1 0,45-3 0,-67 5 0,-6 1 0,-10 0 0,0-13 0,-7-7 0,-1 8 0,-4-2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5:04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321 666 24575,'-15'0'0,"0"-4"0,-7-1 0,0 0 0,-1 1 0,2 4 0,-1 0 0,-1 0 0,1 8 0,-7 13 0,10 3 0,-2 16 0,2 0 0,3 8 0,-1-1 0,7 6 0,5-12 0,5 5 0,0-12 0,0-6 0,0-10 0,0-7 0,0-3 0,8-4 0,6-1 0,20-3 0,-1-19 0,15-12 0,-13-25 0,11-11 0,-16 10 0,9-11 0,-11 12 0,1-7 0,-2 9 0,-7 8 0,-5 16 0,-2 3 0,-5 15 0,-3 12 0,-2 16 0,-3 22 0,0 2 0,0 1 0,0-8 0,0-6 0,4 1 0,1-1 0,4 0 0,0-5 0,-1-1 0,5-8 0,-1-1 0,1-4 0,3-3 0,-4-2 0,1-3 0,2 0 0,-2-7 0,4-7 0,-3-9 0,-1-10 0,1 4 0,-4-9 0,8 9 0,-8-4 0,3 5 0,1 1 0,-1 4 0,1 2 0,-3 8 0,-3 1 0,0 5 0,-1 3 0,1 0 0,-1 4 0,1 0 0,-1 0 0,1 11 0,-4 15 0,4 15 0,-6 12 0,2 8 0,1-6 0,-4 6 0,8-14 0,-7-6 0,2-8 0,-4-15 0,0-2 0,0-8 0,0-7 0,0-30 0,0-6 0,0-25 0,5 6 0,1-7 0,9 5 0,2 2 0,3 8 0,-1 12 0,-4 6 0,1 10 0,-3 6 0,4 7 0,-5 1 0,4 4 0,-4 0 0,1 4 0,3 9 0,-2 11 0,6 10 0,-5 6 0,4-1 0,-4 1 0,5 0 0,5 1 0,-4-7 0,3 1 0,-2-12 0,1-1 0,0-8 0,3-1 0,-3-8 0,-1-1 0,4-4 0,-3 0 0,0-13 0,0-7 0,-4-15 0,-3-11 0,-2 5 0,-3-5 0,-6 6 0,-1 0 0,-4 6 0,-3-2 0,-6 17 0,-9 3 0,1 12 0,-5 4 0,5 0 0,1 0 0,3 3 0,-4 10 0,8 6 0,-5 14 0,9 1 0,1 5 0,4 1 0,0-1 0,0-5 0,0-6 0,0-11 0,0-5 0,12-8 0,-2-1 0,8-15 0,-9 31 0,-5 13 0,-4 37 0,0 26-848,0 2 848,0-45 0,0 1 0,0 0 0,0 0 0,0 44 0,0-35 0,0-3 0,0 20 0,1-21 0,-2 1 0,-10 15 0,-2 14 0,-10-25 0,3-16 0,-3-19 0,0-10 0,-10-4 848,-2-9-848,1-1 0,1-12 0,-2-8 0,10-8 0,-4-1 0,12 3 0,4 6 0,5 3 0,4-3 0,4 4 0,0-10 0,0 4 0,4-8 0,10 2 0,6-4 0,16-3 0,1 0 0,6-7 0,0 5 0,0-4 0,7-2 0,3-13 0,0-3 0,2-18-856,-6-8 856,-23 39 0,0-2 0,1-12 0,0-1 0,-3 6 0,-1 0 0,2-11 0,-2 0 0,4-22 0,-10 29 0,-3 1 0,0-20-319,4-22 319,-6 17 0,-5-15 0,-2 33 0,-5-9 0,-8 36 0,-2 6 0,-7 10 841,4 6-841,-3 8 334,8 0-334,-4 4 0,4 0 0,0 12 0,-1 15 0,-2 30 0,-1 15 0,8-21 0,1 2-642,-2 47 642,5-38 0,0-1 0,0 24 0,0-34 0,0-2 0,0 24 0,0-1 0,14-4 0,3-25 0,19-2 0,0-15 0,10-5 642,-4-11-642,16-6 0,-14-18 0,12-15 0,-23-10 0,-1-9 0,-12 2 0,0 5 0,-4-5 0,-1 6 0,-6 6 0,-3-2 0,-2 17 0,-4 0 0,-7 14 0,2 2 0,-17 22 0,11 10 0,-16 35 0,19-13 0,-8 23 0,15-19 0,-4 7 0,5-2 0,0-17 0,0-4 0,0-17 0,3-4 0,5-10 0,10-5 0,4-7 0,9-28 0,1-18 0,5-37-334,-15 39 1,0 0 333,11-35 0,-12 37 0,0 1 0,9-27 0,6-7 0,-5 1 0,1 21 0,-4 2 0,-2 18 0,-2 8 0,-2 7 0,-4 8 667,3 5-667,1 6 0,-4 3 0,8 0 0,-8 0 0,3 0 0,-4 12 0,1 3 0,1 18 0,-4 1 0,-1 6 0,-4 0 0,-1-6 0,1 4 0,-1-14 0,-4 3 0,-1-14 0,-4-2 0,0-3 0,0-1 0,0-9 0,0-8 0,0-12 0,0-11 0,-4 4 0,-1-4 0,-4 11 0,0 0 0,1 5 0,-4 8 0,-1-2 0,-4 10 0,0-3 0,-4 4 0,-2 4 0,-11 16 0,2 13 0,-6 23 0,4 12 0,5-4 0,1 9 0,11-11 0,0 0 0,6-1 0,5-14 0,1-7 0,5-7 0,0-10 0,0-2 0,12-7 0,4-6 0,17-4 0,1-8 0,3-28 0,1-19 0,-2-28 0,-16 32 0,-1-2 0,-2-4 0,-1 0 0,9-32-367,-10 15 1,-2 1 366,0 2 0,-2 7 0,-2-1 0,-3-11 0,0-7 0,-6 3 0,0 13 0,0 4 0,0 5 0,0 12 0,0 7 733,0 18-733,0 5 0,-3 8 0,-1 0 0,-8 8 0,2 15 0,-8 13 0,6 29 0,-4 11 0,-3 23-532,14-43 1,2 2 531,-4 8 0,2 2-712,4 4 1,2 2 711,-1 9 0,0-1 0,0-6 0,0-3 0,-1-7 0,2-2-340,4-4 1,1-3 339,8 28-53,11 6 53,2-17 0,0-20 944,-1-11-944,2-19 1440,-10-3-1440,8-12 771,-8-1-771,8-4 63,-3-8-63,1-12 0,-2-5 0,-2-14 0,-2 11 0,1-5 0,-4 5 0,-3 5 0,-3-3 0,-1 12 0,1-2 0,-5 8 0,-1 1 0,0 2 0,-2 2 0,2 3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3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24575,'0'19'0,"0"8"0,0 13 0,0 8 0,0 12 0,0 19 0,0-27 0,0 4-675,0 8 0,0 2 675,0 12 0,0 2-844,0 1 0,0-1 844,0 1 0,0-1 0,0 0 0,0-1 0,0 1 0,0-1 0,0-9 0,0 1 0,0 7 0,0 0-578,0-13 1,0-2 577,0 7 0,0-4-366,0 22 366,0-34 0,0-1 0,0 15 1123,0 13-1123,0-13 1650,0-20-1650,0-8 1325,0-7-1325,0-10 461,0-6-461,0-5 0,0-5 0,0-3 0,0 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24575,'0'2'0,"0"20"0,0 3 0,0 32 0,0-13 0,0 32 0,0-25 0,0 22 0,0-24 0,0 11 0,0-6 0,0-12 0,0 2 0,8-15 0,1-1 0,9-14 0,8-2 0,-2-11 0,15 3 0,-5-4 0,19 0 0,-4 0 0,12-9 0,-19 2 0,9-18 0,-9 3 0,7-10 0,-7 0 0,0-5 0,-10 0 0,19-27 0,-25 17 0,18-21 0,-26 20 0,3-6 0,-1 6 0,-9 2 0,4 6 0,-10 6 0,0 6 0,-5 2 0,0 12 0,0-3 0,0 10 0,0 2 0,0 2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4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24575,'0'8'0,"0"10"0,0 22 0,0 8 0,0 12 0,0 10 0,0 9 0,0-1 0,0-27 0,0 0 0,0 24 0,0-24 0,0 0 0,0 29 0,0 15 0,0-14 0,0-2 0,0-12 0,0-4 0,0-1 0,0 6 0,0-13 0,0 6 0,0-19 0,0 2 0,0-10 0,0 1 0,0-7 0,0-2 0,0-8 0,0-1 0,0-5 0,0-5 0,0-3 0,0 0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5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24575,'0'31'0,"0"-1"0,0 22 0,0 3 0,0-6 0,0 42 0,0-47 0,0 39 0,0-48 0,0 18 0,0-23 0,0 3 0,0-20 0,0-2 0,0-3 0,0-7 0,0 1 0,0-5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6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24575,'0'-12'0,"0"12"0,0 6 0,4 15 0,6 8 0,12 18 0,-2-14 0,10 13 0,8-8 0,2 1 0,11 13 0,-1-8 0,-4 6 0,-4-15 0,-4 17 0,-3-19 0,5 21 0,-2-9 0,1 9 0,-2-14 0,-9 5 0,7-13 0,-15 1 0,3-4 0,-9-11 0,2 3 0,-7-13 0,2 4 0,-3-5 0,-1 1 0,-3-1 0,3-3 0,-6 3 0,2-3 0,-3 7 0,0 12 0,-5 6 0,-11 24 0,-9 11 0,-18 24-585,20-41 0,0 3 585,-4 7 0,-1 1 0,0 1 0,1-1-296,7-11 0,0 0 296,-6 5 0,1-1 0,-8 30 0,-11 3 0,7 1 0,8-22 0,3-9 0,10-13 0,-2-8 0,8-11 1134,-3 0-1134,5-10 628,3 0-628,-1-5 0,1 1 0,-2-4 0,-1-1 0,1-3 0,3 0 0,0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5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24575,'0'15'0,"0"13"0,0 7 0,0 15 0,0 9 0,0 3 0,0-1 0,0-4 0,0-5 0,8-5 0,-6 9 0,7-21 0,-5 2 0,-4-11 0,8-8 0,-8-3 0,4-7 0,-4-1 0,0-3 0,0-1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7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24575,'9'-4'0,"5"1"0,18 17 0,4 4 0,0 4 0,19 21 0,-10-17 0,7 18 0,-6-12 0,-8 4 0,3-8 0,2 12 0,-3-17 0,-4 6 0,-3-14 0,-6 2 0,-4-7 0,-6 3 0,-1-9 0,-8 3 0,4-6 0,-5 2 0,-3-3 0,-1 0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08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1 24575,'-15'27'0,"3"1"0,-20 27 0,-1-5 0,3 11 0,-6-17 0,9 7 0,-5-12 0,6 7 0,1-10 0,7-9 0,4-5 0,2-9 0,8-2 0,0-3 0,-2-4 0,5 2 0,-9-1 0,6 2 0,-8 1 0,3 4 0,-3-4 0,4 4 0,4-4 0,-3-1 0,3-3 0,-3-1 0,3-3 0,1 0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0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554 1122 24575,'-7'0'0,"-4"0"0,-2 0 0,-4 0 0,5 0 0,-4 0 0,3 0 0,-4 0 0,5 0 0,-4 0 0,3 0 0,1 0 0,-9 0 0,7 0 0,-3-3 0,1 2 0,-1-7 0,-1 0 0,-8-6 0,8-3 0,-9-1 0,9 1 0,0-6 0,2 5 0,2-8 0,-3 4 0,2-11 0,2 4 0,-1-4 0,4 6 0,-8-6 0,8 4 0,-8 1 0,8 2 0,2 3 0,0-4 0,3 4 0,0-3 0,1 3 0,4 0 0,0-3 0,0 8 0,0-8 0,0 8 0,0-4 0,4 6 0,0-1 0,8 0 0,1 1 0,10-7 0,0 4 0,11-10 0,-5 9 0,12-10 0,-5 3 0,7-5 0,19-14 0,-21 16 0,18-10 0,-30 22 0,3-1 0,-4 5 0,-1 0 0,0 5 0,1 4 0,-1 1 0,-4 0 0,-2 3 0,0-2 0,-3 3 0,8 0 0,-8 0 0,8 0 0,-3 0 0,4 0 0,0 0 0,6 0 0,-4 0 0,9 0 0,-9 0 0,3 0 0,-4 4 0,-6-3 0,4 7 0,-8-4 0,8 9 0,-8-3 0,4 6 0,-6-3 0,1 4 0,-1-1 0,2 6 0,6 8 0,-3-1 0,4 5 0,-6-1 0,0-4 0,0 4 0,-6-10 0,0 3 0,-4-8 0,0 8 0,-1-8 0,1 3 0,-5-4 0,0-1 0,-4 6 0,0-5 0,0 9 0,0-8 0,0 8 0,0-8 0,0 3 0,0 1 0,0-5 0,0 5 0,-4-6 0,0 1 0,-9 4 0,0-3 0,-5 8 0,0-3 0,0-1 0,1 0 0,-12 2 0,9-9 0,-13 10 0,15-16 0,-9 4 0,5-4 0,-6 4 0,1-3 0,0 3 0,-1-4 0,1 0 0,-1 1 0,6-2 0,0 1 0,5-1 0,1 0 0,-1-3 0,4 2 0,-3-6 0,8 6 0,-8-7 0,7 7 0,-6-2 0,2-1 0,-4 0 0,1-1 0,-1-2 0,0 7 0,0-8 0,1 4 0,-1-4 0,4 0 0,-6 4 0,10-3 0,-6 2 0,7-3 0,1 0 0,-1 0 0,1 0 0,0 0 0,-4 0 0,7 0 0,-3 0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24575,'0'22'0,"0"6"0,0 28 0,0 5 0,0 1 0,0 8 0,0 7 0,0 2 0,0 7 0,0 1 0,0-1-559,0 9 559,0-7 0,0-7 0,0-30 0,0-2 0,0 13 0,0 2 0,0-1 0,0-11 0,0 9 0,0-1 0,0-11 0,0 3 0,0 2 0,0 12 0,0 7 0,0-7 0,0-10 0,0 13 0,0-7 0,0-1 559,0-14-559,0-2 0,0-15 0,0 1 0,0-9 0,0 1 0,0-6 0,0-1 0,0-4 0,0 1 0,0 3 0,0-8 0,0 4 0,0-5 0,0 1 0,0-1 0,0 0 0,0-3 0,0 0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2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24575,'-4'16'0,"1"-5"0,3 24 0,0-5 0,0 9 0,0 7 0,0 1 0,0 0 0,0 5 0,0-11 0,0 5 0,0-6 0,0-1 0,0 7 0,0-5 0,8 0 0,2-8 0,9 0 0,-1-10 0,1 9 0,2-17 0,2 2 0,-4-9 0,6-3 0,-1-2 0,0-3 0,8 0 0,-4 0 0,1-4 0,10-11 0,4-13 0,2-11 0,4-6 0,2-6 0,-16 8 0,15-15 0,-16 9 0,6-2 0,-2-4 0,-12 18 0,-6-2 0,-2 12 0,-9 4 0,4 1 0,-5 6 0,-3 3 0,-1 1 0,-4 1 0,0-2 0,0 0 0,0 5 0,0 5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3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24575,'0'-6'0,"0"18"0,0 13 0,0 28 0,0 2 0,0 22 0,0 0 0,0 18-1031,0 1 1031,0-40 0,0 2 0,0-5 0,0 2 0,0 5 0,0 1 0,0-6 0,0-2 0,0 37 253,0-6-253,0-22 0,0 7 0,0-19 0,0 1 0,0-27 0,0 3 778,0-10-778,0-5 0,0 0 0,0-8 0,0-1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4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78 168 24575,'4'-1'0,"-1"6"0,-6 3 0,-1 4 0,0-5 0,-3-3 0,6-10 0,-2 1 0,17-25 0,-2 10 0,11-6 0,-5 1 0,5 4 0,-4 2 0,3-2 0,-5 11 0,-4-2 0,2 8 0,-2 1 0,-1 3 0,0 0 0,-5 0 0,1 0 0,-1 0 0,1 0 0,-1 0 0,1 7 0,0 7 0,-3 8 0,-1 5 0,-4 6 0,0 1 0,0 12 0,0-5 0,0 11 0,0-4 0,0-1 0,-5-1 0,-5-6 0,0-6 0,-8-1 0,7-5 0,-6-1 0,3 0 0,-9-3 0,5-3 0,-11 0 0,5-6 0,-1 0 0,3-6 0,6-1 0,3 0 0,-3-3 0,8-2 0,-4-3 0,0 0 0,4 0 0,-4 0 0,5 0 0,3-3 0,0-1 0,4-3 0,0-1 0,0 0 0,0-3 0,0 2 0,0-2 0,4 3 0,0 1 0,3-1 0,1 0 0,-1 4 0,1 1 0,-1 3 0,1 0 0,-1 0 0,1 0 0,-1 0 0,1 0 0,-1 0 0,5 0 0,-4 3 0,8 5 0,-7 5 0,6 4 0,-2-1 0,4 1 0,-4-1 0,2 1 0,-2 0 0,4-5 0,0 0 0,-1-3 0,1-1 0,-1 0 0,6-3 0,-5-1 0,5-4 0,-5 0 0,4-4 0,2-6 0,0-8 0,-1-5 0,-4-5 0,0 6 0,3-7 0,-7 10 0,1-1 0,-7 8 0,-1 8 0,-2-3 0,1 3 0,-5-3 0,2 2 0,-3 2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3:15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24575,'0'2'0,"12"4"0,5 21 0,18 1 0,-7 6 0,20 11 0,-7-5 0,14 18 0,1-10 0,-8 9 0,-4-17 0,0 14 0,-2-20 0,4 14 0,-4-5 0,-1-4 0,-8 2 0,2-11 0,-5 0 0,-6-1 0,0-1 0,-7-5 0,-3-2 0,2-4 0,-7-5 0,2 4 0,-3-8 0,-4 4 0,0-5 0,-4 1 0,3-1 0,-2 1 0,2-1 0,-3 0 0,0 0 0,0 0 0,0 4 0,0 2 0,0 4 0,-8 4 0,2 2 0,-12 9 0,-4 16 0,0 1 0,-7 26 0,1-11 0,2 29 0,-8-14-231,17-27 0,0-1 231,-12 15 0,-7 24 0,8-33 0,-3 20 0,5-22 0,5-2 0,1-19 0,6-5 0,1-8 0,8-8 462,-2-2-462,6-3 0,-6-1 0,7 0 0,-7-3 0,3-1 0,0-3 0,1 0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28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1 122 24575,'0'9'0,"0"8"0,0 18 0,0 11 0,0 8 0,0-15 0,0 25 0,0-26 0,0 23 0,5-7 0,4-7 0,6-6 0,8-13 0,12-5 0,-5-12 0,28-2 0,-21-9 0,16 0 0,-7-14 0,-7-21 0,11-19 0,-18-32 0,3 10 0,-16-9 0,4 7 0,-10 7 0,4 7 0,-11 5 0,2 23 0,-7 9 0,3 15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29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24575,'-1'85'0,"0"-1"0,0 0 0,0 1 0,0 2 0,0 8 0,1-1 0,-1-5 0,1-12 0,0 16 0,0-5-1543,0 8 1,0 8 0,0-17 1542,0-31 0,0-6 0,0 9 0,0-3 1385,0 18-1385,0 13 759,0-29-759,0-12 0,0-23 0,0-6 0,0-8 0,0-6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24575,'73'0'0,"0"0"0,0 0 0,29 0 0,-21 0 0,-48 0 0,-10 0 0,-7 0 0,-5 0 0,-6-9 0,2 7 0,-7-8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29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0 24575,'44'68'0,"1"0"0,-1-1 0,1 1 0,-1-1 0,9 15 0,1 3 0,-3-10 0,-4-19 0,30-1 0,-39-19 0,-2-1 0,22 8 0,-14 0 0,-8-17 0,-10-2 0,-5-10 0,-16-3 0,3-3 0,-8 9 0,0-4 0,0 14 0,-21 8 0,2 3 0,-28 33 0,-11 2-805,27-24 1,-1 3 804,-6 1 0,-1 0 0,1 2 0,0 2 0,1 4 0,0 0 0,-2-3 0,1-1 0,2 1 0,2-3-704,-19 24 704,24-35 0,2-2 0,-9 18 0,-6 8 0,5-1 0,11-29 0,2-1 1548,12-21-1548,5-8 765,-1-4-765,1-1 0,2-6 0,2 2 0,3-2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24575,'0'36'0,"0"10"0,0 32 0,0 11-1591,0-29 0,0 4 1591,0 4 0,0 2 0,0 10 0,0 1 0,0 4 0,0 2 0,0 4 0,0 0-903,0-4 1,0 0 902,0 4 0,0-1 0,0-3 0,0-2 0,0-4 0,0-1 324,0-3 1,0-5-325,0 25 0,0-42 0,0-3 0,0 8 0,0 13 0,0-20 1422,0-24-1422,0-2 2336,0-15-2336,0 0 0,0-8 0,0-1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1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24575,'33'0'0,"7"0"0,-4 0 0,8 0 0,-10 0 0,12 0 0,-5 0 0,5 0 0,-11 0 0,-7 0 0,-11 0 0,-6 0 0,-7 0 0,0 0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1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24575,'69'1'0,"0"0"0,0 1 0,14-1 0,0 1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24575,'0'4'0,"0"10"0,0 42 0,0 18 0,0 15 0,0-38 0,0 1 0,0 45 0,11 0 0,3-2 0,4-35 0,30-79 0,26-38 0,5-10 0,-18 18 0,5 2 0,-3-11 0,-1-1 0,1 1 0,-1-1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24575,'0'17'0,"0"3"0,0 36 0,0 0 0,0 21 0,0 2 0,0 8 0,0-10 0,0 22 0,0 2 0,0-20 0,0-22 0,0-2 0,0 21 0,0-1 0,0 1 0,0-1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3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24575,'44'72'0,"1"-1"0,0 1 0,-1 0 0,1-1 0,-1 1 0,19 19 0,3-1 0,-12-6 0,-28-11 0,-42-3 0,-15-11 0,-6 20 0,0-7 0,15-25 0,1-2 0,-3 11 0,2-10 0,1-1 0,-6 5 0,-1 4 0,2-8 0,8-16 0,3-3 0,3-11 0,8-3 0,-4-1 0,4-8 0,0-7 0,1-6 0,3 0 0,0 2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4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24575,'0'35'0,"0"11"0,0 16 0,0 22-2434,0 14 2434,0-36 0,0 3 0,0 4 0,0 1 0,0 4 0,0 0 0,0-5 0,0 0 0,0 5 0,0-2 0,0-11 0,0-3 211,0-7 0,0-1-211,0 40 484,0-25-484,0 5 0,0-15 0,0-15 1237,0-12-1237,0-10 291,0-7-291,0-10 0,0 2 0,0-6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5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681 0 24575,'-23'0'0,"-9"14"0,-10 10 0,-6 29 0,-11 15 0,2 8-932,21-31 1,0 1 931,1 2 0,2-2 0,-26 23 437,9 15-437,13-38 0,2 10 0,4-14 0,10-8 0,4-15 1413,11-3-1413,-8-7 13,12-2-13,-6 1 0,8-1 0,4 0 0,14 6 0,8 1 0,15 16 0,7 4 0,3 11 0,8 8 0,1 2 0,-7-2 0,-1-2 0,-9-8 0,0 0 0,-5 0 0,-2-6 0,-7-6 0,-5-9 0,-7-8 0,-5-3 0,-5-3 0,1-1 0,-4-3 0,-1 0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6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24575,'0'80'0,"0"-27"0,0-1 0,0 9 0,0 16 0,0-31 0,0-7 0,8-5 0,2-5 0,8-3 0,-2-12 0,2 3 0,9-13 0,-8 0 0,12-4 0,4 0 0,-5-8 0,5-6 0,5-18 0,-11-16 0,10 2 0,-1-15 0,-10 18 0,5-11 0,-2 10 0,-9-2 0,3 10 0,-10 3 0,-3 10 0,-3-3 0,0 8 0,-4-4 0,-2 1 0,-3 10 0,0-1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9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5 24575,'-10'0'0,"-2"0"0,-3 0 0,-5-4 0,3 6 0,-4 2 0,0 9 0,4 0 0,-5 12 0,5 0 0,6 3 0,3 13 0,3 1 0,4-1 0,-4 15 0,5-22 0,0 16 0,0-16 0,0 4 0,0-7 0,0-8 0,0 3 0,0-10 0,7-4 0,6 0 0,4-4 0,3 0 0,-4-4 0,0 3 0,5-6 0,-4 3 0,-1-1 0,-1-2 0,-10 2 0,2-3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24575,'0'58'0,"0"1"0,0-5 0,0-2 0,0 25 0,0 0 0,0 9 0,0-1 0,0 1 0,0 1 0,0-9 0,0-14 0,0 2 0,0-2 0,0-1 0,0-1 0,0-11 0,0-20 0,0 3 0,0-22 0,0 0 0,0-5 0,-6-2 0,4-2 0,-4-3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7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24575,'0'37'0,"0"14"0,0 5 0,0 20 0,0 12 0,0-1-1310,0 8 1310,0-1 0,0-5 0,0-37 0,0-1 0,0 17 115,0 13-115,0-25 292,0 12-292,0-6 0,0-3 0,0 2 657,0-18-657,0 3 246,0-14-246,0-12 0,0 6 0,0-18 0,0 4 0,0-8 0,0-1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39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381 631 24575,'6'9'0,"-1"-3"0,5-6 0,-3 0 0,1 0 0,-1 0 0,0 0 0,4 0 0,-2 0 0,3 0 0,-1 0 0,13-14 0,-7-7 0,17-22 0,-15-19 0,15-10 0,-4-7 0,-5 15 0,2-10 0,-11 29 0,6-16 0,-11 26 0,2 2 0,-8 15 0,3 1 0,-1 13 0,-6 1 0,-5 10 0,-16 14 0,-17 12 0,3 4 0,-13 5 0,8 2 0,-10 1 0,-11 13 0,14-22 0,-23 16 0,25-25 0,-19 8 0,9-4 0,6-9 0,2 4 0,12-11 0,6-2 0,10-4 0,6-2 0,5 1 0,3-1 0,0 1 0,4 3 0,0 2 0,8 3 0,11 2 0,11-4 0,9 5 0,14 3 0,-10-5 0,16 9 0,-11-9 0,-1 3 0,-1 1 0,-12-2 0,-1 0 0,-15-6 0,3 3 0,-12-3 0,-1 8 0,-4 2 0,-4 16 0,-5 3 0,-17 14 0,-10 7 0,-22 4 0,-3 8 0,9-15 0,-11 5 0,17-13 0,-5 1 0,9-9 0,8-14 0,10-7 0,4-10 0,8-1 0,4-4 0,0-1 0,4 5 0,0-4 0,0 8 0,0-8 0,0 8 0,8-3 0,6 4 0,8 1 0,17 1 0,-8-4 0,34 6 0,-31-10 0,55 7 0,-48-8 0,41 2 0,-25-1 0,12 0 0,24 6 0,-31-1 0,21 6 0,-41-2 0,-7-1 0,-8-5 0,-10-2 0,-4-4 0,-2 0 0,-3 0 0,-4-18 0,-6-21 0,-4-8 0,-5-20 0,-4 11 0,3 1 0,1 6 0,3 8 0,7 10 0,-7 6 0,8 5 0,-4 5 0,4 2 0,0 2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 24575,'0'25'0,"0"3"0,-5 18 0,0-4 0,-11 10 0,4-4 0,-3-1 0,5-1 0,0-6 0,1-15 0,3-3 0,0-14 0,5-1 0,-10 1 0,9-10 0,-5-8 0,7-11 0,0-12 0,0-2 0,0 1 0,8-5 0,3 11 0,4-5 0,1 10 0,-3 1 0,4 9 0,0 1 0,-5 8 0,4 0 0,-8 4 0,8 0 0,-8 0 0,4 0 0,-4 3 0,-1 5 0,-2 15 0,-2 7 0,-3 23 0,0-10 0,0 39 0,0-22 0,-5 34 0,-1-30 0,-11 11 0,-1-12 0,-5-1 0,6-1 0,-3-13 0,4-2 0,1-17 0,-3 3 0,9-14 0,-8 0 0,8-3 0,-7-5 0,3 2 0,-4-8 0,5 0 0,-4-4 0,3 0 0,0 0 0,-2 0 0,2-11 0,0 1 0,2-10 0,2 3 0,4 0 0,2 5 0,-1-4 0,3 7 0,-3-2 0,4-1 0,0 0 0,0-5 0,0 0 0,0-5 0,4 5 0,4-5 0,5 5 0,0 0 0,3 4 0,-3 5 0,4 4 0,-1 4 0,-3 0 0,2 0 0,-2 8 0,4 1 0,0 12 0,6 3 0,-3 9 0,10 4 0,-9 3 0,9-3 0,-9 2 0,7-8 0,-7 2 0,6-9 0,-8-2 0,2-9 0,-4 0 0,-1-5 0,1-4 0,4 0 0,-3-4 0,4 0 0,-1-8 0,-2-6 0,2-5 0,-3-3 0,-5 6 0,3-6 0,-7 4 0,4-3 0,-4-1 0,0-6 0,1-12 0,-5 16 0,0 0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24575,'98'0'0,"1"0"0,-10 0 0,-24 0 0,-53 0 0,-9 0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2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24575,'98'0'0,"0"0"0,0 0 0,0 0 0,-19 0 0,-1 0 0,1 0 0,0 0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3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662 625 24575,'6'-98'0,"-1"1"0,1-1 0,-1 1 0,-16-2 0,-6 8 0,-7 47 0,-32 111-742,-3-2 1,1-1 741,3-4 0,-13 8 0,17-22 482,-2 5-482,8-6 246,11-14-246,8 2 0,9-18 0,4 5 755,5-11-755,4 6 0,0-6 0,4 6 0,0 3 0,0-1 0,8 5 0,6-5 0,15 7 0,6-4 0,6 6 0,-1-7 0,5 2 0,-3-1 0,3 0 0,-5-4 0,-6 2 0,-1-4 0,-10 0 0,-6 2 0,-5-3 0,-7 4 0,-1 4 0,-4 2 0,0 4 0,-5 6 0,-4-4 0,-18 17 0,-7-2 0,-5 2 0,-5 8 0,-10 1 0,4 5 0,-4-5 0,8 7 0,13-16 0,-7 12 0,7-5 0,6-10 0,7-3 0,2-7 0,11-10 0,-1-6 0,8-6 0,0 1 0,0-3 0,0 2 0,3-7 0,10 0 0,17-4 0,12 0 0,19 0 0,9 0 0,9 0 0,-6 0 0,10-6 0,-19 5 0,13-5 0,-14 6 0,-9 0 0,-8 0 0,-12 0 0,-6 0 0,-11 0 0,-5 0 0,-5 0 0,1 0 0,-4-3 0,-1-1 0,-3-3 0,0-5 0,0-1 0,-4-8 0,-6-7 0,4-1 0,-11-4 0,15 0 0,-11-1 0,8 4 0,0-2 0,1 18 0,4-2 0,-3 8 0,2 1 0,-3 2 0,4 2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46 206 24575,'3'-11'0,"11"-9"0,1 1 0,19-11 0,-9 6 0,11-6 0,-3 10 0,-3-4 0,-2 9 0,-2 6 0,-8 6 0,3 3 0,-7 23 0,-7 14 0,-2 26 0,-5 14 0,0 2 0,0-7 0,-11 11 0,-1-25 0,-7 17 0,-1-25 0,4 3 0,-3-19 0,0-6 0,6-7 0,-3-4 0,3-4 0,-9-5 0,4-4 0,-8-4 0,2-13 0,5-3 0,-10-19 0,17 0 0,-8-1 0,11 8 0,0 6 0,4 5 0,2 5 0,3-4 0,0 7 0,0-2 0,0 3 0,0 0 0,3 1 0,5 3 0,9 1 0,6 3 0,4 0 0,6 0 0,1 0 0,12 4 0,-5 6 0,7 12 0,-7 4 0,-4 5 0,-2-5 0,-11-3 0,-3-6 0,-4-4 0,-5-1 0,0-4 0,-4-4 0,-4-1 0,-1-3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5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24575,'0'4'0,"0"23"0,0 24 0,0 35 0,0 12-1145,0-41 1,0 2 1144,0 8 0,0 2 0,0-2 0,0 1 0,0 6 0,0 0 0,0-6 0,0 0 34,0 2 1,0-4-35,0 28 0,0-42 0,0-3 0,0 15 0,0 13 0,0-26 0,0-5 0,0-24 424,0-5 0,0-9 1,0-4-1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6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24575,'0'89'0,"0"-1"0,0-30 0,0-5 0,0 46 0,0-65 0,0 0 0,7-6 0,3-6 0,11-9 0,1 3 0,11-10 0,2 2 0,-1-8 0,-1 0 0,5 0 0,-2-4 0,10-12 0,-14-10 0,-3-4 0,-9-9 0,-5-1 0,3-2 0,-6-10 0,2 21 0,-4-12 0,-5 19 0,-1-4 0,-4 7 0,0 12 0,0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2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34 24575,'14'0'0,"5"0"0,-2 0 0,8 0 0,-3 0 0,9 0 0,-3 0 0,21 0 0,-13 0 0,34 0 0,-21 0 0,31 0 0,-31 0 0,21 0 0,-16 0 0,12 0 0,-13 0 0,4 0 0,-12 0 0,7 0 0,-7 0 0,-6 0 0,3 0 0,-8 0 0,10 0 0,-6 0 0,1 0 0,-1 0 0,-6 0 0,5 0 0,-4 0 0,0 0 0,3 0 0,-8 0 0,3 0 0,-5 0 0,0 0 0,1-8 0,-1 6 0,-5-5 0,0 3 0,-5 3 0,-4-2 0,3-1 0,-7 3 0,3-3 0,-4 4 0,0 0 0,-6 0 0,-6 0 0,-11 0 0,-6 0 0,-9 0 0,3 0 0,-8 0 0,-2 5 0,-8 1 0,-5-1 0,0 5 0,0-5 0,-7 1 0,5 3 0,-5-8 0,-1 4 0,6-1 0,1-3 0,2 4 0,11-5 0,-5 0 0,6 0 0,0 0 0,5 0 0,1 0 0,6 0 0,0 0 0,-1 0 0,1 0 0,4 3 0,-3-2 0,8 3 0,-8 0 0,8-3 0,-4 2 0,5 1 0,0-3 0,0 2 0,0 1 0,1-3 0,-2 6 0,-6-3 0,6 1 0,-7 2 0,8-6 0,4 2 0,-3-3 0,3 4 0,0-3 0,-3 2 0,7-3 0,-3 0 0,0 0 0,2 0 0,-2 0 0,4 0 0,-1 0 0,1 0 0,0 0 0,0 0 0,-1 0 0,1 0 0,0 0 0,0 0 0,-1 0 0,1 0 0,0 0 0,0 0 0,-1 0 0,1 0 0,0 0 0,0 0 0,0-3 0,3-1 0,-2-3 0,5 0 0,-5 0 0,5-1 0,-5 1 0,2 0 0,0 0 0,1 0 0,6 3 0,9 1 0,5 3 0,15-4 0,0 3 0,6-8 0,6 8 0,2-3 0,4 4 0,1 0 0,0 0 0,1 0 0,6 0 0,-5 0 0,11 0 0,-10 0 0,10 0 0,-11 0 0,5 0 0,-6 0 0,-7 0 0,-1 0 0,-6 0 0,-5 0 0,-1 0 0,-6 0 0,5 0 0,-8 0 0,7 0 0,-8 0 0,4 0 0,0 0 0,-4 0 0,2 0 0,-6 0 0,7 0 0,-8 0 0,8 0 0,-8 0 0,3 0 0,-4 0 0,0 0 0,0 0 0,0 0 0,0 0 0,0 0 0,-4 0 0,3 0 0,-7 0 0,6 0 0,-2 0 0,-1 0 0,0 0 0,-4 0 0,1 0 0,-1 0 0,0 0 0,-1 0 0,1 0 0,0 0 0,0 0 0,0 0 0,0 0 0,0 0 0,0 0 0,0 0 0,0 0 0,0 0 0,1 0 0,-1 0 0,0 0 0,0 0 0,4 0 0,-3 0 0,4 0 0,-1 0 0,-3 0 0,3 0 0,-4 0 0,0 0 0,0 0 0,0 0 0,0 0 0,0 0 0,0 0 0,0 0 0,0 0 0,0 0 0,0 0 0,-6 0 0,-5 0 0,-8 0 0,-3 0 0,2 0 0,-2 0 0,7 0 0,-7 0 0,7 0 0,-3 0 0,-1 0 0,0 0 0,0 0 0,-3 0 0,3 0 0,-4 0 0,0 0 0,0 0 0,0 0 0,-5 0 0,4 0 0,-8 0 0,3 0 0,-4 0 0,0 0 0,-1 0 0,-4 0 0,3 0 0,-3 0 0,4 0 0,6 0 0,0 0 0,1 0 0,2 0 0,-2 0 0,4 0 0,0 0 0,0 0 0,4 0 0,-3 0 0,3 4 0,-1-3 0,2 5 0,4-5 0,0 5 0,0-2 0,3 0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0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24575,'0'-6'0,"0"5"0,3 9 0,2 4 0,10 8 0,9 6 0,-1-7 0,7 7 0,-12-5 0,8 2 0,-3 0 0,-1-5 0,-1-3 0,-9-6 0,3 2 0,-7-4 0,3 1 0,-8-4 0,1-1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6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24575,'0'72'0,"0"0"0,0-21 0,0 1 0,0 19 0,0-2 0,0 18 0,0-22 0,0 9 0,0-19 0,0 7 0,0 4 0,0-17 0,0-2 0,0-14 0,0-14 0,0 1 0,0-12 0,0 1 0,0-6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7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28 24575,'71'-21'0,"-12"15"0,-55 21 0,0 22 0,-4-6 0,0 19 0,0-14 0,0 9 0,0-16 0,-4 3 0,3-9 0,-11-5 0,3 3 0,-8-12 0,-4 3 0,-2-7 0,-4-1 0,4-4 0,-3 0 0,12 0 0,-6 0 0,11 0 0,-3-3 0,5-1 0,3-4 0,0 0 0,4 1 0,0-1 0,0 1 0,7 3 0,6 1 0,9 3 0,5 0 0,6 0 0,-4 0 0,9 0 0,-10 0 0,5 0 0,-6 0 0,1 0 0,-6 3 0,4 2 0,-12 0 0,3 2 0,-10-6 0,0 3 0,1-4 0,-4 0 0,-1 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8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24575,'0'3'0,"0"7"0,8 17 0,-2-3 0,18 14 0,-4-13 0,15 5 0,2 5 0,3-13 0,-3 13 0,1-14 0,-13 1 0,2-7 0,-10-3 0,-5-4 0,0-4 0,-8 3 0,2-6 0,-5 10 0,3-6 0,-4 10 0,0 8 0,-5 6 0,-6 16 0,-4-3 0,-19 19 0,9-5 0,-21 17 0,21-11 0,-14 1 0,11-2 0,0-6 0,-3-5 0,14-11 0,-2-10 0,11-11 0,-1 3 0,5-13 0,-3 0 0,3-4 0,-5-17 0,5 10 0,0-9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9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1 24575,'4'6'0,"-1"19"0,-19 18 0,3 13 0,-28 22 0,8-6 0,8-26 0,0-2 0,-1 22 0,-14 17 0,15-25 0,0 12 0,0-16 0,13-8 0,3-12 0,4-1 0,5-14 0,0-3 0,0-9 0,0 1 0,0-1 0,0 1 0,4 4 0,9-3 0,6 7 0,27 6 0,-14-10 0,21 17 0,-12-15 0,8 17 0,-2-9 0,-1 3 0,-12-6 0,-1 0 0,-10-5 0,-2-1 0,-8-6 0,-2 1 0,-7-4 0,0 0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49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1 208 24575,'0'72'0,"0"-23"0,0-2 0,0-21 0,7-12 0,2 3 0,13-8 0,0-5 0,11 0 0,-4-4 0,3 0 0,1 0 0,-4 0 0,4-8 0,1-13 0,-5 0 0,2-18 0,-2 3 0,-8-6 0,3 2 0,-4 2 0,-6 9 0,4-3 0,-8 4 0,2 6 0,-7 0 0,2 10 0,-6-4 0,3 7 0,-4-2 0,0 3 0,0 0 0,0 4 0,0 1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0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24575,'-2'96'0,"1"0"0,0 0 0,-1 3 0,1-1 0,0-28 0,1-35 0,0 14 0,0-28 0,0-13 0,0 4 0,-3-8 0,2 0 0,-2-4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1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73 24575,'29'-35'0,"8"5"0,-27 26 0,13 0 0,-14 4 0,6 0 0,-6 0 0,6 0 0,-10 18 0,5-6 0,-9 25 0,3-13 0,-4 20 0,0 12 0,0-10 0,0 13 0,-5-25 0,-5 11 0,-12-2 0,0 3 0,-7-14 0,4 1 0,2-14 0,-4 0 0,9-7 0,-8-7 0,8-1 0,-9-4 0,9 0 0,1-8 0,-1-11 0,8-5 0,0-9 0,2 0 0,7 4 0,-4 1 0,5 1 0,0 9 0,0-3 0,4 8 0,9 1 0,0 7 0,14 1 0,-5 4 0,5 0 0,1 0 0,-1 0 0,0 0 0,0 0 0,1 4 0,0 10 0,-5 1 0,4 8 0,-9-6 0,3 0 0,-8 0 0,3-4 0,-7-1 0,2-5 0,-6 1 0,-2-4 0,-3-1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1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24575,'0'30'0,"0"-1"0,0 34 0,0 6 0,0 3 0,0 13 0,0 10-980,0 1 980,0-43 0,0 0 0,0 0 0,0 0 0,0 44 0,0-2 190,0-29-190,0 8 0,0-18 0,0 21 0,0-13 0,0 4 0,0-7 0,0-12 737,0 11-737,0-29 53,0 12-53,0-28 0,0 16 0,0-21 0,0 6 0,0-9 0,-7-2 0,6-2 0,-5-3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2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24575,'0'19'0,"0"8"0,0 7 0,0 6 0,0 21 0,0-22 0,0 26 0,0-35 0,0 15 0,0-16 0,0 3 0,4-9 0,0-2 0,8-4 0,6-4 0,0-4 0,13-5 0,-7-4 0,9 0 0,-6 0 0,-4 0 0,9 0 0,3-10 0,-2-16 0,0 3 0,-7-22 0,-11 15 0,10-17 0,-14 6 0,4-5 0,-6 7 0,1 5 0,-1 2 0,-4 9 0,-1 9 0,-4 6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3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24575,'0'98'0,"0"0"0,0-26 0,0 1 0,0-12 0,0 18 0,0 19 0,0-44 0,0-8 0,0 0 0,0-15 0,0 7 0,0-20 0,0-1 0,0-5 0,0-8 0,0-1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1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 24575,'-4'0'0,"-10"16"0,7-1 0,-20 27 0,9-10 0,-6 2 0,-5 9 0,6-18 0,-7 14 0,7-16 0,5-2 0,3-5 0,6-4 0,-2-1 0,7-13 0,1 4 0,3-8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4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24575,'0'35'0,"0"-7"0,0-2 0,0 2 0,0 6 0,0-4 0,0 2 0,0-10 0,0 11 0,0-4 0,0 4 0,0-6 0,0 1 0,0 4 0,0-12 0,0 2 0,0-15 0,0 1 0,0-4 0,0-1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5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24575,'0'29'0,"0"3"0,0 8 0,8-11 0,2 8 0,14-6 0,4 22 0,8-17 0,2 16 0,-3-35 0,6 17 0,-5-7 0,12 2 0,-11 1 0,-3-15 0,-12-2 0,-6-1 0,1-7 0,-4 6 0,-2-7 0,-4 3 0,-3 0 0,-1 0 0,-3 5 0,0-4 0,0 4 0,0-1 0,0 2 0,0 3 0,0 1 0,0 4 0,-9 14 0,2-5 0,-24 23 0,12-4 0,-25 10 0,12 17 0,-15-9 0,11-1 0,-5 2 0,9-18 0,-1 11 0,0-7 0,6-6 0,3-8 0,5-7 0,4-6 0,2-4 0,5-2 0,3-8 0,-2-2 0,6-3 0,-2-1 0,0-3 0,2-8 0,-20-45 0,17 30 0,-14-28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6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686 0 24575,'-5'2'0,"-14"21"0,-17 23 0,-19 28 0,26-30 0,-1 2-1146,-6 2 0,-2 0 1146,-1 8 0,0-1 0,0-5 0,1-2 0,9-4 0,2-1 620,-27 37-620,18-22 0,-6 0 404,14-15-404,-1-8 0,22-16 0,-6-1 1175,5-14-1175,6 2 93,-5-1-93,7 2 0,15 5 0,1 1 0,19 5 0,6 7 0,1 2 0,13 11 0,11 11 0,-18-13 0,22 16 0,-32-25 0,12 17 0,-7-11 0,-6 3 0,-7-11 0,-8-2 0,-9-11 0,-2 0 0,-3-5 0,-1 1 0,-3-4 0,0-1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1 289 24575,'0'22'0,"0"-10"0,0 45 0,0-21 0,0 10 0,0-6 0,0-11 0,0 3 0,3-19 0,5 7 0,5-14 0,3 1 0,6-7 0,6 0 0,6 0 0,12-14 0,-10-3 0,12-26 0,-2-10 0,-10 1 0,13-9 0,-21 13 0,9-6 0,-5 1 0,-6 6 0,-1 6 0,-10 8 0,-3 11 0,-3 0 0,-4 5 0,-2 5 0,-3 0 0,0 8 0,0 1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8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24575,'-2'68'0,"1"0"0,0 0 0,-1 0 0,1-4 0,0 14 0,2-7 0,-1-10 0,0 0 0,0-8 0,0-5 0,0-2 0,0-12 0,0-1 0,0-11 0,0 0 0,0-10 0,0 0 0,0-8 0,0-1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8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24575,'0'16'0,"0"-4"0,0 8 0,0-11 0,0 21 0,0-10 0,0 24 0,0-18 0,0 17 0,0 0 0,0-6 0,0 14 0,0-17 0,0-4 0,0-4 0,0-9 0,0-5 0,0-3 0,0-6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4:5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24575,'0'93'0,"0"1"0,0 0 0,0 0 0,0 1 0,0-6 0,0-3 0,0 21 0,0-15-1187,0-16 1187,0 14 0,0 3 0,0 0 0,0-36 0,0 0 0,0 30 0,0-1 163,0-13-163,0 2 0,0-13 0,0 8 251,0-14-251,0-9 0,0-14 0,0-10 597,0-2-597,0-8 176,0-2-176,0-3 0,0-1 0,0 1 0,0-4 0,0-1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24575,'-1'88'0,"1"1"0,-1 0 0,1 0 0,-1 0 0,1 0 0,-1-1 0,1 1 0,-1 12 0,1 7 0,-1 1 0,1-5 0,-1-9 0,1-15 0,0-21 0,0 14 0,0-9 0,0-4 0,0-20 0,0-12 0,0-6 0,0-10 0,0 0 0,0-5 0,0 1 0,0-4 0,0-1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1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24575,'39'74'0,"1"0"0,-1 0 0,-8-14 0,0-1 0,1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24575,'14'0'0,"6"0"0,-3 0 0,7 0 0,-6 4 0,12 1 0,-12 6 0,4 3 0,-10 1 0,-4 6 0,1 1 0,-5 4 0,0 5 0,-4 2 0,0 17 0,0-14 0,0 19 0,0-26 0,-4 20 0,-6-15 0,-4 5 0,-1-8 0,-1-9 0,8-6 0,-4-5 0,5-4 0,0-3 0,0-1 0,-1-3 0,4-13 0,1 10 0,3-11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1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24575,'-26'64'0,"1"0"0,-1 0 0,-12 27 0,14-30 0,24-58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3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89 707 24575,'-36'4'0,"6"-1"0,22-3 0,1 0 0,3-3 0,0-1 0,4-7 0,0-7 0,0 0 0,0-8 0,0 3 0,0-4 0,0-1 0,0 1 0,0-1 0,0-5 0,0 5 0,0-11 0,8 10 0,3-9 0,8 3 0,1 1 0,-1 1 0,-1 5 0,-1 6 0,-3 0 0,-2 5 0,-4 5 0,0-4 0,0 7 0,-1-2 0,-2 3 0,1 1 0,-2 2 0,4-5 0,-3 4 0,2-5 0,-3 3 0,3 0 0,1 4 0,-1-3 0,5 3 0,-4-1 0,8-2 0,-7 6 0,6-3 0,-2 4 0,3 0 0,1 0 0,0 0 0,-1 0 0,-3 0 0,3 0 0,-4 4 0,1 0 0,-1 8 0,-1 1 0,-1 3 0,2 1 0,-4 0 0,0-1 0,4 8 0,-3-5 0,4 5 0,-9-8 0,0 1 0,-4 0 0,0 4 0,0-3 0,0 3 0,0 1 0,0-9 0,0 13 0,0-13 0,0 5 0,0-3 0,0-2 0,0 4 0,0-1 0,0 1 0,0 0 0,0 4 0,-4-3 0,-1 3 0,-3 0 0,-5-3 0,4 4 0,-3-6 0,-1 1 0,4-4 0,-6 2 0,2-6 0,-4 7 0,0-7 0,1 3 0,-13 1 0,4-4 0,-10 4 0,8-8 0,-1-1 0,1-4 0,-1 0 0,6 0 0,-5 0 0,9-4 0,-3 0 0,8-4 0,1 0 0,5 0 0,-1 0 0,4 1 0,-3 2 0,6-1 0,-2 5 0,3-2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5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24575,'0'25'0,"0"-7"0,0 26 0,0-7 0,0 17 0,0-7 0,0 29 0,0-35 0,0 33 0,0-17 0,0 1 0,0 10 0,15-14 0,-2 7 0,12-22 0,-3 17 0,2-18 0,2 5 0,0-4 0,8-4 0,-9-10 0,4 3 0,-3-9 0,-3-10 0,4 3 0,6-11 0,-4 3 0,9-4 0,-3 0 0,5 0 0,-6 0 0,4-4 0,-4-6 0,21-19 0,-9 0 0,17-17 0,-25 18 0,24-22 0,-24 26 0,25-26 0,-15 21 0,15-10 0,-8 6 0,6 4 0,-8 3 0,1 4 0,0 1 0,0 4 0,-1-3 0,1 3 0,0 0 0,-6-3 0,4 8 0,-5-3 0,7 9 0,-6-3 0,4 8 0,-16-3 0,9 4 0,-17 0 0,11 0 0,-15 3 0,7 6 0,1 22 0,-10-4 0,9 19 0,-14 2 0,-2-11 0,1 21 0,-6-17 0,1 12 0,-1 1 0,-4-7 0,-1-1 0,-1-6 0,-3-6 0,4-6 0,-5-7 0,0-8 0,0-2 0,0-3 0,0-1 0,0-6 0,0-16 0,5-16 0,1-17 0,9-6 0,1 6 0,10-4 0,1 4 0,5-6 0,0 0 0,6 10 0,0-3 0,3 19 0,2-8 0,3 14 0,10-5 0,-12 15 0,21-3 0,-22 8 0,18 1 0,-13 1 0,4 5 0,-5 0 0,1 0 0,-3 0 0,-5 5 0,-1 5 0,-4 4 0,4 12 0,-8-2 0,4 7 0,-6-6 0,-5 2 0,3-7 0,-4 2 0,0 0 0,16 1 0,-13-3 0,19-7 0,-10-9 0,11-4 0,-5 0 0,6-19 0,1-7 0,-9-11 0,11-13 0,-12 5 0,7-7 0,-5-2 0,2 10 0,-9-4 0,-2 11 0,-6 3 0,-8 11 0,-3 2 0,1 4 0,-5 0 0,1 4 0,-6 5 0,-2 5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6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1 135 24575,'8'-4'0,"10"0"0,22 4 0,22 0 0,3 0 0,28-11 0,-12-3 0,-7-5 0,0-4 0,-18 6 0,7 4 0,-9-2 0,-13 10 0,-9-1 0,-13 2 0,-3 4 0,-8 0 0,-4 0 0,-1 0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6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24575,'0'77'0,"0"0"0,0 0 0,0 5 0,0-1 0,0-21 0,0-23 0,0 20 0,0-41 0,0-3 0,0-1 0,0-5 0,0-3 0,0-1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7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24575,'86'-1'0,"-1"-1"0,1 0 0,-1 1 0,12-1 0,-3 0 0,-22 1 0,-15 1 0,-39 0 0,3 0 0,-13 0 0,3 0 0,-3 0 0,-4-3 0,-1 2 0,-3-2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8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24575,'72'0'0,"0"0"0,0 0 0,14 0 0,0 0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8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24575,'2'4'0,"14"-1"0,6-3 0,23 0 0,35 0 0,2 0 0,-22 0 0,12 0 0,1 0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24575,'0'89'0,"-1"0"0,1 1 0,-1-1 0,1 0 0,-1 1 0,1-1 0,-1 0 0,-1 0 0,1 1 0,1-1 0,0 0 0,0 1 0,0-1 0,0 0 0,0 1 0,0-1 0,0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09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24575,'61'74'0,"0"1"0,0-1 0,0 1 0,19 7 0,0-8 0,-20-45 0,-19-104 0,-11 20 0,-4 1 0,-7-9 0,4-6 0,-2 6 0,-9 2 0,3 8 0,-9 23 0,-1 7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6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24575,'0'77'0,"0"1"0,0-9 0,0-11 0,0-27 0,0-5 0,0-4 0,0-9 0,0-6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24575,'0'5'0,"0"36"0,0 2 0,0 35 0,0-16 0,0 15 0,0 2-642,0 16 642,0-6 0,0-8 0,0 2 159,0-26-159,0 19 0,0-27 0,0-2 0,0-14 0,0-10 0,0-9 0,0-7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1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24575,'4'-3'0,"-1"5"0,-3 14 0,0 15 0,0 17 0,0 20 0,0 5 0,0 22 0,0-14 0,0-2 0,0-12 0,0-12 0,0 6 0,0-19 0,0-3 0,0-20 0,0-3 0,0-12 0,0 0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1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 24575,'-5'-2'0,"2"4"0,12 23 0,7 6 0,16 16 0,-3-4 0,4-6 0,-2 2 0,19 1 0,-5-9 0,11 12 0,-16-27 0,-5 5 0,-2-3 0,-10-8 0,-2 2 0,-4-7 0,-5 2 0,-3 0 0,-6 10 0,-3 4 0,-16 25 0,-8 0 0,-20 33 0,-6-2 0,6-7 0,0 15 0,11-33 0,-1 17 0,7-22 0,2-6 0,10-13 0,2-6 0,9-10 0,0 0 0,1-8 0,-1-1 0,-4-3 0,-3-7 0,-3-13 0,4 8 0,1-5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2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576 0 24575,'4'6'0,"-16"27"0,-13 12 0,-19 35 0,16-39 0,-1 1-604,-1 8 0,-2 1 604,-2 1 0,0 0 0,2 0 0,1-1 295,-14 21-295,-3 5 0,14-31 0,-2 17 0,4-13 0,16-14 0,-1-9 0,11-15 913,-5 0-913,11-5 0,-4 1 0,4 2 0,4 3 0,9 3 0,11 2 0,17 7 0,0-4 0,11 10 0,-4-9 0,6 9 0,-6-9 0,4 9 0,-16-14 0,8 7 0,-20-11 0,3 2 0,-10-3 0,-5-4 0,0 0 0,-5-4 0,-2-1 0,-2-3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3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24575,'0'4'0,"0"7"0,0 23 0,0 2 0,0 9 0,0 1 0,0-5 0,0 5 0,0-7 0,0 1 0,0-6 0,0-1 0,0-15 0,8 3 0,1-16 0,18 2 0,-3-7 0,8 0 0,1 0 0,1 0 0,1 0 0,4-14 0,11-11 0,-16-2 0,27-24 0,-33 24 0,10-20 0,-9 16 0,-3-9 0,-5 10 0,-2-5 0,-10 8 0,0 4 0,-4 2 0,-1 11 0,-4 3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3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24575,'0'56'0,"0"-14"0,0 50 0,0-28 0,0 21 0,0-14 0,0-7 0,0 2 0,0-9 0,0 5 0,0-7 0,0-9 0,0-6 0,0-15 0,0 6 0,0-22 0,0 4 0,0-10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4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24575,'3'23'0,"1"4"0,-4 37 0,0-21 0,0 15 0,0-17 0,0 7 0,0-3 0,0-11 0,0-1 0,0-14 0,0-3 0,-8-12 0,6-1 0,-5-3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5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24575,'0'36'0,"0"9"0,0 34 0,0 1 0,0-21 0,0 4-688,0-4 1,0 1 687,0 12 0,0 2 0,0 1 0,0-2 0,0-17 0,0-1 0,3 6 0,0-1 194,-2 29-194,5 0 0,-6-3 0,0-36 0,0-8 0,0-21 0,0-4 258,0-5 0,0-4 0,0-5 1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24575,'0'10'0,"0"5"0,0-3 0,0 10 0,0-5 0,0 5 0,0-6 0,0 1 0,0-4 0,0 2 0,0-6 0,0 2 0,0-3 0,0 3 0,0-3 0,3 4 0,2-1 0,2-2 0,1 2 0,0-3 0,-1 0 0,1-1 0,-1 1 0,1-1 0,-1 1 0,-2-1 0,1 1 0,-1-1 0,2 1 0,-3-1 0,3-3 0,-3 3 0,4-3 0,-4 4 0,2-4 0,-1 3 0,-1-3 0,2 0 0,-5 3 0,6-6 0,-7 5 0,7-5 0,-6 6 0,6-6 0,-4 5 0,5-2 0,-1 0 0,0-1 0,0 1 0,1-4 0,-1 4 0,1-4 0,-1 3 0,1-2 0,0 2 0,-1-3 0,5 0 0,-4 0 0,8 0 0,-4 0 0,1 0 0,3 0 0,-8 0 0,4 0 0,-5 0 0,1 0 0,3 0 0,-2 0 0,2 0 0,-3 0 0,-1 0 0,1 0 0,-1 0 0,1-3 0,-1-1 0,5-8 0,-3-1 0,7-3 0,-3-1 0,-1 0 0,4 0 0,-7 1 0,7-1 0,-7 4 0,3 1 0,-5 8 0,-3-3 0,3-1 0,-3-1 0,4-2 0,-4 3 0,3 0 0,-3 1 0,0 0 0,-1-3 0,-6 2 0,2-17 0,-7-7 0,7 8 0,-4 0 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8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24575,'0'69'0,"0"-3"0,0-5 0,0-12 0,0 17 0,0-17 0,0 12 0,0 0 0,0-12 0,5 4 0,5-13 0,4-11 0,10 4 0,-10-10 0,9 6 0,-10-11 0,5 3 0,-2-12 0,-3 3 0,-1 0 0,-5-4 0,-2 4 0,-2-5 0,-3 1 0,0-4 0,0-1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24575,'75'1'0,"1"0"0,-1 0 0,0 0 0,5 0 0,0 0 0,1 0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18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24575,'52'28'0,"1"1"0,2 1 0,-11-3 0,-25-6 0,11-1 0,-29-14 0,10-14 0,-6-4 0,8-18 0,-3 2 0,4-5 0,-1 5 0,-3 6 0,2 0 0,-3 5 0,3 4 0,-4 2 0,4-1 0,-4 3 0,0-7 0,-4 11 0,0-2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21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1 637 24575,'15'0'0,"5"0"0,2 0 0,11 0 0,-4 0 0,4-5 0,-10-8 0,-1-6 0,-4-3 0,6-16 0,-5 7 0,3-28 0,-12 9 0,-5-4 0,-5-6 0,0 11 0,0-12 0,0 14 0,0 1 0,0 12 0,-3 9 0,-2 9 0,-6 12 0,2 0 0,-7 4 0,4 0 0,-6 12 0,-1 15 0,-3 30 0,-1 15 0,-2 14-543,15-34 1,0 0 542,1-3 0,0 2 0,1 15 0,2 2 0,2-4 0,0 1 0,-3 9 0,1 1 0,5-3 0,0 1 0,-2-3 0,-1-3 0,4-12 0,0-2 0,0 8 0,0-2 0,0 24-144,0-31 1,0 1 143,0 32 0,0-13 0,9 2 0,-3-36 0,11-2 1068,-5-24-1068,10-8 304,0 0-304,6-12 0,-5-6 0,-1-10 0,2-10 0,-8 5 0,8-10 0,-14 5 0,4-1 0,-8 3 0,-2-1 0,-4 4 0,0-9 0,0 14 0,-5-14 0,-3 19 0,-7-13 0,-6 13 0,-3-3 0,-3 4 0,4 4 0,2 1 0,-1 4 0,4 1 0,1 3 0,5 1 0,5 1 0,-1 2 0,1-3 0,2-2 0,2 1 0,15-6 0,4-1 0,12-8 0,13-12 0,-8 0 0,24-19 0,-17 5 0,2-6 0,-5-2 0,-10 6 0,8-28 0,-1 9-429,-7-25 429,1 12 0,-16 14 0,6-15 0,-7 15 0,1-13 0,-1 8 0,-4 17 0,-2 9 0,-5 5 0,0 6 0,0 6 0,0 11 429,0 2-429,0 6 0,-4 2 0,0 3 0,-3 4 0,0 4 0,-2 14 0,0 13 0,-2 23 0,0 8 0,-1 15 0,0 11 0,5-14 0,0-19 0,1-2 0,5 9 0,-2-11 0,0-1 0,3 14 0,0 7 0,0-17 0,0-8 0,3-16 0,6-3 0,4-11 0,8-2 0,-3-6 0,8-4 0,-4-4 0,12-14 0,-7-14 0,9-16 0,-14-4 0,4-4 0,-6 5 0,-3-1 0,-3 8 0,-5 12 0,0 6 0,-1 10 0,-4 13 0,0 15 0,-4 37 0,0-8 0,0 16 0,0-15 0,0-5 0,0-1 0,0-12 0,3-6 0,6-9 0,4-5 0,14-4 0,-8-4 0,26-21 0,-27 4 0,23-26 0,-20 13 0,5-5 0,-8 12 0,-1 1 0,-8 9 0,2 2 0,-3 7 0,-4 3 0,-1 20 0,-3 19 0,0 18 0,0 21 0,0 11-693,0 0 693,0-36 0,0 0 0,0 45 0,0-14 0,0 8-62,0-26 62,0 5 0,0-9 0,0-19 0,0-8 0,0-17 690,0-5-690,0-4 65,0-7-65,0-17 0,0-15 0,0-32 0,0-9 0,0-23 0,0 27 0,0-22 0,0 24 0,0-12 0,0-7 0,5 20 0,6-10 0,11 20 0,6-5 0,4 11 0,0 1 0,-1 11 0,0 1 0,-2 12 0,-6 4 0,-1 8 0,-6 7 0,1 1 0,-5 4 0,0 0 0,-4 0 0,-1 4 0,2 20 0,-5 3 0,1 32 0,-5-2 0,0-1 0,0 32 0,-4-45 0,-2 45 0,-8-51 0,-3 16 0,2-19 0,-7-5 0,8-7 0,-13-8 0,5-2 0,-13-7 0,6-1 0,-2-4 0,6 0 0,6-12 0,-3 2 0,4-17 0,1 5 0,3-1 0,5 2 0,2 8 0,6-3 0,-6 8 0,6-1 0,-2 6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0:15:22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29 118 24575,'3'0'0,"-1"0"0,13 0 0,-7-3 0,4-1 0,-8-3 0,2-1 0,-5 1 0,3-1 0,-4-4 0,0 4 0,0-8 0,0 3 0,0 1 0,-4 0 0,0 8 0,-3 0 0,-1 4 0,0 0 0,1 0 0,-1 0 0,1 0 0,-1 3 0,1 2 0,3 6 0,-3-2 0,6 2 0,-2-3 0,3-1 0,0 1 0,3-4 0,5-1 0,0-3 0,8-4 0,-11 4 0,2-4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1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3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24575,'0'21'0,"0"11"0,0 9 0,0 5 0,0 7 0,0-4 0,0 19 0,0 30-1541,0-4 1541,0-19 0,0 4 0,0-8 0,0 0 0,0 10 0,0 0 0,0-6 0,0-1 0,0 1 0,0-4 0,0 25-446,0-31 0,0-2 446,0 22 0,0-32 0,0 0 0,0 34-145,0-11 145,0-7 0,0-6 0,0-2 1456,0-7-1456,0-7 957,0-1-957,0-6 165,0-6-165,0-1 0,0-6 0,0-4 0,-4-2 0,3-8 0,-3-1 0,4-5 0,0 1 0,0-1 0,0 4 0,-3-3 0,2 3 0,-2-3 0,3-1 0,-4-3 0,0 0 0,0-4 0,0 0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4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24575,'0'2'0,"0"21"0,0 13 0,0 17 0,0-5 0,0-2 0,0 7 0,0-10 0,0 23 0,0-24 0,0 5 0,0-19 0,4-6 0,4-6 0,5-6 0,0-3 0,7-3 0,-6-3 0,12 3 0,-8-4 0,8 0 0,-3 0 0,4 0 0,-4-4 0,3-5 0,-2-10 0,4-6 0,8-10 0,-5 3 0,12-16 0,-16 16 0,5-21 0,-7 16 0,-3-16 0,4 11 0,-6-5 0,-5 13 0,-1 1 0,-5 6 0,-3 4 0,-2 1 0,-4 6 0,0-1 0,0 8 0,0 1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5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24575,'0'11'0,"0"8"0,0 24 0,0 4 0,0 7 0,0 7 0,0 1 0,0 8 0,0-14 0,0 10 0,0-17 0,0 12 0,0-13 0,0-2 0,0-12 0,0-6 0,0-2 0,0-12 0,0 2 0,0-4 0,0-3 0,0 2 0,0 1 0,0-4 0,0 4 0,0-5 0,0 1 0,0-4 0,0-1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6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1 0,15 27 0,-7-22 0,30 42 0,-14-30 0,9 10 0,11 9 0,-11-19 0,20 29 0,-21-26 0,17 11 0,-16-17 0,12 16 0,-3-14 0,-8 13 0,2-15 0,-11 3 0,3-15 0,-9 6 0,-1-12 0,-2 4 0,-3-6 0,0 0 0,3-3 0,-8 3 0,4-4 0,-4-1 0,-1 1 0,-3-1 0,0 0 0,-4 1 0,0-1 0,0 0 0,0 5 0,0 5 0,0 6 0,-15 16 0,3-9 0,-21 36 0,1-20 0,-11 32 0,-6-4-1040,-2 9 1040,25-37 0,-1 1 0,-3-1 0,2-1-419,-12 29 419,-14 6 0,18-22 0,-5 5 0,2-12 0,8-9 0,6-13 0,6-6 1017,8-11-1017,3 0 442,3-5-442,-1-3 0,2 0 0,-3-4 0,3 0 0,0 0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7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834 0 24575,'-51'76'0,"-1"-1"0,1 0 0,-1 0 0,1 0 0,-1 0 0,1 0 0,0 1 0,-1-1 0,-9 13 0,-6 8 0,-2 1 0,5-5 0,10-14 0,16-19 0,21-27 0,17-25 0,0 1 0,3-1 0,1 1 0,8 0 0,0 3 0,5 2 0,4 4 0,2 1 0,5 5 0,6 3 0,4 5 0,4 6 0,1-4 0,14 17 0,-16-15 0,14 15 0,-18-13 0,6 6 0,1-5 0,-7 3 0,-1-8 0,-6 1 0,-1-9 0,-6-3 0,-1-8 0,-10-2 0,0-5 0,-5 1 0,1-1 0,-1 1 0,1-4 0,-4-1 0,-1-3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8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24575,'0'32'0,"0"-3"0,0 23 0,0-16 0,0 15 0,0-9 0,0 5 0,0-1 0,0-11 0,0-2 0,4-6 0,5-4 0,4-2 0,4-8 0,10 4 0,-8-11 0,13 7 0,-10-12 0,5 3 0,6-4 0,-4 0 0,-1 0 0,4 0 0,-8 0 0,9-8 0,-10-6 0,4-11 0,-8-2 0,9-3 0,-8 3 0,-1-2 0,-1 2 0,-8-1 0,3 5 0,-5 2 0,1 4 0,-2 4 0,2-2 0,-5 2 0,0-4 0,-4 0 0,0 1 0,0 6 0,0 3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24575,'2'-2'0,"8"0"0,6-12 0,5 5 0,-1-7 0,-3 7 0,3-3 0,1 7 0,-4 2 0,3 3 0,-4 0 0,0 0 0,4 62 0,-1 47 0,1-20 0,15-24 0,-15 24 0,-3 19 0,4-45 0,-2-63 0,-12 0 0,0 0 0,-3 0 0,-1 0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39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24575,'0'23'0,"0"20"0,0-11 0,0 32 0,0-33 0,0 49 0,0-44 0,0 38 0,0-17 0,0 0 0,0 11 0,0-15 0,0-5 0,0-2 0,0-12 0,0-1 0,0-11 0,0-4 0,0-3 0,0-6 0,0 2 0,0-3 0,0-1 0,0 1 0,0-1 0,0-3 0,0-1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1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24575,'0'5'0,"0"9"0,0 16 0,0 14 0,0-8 0,0 23 0,0-2 0,0 12 0,0-6 0,0 12 0,0-29 0,0 26 0,0-21 0,0 18 0,0 1 0,0-8 0,0 5 0,0-11 0,0 4 0,0-6 0,0 0 0,0-7 0,0-1 0,0-7 0,0 1 0,0 0 0,0 0 0,0-6 0,0-1 0,0-6 0,0 0 0,0-4 0,0-2 0,0-4 0,0-1 0,0 1 0,0 0 0,0-1 0,0-3 0,0-2 0,0 1 0,0-4 0,0 4 0,0-5 0,0 1 0,0-4 0,0-1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2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24575,'16'0'0,"2"4"0,9 5 0,7 16 0,-4-4 0,5 13 0,-1-8 0,10 11 0,3 16 0,-7-12 0,11 27 0,-27-30 0,15 30 0,-13-19 0,5 34 0,-8-30 0,7 37 0,-19-46 0,6 30 0,-6-18 0,0 13 0,1-7 0,-1 6 0,0-12 0,-5 4 0,-1-12 0,-5-2 0,0-7 0,0 14 0,0-15 0,0 19 0,0-15 0,0 12 0,0-6 0,-6 27 0,-4-34 0,-1 7 0,-3 1 0,-14 6 0,-9 30 0,9-29 0,-12 13 0,11-20 0,-20 33 0,16-35 0,-3 11 0,17-34 0,3-3 0,7-8 0,-3-2 0,8-3 0,-3-4 0,3-1 0,-3-3 0,-1 0 0,1 0 0,3 0 0,1 0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4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526 7 24575,'-3'-4'0,"-2"1"0,-11 11 0,2-2 0,-14 22 0,10-12 0,-14 36 0,13-30 0,-7 29 0,8-22 0,-2 11 0,-6 1 0,5-1 0,1-5 0,1 3 0,4-3 0,0-1 0,-4 4 0,8-9 0,-7 9 0,7-4 0,-3 1 0,0 3 0,3-4 0,-4 6 0,5 0 0,0-1 0,1-5 0,-1 5 0,5-5 0,-4 0 0,4-1 0,0 0 0,-4 1 0,8 6 0,-3-7 0,4 6 0,-5-5 0,4 0 0,-3 4 0,4-9 0,0 8 0,-5-2 0,4-2 0,-3 6 0,4-5 0,0 5 0,0 1 0,0 0 0,0 0 0,0-1 0,0 1 0,0-1 0,4-5 0,1 4 0,5 2 0,0 1 0,0 4 0,0-5 0,0 0 0,-1-6 0,1 4 0,-1-9 0,1 9 0,3-9 0,-2 9 0,11 9 0,-7-10 0,4 13 0,-1-21 0,-8 4 0,7-6 0,-7 1 0,4-1 0,-6-5 0,5 4 0,-3-8 0,7 8 0,-4-3 0,6 4 0,-5 0 0,3 1 0,-3-1 0,4-4 0,0 3 0,-1-8 0,0 3 0,0 0 0,0-6 0,1 5 0,-2-7 0,1 3 0,-1 1 0,1 0 0,-1-4 0,-3 2 0,3-6 0,-7 3 0,7-4 0,-8 0 0,4 0 0,-5-1 0,0-12 0,-2 6 0,-2-11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7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26 24575,'-12'0'0,"1"-3"0,6-2 0,11 1 0,14 1 0,18 3 0,17 0 0,7 0 0,-6 0 0,10 0 0,-9 0 0,5 0 0,-1 0 0,-8-5 0,-15 4 0,5-4 0,-28 5 0,11 0 0,-13 0 0,-1 0 0,-1 0 0,-3 0 0,-1 0 0,0 0 0,1 0 0,-1 0 0,-3 0 0,-1 0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24575,'-4'13'0,"0"-4"0,4 25 0,0-17 0,0 39 0,0-16 0,0 27 0,0-4 0,0 6 0,0 8 0,0-24 0,0 44 0,0-53 0,0 48 0,0-43 0,0 19 0,0-19 0,0 10 0,0-18 0,0 0 0,0-3 0,0-14 0,0 7 0,0-13 0,0 4 0,0-10 0,0 0 0,0-8 0,0-1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4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24575,'3'-4'0,"1"1"0,0 6 0,3 6 0,-6 8 0,3 6 0,-4 4 0,4 0 0,-3 6 0,3-4 0,-4 16 0,0-15 0,0 9 0,0-12 0,0 1 0,0-10 0,0 3 0,0-13 0,0 3 0,0-16 0,0-6 0,0-14 0,0-8 0,4 5 0,1-5 0,9 0 0,-4 4 0,4-4 0,-1 6 0,-3 4 0,6 1 0,-7 6 0,3-1 0,0 4 0,-3 1 0,3 8 0,-1-4 0,-2 8 0,2-4 0,-3 4 0,-1 0 0,1 0 0,-1 0 0,-3 0 0,0 0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54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141 468 24575,'7'11'0,"4"-6"0,2 2 0,0-4 0,2-2 0,-6 6 0,11-6 0,-6 2 0,3-3 0,-1 0 0,1 0 0,1 0 0,-1 0 0,-1-4 0,-4 0 0,1-9 0,3 4 0,-3-7 0,0 3 0,-1 0 0,-4-2 0,0 2 0,0-4 0,1 0 0,-1-4 0,-3 3 0,-1-4 0,-4 1 0,4 3 0,-3-8 0,2 8 0,-3-8 0,0 3 0,0 0 0,0-3 0,0 8 0,0-8 0,0 12 0,0-6 0,-3 11 0,2-3 0,-10 4 0,6 1 0,-7-1 0,1 3 0,2 2 0,-7 3 0,8 0 0,-8 0 0,3 0 0,-4 0 0,1 0 0,-6 8 0,4 6 0,-6 15 0,2-4 0,2 7 0,-3-9 0,10-1 0,-1 4 0,6-8 0,-1 4 0,4-10 0,-2 4 0,6-4 0,-3 5 0,4-1 0,0 1 0,0 0 0,0 4 0,0-3 0,0 3 0,0 1 0,0 8 0,4-1 0,1 6 0,9-8 0,0 0 0,5 6 0,-5-4 0,5 10 0,-9-5 0,5 5 0,-5 1 0,-1 0 0,1 0 0,0-1 0,-4 1 0,-2-6 0,-4 4 0,0-9 0,0 4 0,0-6 0,0-4 0,0-2 0,-4-4 0,-4-4 0,-5-1 0,-4-4 0,0 1 0,-4-1 0,-2 1 0,-4 0 0,-1 0 0,6-4 0,-12 3 0,14-7 0,-5 3 0,14 0 0,3-3 0,1 2 0,-1-3 0,1 0 0,-1-11 0,4-4 0,1-16 0,3 14 0,0-1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55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9 612 24575,'-5'11'0,"2"0"0,3 0 0,0-3 0,0 3 0,0 0 0,0-3 0,0-10 0,0-21 0,0-16 0,0-15 0,0-15 0,0 5 0,0-7 0,0 4 0,0 4 0,0 1 0,0 8 0,4 14 0,1 12 0,3 6 0,0 10 0,0 3 0,0 6 0,-1 3 0,1 0 0,-1 0 0,1 0 0,-1 0 0,1 7 0,0 3 0,5 11 0,-4 2 0,9 9 0,-1 16 0,4 1 0,-4 12 0,4-7 0,-3 22 0,-1-22 0,1 26 0,-7-24 0,0 5 0,0 0 0,-1-13 0,0-2 0,-4-12 0,-2 6 0,-4-19 0,0 3 0,0-17 0,0 1 0,0-4 0,0-1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55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24575,'19'0'0,"10"-9"0,0 6 0,11-10 0,0 8 0,-6-1 0,-1 2 0,-10 4 0,-2 0 0,-4 0 0,-5 0 0,-1 0 0,-3 0 0,-4 0 0,-1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8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71 24575,'0'-11'0,"3"0"0,5 1 0,9 1 0,4-3 0,5 3 0,1 4 0,4 1 0,-8 4 0,3 0 0,-6 0 0,-7 0 0,7 0 0,-15 3 0,10 10 0,-10 4 0,4 9 0,-1 6 0,-3-5 0,4 10 0,-4-5 0,0 1 0,-5 4 0,0-5 0,0 12 0,0-10 0,0 9 0,0-11 0,0 6 0,0-5 0,-9 3 0,-2-3 0,-7 0 0,-1 4 0,2-14 0,-1 7 0,1-9 0,0 1 0,1-5 0,0-2 0,0-6 0,0 2 0,-5-2 0,4-1 0,-8-3 0,7-2 0,-7-3 0,8 0 0,-7 0 0,8 0 0,0 0 0,5 0 0,4 0 0,-1-3 0,4-1 0,-2 0 0,5-3 0,-2-1 0,3 0 0,0-12 0,0 7 0,0-12 0,0 3 0,4-9 0,1 8 0,7-8 0,1 14 0,8-4 0,-4 8 0,4 1 0,-5 8 0,0 0 0,4 4 0,-3 0 0,8 0 0,-8 0 0,8 4 0,-3 5 0,4 4 0,0 5 0,0-1 0,6-3 0,12 11 0,-8-9 0,7 10 0,-12-12 0,-8 1 0,7-5 0,-17 2 0,7-4 0,-12-1 0,3 0 0,-4 1 0,0-4 0,-3-1 0,-1-3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56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 24575,'-5'-4'0,"17"1"0,3 3 0,28 0 0,-6 0 0,10 0 0,5 0 0,-11 0 0,0 0 0,-9 0 0,-13 0 0,6 0 0,-16 0 0,4 0 0,-10 0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0:56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24575,'11'0'0,"14"0"0,8 0 0,25 0 0,-26 0 0,33 0 0,-28 0 0,11 0 0,-10 0 0,-14 0 0,-1 0 0,-11 0 0,-5 0 0,-3 0 0,0 0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1:00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1 294 24575,'0'11'0,"0"-1"0,0-2 0,0-1 0,0 1 0,0-1 0,0 1 0,0-1 0,0-6 0,0-11 0,0-4 0,0-12 0,9-2 0,2-6 0,4-1 0,3 2 0,-3 0 0,-1 9 0,-1-8 0,-4 14 0,-1 1 0,0 5 0,-1 5 0,-2-1 0,-2 0 0,-3 1 0,3 0 0,1 3 0,3 1 0,0 3 0,1 3 0,0 5 0,0 5 0,0 3 0,1 6 0,-1-4 0,1 8 0,0-4 0,0 1 0,-1-2 0,1-4 0,-1 0 0,0-1 0,1 1 0,-2-4 0,2 2 0,-5-6 0,3 2 0,-6-3 0,6-1 0,-7 1 0,7-1 0,-3 1 0,0-1 0,3 1 0,-3-1 0,0 0 0,2-3 0,-5 0 0,2-4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1:0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1 369 24575,'18'0'0,"6"0"0,-6 0 0,3 0 0,-4 0 0,4 0 0,-7 0 0,6-4 0,-11 3 0,6-3 0,-6 4 0,5-7 0,-2 6 0,3-9 0,0 5 0,-3 1 0,3 1 0,-10-1 0,5 3 0,-5-2 0,2-4 0,1 5 0,0-6 0,-1 5 0,0 2 0,0-2 0,0 3 0,0 0 0,0 0 0,1 0 0,-1 0 0,1 0 0,-1 0 0,1 4 0,-1-4 0,0 7 0,1-3 0,-1 4 0,1-1 0,-1 0 0,-3-6 0,-1-2 0,-3-10 0,0-7 0,0 0 0,0-8 0,0 3 0,0-4 0,0-1 0,0 1 0,0-1 0,0 6 0,0 4 0,0 3 0,0 6 0,0-3 0,0 5 0,0 0 0,0 0 0,3 3 0,2-3 0,2 6 0,1-5 0,3 5 0,2-6 0,-1 6 0,4-3 0,-4 4 0,1 0 0,-1 0 0,-1 0 0,-2 0 0,2 0 0,-3 0 0,-1 0 0,1 0 0,-1 0 0,1 0 0,-4 3 0,-1 1 0,-3 3 0,0 1 0,0-1 0,0 1 0,0-1 0,0 1 0,0-1 0,0 1 0,0-1 0,0 5 0,0-4 0,-4 8 0,0-8 0,-4 4 0,0-1 0,0-2 0,0 2 0,-4-3 0,4 0 0,-8 4 0,3-3 0,-3 6 0,-1-5 0,4 5 0,-3-6 0,7 3 0,-2-4 0,3-1 0,0 1 0,4-1 0,-3-3 0,3 0 0,3-4 0,6-4 0,7 3 0,4-6 0,0 6 0,1-2 0,-1 3 0,-3 0 0,3 0 0,-8 0 0,8 0 0,-8 0 0,8 0 0,-8 0 0,4 0 0,-5 0 0,1 0 0,-1 3 0,1 5 0,0 5 0,-3-1 0,-2 4 0,-3-8 0,0 4 0,0 0 0,0-4 0,0 4 0,0-5 0,0 1 0,-3-1 0,-5 1 0,-1 0 0,-7 0 0,4 0 0,-5-3 0,0 2 0,0-6 0,-11 10 0,8-9 0,-9 6 0,12-8 0,0 0 0,5 0 0,-4 0 0,7 0 0,-2 0 0,3 0 0,1 0 0,-1 0 0,4 0 0,1 0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1:04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1 353 24575,'0'20'0,"0"-11"0,0-27 0,0-11 0,0-7 0,0 3 0,0 0 0,0 4 0,0-4 0,4 5 0,1 1 0,4 4 0,-4 2 0,2 4 0,-6 4 0,6 2 0,-6 3 0,6 0 0,-3 1 0,3 3 0,0 1 0,0 3 0,0 0 0,0 3 0,1 5 0,0 10 0,1 4 0,1 11 0,-1-4 0,0 4 0,0-6 0,1 0 0,-1 1 0,-1-6 0,1-1 0,-4-4 0,2-4 0,-7-2 0,4-3 0,-4-1 0,0-3 0,0 0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1:0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24575,'15'0'0,"0"0"0,7-4 0,-9 0 0,12-1 0,-11-2 0,8 6 0,-6-3 0,-3 4 0,-2 0 0,-3 0 0,-1 0 0,1 0 0,3 0 0,-3 0 0,3 0 0,-4 0 0,0 0 0,1 0 0,-1 0 0,0 0 0,-3 3 0,2 2 0,-1 6 0,2-2 0,1 6 0,0-6 0,0 6 0,0-6 0,0 2 0,-1-3 0,-3 0 0,3-4 0,-3-1 0,4-3 0,-1 0 0,0 0 0,1 0 0,-1 0 0,0 0 0,-7 0 0,-1-7 0,-7-3 0,-4-11 0,2 3 0,-3-8 0,4 3 0,0-4 0,0 4 0,0 2 0,5 4 0,-4 0 0,7 5 0,-3 0 0,4 4 0,0 1 0,0-1 0,0 1 0,0 0 0,0-1 0,0 1 0,0 0 0,4 0 0,0 2 0,3-1 0,1 5 0,-1-6 0,1 6 0,-1-2 0,1 3 0,-1-3 0,5 2 0,-4-3 0,8 4 0,-7 0 0,6 0 0,-6 0 0,2 0 0,-3 0 0,-1 0 0,1 0 0,-1 0 0,1 0 0,-1 0 0,1 0 0,-1 0 0,0 0 0,-3 3 0,-1 2 0,-3 2 0,0 0 0,0 5 0,0 0 0,-7 5 0,1 0 0,-10-1 0,7-3 0,-7 2 0,4-6 0,-5 3 0,4-4 0,-2 1 0,6-2 0,-7 1 0,8 0 0,-4 0 0,4-1 0,1-3 0,-1 0 0,1-1 0,-1-2 0,1 2 0,2 0 0,-1-2 0,5-1 0,1-4 0,8-3 0,5-1 0,3-4 0,1-1 0,4-1 0,2 2 0,-1 3 0,5 0 0,-10 0 0,5 0 0,-6 5 0,-3 0 0,-1 4 0,-1 0 0,-2 0 0,2 0 0,-3 0 0,-1 0 0,0 3 0,-2 5 0,-2 5 0,-3 3 0,0-3 0,0 2 0,0-2 0,0 4 0,0-5 0,0 4 0,0-8 0,0 8 0,0-8 0,-4 4 0,0-5 0,-4 5 0,-4-3 0,3 3 0,-2-5 0,-1 1 0,3 0 0,-2 0 0,-1 0 0,4-4 0,-8 3 0,7-6 0,-7 3 0,8-4 0,-4 0 0,4 0 0,-3 3 0,2-2 0,-3 3 0,5-4 0,-1 0 0,1 0 0,3 0 0,1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4:31:0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0 328 24575,'0'-11'0,"0"-2"0,0-3 0,4-6 0,1 0 0,5-11 0,-5 9 0,3-8 0,-3 14 0,0-3 0,-2 4 0,1 4 0,-3 1 0,2 5 0,0-1 0,-2 1 0,2-1 0,1 4 0,-4-2 0,7 2 0,-6-3 0,5 3 0,-5-3 0,5 3 0,-5 0 0,2 1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1:22:26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53 24575,'0'8'0,"0"9"0,0-2 0,0 12 0,0 4 0,0 5 0,0 7 0,0 0 0,0-1 0,0 1 0,0-6 0,0-2 0,0-11 0,0-1 0,0 0 0,0-8 0,0 2 0,0-4 0,0-4 0,0 3 0,0-4 0,0 0 0,0 0 0,0-7 0,0-6 0,-5-20 0,4-1 0,-9-9 0,4-1 0,1 6 0,-5-12 0,9 5 0,-4-6 0,5 6 0,0 2 0,0 5 0,0 1 0,0 5 0,0-5 0,0 10 0,0 0 0,0 2 0,0 4 0,0-1 0,0 2 0,0 3 0,0 1 0,0 0 0,4 4 0,0 0 0,4 4 0,0 0 0,0 0 0,1 0 0,-1 0 0,0 0 0,0 0 0,4 0 0,-3 0 0,8 0 0,-4 0 0,5 0 0,0 0 0,-5 0 0,4 0 0,-8 0 0,4 0 0,-1 0 0,-3 0 0,4 0 0,-5 4 0,0 0 0,-4 4 0,0 0 0,-4 0 0,0 0 0,0 0 0,0 0 0,0 5 0,0 0 0,0 5 0,0 0 0,0 0 0,0 8 0,-8-6 0,2 5 0,-7-7 0,0 0 0,3-4 0,-7 2 0,4-6 0,-5 7 0,4-8 0,-3 4 0,3-4 0,1-1 0,0-3 0,5 2 0,0-6 0,0 3 0,0-4 0,0 0 0,7 0 0,10 0 0,1 0 0,10 0 0,-10 0 0,6 0 0,-7 0 0,8 0 0,-3 0 0,-1 0 0,4 0 0,-8 0 0,8 0 0,-8 0 0,8 4 0,-8 0 0,3 5 0,-3-1 0,-1 0 0,0 0 0,0 5 0,0-4 0,1 7 0,-1-6 0,1 2 0,-5 0 0,0-2 0,-1 2 0,-2-4 0,3 0 0,-4 0 0,0 0 0,0 0 0,0 0 0,0 1 0,0-2 0,0 1 0,0 0 0,0 0 0,0 0 0,0 0 0,-4 1 0,0-1 0,-5-4 0,-3 4 0,-2-7 0,-4 3 0,0-4 0,0 0 0,0 0 0,0 0 0,0 0 0,0 0 0,0 0 0,0 0 0,5 0 0,-4 0 0,7 0 0,-6 0 0,6 0 0,-2-4 0,7-5 0,-2 0 0,6-4 0,-7 1 0,7 3 0,-3-4 0,4 5 0,0 4 0,0 0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49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1 206 24575,'4'-7'0,"3"-1"0,-2-18 0,7 7 0,7-14 0,0 10 0,9-2 0,-10 4 0,4 3 0,-1 5 0,-3 4 0,8 5 0,-8 4 0,8 0 0,-8 0 0,3 0 0,-4 0 0,0 4 0,0 9 0,-4 6 0,1 14 0,-4 7 0,0 8 0,-4 5 0,4 8 0,-9-6 0,4 6 0,-5-8 0,0 8 0,0-6 0,0 21 0,0-25 0,-9 16 0,2-20 0,-14 7 0,4-1 0,1-5 0,-3-8 0,5-7 0,-5-6 0,2-4 0,-1-5 0,5-3 0,-7-5 0,9 2 0,-9-8 0,7 0 0,1-4 0,-4 0 0,7 0 0,-2 0 0,3 0 0,1-3 0,2-6 0,2-3 0,3-10 0,0 4 0,0-8 0,0 8 0,0-8 0,0 8 0,4-4 0,0 6 0,8-1 0,-2 0 0,5 4 0,-2 1 0,0 7 0,2 2 0,-2 3 0,8 0 0,-3 0 0,4 0 0,-1 0 0,1 0 0,6 8 0,5 3 0,-5 7 0,5 1 0,-9 3 0,2-3 0,-3 4 0,0-9 0,3 3 0,-12-8 0,6 3 0,-11-4 0,2-3 0,-7-9 0,0 3 0,-4-6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24575,'4'9'0,"-1"17"0,-3 27 0,0 28 0,0-29 0,0 2-387,0 4 1,0 1 386,0 3 0,0 0 0,3 2 0,0-3 0,-1 24 0,9 14 190,-9-48-190,12 11 0,-12-21 0,7-8 0,-9-15 0,0-2 0,0-12 0,0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24575,'0'82'0,"0"-44"0,0 59 0,0-63 0,0 10 0,0-6 0,0-5 0,0-2 0,0-9 0,0-2 0,0-8 0,0-10 0,0-13 0,0-9 0,0-17 0,0-3 0,0-11 0,9-1 0,2 6 0,9 2 0,-1 6 0,-1 5 0,-1 7 0,0 5 0,-5 9 0,3 4 0,-3 5 0,4 3 0,-4 0 0,3 0 0,-7 0 0,7 3 0,-7 10 0,5 10 0,-4 10 0,0 5 0,-3 0 0,-2 6 0,-4-4 0,0 4 0,0-6 0,0-5 0,0-7 0,0-5 0,0-9 0,0-1 0,0-4 0,0-6 0,0-10 0,0-14 0,0-9 0,4-12 0,2-1 0,4-6 0,0 5 0,0 2 0,4 6 0,0 5 0,0 6 0,1 7 0,-2 4 0,3 3 0,-4 5 0,3 5 0,-7 3 0,3 0 0,-4 0 0,0 0 0,1 11 0,0 9 0,-3 19 0,0 6 0,-5 7 0,4-1 0,-3-1 0,4-4 0,-5 3 0,0-9 0,4 3 0,-3-10 0,3-7 0,-1-5 0,-2-9 0,3-1 0,-4-4 0,0-6 0,0 2 0,0-6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6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24575,'2'0'0,"20"0"0,14 0 0,33 0 0,3 0 0,23 0 0,-14-5 0,-29 4 0,-2 0 0,10-4 0,22 5 0,-25 0 0,-1 0 0,-3 0 0,-19 0 0,-6 0 0,-11 0 0,-6 0 0,-7 0 0,0 0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05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1 24575,'-2'0'0,"-8"0"0,-13 13 0,-12 9 0,-2 16 0,-6 5 0,-2 6 0,5 8 0,1 7 0,4 5 0,-8 11 0,11-8 0,6 0 0,11-5 0,9-5 0,-10 0 0,8 5 0,-2-11 0,10 4 0,0-13 0,0 5 0,0-11 0,0 5 0,0-6 0,0-6 0,0 5 0,0-11 0,0 5 0,9-5 0,1-1 0,8 0 0,0 1 0,5 0 0,-4-5 0,8 0 0,-8-1 0,3-4 0,0 0 0,-4-2 0,-1-2 0,-1-1 0,-3-1 0,0-4 0,-2-1 0,1 1 0,-4 0 0,4 0 0,-5-1 0,1 1 0,-1-1 0,1-2 0,0-2 0,-1 0 0,0-2 0,0 2 0,-3-3 0,-1 0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06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 1 24575,'-21'33'0,"-15"29"0,-8 7-1288,12-16 1,-2 2 1287,3-5 0,-1 3 0,-5 12 0,-2 4-944,-6 3 0,0 2 944,4 4 0,2 1 0,0-3 0,1 0 0,0-3 0,2-1 0,6-3 0,1-2 247,-3-6 0,2-4-247,-9 22-139,0 0 139,11-28 1138,0 5-1138,-4-2 2177,16-24-2177,-7-1 620,17-17-620,-5 0 173,7-5-173,-3-3 0,3 0 0,0-4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07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0 467 24575,'0'4'0,"0"7"0,0 11 0,9 11 0,-2 1 0,11 6 0,-2 6 0,11 8 0,-2-15 0,3 18 0,-5-31 0,-3 19 0,5-9 0,-5-6 0,4 3 0,-2-19 0,-7 7 0,5-15 0,-11 1 0,3-7 0,-5 0 0,1 0 0,-4-3 0,-1-1 0,-3-12 0,0-9 0,0-15 0,0-8 0,0-20 0,0-13 0,0 7 0,0-9 0,-5 20 0,-2-6 0,-4 12 0,1 4 0,0 19 0,5 6 0,-3 7 0,7 8 0,-3 1 0,4 5 0,0-1 0,0 1 0,0-1 0,0-4 0,0 0 0,0-5 0,0-5 0,0 9 0,0-8 0,0 12 0,0-2 0,0 3 0,0 1 0,0-1 0,0 1 0,4-1 0,9 0 0,11-1 0,10 4 0,6-4 0,6 8 0,7-8 0,3 7 0,3-3 0,-5 5 0,-6 0 0,-2 0 0,-6 0 0,-11 0 0,-2 0 0,-14 0 0,-2 0 0,-3 0 0,-1 0 0,1 0 0,-4 0 0,-1 0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08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1 24575,'-68'57'0,"22"-2"0,8 1 0,12-2 0,4 0 0,3 0 0,8-5 0,1 10 0,-1-11 0,4 5 0,-3 7 0,10-11 0,0 10 0,0-18 0,0 11 0,0-16 0,0 14 0,0-19 0,0 13 0,0-10 0,0 1 0,0-8 0,8 0 0,2-5 0,4 1 0,2-2 0,-3-4 0,4-4 0,0-1 0,-1-4 0,6-3 0,0-2 0,5-3 0,12 0 0,-14 0 0,20-14 0,-21 2 0,11-12 0,-13 6 0,-1 4 0,-4-2 0,-4 3 0,3 0 0,-7-3 0,3 3 0,-7-3 0,-2-1 0,-3-4 0,0-10 0,0 11 0,0-8 0,-4 15 0,-4-4 0,-10 4 0,-10 0 0,0 4 0,-11 4 0,5 0 0,-12 5 0,4 0 0,-10 0 0,11 0 0,-6 0 0,13 0 0,1 5 0,6-1 0,8 9 0,-2-4 0,12 3 0,-2-4 0,3-4 0,1-1 0,3-3 0,1 0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0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1382 24575,'4'-2'0,"-1"-9"0,-3-15 0,0-22 0,0-7 0,0-15 0,0 8 0,0-21 0,0 23 0,0-24 0,0 22 0,0-1 0,0-5 0,0 25 0,0-15 0,0 22 0,0-5 0,0 8 0,0 6 0,0-1 0,0 6 0,0 0 0,0 9 0,0-2 0,0 6 0,0-2 0,-6 16 0,-4 12 0,-7 8 0,-3 14 0,2-11 0,0 0 0,4-2 0,-2-11 0,10 1 0,-5-8 0,10-1 0,-6 1 0,6-1 0,-2 1 0,0-4 0,2 2 0,-2-11 0,3-12 0,5-17 0,11-21 0,9-15 0,4 12 0,4-9 0,-6 12 0,6 0 0,-5 0 0,-4 14 0,-5 13 0,-6 11 0,-2 5 0,-3 8 0,0 0 0,-1 4 0,0 3 0,1 10 0,-4 11 0,5 24 0,-4-11 0,7 28 0,-2-21 0,1 16 0,0-6 0,-1 0 0,1-6 0,-1-2 0,0-12 0,-1-6 0,-4-7 0,2-8 0,-7-1 0,4-5 0,-4-3 0,0 0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1 760 24575,'0'24'0,"0"-5"0,0-8 0,0-10 0,0-12 0,0-12 0,0-18 0,0-7 0,0-12 0,0-10 0,0 0 0,10-7 0,-3 20 0,14-2 0,-9 4 0,13 0 0,-12 0 0,7 14 0,-7 8 0,-3 11 0,2 4 0,-4 6 0,0 8 0,-1 1 0,0 3 0,0 0 0,0 0 0,2 12 0,-1 3 0,2 18 0,-1 1 0,6 12 0,2 2 0,5 13 0,0-6 0,0 6 0,-1-7 0,0-6 0,-5-2 0,-2-12 0,-4-6 0,-2-7 0,1-4 0,-1-4 0,-1-2 0,-3-4 0,0-2 0,-4-2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2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24575,'33'-8'0,"7"-6"0,-4 3 0,3-8 0,-11 9 0,-1-3 0,0 4 0,-4 3 0,-2-1 0,-8 6 0,-2-3 0,-6 1 0,-2-1 0,-3-4 0,0 4 0,0 1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3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0 24575,'0'20'0,"0"20"0,0-3 0,0 29 0,0-9 0,0-1 0,0 26 0,0-22 0,0 34 0,0-23 0,0-13 0,0 32 0,0-46 0,0 47 0,0-42 0,0 11 0,0-6 0,0-7 0,0-1 0,0-13 0,0 0 0,0-11 0,0 0 0,0-6 0,0 1 0,0-1 0,0 1 0,0 0 0,0-1 0,0 1 0,0-5 0,0 0 0,0-5 0,0 1 0,-4-4 0,-9 0 0,-5-9 0,-15-4 0,3-11 0,-5-11 0,-1-2 0,2-9 0,3 11 0,2-5 0,9 9 0,1 3 0,6 2 0,5 10 0,3 0 0,-1 4 0,8 7 0,2 9 0,8 5 0,5 7 0,-1-3 0,2 4 0,-2-3 0,8 9 0,-10-9 0,12 6 0,-15-8 0,9 2 0,-11-6 0,2 0 0,1-4 0,-3-1 0,2-2 0,-3-2 0,-1-3 0,5 0 0,0 0 0,1 0 0,7 0 0,-5-12 0,12-5 0,-2-11 0,6-8 0,-1 5 0,1-11 0,-6 12 0,5-6 0,-11 13 0,-1 1 0,-6 9 0,-4 1 0,-1 5 0,1-1 0,-4 0 0,0 4 0,-4 1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5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38 709 24575,'0'-3'0,"0"-2"0,0-7 0,0-3 0,0 6 0,0-7 0,0 4 0,0-5 0,0-4 0,0-2 0,0 0 0,0-8 0,0 1 0,0-10 0,0 0 0,0 0 0,0-6 0,0 15 0,-9-12 0,7 18 0,-7-3 0,9 7 0,-8 4 0,6 4 0,-5 2 0,7 3 0,0 0 0,0 1 0,0-1 0,0 1 0,0-1 0,0 0 0,0 1 0,0-1 0,4-4 0,0 4 0,8-4 0,5 3 0,1 1 0,3 3 0,1-3 0,8 7 0,-6-3 0,5 4 0,-8 0 0,-7 0 0,6 0 0,-11 0 0,2 0 0,-3 0 0,0 3 0,-1 1 0,-3 13 0,0 1 0,-4 14 0,0 2 0,0 6 0,-5-1 0,0 1 0,-9-6 0,-1-1 0,1-5 0,-3-10 0,8 3 0,-3-12 0,0 3 0,3-5 0,-2-2 0,3 2 0,0-7 0,1 4 0,-1-4 0,7-3 0,11-2 0,3-3 0,14-1 0,-10 0 0,10 4 0,-5 2 0,1 3 0,-2 0 0,1 0 0,-9 0 0,8 0 0,-9 7 0,1 2 0,0 13 0,-5-5 0,1 9 0,-4-8 0,-1 8 0,-4-3 0,0 4 0,0-4 0,0 3 0,0-8 0,0 3 0,0-4 0,-4-1 0,0-3 0,-5 2 0,-2-6 0,2 3 0,-7-4 0,7-4 0,-6 3 0,2-6 0,-3 3 0,-1-4 0,0 0 0,1 0 0,-1 0 0,0 0 0,1 0 0,-1 0 0,0 0 0,0 0 0,1 0 0,-1-7 0,0-3 0,1-7 0,-2-4 0,1-2 0,-3-10 0,6-1 0,4 12 0,5 4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24575,'14'0'0,"5"0"0,8 0 0,1-3 0,8 2 0,-3-8 0,0 4 0,-2 0 0,-5 1 0,-4 4 0,-5 0 0,-6 0 0,-8 0 0,0 0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13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24575,'0'3'0,"17"17"0,-9-5 0,23 15 0,-13-2 0,11-2 0,2 10 0,-7-12 0,-2-1 0,-9-7 0,-1-3 0,-5-2 0,-2-3 0,1-4 0,-5-1 0,2-3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14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0 24575,'-25'49'0,"7"3"0,-13 4 0,19-12 0,-10 14 0,7-16 0,-1 6 0,1-13 0,1-8 0,6-10 0,3-4 0,1-2 0,4-7 0,0-1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15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180 497 24575,'-48'-27'0,"0"-1"0,-29-10 0,77 6 0,0 10 0,0-1 0,0-4 0,-5-6 0,4 4 0,4 1 0,-1 7 0,9 4 0,-7 4 0,1-3 0,5 7 0,-8-2 0,13 2 0,-9-3 0,5 3 0,1-6 0,1 6 0,3-3 0,1 3 0,0 1 0,-5 0 0,0 0 0,-5 0 0,1 4 0,-1 0 0,1 1 0,-1 2 0,1-2 0,-1 3 0,0 0 0,1 0 0,-1 0 0,1 0 0,-1 0 0,5 0 0,-4 0 0,8 0 0,-3 0 0,3 0 0,1 0 0,-5 3 0,4 2 0,-3 3 0,-1 0 0,0 0 0,-1-1 0,-2 1 0,3 4 0,-5-3 0,2 6 0,-2-6 0,1 2 0,0 1 0,-1-4 0,2 8 0,-5-8 0,3 8 0,-6-7 0,3 2 0,-4 1 0,0-4 0,0 4 0,0-5 0,0 1 0,0 3 0,0-2 0,0 2 0,0 1 0,0-3 0,0 6 0,0-6 0,0 6 0,-3-6 0,2 2 0,-6-3 0,3-1 0,-1 1 0,-1-1 0,5 1 0,-6-1 0,3 1 0,-4-1 0,1 1 0,-1-1 0,1-3 0,-1 3 0,1-3 0,-5 0 0,3 3 0,-6-6 0,2 6 0,-4-6 0,4 2 0,-7-3 0,6 4 0,-7-3 0,4 3 0,4-4 0,-3 0 0,8 0 0,-8 0 0,11 0 0,-3 0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7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26 24575,'5'-17'0,"-1"8"0,-4 19 0,0 20 0,0 19 0,0 21 0,0 17-521,0 10 521,0-44 0,0-1 0,0 30 0,0 8 0,0-26 0,0 13 0,0-20 0,0-5 0,0-23 0,0-2 0,0-15 0,0 0 521,0-5-521,-3-3 0,-6-8 0,-8-6 0,-5-8 0,-7-5 0,-1-8 0,5 1 0,-5-6 0,5 2 0,0 8 0,1-7 0,11 19 0,0-6 0,5 11 0,4 4 0,5 14 0,8 9 0,5 10 0,4-1 0,6 2 0,-4 4 0,9-2 0,-9 1 0,2-8 0,-8-3 0,1-4 0,-6-5 0,3 0 0,-5-5 0,1-2 0,-1-2 0,0-3 0,1 0 0,-1 0 0,1-3 0,-1-2 0,5-6 0,0-2 0,5-4 0,0-4 0,5 2 0,1-3 0,5-2 0,0 5 0,2-10 0,-3 9 0,3-8 0,-3 8 0,3-9 0,-7 11 0,-1-5 0,-9 6 0,-1 4 0,-4 2 0,0-1 0,-4 4 0,0-1 0,-4 6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1 584 24575,'0'17'0,"0"-2"0,0-4 0,0-3 0,0 3 0,0-10 0,0-11 0,0-14 0,0-16 0,0-14 0,0-2 0,0-5 0,0 8 0,5-8 0,6 6 0,1-6 0,3 14 0,-5 6 0,3 8 0,-3 14 0,2 3 0,-5 9 0,1 2 0,-1 2 0,1 3 0,-1 0 0,0 0 0,1 0 0,-1 7 0,1 3 0,1 11 0,5 7 0,0 1 0,6 9 0,-1-3 0,0 4 0,1 0 0,0 7 0,6 1 0,-4 0 0,3-1 0,-5-6 0,-1-1 0,-4-5 0,-1-1 0,-5-14 0,-1 1 0,0-11 0,0 2 0,-4-3 0,3-1 0,-10-3 0,6 0 0,-6-4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5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24575,'85'0'0,"-1"0"0,-29 0 0,-1 0 0,-8 0 0,-17 0 0,-2 0 0,-10 0 0,-8-3 0,-2 2 0,-7-2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00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1 24575,'0'21'0,"0"-1"0,0 24 0,0-3 0,0 13 0,0 6 0,0 3 0,0-7 0,0 10 0,0-16 0,0 10 0,0-6 0,4-6 0,-3-8 0,4-1 0,-2-19 0,-2 6 0,2-18 0,-3 4 0,0-5 0,0 0 0,0 1 0,0-1 0,0 0 0,0 0 0,-7-3 0,-2-1 0,-12-3 0,-1 0 0,-6-8 0,-6-8 0,4-9 0,-6-6 0,5-5 0,-1-2 0,7 7 0,0-2 0,9 15 0,2-4 0,5 10 0,2 0 0,6 14 0,11 9 0,2 16 0,17 4 0,-9 2 0,9-3 0,-10-3 0,4-3 0,-6-3 0,0-4 0,-5-4 0,4 2 0,-7-6 0,6 3 0,-2-4 0,-1 0 0,4 0 0,-8-4 0,4 3 0,0-6 0,-4 2 0,8-3 0,-4 0 0,5 0 0,-1-4 0,6-5 0,-4-9 0,10-6 0,-3-11 0,0 5 0,5-6 0,-11 9 0,4 3 0,-6 2 0,0 5 0,-4 5 0,-2 0 0,-3 8 0,-1 1 0,1 3 0,-4 0 0,-1 0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02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31 24575,'4'19'0,"0"-2"0,-4 6 0,0 6 0,0 5 0,0 6 0,0 6 0,0-10 0,0 8 0,0-3 0,0 6 0,0 1 0,0-2 0,0-17 0,0-2 0,0-14 0,0 3 0,0-8 0,0-3 0,0-14 0,-4-5 0,-6-17 0,0 1 0,-9-9 0,12 4 0,-6-3 0,12 3 0,-3 1 0,4-5 0,0 11 0,0-6 0,0 7 0,0 4 0,0-3 0,3 8 0,6-8 0,9 7 0,1-3 0,7 4 0,-4 5 0,1 0 0,3 4 0,-4 0 0,1 4 0,-2 1 0,1 4 0,-4 0 0,-1 0 0,-1 0 0,-4 0 0,1 0 0,2 0 0,-6 3 0,3 10 0,-4 1 0,-3 12 0,-1-3 0,-4 10 0,0-5 0,0 11 0,0-5 0,0 6 0,0-6 0,-4-1 0,-5-6 0,-5-4 0,0-2 0,-1-8 0,2-1 0,-9-4 0,4-3 0,-3-1 0,4-4 0,-4 0 0,3 0 0,0 0 0,3 0 0,6 0 0,-3-3 0,8-2 0,-3 1 0,7-3 0,-4 3 0,4-3 0,0-1 0,0 1 0,3-1 0,10-4 0,1 3 0,12-4 0,-3 4 0,4-1 0,6 1 0,-5 4 0,5 0 0,-6 5 0,0 0 0,0 0 0,-4 4 0,-2 4 0,-4 5 0,-4 9 0,0 0 0,-4 6 0,0 5 0,0-5 0,1 11 0,-5-5 0,0 0 0,-5 4 0,0-9 0,0 4 0,0-6 0,0-4 0,0 3 0,0-12 0,-4 6 0,-1-7 0,-7 3 0,-1-3 0,-4-1 0,-4-3 0,3-5 0,-14 0 0,2-4 0,-9 0 0,-3-18 0,8 5 0,-8-28 0,6 9 0,-1-5 0,1 1 0,7 11 0,6 3 0,5 8 0,6 3 0,5 3 0,3 0 0,-3 1 0,6-4 0,-3-2 0,4 5 0,0 0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03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24575,'7'3'0,"2"-4"0,25 23 0,-9-15 0,20 13 0,-11-6 0,6 2 0,0-1 0,-1 4 0,3 6 0,13 11 0,-14 2 0,9 6 0,-11 7 0,-9 0 0,3 6 0,-17-5 0,12 26 0,-13-1 0,5 18 0,-15-31 0,-5 10 0,0-16 0,0 19 0,0-8 0,0 1 0,-10-1 0,2 1 0,-20 6 0,15-18 0,-15 15 0,11-23 0,-10 10 0,-3 9 0,4-23 0,-14 21 0,13-29 0,-17 11 0,12-11 0,-8-7 0,8-2 0,-1-9 0,10-1 0,1-7 0,5-3 0,-3-1 0,7-4 0,-2 0 0,8-4 0,-5-4 0,7 3 0,-2-3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16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24575,'80'51'0,"0"0"0,-16-10 0,0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4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24575,'-1'88'0,"-1"0"0,1 0 0,0-18 0,0 0 0,0 1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17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24575,'-34'65'0,"1"-1"0,2-2 0,5-18 0,14-40 0,1 0 0,7-4 0,1 0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18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269 625 24575,'-19'0'0,"-2"0"0,9 0 0,-1 0 0,2 0 0,-1 0 0,3 0 0,-3-8 0,5 3 0,2-11 0,-2 8 0,7-8 0,-4 3 0,4 0 0,0-2 0,0 6 0,0-11 0,0 10 0,0-15 0,0 11 0,0-13 0,0 9 0,0-8 0,0 3 0,0 1 0,0 0 0,0 1 0,0-2 0,8 0 0,-3-3 0,11 8 0,-2-8 0,3 8 0,1-8 0,-1 8 0,0-4 0,5 5 0,-5 0 0,12-1 0,-10 5 0,5 1 0,-8 4 0,1 3 0,0 1 0,-1 4 0,1 0 0,0 0 0,4 0 0,-3 0 0,3 0 0,-4 0 0,0 0 0,-1 4 0,1 4 0,-4 5 0,-1 9 0,-3-5 0,-1 5 0,1-1 0,-1-3 0,1 8 0,-4-8 0,-1 3 0,-4 1 0,0-4 0,0 3 0,0-5 0,0 1 0,0 12 0,0-10 0,0 10 0,0-12 0,-4-1 0,-4 1 0,-1-4 0,-7 2 0,3-2 0,-8 4 0,3 0 0,-8 1 0,3-4 0,-4 3 0,-6-7 0,-2 4 0,-5-4 0,0 0 0,1-1 0,-1 1 0,1 0 0,-1 0 0,6-1 0,-5-3 0,10-2 0,1-4 0,6 0 0,6 0 0,3 0 0,5 0 0,5 0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33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24575,'0'23'0,"0"5"0,0 35 0,5 7 0,-3 26-641,3-47 1,1 1 640,-2 11 0,0 2 0,3 0 0,0 1 0,-3 0 0,0 1 0,-1 7 0,0 0 0,-3-11 0,0-2 0,0-5 0,0-1 152,0 40-152,0-22 0,0 6 0,0-26 0,0-5 0,0-19 0,0-4 960,0-6-960,0-6 0,0-7 0,0 0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34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24575,'0'-5'0,"0"22"0,0 0 0,0 32 0,0-18 0,5 15 0,5-6 0,6 6 0,-1-10 0,4 3 0,5-15 0,-4-2 0,17-11 0,-13 0 0,20-5 0,-13-1 0,19 0 0,-8-5 0,5-9 0,-7-1 0,14-29 0,-26 12 0,28-29 0,-28 13 0,10-12 0,-11 7 0,-2-4 0,-4 11 0,-6 0 0,-1 8 0,-9 10 0,-1 2 0,-4 4 0,0 4 0,0 2 0,0 3 0,0 4 0,0 1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35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24575,'-4'47'0,"0"-7"0,4 56 0,0-9-2014,0 10 2014,0-40 0,0 1 0,0-4 0,0 0 0,0 4 0,0-2 550,0 33-550,0 4 0,0-22 0,0 6 356,0-21-356,0-3 0,0-28 0,0 1 257,0-17 0,0-1 1,0-5-1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35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24575,'20'16'0,"15"13"0,7-2 0,23 19 0,0-4 0,7 1 0,1 4 0,-3-10 0,-17-3 0,5-2 0,-16-11 0,0 4 0,2-5 0,-24-6 0,2-5 0,-10-2 0,-4-2 0,4 2 0,-8 1 0,-1 3 0,-7 1 0,-11 17 0,-7 7 0,-17 15 0,-1 5 0,-9 16-1066,-7 5 1066,23-30 0,-1 1 0,-1-1 0,1-1 0,-25 31-326,4 4 326,14-17 0,-1 1 0,2-3 0,14-20 0,5-3 0,9-16 0,3-6 1047,5-5-1047,0-5 0,4-2 0,0-2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36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24575,'24'0'0,"6"0"0,4 0 0,0 0 0,4 0 0,-3 0 0,4 0 0,-4 0 0,3 0 0,-9 0 0,-1 0 0,-11 0 0,-9 0 0,-4 0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3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24575,'94'0'0,"0"0"0,0 0 0,-1 0 0,22 0 0,-4 0 0,-43 0 0,-56 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47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24575,'4'12'0,"-1"9"0,-3 20 0,0 13 0,0 2 0,0 11 0,0-18 0,0 17 0,0-10 0,0 13 0,0-7 0,0-7 0,0-3 0,0-16 0,0 8 0,0-20 0,0 3 0,0-10 0,0-1 0,0-3 0,0-1 0,0-5 0,0 1 0,0-1 0,0 0 0,0-3 0,0 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48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24575,'8'-4'0,"10"1"0,23 3 0,13-5 0,-10-1 0,21-5 0,1-6 0,-11 5 0,19-6 0,-32 13 0,5-9 0,-1 12 0,-12-7 0,-10 9 0,-3 0 0,-13 0 0,4 0 0,-8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18.6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40 92 24575,'-11'77'0,"0"0"0,1-3 0,3-21 0,7-45 0,0 3 0,3-4 0,1 0 0,3 0 0,0-3 0,1 3 0,-1-3 0,0 0 0,0 2 0,0-5 0,0 5 0,1-5 0,-1 2 0,0 0 0,0-2 0,0 6 0,0-7 0,1 4 0,-1-4 0,0 0 0,0 0 0,0 0 0,0 0 0,1 0 0,-1 0 0,0 0 0,0 0 0,0 0 0,1 0 0,-1 0 0,0-4 0,0 0 0,1-7 0,-1 3 0,1-7 0,-1 3 0,1-4 0,0 0 0,0 4 0,0-8 0,0 7 0,0-8 0,0 5 0,-4 0 0,4 0 0,-8 4 0,8-8 0,-7 7 0,3-8 0,-1 5 0,-2-4 0,3 3 0,-4-4 0,0 9 0,0-3 0,0 0 0,0 2 0,0-2 0,-7 8 0,2 3 0,-5-3 0,-1 3 0,2 0 0,-6-3 0,7 6 0,-7-6 0,7 6 0,-7-3 0,7 1 0,-3 2 0,-1-2 0,4 3 0,-3 0 0,4 0 0,-4 0 0,2 0 0,-2 0 0,4 0 0,0 0 0,-1 0 0,1 0 0,0 0 0,0 0 0,0 3 0,-1 1 0,1 3 0,0 0 0,0 1 0,3-1 0,-3 0 0,3 0 0,-3 0 0,3 0 0,-3 1 0,7-1 0,-4-3 0,4-1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24575,'-30'83'0,"0"-1"0,0 1 0,0 0 0,-7 12 0,1-3 0,14-19 0,22-11 0,0-20 0,0 23 0,0-12 0,8-6 0,13 3 0,3-25 0,17 16 0,-13-30 0,10 7 0,-10-13 0,-2 0 0,-5-1 0,-5-4 0,-4 0 0,-4 0 0,-5 0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4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1886 24575,'0'-21'0,"0"-10"0,0-24 0,0-23 0,0 8 0,0-3-1255,0 19 0,0-2 1255,0-42 0,0-1 0,0 35 0,0 2 0,0-24 0,0 2 0,0 26 0,0 4 165,0-3 0,0 2-165,0-32 0,0-2 0,0 4 0,0 14 0,0 18 0,0 7 0,0 11 0,0 7 1885,0 6-1885,0 6 295,0 3-295,0 1 0,0 5 0,0 0 0,-3 3 0,-4 1 0,-1 10 0,-8 7 0,-4 16 0,0 4 0,-5 2 0,5 2 0,2-9 0,3 4 0,1-6 0,6-4 0,-1-2 0,1-8 0,3-2 0,2-3 0,3-1 0,0 1 0,0-1 0,0-36 0,5 0 0,0-28 0,10 5 0,2 5 0,4-7 0,1 0 0,-2 12 0,-4 2 0,-3 13 0,-5 4 0,1 6 0,-1 5 0,-4 5 0,2 2 0,-2 2 0,3 3 0,-3 3 0,3 5 0,-2 10 0,4 4 0,0 11 0,1 1 0,5 12 0,1 2 0,10 1 0,-3 3 0,8-7 0,-10-5 0,4-5 0,-8-13 0,-3-4 0,-3-7 0,-3-3 0,-1-1 0,1 1 0,-4-4 0,-1-1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41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0 850 24575,'0'-39'0,"0"-18"0,0-15 0,0-15-931,0 36 1,0-2 930,0-46 0,10 8 324,2 14-324,5 16 373,2 12-373,-11 2 0,4 19 0,-7 7 942,3 11-942,0 3 222,-1 7-222,0 0 0,1 0 0,-1 0 0,0 7 0,2 7 0,-1 9 0,1 4 0,1 6 0,4 7 0,3 8 0,4 5 0,-4-5 0,3 4 0,-4-10 0,-1-2 0,-1-7 0,-5-10 0,0 3 0,-1-13 0,1 8 0,-2-13 0,-2 8 0,-2-8 0,1 8 0,-3-7 0,2 6 0,1-6 0,-3 2 0,2-3 0,-3-1 0,0-3 0,0 0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42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24575,'3'-4'0,"5"-3"0,14 2 0,2-8 0,9 6 0,-6-5 0,0 7 0,1 0 0,-6-3 0,-4 7 0,-3-3 0,-6 4 0,2 0 0,-4 0 0,-2 0 0,-2 0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43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45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1738 24575,'0'-88'0,"0"0"0,0 0 0,0 0 0,0-8 0,0 3 0,0 14 0,0 20 0,0 10 0,0-11 0,0-26 0,0 24 0,0 7 0,0 14 0,0 3 0,0 9 0,0-4 0,0 10 0,0-3 0,0 8 0,0 1 0,0 1 0,0 7 0,0-2 0,0 3 0,0 1 0,-3 3 0,-1 7 0,-3 6 0,-5 6 0,3 7 0,0-4 0,1 3 0,4-4 0,-5-1 0,4-3 0,-2 3 0,3-8 0,-1 4 0,-2-5 0,6 1 0,-5-1 0,5 0 0,-6 1 0,6-1 0,-6 1 0,7-1 0,-4-12 0,4-18 0,0-16 0,0-22 0,11-9 0,3-17 0,9 19 0,2-22 0,-3 32 0,-4-6 0,2 11 0,-10 24 0,4 2 0,-7 14 0,1 5 0,-4 12 0,-1 15 0,-3 11 0,0 15 0,0 3 0,5 12 0,-4-4 0,9 5 0,-4-8 0,5 0 0,-1-5 0,5-3 0,-1-10 0,1-3 0,3-4 0,-9-6 0,4 0 0,-5-10 0,0 0 0,0-4 0,-1-4 0,-3-1 0,0-3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0:46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1 456 24575,'0'10'0,"0"9"0,0-5 0,0 8 0,0-6 0,0 1 0,0-5 0,0 0 0,0-5 0,0-6 0,0-11 0,0-20 0,0 0 0,0-21 0,0 9 0,0-5 0,0 0 0,0 7 0,0 6 0,0-4 0,0 9 0,0 1 0,0 2 0,0 8 0,0-4 0,0 5 0,0 5 0,0 0 0,0 4 0,0 1 0,0-1 0,3 1 0,1-1 0,3 4 0,5 1 0,-4-1 0,8 4 0,-3-4 0,3 4 0,1 0 0,-1 0 0,1 0 0,0 0 0,-1 0 0,1 0 0,-4 0 0,-2 0 0,-3 0 0,-1 0 0,1 0 0,-1 0 0,-3 8 0,0 1 0,-4 12 0,0 2 0,0 4 0,0 0 0,-4 1 0,-6 5 0,-5-5 0,-4 5 0,2-10 0,3 3 0,-2-12 0,6 7 0,-2-12 0,4 2 0,1-3 0,-1-1 0,0-3 0,1 0 0,-1-4 0,1 0 0,3-3 0,0-6 0,4-3 0,0-5 0,0 0 0,0 1 0,4-6 0,5 4 0,4-3 0,8 7 0,-3-2 0,8 10 0,-8-5 0,8 10 0,-8-2 0,8 3 0,-3 0 0,0 0 0,-2 7 0,-4 7 0,1 9 0,-4 4 0,-1 0 0,-3 6 0,-1 1 0,1 0 0,-5-1 0,-1-5 0,-4-1 0,0 0 0,0-4 0,0-2 0,0-5 0,-7-3 0,-2 3 0,-4-7 0,-8 3 0,8-4 0,-9 1 0,5-5 0,-4 0 0,3-4 0,-8 0 0,8 0 0,-4 0 0,5 0 0,1 0 0,3 0 0,1-3 0,5-1 0,-1-8 0,4-1 0,-4-4 0,7-4 0,-7-2 0,2-16 0,-4-10 0,4 18 0,1 0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10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24575,'-7'6'0,"7"3"0,5 7 0,8-3 0,10 8 0,-5-2 0,11 11 0,-10-7 0,3-1 0,0-4 0,-9-6 0,4 5 0,-9-12 0,-4 5 0,3-9 0,-3 3 0,0-4 0,-1 0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11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0 24575,'-3'11'0,"-2"2"0,-7 3 0,2 6 0,-6-5 0,6 10 0,-6-10 0,2 10 0,1-10 0,4 5 0,2-10 0,2 0 0,1-4 0,1-1 0,3 0 0,0 1 0,0 2 0,-4 6 0,3 1 0,-11 1 0,6 2 0,-6-10 0,4 6 0,4-8 0,-3-1 0,6 1 0,-2-4 0,3-1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1:1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219 434 24575,'-53'0'0,"1"0"0,-30 0 0,67 0 0,10-3 0,-2-5 0,6-1 0,-2-7 0,3-1 0,0 3 0,0-6 0,0 7 0,0-9 0,0 4 0,0-8 0,0 8 0,0-8 0,0 8 0,0-4 0,0 1 0,0-2 0,0 4 0,0 3 0,3 4 0,6 3 0,4-3 0,3 4 0,1-1 0,4 1 0,2-1 0,4 4 0,1-4 0,-1 4 0,0 0 0,1-3 0,-6 7 0,5-3 0,-10 4 0,5 0 0,-6 0 0,1 0 0,4 0 0,-7 0 0,7 0 0,-9 0 0,5 0 0,-5 3 0,4 2 0,-8 2 0,4 5 0,-4-3 0,4 14 0,-7-4 0,2 6 0,-7 1 0,0-3 0,0 4 0,0-4 0,0 3 0,0-8 0,0 8 0,0-12 0,0 6 0,0-7 0,0 0 0,-3-2 0,2-3 0,-6-1 0,7 1 0,-8 3 0,4-2 0,0 2 0,-3-3 0,2-1 0,-3 5 0,-3-3 0,5 2 0,-9-2 0,10-2 0,-11 1 0,8 0 0,-8 0 0,3-3 0,-8 2 0,3-6 0,-8 3 0,3 0 0,-12-3 0,6 4 0,-6-5 0,12 0 0,-3 0 0,-2 0 0,11 0 0,0 0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13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24575,'5'0'0,"6"0"0,14 0 0,14 0 0,-9 0 0,36 0 0,-27 0 0,28 0 0,-26 0 0,5 0 0,-11 0 0,-2 0 0,-11 0 0,-8 0 0,-7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24575,'34'57'0,"1"0"0,0-2 0,-3-9 0,-2-22 0,-1-2 0,-8-10 0,-5-8 0,-4 3 0,-1-6 0,-7 2 0,-1-3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1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24575,'96'4'0,"-42"-2"0,-3 0 0,0-2 0,32 0 0,-37 0 0,-5 0 0,-29 0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14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24575,'1'74'0,"0"0"0,0 0 0,1 32 0,-1-20 0,-1-50 0,0 3 0,0-16 0,0-9 0,0-7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1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24575,'95'0'0,"1"0"0,-1 0 0,1 0 0,-1 0 0,1 0 0,-1 0 0,0 0 0,-7 0 0,-1 0 0,0 0 0,1 0 0,-1 0 0,0 0 0,1 0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16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24575,'30'93'0,"-1"0"0,1 0 0,0-1 0,0 1 0,0 0 0,0 0 0,0 8 0,2 12 0,-1-1 0,-2-16 0,-6-28 0,-7-41 0,-6-40 0,-10-16 0,0-20 0,0-21 0,0-17-716,0 35 0,0-3 716,0-7 0,0-2 0,0-1 0,0 1 0,0 9 0,0 0 0,0-6 0,0 2 113,0-25-113,0 32 0,0 0 0,0-20 0,0 4 0,0 25 0,0 4 0,-4 16 1071,0 2-1071,-5 4 248,4 4-248,-2 2 0,6 3 0,4 4 0,6 5 0,11 4 0,-2 7 0,8-3 0,2 9 0,6-8 0,6 5 0,0-5 0,6 0 0,16 1 0,2 0 0,0-4 0,19-2 0,-36-5 0,35 0 0,-33 0 0,0 0 0,-9 0 0,-13 0 0,-9 0 0,-2 0 0,-8 0 0,-1 0 0,-2 0 0,-2 0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17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24575,'-15'14'0,"2"-3"0,-4 23 0,-1 1 0,2 12 0,4-10 0,-8 23 0,18-27 0,-13 29 0,14-15 0,-3 0 0,4 12 0,0-18 0,0 12 0,0-9 0,0-8 0,0 8 0,0-15 0,0 3 0,0-4 0,0-10 0,0 2 0,3-7 0,5 3 0,1-3 0,3-1 0,-5-5 0,5 1 0,-3 0 0,6 0 0,-6-1 0,6 2 0,-2-5 0,4 0 0,-1-4 0,1 0 0,4 0 0,-7 0 0,7-13 0,-8 3 0,1-16 0,2 3 0,-5-10 0,2 4 0,-4-4 0,0 11 0,0-5 0,-4 9 0,-1-8 0,-4 8 0,0-3 0,0 4 0,0 0 0,0 4 0,0-2 0,-8 6 0,3-3 0,-11 7 0,4-2 0,-5 6 0,0-3 0,1 4 0,-1 0 0,0 0 0,0 0 0,1 0 0,-1 4 0,4 0 0,1 4 0,5 0 0,-1-1 0,4 0 0,-3-2 0,3-2 0,-3-3 0,3 0 0,1 0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18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1 24575,'-24'57'0,"0"0"0,6-5 0,0 1 0,-5 3 0,1 0 0,-5 39 0,-9-9 0,15 1 0,3-15 0,2 11 0,8-11 0,-9 0 0,10 3 0,2-19 0,5 5 0,0-8 0,0-5 0,0 4 0,0-5 0,0 6 0,0 1 0,0 6 0,0 10 0,0-12 0,0 40 0,0-48 0,-1 7 0,2 2 0,4 11 0,-2-19 0,1 2 0,9 34 0,-2-21 0,1 15 0,-1-23 0,7 33 0,-6-31 0,10 20 0,-4-24 0,5 13 0,1 8 0,4-6 0,-9-7 0,15 19 0,-16-36 0,17 35 0,-12-26 0,9 6 0,5 11 0,-8-22 0,4 2 0,-14-25 0,-1-2 0,-2-12 0,2 3 0,-6-9 0,4 0 0,-7 0 0,2 0 0,-3-4 0,-1-1 0,0-3 0,-2 0 0,-2 0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19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24575,'0'56'0,"0"-1"0,0 33 0,0-43 0,0-21 0,0 3 0,0-6 0,0-3 0,0 8 0,0-8 0,0 0 0,0-7 0,0-3 0,0-1 0,0 1 0,0-1 0,0-3 0,0-1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20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86 110 24575,'0'-15'0,"0"4"0,0-5 0,0 3 0,0 0 0,0 2 0,0 3 0,6 0 0,-1 4 0,6-3 0,1 7 0,-4-4 0,12 4 0,-10 0 0,10 0 0,-8 0 0,5 0 0,-5 0 0,-1 3 0,-3 6 0,-4 8 0,0 1 0,-4 13 0,0-7 0,0 15 0,0 7 0,0-3 0,0 15 0,0-10 0,-5 5 0,-1 1 0,-10 0 0,5-7 0,-8-6 0,8-8 0,-2-11 0,0 4 0,4-12 0,-4 2 0,2-8 0,2 0 0,-7-4 0,8 0 0,-8-4 0,7 0 0,-2 0 0,-1 0 0,3 0 0,-2-8 0,6-1 0,-2-16 0,6 1 0,-3-7 0,4-2 0,0 4 0,0-4 0,0 10 0,0-3 0,0 12 0,0-6 0,0 11 0,3-2 0,1 6 0,4 2 0,-1 3 0,1 0 0,-1 0 0,4 0 0,2 0 0,3 0 0,0 0 0,1 0 0,4 8 0,-3 2 0,8 8 0,-8-2 0,9 7 0,-9-5 0,10 11 0,-10-11 0,6 9 0,-8-9 0,-2 3 0,-2-4 0,-4-4 0,0 2 0,0-2 0,-3-4 0,-1-1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22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24575,'-8'0'0,"-3"0"0,3 0 0,-8 0 0,4 0 0,-4 3 0,-1 5 0,9 5 0,-4 8 0,7 2 0,0 4 0,-3 0 0,7 1 0,-3-1 0,4 1 0,0-6 0,0-1 0,0 1 0,0-9 0,0 4 0,0-1 0,0-6 0,0 10 0,0-8 0,0 1 0,0 2 0,7-6 0,2 3 0,8-4 0,-1 0 0,1 1 0,-5-1 0,4 0 0,-3-4 0,3 3 0,1-6 0,-1 3 0,1-4 0,0 0 0,-1 0 0,1 0 0,0-4 0,-5 0 0,4-4 0,-8 0 0,4-4 0,-4 3 0,0-7 0,0 4 0,0-5 0,1-4 0,-1 3 0,1-8 0,0 8 0,-1-4 0,-3 6 0,-1-1 0,-4 4 0,0 1 0,0 5 0,0-4 0,0 2 0,0-6 0,0 3 0,0-5 0,-8 0 0,-1 0 0,-8 1 0,0 2 0,4-1 0,-2 5 0,2 2 0,-4 4 0,1 1 0,-1 2 0,1-3 0,-1 4 0,0 0 0,4-4 0,2 4 0,3-4 0,0 4 0,1 0 0,3 0 0,1 0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2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24575,'0'14'0,"0"6"0,0 3 0,0 4 0,0 0 0,0 6 0,0 2 0,0 4 0,0 7 0,0-4 0,0 4 0,0-6 0,0-6 0,0 4 0,0-9 0,0 4 0,0-6 0,0-8 0,0 1 0,0-7 0,0 3 0,0 1 0,0-4 0,0-2 0,0-4 0,0 1 0,0-4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 24575,'-34'80'0,"1"1"0,-1-1 0,4-2 0,2-3 0,8-39 0,13-41 0,12-23 0,6-14 0,-4 12 0,3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2:24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31 24575,'-5'-15'0,"2"3"0,3 8 0,0 22 0,8 2 0,-2 20 0,19 8 0,-8 0 0,16 13 0,-10 6 0,9-3 0,-1 13 0,5 8 0,-16-25-464,0-3 1,-3 3 463,-6 22 0,5-25 0,0 2 0,-8-7 0,-1-2 0,10 38 0,-5-9 0,0 4 0,-6-19 0,5 13 0,-10-7 0,10 7 0,-10-13 0,5 11 0,-6-13 0,0 0 927,0 6-927,0-13 0,0 13 0,0-6 0,0 15 0,0-13 0,0 28 0,0-39 0,-5 30 0,-7-27 0,-1 13 0,-8-6 0,8-3 0,-2-6 0,0-6 0,3 4 0,-3-5 0,0 1 0,-3 19 0,2-22 0,-1 22 0,2-20 0,3 7 0,-4-6 0,2-2 0,2-6 0,-2-6 0,5-1 0,0-11 0,0 0 0,1-6 0,-1 1 0,1-1 0,0 1 0,-4 3 0,2-2 0,-1-2 0,3-5 0,4-3 0,-3-1 0,3-3 0,0 3 0,-3-3 0,3 3 0,-3-3 0,3 2 0,1-5 0,3 3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2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351 609 24575,'0'11'0,"0"2"0,4 13 0,4-5 0,5-4 0,8-4 0,-3 3 0,8-10 0,-3 1 0,4-7 0,1 0 0,-1 0 0,6 0 0,-9 0 0,13-4 0,-17-10 0,19-7 0,-12-14 0,3 4 0,0-5 0,-18 8 0,10-6 0,-16 5 0,8-9 0,-9 9 0,0-10 0,-5 5 0,0-12 0,-5 4 0,-10-5 0,-13 5 0,-10-1 0,-5 5 0,0 1 0,1 10 0,1 6 0,7 7 0,2 9 0,4 0 0,1 5 0,-1 0 0,6 4 0,-1 9 0,6 6 0,2 14 0,-8 19 0,11-2 0,-8 23 0,14-18 0,-4 6 0,9-7 0,-4 0 0,5-7 0,0 5 0,0-17 0,0 10 0,0-11 0,0 5 0,0 1 0,0 0 0,9 6 0,-2-5 0,13 11 0,-8-10 0,8 10 0,-9-5 0,4 1 0,-4-2 0,-1-6 0,-5-1 0,-1-4 0,-4 3 0,0-9 0,0 9 0,-8-9 0,-1-2 0,-15 1 0,-11-6 0,4-1 0,-15-4 0,12-11 0,0-2 0,-5-4 0,11 0 0,-5-8 0,5-2 0,6-8 0,4 5 0,7 1 0,3 4 0,4 1 0,0-1 0,4 4 0,0 1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2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24575,'9'-4'0,"17"1"0,1 3 0,18 0 0,-11 0 0,12 0 0,-4 0 0,4 0 0,-12 0 0,-1 0 0,-14 0 0,-6 0 0,-10 0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29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24575,'73'0'0,"1"0"0,-1 0 0,2 0 0,-1 0 0,-18 0 0,-18 0 0,12 0 0,-45 0 0,3 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29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24575,'0'17'0,"0"9"0,0 26 0,0 16 0,0 13 0,0 15-768,0-39 1,0 1 767,0 0 0,0 0 0,0 5 0,0 1 0,0-1 0,0 0 0,0 0 0,0 0 0,0-4 0,0-2 133,0 35-133,0 0 0,0-12 0,0 1 0,0-2 0,0-11 0,0-19 0,0 4 0,0-23 0,0 1 1147,0-17-1147,0 2 255,0-8-255,0-1 0,0-2 0,0-2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30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24575,'0'29'0,"0"21"0,0 5 0,0 16 0,0-9 0,0-2 0,0-11 0,0 2 0,0-9 0,0 0 0,0-3 0,0-11 0,0-10 0,3-2 0,5-8 0,5-3 0,4-2 0,10-3 0,2 0 0,11-4 0,-4-16 0,4-9 0,-6-19 0,-3 11 0,4-10 0,-12 6 0,12-8 0,-12-5 0,3 7 0,-5-6 0,-1 12 0,-4 0 0,-2 8 0,-5 0 0,-3 9 0,-2-3 0,-4 18 0,0 1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31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24575,'0'5'0,"0"12"0,0 28 0,0 4 0,0 19 0,0 1 0,0 10 0,0 16-715,0-7 715,0-36 0,0 0 0,0 45 0,0-43 0,0-2 0,0 24-112,0 14 112,0-32 0,0 19 0,0-26 0,0 0 0,0-22 711,0-5-711,0-8 29,0-8 0,0-4 0,0-1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32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24575,'7'19'0,"20"17"0,-14-14 0,37 33 0,-28-29 0,27 19 0,-17-10 0,6 3 0,-1 5 0,-7-11 0,-5 1 0,-3-14 0,0-1 0,-8-2 0,7-7 0,-12 3 0,2-4 0,-3-4 0,-1 3 0,0-3 0,1 3 0,-4 0 0,-1 1 0,-3-1 0,0 10 0,0 1 0,-4 9 0,-6 6 0,-6 14 0,-10 3 0,2 18 0,-9-6 0,2 15-546,-5 2 546,17-31 0,0-1 0,-11 21 0,-1 21 0,4-30 0,3 11 0,-3-16 0,11-14 0,2-7 0,6-14 0,0-3 546,0-8-546,4-1 0,-3-3 0,3 0 0,-4-4 0,1-4 0,2 3 0,2-2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33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 24575,'-3'8'0,"-12"11"0,-7 28 0,-12 11 0,-7 13 0,12-20 0,-12 24 0,15-30 0,-9 19 0,8-11 0,2-16 0,9 2 0,3-12 0,4-4 0,4-6 0,1-1 0,4-8 0,0 7 0,0-6 0,0 1 0,0 2 0,0-4 0,4 8 0,10 3 0,6 5 0,10 5 0,1 7 0,5-3 0,-3 8 0,3-8 0,-5 2 0,5-4 0,-5-1 0,0 0 0,-4-5 0,-4-3 0,1 0 0,-3-7 0,-7 6 0,2-12 0,-7 3 0,2-5 0,-7 1 0,3-4 0,-6-1 0,2-3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3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24575,'0'11'0,"0"18"0,0 2 0,0 15 0,0-7 0,0 22 0,0-16 0,0 22 0,0-20 0,0 1 0,0-2 0,0-12 0,0-1 0,8-11 0,1 0 0,8-5 0,-1-8 0,6-2 0,-4-3 0,8-3 0,-8 2 0,8-3 0,-8 0 0,8-4 0,-3-10 0,12-13 0,-13 2 0,12-15 0,-12 8 0,10-16 0,0 4 0,-5-3 0,-2 6 0,-5 1 0,-4-6 0,-2 4 0,-4 2 0,0 1 0,-5 11 0,0-1 0,-5 8 0,0 5 0,0 3 0,0 6 0,0 3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6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24575,'44'69'0,"0"0"0,0 0 0,0-1 0,10 23 0,-2-1 0,-20-23 0,-28-24 0,-4 15 0,-5-14 0,-5 8 0,-10-9 0,-13 14 0,3-26 0,-5 9 0,6-11 0,6-6 0,-3-5 0,12-7 0,-5-3 0,11-4 0,-4 0 0,5-4 0,0 0 0,3-3 0,1 2 0,3-2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34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24575,'0'47'0,"0"48"0,0 9 0,0-46 0,0 1-1129,0 18 0,0 10 0,0-10 1129,0-15 0,0-7 0,0 36 691,0-7-691,0-21 639,0 6-639,0-18 0,0-5 0,0-19 1743,0-8-1743,0-3 78,0-8 1,0-4-1,0-1 1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35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24575,'0'32'0,"0"4"0,0 40 0,0 7-1234,0-32 0,0 3 1234,0 8 0,0 1 0,0-4 0,0 1 0,0 7 0,0 2 0,0-1 0,0 0 0,0-8 0,0-1 162,0-4 1,0-2-163,0 40 0,0-22 0,0 7 513,0-22-513,0 3 0,0-28 0,0 6 1250,0-19-1250,0-1 380,0-5-380,0-4 0,0-4 0,0-1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35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24575,'41'0'0,"-11"0"0,30 0 0,-31 0 0,9 0 0,-14 0 0,4 0 0,-7 0 0,-8 0 0,-5 0 0,-5 0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3:36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24575,'85'0'0,"0"0"0,-17 0 0,0 0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00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0 24575,'-9'22'0,"-3"9"0,-13 16 0,-4 14 0,-6 9 0,-6 4 0,10-10 0,-10 12 0,13-18 0,-3 19 0,4-15 0,3 6 0,1 10 0,9-18 0,-7 14 0,13-3 0,-3-18 0,-5 30 0,13-27 0,-7 7 0,10 4 0,0-11 0,0 4 0,0 1 0,0-5 0,0 11 0,0-11 0,0 12 0,0-13 0,0 13 0,0-13 0,0 6 0,5 0 0,1-6 0,5 6 0,4-7 0,-3-1 0,8 1 0,-8-6 0,8 4 0,-4-11 0,5 11 0,-1-10 0,10 28 0,-2-18 0,3 13 0,-6-19 0,-5-7 0,0 1 0,-1-6 0,6 6 0,-5-5 0,5 0 0,-6-2 0,0 0 0,-1-5 0,1 5 0,0 0 0,-1-4 0,7 5 0,-5-1 0,3-3 0,-3 8 0,4-8 0,-4 3 0,8-3 0,-8-3 0,7-2 0,-8-4 0,2-7 0,-8 2 0,3-7 0,-7 3 0,2-4 0,-3-4 0,0-1 0,-4-3 0,-1 0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05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24575,'0'39'0,"0"10"0,0-6 0,0 47 0,0-52 0,0 52 0,0-47 0,0 18 0,0-19 0,0-8 0,0-12 0,0-10 0,0 0 0,0-5 0,0-3 0,0 0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06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42 24575,'7'-3'0,"-1"-3"0,14-3 0,-9-5 0,9 12 0,-7-6 0,4 8 0,-5 0 0,0 0 0,-4 0 0,-1 0 0,1 0 0,-4 8 0,-1 6 0,-3 14 0,0 6 0,0 6 0,0-1 0,-4 1 0,-6 0 0,-5-6 0,-5 4 0,-4-8 0,4 3 0,-8-8 0,10-4 0,-4-7 0,6-2 0,-1-4 0,0-3 0,0-1 0,-4-4 0,3 0 0,0-4 0,3 0 0,2-8 0,0 3 0,5-7 0,1 7 0,6-2 0,-2-1 0,3-1 0,0 1 0,0-4 0,0 7 0,3-2 0,1 3 0,4 0 0,3 4 0,2 1 0,-1 3 0,4 0 0,-3 0 0,8 0 0,-3 0 0,8 0 0,-8 3 0,20 10 0,-17 2 0,18 7 0,-22-5 0,10 1 0,-4 4 0,0-3 0,4 4 0,-4-5 0,4 0 0,1-4 0,-1 3 0,-4-7 0,8 4 0,-12-10 0,13 1 0,-9-5 0,-1 0 0,4 0 0,-8 0 0,0-12 0,-1-9 0,-10 4 0,1-1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0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24575,'0'15'0,"0"0"0,0 6 0,0-3 0,0 14 0,0-8 0,0 4 0,0 4 0,0-8 0,0 4 0,0-2 0,0 2 0,0-4 0,0 8 0,0-19 0,0 8 0,0-9 0,0 5 0,0 0 0,0-5 0,0 0 0,0-5 0,4 1 0,-4-1 0,4 1 0,-4-1 0,0-5 0,0-6 0,0-5 0,0-5 0,0 1 0,0-4 0,0 0 0,0-9 0,0-4 0,0-9 0,0-1 0,0-6 0,0 4 0,0-4 0,0 6 0,0 1 0,0 4 0,0 2 0,0 11 0,0 4 0,0 6 0,0 5 0,0 3 0,0 0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07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 24575,'-11'0'0,"0"0"0,-4 0 0,3 0 0,-3 0 0,2 0 0,-3 0 0,3 0 0,-8 0 0,8 3 0,-9 2 0,5 7 0,0 6 0,-1 4 0,1 1 0,2 3 0,3-8 0,7 14 0,-2-13 0,6 12 0,-3-13 0,4 3 0,0-4 0,0 0 0,0-1 0,0 1 0,0 0 0,3-5 0,2 0 0,11 0 0,-2-3 0,12 8 0,-4-7 0,6 3 0,-1-4 0,13-4 0,-10-1 0,15-4 0,-16 0 0,4 0 0,-6 0 0,1 0 0,-1-8 0,0 2 0,1-11 0,-6 3 0,5-4 0,-10 1 0,5-5 0,-8 4 0,-1-8 0,-5 8 0,1-9 0,0 9 0,-4-3 0,-2-1 0,-3 4 0,0-3 0,0 4 0,0 0 0,0 1 0,-4-1 0,0 4 0,-4 2 0,1 3 0,-1 0 0,0 4 0,1 1 0,-5 3 0,3 0 0,-2 0 0,-1 0 0,4 0 0,-12 0 0,11 0 0,-6 0 0,7 0 0,4 0 0,1 0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1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24575,'6'4'0,"3"-1"0,6-3 0,6 0 0,2 0 0,4 0 0,-4 0 0,3 0 0,-8 0 0,3 0 0,1 0 0,-4 0 0,3 0 0,-5 0 0,-4 0 0,-1 0 0,-4 0 0,-3 0 0,-1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 24575,'0'7'0,"0"-1"0,0 9 0,3-5 0,-2-3 0,5-3 0,-3 0 0,4-4 0,4 0 0,1 0 0,4 0 0,4 0 0,2 0 0,4 0 0,5 0 0,2 0 0,5 0 0,0 0 0,0 0 0,0 0 0,-5 0 0,-2 0 0,-9-4 0,-2 3 0,-8-2 0,-1 3 0,-4 0 0,-3-3 0,0-1 0,-4-7 0,-4 3 0,-4-4 0,0 1 0,-7-1 0,2-4 0,-3 0 0,0 0 0,4 4 0,1-3 0,3 6 0,1-2 0,3 4 0,-3 3 0,6 1 0,-2 3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11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61 108 24575,'27'-22'0,"29"-10"0,-21 16 0,35-8 0,-45 15 0,6 5 0,-16 4 0,-6 0 0,2 10 0,-7 0 0,0 20 0,-4 6 0,0 5 0,0 12 0,0-12 0,0 5 0,0-1 0,0-9 0,-9 8 0,2-9 0,-7-1 0,1-1 0,2-6 0,-6 0 0,7 0 0,-7-4 0,4-2 0,0-4 0,-3-4 0,3-1 0,-4-4 0,5 0 0,-9-3 0,7-2 0,-7-3 0,4 0 0,0 0 0,1 0 0,3 0 0,-3-4 0,7-4 0,1-5 0,0-9 0,7-6 0,-3-1 0,4-4 0,0 6 0,0-1 0,0 6 0,0-5 0,0 10 0,3-5 0,2 5 0,7 4 0,6 1 0,12 3 0,-6 4 0,10 1 0,-12 4 0,1 0 0,3 0 0,-4 9 0,7 6 0,-6 8 0,10 3 0,-7 1 0,8-1 0,-9 2 0,2-3 0,-8-4 0,2-3 0,-8-2 0,3-3 0,-7-1 0,2-4 0,-7-1 0,3 1 0,-6-1 0,2-3 0,-3 0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12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24575,'9'2'0,"-2"20"0,-7 14 0,0 17 0,0 8 0,0-12 0,0 10 0,-5-12 0,4 7 0,-8-7 0,7-1 0,-2-11 0,0-7 0,3-2 0,-2-12 0,3 6 0,0-12 0,3 0 0,5-4 0,4-4 0,5 0 0,4 0 0,2 0 0,4-4 0,0 3 0,6-8 0,-4 8 0,4-4 0,-6 1 0,1 3 0,-1-3 0,-4 4 0,-2 0 0,-9 0 0,0 0 0,-4 0 0,-1 0 0,1 0 0,-1 0 0,-3 0 0,0 0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1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24575,'0'51'0,"0"0"0,0 26 0,0-12 0,0-15 0,0 13 0,0-2 0,0-14 0,0-1 0,0 0 0,0-15 0,0 3 0,0-13 0,0-7 0,0 2 0,0-12 0,0-1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14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46 24575,'-7'-4'0,"0"7"0,-1 6 0,-1 10 0,-4 8 0,7 0 0,-11 6 0,15 1 0,-12 6 0,13-6 0,-3-1 0,4 0 0,0-9 0,0 8 0,0-14 0,0 3 0,0-4 0,0-1 0,0 6 0,0-8 0,0 11 0,0-12 0,0 9 0,0-6 0,3 1 0,2 0 0,3-5 0,0 0 0,3-4 0,-2-1 0,6 1 0,-2-3 0,4-2 0,4-3 0,-3 0 0,8 0 0,-3 0 0,-1-3 0,5-6 0,-9-9 0,8-2 0,-6-6 0,2 2 0,-4-3 0,0-1 0,-3-5 0,2 5 0,-6-5 0,2 5 0,-4-5 0,0 9 0,1-8 0,-6 9 0,0 1 0,-4 0 0,0-7 0,0 10 0,0-15 0,0 16 0,0-4 0,-3 6 0,-6-1 0,0 0 0,-7 0 0,3 4 0,-4 1 0,5 4 0,-4 4 0,3 0 0,-4 4 0,1 0 0,-1 0 0,0 0 0,4 0 0,-2 0 0,6 0 0,-3 0 0,5 0 0,0 0 0,0 0 0,0 0 0,3 0 0,0 0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16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86 24575,'-4'1'0,"1"-6"0,6-8 0,6-3 0,14-2 0,-4 8 0,8-3 0,-6 12 0,-7-6 0,11 6 0,-15-2 0,6 3 0,-8 0 0,-1 0 0,1 0 0,-4 7 0,-1 3 0,-3 11 0,0 7 0,0 6 0,0 12 0,0 2 0,0 5 0,-9-5 0,-3 4 0,-8-10 0,0 4 0,4-6 0,-2-6 0,4-6 0,-4-2 0,-5-2 0,4-1 0,-17 12 0,16-15 0,-9 10 0,7-17 0,8-1 0,-6-4 0,7 0 0,1-3 0,0-2 0,4-3 0,1 0 0,-5 0 0,3 0 0,-2 0 0,6-3 0,-2-10 0,6-6 0,-3-14 0,4-1 0,0-12 0,0 4 0,0-4 0,0 6 0,4 11 0,0-3 0,5 18 0,-1-2 0,-1 12 0,5 0 0,0 4 0,5 0 0,0 0 0,4 0 0,2 8 0,-1 2 0,11 14 0,-7 0 0,15 8 0,-9 4 0,10-3 0,10 17 0,-8-20 0,6 13 0,-21-23 0,-2 3 0,-13-10 0,6-1 0,-11-4 0,2 0 0,-3-4 0,-4-1 0,-1-3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17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71 194 24575,'-3'70'0,"1"1"0,-3-6 0,3-17 0,5-41 0,2-4 0,3-3 0,12 0 0,-6 0 0,8 0 0,-10 0 0,4 0 0,-4 0 0,5-4 0,-1 4 0,1-12 0,-4 7 0,2-11 0,-6 8 0,2-8 0,-3 4 0,1-10 0,0-1 0,0-4 0,0-1 0,-4-5 0,-1 4 0,-4-9 0,0 9 0,0-3 0,0 4 0,0 1 0,-4 4 0,0 5 0,-4 3 0,-4 9 0,3-1 0,-7 7 0,3 0 0,1 0 0,-4 0 0,3 0 0,-3 4 0,-1 4 0,-1 15 0,0 1 0,-2 14 0,6-9 0,-5 9 0,4-9 0,0 4 0,-2-6 0,4-1 0,3-4 0,-1-6 0,11-4 0,-7-8 0,6-1 0,-2-3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1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 24575,'39'84'0,"-1"-1"0,1-1 0,-7-30 0,-23-52 0,6 0 0,-7-3 0,3-6 0,-2-8 0,4-6 0,-4-4 0,1-6 0,-1 4 0,0-4 0,0 6 0,-4-6 0,-1 4 0,-4-4 0,0 10 0,0-3 0,0 8 0,0-4 0,0 6 0,0 3 0,-3 4 0,-5 2 0,-1 6 0,-7-2 0,4 3 0,-1 0 0,-3 0 0,3 0 0,-3 0 0,-1 0 0,4 0 0,-3 3 0,8 2 0,-8 7 0,7 0 0,-7 5 0,11-1 0,-6 1 0,6 0 0,0-1 0,2 1 0,-1-1 0,3-3 0,-3-1 0,4-5 0,0 1 0,0-1 0,0-6 0,0-16 0,0 8 0,0-11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2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1 188 24575,'19'65'0,"-1"0"0,1 0 0,9 29 0,0-32 0,-10-62 0,6-7 0,-2-3 0,-4-7 0,-1-1 0,-1 1 0,-2-4 0,-1-2 0,5-10 0,-8 4 0,9-9 0,-8 4 0,3-6 0,-4 0 0,-1 5 0,1 2 0,-5 6 0,-1 4 0,-4 2 0,0 8 0,0 1 0,0 5 0,0-1 0,0 0 0,-7 0 0,-3 0 0,-6 4 0,3 0 0,-3 4 0,8 0 0,-8 0 0,7 0 0,-7 0 0,4 0 0,-8 0 0,6 3 0,-5 2 0,10 2 0,-7 5 0,8-3 0,-8 6 0,7-2 0,-7 0 0,7 3 0,-3 1 0,3 1 0,0 3 0,1 1 0,-1-4 0,0 3 0,5-4 0,0-5 0,1 0 0,2-5 0,-3 1 0,1-4 0,2-1 0,-2-3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2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11 24575,'-50'65'0,"0"1"0,2-2 0,16-12 0,32-34 0,0 2 0,0-8 0,7-4 0,7 0 0,4 0 0,8-3 0,-3-1 0,-1-4 0,5 0 0,1 0 0,-4 0 0,7 0 0,-8 0 0,4-8 0,-4-2 0,-2-3 0,-4-8 0,-3 7 0,2-8 0,-7 6 0,3 3 0,-4-3 0,-4 4 0,0-1 0,-4-3 0,0 7 0,0-6 0,0 2 0,0 0 0,0-2 0,0 2 0,0-7 0,-4 2 0,0 2 0,-4 5 0,0 3 0,-3 4 0,2-3 0,-3 6 0,1-2 0,2 3 0,-7 0 0,8 0 0,-8 0 0,7 0 0,-3 0 0,8 0 0,1 0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23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24575,'4'5'0,"-1"12"0,-3 21 0,0-3 0,0 16 0,0-9 0,0 12 0,0-6 0,0-8 0,0-12 0,0-2 0,0-12 0,0 2 0,0-17 0,0 2 0,0-7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 24575,'-8'5'0,"11"-2"0,23-3 0,12 0 0,8 0 0,11 0 0,3 0 0,-1 0 0,12 0 0,-27 0 0,24 0 0,-32-8 0,14 6 0,-22-7 0,-6 9 0,-7 0 0,-10 0 0,2 0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24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24575,'70'-4'0,"1"1"0,0 0 0,29-2 0,-31 13 0,-69 26 0,0 6 0,0 0 0,0 0 0,0-6 0,-4 4 0,-5-9 0,-6 4 0,1-11 0,-3 4 0,4-8 0,-5 4 0,1-6 0,1-3 0,-1-1 0,0-3 0,0-1 0,5-4 0,-4 0 0,3-4 0,-3 0 0,3 0 0,1 0 0,1-4 0,2 0 0,1-8 0,1 3 0,6-6 0,-2 6 0,3-3 0,0 5 0,0-1 0,0 1 0,6 3 0,3 0 0,6 4 0,7 0 0,0 0 0,6 0 0,-1 4 0,6 2 0,-5 7 0,5 1 0,0 5 0,-4 0 0,9 0 0,-9 0 0,4 0 0,-11-5 0,0-2 0,-6-3 0,-3-1 0,-2-1 0,-3-2 0,-1-2 0,-2-3 0,-2 0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25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24575,'0'2'0,"0"4"0,0 9 0,0 7 0,0-4 0,0 8 0,0-9 0,0 5 0,0-10 0,0 4 0,0-7 0,0 6 0,7-6 0,2-1 0,7-1 0,5-2 0,1 0 0,6-1 0,-1-4 0,6 0 0,-4 0 0,4 0 0,-6 0 0,0 0 0,-4 0 0,-2 0 0,-4 0 0,-1-4 0,7-10 0,-4-6 0,0-14 0,-1 6 0,-8-6 0,3 7 0,-3 0 0,-5 4 0,-1-3 0,-4 3 0,0 0 0,0-3 0,0 8 0,0-8 0,-8 8 0,-1-4 0,-13 9 0,4 1 0,-8 2 0,-9 6 0,5 0 0,-10 4 0,13 0 0,0 0 0,4 7 0,-3 3 0,7 11 0,-3 3 0,3 3 0,1 0 0,0 1 0,4-6 0,1 0 0,4-6 0,5-3 0,-3-2 0,3-6 0,-4-2 0,1-3 0,3 0 0,1 0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2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24575,'0'19'0,"0"10"0,0 0 0,0 17 0,0-5 0,0 12 0,0-12 0,0-1 0,0-7 0,0-5 0,0-6 0,0-5 0,0-5 0,0-5 0,0-6 0,0-10 0,0 2 0,0-5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2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24 24575,'-4'-16'0,"3"9"0,15 17 0,5 5 0,12 19 0,-2-8 0,7 11 0,-3-1 0,4 3 0,0 4 0,1 0 0,1 5 0,10 9 0,-7 1 0,6 12 0,-10-13 0,-10-2 0,-1 4 0,8 13 0,-15-11 0,15 21 0,-23-26 0,12 30 0,-12-32 0,6 27 0,-8-37 0,1 16 0,-1-6 0,1-1 0,-1 0 0,-4 8 0,-1-5 0,-5 4 0,0 1 0,0-6 0,0 5 0,0-6 0,0 0 0,0-6 0,0 4 0,0-11 0,0 5 0,0 0 0,0-5 0,-5 19 0,0-23 0,-6 21 0,1-22 0,-1 16 0,1-5 0,-5 1 0,3-2 0,-6-6 0,6 0 0,-2-6 0,5-1 0,-1-6 0,1 1 0,0-1 0,-8 12 0,6-8 0,-11 8 0,12-12 0,-3 0 0,4 1 0,0-1 0,0-5 0,0 4 0,0-4 0,0 1 0,0 3 0,4-4 0,-7 5 0,6 1 0,-7-1 0,4 0 0,-4-4 0,3 3 0,-6-8 0,6 8 0,-6-8 0,7 3 0,-4-4 0,1-5 0,3 4 0,-3-3 0,0 0 0,-1 3 0,0-8 0,2 4 0,3-5 0,1 1 0,-1-1 0,0 1 0,4-1 0,1 0 0,0-3 0,2 3 0,-6-7 0,7 7 0,-4-3 0,1 0 0,3-4 0,-3-1 0,3-2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55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223 317 24575,'-4'6'0,"1"3"0,3 2 0,0 5 0,0-4 0,0 5 0,0 0 0,0 4 0,0-3 0,4 3 0,7-1 0,-1-7 0,13 6 0,-9-13 0,12 6 0,-8-11 0,8 3 0,-8-4 0,8 0 0,-9-4 0,1 0 0,-2-13 0,-6-2 0,3-14 0,-3-7 0,0-1 0,-4-11 0,-2 10 0,1-10 0,-4 11 0,4 1 0,-5 7 0,0 5 0,0 5 0,0 2 0,0 4 0,-8 4 0,3 1 0,-11 8 0,3 0 0,-3 4 0,-1 0 0,0 0 0,1 0 0,-1 0 0,0 0 0,0 0 0,1 8 0,-2 6 0,5 8 0,-5 11 0,7-4 0,-3 4 0,9-6 0,1 6 0,4-4 0,0 9 0,0-9 0,0 9 0,0-4 0,4 1 0,6 21 0,5-18 0,0 14 0,-1-13 0,-5-10 0,-3 3 0,-2-4 0,-4-1 0,0-4 0,0 3 0,0-4 0,0 1 0,0 3 0,-4-8 0,0 3 0,-5-4 0,-3 0 0,3-5 0,-3 0 0,1-4 0,-2 0 0,-4 0 0,0 0 0,-4 1 0,-2-4 0,-4 3 0,-1-7 0,1 3 0,4-4 0,2 0 0,8 0 0,1 0 0,5 0 0,-1 0 0,4 0 0,1 0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56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0 24575,'-6'9'0,"7"-3"0,12-6 0,-1 0 0,9 0 0,-12 0 0,12 0 0,-13 0 0,8 0 0,-8 0 0,0 8 0,-4-3 0,-4 21 0,0-1 0,0 10 0,0 3 0,0-4 0,-5 6 0,-4-6 0,-6-1 0,-3-6 0,4-4 0,1-1 0,1-10 0,3 0 0,-3-7 0,1-2 0,2-3 0,-3 0 0,0 0 0,4 0 0,-4-3 0,4-6 0,4-3 0,0-5 0,4 0 0,0 1 0,0-1 0,0-5 0,0 9 0,0-8 0,4 13 0,0-4 0,4 8 0,-1 0 0,1 4 0,3 0 0,2 0 0,3 0 0,-3 0 0,7 0 0,-6 0 0,3 4 0,4 0 0,-11 8 0,11 6 0,-8 0 0,1 8 0,2-8 0,-6 8 0,2-8 0,-7-4 0,-1-7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56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24575,'7'4'0,"6"-1"0,9-3 0,10 0 0,-8 0 0,3 0 0,-5 0 0,-4 0 0,-1 0 0,-5 0 0,-5 0 0,-3 0 0,0 0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57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24575,'64'0'0,"-1"0"0,-3 0 0,-19 0 0,-38 0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58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106 379 24575,'0'28'0,"0"-5"0,3-18 0,1-2 0,8 0 0,5-2 0,1 3 0,3-4 0,1 0 0,-5 0 0,5 0 0,-6 0 0,1-4 0,-5 0 0,1-13 0,-1-1 0,-2-5 0,3-3 0,-4 3 0,0-10 0,0 4 0,-3-4 0,-2 6 0,-4-1 0,0 1 0,0 4 0,0 1 0,0 6 0,-8-1 0,3 0 0,-11 0 0,3 4 0,-4 1 0,0 4 0,1 3 0,-1 1 0,-5 4 0,4 0 0,-3 0 0,4 0 0,0 8 0,0 6 0,0 3 0,3 10 0,1 1 0,3 0 0,1 5 0,4 0 0,1 8 0,4 0 0,0 0 0,0-2 0,0-5 0,0 0 0,0 5 0,0-5 0,0 6 0,4-6 0,1 4 0,5-3 0,-1-1 0,1 4 0,-1-9 0,1 4 0,-1-6 0,0 0 0,0 0 0,1 6 0,-1-4 0,-4 4 0,-1-6 0,-4 1 0,0-1 0,0 6 0,0-4 0,0 3 0,0-4 0,0-6 0,-7 0 0,-3-6 0,-3 1 0,-7-4 0,6-1 0,-8-3 0,-2-1 0,5-3 0,-1-1 0,8-4 0,5 0 0,-1 0 0,1 0 0,3-3 0,0-16 0,4-19 0,0 12 0,0-5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5:5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24575,'-2'78'0,"1"-1"0,-1 1 0,1-1 0,0 33 0,1-2 0,1-30 0,0-40 0,3 28 0,-8-50 0,0 0 0,-12-3 0,-2-2 0,-9-2 0,-4-4 0,-2-1 0,-5-4 0,0 0 0,0-4 0,4-10 0,2-1 0,9-12 0,2 10 0,4-9 0,4 9 0,-3-3 0,7 4 0,1 7 0,5 2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24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24575,'0'88'0,"0"1"0,0-47 0,0 49 0,0-1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24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24575,'97'-2'0,"1"1"0,-1-1 0,0 1 0,-19-1 0,0 1 0,0 0 0,0 0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2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0 24575,'-11'0'0,"-2"0"0,1 0 0,-4 0 0,3 4 0,-3 4 0,-1 5 0,0 4 0,4-1 0,-3 6 0,2 0 0,-6 11 0,2-4 0,3 10 0,-4 1 0,8-4 0,-9 14 0,13-19 0,-7 13 0,13-20 0,-8 14 0,8-9 0,-4 1 0,5 7 0,0-8 0,0 11 0,0 0 0,0 0 0,0-6 0,0 4 0,0-4 0,0 1 0,0 3 0,4-9 0,2 4 0,2-11 0,1 0 0,-1-6 0,0-3 0,0-2 0,4-3 0,-4 0 0,11 3 0,-9-2 0,9-1 0,-11-5 0,4-3 0,-1 0 0,-2 0 0,2 0 0,-3 0 0,-1 0 0,5 0 0,-4-3 0,4-6 0,-4-3 0,1-5 0,-1 0 0,0 0 0,1 1 0,-1 3 0,-1 1 0,1 5 0,-4-1 0,-1 1 0,1 2 0,-3-1 0,2 2 0,-3-3 0,0-1 0,0 1 0,0-5 0,0 3 0,0-2 0,-4-1 0,-4 3 0,-1-3 0,-7 4 0,3-4 0,-3 3 0,-1 0 0,4 2 0,-3 6 0,4-6 0,-1 6 0,-3-2 0,4 3 0,-1 0 0,-3 0 0,7 0 0,-6 0 0,6 0 0,-7 0 0,8 0 0,-4 0 0,4 0 0,1 0 0,-1 3 0,4 1 0,-2 3 0,2-3 0,0 2 0,-2-5 0,5 5 0,-2-5 0,3 2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0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321 293 24575,'71'4'0,"0"0"0,-1 0 0,31-13 0,-32-13 0,-69-15 0,0-31 0,-4 39 0,-5-4 0,-5 6 0,-4 4 0,0 1 0,-3 9 0,3 1 0,-8 7 0,8 1 0,-8 4 0,8 0 0,-8 0 0,8 7 0,-5 13 0,5 4 0,-1 14 0,4-4 0,-4 6 0,8 0 0,-4 0 0,10-1 0,0 1 0,5 6 0,0-5 0,0 12 0,0-6 0,0 7 0,0 6 0,0-4 0,5 5 0,1-7 0,5-1 0,-5 1 0,-2 0 0,1-6 0,-4-3 0,3-11 0,-4-2 0,0-5 0,0-4 0,0-6 0,0-1 0,0-8 0,0 4 0,-3-4 0,-10 0 0,-19 4 0,2-2 0,-16-1 0,12-5 0,-6-4 0,1 0 0,5 0 0,1 0 0,10 0 0,6-3 0,1-2 0,7 1 0,1-3 0,4 3 0,4-8 0,0 7 0,0-2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1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1 515 24575,'0'58'0,"0"-1"0,0 18 0,0-34 0,0-33 0,0-10 0,0-13 0,0-27 0,0-14 0,0-26 0,11 1 0,-4 31 0,0 0 0,12-18 0,-1-22 0,-3 38 0,1-4 0,0 17 0,-3 12 0,-8 8 0,2 2 0,-3 13 0,4 1 0,-1 3 0,0 0 0,-3 12 0,-1 3 0,2 30 0,1-2 0,0 11 0,4-2 0,-3 18 0,-1-17 0,5 29 0,-10-26 0,9 6 0,-4-1 0,0-13 0,3-2 0,-8-12 0,4-6 0,-5-7 0,0-4 0,0-4 0,0-2 0,0-4 0,0-2 0,0-2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2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24575,'18'0'0,"-3"0"0,22 0 0,-14 0 0,-2 0 0,-4 0 0,-4 0 0,-2 0 0,-7 0 0,0 0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2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24575,'52'-2'0,"0"0"0,12 0 0,-6 1 0,-9 1 0,15 0 0,-47 0 0,-5 0 0,-8 0 0,-1 0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3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24575,'90'-1'0,"-1"-1"0,0 0 0,-17 1 0,-1-1 0,0 1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186 942 24575,'4'-8'0,"0"-23"0,-4-20 0,0-18 0,0 6 0,0 11 0,0 1 0,0-1 0,0-2 0,0 0 0,0 1 0,0-32 0,0 27 0,0-9 0,0 31 0,0 2 0,0 7 0,0 13 0,0-2 0,0 8 0,0 1 0,-3 2 0,-6 2 0,-4 15 0,-4 3 0,-2 18 0,-6 3 0,4 4 0,-4-4 0,10-4 0,-2-9 0,7-2 0,2-8 0,1-1 0,6-5 0,-2 1 0,3-7 0,0-11 0,4-20 0,6 0 0,10-20 0,6 12 0,1-8 0,-2 10 0,-6 3 0,-2 11 0,-3 4 0,-3 6 0,-3 8 0,-1 1 0,1 3 0,-1 0 0,1 0 0,-1 0 0,1 0 0,-1 0 0,1 7 0,0 7 0,1 9 0,0 10 0,1 1 0,-1 0 0,-3-1 0,2-6 0,-7 0 0,3-4 0,-4-6 0,0-8 0,0-6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9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7 528 24575,'-4'7'0,"1"-6"0,3-17 0,0-15 0,0-24 0,0-7 0,0-1 0,0 2 0,0 8 0,0-1 0,0 12 0,0 2 0,3 22 0,-2-3 0,6 13 0,-4 0 0,4 5 0,0 3 0,1 0 0,-1 0 0,0 3 0,1 10 0,-3 5 0,3 10 0,-3 4 0,0-3 0,4 4 0,-4-6 0,0 1 0,3-1 0,-3-4 0,4 3 0,-1-12 0,-3 6 0,1-11 0,-1 2 0,-1-3 0,-1-1 0,0-2 0,-2-2 0,2-3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0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24575,'-11'11'0,"-6"12"0,-2-3 0,-12 8 0,5 0 0,-9-3 0,7 4 0,6-8 0,10-9 0,1-4 0,7-1 0,1-4 0,3 4 0,0 0 0,0 0 0,0 0 0,0 0 0,-4 4 0,10 1 0,4 1 0,7 2 0,8-2 0,-4 4 0,11 1 0,-5 0 0,0-1 0,-6 0 0,-6-5 0,-3-1 0,0-3 0,-5-1 0,0 0 0,-3-3 0,-1-1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0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24575,'57'-6'0,"-2"-10"0,-33 13 0,-2-8 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1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1 24575,'0'85'0,"0"-22"0,0-11 0,0 1 0,0 24 0,0-6 0,0 6 0,0-20 0,0 2 0,0-12 0,0 7 0,0-6 0,0-8 0,0-12 0,0-6 0,0-10 0,0 4 0,0-8 0,0 4 0,0-5 0,-3-3 0,-1-1 0,-8-3 0,0 0 0,-5-7 0,-1-7 0,-6-16 0,4 1 0,-4-6 0,6 13 0,5 0 0,-3 5 0,10 1 0,-5 6 0,10 0 0,-2 12 0,7 7 0,5 9 0,2 15 0,6-4 0,-2 4 0,-1-6 0,2-4 0,-6-2 0,6-4 0,-8-5 0,4 0 0,0-8 0,-4 0 0,8-4 0,1-5 0,2-8 0,3-6 0,-3-14 0,4 3 0,-6-3 0,4 9 0,-11 2 0,2 5 0,-4 5 0,0 0 0,-1 8 0,1 0 0,-1 4 0,1 0 0,-4 0 0,-1 0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2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13 170 24575,'4'35'0,"-1"30"0,-3-23 0,0 20 0,0-34 0,0-1 0,0-5 0,0-4 0,0-7 0,0-16 0,0-12 0,0-9 0,0-18 0,0 2 0,0 0 0,0-3 0,0 11 0,0-6 0,0 6 0,0 5 0,0 3 0,3 12 0,2-6 0,7 11 0,1-7 0,-1 7 0,4-3 0,-4 7 0,1-2 0,3 6 0,-8-2 0,8 3 0,-8 0 0,4 0 0,-5 0 0,1 0 0,-1 3 0,-2 10 0,-2 6 0,-3 8 0,0 6 0,0 1 0,-4 6 0,-2-6 0,-7-1 0,-2-5 0,1-6 0,2 0 0,4-10 0,0 0 0,0-5 0,0-3 0,1 0 0,3-7 0,0-1 0,4-3 0,0-1 0,4 4 0,0-3 0,3 6 0,5-2 0,-3 3 0,2 0 0,-3 0 0,3 0 0,-2 0 0,2 3 0,-3 5 0,1 10 0,-1 0 0,-3 8 0,-1-8 0,0 8 0,-3-4 0,3 1 0,-4-2 0,0-4 0,0 0 0,0-1 0,0-3 0,0-2 0,0-3 0,-4-1 0,0 1 0,-3-4 0,-5-1 0,-1-3 0,-4 0 0,1 0 0,-1-4 0,0-9 0,-6-7 0,8-3 0,-8-4 0,14 9 0,-4-4 0,5 10 0,3 0 0,-2 4 0,6 1 0,-2-1 0,3 1 0,0 0 0,0-10 0,0-13 0,0 12 0,0-6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3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24575,'0'25'0,"0"17"0,0 7 0,0 19 0,0 1 0,0 2 0,0 13 0,0-26 0,0 16 0,0-19 0,0 15 0,0-8 0,0-2 0,0-12 0,0-8 0,0-1 0,0-15 0,0 3 0,0-6 0,0-3 0,0 3 0,0-4 0,0-1 0,0-3 0,0 3 0,0-8 0,0 4 0,0-5 0,-3-3 0,-1 0 0,-12-12 0,1-7 0,-8-8 0,-15-31 0,14 20 0,-15-19 0,25 30 0,1 1 0,5 10 0,4 0 0,0 17 0,12 6 0,3 19 0,8-1 0,0 4 0,-1-6 0,-4-4 0,3 3 0,-8-12 0,3 2 0,0-8 0,-4-4 0,4 0 0,-1-4 0,2 0 0,8-4 0,-3-5 0,4-9 0,1-5 0,-4-5 0,4 4 0,-5-2 0,-5 8 0,-1 1 0,-4 5 0,0 5 0,-1-1 0,1 4 0,-4 0 0,-1 4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4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1 366 24575,'0'-11'0,"0"-6"0,0-6 0,9-10 0,-3-1 0,8-1 0,0-3 0,1 9 0,4-9 0,-8 14 0,5-3 0,-11 14 0,7-3 0,-4 11 0,-4-6 0,-1 7 0,1 0 0,0 0 0,3 4 0,0 8 0,1 6 0,-3 8 0,4 11 0,-4 1 0,5 6 0,0 0 0,-1-6 0,1 4 0,-1-9 0,1 4 0,-5-10 0,3-2 0,-7-9 0,6 0 0,-7-4 0,4-4 0,-4-1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5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24575,'12'0'0,"0"0"0,0 0 0,4 0 0,-8 0 0,4 0 0,-8 0 0,-1 0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1379 24575,'4'-6'0,"-1"-13"0,-3-23 0,0-30 0,0-18-883,0 29 1,0-3 882,0 4 0,0 0 0,0 8 0,0 0 75,0-8 0,0 2-75,0-18 0,0 24 0,0 0 0,0-20 0,0-3 0,0 25 0,0-3 0,0 13 1319,0 15-1319,0-1 296,0 13-296,0-3 0,-3 7 0,-1 2 0,-7 15 0,2 1 0,-8 18 0,2 2 0,-6 17 0,1-4 0,0-2 0,5-7 0,2-6 0,4-4 0,0-6 0,5-5 0,0-14 0,4-9 0,5-16 0,6-20 0,5 4 0,11-16 0,-6 11 0,5 1 0,-5 1 0,-3 16 0,-3-2 0,-4 18 0,-2-2 0,-2 12 0,1 0 0,-1 4 0,0 0 0,1 0 0,-1 0 0,1 0 0,0 8 0,0 6 0,1 8 0,0 6 0,0-6 0,-1-1 0,1-4 0,-5 0 0,0-8 0,-4-2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0 304 24575,'0'18'0,"0"6"0,0-7 0,0 10 0,0-9 0,0-1 0,0-6 0,0-3 0,0-7 0,0-11 0,0-8 0,0-21 0,0 3 0,0-4 0,0-4 0,0 8 0,0-5 0,0 3 0,0 9 0,0 1 0,4 6 0,1 6 0,3 3 0,-1 1 0,1 5 0,-1 2 0,1-1 0,-1 5 0,1-3 0,-1 4 0,5 0 0,-4 0 0,4 0 0,-5 0 0,1 0 0,0 0 0,-1 0 0,1 0 0,-1 0 0,0 3 0,-3 6 0,0-1 0,-4 8 0,0-4 0,0 5 0,0 0 0,0-1 0,-5 6 0,1-9 0,-8 8 0,3-9 0,-3 1 0,0-1 0,3-5 0,-2 1 0,3 0 0,0-1 0,1 1 0,-1-4 0,7-1 0,2-3 0,6 0 0,5 0 0,-4 0 0,8 0 0,-3 4 0,-1 0 0,4 4 0,-7 9 0,3-3 0,-3 12 0,0 2 0,-3 1 0,2 4 0,-7 0 0,3-4 0,-4 3 0,0-9 0,0-2 0,0-4 0,0 0 0,-7-5 0,1 0 0,-5-7 0,-1-2 0,-1-3 0,1 0 0,-4-7 0,3-8 0,-1-7 0,-3-6 0,6 1 0,-2-6 0,4 4 0,-1-9 0,0-3 0,-1-14 0,5 24 0,0 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8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 24575,'0'2'0,"0"9"0,0 22 0,0 9 0,0 26 0,0 4 0,0-21 0,0 2-583,0 37 583,0-33 0,0-1 0,0 18 0,0-14 0,0-1 0,0 5 0,0-12 0,0-1 0,0 12 0,0-1 0,0-8 0,0-8 0,0-12 0,0-1 0,0-10 583,0 3-583,0-12 0,0 6 0,0-11 0,0 2 0,0-4 0,-3-2 0,-6-2 0,1-3 0,-8-4 0,4-4 0,-5-5 0,0-4 0,4 0 0,-2 4 0,5-2 0,2 6 0,1-3 0,3 8 0,-1-3 0,2 9 0,3 8 0,4 8 0,1 9 0,9 6 0,0-9 0,4 8 0,-5-14 0,4 3 0,-8-8 0,2-2 0,1-7 0,-3 0 0,6-4 0,-2-4 0,0-9 0,4-12 0,-2-4 0,0-4 0,2 6 0,-7 4 0,6 2 0,-7 4 0,3 4 0,-4 2 0,0-1 0,0-1 0,-4 4 0,0 1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9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1 727 24575,'0'-3'0,"0"-8"0,0-16 0,0-21 0,0-16 0,0-24 0,0-1 0,0 15 0,5 0 0,7 17 0,5-5 0,-5 13 0,2 15 0,-10 12 0,1 9 0,2 5 0,-3 5 0,3 3 0,1 0 0,-4 3 0,3 10 0,-2 5 0,4 10 0,1-1 0,-1 12 0,1-3 0,1 16 0,-1-10 0,0 10 0,0-11 0,0 5 0,0-6 0,-4-6 0,-2-1 0,0-6 0,-3 1 0,3-6 0,-4 0 0,0-6 0,0-3 0,0-2 0,0-3 0,0-1 0,0 1 0,0-4 0,0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0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24575,'35'0'0,"41"0"0,-22 0 0,26 0 0,-30 0 0,-5 0 0,1 0 0,-3 0 0,-5 0 0,-10 0 0,3 0 0,-10 0 0,1 0 0,-5 0 0,-2 0 0,-3 0 0,3 0 0,-2 0 0,1 0 0,-6 0 0,3 0 0,-7 0 0,-1 0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0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24575,'69'-15'0,"-16"0"0,-50 15 0,-3-4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0 24575,'0'82'0,"0"0"0,0 0 0,0 0 0,0 5 0,0-5 0,0-8 0,0-4 0,0-14 0,0-9 0,0 5 0,0-31 0,0 0 0,0-7 0,0 2 0,0-4 0,0 0 0,0 0 0,-3-4 0,-5-5 0,-4-10 0,0-7 0,-5-9 0,7-4 0,-8 0 0,5 4 0,-1-3 0,2 12 0,3-7 0,2 13 0,-1 0 0,4 10 0,1 18 0,7 2 0,6 17 0,0-10 0,8 4 0,-4-6 0,0 0 0,3-4 0,-8-2 0,3-4 0,-4-5 0,0 0 0,0-4 0,3-4 0,-2-1 0,2-3 0,-3-12 0,5-3 0,-3-18 0,8 4 0,-8-4 0,3 10 0,-5 2 0,0 8 0,0 2 0,-4 3 0,3 4 0,-6 0 0,2 4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2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24575,'5'37'0,"-1"-10"0,-4 17 0,0-24 0,0 24 0,0-15 0,0 17 0,0-11 0,0 10 0,0-17 0,0 10 0,0-9 0,0-5 0,0-8 0,0-22 0,0-17 0,0 1 0,0-42 0,0 29 0,0-25 0,0 7 0,0 9 0,0-9 0,0 19 0,0 1 0,0 5 0,0 6 0,3 4 0,1 6 0,4 5 0,3-1 0,2 4 0,4 0 0,4 4 0,-3 0 0,3 0 0,-4 0 0,-1 0 0,-3 0 0,-1 0 0,-5 3 0,1 10 0,0 1 0,1 12 0,-4-8 0,-1 8 0,-4-3 0,0 4 0,0-5 0,0 5 0,-4-10 0,-5 10 0,-4-10 0,-4 1 0,0-6 0,4-4 0,-3 0 0,8 0 0,-4 0 0,5-4 0,-1-1 0,0-3 0,1 0 0,3-3 0,1-5 0,3 0 0,3-4 0,1 8 0,4-3 0,-1 3 0,1-1 0,-1 2 0,1 3 0,-1 0 0,1 0 0,-1 0 0,1 0 0,4 0 0,0 0 0,1 12 0,4 3 0,-7 13 0,3-1 0,-3 6 0,-1 1 0,1 0 0,-1-1 0,-4-10 0,-1-2 0,-4 1 0,0-9 0,0 8 0,0-9 0,-3 1 0,-10-1 0,-1-8 0,-12 0 0,3-4 0,-4 0 0,-1 0 0,6 0 0,-4 0 0,8-4 0,0 0 0,2-8 0,8 7 0,-1-6 0,3 10 0,5-6 0,-6 7 0,6-7 0,-6-1 0,7-4 0,-4-14 0,4 14 0,0-6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4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586 0 24575,'4'33'0,"2"1"0,9 12 0,14 11 0,1 6 0,20 18-1243,-6 2 1243,-17-36 0,-1-2 0,12 19 0,-9-12 0,0-1 304,-4-6-304,-2 5 0,0 2 0,4 6 0,-2 19 0,7-15 0,-13 6 0,6-13 0,-8 6 939,0-8-939,-1 8 0,-6-6 0,2 6 0,-2-7 0,1 6 0,0-4 0,0 5 0,0-14 0,-1 5 0,-4-11 0,3 0 0,-8-3 0,7-4 0,-7 0 0,8 4 0,-8-9 0,7 4 0,-7 0 0,8 1 0,-8 0 0,3 4 0,-4 3 0,0 0 0,0 5 0,0-1 0,0-9 0,0 3 0,0-17 0,0 0 0,0-7 0,0 18 0,0 10 0,0 35 0,-5 3 0,-1-25 0,-2 1-340,-2-8 0,0 0 340,-4 8 0,0 1 0,1-1 0,-1 0 0,-2-4 0,0 1 0,2 3 0,-1 0 0,-3-4 0,-1-1 0,5 1 0,0 0 0,-5-4 0,1-1 0,-8 32 0,7-24 0,-1-1 0,-10 22 0,10-20 0,-1 0 0,-15 28 0,17-37 0,-1 0 0,-17 41 0,14-38 0,1 1 0,2-3 0,-1-1 0,-4 5 0,-1 0 0,3 0 0,-1 0 0,-6 2 0,-1-1 0,-14 24 0,16-30 0,0 0 0,-2-3 0,2-2 0,-13 25 0,10-19 0,1-3 0,-3 0 0,-13 12 0,8-8 0,2-13 0,7-6 0,6-4 0,2-12 680,9 1-680,1-8 0,5 0 0,-1-4 0,1-1 0,3-10 0,0 5 0,4-6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3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24575,'0'20'0,"0"19"0,0 5 0,0 24 0,0-6 0,0-11 0,0 14 0,0-14 0,0 11 0,0 6 0,0-19 0,0-2 0,0-14 0,0-10 0,0-6 0,0-5 0,0-8 0,0-1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112 579 24575,'-10'0'0,"2"0"0,-7 0 0,2 12 0,-4-1 0,3 10 0,2-9 0,4 0 0,1-4 0,2-1 0,2-9 0,3-9 0,0-22 0,5-16 0,19-16 0,3-13 0,-3 33 0,1 1 0,12-26 0,5-12 0,-9 31 0,-1 1 0,-7 15 0,-2 12 0,-11 11 0,0 3 0,-5 6 0,-3 6 0,0 10 0,-4 11 0,0 23 0,0-9 0,0 20 0,0-9 0,0 6 0,0 13 0,0-12 0,0 4 0,0-13 0,0-1 0,0-12 0,0-6 0,0-2 0,0-16 0,0 3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10 445 24575,'0'5'0,"0"-17"0,0-7 0,0-26 0,0 3 0,0-5 0,0-6 0,0 6 0,0-1 0,-4 2 0,3 16 0,-4 3 0,5 11 0,3 6 0,1 3 0,3 7 0,1 0 0,-1 0 0,1 12 0,0-2 0,5 16 0,-2 2 0,2 1 0,1 9 0,-3-3 0,3 5 0,-4-1 0,-1-4 0,1-3 0,-1-4 0,0-6 0,-1 0 0,-3-6 0,-1-3 0,-4-1 0,0-5 0,0-3 0,0 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5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24575,'59'-5'0,"-31"4"0,5-3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1015 24575,'0'-85'0,"0"1"0,0-1 0,0 1 0,0-1 0,0-1 0,0-5 0,0 2 0,0 11 0,0 19 0,0-14 0,0-25 0,0 81 0,-4 18 0,-11 17 0,0 13 0,-10 10 0,0-1 0,3 7 0,-9 1 0,9 0 0,-4-2 0,11-12 0,1-6 0,6-6 0,-1-10 0,5 0 0,0-5 0,4-6 0,0-10 0,9-15 0,8-17 0,3 6 0,17-18 0,-9 10 0,10-12 0,-11 7 0,-3 7 0,-9 13 0,-2 7 0,-5 8 0,-1 1 0,1 8 0,0 1 0,-1 3 0,0 0 0,1 0 0,-1 0 0,1 7 0,0 2 0,1 18 0,0-3 0,1 14 0,-1-4 0,1 6 0,0 0 0,-5-6 0,4-1 0,-8-10 0,3-6 0,-4-9 0,0-4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7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1 309 24575,'0'15'0,"0"-3"0,0 2 0,0-1 0,0 4 0,0 4 0,0-3 0,0 3 0,0 1 0,0-5 0,0 1 0,0-7 0,0-3 0,0-13 0,0-12 0,0-15 0,0-14 0,0-1 0,0-1 0,0-4 0,0 10 0,0 6 0,0 4 0,0 10 0,0-6 0,0 6 0,3 4 0,2 3 0,2 2 0,5 0 0,-3 5 0,3 1 0,-5 2 0,1 1 0,-1 1 0,5 3 0,-4 0 0,8 0 0,-4 0 0,1 0 0,3 0 0,-4 0 0,1 0 0,-2 0 0,-3 3 0,-1 1 0,5 11 0,-4-1 0,0 6 0,-4-4 0,-4 6 0,0-5 0,0 10 0,-4-10 0,-4 5 0,-2-6 0,-5 1 0,2-4 0,-4-1 0,0-4 0,5 0 0,-4 0 0,7 0 0,-2-4 0,3 0 0,7-4 0,6 0 0,12 0 0,1 0 0,8 0 0,-8 0 0,8 0 0,-8 0 0,3 3 0,-4 2 0,-1 7 0,-2 6 0,-2 4 0,-3 6 0,0-1 0,-4 0 0,-1 1 0,-4-1 0,0-4 0,0-2 0,0-4 0,-3-1 0,-6-3 0,-9-1 0,0-3 0,-8-4 0,8-2 0,-8-3 0,3 0 0,1 0 0,0 0 0,5-7 0,1 1 0,3-5 0,-3 2 0,8 2 0,-4-1 0,5 0 0,3 1 0,-4-10 0,7 11 0,-3-6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24575,'3'-9'0,"4"3"0,10 9 0,9-2 0,2 7 0,3-7 0,-4 3 0,-6 3 0,10-5 0,-13 5 0,4-4 0,-7-2 0,-7 2 0,3 0 0,-8 1 0,1 3 0,-4 9 0,-4-3 0,-11 19 0,-4-8 0,-12 16 0,1-5 0,4 5 0,3-6 0,5-2 0,4-11 0,-1 0 0,9-9 0,-4-1 0,6-4 0,-3-3 0,0-1 0,-1-6 0,4 2 0,1-2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6.301"/>
    </inkml:context>
    <inkml:brush xml:id="br0">
      <inkml:brushProperty name="width" value="0.07938" units="cm"/>
      <inkml:brushProperty name="height" value="0.07938" units="cm"/>
      <inkml:brushProperty name="transparency" value="5"/>
    </inkml:brush>
  </inkml:definitions>
  <inkml:trace contextRef="#ctx0" brushRef="#br0">802 7 24575,'1'-4'0,"-11"1"0,-14 3 0,-11 19 0,-7 5 0,-17 34 0,4 3-438,20-23 0,0 1 438,2 2 0,2 0 0,2 1 0,0 0 0,-1 3 0,2 2 0,4 1 0,2 1 0,-1-4 0,1 1 0,-1 6 0,1 0 0,4-4 0,2 1 0,-5 8 0,3 1 0,3-5 0,3 2 0,1 7 0,0 0 0,1-12 0,1-1-7,2 41 7,-10-7 0,14-11-434,-13 23 434,14-6 0,-4-9 0,6-4 0,0 2 0,0 4 0,0 13 0,0-29 0,0 15 0,0 2 0,0 8 0,0-38 0,0-1 0,0 35 0,6-1 0,0-14 0,0-18 0,1 2 0,5 22 0,0 15 0,-3-22 0,0-4 0,3-8 0,-3 6 0,0 0 0,2-9 0,6 13 0,-5-6 856,5 5-856,-2-13 7,-2 6-7,7-7 454,-8-1-454,8 1 0,-8-1 0,8 1 0,-4-7 0,1 6 0,2-12 0,-3 11 0,4-10 0,2 10 0,3-4 0,-3-1 0,9 5 0,-9-4 0,3 0 0,-4-2 0,-2-12 0,0-2 0,-2-9 0,-3-6 0,-3-5 0,-3-8 0,-4-8 0,-1 14 0,-3 3 0,0 21 0,5 12 0,0-5 0,10 4 0,2 16 0,11 5 0,-12-20 0,1 2-307,4-2 0,2 0 307,0 6 0,1-1 0,5-3 0,1-2 0,15 35 0,-17-36 0,0-2 0,14 24 0,9 15 0,-10-17 0,-1-2 0,-9-20 0,-5-3 0,-7-17 0,-6-2 0,-5-8 614,-1-1-614,1-5 0,-4-3 0,0 0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7.651"/>
    </inkml:context>
    <inkml:brush xml:id="br0">
      <inkml:brushProperty name="width" value="0.12347" units="cm"/>
      <inkml:brushProperty name="height" value="0.12347" units="cm"/>
      <inkml:brushProperty name="color" value="#FFC000"/>
    </inkml:brush>
  </inkml:definitions>
  <inkml:trace contextRef="#ctx0" brushRef="#br0">7 0 24575,'-1'96'0,"0"0"0,-1 0 0,1 0 0,0-2 0,0-15 0,1-25 0,0-6 0,0 5 0,0-1 0,0 30 0,0-25 0,0-6 0,0-31 0,0-9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53 159 24575,'7'-7'0,"10"-7"0,8-15 0,1 7 0,19-12 0,-14 18 0,21-6 0,-11 12 0,0 5 0,-13 5 0,-2 0 0,-8 0 0,-1 0 0,-9 4 0,-1 9 0,-6 5 0,3 28 0,-4-2 0,0 17 0,-5-1 0,-5-10 0,-12 9 0,0-12 0,-10 14 0,0-11 0,-3 5 0,4-19 0,2-5 0,6-9 0,-5-8 0,1-1 0,4-4 0,-3-4 0,8-1 0,-3-4 0,4-8 0,-1-6 0,5-14 0,3-1 0,6-9 0,4 9 0,0-4 0,0 10 0,0 2 0,0 4 0,0 4 0,7 5 0,-1 1 0,9 7 0,-2-4 0,8 4 0,-3 0 0,8 0 0,-3 0 0,4 8 0,2 8 0,-1 8 0,8 12 0,-5-5 0,11 6 0,-11-7 0,11 2 0,-11-2 0,4-4 0,-7-2 0,0-6 0,-6-4 0,0-2 0,-10-4 0,0-3 0,-5-2 0,1-6 0,-4 2 0,-1-2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9.910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222 25 24575,'-12'0'0,"0"8"0,-26 9 0,12 12 0,-3-3 0,4 17 0,5-5 0,-2 15 0,2 1 0,12 0 0,-1-7 0,9-1 0,0 0 0,0-11 0,0 5 0,0-8 0,0-8 0,7 3 0,7-9 0,9-1 0,16-7 0,-3 3 0,10-8 0,-6 1 0,5-2 0,-4-4 0,0 0 0,3-4 0,-14-6 0,5-9 0,0-17 0,-17-1 0,18-24 0,-23 18 0,9-23 0,-12 10 0,2-7 0,-6 8 0,-1 9 0,-5 7 0,0 4 0,0 2 0,0 6 0,-8 4 0,-1 2 0,-4 8 0,-3 1 0,-1 4 0,-1 3 0,-8 1 0,3 4 0,-10 0 0,5 0 0,-11 8 0,9 8 0,-4 9 0,5 0 0,-1 3 0,12-13 0,3-1 0,12-10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0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24575,'4'9'0,"-1"11"0,-3 17 0,0 10 0,0 21 0,0 4 0,0 23-1054,0-6 1054,0-37 0,0-1 0,0 17 258,0 22-258,0-39 0,0 6 0,0-18 0,0-12 0,0-8 199,0-10 0,0-6 0,0-6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2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35 216 24575,'0'-20'0,"4"-2"0,9-1 0,9-10 0,7 6 0,0-3 0,0 6 0,-2 10 0,1 1 0,-1 8 0,6 1 0,-9 4 0,-1 0 0,-12 0 0,-3 7 0,-4 2 0,0 24 0,-4-2 0,0 21 0,0-10 0,0 10 0,0-4 0,-10 6 0,-7-1 0,-5 1 0,-10 0 0,15-7 0,-7-6 0,10-9 0,-5-4 0,2-6 0,-1-1 0,5-4 0,2-5 0,3 0 0,0-4 0,0-1 0,1 1 0,-1-4 0,0-1 0,1-3 0,-5 0 0,3 0 0,-2 0 0,3-3 0,0-10 0,0-1 0,-1-8 0,4 6 0,-2-9 0,6 7 0,-3-2 0,4 4 0,0 3 0,0-3 0,0 3 0,4-3 0,9 3 0,6-1 0,8 1 0,6 8 0,1 1 0,6 4 0,6 0 0,-5 0 0,11 0 0,-4 9 0,-1 3 0,1 14 0,-8-5 0,1 4 0,-7-6 0,-1 0 0,-10-5 0,-2-1 0,-8-5 0,-2 0 0,-3-4 0,-4-1 0,-1-3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2.926"/>
    </inkml:context>
    <inkml:brush xml:id="br0">
      <inkml:brushProperty name="width" value="0.18521" units="cm"/>
      <inkml:brushProperty name="height" value="0.18521" units="cm"/>
      <inkml:brushProperty name="color" value="#FFC000"/>
    </inkml:brush>
  </inkml:definitions>
  <inkml:trace contextRef="#ctx0" brushRef="#br0">1 0 24575,'3'6'0,"0"17"0,-3 16 0,0 15 0,0-7 0,0 5 0,0-4 0,0-1 0,0-1 0,0-11 0,0-11 0,0-4 0,0-11 0,4-1 0,9-5 0,17-3 0,6-9 0,4 3 0,5-14 0,-3 4 0,5 0 0,-1 1 0,-11 5 0,-3 0 0,-4 5 0,-1 1 0,-8 4 0,1 0 0,-7 0 0,-1 0 0,-4 0 0,-4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3.427"/>
    </inkml:context>
    <inkml:brush xml:id="br0">
      <inkml:brushProperty name="width" value="0.18521" units="cm"/>
      <inkml:brushProperty name="height" value="0.18521" units="cm"/>
      <inkml:brushProperty name="color" value="#FFC000"/>
    </inkml:brush>
  </inkml:definitions>
  <inkml:trace contextRef="#ctx0" brushRef="#br0">15 1 24575,'0'59'0,"0"0"0,0 8 0,0 5 0,0-5 0,0-7 0,0-2-636,0 25 0,0-4 636,0 11 0,0-32 415,0 12-415,0-21 211,0-11-211,0-15 0,-6-9 0,4-7 0,-4-7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4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27 24575,'-15'0'0,"-11"0"0,-4 0 0,1 0 0,-17 20 0,29-7 0,-23 23 0,28-8 0,-7 14 0,13-1 0,1 4 0,5-5 0,0-1 0,0-5 0,-4-1 0,11-14 0,8 3 0,21-11 0,11-1 0,-5-6 0,24-4 0,-37-3 0,35-13 0,-31-5 0,15-12 0,-5-4 0,-11 6 0,3-11 0,-15 18 0,4-9 0,-10 4 0,-1 5 0,-4-8 0,-4 10 0,-1-1 0,-4-3 0,0 8 0,-8 0 0,-11 5 0,-5 4 0,-15 4 0,5 1 0,-6 4 0,0 0 0,-6 0 0,5 8 0,-7 9 0,8 4 0,4 4 0,3-6 0,18-9 0,2-2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5.515"/>
    </inkml:context>
    <inkml:brush xml:id="br0">
      <inkml:brushProperty name="width" value="0.15875" units="cm"/>
      <inkml:brushProperty name="height" value="0.15875" units="cm"/>
      <inkml:brushProperty name="color" value="#00B050"/>
    </inkml:brush>
  </inkml:definitions>
  <inkml:trace contextRef="#ctx0" brushRef="#br0">149 175 24575,'-9'-7'0,"2"2"0,7-7 0,0 1 0,0-1 0,0-4 0,0 0 0,0 4 0,0 0 0,13 0 0,7-2 0,21-6 0,-5 8 0,15 3 0,-16 9 0,11 0 0,-6 0 0,-6 0 0,-5 0 0,-3-4 0,-16 15 0,2 12 0,-12 19 0,-5 26 0,-12-3 0,-7 5 0,-10-3 0,-12-8 0,-4 12 0,1-16 0,-8 3 0,19-25 0,-10-1 0,14-17 0,-5-1 0,15-9 0,-3-1 0,10-4 0,8-7 0,1-7 0,8-9 0,0-4 0,0-1 0,9 1 0,10 3 0,6 5 0,13 5 0,-3 4 0,4 4 0,1 2 0,0 4 0,0 0 0,0 0 0,-1 4 0,1 6 0,-6 5 0,5 5 0,-11-6 0,5 4 0,-5-8 0,-6 3 0,0-4 0,-6-1 0,-3-3 0,3-2 0,-11-3 0,2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20.4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0 24575,'0'81'0,"0"-1"0,0 1 0,0-1 0,0 26 0,0-5 0,0-55 0,0-51 0,0-28 0,0 7 0,0-22 0,0 15 0,0-11 0,0 5 0,0-5 0,0 0 0,0 10 0,0-9 0,0 15 0,0-3 0,0 9 0,0 2 0,0 4 0,0 0 0,0 3 0,0 2 0,0 4 0,0 0 0,-3 6 0,3 5 0,-3 12 0,3 1 0,0 8 0,0-3 0,0 4 0,0-5 0,0 4 0,0-3 0,0-1 0,0 4 0,0-7 0,0 2 0,0 0 0,0-3 0,0 4 0,0-1 0,0-3 0,0 4 0,0-1 0,0-3 0,0 4 0,0-6 0,0 1 0,0-4 0,0 3 0,0-3 0,0 0 0,0 3 0,0-6 0,0 2 0,0-4 0,0 0 0,0 0 0,0 0 0,0 0 0,0 1 0,0-1 0,0 0 0,0 0 0,0 0 0,0 0 0,0 0 0,0-4 0,0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3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24575,'44'76'0,"-1"0"0,-1 1 0,-14-11 0,-28-25 0,0 10 0,0-13 0,0-10 0,0 2 0,0-17 0,0 7 0,0-12 0,0 3 0,-3-7 0,-1-1 0,0-10 0,1-6 0,3-20 0,0-2 0,0-15 0,0 5 0,0-7 0,0 1 0,4 5 0,1 7 0,4 8 0,4 5 0,-1 4 0,5 1 0,-5 5 0,3 7 0,-6 2 0,6 7 0,-7 0 0,3 0 0,-4 0 0,0 7 0,1 7 0,1 13 0,-4 5 0,-1 7 0,-4-1 0,0 6 0,0-5 0,0 11 0,0-10 0,0 3 0,0-10 0,0-6 0,0-7 0,0-4 0,0 0 0,0-4 0,0-1 0,0-13 0,0-13 0,0-7 0,5-21 0,0 9 0,10-16 0,0 11 0,10-11 0,-5 10 0,3 2 0,-5 6 0,0 6 0,-1 8 0,-4-2 0,-2 11 0,-4-2 0,1 7 0,-1 1 0,0 3 0,0 0 0,-3 6 0,-1 7 0,-3 13 0,0 6 0,0 6 0,0 0 0,0 6 0,0-4 0,0 10 0,0-11 0,0 0 0,0-8 0,0-4 0,3-6 0,1-4 0,4-6 0,-1-4 0,0 0 0,0-3 0,-3-7 0,-1-6 0,-3 1 0,0 1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8.865"/>
    </inkml:context>
    <inkml:brush xml:id="br0">
      <inkml:brushProperty name="width" value="0.15875" units="cm"/>
      <inkml:brushProperty name="height" value="0.15875" units="cm"/>
      <inkml:brushProperty name="color" value="#0000FF"/>
    </inkml:brush>
  </inkml:definitions>
  <inkml:trace contextRef="#ctx0" brushRef="#br0">329 5 24575,'-22'0'0,"8"0"0,-24-5 0,9 9 0,-7 6 0,-4 12 0,18 7 0,-26 21 0,37-17 0,-25 21 0,29-14 0,-8 1 0,9 5 0,2-6 0,4-6 0,0-1 0,0-10 0,0-2 0,3-4 0,10-8 0,12 3 0,4-11 0,9 3 0,-4-4 0,6 0 0,-1 0 0,-4 0 0,4-14 0,-10 6 0,2-19 0,-4 6 0,-12-6 0,8-2 0,-13 2 0,3-1 0,-8 1 0,-1-6 0,-4 4 0,0-9 0,0 9 0,0-4 0,0 5 0,-8 1 0,-1 4 0,-16 2 0,6 8 0,-5 4 0,7 5 0,4 4 0,-2 0 0,2 0 0,-4 0 0,8 0 0,1 0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33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188 215 24575,'-11'0'0,"-2"0"0,-23 4 0,16 5 0,-12 10 0,17-1 0,-9 15 0,7-9 0,6 14 0,2-9 0,9 4 0,0-10 0,0 3 0,0-9 0,0 9 0,0-12 0,8 3 0,6-9 0,3-3 0,10-1 0,1-4 0,6 0 0,0 0 0,4 0 0,-2-15 0,-5 0 0,2-7 0,-9-4 0,5 5 0,-5-3 0,-1-4 0,-5 6 0,-4-6 0,3 1 0,-7-1 0,3 1 0,-8-6 0,-1 4 0,-4-9 0,0 9 0,0-4 0,0-2 0,-7 10 0,-7-5 0,-9 21 0,-4-3 0,-1 11 0,-5-3 0,-1 4 0,0 0 0,-5 8 0,9 8 0,-4 9 0,9 4 0,2-5 0,5 2 0,5-8 0,4-1 0,2-6 0,2-3 0,1-1 0,-2-2 0,5-2 0,-3-3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38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24575,'3'-4'0,"5"1"0,9 3 0,1 0 0,8 0 0,-3 0 0,10 0 0,1 0 0,0 0 0,11 0 0,-3 0 0,5 0 0,6 0 0,-12 0 0,11 0 0,-11 0 0,0 0 0,-3 0 0,-4 0 0,1 0 0,3 0 0,-9 0 0,3 0 0,-9 0 0,3 0 0,-8 0 0,3 0 0,-4 0 0,-5 0 0,4 0 0,-7 0 0,2 0 0,-3 0 0,-1 0 0,1 0 0,-1 0 0,1 0 0,-1 0 0,1 0 0,-1 0 0,1 0 0,-4 3 0,3-2 0,-3 2 0,0-9 0,-1-3 0,-3 1 0,0 1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39.4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24575,'11'0'0,"24"0"0,10 0 0,5 0 0,8 0 0,-2 0 0,-10 0 0,19 0 0,-8 0 0,-6 0 0,16 0 0,-19 0 0,-1 0 0,-1 0 0,-12 0 0,-1 0 0,-5 0 0,-6 0 0,0 0 0,-6 0 0,1 0 0,0 0 0,-5 0 0,0 0 0,-5 0 0,0 0 0,1 0 0,-1 0 0,1 0 0,-1 0 0,0 0 0,0 0 0,1 0 0,-1 0 0,0 0 0,0 0 0,1 3 0,-1-2 0,-3 5 0,2-5 0,-5 2 0,2-3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41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7 378 24575,'-4'-3'0,"1"-6"0,3-8 0,0-1 0,0-8 0,0 3 0,0-4 0,0 4 0,14-10 0,-2 9 0,9-11 0,0 12 0,-6-4 0,11 8 0,-2 1 0,-2 5 0,4 3 0,3 1 0,11-1 0,8 5 0,-6 0 0,9 5 0,-9 0 0,12 0 0,-1 0 0,-6 0 0,-1 0 0,-12 0 0,5 0 0,-5 0 0,-4 0 0,1 0 0,-8 0 0,4 0 0,6 0 0,-4 0 0,3 0 0,-4 0 0,-1 0 0,6 0 0,-4 0 0,9 0 0,-9 0 0,9 4 0,-4 2 0,18 4 0,-9-1 0,3 1 0,-7 0 0,-11-1 0,1 0 0,-3 0 0,-9 3 0,5-2 0,-6 2 0,1-4 0,-4 4 0,3 1 0,-7 3 0,6 1 0,-5 0 0,6 4 0,-6-3 0,7 8 0,-8-4 0,8 1 0,-7 3 0,6-4 0,-2 1 0,0 3 0,1-8 0,-5 3 0,6 1 0,-6-8 0,6 6 0,-7-7 0,2-1 0,1 3 0,-7-6 0,1 1 0,-2-5 0,-3 1 0,2-5 0,-3 2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41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1 248 24575,'18'0'0,"-8"0"0,8 0 0,-11 0 0,1 0 0,-1 3 0,0-5 0,2-14 0,2 1 0,4-22 0,4 7 0,-4-4 0,-1 1 0,-2 10 0,-2 2 0,1 8 0,-3 1 0,-4 5 0,0 3 0,-4 1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42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 1 24575,'-12'23'0,"2"2"0,-3 2 0,0 0 0,3 0 0,-3-4 0,4-6 0,5-1 0,0-8 0,4 8 0,0-7 0,0 6 0,0-2 0,0 3 0,0-3 0,0 3 0,0-8 0,0 3 0,0-3 0,3-4 0,6-1 0,3-3 0,9 0 0,-3 0 0,8 0 0,-3 0 0,0 0 0,-2 0 0,-4 0 0,-5 0 0,0 0 0,-5 0 0,1 0 0,-1 0 0,-3 0 0,0 0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14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24575,'0'7'0,"0"9"0,0-3 0,0 13 0,0 2 0,0 1 0,0 4 0,0-6 0,0 6 0,0 1 0,0 0 0,0-2 0,0 1 0,0-4 0,0 4 0,0-6 0,0 1 0,0-6 0,0-1 0,0 1 0,0-8 0,0 6 0,0-12 0,0 8 0,0-8 0,0 1 0,0-6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14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24575,'50'0'0,"18"0"0,5 0 0,18 0-473,-11 0 1,-4 0 472,-12 0 310,2 0-310,-10 0 157,14 0-157,-14 0 0,-3 0 0,-13 0 478,-11 0-478,-2 0 0,-15 0 0,0 0 0,-5 0 0,-3 0 0,-1 0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1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1 24575,'-34'82'0,"0"1"0,2-17 0,8-6 0,24 4 0,0-19 0,0-4 0,0 4 0,0-5 0,0 5 0,0-4 0,0 5 0,0-6 0,0-6 0,0-2 0,0-4 0,0-6 0,0 4 0,0-8 0,4-4 0,0 1 0,4-10 0,0 6 0,3-3 0,2-4 0,8 0 0,-3-4 0,3 0 0,-4 0 0,-1 0 0,1 0 0,-5 0 0,4 0 0,-3-4 0,-1 0 0,4-8 0,-7 0 0,2-5 0,-3 4 0,1-2 0,-5 6 0,-1-7 0,-3 4 0,0-1 0,0-3 0,0 8 0,0-8 0,0 7 0,-3-2 0,-5 3 0,-5-1 0,-4 5 0,0 0 0,1 4 0,-6 0 0,4 0 0,-8 0 0,8 0 0,-3 0 0,4 4 0,0 0 0,0 5 0,1 2 0,4-6 0,4 5 0,1-9 0,3 2 0,-3-3 0,-1 0 0,5 0 0,-1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4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24575,'19'0'0,"7"0"0,1 0 0,10 0 0,-5 0 0,1 0 0,-2 0 0,1 0 0,-9 0 0,-2 0 0,-6 0 0,-7 0 0,0-7 0,-5-4 0,-3-10 0,-4-4 0,-4 4 0,-2-5 0,-5 5 0,1-5 0,1 4 0,-3 5 0,7 6 0,-2 3 0,4 1 0,-1 3 0,1 0 0,4-2 0,0 5 0,3-5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24575,'2'0'0,"8"0"0,11 0 0,18 0 0,3 0 0,1 0 0,7 0 0,-14 0 0,17 0 0,-12 0 0,11 0 0,-16 0 0,3 0 0,-12 0 0,-8 0 0,1 0 0,-14 0 0,1 0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09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24575,'61'4'0,"-11"-1"0,15-3 0,-19 0 0,-6 0 0,-6 0 0,-1 0 0,-11 0 0,0 0 0,-5 0 0,-8 0 0,-2 0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10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1 24575,'-2'3'0,"4"10"0,-16 0 0,8 19 0,-12-3 0,3 11 0,-1 0 0,-5 20 0,10-20 0,-11 25 0,5-8 0,0-12 0,1 15 0,5-13 0,-4 2 0,2 35 0,-4-17 0,10-1 0,-3 7 0,3-13 0,-6 27 0,6-15 0,-4 20 0,9-18 0,-3 21-438,5-8 438,0-1 0,0 1 0,0 8 0,0-6 0,0 6 0,0-9 0,0 9 0,0-21 0,-1-18 0,2-2 0,7 1 0,6 44 0,9-16 0,0-13 0,7 20 0,-7-33 0,19 22 0,-11-7 0,12 8 0,-15-24 0,11 12 0,-10-18 0,11 13 0,-1-7 0,-6-2 0,11-3 0,-16-5 438,6-9-438,-8-3 0,10-2 0,-14-7 0,5-1 0,-18-11 0,3-2 0,-5-3 0,1-1 0,-1 1 0,5-4 0,-4 3 0,4-7 0,-5 7 0,1-6 0,-1 2 0,-3-3 0,-1 0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0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24575,'0'24'0,"0"6"0,0 4 0,0 6 0,0 6 0,0-15 0,0 12 0,0-13 0,0-1 0,0 3 0,0-10 0,0 1 0,0-6 0,0-5 0,0-8 0,0-1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0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24575,'-12'0'0,"8"0"0,-4 0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1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24575,'12'0'0,"10"0"0,2 0 0,14 0 0,-4 0 0,0 0 0,4 0 0,-3 0 0,-1 0 0,4 0 0,3 0 0,-6 0 0,10 0 0,-17 0 0,11 0 0,-11 0 0,1 0 0,-3 0 0,-12 0 0,6 0 0,-7 0 0,-1 0 0,-1 0 0,-7 0 0,0 0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3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0 24575,'-11'0'0,"3"0"0,-8 0 0,3 0 0,-4 8 0,5-3 0,0 6 0,0-3 0,4 0 0,-4 0 0,8-1 0,-3-3 0,6 7 0,-6-9 0,6 9 0,-2-4 0,3 1 0,-3 2 0,2-3 0,-10 5 0,9-4 0,-9 7 0,10-6 0,-2 2 0,-4-4 0,5 1 0,-9 0 0,7-1 0,-1 5 0,-1-3 0,1 2 0,-3 1 0,0 0 0,0 5 0,0-1 0,-5 1 0,4 0 0,-3 4 0,-1 2 0,2 4 0,-2 0 0,0 1 0,3-1 0,-4 1 0,5-1 0,4 0 0,-3 1 0,7-6 0,-3 10 0,0-13 0,3 13 0,-3-10 0,4 6 0,0-6 0,0 4 0,0-8 0,0 4 0,0-6 0,0-3 0,0 3 0,4-4 0,1 5 0,2-5 0,2 4 0,-2-7 0,1 6 0,0-6 0,4 3 0,1-4 0,3 0 0,1 0 0,4-3 0,2-2 0,-1-3 0,4 0 0,-8 0 0,4-7 0,2-15 0,-9 3 0,5-10 0,-11 7 0,-1 4 0,1-8 0,0 8 0,-5 1 0,0 1 0,-4 3 0,0-4 0,0 1 0,0-6 0,0 4 0,0-8 0,-4 8 0,0-3 0,-8 5 0,-1-1 0,-4 4 0,0 1 0,0 7 0,0 1 0,1 4 0,-1 0 0,0 0 0,1 0 0,-1 0 0,4 0 0,1 3 0,5 2 0,-1-1 0,4 2 0,-3-5 0,6 6 0,-5-7 0,2 7 0,0-7 0,1 4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434 4 24575,'-87'-2'0,"0"0"0,-2 3 0,24 6 0,53 3 0,-14 22 0,20-7 0,-8 9 0,9-6 0,1 4 0,-5 3 0,7 4 0,-7 1 0,1-6 0,6 5 0,-6-11 0,8 5 0,0-10 0,0-2 0,0-4 0,0-5 0,0 0 0,0-4 0,0-1 0,3-3 0,5-1 0,4-3 0,5 0 0,4 0 0,2 0 0,4 4 0,1-3 0,-1 3 0,1-4 0,-1 4 0,0-3 0,1 3 0,-1-4 0,0 4 0,-4-2 0,3 6 0,-8-7 0,3 6 0,-4-2 0,-1 7 0,-3 1 0,0 8 0,-5-3 0,1 8 0,-4-8 0,-1 8 0,-4-8 0,0 8 0,0-3 0,0-1 0,0 5 0,-4-5 0,-5 1 0,-9-1 0,-5-5 0,-4 2 0,-1-1 0,-5-3 0,-1-2 0,-6-3 0,0-4 0,6-2 0,1-4 0,5 0 0,1 0 0,4 0 0,6 0 0,5 0 0,4-3 0,1 2 0,3-6 0,0 3 0,4-3 0,0-5 0,0-5 0,0-17 0,0 15 0,0-4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6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37 153 24575,'66'-44'0,"1"-1"0,-7 3 0,-15 20 0,-33 36 0,-3 14 0,-4 27 0,-1-15 0,-4 32 0,0-21 0,0 11 0,0 6 0,0-6 0,0 1 0,0-3 0,0-6 0,-8-7 0,1 5 0,-8-10 0,1-2 0,3-2 0,-6-9 0,2 4 0,1-6 0,-3-4 0,3 3 0,-3-8 0,0-1 0,0-5 0,0-3 0,0-1 0,1-3 0,3-2 0,-3-3 0,8 0 0,-4 0 0,4 0 0,1-3 0,2-5 0,2-5 0,3-4 0,0 0 0,0 1 0,0-1 0,0-5 0,0 4 0,4-8 0,1 8 0,7-3 0,1 4 0,0 4 0,2 1 0,-2 4 0,-1 3 0,11 2 0,-12 3 0,12 0 0,-11 3 0,5 6 0,0 8 0,1 6 0,0 4 0,7 8 0,-6-6 0,6 5 0,-2-5 0,-4-6 0,4 4 0,-6-9 0,-4-1 0,3-5 0,-7-4 0,2 0 0,-3-4 0,-1-1 0,2-21 0,-5 14 0,1-14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5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24575,'-1'-4'0,"6"0"0,8 17 0,10 3 0,9 25 0,-7-14 0,25 27 0,-22-20 0,18 22 0,-14-7 0,0 5 0,10 17 0,-5 1-331,-15-23 1,1 0 330,14 40 0,-22-28 0,-2 1-523,3-12 0,-2 2 523,-1 23 0,-3 2 0,-2-16 0,0 0 0,2 16 0,0 1 0,-6-13 0,0-1 0,0 9 0,0-1 0,-1-11 0,0-2 0,-3 8 0,0-1 0,0-7 0,0-1 0,1 5 0,-2-1 0,-4-3 0,-2-1 0,1-1 0,-2 0 0,-7-4 0,-2-1 0,-10 44 0,8-47 0,1-3 0,-6 18 0,-6 18 0,3-24 0,3 12 0,-4-9 0,7-8 625,4-5-625,2-2 1082,2-12-1082,2-6 0,-2-2 0,8-12 0,-2 6 0,-1-8 0,2 1 0,0-3 0,2-2 0,0-4 0,-3-1 0,0-3 0,3-17 0,-9-12 0,-1-33 0,2 28 0,1-4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 24575,'-15'7'0,"0"18"0,-13 11 0,-6 25 0,0 6 0,3 11 0,-3 13-720,19-6 720,-3 6 0,13-16 55,5-1-55,0-8 0,0-12 0,0 3 0,-4-18 0,12 11 539,-2-10-539,19 5 126,4-15-126,0-2 0,8-14 0,-10 3 0,0-11 0,-6 5 0,-5-10 0,0 3 0,-7-4 0,-2 0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04.084"/>
    </inkml:context>
    <inkml:brush xml:id="br0">
      <inkml:brushProperty name="width" value="0.14111" units="cm"/>
      <inkml:brushProperty name="height" value="0.14111" units="cm"/>
      <inkml:brushProperty name="color" value="#FF0000"/>
    </inkml:brush>
  </inkml:definitions>
  <inkml:trace contextRef="#ctx0" brushRef="#br0">213 0 24575,'0'3'0,"-3"-1"0,2 9 0,-10-3 0,2-1 0,-4 6 0,-3-1 0,2 10 0,-7-8 0,1 12 0,-1-12 0,2 12 0,2-3 0,2 4 0,2 1 0,8 5 0,-4 1 0,8 0 0,-3-1 0,4 6 0,0-9 0,0 15 0,0-11 0,0 6 0,0-10 0,0 7 0,0-13 0,0 9 0,0-11 0,0 4 0,0-8 0,0 3 0,7-8 0,2-1 0,8-3 0,0-1 0,4 0 0,2-3 0,-1-1 0,4-4 0,-3 0 0,4 0 0,-4 0 0,11-20 0,-7-4 0,5-14 0,-7-2 0,-6 6 0,-3-12 0,-2 5 0,-4 0 0,0 3 0,-5 9 0,0-4 0,-5 5 0,0 1 0,0-1 0,0 6 0,0-4 0,0 3 0,-4 0 0,-1 2 0,-7 4 0,3 0 0,-3 4 0,4 2 0,-4 3 0,4 0 0,-4 3 0,4-2 0,1 7 0,-1-7 0,0 6 0,1-6 0,-1 6 0,1-5 0,-1 1 0,0-2 0,1 3 0,3-3 0,-3 3 0,3-4 0,-1 0 0,2-3 0,0 2 0,2-2 0,-6 3 0,6 1 0,-6-1 0,3 0 0,-3 1 0,-1 3 0,1-3 0,-1 6 0,1-2 0,-1 0 0,0 2 0,1-3 0,3 4 0,0 0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0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184 114 24575,'-35'89'0,"1"1"0,-1-1 0,2-5 0,1-2 0,18-30 0,18-39 0,8-1 0,1-4 0,3-4 0,-3 3 0,2-6 0,3 3 0,0-4 0,8 0 0,-4 0 0,1 0 0,3-9 0,-8 0 0,9-14 0,-8 0 0,1-6 0,-3 2 0,-6-13 0,7 5 0,-7-18 0,4 12 0,-10-5 0,0 0 0,-5 4 0,0 2 0,0 7 0,0 5 0,0 6 0,0 0 0,0 5 0,0 5 0,-8-4 0,3 7 0,-7-2 0,5 7 0,-1-3 0,1 6 0,-1-2 0,0 3 0,1 0 0,-1 0 0,0 0 0,1 0 0,-1 0 0,0 7 0,0 2 0,0 8 0,3 4 0,-2-7 0,2 6 0,1-14 0,0 1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07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1 337 24575,'5'-5'0,"1"8"0,-9 10 0,3 0 0,0 7 0,0-2 0,0-5 0,0 13 0,0-17 0,0 8 0,4-6 0,0-6 0,4 6 0,4-6 0,0 3 0,1-4 0,3 0 0,-4-4 0,5 0 0,-1 0 0,1 0 0,0 0 0,-5 0 0,4 0 0,-8 0 0,8-8 0,-8 3 0,4-7 0,-4 5 0,3-1 0,-2 0 0,3-4 0,-5-1 0,1 1 0,1-4 0,-1 3 0,0-8 0,1 3 0,0-8 0,-1 8 0,-3-9 0,-1 5 0,-4-1 0,0-3 0,0 3 0,0-5 0,0 1 0,0-1 0,0 6 0,0-4 0,0 12 0,0-7 0,-4 13 0,0-4 0,-4 8 0,1 0 0,-5 4 0,4 0 0,-4 0 0,0 0 0,4 0 0,-4 0 0,0 0 0,3 8 0,-6 1 0,2 7 0,-8 13 0,7-9 0,-6 9 0,10-13 0,-2 1 0,4 0 0,0-5 0,-1 4 0,1-3 0,4-1 0,-4 4 0,7-4 0,-3 1 0,4 3 0,-3-8 0,2 8 0,-2-8 0,3 4 0,0-5 0,0 1 0,0-1 0,0 1 0,0-1 0,0-3 0,0-1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22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24575,'0'13'0,"0"11"0,0 13 0,0 5 0,0 17 0,0-16 0,0 16 0,0-12 0,0 6 0,0 1 0,0-7 0,0-1 0,0-6 0,0 6 0,0-10 0,0-2 0,0-12 0,0-1 0,0-7 0,0 2 0,0-12 0,0 0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23.885"/>
    </inkml:context>
    <inkml:brush xml:id="br0">
      <inkml:brushProperty name="width" value="0.14111" units="cm"/>
      <inkml:brushProperty name="height" value="0.14111" units="cm"/>
      <inkml:brushProperty name="color" value="#FF0000"/>
    </inkml:brush>
  </inkml:definitions>
  <inkml:trace contextRef="#ctx0" brushRef="#br0">110 1 24575,'46'55'0,"1"0"0,-1 0 0,18 34 0,-26-10 0,-56-26 0,-7 23 0,10-41 0,-1 5 0,-1-14 0,4-3 0,-5-1 0,-3-5 0,3-4 0,-8 0 0,8-5 0,-8-3 0,8-1 0,-9-4 0,13 0 0,-6 0 0,11-12 0,-4-3 0,4-13 0,4 1 0,1-1 0,4 1 0,0-6 0,0 5 0,0-5 0,0 10 0,0-3 0,7 8 0,7 0 0,9 5 0,4 8 0,0 1 0,0 4 0,6 0 0,-4 0 0,9 5 0,-8 9 0,17 14 0,-14 4 0,23 19 0,-22-17 0,16 16 0,6 6 0,-15-20 0,13 18 0,-32-39 0,-3 2 0,-8-9 0,-3-4 0,-4-20 0,-1 11 0,-3-15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24.947"/>
    </inkml:context>
    <inkml:brush xml:id="br0">
      <inkml:brushProperty name="width" value="0.15875" units="cm"/>
      <inkml:brushProperty name="height" value="0.15875" units="cm"/>
      <inkml:brushProperty name="color" value="#0000FF"/>
    </inkml:brush>
  </inkml:definitions>
  <inkml:trace contextRef="#ctx0" brushRef="#br0">1 0 24575,'2'83'0,"0"0"0,0 0 0,0-1 0,1 12 0,0-4 0,-2-21 0,-1-19 0,0-37 0,0 4 0,0-10 0,0 1 0,0-5 0,0 1 0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2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63 143 24575,'3'-10'0,"10"1"0,12-12 0,5 5 0,4-5 0,0-2 0,-5 15 0,11-15 0,-11 21 0,4-7 0,-6 9 0,-8 0 0,-3 0 0,-2 24 0,-3 13 0,-1 18 0,-4 21 0,-6 4 0,0 9 0,-5-9 0,-7-4 0,-6-14 0,0 8 0,-2-14 0,4-3 0,0-14 0,-2-5 0,8-1 0,-3-11 0,-1 5 0,5-10 0,-7 5 0,2-6 0,2-3 0,-4-1 0,3-4 0,-8 0 0,3-3 0,-4-1 0,1-4 0,3-4 0,-4-4 0,5-10 0,3-10 0,1-1 0,3-9 0,0 4 0,5-6 0,0 0 0,5 0 0,0 0 0,0 6 0,0-2 0,0 17 0,4 3 0,4 13 0,4 3 0,1 0 0,3 0 0,-4 0 0,6 12 0,-2-1 0,8 16 0,-6-9 0,10 10 0,-9-5 0,10 7 0,-5-2 0,6 2 0,0 0 0,-1-5 0,5-1 0,0-9 0,0 3 0,5-7 0,-11 2 0,11-3 0,-11-5 0,1-1 0,-8-4 0,-8 0 0,-2 0 0,-3 0 0,-1 0 0,-3-13 0,0 10 0,-4-9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28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24575,'0'7'0,"0"5"0,0 43 0,10 2 0,-7 12 0,7 16 0,-10 4 0,5-12 0,-4 4 0,3-25 0,-4 6 0,0-7 0,0-15 0,0-12 0,0-11 0,0-5 0,0-8 0,0-1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0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396 731 24575,'0'-19'0,"-4"-4"0,-5 0 0,-10 0 0,1 1 0,-9 4 0,5 9 0,-17 1 0,8 8 0,-3 0 0,-4 4 0,16 15 0,-19 14 0,28 3 0,-11 22 0,12-14 0,-1 17 0,-1-14 0,8-1 0,1-6 0,0-6 0,5-1 0,0-6 0,0-4 0,0 3 0,0-8 0,8-1 0,8-1 0,8-6 0,1 2 0,-4-7 0,-4-1 0,0-4 0,4-5 0,-1-20 0,10-16 0,-6-29 0,12-17-436,-4-3 436,-5 10 0,-5 20 0,0 3 0,-7-3 0,6-12 0,-1 1 0,-8 13 0,-1 7 0,-2-1 0,-3-11 0,-1-6 0,-5 12 0,0 4 0,0 24 0,0 2 0,0 14 436,-3 5-436,-2 12 0,-4 28 0,-1 14 0,3 24 0,-3-8 0,9 14 0,-4-12 0,5-13 0,0 1 0,0 31 0,0 0 0,0-9 0,0-18 0,0 6 0,11 6 0,6-17 0,10-2 0,4-14 0,5-4 0,-6-10 0,10-1 0,-12-11 0,5-3 0,-5-2 0,-1-8 0,7-17 0,-7-11 0,-1-11 0,-6-16 0,-3 10 0,1-19 0,-3 19 0,-4-11 0,-6 19 0,0-5 0,-5 16 0,0-1 0,0 13 0,0 0 0,-3 10 0,-1 5 0,-4 3 0,-3 4 0,-3 14 0,-1 8 0,1 14 0,-1 6 0,3 1 0,-3 0 0,9 5 0,2-11 0,4 5 0,0-6 0,0-6 0,0-1 0,0-11 0,4 0 0,9-9 0,1-1 0,12-7 0,2-1 0,6-4 0,6 0 0,6-5 0,-3-10 0,5-8 0,-5-10 0,0-4 0,-5-1 0,-1-5 0,-11 2 0,-1 0 0,-9 1 0,-2-6 0,-4 5 0,-4-12 0,-1 6 0,-5-22 0,0 18 0,-5-16 0,-7 12 0,-5-1 0,0 2 0,2 13 0,5 8 0,2 14 0,3 3 0,2 18 0,3 8 0,0 23 0,0 24 0,0 7 0,0 13 0,0 1 0,0 1 0,4-7 0,3 3 0,9-12 0,1-1 0,5-1 0,17-5 0,-10-12 0,8-10 0,-10-15 0,-4-11 0,0 1 0,-2-4 0,-4-1 0,-5-4 0,0 0 0,0 0 0,-4 0 0,4 0 0,-8 0 0,-1 0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0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24575,'53'0'0,"0"0"0,13 0 0,-14 0 0,-3 0 0,-3 0 0,-16 0 0,-3 0 0,-15 0 0,0 0 0,-5-10 0,-2 7 0,-2-8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24575,'21'21'0,"3"-3"0,-6 7 0,8-1 0,-3-2 0,-1 0 0,3-5 0,-8-4 0,4-1 0,-5-4 0,4 0 0,-6-3 0,1 2 0,-8-7 0,-3 3 0,-1-3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89 234 24575,'0'25'0,"4"6"0,4-20 0,17 11 0,-5-21 0,31 7 0,-28-8 0,26 0 0,-30 0 0,13 0 0,-10 0 0,8-7 0,-6 1 0,-4-10 0,-8 7 0,-4-6 0,0-3 0,-3 0 0,-1-8 0,-4 3 0,0-4 0,0-6 0,0 4 0,-8 1 0,-1 6 0,-12 5 0,-2 3 0,-10 1 0,-2 7 0,-4 2 0,4 4 0,-3 0 0,3 0 0,1 0 0,1 0 0,10 7 0,-3 3 0,11 12 0,-6 1 0,15 4 0,-7 6 0,12 14 0,-3 2 0,4 12 0,0-13 0,-1 4 0,2 2 0,3 0 0,-2 3 0,2-1 0,7-6 0,0 10 0,-1-12 0,0-2 0,0-12 0,-1-1 0,0-14 0,-1 1 0,-3-11 0,-2 2 0,-3-7 0,0 0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2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0 850 24575,'0'-4'0,"0"-5"0,0-37 0,0-5 0,0-19 0,0 14 0,7-35 0,-2 47 0,7-9 0,1 0 0,-1 17 0,17-38 0,-14 38 0,1-16 0,-2 16 0,4 1 0,-10 8 0,11 9 0,-17-4 0,9 10 0,-11-3 0,7 9 0,-3 3 0,0 21 0,3 2 0,-2 18 0,5 3 0,-4 6 0,3 7 0,-3 0 0,5 6 0,0-4 0,0 5 0,5-7 0,0-7 0,4-1 0,0-6 0,-5-6 0,2-6 0,-7-6 0,2-10 0,-5 0 0,1-4 0,-1-1 0,-2 1 0,-2-1 0,-3 0 0,0 0 0,0-3 0,0-1 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3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24575,'85'-7'0,"-4"2"0,-45 5 0,5-4 0,5 3 0,-11-4 0,-7 5 0,-7 0 0,-8 0 0,2 0 0,-9 0 0,1 0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24575,'35'0'0,"0"0"0,5 0 0,0 0 0,-6 0 0,-1 0 0,-6 0 0,1 0 0,-10 0 0,-1 0 0,-13 0 0,-1 0 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24575,'74'-3'0,"-1"-1"0,1 1 0,14 0 0,0-1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5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24575,'0'-11'0,"0"25"0,0 18 0,0 37 0,0 3 0,0 22-996,0 4 996,0-41 0,0-1 0,0 28 0,0 16 118,0-36-118,0 13 0,0-20 0,0-4 0,0-24 0,0 3 747,0-15-747,0 0 131,0-6-131,15 3 0,-11-9 0,11 5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1081 8 24575,'-9'-7'0,"-16"17"0,-14 10 0,-31 34 0,-1 16-1254,20-22 0,-2 3 1254,5 5 0,1 3 0,-5 2 0,1 3 0,3 1 0,2 0 0,2 1 0,3-4-175,10-17 1,0-1 174,-9 14 0,1-4-259,1 7 259,8-20 0,-1 0 0,-9 19 0,8-18 0,3-2 1787,16-23-1787,-3 3 1027,11-12-1027,-5 0 302,12-11-302,7-7 0,8-5 0,-2 5 0,-4 2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8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24575,'-12'16'0,"-4"13"0,-27 42 0,6 13-779,17-37 0,2 2 779,1 5 0,2 1 0,2-3 0,1-1 0,-3 30 0,5-19 0,3-3 0,5-8 253,-2 2 0,1 0-253,3 0 258,0 7-258,0-9 0,0-13 0,0-6 794,4-18-794,3 2 0,5-12 0,4 0 0,10 0 0,2-4 0,5 0 0,5-14 0,-5 3 0,2-18 0,-2 5 0,-5-5 0,0 5 0,-9-2 0,1 8 0,-11-2 0,2 4 0,-6 0 0,-2 0 0,-3 0 0,0-8 0,-7 10 0,-6-5 0,-14 10 0,-6 4 0,-5 1 0,0 4 0,-7 0 0,11 0 0,-9 0 0,16 0 0,-5 4 0,11 1 0,0 3 0,9-1 0,1 1 0,4-1 0,3 0 0,0 0 0,4-3 0,0 0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3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24575,'86'0'0,"0"0"0,0 0 0,0 0 0,4 0 0,4 0 0,-9 0 0,-23 0 0,-13 0 0,23 0 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24575,'-1'97'0,"1"-1"0,-1 0 0,0 1 0,1-1 0,-1 1 0,0-5 0,1 1 0,-1-1 0,0 1 0,1-1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5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0 24575,'-45'82'0,"1"-1"0,-1-3 0,18-27 0,27-48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5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24575,'0'6'0,"0"6"0,0 19 0,0 3 0,0 12 0,0-10 0,0 3 0,0-12 0,0-4 0,0-2 0,0-8 0,0-8 0,0-15 0,0-4 0,0-18 0,0 8 0,0-8 0,0 4 0,0 1 0,8 0 0,-2 4 0,15 1 0,-7 9 0,12-1 0,-3 10 0,4-1 0,1 5 0,-6 0 0,4 0 0,-3 0 0,-1 0 0,0 0 0,-6 0 0,-6 0 0,-3 0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276 496 24575,'16'0'0,"2"0"0,9 0 0,12 0 0,-3 0 0,5 0 0,-8 0 0,0 0 0,-5 0 0,5-4 0,-10-5 0,4-10 0,-13 1 0,9-15 0,-9 9 0,-3-9 0,2-7 0,-8 10 0,1-15 0,-2 11 0,-4-6 0,0 6 0,0 1 0,0 6 0,-12 3 0,1 3 0,-15 6 0,3 7 0,-10 4 0,5 4 0,-11 0 0,10 0 0,-11 19 0,10-1 0,-7 24 0,-3 13 0,11-9 0,-6 19 0,19-18 0,0 1 0,10 4 0,2-4 0,4 6 0,0 14 0,0-17 0,0 16 0,0-12 0,0 0 0,0 0 0,0-3 0,0-11 0,0 11 0,0-10 0,0 4 0,0-12 0,0 4 0,0-14 0,0 8 0,0-9 0,0 4 0,0-4 0,-4-2 0,-4-4 0,-5-4 0,-4 2 0,0-6 0,-4 4 0,3-8 0,-8-1 0,0-4 0,-2 0 0,7 0 0,0 0 0,13-4 0,-4 0 0,4-4 0,4-3 0,-4-12 0,7-7 0,-3 8 0,4 4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2:05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39 301 24575,'0'1'0,"0"9"0,0 11 0,0 5 0,0 5 0,0 2 0,0 5 0,0 0 0,0 6 0,0-10 0,0 9 0,0-11 0,0 1 0,0-6 0,0-6 0,0-9 0,0-1 0,0-16 0,0-17 0,0-16 0,0-8 0,0-10 0,0 2 0,0-20 0,0 6 0,0-5 0,0 7 0,5-1 0,-4 14 0,4 7 0,-5 15 0,0 9 0,0 6 0,3 4 0,1 8 0,2 1 0,1 3 0,0 0 0,0 0 0,0 0 0,0 0 0,4 0 0,1 0 0,9 0 0,-4 0 0,8 0 0,-4 0 0,1 0 0,3 0 0,-8 0 0,3 0 0,-8 0 0,3 0 0,-7 0 0,3 0 0,-3 3 0,-1 1 0,0 4 0,-3-1 0,-1 4 0,-3 1 0,0 4 0,0 0 0,0 0 0,-4 4 0,-5 2 0,-9 5 0,-12 1 0,0 1 0,-9 2 0,8-2 0,-8 1 0,10-6 0,0-1 0,9-7 0,-1-3 0,7 2 0,-1-6 0,7 2 0,1-4 0,0 0 0,9-3 0,-1-1 0,18-3 0,-6 0 0,7 0 0,-4 0 0,5 0 0,-4 0 0,8 0 0,-4 0 0,1 0 0,3 0 0,-8 0 0,3 0 0,1 8 0,-8 1 0,7 7 0,-8 0 0,1 0 0,-2 5 0,-3-4 0,1 8 0,-1-8 0,1 8 0,-5-8 0,0 3 0,-4 1 0,0-4 0,0 3 0,0 1 0,-4-4 0,-4 3 0,-9-3 0,-4-5 0,-5 5 0,-1-7 0,1 2 0,-6-7 0,5-1 0,-5-4 0,6 0 0,-7 0 0,9 0 0,-3-4 0,11 0 0,3-4 0,2 4 0,7-3 0,-2 6 0,5-5 0,-2 2 0,3-7 0,0 6 0,0-2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06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24575,'0'15'0,"0"-1"0,0 7 0,0-4 0,0 8 0,0-8 0,0 8 0,0 2 0,0-4 0,0 12 0,0-12 0,0 9 0,0-1 0,0-4 0,0 10 0,0-9 0,0-1 0,0-2 0,0-4 0,0 1 0,0 3 0,0-8 0,0 3 0,0-4 0,0 0 0,0 0 0,0-4 0,0-1 0,0-4 0,0 0 0,0 0 0,0 1 0,0-1 0,0 0 0,0 0 0,0 0 0,-3-7 0,3-1 0,-7-9 0,3 5 0,-4-6 0,1 7 0,-1-7 0,1 6 0,-1-5 0,1 5 0,0-2 0,0 0 0,-5-1 0,4 1 0,-3-1 0,4 1 0,-1 0 0,1 3 0,0-3 0,-1 3 0,1 0 0,3-3 0,-2 7 0,2-7 0,0 4 0,-2-1 0,5-2 0,-6 5 0,7-5 0,-7 5 0,6 1 0,-2 4 0,7 3 0,0 0 0,0 0 0,2 0 0,-2 0 0,3 0 0,0 0 0,1 4 0,-1-2 0,0 2 0,1 0 0,-1-3 0,1 3 0,-1-4 0,0 4 0,1-3 0,-1 3 0,0-3 0,1-1 0,-4 0 0,2 0 0,-5 0 0,5 0 0,-5 1 0,5-1 0,-5 0 0,5-3 0,-5 2 0,5-6 0,-5 0 0,5-4 0,-2 1 0,3-4 0,0 3 0,4-3 0,-3-1 0,3 1 0,-3-1 0,3 1 0,-3-1 0,3 4 0,-4-2 0,0 5 0,0-6 0,0 6 0,-3-5 0,3 5 0,-3-2 0,3 3 0,-3 0 0,-1 0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08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8 338 24575,'-4'4'0,"1"-6"0,3-6 0,0-7 0,0 4 0,0-5 0,0 1 0,0-1 0,4-5 0,0 4 0,4-4 0,0 5 0,0 0 0,0 0 0,0 0 0,0 0 0,0 0 0,0 4 0,-1 1 0,-3 0 0,2 3 0,-5-4 0,6 8 0,-7-2 0,7 2 0,-3-3 0,3 0 0,-4 0 0,3 3 0,-5-2 0,5 5 0,-2-2 0,2 3 0,1 3 0,0 1 0,0 3 0,0 0 0,0 0 0,0 4 0,1-3 0,-1 7 0,1-3 0,0 4 0,0 0 0,0-1 0,0 1 0,-4-4 0,3 3 0,-2-3 0,2 0 0,-2 3 0,1-7 0,-5 3 0,2 0 0,0-2 0,-2 2 0,5-4 0,-5 0 0,5 0 0,-5 0 0,2 1 0,-3-1 0,4-3 0,-4 2 0,4-2 0,-1 0 0,-3 2 0,6-5 0,-5 5 0,2-2 0,1 3 0,-4 0 0,7-3 0,-7-1 0,4-3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09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24575,'7'0'0,"4"0"0,-3 0 0,3 0 0,-4 0 0,0 0 0,1 0 0,-1 0 0,0 0 0,0 0 0,0 0 0,0 0 0,1 0 0,-2 0 0,2 0 0,-2 0 0,2 0 0,-1 0 0,0 0 0,-4-7 0,3 5 0,-2-5 0,3 7 0,0 0 0,0 0 0,0 0 0,-1 0 0,1 0 0,-3 0 0,-1 0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01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225 800 24575,'0'-93'0,"0"-1"0,0-8 0,0 15 0,0 35 0,0-15 0,0 35 0,0 1 0,0 4 0,0-4 0,0 5 0,0-1 0,0 1 0,0 4 0,0 2 0,0 4 0,0 4 0,0 1 0,0 3 0,0 1 0,0 0 0,0 6 0,-7 5 0,5 4 0,-5 3 0,4-4 0,-5 0 0,-1 4 0,-6 2 0,3 3 0,-4-1 0,0 1 0,3 0 0,-2 0 0,3 0 0,-1 0 0,-2 0 0,6 0 0,-2-4 0,3 3 0,0-7 0,1 3 0,0-4 0,3 0 0,-3 0 0,6-5 0,2-7 0,3-7 0,4-4 0,3 0 0,-2 0 0,6 0 0,-6 0 0,7-5 0,-4 4 0,6-8 0,-6 8 0,4-3 0,-8 7 0,4-2 0,-5 7 0,0-3 0,1 4 0,-1 3 0,0 0 0,-3 1 0,2 2 0,-2 1 0,6 5 0,2 2 0,4 1 0,0 4 0,0-4 0,0 4 0,-4-5 0,3 1 0,-7 0 0,3-1 0,-4-3 0,0 2 0,1-5 0,-1 2 0,-3 1 0,2-4 0,-2 7 0,3-3 0,0 0 0,0 2 0,0-2 0,0-1 0,-3 4 0,3-7 0,-4 7 0,4-7 0,0 6 0,0-5 0,0 5 0,-1-5 0,-2 2 0,-1-3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02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 24575,'0'16'0,"0"-1"0,0-9 0,0 2 0,0-1 0,0 0 0,0-9 0,0 0 0,0-12 0,0 6 0,0-12 0,0 2 0,0-8 0,0 0 0,4 0 0,0-1 0,5 1 0,0 4 0,3-3 0,-3 12 0,3-7 0,-5 12 0,1 0 0,-4 2 0,2 5 0,-2-2 0,2 3 0,1 0 0,0 3 0,0 1 0,0 3 0,0 0 0,0 0 0,0 1 0,4 3 0,-3-3 0,4 7 0,-1-7 0,-2 7 0,2-6 0,0 6 0,-2-7 0,2 7 0,-4-7 0,1 3 0,-1-4 0,0 0 0,0 1 0,0-1 0,-3 0 0,0 0 0,-1 0 0,-2 0 0,5-3 0,-6-1 0,3-3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03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24575,'3'-4'0,"1"1"0,3 3 0,0 0 0,0 0 0,-1 0 0,1 0 0,1 0 0,-1 0 0,0 0 0,3 0 0,-2 0 0,3 0 0,-4 0 0,-1 0 0,1 0 0,0 0 0,-1 0 0,1 0 0,0 0 0,0 0 0,0 0 0,0 0 0,-3-2 0,-1 1 0,-3-2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11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23 134 24575,'0'-7'0,"0"1"0,0-2 0,0 1 0,0-4 0,0 3 0,0-7 0,0 6 0,-4-6 0,3 7 0,-2-3 0,3 4 0,-3-1 0,2 1 0,-6 3 0,7 1 0,-3 3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6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24575,'80'27'0,"-17"-4"0,2 29 0,-32-21 0,3 21 0,-22-12 0,-3 5 0,-7 12 0,-4-3 0,0 12 0,-9-6 0,-7-7 0,-11 4 0,-9-13 0,7 13 0,-4-21 0,13 2 0,-2-15 0,5-6 0,5-6 0,4-4 0,2 1 0,2-4 0,0-14 0,1 7 0,3-10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0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128 468 24575,'77'-62'0,"-1"1"0,1 0 0,-4 1 0,-3 0 0,-29 10 0,-45 7 0,-5-2 0,0 37 0,-4 3 0,1-3 0,2 7 0,-6-3 0,6 4 0,-7 0 0,4 0 0,-5 0 0,0 0 0,-5 4 0,3 11 0,-4 0 0,6 8 0,0-5 0,0 0 0,0-1 0,4-3 0,2-2 0,7-4 0,-2 5 0,6-4 0,-3 8 0,4-8 0,0 8 0,0 1 0,0 2 0,0 8 0,0-9 0,0 9 0,0-4 0,0 6 0,0-6 0,0 4 0,0-4 0,0 0 0,0-1 0,4 0 0,1-4 0,5 9 0,-1-9 0,0 4 0,0 0 0,0-4 0,1 10 0,-5-10 0,-1 9 0,-4-4 0,0 5 0,0 20 0,0-15 0,0 9 0,0-15 0,0-4 0,-8 1 0,2-2 0,-11-5 0,-2 0 0,0 0 0,-9 2 0,8-2 0,-8-3 0,4-2 0,0-4 0,1 1 0,5-1 0,4-4 0,2-1 0,3-4 0,2 0 0,2 0 0,2 0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1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9 348 24575,'-5'7'0,"2"5"0,3-3 0,0 13 0,0-7 0,0 7 0,0-4 0,0 5 0,0-4 0,0 0 0,0-6 0,0-5 0,0-1 0,0 1 0,0 4 0,0-3 0,0 8 0,0-3 0,0-1 0,0-1 0,0-4 0,0 0 0,0-7 0,0-17 0,0-11 0,5-15 0,5-1 0,2 0 0,9-6 0,-4-2 0,6 0 0,-1-5 0,0 12 0,-5-5 0,3 6 0,-9 11 0,4-2 0,-2 15 0,-3 0 0,3 6 0,-6 5 0,1 4 0,0 11 0,-4 15 0,4 7 0,-7 12 0,8-4 0,-3-1 0,4 6 0,-4-6 0,3 1 0,-3 3 0,3-9 0,2 4 0,-2-5 0,1-6 0,0 4 0,-1-4 0,1 6 0,-1-6 0,1 4 0,-1-9 0,0 4 0,0-5 0,-4 0 0,2-5 0,-6 0 0,3-5 0,-4 0 0,4 0 0,-4-4 0,4 0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2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24575,'51'-9'0,"1"1"0,6 0 0,-10 3 0,-30 5 0,14 0 0,-24 0 0,0 0 0,0 0 0,0 0 0,4 0 0,-6 0 0,2 0 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3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10 24575,'16'0'0,"1"0"0,6-4 0,1 3 0,0-3 0,-1 4 0,-5 0 0,-5 0 0,0 0 0,-5 0 0,0 3 0,-4 11 0,0 11 0,-4 1 0,0 14 0,0-8 0,0 17 0,-5-5 0,-1 5 0,-5-6 0,-4 0 0,-1-7 0,-5 0 0,6-7 0,-3-5 0,8-1 0,-7-9 0,7-2 0,-2-3 0,-1-5 0,4 3 0,-4-6 0,1 3 0,3-4 0,-4 0 0,5 0 0,0-4 0,4 0 0,0-5 0,4 1 0,-4 0 0,3 0 0,-2 0 0,3-5 0,0 4 0,0-8 0,0 8 0,0-4 0,0 5 0,3 0 0,2-1 0,3 1 0,0 4 0,0 0 0,0 4 0,-1 0 0,1 0 0,0 0 0,0 0 0,1 0 0,3 8 0,2-2 0,3 11 0,1-3 0,0 0 0,-4 2 0,8-5 0,-11 6 0,16-7 0,-16 3 0,11-4 0,-8-4 0,3 3 0,-3-7 0,3 3 0,-8-4 0,3 0 0,-4 0 0,-4-4 0,0 3 0,-4-2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24575,'-6'0'0,"8"0"0,16 0 0,12 0 0,1 0 0,17 0 0,-10 0 0,11 0 0,-6 0 0,-6 0 0,4 0 0,-10 0 0,4 0 0,-11 0 0,-5 0 0,-2 0 0,-8 0 0,3 0 0,-4 0 0,-3 0 0,-2 0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4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24575,'21'0'0,"2"0"0,1 0 0,10 0 0,-8 0 0,15 0 0,-15 0 0,14 0 0,-15 0 0,11 0 0,-1 0 0,-4 0 0,-1 0 0,-7 0 0,-9 0 0,-2 0 0,-4 0 0,0 0 0,0 0 0,-3 0 0,-2 0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5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1 24575,'-4'17'0,"-2"8"0,-15 18 0,8 2 0,-13 4 0,13 0 0,-8 2 0,4 0 0,-1 5 0,-2-11 0,12-2 0,-5-8 0,11-5 0,-2-6 0,4-1 0,0-5 0,0-4 0,-4-2 0,3-4 0,-2 0 0,3 0 0,0 0 0,0-4 0,0 0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7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152 561 24575,'0'12'0,"3"-3"0,6-1 0,4 4 0,1-10 0,8 6 0,-7-8 0,7 0 0,1 0 0,-4 0 0,9 0 0,-8-4 0,8-6 0,-8-9 0,9-8 0,-8-2 0,11-10 0,-10 2 0,4-2 0,-5-2 0,-1 10 0,-4-4 0,-2 5 0,-4 6 0,-1 1 0,-4 5 0,-1 0 0,-4 0 0,0 0 0,0 4 0,0-3 0,0 4 0,-8-5 0,2 0 0,-11 4 0,7-3 0,-7 7 0,7-3 0,-15 4 0,10 4 0,-16 1 0,11 4 0,-8 0 0,4 0 0,-1 4 0,-4 12 0,3 5 0,-1 10 0,1 6 0,6-6 0,-1 10 0,5-4 0,1 5 0,4 1 0,0-1 0,0 8 0,0-6 0,0 5 0,0 1 0,0-12 0,0 10 0,6-11 0,0 0 0,1-2 0,3-5 0,-4-1 0,5-5 0,0 4 0,0-9 0,0 9 0,0-3 0,4 4 0,-2 0 0,6 1 0,-2-1 0,-1 0 0,4 14 0,-8-11 0,7 6 0,-7-15 0,3-6 0,-4 1 0,0 0 0,0 0 0,0 0 0,0 5 0,0-4 0,-4 9 0,-5-9 0,-6 9 0,-3-9 0,-1 0 0,5-2 0,1-8 0,5 3 0,0-7 0,-1-1 0,1-4 0,0 0 0,4 0 0,0 0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8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1 609 24575,'0'30'0,"0"2"0,0-17 0,0 2 0,0-4 0,0-4 0,0 3 0,0-11 0,0-24 0,0-5 0,0-22 0,0-24 0,0 23 0,0-30 0,5 24 0,2-9 0,4 7 0,6-5 0,0 19 0,0 2 0,-2 13 0,-6 6 0,-1 11 0,1 0 0,-1 5 0,0 4 0,-1 0 0,1 4 0,0 0 0,0 0 0,0 0 0,0 4 0,1 4 0,4 11 0,-3 5 0,9 6 0,-8-1 0,8 6 0,-8 2 0,10 6 0,-6-6 0,2 4 0,2-4 0,-2 5 0,-1 1 0,4-6 0,-9-2 0,3-6 0,-4 0 0,-1-4 0,0-2 0,-4-6 0,-1-3 0,0-2 0,-3-4 0,2 0 0,-3 0 0,0 0 0,0 1 0,3-5 0,-2 0 0,3-4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58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24575,'22'-9'0,"4"-3"0,4 7 0,1-5 0,4-1 0,-11 6 0,4 1 0,-3 4 0,-5 0 0,-3 0 0,-4 0 0,-4 0 0,3 0 0,-4 0 0,-3 0 0,-2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8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24575,'0'72'0,"0"9"0,0-32 0,0 17 0,0 0 0,0 8 0,0 9 0,0 1-1127,0 7 1127,0 8 0,0-12 0,0-28 0,0-2 0,0 10 0,0 0 0,0-3 0,0-12 138,0 4 0,0 1-138,0-1 0,0 17 0,0-7 0,0-6 0,0-13 851,0-5-851,0-9 0,0-1 0,0 0 0,0-6 0,0 0 0,0-5 0,0 0 0,0-9 0,0-1 0,0-4 0,0 0 0,0 0 0,0-3 0,0 0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0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321 293 24575,'71'4'0,"0"0"0,-1 0 0,31-13 0,-32-13 0,-69-15 0,0-31 0,-4 39 0,-5-4 0,-5 6 0,-4 4 0,0 1 0,-3 9 0,3 1 0,-8 7 0,8 1 0,-8 4 0,8 0 0,-8 0 0,8 7 0,-5 13 0,5 4 0,-1 14 0,4-4 0,-4 6 0,8 0 0,-4 0 0,10-1 0,0 1 0,5 6 0,0-5 0,0 12 0,0-6 0,0 7 0,0 6 0,0-4 0,5 5 0,1-7 0,5-1 0,-5 1 0,-2 0 0,1-6 0,-4-3 0,3-11 0,-4-2 0,0-5 0,0-4 0,0-6 0,0-1 0,0-8 0,0 4 0,-3-4 0,-10 0 0,-19 4 0,2-2 0,-16-1 0,12-5 0,-6-4 0,1 0 0,5 0 0,1 0 0,10 0 0,6-3 0,1-2 0,7 1 0,1-3 0,4 3 0,4-8 0,0 7 0,0-2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2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24575,'52'-2'0,"0"0"0,12 0 0,-6 1 0,-9 1 0,15 0 0,-47 0 0,-5 0 0,-8 0 0,-1 0 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3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24575,'90'-1'0,"-1"-1"0,0 0 0,-17 1 0,-1-1 0,0 1 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3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24575,'86'0'0,"0"0"0,0 0 0,0 0 0,4 0 0,4 0 0,-9 0 0,-23 0 0,-13 0 0,23 0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24575,'-1'97'0,"1"-1"0,-1 0 0,0 1 0,1-1 0,-1 1 0,0-5 0,1 1 0,-1-1 0,0 1 0,1-1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5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24575,'0'6'0,"0"6"0,0 19 0,0 3 0,0 12 0,0-10 0,0 3 0,0-12 0,0-4 0,0-2 0,0-8 0,0-8 0,0-15 0,0-4 0,0-18 0,0 8 0,0-8 0,0 4 0,0 1 0,8 0 0,-2 4 0,15 1 0,-7 9 0,12-1 0,-3 10 0,4-1 0,1 5 0,-6 0 0,4 0 0,-3 0 0,-1 0 0,0 0 0,-6 0 0,-6 0 0,-3 0 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6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24575,'31'0'0,"-7"0"0,20 0 0,-3 0 0,-1 0 0,1-4 0,-9 3 0,-4-4 0,-6 5 0,-5-3 0,-5 2 0,-8-13 0,-1 11 0,-3-7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0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276 496 24575,'16'0'0,"2"0"0,9 0 0,12 0 0,-3 0 0,5 0 0,-8 0 0,0 0 0,-5 0 0,5-4 0,-10-5 0,4-10 0,-13 1 0,9-15 0,-9 9 0,-3-9 0,2-7 0,-8 10 0,1-15 0,-2 11 0,-4-6 0,0 6 0,0 1 0,0 6 0,-12 3 0,1 3 0,-15 6 0,3 7 0,-10 4 0,5 4 0,-11 0 0,10 0 0,-11 19 0,10-1 0,-7 24 0,-3 13 0,11-9 0,-6 19 0,19-18 0,0 1 0,10 4 0,2-4 0,4 6 0,0 14 0,0-17 0,0 16 0,0-12 0,0 0 0,0 0 0,0-3 0,0-11 0,0 11 0,0-10 0,0 4 0,0-12 0,0 4 0,0-14 0,0 8 0,0-9 0,0 4 0,0-4 0,-4-2 0,-4-4 0,-5-4 0,-4 2 0,0-6 0,-4 4 0,3-8 0,-8-1 0,0-4 0,-2 0 0,7 0 0,0 0 0,13-4 0,-4 0 0,4-4 0,4-3 0,-4-12 0,7-7 0,-3 8 0,4 4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8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186 942 24575,'4'-8'0,"0"-23"0,-4-20 0,0-18 0,0 6 0,0 11 0,0 1 0,0-1 0,0-2 0,0 0 0,0 1 0,0-32 0,0 27 0,0-9 0,0 31 0,0 2 0,0 7 0,0 13 0,0-2 0,0 8 0,0 1 0,-3 2 0,-6 2 0,-4 15 0,-4 3 0,-2 18 0,-6 3 0,4 4 0,-4-4 0,10-4 0,-2-9 0,7-2 0,2-8 0,1-1 0,6-5 0,-2 1 0,3-7 0,0-11 0,4-20 0,6 0 0,10-20 0,6 12 0,1-8 0,-2 10 0,-6 3 0,-2 11 0,-3 4 0,-3 6 0,-3 8 0,-1 1 0,1 3 0,-1 0 0,1 0 0,-1 0 0,1 0 0,-1 0 0,1 7 0,0 7 0,1 9 0,0 10 0,1 1 0,-1 0 0,-3-1 0,2-6 0,-7 0 0,3-4 0,-4-6 0,0-8 0,0-6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9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7 528 24575,'-4'7'0,"1"-6"0,3-17 0,0-15 0,0-24 0,0-7 0,0-1 0,0 2 0,0 8 0,0-1 0,0 12 0,0 2 0,3 22 0,-2-3 0,6 13 0,-4 0 0,4 5 0,0 3 0,1 0 0,-1 0 0,0 3 0,1 10 0,-3 5 0,3 10 0,-3 4 0,0-3 0,4 4 0,-4-6 0,0 1 0,3-1 0,-3-4 0,4 3 0,-1-12 0,-3 6 0,1-11 0,-1 2 0,-1-3 0,-1-1 0,0-2 0,-2-2 0,2-3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24575,'6'0'0,"0"7"0,9-2 0,1 15 0,-4-7 0,1 7 0,3 0 0,-3 2 0,4 0 0,-4 3 0,2-8 0,-6 3 0,3-4 0,-5-4 0,1-1 0,-1-4 0,-3 0 0,-1 1 0,0-4 0,1-1 0,0-7 0,3-8 0,-2-6 0,3-8 0,6-6 0,-1 5 0,1 0 0,2 6 0,-7 5 0,2 0 0,-3 4 0,-1 1 0,1 7 0,-1 0 0,0 1 0,0 2 0,0-2 0,0-9 0,-3 10 0,0-10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0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24575,'57'-6'0,"-2"-10"0,-33 13 0,-2-8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1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1 24575,'0'85'0,"0"-22"0,0-11 0,0 1 0,0 24 0,0-6 0,0 6 0,0-20 0,0 2 0,0-12 0,0 7 0,0-6 0,0-8 0,0-12 0,0-6 0,0-10 0,0 4 0,0-8 0,0 4 0,0-5 0,-3-3 0,-1-1 0,-8-3 0,0 0 0,-5-7 0,-1-7 0,-6-16 0,4 1 0,-4-6 0,6 13 0,5 0 0,-3 5 0,10 1 0,-5 6 0,10 0 0,-2 12 0,7 7 0,5 9 0,2 15 0,6-4 0,-2 4 0,-1-6 0,2-4 0,-6-2 0,6-4 0,-8-5 0,4 0 0,0-8 0,-4 0 0,8-4 0,1-5 0,2-8 0,3-6 0,-3-14 0,4 3 0,-6-3 0,4 9 0,-11 2 0,2 5 0,-4 5 0,0 0 0,-1 8 0,1 0 0,-1 4 0,1 0 0,-4 0 0,-1 0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2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13 170 24575,'4'35'0,"-1"30"0,-3-23 0,0 20 0,0-34 0,0-1 0,0-5 0,0-4 0,0-7 0,0-16 0,0-12 0,0-9 0,0-18 0,0 2 0,0 0 0,0-3 0,0 11 0,0-6 0,0 6 0,0 5 0,0 3 0,3 12 0,2-6 0,7 11 0,1-7 0,-1 7 0,4-3 0,-4 7 0,1-2 0,3 6 0,-8-2 0,8 3 0,-8 0 0,4 0 0,-5 0 0,1 0 0,-1 3 0,-2 10 0,-2 6 0,-3 8 0,0 6 0,0 1 0,-4 6 0,-2-6 0,-7-1 0,-2-5 0,1-6 0,2 0 0,4-10 0,0 0 0,0-5 0,0-3 0,1 0 0,3-7 0,0-1 0,4-3 0,0-1 0,4 4 0,0-3 0,3 6 0,5-2 0,-3 3 0,2 0 0,-3 0 0,3 0 0,-2 0 0,2 3 0,-3 5 0,1 10 0,-1 0 0,-3 8 0,-1-8 0,0 8 0,-3-4 0,3 1 0,-4-2 0,0-4 0,0 0 0,0-1 0,0-3 0,0-2 0,0-3 0,-4-1 0,0 1 0,-3-4 0,-5-1 0,-1-3 0,-4 0 0,1 0 0,-1-4 0,0-9 0,-6-7 0,8-3 0,-8-4 0,14 9 0,-4-4 0,5 10 0,3 0 0,-2 4 0,6 1 0,-2-1 0,3 1 0,0 0 0,0-10 0,0-13 0,0 12 0,0-6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3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24575,'0'25'0,"0"17"0,0 7 0,0 19 0,0 1 0,0 2 0,0 13 0,0-26 0,0 16 0,0-19 0,0 15 0,0-8 0,0-2 0,0-12 0,0-8 0,0-1 0,0-15 0,0 3 0,0-6 0,0-3 0,0 3 0,0-4 0,0-1 0,0-3 0,0 3 0,0-8 0,0 4 0,0-5 0,-3-3 0,-1 0 0,-12-12 0,1-7 0,-8-8 0,-15-31 0,14 20 0,-15-19 0,25 30 0,1 1 0,5 10 0,4 0 0,0 17 0,12 6 0,3 19 0,8-1 0,0 4 0,-1-6 0,-4-4 0,3 3 0,-8-12 0,3 2 0,0-8 0,-4-4 0,4 0 0,-1-4 0,2 0 0,8-4 0,-3-5 0,4-9 0,1-5 0,-4-5 0,4 4 0,-5-2 0,-5 8 0,-1 1 0,-4 5 0,0 5 0,-1-1 0,1 4 0,-4 0 0,-1 4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4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1 366 24575,'0'-11'0,"0"-6"0,0-6 0,9-10 0,-3-1 0,8-1 0,0-3 0,1 9 0,4-9 0,-8 14 0,5-3 0,-11 14 0,7-3 0,-4 11 0,-4-6 0,-1 7 0,1 0 0,0 0 0,3 4 0,0 8 0,1 6 0,-3 8 0,4 11 0,-4 1 0,5 6 0,0 0 0,-1-6 0,1 4 0,-1-9 0,1 4 0,-5-10 0,3-2 0,-7-9 0,6 0 0,-7-4 0,4-4 0,-4-1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5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24575,'12'0'0,"0"0"0,0 0 0,4 0 0,-8 0 0,4 0 0,-8 0 0,-1 0 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1379 24575,'4'-6'0,"-1"-13"0,-3-23 0,0-30 0,0-18-883,0 29 1,0-3 882,0 4 0,0 0 0,0 8 0,0 0 75,0-8 0,0 2-75,0-18 0,0 24 0,0 0 0,0-20 0,0-3 0,0 25 0,0-3 0,0 13 1319,0 15-1319,0-1 296,0 13-296,0-3 0,-3 7 0,-1 2 0,-7 15 0,2 1 0,-8 18 0,2 2 0,-6 17 0,1-4 0,0-2 0,5-7 0,2-6 0,4-4 0,0-6 0,5-5 0,0-14 0,4-9 0,5-16 0,6-20 0,5 4 0,11-16 0,-6 11 0,5 1 0,-5 1 0,-3 16 0,-3-2 0,-4 18 0,-2-2 0,-2 12 0,1 0 0,-1 4 0,0 0 0,1 0 0,-1 0 0,1 0 0,0 8 0,0 6 0,1 8 0,0 6 0,0-6 0,-1-1 0,1-4 0,-5 0 0,0-8 0,-4-2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0 304 24575,'0'18'0,"0"6"0,0-7 0,0 10 0,0-9 0,0-1 0,0-6 0,0-3 0,0-7 0,0-11 0,0-8 0,0-21 0,0 3 0,0-4 0,0-4 0,0 8 0,0-5 0,0 3 0,0 9 0,0 1 0,4 6 0,1 6 0,3 3 0,-1 1 0,1 5 0,-1 2 0,1-1 0,-1 5 0,1-3 0,-1 4 0,5 0 0,-4 0 0,4 0 0,-5 0 0,1 0 0,0 0 0,-1 0 0,1 0 0,-1 0 0,0 3 0,-3 6 0,0-1 0,-4 8 0,0-4 0,0 5 0,0 0 0,0-1 0,-5 6 0,1-9 0,-8 8 0,3-9 0,-3 1 0,0-1 0,3-5 0,-2 1 0,3 0 0,0-1 0,1 1 0,-1-4 0,7-1 0,2-3 0,6 0 0,5 0 0,-4 0 0,8 0 0,-3 4 0,-1 0 0,4 4 0,-7 9 0,3-3 0,-3 12 0,0 2 0,-3 1 0,2 4 0,-7 0 0,3-4 0,-4 3 0,0-9 0,0-2 0,0-4 0,0 0 0,-7-5 0,1 0 0,-5-7 0,-1-2 0,-1-3 0,1 0 0,-4-7 0,3-8 0,-1-7 0,-3-6 0,6 1 0,-2-6 0,4 4 0,-1-9 0,0-3 0,-1-14 0,5 24 0,0 0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8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 24575,'0'2'0,"0"9"0,0 22 0,0 9 0,0 26 0,0 4 0,0-21 0,0 2-583,0 37 583,0-33 0,0-1 0,0 18 0,0-14 0,0-1 0,0 5 0,0-12 0,0-1 0,0 12 0,0-1 0,0-8 0,0-8 0,0-12 0,0-1 0,0-10 583,0 3-583,0-12 0,0 6 0,0-11 0,0 2 0,0-4 0,-3-2 0,-6-2 0,1-3 0,-8-4 0,4-4 0,-5-5 0,0-4 0,4 0 0,-2 4 0,5-2 0,2 6 0,1-3 0,3 8 0,-1-3 0,2 9 0,3 8 0,4 8 0,1 9 0,9 6 0,0-9 0,4 8 0,-5-14 0,4 3 0,-8-8 0,2-2 0,1-7 0,-3 0 0,6-4 0,-2-4 0,0-9 0,4-12 0,-2-4 0,0-4 0,2 6 0,-7 4 0,6 2 0,-7 4 0,3 4 0,-4 2 0,0-1 0,0-1 0,-4 4 0,0 1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09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1 727 24575,'0'-3'0,"0"-8"0,0-16 0,0-21 0,0-16 0,0-24 0,0-1 0,0 15 0,5 0 0,7 17 0,5-5 0,-5 13 0,2 15 0,-10 12 0,1 9 0,2 5 0,-3 5 0,3 3 0,1 0 0,-4 3 0,3 10 0,-2 5 0,4 10 0,1-1 0,-1 12 0,1-3 0,1 16 0,-1-10 0,0 10 0,0-11 0,0 5 0,0-6 0,-4-6 0,-2-1 0,0-6 0,-3 1 0,3-6 0,-4 0 0,0-6 0,0-3 0,0-2 0,0-3 0,0-1 0,0 1 0,0-4 0,0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0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38 695 24575,'0'-10'0,"0"-4"0,0 3 0,0-5 0,0 0 0,0 1 0,8-11 0,1 8 0,13-9 0,-4 6 0,7 7 0,4-13 0,-1 20 0,5-7 0,-7 10 0,0 3 0,0-3 0,0 4 0,-8 0 0,6 0 0,-14 7 0,10 7 0,-15 13 0,7 5 0,-11 6 0,4 1 0,-5 4 0,0-3 0,0 4 0,0-6 0,-13-4 0,1 3 0,-14-13 0,1 8 0,-1-17 0,-7 7 0,6-12 0,-5 3 0,-11-8 0,12-1 0,-7-4 0,11-18 0,8 1 0,-6-33 0,10 1 0,4-17 0,6-1 0,5 7 0,0-5 0,0 6 0,0-8 0,0 7 0,4 8 0,6 2 0,9 15 0,1-3 0,7 10 0,-4 5 0,4 1 0,-1 8 0,0 6 0,0 4 0,-4 4 0,3 0 0,-3 0 0,-1 0 0,0 0 0,-5 7 0,0 2 0,0 6 0,-1 1 0,1 0 0,-4-4 0,3 0 0,-3-2 0,0-5 0,-2 2 0,-3-7 0,0 0 0,1-4 0,0-13 0,0-3 0,1-16 0,0 8 0,0-3 0,-4 9 0,2 2 0,-6 4 0,3 4 0,-1 0 0,-2 8 0,2 1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0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24575,'69'-15'0,"-16"0"0,-50 15 0,-3-4 0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0 24575,'0'82'0,"0"0"0,0 0 0,0 0 0,0 5 0,0-5 0,0-8 0,0-4 0,0-14 0,0-9 0,0 5 0,0-31 0,0 0 0,0-7 0,0 2 0,0-4 0,0 0 0,0 0 0,-3-4 0,-5-5 0,-4-10 0,0-7 0,-5-9 0,7-4 0,-8 0 0,5 4 0,-1-3 0,2 12 0,3-7 0,2 13 0,-1 0 0,4 10 0,1 18 0,7 2 0,6 17 0,0-10 0,8 4 0,-4-6 0,0 0 0,3-4 0,-8-2 0,3-4 0,-4-5 0,0 0 0,0-4 0,3-4 0,-2-1 0,2-3 0,-3-12 0,5-3 0,-3-18 0,8 4 0,-8-4 0,3 10 0,-5 2 0,0 8 0,0 2 0,-4 3 0,3 4 0,-6 0 0,2 4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2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24575,'5'37'0,"-1"-10"0,-4 17 0,0-24 0,0 24 0,0-15 0,0 17 0,0-11 0,0 10 0,0-17 0,0 10 0,0-9 0,0-5 0,0-8 0,0-22 0,0-17 0,0 1 0,0-42 0,0 29 0,0-25 0,0 7 0,0 9 0,0-9 0,0 19 0,0 1 0,0 5 0,0 6 0,3 4 0,1 6 0,4 5 0,3-1 0,2 4 0,4 0 0,4 4 0,-3 0 0,3 0 0,-4 0 0,-1 0 0,-3 0 0,-1 0 0,-5 3 0,1 10 0,0 1 0,1 12 0,-4-8 0,-1 8 0,-4-3 0,0 4 0,0-5 0,0 5 0,-4-10 0,-5 10 0,-4-10 0,-4 1 0,0-6 0,4-4 0,-3 0 0,8 0 0,-4 0 0,5-4 0,-1-1 0,0-3 0,1 0 0,3-3 0,1-5 0,3 0 0,3-4 0,1 8 0,4-3 0,-1 3 0,1-1 0,-1 2 0,1 3 0,-1 0 0,1 0 0,-1 0 0,1 0 0,4 0 0,0 0 0,1 12 0,4 3 0,-7 13 0,3-1 0,-3 6 0,-1 1 0,1 0 0,-1-1 0,-4-10 0,-1-2 0,-4 1 0,0-9 0,0 8 0,0-9 0,-3 1 0,-10-1 0,-1-8 0,-12 0 0,3-4 0,-4 0 0,-1 0 0,6 0 0,-4 0 0,8-4 0,0 0 0,2-8 0,8 7 0,-1-6 0,3 10 0,5-6 0,-6 7 0,6-7 0,-6-1 0,7-4 0,-4-14 0,4 14 0,0-6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4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586 0 24575,'4'33'0,"2"1"0,9 12 0,14 11 0,1 6 0,20 18-1243,-6 2 1243,-17-36 0,-1-2 0,12 19 0,-9-12 0,0-1 304,-4-6-304,-2 5 0,0 2 0,4 6 0,-2 19 0,7-15 0,-13 6 0,6-13 0,-8 6 939,0-8-939,-1 8 0,-6-6 0,2 6 0,-2-7 0,1 6 0,0-4 0,0 5 0,0-14 0,-1 5 0,-4-11 0,3 0 0,-8-3 0,7-4 0,-7 0 0,8 4 0,-8-9 0,7 4 0,-7 0 0,8 1 0,-8 0 0,3 4 0,-4 3 0,0 0 0,0 5 0,0-1 0,0-9 0,0 3 0,0-17 0,0 0 0,0-7 0,0 18 0,0 10 0,0 35 0,-5 3 0,-1-25 0,-2 1-340,-2-8 0,0 0 340,-4 8 0,0 1 0,1-1 0,-1 0 0,-2-4 0,0 1 0,2 3 0,-1 0 0,-3-4 0,-1-1 0,5 1 0,0 0 0,-5-4 0,1-1 0,-8 32 0,7-24 0,-1-1 0,-10 22 0,10-20 0,-1 0 0,-15 28 0,17-37 0,-1 0 0,-17 41 0,14-38 0,1 1 0,2-3 0,-1-1 0,-4 5 0,-1 0 0,3 0 0,-1 0 0,-6 2 0,-1-1 0,-14 24 0,16-30 0,0 0 0,-2-3 0,2-2 0,-13 25 0,10-19 0,1-3 0,-3 0 0,-13 12 0,8-8 0,2-13 0,7-6 0,6-4 0,2-12 680,9 1-680,1-8 0,5 0 0,-1-4 0,1-1 0,3-10 0,0 5 0,4-6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3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24575,'0'20'0,"0"19"0,0 5 0,0 24 0,0-6 0,0-11 0,0 14 0,0-14 0,0 11 0,0 6 0,0-19 0,0-2 0,0-14 0,0-10 0,0-6 0,0-5 0,0-8 0,0-1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112 579 24575,'-10'0'0,"2"0"0,-7 0 0,2 12 0,-4-1 0,3 10 0,2-9 0,4 0 0,1-4 0,2-1 0,2-9 0,3-9 0,0-22 0,5-16 0,19-16 0,3-13 0,-3 33 0,1 1 0,12-26 0,5-12 0,-9 31 0,-1 1 0,-7 15 0,-2 12 0,-11 11 0,0 3 0,-5 6 0,-3 6 0,0 10 0,-4 11 0,0 23 0,0-9 0,0 20 0,0-9 0,0 6 0,0 13 0,0-12 0,0 4 0,0-13 0,0-1 0,0-12 0,0-6 0,0-2 0,0-16 0,0 3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10 445 24575,'0'5'0,"0"-17"0,0-7 0,0-26 0,0 3 0,0-5 0,0-6 0,0 6 0,0-1 0,-4 2 0,3 16 0,-4 3 0,5 11 0,3 6 0,1 3 0,3 7 0,1 0 0,-1 0 0,1 12 0,0-2 0,5 16 0,-2 2 0,2 1 0,1 9 0,-3-3 0,3 5 0,-4-1 0,-1-4 0,1-3 0,-1-4 0,0-6 0,-1 0 0,-3-6 0,-1-3 0,-4-1 0,0-5 0,0-3 0,0 0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5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24575,'59'-5'0,"-31"4"0,5-3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1015 24575,'0'-85'0,"0"1"0,0-1 0,0 1 0,0-1 0,0-1 0,0-5 0,0 2 0,0 11 0,0 19 0,0-14 0,0-25 0,0 81 0,-4 18 0,-11 17 0,0 13 0,-10 10 0,0-1 0,3 7 0,-9 1 0,9 0 0,-4-2 0,11-12 0,1-6 0,6-6 0,-1-10 0,5 0 0,0-5 0,4-6 0,0-10 0,9-15 0,8-17 0,3 6 0,17-18 0,-9 10 0,10-12 0,-11 7 0,-3 7 0,-9 13 0,-2 7 0,-5 8 0,-1 1 0,1 8 0,0 1 0,-1 3 0,0 0 0,1 0 0,-1 0 0,1 7 0,0 2 0,1 18 0,0-3 0,1 14 0,-1-4 0,1 6 0,0 0 0,-5-6 0,4-1 0,-8-10 0,3-6 0,-4-9 0,0-4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8:57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1 309 24575,'0'15'0,"0"-3"0,0 2 0,0-1 0,0 4 0,0 4 0,0-3 0,0 3 0,0 1 0,0-5 0,0 1 0,0-7 0,0-3 0,0-13 0,0-12 0,0-15 0,0-14 0,0-1 0,0-1 0,0-4 0,0 10 0,0 6 0,0 4 0,0 10 0,0-6 0,0 6 0,3 4 0,2 3 0,2 2 0,5 0 0,-3 5 0,3 1 0,-5 2 0,1 1 0,-1 1 0,5 3 0,-4 0 0,8 0 0,-4 0 0,1 0 0,3 0 0,-4 0 0,1 0 0,-2 0 0,-3 3 0,-1 1 0,5 11 0,-4-1 0,0 6 0,-4-4 0,-4 6 0,0-5 0,0 10 0,-4-10 0,-4 5 0,-2-6 0,-5 1 0,2-4 0,-4-1 0,0-4 0,5 0 0,-4 0 0,7 0 0,-2-4 0,3 0 0,7-4 0,6 0 0,12 0 0,1 0 0,8 0 0,-8 0 0,8 0 0,-8 0 0,3 3 0,-4 2 0,-1 7 0,-2 6 0,-2 4 0,-3 6 0,0-1 0,-4 0 0,-1 1 0,-4-1 0,0-4 0,0-2 0,0-4 0,-3-1 0,-6-3 0,-9-1 0,0-3 0,-8-4 0,8-2 0,-8-3 0,3 0 0,1 0 0,0 0 0,5-7 0,1 1 0,3-5 0,-3 2 0,8 2 0,-4-1 0,5 0 0,3 1 0,-4-10 0,7 11 0,-3-6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3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93 24575,'-16'0'0,"1"0"0,17 0 0,8 0 0,16 0 0,12 0 0,-3 0 0,13 0 0,-13 0 0,3 0 0,-7 0 0,-5 0 0,-4 0 0,-6 0 0,-5 0 0,-7-3 0,-4 2 0,-8-5 0,-9 1 0,0-3 0,-3-1 0,4 1 0,0 0 0,3 4 0,-2-3 0,7 3 0,-3-1 0,4-1 0,0 2 0,0 0 0,0 1 0,3-1 0,1 4 0,3-4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6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802 7 24575,'1'-4'0,"-11"1"0,-14 3 0,-11 19 0,-7 5 0,-17 34 0,4 3-438,20-23 0,0 1 438,2 2 0,2 0 0,2 1 0,0 0 0,-1 3 0,2 2 0,4 1 0,2 1 0,-1-4 0,1 1 0,-1 6 0,1 0 0,4-4 0,2 1 0,-5 8 0,3 1 0,3-5 0,3 2 0,1 7 0,0 0 0,1-12 0,1-1-7,2 41 7,-10-7 0,14-11-434,-13 23 434,14-6 0,-4-9 0,6-4 0,0 2 0,0 4 0,0 13 0,0-29 0,0 15 0,0 2 0,0 8 0,0-38 0,0-1 0,0 35 0,6-1 0,0-14 0,0-18 0,1 2 0,5 22 0,0 15 0,-3-22 0,0-4 0,3-8 0,-3 6 0,0 0 0,2-9 0,6 13 0,-5-6 856,5 5-856,-2-13 7,-2 6-7,7-7 454,-8-1-454,8 1 0,-8-1 0,8 1 0,-4-7 0,1 6 0,2-12 0,-3 11 0,4-10 0,2 10 0,3-4 0,-3-1 0,9 5 0,-9-4 0,3 0 0,-4-2 0,-2-12 0,0-2 0,-2-9 0,-3-6 0,-3-5 0,-3-8 0,-4-8 0,-1 14 0,-3 3 0,0 21 0,5 12 0,0-5 0,10 4 0,2 16 0,11 5 0,-12-20 0,1 2-307,4-2 0,2 0 307,0 6 0,1-1 0,5-3 0,1-2 0,15 35 0,-17-36 0,0-2 0,14 24 0,9 15 0,-10-17 0,-1-2 0,-9-20 0,-5-3 0,-7-17 0,-6-2 0,-5-8 614,-1-1-614,1-5 0,-4-3 0,0 0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7.651"/>
    </inkml:context>
    <inkml:brush xml:id="br0">
      <inkml:brushProperty name="width" value="0.12347" units="cm"/>
      <inkml:brushProperty name="height" value="0.12347" units="cm"/>
      <inkml:brushProperty name="color" value="#FF9900"/>
    </inkml:brush>
  </inkml:definitions>
  <inkml:trace contextRef="#ctx0" brushRef="#br0">7 0 24575,'-1'96'0,"0"0"0,-1 0 0,1 0 0,0-2 0,0-15 0,1-25 0,0-6 0,0 5 0,0-1 0,0 30 0,0-25 0,0-6 0,0-31 0,0-9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8.873"/>
    </inkml:context>
    <inkml:brush xml:id="br0">
      <inkml:brushProperty name="width" value="0.14111" units="cm"/>
      <inkml:brushProperty name="height" value="0.14111" units="cm"/>
      <inkml:brushProperty name="color" value="#00B050"/>
    </inkml:brush>
  </inkml:definitions>
  <inkml:trace contextRef="#ctx0" brushRef="#br0">53 159 24575,'7'-7'0,"10"-7"0,8-15 0,1 7 0,19-12 0,-14 18 0,21-6 0,-11 12 0,0 5 0,-13 5 0,-2 0 0,-8 0 0,-1 0 0,-9 4 0,-1 9 0,-6 5 0,3 28 0,-4-2 0,0 17 0,-5-1 0,-5-10 0,-12 9 0,0-12 0,-10 14 0,0-11 0,-3 5 0,4-19 0,2-5 0,6-9 0,-5-8 0,1-1 0,4-4 0,-3-4 0,8-1 0,-3-4 0,4-8 0,-1-6 0,5-14 0,3-1 0,6-9 0,4 9 0,0-4 0,0 10 0,0 2 0,0 4 0,0 4 0,7 5 0,-1 1 0,9 7 0,-2-4 0,8 4 0,-3 0 0,8 0 0,-3 0 0,4 8 0,2 8 0,-1 8 0,8 12 0,-5-5 0,11 6 0,-11-7 0,11 2 0,-11-2 0,4-4 0,-7-2 0,0-6 0,-6-4 0,0-2 0,-10-4 0,0-3 0,-5-2 0,1-6 0,-4 2 0,-1-2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19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25 24575,'-12'0'0,"0"8"0,-26 9 0,12 12 0,-3-3 0,4 17 0,5-5 0,-2 15 0,2 1 0,12 0 0,-1-7 0,9-1 0,0 0 0,0-11 0,0 5 0,0-8 0,0-8 0,7 3 0,7-9 0,9-1 0,16-7 0,-3 3 0,10-8 0,-6 1 0,5-2 0,-4-4 0,0 0 0,3-4 0,-14-6 0,5-9 0,0-17 0,-17-1 0,18-24 0,-23 18 0,9-23 0,-12 10 0,2-7 0,-6 8 0,-1 9 0,-5 7 0,0 4 0,0 2 0,0 6 0,-8 4 0,-1 2 0,-4 8 0,-3 1 0,-1 4 0,-1 3 0,-8 1 0,3 4 0,-10 0 0,5 0 0,-11 8 0,9 8 0,-4 9 0,5 0 0,-1 3 0,12-13 0,3-1 0,12-10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0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24575,'4'9'0,"-1"11"0,-3 17 0,0 10 0,0 21 0,0 4 0,0 23-1054,0-6 1054,0-37 0,0-1 0,0 17 258,0 22-258,0-39 0,0 6 0,0-18 0,0-12 0,0-8 199,0-10 0,0-6 0,0-6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2.150"/>
    </inkml:context>
    <inkml:brush xml:id="br0">
      <inkml:brushProperty name="width" value="0.12347" units="cm"/>
      <inkml:brushProperty name="height" value="0.12347" units="cm"/>
      <inkml:brushProperty name="color" value="#FF0000"/>
    </inkml:brush>
  </inkml:definitions>
  <inkml:trace contextRef="#ctx0" brushRef="#br0">35 216 24575,'0'-20'0,"4"-2"0,9-1 0,9-10 0,7 6 0,0-3 0,0 6 0,-2 10 0,1 1 0,-1 8 0,6 1 0,-9 4 0,-1 0 0,-12 0 0,-3 7 0,-4 2 0,0 24 0,-4-2 0,0 21 0,0-10 0,0 10 0,0-4 0,-10 6 0,-7-1 0,-5 1 0,-10 0 0,15-7 0,-7-6 0,10-9 0,-5-4 0,2-6 0,-1-1 0,5-4 0,2-5 0,3 0 0,0-4 0,0-1 0,1 1 0,-1-4 0,0-1 0,1-3 0,-5 0 0,3 0 0,-2 0 0,3-3 0,0-10 0,0-1 0,-1-8 0,4 6 0,-2-9 0,6 7 0,-3-2 0,4 4 0,0 3 0,0-3 0,0 3 0,4-3 0,9 3 0,6-1 0,8 1 0,6 8 0,1 1 0,6 4 0,6 0 0,-5 0 0,11 0 0,-4 9 0,-1 3 0,1 14 0,-8-5 0,1 4 0,-7-6 0,-1 0 0,-10-5 0,-2-1 0,-8-5 0,-2 0 0,-3-4 0,-4-1 0,-1-3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2.926"/>
    </inkml:context>
    <inkml:brush xml:id="br0">
      <inkml:brushProperty name="width" value="0.14993" units="cm"/>
      <inkml:brushProperty name="height" value="0.14993" units="cm"/>
      <inkml:brushProperty name="color" value="#0432FF"/>
    </inkml:brush>
  </inkml:definitions>
  <inkml:trace contextRef="#ctx0" brushRef="#br0">1 0 24575,'3'6'0,"0"17"0,-3 16 0,0 15 0,0-7 0,0 5 0,0-4 0,0-1 0,0-1 0,0-11 0,0-11 0,0-4 0,0-11 0,4-1 0,9-5 0,17-3 0,6-9 0,4 3 0,5-14 0,-3 4 0,5 0 0,-1 1 0,-11 5 0,-3 0 0,-4 5 0,-1 1 0,-8 4 0,1 0 0,-7 0 0,-1 0 0,-4 0 0,-4 0 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3.427"/>
    </inkml:context>
    <inkml:brush xml:id="br0">
      <inkml:brushProperty name="width" value="0.14993" units="cm"/>
      <inkml:brushProperty name="height" value="0.14993" units="cm"/>
      <inkml:brushProperty name="color" value="#0432FF"/>
    </inkml:brush>
  </inkml:definitions>
  <inkml:trace contextRef="#ctx0" brushRef="#br0">15 1 24575,'0'59'0,"0"0"0,0 8 0,0 5 0,0-5 0,0-7 0,0-2-636,0 25 0,0-4 636,0 11 0,0-32 415,0 12-415,0-21 211,0-11-211,0-15 0,-6-9 0,4-7 0,-4-7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4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27 24575,'-15'0'0,"-11"0"0,-4 0 0,1 0 0,-17 20 0,29-7 0,-23 23 0,28-8 0,-7 14 0,13-1 0,1 4 0,5-5 0,0-1 0,0-5 0,-4-1 0,11-14 0,8 3 0,21-11 0,11-1 0,-5-6 0,24-4 0,-37-3 0,35-13 0,-31-5 0,15-12 0,-5-4 0,-11 6 0,3-11 0,-15 18 0,4-9 0,-10 4 0,-1 5 0,-4-8 0,-4 10 0,-1-1 0,-4-3 0,0 8 0,-8 0 0,-11 5 0,-5 4 0,-15 4 0,5 1 0,-6 4 0,0 0 0,-6 0 0,5 8 0,-7 9 0,8 4 0,4 4 0,3-6 0,18-9 0,2-2 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5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149 175 24575,'-9'-7'0,"2"2"0,7-7 0,0 1 0,0-1 0,0-4 0,0 0 0,0 4 0,0 0 0,13 0 0,7-2 0,21-6 0,-5 8 0,15 3 0,-16 9 0,11 0 0,-6 0 0,-6 0 0,-5 0 0,-3-4 0,-16 15 0,2 12 0,-12 19 0,-5 26 0,-12-3 0,-7 5 0,-10-3 0,-12-8 0,-4 12 0,1-16 0,-8 3 0,19-25 0,-10-1 0,14-17 0,-5-1 0,15-9 0,-3-1 0,10-4 0,8-7 0,1-7 0,8-9 0,0-4 0,0-1 0,9 1 0,10 3 0,6 5 0,13 5 0,-3 4 0,4 4 0,1 2 0,0 4 0,0 0 0,0 0 0,-1 4 0,1 6 0,-6 5 0,5 5 0,-11-6 0,5 4 0,-5-8 0,-6 3 0,0-4 0,-6-1 0,-3-3 0,3-2 0,-11-3 0,2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25.8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24575,'0'11'0,"0"1"0,0 8 0,0-7 0,0 7 0,0-8 0,0 4 0,0-4 0,0 3 0,0-4 0,0 5 0,0-4 0,0-1 0,3-3 0,5-1 0,0 0 0,7 1 0,-7 0 0,7-1 0,-3 1 0,4-4 0,0 0 0,0-4 0,0 0 0,0 0 0,0 0 0,0-4 0,-1 0 0,1-8 0,-4 4 0,3-7 0,-3 3 0,4-1 0,-3-2 0,2 6 0,-7-6 0,7 6 0,-6-2 0,6 3 0,-3 0 0,0 0 0,3 0 0,-7 1 0,7 3 0,-3 0 0,0 4 0,3 0 0,-3 0 0,0 0 0,10 0 0,-12 0 0,12 0 0,-10 0 0,0 3 0,3 5 0,-6 9 0,6 0 0,-6 8 0,3-3 0,-3 4 0,0 0 0,0 0 0,-1-4 0,1 3 0,-1-8 0,0 3 0,-4-8 0,3 3 0,-6-7 0,3 4 0,-4-5 0,3-3 0,0-4 0,5-13 0,-4-4 0,4-15 0,-3 5 0,8-10 0,2 4 0,3 1 0,0 0 0,0 6 0,-5 4 0,3 2 0,-4 7 0,4 1 0,-4 5 0,-1-1 0,0 4 0,-3 1 0,3 0 0,0 2 0,1-3 0,4 4 0,-4 0 0,3 0 0,-3 0 0,4 0 0,0 0 0,0 0 0,0 4 0,-1 0 0,1 4 0,-4 0 0,3 3 0,-3-2 0,4 6 0,-3-3 0,2 1 0,-3 2 0,4-6 0,-4 6 0,3-7 0,-2 4 0,7-8 0,-3 0 0,8-4 0,-3 0 0,4-8 0,7-8 0,-10-2 0,9-5 0,-9 1 0,-1 7 0,4-6 0,-9 8 0,-1 0 0,-1 2 0,-7 3 0,4 4 0,-5-2 0,-3 5 0,-1-3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24575,'66'40'0,"0"0"0,-35-23 0,37 25 0,1 0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28.865"/>
    </inkml:context>
    <inkml:brush xml:id="br0">
      <inkml:brushProperty name="width" value="0.12347" units="cm"/>
      <inkml:brushProperty name="height" value="0.12347" units="cm"/>
      <inkml:brushProperty name="color" value="#FF9900"/>
    </inkml:brush>
  </inkml:definitions>
  <inkml:trace contextRef="#ctx0" brushRef="#br0">329 5 24575,'-22'0'0,"8"0"0,-24-5 0,9 9 0,-7 6 0,-4 12 0,18 7 0,-26 21 0,37-17 0,-25 21 0,29-14 0,-8 1 0,9 5 0,2-6 0,4-6 0,0-1 0,0-10 0,0-2 0,3-4 0,10-8 0,12 3 0,4-11 0,9 3 0,-4-4 0,6 0 0,-1 0 0,-4 0 0,4-14 0,-10 6 0,2-19 0,-4 6 0,-12-6 0,8-2 0,-13 2 0,3-1 0,-8 1 0,-1-6 0,-4 4 0,0-9 0,0 9 0,0-4 0,0 5 0,-8 1 0,-1 4 0,-16 2 0,6 8 0,-5 4 0,7 5 0,4 4 0,-2 0 0,2 0 0,-4 0 0,8 0 0,1 0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49:33.443"/>
    </inkml:context>
    <inkml:brush xml:id="br0">
      <inkml:brushProperty name="width" value="0.12347" units="cm"/>
      <inkml:brushProperty name="height" value="0.12347" units="cm"/>
      <inkml:brushProperty name="color" value="#FF0000"/>
    </inkml:brush>
  </inkml:definitions>
  <inkml:trace contextRef="#ctx0" brushRef="#br0">188 215 24575,'-11'0'0,"-2"0"0,-23 4 0,16 5 0,-12 10 0,17-1 0,-9 15 0,7-9 0,6 14 0,2-9 0,9 4 0,0-10 0,0 3 0,0-9 0,0 9 0,0-12 0,8 3 0,6-9 0,3-3 0,10-1 0,1-4 0,6 0 0,0 0 0,4 0 0,-2-15 0,-5 0 0,2-7 0,-9-4 0,5 5 0,-5-3 0,-1-4 0,-5 6 0,-4-6 0,3 1 0,-7-1 0,3 1 0,-8-6 0,-1 4 0,-4-9 0,0 9 0,0-4 0,0-2 0,-7 10 0,-7-5 0,-9 21 0,-4-3 0,-1 11 0,-5-3 0,-1 4 0,0 0 0,-5 8 0,9 8 0,-4 9 0,9 4 0,2-5 0,5 2 0,5-8 0,4-1 0,2-6 0,2-3 0,1-1 0,-2-2 0,5-2 0,-3-3 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14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24575,'0'7'0,"0"9"0,0-3 0,0 13 0,0 2 0,0 1 0,0 4 0,0-6 0,0 6 0,0 1 0,0 0 0,0-2 0,0 1 0,0-4 0,0 4 0,0-6 0,0 1 0,0-6 0,0-1 0,0 1 0,0-8 0,0 6 0,0-12 0,0 8 0,0-8 0,0 1 0,0-6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14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24575,'50'0'0,"18"0"0,5 0 0,18 0-473,-11 0 1,-4 0 472,-12 0 310,2 0-310,-10 0 157,14 0-157,-14 0 0,-3 0 0,-13 0 478,-11 0-478,-2 0 0,-15 0 0,0 0 0,-5 0 0,-3 0 0,-1 0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1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1 24575,'-34'82'0,"0"1"0,2-17 0,8-6 0,24 4 0,0-19 0,0-4 0,0 4 0,0-5 0,0 5 0,0-4 0,0 5 0,0-6 0,0-6 0,0-2 0,0-4 0,0-6 0,0 4 0,0-8 0,4-4 0,0 1 0,4-10 0,0 6 0,3-3 0,2-4 0,8 0 0,-3-4 0,3 0 0,-4 0 0,-1 0 0,1 0 0,-5 0 0,4 0 0,-3-4 0,-1 0 0,4-8 0,-7 0 0,2-5 0,-3 4 0,1-2 0,-5 6 0,-1-7 0,-3 4 0,0-1 0,0-3 0,0 8 0,0-8 0,0 7 0,-3-2 0,-5 3 0,-5-1 0,-4 5 0,0 0 0,1 4 0,-6 0 0,4 0 0,-8 0 0,8 0 0,-3 0 0,4 4 0,0 0 0,0 5 0,1 2 0,4-6 0,4 5 0,1-9 0,3 2 0,-3-3 0,-1 0 0,5 0 0,-1 0 0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24575,'2'0'0,"8"0"0,11 0 0,18 0 0,3 0 0,1 0 0,7 0 0,-14 0 0,17 0 0,-12 0 0,11 0 0,-16 0 0,3 0 0,-12 0 0,-8 0 0,1 0 0,-14 0 0,1 0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09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24575,'61'4'0,"-11"-1"0,15-3 0,-19 0 0,-6 0 0,-6 0 0,-1 0 0,-11 0 0,0 0 0,-5 0 0,-8 0 0,-2 0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10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1 24575,'-2'3'0,"4"10"0,-16 0 0,8 19 0,-12-3 0,3 11 0,-1 0 0,-5 20 0,10-20 0,-11 25 0,5-8 0,0-12 0,1 15 0,5-13 0,-4 2 0,2 35 0,-4-17 0,10-1 0,-3 7 0,3-13 0,-6 27 0,6-15 0,-4 20 0,9-18 0,-3 21-438,5-8 438,0-1 0,0 1 0,0 8 0,0-6 0,0 6 0,0-9 0,0 9 0,0-21 0,-1-18 0,2-2 0,7 1 0,6 44 0,9-16 0,0-13 0,7 20 0,-7-33 0,19 22 0,-11-7 0,12 8 0,-15-24 0,11 12 0,-10-18 0,11 13 0,-1-7 0,-6-2 0,11-3 0,-16-5 438,6-9-438,-8-3 0,10-2 0,-14-7 0,5-1 0,-18-11 0,3-2 0,-5-3 0,1-1 0,-1 1 0,5-4 0,-4 3 0,4-7 0,-5 7 0,1-6 0,-1 2 0,-3-3 0,-1 0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0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24575,'0'24'0,"0"6"0,0 4 0,0 6 0,0 6 0,0-15 0,0 12 0,0-13 0,0-1 0,0 3 0,0-10 0,0 1 0,0-6 0,0-5 0,0-8 0,0-1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0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24575,'-12'0'0,"8"0"0,-4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 24575,'-39'75'0,"1"1"0,-1-1 0,8-14 0,0-1 0,1 1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1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24575,'12'0'0,"10"0"0,2 0 0,14 0 0,-4 0 0,0 0 0,4 0 0,-3 0 0,-1 0 0,4 0 0,3 0 0,-6 0 0,10 0 0,-17 0 0,11 0 0,-11 0 0,1 0 0,-3 0 0,-12 0 0,6 0 0,-7 0 0,-1 0 0,-1 0 0,-7 0 0,0 0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43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0 24575,'-11'0'0,"3"0"0,-8 0 0,3 0 0,-4 8 0,5-3 0,0 6 0,0-3 0,4 0 0,-4 0 0,8-1 0,-3-3 0,6 7 0,-6-9 0,6 9 0,-2-4 0,3 1 0,-3 2 0,2-3 0,-10 5 0,9-4 0,-9 7 0,10-6 0,-2 2 0,-4-4 0,5 1 0,-9 0 0,7-1 0,-1 5 0,-1-3 0,1 2 0,-3 1 0,0 0 0,0 5 0,0-1 0,-5 1 0,4 0 0,-3 4 0,-1 2 0,2 4 0,-2 0 0,0 1 0,3-1 0,-4 1 0,5-1 0,4 0 0,-3 1 0,7-6 0,-3 10 0,0-13 0,3 13 0,-3-10 0,4 6 0,0-6 0,0 4 0,0-8 0,0 4 0,0-6 0,0-3 0,0 3 0,4-4 0,1 5 0,2-5 0,2 4 0,-2-7 0,1 6 0,0-6 0,4 3 0,1-4 0,3 0 0,1 0 0,4-3 0,2-2 0,-1-3 0,4 0 0,-8 0 0,4-7 0,2-15 0,-9 3 0,5-10 0,-11 7 0,-1 4 0,1-8 0,0 8 0,-5 1 0,0 1 0,-4 3 0,0-4 0,0 1 0,0-6 0,0 4 0,0-8 0,-4 8 0,0-3 0,-8 5 0,-1-1 0,-4 4 0,0 1 0,0 7 0,0 1 0,1 4 0,-1 0 0,0 0 0,1 0 0,-1 0 0,4 0 0,1 3 0,5 2 0,-1-1 0,4 2 0,-3-5 0,6 6 0,-5-7 0,2 7 0,0-7 0,1 4 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0:50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24575,'-1'-4'0,"6"0"0,8 17 0,10 3 0,9 25 0,-7-14 0,25 27 0,-22-20 0,18 22 0,-14-7 0,0 5 0,10 17 0,-5 1-331,-15-23 1,1 0 330,14 40 0,-22-28 0,-2 1-523,3-12 0,-2 2 523,-1 23 0,-3 2 0,-2-16 0,0 0 0,2 16 0,0 1 0,-6-13 0,0-1 0,0 9 0,0-1 0,-1-11 0,0-2 0,-3 8 0,0-1 0,0-7 0,0-1 0,1 5 0,-2-1 0,-4-3 0,-2-1 0,1-1 0,-2 0 0,-7-4 0,-2-1 0,-10 44 0,8-47 0,1-3 0,-6 18 0,-6 18 0,3-24 0,3 12 0,-4-9 0,7-8 625,4-5-625,2-2 1082,2-12-1082,2-6 0,-2-2 0,8-12 0,-2 6 0,-1-8 0,2 1 0,0-3 0,2-2 0,0-4 0,-3-1 0,0-3 0,3-17 0,-9-12 0,-1-33 0,2 28 0,1-4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04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0 24575,'0'3'0,"-3"-1"0,2 9 0,-10-3 0,2-1 0,-4 6 0,-3-1 0,2 10 0,-7-8 0,1 12 0,-1-12 0,2 12 0,2-3 0,2 4 0,2 1 0,8 5 0,-4 1 0,8 0 0,-3-1 0,4 6 0,0-9 0,0 15 0,0-11 0,0 6 0,0-10 0,0 7 0,0-13 0,0 9 0,0-11 0,0 4 0,0-8 0,0 3 0,7-8 0,2-1 0,8-3 0,0-1 0,4 0 0,2-3 0,-1-1 0,4-4 0,-3 0 0,4 0 0,-4 0 0,11-20 0,-7-4 0,5-14 0,-7-2 0,-6 6 0,-3-12 0,-2 5 0,-4 0 0,0 3 0,-5 9 0,0-4 0,-5 5 0,0 1 0,0-1 0,0 6 0,0-4 0,0 3 0,-4 0 0,-1 2 0,-7 4 0,3 0 0,-3 4 0,4 2 0,-4 3 0,4 0 0,-4 3 0,4-2 0,1 7 0,-1-7 0,0 6 0,1-6 0,-1 6 0,1-5 0,-1 1 0,0-2 0,1 3 0,3-3 0,-3 3 0,3-4 0,-1 0 0,2-3 0,0 2 0,2-2 0,-6 3 0,6 1 0,-6-1 0,3 0 0,-3 1 0,-1 3 0,1-3 0,-1 6 0,1-2 0,-1 0 0,0 2 0,1-3 0,3 4 0,0 0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0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184 114 24575,'-35'89'0,"1"1"0,-1-1 0,2-5 0,1-2 0,18-30 0,18-39 0,8-1 0,1-4 0,3-4 0,-3 3 0,2-6 0,3 3 0,0-4 0,8 0 0,-4 0 0,1 0 0,3-9 0,-8 0 0,9-14 0,-8 0 0,1-6 0,-3 2 0,-6-13 0,7 5 0,-7-18 0,4 12 0,-10-5 0,0 0 0,-5 4 0,0 2 0,0 7 0,0 5 0,0 6 0,0 0 0,0 5 0,0 5 0,-8-4 0,3 7 0,-7-2 0,5 7 0,-1-3 0,1 6 0,-1-2 0,0 3 0,1 0 0,-1 0 0,0 0 0,1 0 0,-1 0 0,0 7 0,0 2 0,0 8 0,3 4 0,-2-7 0,2 6 0,1-14 0,0 1 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07.172"/>
    </inkml:context>
    <inkml:brush xml:id="br0">
      <inkml:brushProperty name="width" value="0.14111" units="cm"/>
      <inkml:brushProperty name="height" value="0.14111" units="cm"/>
      <inkml:brushProperty name="color" value="#00B050"/>
    </inkml:brush>
  </inkml:definitions>
  <inkml:trace contextRef="#ctx0" brushRef="#br0">1 337 24575,'5'-5'0,"1"8"0,-9 10 0,3 0 0,0 7 0,0-2 0,0-5 0,0 13 0,0-17 0,0 8 0,4-6 0,0-6 0,4 6 0,4-6 0,0 3 0,1-4 0,3 0 0,-4-4 0,5 0 0,-1 0 0,1 0 0,0 0 0,-5 0 0,4 0 0,-8 0 0,8-8 0,-8 3 0,4-7 0,-4 5 0,3-1 0,-2 0 0,3-4 0,-5-1 0,1 1 0,1-4 0,-1 3 0,0-8 0,1 3 0,0-8 0,-1 8 0,-3-9 0,-1 5 0,-4-1 0,0-3 0,0 3 0,0-5 0,0 1 0,0-1 0,0 6 0,0-4 0,0 12 0,0-7 0,-4 13 0,0-4 0,-4 8 0,1 0 0,-5 4 0,4 0 0,-4 0 0,0 0 0,4 0 0,-4 0 0,0 0 0,3 8 0,-6 1 0,2 7 0,-8 13 0,7-9 0,-6 9 0,10-13 0,-2 1 0,4 0 0,0-5 0,-1 4 0,1-3 0,4-1 0,-4 4 0,7-4 0,-3 1 0,4 3 0,-3-8 0,2 8 0,-2-8 0,3 4 0,0-5 0,0 1 0,0-1 0,0 1 0,0-1 0,0-3 0,0-1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22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24575,'0'13'0,"0"11"0,0 13 0,0 5 0,0 17 0,0-16 0,0 16 0,0-12 0,0 6 0,0 1 0,0-7 0,0-1 0,0-6 0,0 6 0,0-10 0,0-2 0,0-12 0,0-1 0,0-7 0,0 2 0,0-12 0,0 0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23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 24575,'46'55'0,"1"0"0,-1 0 0,18 34 0,-26-10 0,-56-26 0,-7 23 0,10-41 0,-1 5 0,-1-14 0,4-3 0,-5-1 0,-3-5 0,3-4 0,-8 0 0,8-5 0,-8-3 0,8-1 0,-9-4 0,13 0 0,-6 0 0,11-12 0,-4-3 0,4-13 0,4 1 0,1-1 0,4 1 0,0-6 0,0 5 0,0-5 0,0 10 0,0-3 0,7 8 0,7 0 0,9 5 0,4 8 0,0 1 0,0 4 0,6 0 0,-4 0 0,9 5 0,-8 9 0,17 14 0,-14 4 0,23 19 0,-22-17 0,16 16 0,6 6 0,-15-20 0,13 18 0,-32-39 0,-3 2 0,-8-9 0,-3-4 0,-4-20 0,-1 11 0,-3-15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24.947"/>
    </inkml:context>
    <inkml:brush xml:id="br0">
      <inkml:brushProperty name="width" value="0.14993" units="cm"/>
      <inkml:brushProperty name="height" value="0.14993" units="cm"/>
      <inkml:brushProperty name="color" value="#0432FF"/>
    </inkml:brush>
  </inkml:definitions>
  <inkml:trace contextRef="#ctx0" brushRef="#br0">1 0 24575,'2'83'0,"0"0"0,0 0 0,0-1 0,1 12 0,0-4 0,-2-21 0,-1-19 0,0-37 0,0 4 0,0-10 0,0 1 0,0-5 0,0 1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0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396 731 24575,'0'-19'0,"-4"-4"0,-5 0 0,-10 0 0,1 1 0,-9 4 0,5 9 0,-17 1 0,8 8 0,-3 0 0,-4 4 0,16 15 0,-19 14 0,28 3 0,-11 22 0,12-14 0,-1 17 0,-1-14 0,8-1 0,1-6 0,0-6 0,5-1 0,0-6 0,0-4 0,0 3 0,0-8 0,8-1 0,8-1 0,8-6 0,1 2 0,-4-7 0,-4-1 0,0-4 0,4-5 0,-1-20 0,10-16 0,-6-29 0,12-17-436,-4-3 436,-5 10 0,-5 20 0,0 3 0,-7-3 0,6-12 0,-1 1 0,-8 13 0,-1 7 0,-2-1 0,-3-11 0,-1-6 0,-5 12 0,0 4 0,0 24 0,0 2 0,0 14 436,-3 5-436,-2 12 0,-4 28 0,-1 14 0,3 24 0,-3-8 0,9 14 0,-4-12 0,5-13 0,0 1 0,0 31 0,0 0 0,0-9 0,0-18 0,0 6 0,11 6 0,6-17 0,10-2 0,4-14 0,5-4 0,-6-10 0,10-1 0,-12-11 0,5-3 0,-5-2 0,-1-8 0,7-17 0,-7-11 0,-1-11 0,-6-16 0,-3 10 0,1-19 0,-3 19 0,-4-11 0,-6 19 0,0-5 0,-5 16 0,0-1 0,0 13 0,0 0 0,-3 10 0,-1 5 0,-4 3 0,-3 4 0,-3 14 0,-1 8 0,1 14 0,-1 6 0,3 1 0,-3 0 0,9 5 0,2-11 0,4 5 0,0-6 0,0-6 0,0-1 0,0-11 0,4 0 0,9-9 0,1-1 0,12-7 0,2-1 0,6-4 0,6 0 0,6-5 0,-3-10 0,5-8 0,-5-10 0,0-4 0,-5-1 0,-1-5 0,-11 2 0,-1 0 0,-9 1 0,-2-6 0,-4 5 0,-4-12 0,-1 6 0,-5-22 0,0 18 0,-5-16 0,-7 12 0,-5-1 0,0 2 0,2 13 0,5 8 0,2 14 0,3 3 0,2 18 0,3 8 0,0 23 0,0 24 0,0 7 0,0 13 0,0 1 0,0 1 0,4-7 0,3 3 0,9-12 0,1-1 0,5-1 0,17-5 0,-10-12 0,8-10 0,-10-15 0,-4-11 0,0 1 0,-2-4 0,-4-1 0,-5-4 0,0 0 0,0 0 0,-4 0 0,4 0 0,-8 0 0,-1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6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201 513 24575,'18'-73'0,"-1"0"0,0 0 0,6 16 0,-4-17 0,4-16 0,5 30 0,22 53 0,-23 6 0,17-3 0,-32 4 0,3 0 0,-3 0 0,0 3 0,-1 5 0,1 8 0,-3 1 0,3 8 0,-4-8 0,-3 8 0,-1-4 0,0 6 0,-3 10 0,2-8 0,-3 9 0,0-12 0,0-4 0,0 3 0,0-8 0,0 4 0,0-6 0,0 1 0,-3 0 0,-2 0 0,-3 0 0,-3 0 0,2 0 0,-3 0 0,1-1 0,2 1 0,-2-4 0,-1 0 0,3-1 0,-2-3 0,0 4 0,-1-5 0,-5 1 0,1 0 0,0 0 0,-4-3 0,-2-2 0,-4-3 0,0 0 0,4 0 0,-10 0 0,9 0 0,-6 0 0,8 0 0,5 0 0,4 0 0,-3-3 0,3-2 0,-4-7 0,4 4 0,-3-4 0,6 1 0,-6 2 0,6-6 0,-3 3 0,4-5 0,4 5 0,-3-3 0,6 7 0,-6-7 0,6 7 0,-6-7 0,6 2 0,-3-3 0,4 0 0,0 0 0,0 0 0,0 0 0,0 0 0,0 0 0,0 0 0,0 4 0,0 1 0,0 0 0,3-1 0,1 0 0,4-2 0,-1 2 0,5-1 0,5-3 0,0 4 0,3-5 0,1 0 0,-4 5 0,3-1 0,-4 5 0,0 0 0,0 0 0,4 0 0,-3 0 0,8 3 0,-7-2 0,6 6 0,-6-3 0,7 0 0,-8 3 0,3-2 0,-8 3 0,3 0 0,-7 0 0,0 0 0,-5 0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0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24575,'53'0'0,"0"0"0,13 0 0,-14 0 0,-3 0 0,-3 0 0,-16 0 0,-3 0 0,-15 0 0,0 0 0,-5-10 0,-2 7 0,-2-8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89 234 24575,'0'25'0,"4"6"0,4-20 0,17 11 0,-5-21 0,31 7 0,-28-8 0,26 0 0,-30 0 0,13 0 0,-10 0 0,8-7 0,-6 1 0,-4-10 0,-8 7 0,-4-6 0,0-3 0,-3 0 0,-1-8 0,-4 3 0,0-4 0,0-6 0,0 4 0,-8 1 0,-1 6 0,-12 5 0,-2 3 0,-10 1 0,-2 7 0,-4 2 0,4 4 0,-3 0 0,3 0 0,1 0 0,1 0 0,10 7 0,-3 3 0,11 12 0,-6 1 0,15 4 0,-7 6 0,12 14 0,-3 2 0,4 12 0,0-13 0,-1 4 0,2 2 0,3 0 0,-2 3 0,2-1 0,7-6 0,0 10 0,-1-12 0,0-2 0,0-12 0,-1-1 0,0-14 0,-1 1 0,-3-11 0,-2 2 0,-3-7 0,0 0 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3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24575,'35'0'0,"0"0"0,5 0 0,0 0 0,-6 0 0,-1 0 0,-6 0 0,1 0 0,-10 0 0,-1 0 0,-13 0 0,-1 0 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24575,'74'-3'0,"-1"-1"0,1 1 0,14 0 0,0-1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5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24575,'0'-11'0,"0"25"0,0 18 0,0 37 0,0 3 0,0 22-996,0 4 996,0-41 0,0-1 0,0 28 0,0 16 118,0-36-118,0 13 0,0-20 0,0-4 0,0-24 0,0 3 747,0-15-747,0 0 131,0-6-131,15 3 0,-11-9 0,11 5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1081 8 24575,'-9'-7'0,"-16"17"0,-14 10 0,-31 34 0,-1 16-1254,20-22 0,-2 3 1254,5 5 0,1 3 0,-5 2 0,1 3 0,3 1 0,2 0 0,2 1 0,3-4-175,10-17 1,0-1 174,-9 14 0,1-4-259,1 7 259,8-20 0,-1 0 0,-9 19 0,8-18 0,3-2 1787,16-23-1787,-3 3 1027,11-12-1027,-5 0 302,12-11-302,7-7 0,8-5 0,-2 5 0,-4 2 0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1:48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24575,'-12'16'0,"-4"13"0,-27 42 0,6 13-779,17-37 0,2 2 779,1 5 0,2 1 0,2-3 0,1-1 0,-3 30 0,5-19 0,3-3 0,5-8 253,-2 2 0,1 0-253,3 0 258,0 7-258,0-9 0,0-13 0,0-6 794,4-18-794,3 2 0,5-12 0,4 0 0,10 0 0,2-4 0,5 0 0,5-14 0,-5 3 0,2-18 0,-2 5 0,-5-5 0,0 5 0,-9-2 0,1 8 0,-11-2 0,2 4 0,-6 0 0,-2 0 0,-3 0 0,0-8 0,-7 10 0,-6-5 0,-14 10 0,-6 4 0,-5 1 0,0 4 0,-7 0 0,11 0 0,-9 0 0,16 0 0,-5 4 0,11 1 0,0 3 0,9-1 0,1 1 0,4-1 0,3 0 0,0 0 0,4-3 0,0 0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2:08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31 333 24575,'13'-48'0,"0"0"0,5-3 0,-2 2 0,1 3 0,-2 18 0,-3 12 0,-4 4 0,3 1 0,0 3 0,1 4 0,4-3 0,0 6 0,0-3 0,5 4 0,-4 0 0,3 0 0,-4 0 0,0 0 0,-4 0 0,-1 4 0,-4 0 0,-3 3 0,-1 0 0,-3 4 0,0 6 0,0 9 0,0 7 0,-8 5 0,-8 2 0,-4-2 0,-10 3 0,-3 10 0,6-18 0,-3 6 0,14-27 0,4-1 0,-3-3 0,6 0 0,-6-4 0,3-1 0,-4-3 0,0 0 0,0 0 0,4 0 0,1 0 0,4 0 0,-1 3 0,1-2 0,0 2 0,0-3 0,6 0 0,5 0 0,13 0 0,10-4 0,0 3 0,10-8 0,-5 4 0,6-5 0,-5 1 0,4 4 0,-10 1 0,5 4 0,-6 0 0,-5 0 0,0 0 0,-9 0 0,-1 7 0,-3 7 0,-3 3 0,-2 8 0,-3-4 0,0 10 0,-3-3 0,-6 3 0,-5-5 0,-3 0 0,-6 1 0,5-5 0,-8 0 0,9-9 0,-8-1 0,8-4 0,-8 1 0,7-5 0,-7 0 0,4-4 0,-1 0 0,1-7 0,4-12 0,4-4 0,-5-31 0,8 18 0,0-14 0,6 23 0,4 2 0,0 12 0,0-7 0,0 12 0,0-3 0,0 1 0,0 5 0,0-1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2:1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16 752 24575,'-9'10'0,"3"2"0,6-2 0,0 2 0,0-5 0,0-6 0,0-22 0,0-4 0,0-32 0,0-12 0,16-9 0,-10 28 0,3 1 0,14-16 0,-1-21 0,-5 30 0,4-6 0,0 12 0,-11 17 0,6 1 0,-10 11 0,6 4 0,-5 6 0,1 4 0,-1 3 0,0-3 0,0 6 0,0-2 0,-1 3 0,1 0 0,0 0 0,0 0 0,0 0 0,0 3 0,4 2 0,-2 2 0,2 4 0,-3 1 0,0 9 0,0 0 0,1 5 0,0 6 0,4 1 0,-2 11 0,3 1 0,1 7 0,-3-1 0,7 0 0,-8 0 0,4-5 0,-1-3 0,-4-10 0,3-6 0,-5-6 0,0-6 0,-4-3 0,0 0 0,-1-5 0,-2 0 0,2 0 0,0 0 0,-2 0 0,2 0 0,-3 0 0,0 0 0,0-3 0,0-1 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2:25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27 24575,'-8'0'0,"16"0"0,25 0 0,7 0 0,16 0 0,-2 0 0,20 0 0,9 0-572,10 0 572,0 0 0,-2 0 0,-28 0 0,14 0 0,-28 0 0,16 0 0,-14 0 0,-5 0 0,-3 0 572,-5 0-572,-9 0 0,1 0 0,-13 0 0,3 0 0,-4 0 0,-4 0 0,-2 0 0,-3 0 0,0 0 0,0 0 0,-3-3 0,-1-7 0,-3 5 0,0-4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2:28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17 24575,'-15'4'0,"9"-1"0,23-3 0,9 0 0,18 0 0,6 0 0,-3 0 0,25-5 0,-10 4 0,-7-5 0,15 1 0,-27 4 0,23-5 0,-8 6 0,-5 0 0,-6 0 0,-5 0 0,-19 0 0,3 0 0,-14 0 0,-1 0 0,-4 0 0,0 0 0,0 0 0,-6 0 0,-5 0 0,-3 0 0,-8 0 0,7 0 0,-7 0 0,3 0 0,-9 0 0,0 0 0,-5 0 0,-6 5 0,-7-4 0,-6 7 0,-13-2 0,11 0 0,-17 4 0,17-9 0,-18 4 0,12 0 0,-5-4 0,6 3 0,7-4 0,1 0 0,11 0 0,2 0 0,13 0 0,-2 0 0,12 0 0,3 0 0,16 0 0,3 0 0,9 0 0,-7 0 0,-4 0 0,3-3 0,-7-1 0,11-8 0,-13 6 0,6-1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3:29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52 483 24575,'0'-16'0,"0"8"0,0 12 0,0 24 0,0-4 0,0 19 0,0-4 0,0 6 0,0 6 0,0-11 0,0 3 0,0-16 0,0-1 0,0-5 0,0-9 0,0-1 0,0-14 0,0-18 0,-11-36 0,8-22 0,-2 29 0,-1-1 0,2-5 0,2 2 0,1-27 0,-5-15 0,6 35 0,0-13 0,0 20 0,0 9 0,0 18 0,0 10 0,0 6 0,0 4 0,0 0 0,0-1 0,3 1 0,4 3 0,5 1 0,9 3 0,0 0 0,1 0 0,3 0 0,-3 0 0,-1 0 0,4 0 0,-8 0 0,4 0 0,-5 0 0,-1 0 0,1 0 0,0 4 0,-4 0 0,-1 3 0,-4 0 0,1 1 0,-1-1 0,-3 4 0,-1 1 0,-3 13 0,0-2 0,0 8 0,-14 2 0,-2-4 0,-19 11 0,-1-5 0,-5 2 0,5-3 0,-2-8 0,9-4 0,-3-7 0,11-3 0,4-4 0,6-1 0,3 1 0,1-4 0,3 2 0,4-6 0,8 4 0,8-12 0,6 2 0,-1-10 0,4 6 0,-3-2 0,4 7 0,-4 1 0,-2 4 0,0 0 0,-3 0 0,0 0 0,-2 0 0,-3 4 0,1 8 0,2 6 0,-5 4 0,2 3 0,-4-3 0,1 4 0,0-5 0,-1 0 0,-4-5 0,0-4 0,-4 3 0,0-3 0,0 0 0,0 3 0,0-3 0,0 0 0,-4 3 0,-4-3 0,0 0 0,-12 3 0,7-6 0,-12 3 0,3-3 0,-4-4 0,0-2 0,-6-3 0,4 0 0,-3 0 0,9 0 0,-3 0 0,12 0 0,-7 0 0,12 0 0,-3 0 0,7-2 0,1-6 0,3-3 0,0-9 0,0-13 0,0 16 0,0-6 0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3:47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24575,'0'16'0,"0"-3"0,0 22 0,0 2 0,0-8 0,0 19 0,0-19 0,0 14 0,0-16 0,0 0 0,0-2 0,0-8 0,0 8 0,0-8 0,0 4 0,0-5 0,0-1 0,0 1 0,0 0 0,0 0 0,0 0 0,0 0 0,0 0 0,0-4 0,0 3 0,0-7 0,0 3 0,0-4 0,0 0 0,0 0 0,0 0 0,0 0 0,0 0 0,0 0 0,0 0 0,0 0 0,0-6 0,0-16 0,0-15 0,0-9 0,0-17 0,0 9 0,0-11 0,0 0 0,0 4 0,0-4 0,0 13 0,-4 1 0,3 11 0,-3 2 0,4 13 0,-4-2 0,3 12 0,-2-3 0,3 10 0,0 6 0,0 6 0,0 10 0,0 1 0,3 4 0,-2 0 0,3 5 0,-4-4 0,0 5 0,0-6 0,0 0 0,0 6 0,0-5 0,0 0 0,0-2 0,0-3 0,0 4 0,0-5 0,0 4 0,0-3 0,0 0 0,0-2 0,0-4 0,0-4 0,0-1 0,0-4 0,0 0 0,0 1 0,0-7 0,0-6 0,0-11 0,0-6 0,0-15 0,0-3 0,0-18 0,0 11 0,0-16 0,0 16 0,0-5 0,0 13 0,0 7 0,4 11 0,-3 4 0,2 6 0,-3 4 0,3 3 0,-2 6 0,5 3 0,-2 8 0,0-1 0,0 0 0,-4 3 0,0-7 0,0 3 0,3-3 0,-2-1 0,2-3 0,-3-1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3:55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0 24575,'-15'0'0,"-4"0"0,2 0 0,-8 0 0,-2 0 0,-1 0 0,-4 0 0,11 0 0,-4 0 0,3 0 0,4 0 0,-2 0 0,12 0 0,-3 0 0,1 0 0,5 3 0,-1 5 0,6 0 0,0 7 0,0-3 0,0 4 0,0-1 0,0 1 0,0 0 0,0 0 0,0 0 0,0 0 0,0-4 0,0 3 0,0-7 0,0 3 0,0-4 0,0 0 0,0 1 0,0-1 0,0 0 0,0-1 0,3-2 0,1-1 0,3-3 0,4 0 0,1 0 0,8 0 0,-3 0 0,8 0 0,-3 0 0,4 0 0,0 0 0,0 0 0,1 0 0,-1 0 0,0 0 0,-5 0 0,0 0 0,-5 0 0,0 0 0,0 0 0,-4 0 0,2 0 0,-5 0 0,2 0 0,-4 0 0,0 3 0,0 1 0,-3 3 0,3 4 0,-7 1 0,4 4 0,-4 4 0,0 2 0,0 0 0,0 3 0,0-4 0,0 1 0,0 3 0,-4-4 0,-4 1 0,-2 3 0,-5-3 0,2-1 0,-4 0 0,4-5 0,-2-1 0,-2-2 0,0-1 0,-3-4 0,4 0 0,-5 0 0,4-3 0,-8-1 0,3-4 0,0 0 0,-3 0 0,3 0 0,1 0 0,0-8 0,5 0 0,0-8 0,4 3 0,1-2 0,6 7 0,-1 0 0,5 2 0,-3 2 0,2 0 0,1 1 0,-2 3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3:56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4:18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0 24575,'-10'0'0,"0"0"0,3 0 0,-1 3 0,4 1 0,1 3 0,3 0 0,0 0 0,0 0 0,3-3 0,1-1 0,3-3 0,0 0 0,-3-3 0,-1 2 0,-3-1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4:39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 24575,'3'9'0,"1"-3"0,11-6 0,-1-3 0,6 2 0,-4-3 0,4 4 0,-2 0 0,12-4 0,-7 3 0,4-3 0,3 4 0,-12 0 0,12 0 0,-12 0 0,2 0 0,-4 0 0,-4 6 0,-1-1 0,-7 9 0,-1 3 0,-3 4 0,0 10 0,0 2 0,0 11 0,-4 0 0,-6 2 0,-6 3 0,-3-10 0,-1 5 0,-4-4 0,4-7 0,-7-4 0,3-3 0,-2-11 0,-2 2 0,2-8 0,0-4 0,4-1 0,-3-4 0,12 0 0,-7 0 0,12 0 0,0-3 0,5-5 0,3-5 0,0 1 0,0-3 0,0 7 0,0-3 0,0 4 0,0-1 0,3 4 0,5-2 0,4 5 0,4-3 0,4 4 0,2 0 0,4 0 0,5 0 0,-3 0 0,8 0 0,-8 0 0,9 4 0,7 10 0,-8-3 0,7 6 0,-12-8 0,-3 0 0,-1 0 0,-14-5 0,-6 0 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4:4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99 24575,'0'-11'0,"3"1"0,5-1 0,14-2 0,-4 0 0,13 0 0,-5 0 0,-3 7 0,8-3 0,-14 9 0,3 0 0,-8 0 0,3 0 0,-7 0 0,3 0 0,-4 3 0,-3 5 0,0 9 0,-4 4 0,0 5 0,0 6 0,0 0 0,0 1 0,0 4 0,0-10 0,0 5 0,0-6 0,-4 0 0,-5 0 0,0-4 0,-8 3 0,4-8 0,-3 3 0,0-4 0,0 0 0,0-3 0,0 2 0,-5-6 0,4 2 0,-4-2 0,5-1 0,0 0 0,-3-1 0,2-2 0,2-2 0,0-3 0,7 0 0,-3 0 0,3 0 0,1 0 0,0 0 0,3-3 0,-2-1 0,5-7 0,-3 3 0,4-7 0,0 3 0,0-4 0,0 0 0,0 4 0,0 1 0,0 3 0,4 1 0,0 0 0,3 3 0,0-3 0,4 7 0,1-4 0,9 4 0,0 0 0,5 0 0,1 0 0,-1 0 0,5 0 0,-3 0 0,8 0 0,-8 0 0,3 8 0,1-2 0,-5 11 0,10-7 0,-10 7 0,5-7 0,-6 2 0,0 1 0,-4-4 0,3 4 0,-12-5 0,6-4 0,-10 3 0,2-7 0,-4 4 0,-3-10 0,-1-25 0,-3 17 0,0-15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24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175 918 24575,'0'-11'0,"0"-2"0,0-33 0,0-2 0,0-17 0,0-9 0,0 19 0,0-9 0,0 12 0,0-8 0,0 1 0,0 6 0,0 3 0,0 11 0,0 0 0,0 3 0,0 13 0,0-8 0,0 14 0,0-3 0,0 4 0,0 3 0,0 2 0,0 4 0,0 0 0,0 0 0,0 6 0,-7 5 0,1 13 0,-10 4 0,3 5 0,-1 0 0,-2-4 0,3 3 0,-4-4 0,3 5 0,-1-4 0,5-2 0,-1-4 0,6-4 0,-2-1 0,7-3 0,-4-1 0,1-3 0,2-4 0,-2-12 0,7-6 0,1-8 0,7 4 0,2-8 0,7 6 0,-1-8 0,0 11 0,-7-4 0,-2 12 0,0-6 0,-2 10 0,2 2 0,-7 0 0,2 6 0,-2-2 0,3 3 0,-1 0 0,1 3 0,-3 1 0,2 3 0,-2 0 0,3 0 0,0 0 0,0 1 0,4-1 0,1 4 0,4 2 0,0 2 0,0-2 0,0-2 0,-4 1 0,3-4 0,-6 4 0,2-5 0,-4-3 0,0 3 0,0-7 0,-3 4 0,-1-4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26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51 341 24575,'0'14'0,"0"1"0,0 5 0,0 2 0,0 4 0,0-4 0,0-2 0,0-4 0,0-4 0,0 3 0,0-7 0,0 3 0,0-13 0,0-8 0,0-11 0,0-10 0,0-2 0,-5-11 0,4 4 0,-8-3 0,8 5 0,-3 0 0,0 6 0,3-5 0,-3 14 0,4-8 0,0 14 0,0 0 0,0 2 0,0 7 0,0-3 0,0 4 0,0 0 0,0 0 0,3 3 0,1 1 0,3 3 0,0-4 0,1 4 0,3-4 0,-3 1 0,7 2 0,-3-2 0,0 3 0,3-3 0,-3 2 0,0-3 0,3 4 0,-7 0 0,3 0 0,0 0 0,-3 0 0,3 0 0,-3 0 0,-1 0 0,0 0 0,-3 3 0,-2 1 0,-2 3 0,0 1 0,0-1 0,0 0 0,0 0 0,0 4 0,0-3 0,0 7 0,0-3 0,-3 4 0,-5 0 0,-5 5 0,-4-4 0,-5 9 0,5-9 0,-6 9 0,7-9 0,0 0 0,3-6 0,2-3 0,4-1 0,0 0 0,-1-3 0,1 3 0,6-6 0,6 2 0,11-3 0,5 0 0,6 0 0,-1 0 0,0 0 0,0 0 0,-5 0 0,4 0 0,-8 0 0,0 0 0,-6 3 0,-4 1 0,0 3 0,0 0 0,-3 4 0,0 1 0,-4 4 0,0 0 0,0 4 0,0-6 0,0 5 0,0-7 0,0 0 0,0-1 0,0-4 0,0 0 0,0 0 0,0 1 0,-4-1 0,-4 0 0,-4 1 0,0 0 0,-3-1 0,-2 1 0,0 0 0,-3-3 0,4 2 0,0-6 0,0 3 0,-5-4 0,4 0 0,-3 0 0,4 0 0,3 0 0,-2 0 0,7 0 0,-3 0 0,4 0 0,-1 0 0,1 0 0,3-3 0,-2 2 0,5-5 0,-2 2 0,0 0 0,2-3 0,-2 4 0,3-5 0,0 1 0,0-14 0,0 14 0,0-10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7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24575,'6'0'0,"5"0"0,-6 0 0,2 0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2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 24575,'0'19'0,"0"1"0,0 17 0,0-3 0,0 10 0,0-1 0,0 2 0,0 6 0,0-6 0,0-1 0,0 0 0,0-10 0,0 3 0,0-11 0,0 1 0,0-6 0,0 0 0,0-5 0,0-1 0,0 1 0,0-4 0,3-1 0,-2-3 0,2-1 0,0 0 0,-2 4 0,2-3 0,-3 3 0,0-4 0,0 1 0,0-1 0,0 0 0,0 0 0,0 0 0,0 1 0,0-1 0,0 0 0,0 0 0,0 0 0,0 1 0,0-1 0,0 0 0,0 0 0,0 0 0,0 1 0,0-1 0,0 0 0,0 0 0,-3-3 0,-5-1 0,-4-6 0,-4-5 0,-4-6 0,3-2 0,-8-1 0,7 1 0,-2-1 0,4 1 0,0 0 0,4 4 0,0-3 0,4 3 0,1-1 0,-1-2 0,0 7 0,4-3 0,-3 4 0,7-1 0,-4 1 0,1 3 0,2-2 0,-5 5 0,5 4 0,1 1 0,5 10 0,2-2 0,1 4 0,0 0 0,0 0 0,0 0 0,0 0 0,0-1 0,3 1 0,-2-4 0,2 3 0,-4-7 0,1 7 0,0-7 0,-1 3 0,4 1 0,-3-4 0,3 3 0,-3-4 0,-1 0 0,0 0 0,-3 1 0,2-1 0,-2-3 0,0 2 0,3-5 0,-6 5 0,5-2 0,-3 0 0,4-1 0,0-3 0,-1-3 0,2-5 0,-1-4 0,6-9 0,1-6 0,3-1 0,3-14 0,-2 7 0,3-15 0,-2 11 0,0 0 0,-1 7 0,-5 6 0,0 4 0,-5 2 0,0 8 0,-1 0 0,0 8 0,0 1 0,0 3 0,-3 0 0,-1 0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7:31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91 258 24575,'0'10'0,"0"4"0,0-6 0,0 7 0,0-7 0,0 3 0,0-4 0,0 0 0,0 1 0,0-1 0,0 0 0,0 4 0,0-3 0,0 3 0,0-3 0,0-1 0,0 0 0,0 0 0,-3-9 0,3-8 0,-7-6 0,2-14 0,-4 7 0,4-9 0,-3 1 0,7 3 0,-3-9 0,4 10 0,0-5 0,0 10 0,0-3 0,0 8 0,0-3 0,0 8 0,0 0 0,0 5 0,0 0 0,0-1 0,0 1 0,0 0 0,3 3 0,0 1 0,4 3 0,1 0 0,-1 0 0,0 0 0,4 0 0,1 0 0,4 0 0,0 0 0,-4 0 0,3 0 0,-3 0 0,0 0 0,3 0 0,-7 0 0,3 3 0,-4-2 0,0 5 0,0-5 0,0 6 0,1-7 0,-1 7 0,0-3 0,-3 3 0,2 0 0,-5 0 0,2 0 0,-3 0 0,0 0 0,0 0 0,0 0 0,0 0 0,0 0 0,-3 0 0,-5 1 0,-4-1 0,-4 1 0,0 0 0,-5 1 0,4-1 0,-8 0 0,8 0 0,-8 1 0,8-5 0,-4 4 0,5-7 0,0 2 0,4 0 0,1-2 0,4 2 0,0-3 0,5 0 0,12 0 0,3 0 0,12 0 0,2-4 0,0 3 0,10-3 0,-14 4 0,7 0 0,-8 0 0,-1 0 0,0 0 0,-9 0 0,3 0 0,-7 0 0,7 0 0,-7 0 0,3 0 0,0 3 0,-3-2 0,3 6 0,-4-3 0,1 3 0,-1 0 0,-3 0 0,-1 0 0,-3 0 0,0 0 0,0 0 0,0-1 0,0 2 0,0-1 0,0 0 0,0 0 0,-3 0 0,-1 0 0,-8 1 0,0 3 0,-4-2 0,0 2 0,-4-2 0,3 2 0,-4-2 0,0 3 0,4-4 0,-3 1 0,4-5 0,0-1 0,0 1 0,0-3 0,0 2 0,-5-3 0,4 0 0,-3 0 0,4 0 0,0 0 0,4 0 0,-3 0 0,6 0 0,-2 0 0,7-6 0,1-3 0,3 1 0,0 1 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3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24575,'86'1'0,"0"-1"0,0 1 0,-9-7 0,-3-2 0,-26-11 0,-35-36 0,-13-7 0,0 34 0,0 4 0,0 0 0,-5-5 0,0 10 0,-8-4 0,3 5 0,-7 4 0,3 1 0,-4 4 0,0 4 0,0 1 0,0 4 0,0 0 0,0 0 0,0 0 0,4 0 0,-2 0 0,6 4 0,-2 0 0,-1 4 0,4 5 0,-9 6 0,4 0 0,-1 9 0,-3-4 0,2 6 0,1-1 0,-4 6 0,8-4 0,-5 10 0,11-10 0,-5 10 0,9-11 0,-4 12 0,5-11 0,-4 9 0,2-9 0,-2 4 0,4 0 0,0-4 0,0 10 0,0-10 0,0 4 0,0 0 0,0-4 0,0 10 0,0-4 0,0 5 0,4 1 0,2-1 0,0 0 0,3 1 0,-7-7 0,7 5 0,-8-10 0,4 10 0,-5-10 0,0 4 0,0 3 0,0-12 0,0 5 0,0-17 0,0-2 0,0-4 0,0 0 0,0-4 0,0 0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3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2 336 24575,'5'4'0,"-2"37"0,-3-9 0,0 26 0,0-29 0,0 1 0,0-6 0,0 4 0,0-9 0,0 0 0,0-3 0,0-7 0,0-10 0,0-17 0,0-16 0,-4-3 0,3-4 0,-4-2 0,5-8 0,0-1 0,0-4 0,0 12 0,0-6 0,0 7 0,0 6 0,0 7 0,4 7 0,-3 5 0,7 4 0,-7 2 0,5 7 0,-5-2 0,6 6 0,-2-6 0,3 6 0,-1-6 0,1 6 0,1-3 0,-1 1 0,0 2 0,4-3 0,-3 4 0,8 0 0,-4 0 0,5 0 0,-4 0 0,3 0 0,-8 0 0,3 0 0,-4 0 0,0 0 0,0 4 0,0 0 0,-3 4 0,-2 5 0,-3 0 0,0 5 0,0 5 0,0-4 0,0 9 0,0-9 0,-4 4 0,-1-5 0,-8 0 0,4-4 0,-8 2 0,3-6 0,1 3 0,-4-5 0,7 1 0,-7-1 0,8 1 0,-3-1 0,4-4 0,0 0 0,3-1 0,-2-2 0,3 3 0,3-7 0,2-2 0,11-3 0,1-1 0,5 0 0,0 0 0,0 0 0,0 4 0,0 1 0,-5 4 0,4 0 0,-8 0 0,8 0 0,-8 0 0,3 0 0,-3 0 0,-1 4 0,0 5 0,1 4 0,0 10 0,-4 1 0,-1 0 0,-4-1 0,0-5 0,0 0 0,0 0 0,0-4 0,0-2 0,0 0 0,0-2 0,-3 2 0,-2-4 0,-3 0 0,3 0 0,-2 0 0,3 0 0,-9 1 0,4-1 0,-4 0 0,1-3 0,-2-2 0,0-3 0,2 0 0,-1 0 0,4 0 0,-3 0 0,4 0 0,0 0 0,0 0 0,4-8 0,-3 3 0,2-12 0,0 8 0,-3-8 0,3-2 0,-4 0 0,4 4 0,1 7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34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25 24575,'6'-7'0,"4"2"0,12-2 0,-8 6 0,8-4 0,-13 5 0,4 0 0,-1 0 0,1 0 0,0 0 0,-2 4 0,-2 9 0,-5 2 0,1 13 0,-5-9 0,0 9 0,0-3 0,0 4 0,-5 0 0,-1 7 0,-4-5 0,1-1 0,-1-7 0,1-5 0,0 0 0,0-5 0,0 4 0,1-8 0,-5 4 0,4-5 0,-4 1 0,5-1 0,0-4 0,0 0 0,0-1 0,0-2 0,0 3 0,0-4 0,0 0 0,4-3 0,4-6 0,5 0 0,3-4 0,0 5 0,1-4 0,-1 2 0,5 1 0,-4 2 0,3 3 0,-4-1 0,1 1 0,-1 4 0,0 0 0,0 0 0,0 0 0,0 0 0,0 0 0,0 0 0,0 0 0,0 0 0,0 0 0,0 4 0,1 5 0,-1 0 0,1 8 0,-1-8 0,1 8 0,-1-4 0,1 1 0,-1-2 0,0-4 0,0 0 0,0 0 0,0 0 0,0-3 0,0-2 0,0-3 0,0 0 0,0 0 0,0 0 0,0 0 0,0-3 0,1-6 0,-1-1 0,0-2 0,1 4 0,-1 3 0,0-2 0,-4 2 0,3-6 0,-1-8 0,-2 8 0,1-2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35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24575,'81'0'0,"1"0"0,-1 0 0,1 0 0,-1 0 0,1 0 0,-1 0 0,1 0 0,-1 0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36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24575,'85'1'0,"0"0"0,0 0 0,0 0 0,0 0 0,15 1 0,5-1 0,-16 0 0,-36-1 0,-40 0 0,-1 0 0,-9 0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36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0 24575,'-8'84'0,"0"0"0,0 0 0,1 8 0,1 2 0,-3-7 0,-7 7 0,0-5 0,6 8 0,3-24 0,3-56 0,4 13 0,0-21 0,0 4 0,-6-9 0,1 0 0,-3-4 0,5 0 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38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196 450 24575,'0'12'0,"0"-1"0,0-3 0,0 0 0,4 0 0,0-4 0,4 3 0,5-6 0,0 7 0,1-4 0,3 5 0,1-4 0,2-1 0,3-4 0,-6 0 0,1 0 0,0 0 0,0 0 0,0 0 0,0 0 0,0 0 0,0-4 0,0-10 0,1-7 0,-4-8 0,4-1 0,-3-5 0,3 4 0,-2-10 0,-3 4 0,-3-6 0,-1 6 0,1-4 0,-6 15 0,0-8 0,-5 15 0,0-9 0,0 13 0,0-7 0,-4 12 0,-5-3 0,-4 9 0,-10 0 0,3 4 0,-8 0 0,9 0 0,-9 0 0,9 0 0,-9 4 0,8 5 0,-3 5 0,5 4 0,0 0 0,0 5 0,-1 1 0,3 6 0,-2-1 0,7 1 0,1-1 0,1 19 0,8-14 0,-4 15 0,5-20 0,0 6 0,0-4 0,0 5 0,0-1 0,5 2 0,1 6 0,5-1 0,-1 1 0,1 0 0,-5 0 0,3-7 0,-8 6 0,4-11 0,-5 4 0,0-6 0,0 1 0,0-1 0,0-5 0,0 4 0,0-4 0,0 1 0,-9 3 0,-1-9 0,-14 5 0,0-6 0,-6 2 0,1-1 0,-1 1 0,-13-1 0,16-4 0,-9-5 0,22-6 0,2-4 0,3 0 0,1 0 0,0 0 0,0 0 0,0-8 0,3 6 0,1-6 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21:40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36 210 24575,'4'23'0,"0"2"0,-4 4 0,0 7 0,0-5 0,0 4 0,0 0 0,0-4 0,0 4 0,0-11 0,0-1 0,0-5 0,0-4 0,0-2 0,0-4 0,0-7 0,0-6 0,-5-20 0,4-1 0,-9-21 0,4 8 0,0-10 0,1 6 0,5 0 0,0 0 0,0 6 0,0 2 0,0 10 0,0 2 0,0 10 0,0-4 0,3 7 0,2-7 0,3 8 0,5-4 0,1 5 0,4-5 0,0 2 0,-1-2 0,1 4 0,0 4 0,0 1 0,-5 1 0,4 2 0,-3-3 0,4 4 0,0 0 0,-5 0 0,-1 0 0,-3 0 0,-1 0 0,0 4 0,-4 5 0,0 4 0,-4 5 0,0 0 0,0 0 0,0 0 0,0 5 0,0-4 0,0 4 0,-13 8 0,2-10 0,-13 15 0,5-12 0,-5 1 0,3 4 0,-2-13 0,4 6 0,1-12 0,0 2 0,5-3 0,0 0 0,5-5 0,0 0 0,0-4 0,-1 0 0,1 0 0,1 0 0,2-4 0,2 0 0,7-8 0,5-2 0,5-4 0,9-1 0,-4 5 0,9-4 0,-9 7 0,9-7 0,-9 7 0,4 2 0,-5 5 0,0 0 0,0 3 0,-5-3 0,0 4 0,-1 0 0,-3 0 0,4 0 0,-5 3 0,-4 11 0,4 1 0,-7 13 0,3-4 0,-4 6 0,0-1 0,0 0 0,0 1 0,0-1 0,0 1 0,0-6 0,0 4 0,-5-4 0,-4 0 0,-1-1 0,-3-5 0,0 4 0,4-8 0,-3 2 0,-1-8 0,4 1 0,-8-1 0,3-3 0,-4-1 0,-5-4 0,4 0 0,-9 0 0,8-8 0,-3-2 0,5-8 0,0 0 0,4 0 0,1 4 0,5-3 0,-1 8 0,4-3 0,-2 4 0,6 3 0,-2 2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5:42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24575,'0'28'0,"0"14"0,0 20 0,0 6 0,0 13 0,0-5 0,4-19 0,7 13 0,5-22 0,8 1 0,-2 0 0,4-28 0,-3 0 0,21-16 0,-8-1 0,21-4 0,-16-18 0,20-21 0,-12-26 0,-11 24 0,-1-3 0,-13-4 0,0 1 0,29-28 0,-18-6 0,-8 22 0,-1-1 0,-10 13 0,-6 10 0,-6 22 0,-4 4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5:43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24575,'-3'8'0,"-1"15"0,4 17 0,0 34 0,0-3 0,0-18 0,0 2-1101,0 40 1101,0-36 0,0 0 0,0-6 0,0-3 0,0 38-97,0 7 97,0-24 0,0 5 0,5-11 0,-4-19 0,11-7 0,-10-12 204,9-14 0,-10-6 0,2-7 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5:43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24575,'58'57'0,"1"0"0,-9-6 0,0-5 0,5-7 0,-3-6 0,-3 0 0,-4-2 0,-1-3 0,-10-11 0,2 11 0,1-9 0,-10 3 0,-8-4 0,2 8 0,-16 1 0,3 6 0,-8 5 0,0 13 0,-10 2 0,-13 15 0,-18 1 0,-10 10 0,11-21 0,-6 17 0,19-27 0,-12 12 0,14-15 0,1-1 0,9-12 0,2-1 0,8-9 0,-2-2 0,6-8 0,-3-1 0,4-3 0,0-1 0,0-3 0,0-1 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5:44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24575,'0'-6'0,"0"12"0,0 29 0,0 13 0,0 18 0,0 15 0,0 13-568,0-35 1,0 2 567,0 0 0,0 1 0,0 7 0,0 1 0,0-3 0,0-1 0,0 0 0,0 0 0,0-1 0,0-3 0,0 27-272,0-38 0,0-1 272,0 20 0,0 22 0,0-24 0,0-3 0,0-25 1103,0-3-1103,0-15 576,0-2-576,0-8 0,0-1 0,0-7 0,0 0 0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5:45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 24575,'-5'-8'0,"22"1"0,9 7 0,12 0 0,-1 0 0,2 0 0,6 0 0,-5 0 0,3 0 0,-16 0 0,4 0 0,-16 0 0,-3 0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5:45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24575,'82'2'0,"1"0"0,-17-1 0,0 1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5:46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1205 24575,'0'-47'0,"0"-8"0,0-36-677,0 41 1,0-2 676,0-2 0,0-2 0,0 0 0,0 0 0,0-36 0,0 38 0,0 2 0,0-21 440,0-17-440,0 41 225,0 5-225,0 22 0,0 2 0,0 4 688,0 10-688,-3 12 0,-6 12 0,-6 13 0,-3 2 0,-1 5 0,1-6 0,-1 5 0,5-10 0,-3 0 0,12-6 0,-6-9 0,7-1 0,0-4 0,1 0 0,3-9 0,0-13 0,4-7 0,13-35 0,-2 25 0,12-30 0,-4 21 0,-1-10 0,3 0 0,-6 10 0,0 4 0,-6 15 0,-1 2 0,-4 8 0,-1 4 0,1 5 0,-1 3 0,0 0 0,0 0 0,-3 11 0,3 9 0,-2 13 0,5 5 0,0 6 0,0 1 0,0 7 0,0-1 0,0 1 0,4-12 0,-4 3 0,3-21 0,-5 4 0,0-14 0,-4-4 0,-1-5 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5:4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8 729 24575,'-4'-3'0,"1"-11"0,3-31 0,0-24 0,0-9 0,5-12 0,1 21 0,10-3 0,0 19 0,0 1 0,4 2 0,-10 20 0,3-6 0,-5 22 0,0-1 0,-1 7 0,0 4 0,-3-6 0,3 8 0,-3-5 0,3 4 0,0 2 0,0-2 0,0 3 0,1 0 0,-1 0 0,0 0 0,-1 3 0,2 9 0,0 6 0,1 8 0,0 5 0,0 2 0,1 5 0,-1 0 0,5 0 0,-4 0 0,8 0 0,-3 1 0,-1-7 0,4 5 0,-4-10 0,0 5 0,3-6 0,-8-4 0,7-2 0,-7-4 0,2-4 0,-4-1 0,-3-4 0,3 1 0,-7-4 0,4-1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5:48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24575,'63'0'0,"-25"0"0,41 0 0,-45 0 0,9 0 0,-16 0 0,0 0 0,-6 0 0,-12 0 0,-2 0 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09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424 11 24575,'-9'-4'0,"-1"-3"0,-12 14 0,-1 4 0,-18 26 0,0 14 0,-10 8 0,4 10 0,14-25 0,-4 14 0,12-18 0,-1 11 0,6-6 0,-1 19 0,14-15 0,-3 5 0,10 1 0,0-13 0,0 16 0,0 0 0,0-11 0,0 17 0,0-17 0,0 11 0,13-11 0,4 3 0,9-4 0,4 1 0,-5-7 0,6 0 0,3-5 0,11 19 0,-8-16 0,5 9 0,-19-24 0,-1-1 0,-7-6 0,1 0 0,-4-4 0,-1-1 0,-3-4 0,-1 0 0,-3-3 0,-1-1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1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24575,'71'49'0,"0"1"0,0 0 0,-2 16 0,-6 7 0,-24-9 0,-39 13-559,0 0 0,0-3 559,0-23 365,5 27-365,1-24 186,5 12-186,-1-12 0,-4 3 0,2-23 567,-7 3-567,3-15 0,-4-2 0,0-8 0,0-1 0,0-3 0,0-1 0,0 0 0,0 0 0,0 0 0,0 1 0,-3-1 0,-5 0 0,-5 1 0,-3-4 0,0 3 0,-4-2 0,-2 0 0,-4 2 0,-6-6 0,5 3 0,-10-4 0,-7 0 0,2 0 0,-2 0 0,12 0 0,6 0 0,5 0 0,0 0 0,9 0 0,1 0 0,3 0 0,1 0 0,3-3 0,1-9 0,3-11 0,0-23 0,0 22 0,0-5 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10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24575,'0'31'0,"0"9"0,0 13 0,0 19 0,0 4 0,0 8-675,0 14 675,0-13 0,0 15 0,0-16 0,0 0 167,0-23-167,0-4 0,0-12 0,8 0 0,-6-10 0,7-10 508,-6-13-508,-2-1 0,2-7 0,-3-1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10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55 24575,'-6'0'0,"63"0"0,-16-5 0,50-1 0,-26-5 0,-21 5 0,25-4 0,-27 4 0,22 0 0,-16 1 0,-3 5 0,-14 0 0,-9 0 0,-2 0 0,-4 0 0,-8 0 0,-1 0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12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24575,'-7'0'0,"6"0"0,6 0 0,7 0 0,4-4 0,4 3 0,-6-6 0,5 7 0,-11-7 0,7 6 0,-3-2 0,0 3 0,-1 0 0,-4 0 0,1 0 0,-1 0 0,-1 0 0,-2 3 0,-1 1 0,-3 3 0,0 0 0,0 0 0,0 0 0,0 0 0,0 5 0,0 0 0,0 3 0,0 1 0,0 0 0,0-4 0,0 3 0,0-3 0,0 4 0,0 0 0,0 0 0,0 0 0,0-1 0,0-3 0,0-1 0,0 0 0,0-2 0,0 2 0,0-4 0,0-3 0,0-1 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13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0 24575,'0'19'0,"0"7"0,0 6 0,0 6 0,0 20 0,0-20 0,0 25 0,0-23 0,0 33 0,0-27 0,0 25 0,0-24 0,0 12 0,0-5 0,0-3 0,0-7 0,0-10 0,0 4 0,0-21 0,0 3 0,0-12 0,0 3 0,-3-10 0,-5-2 0,-4-10 0,0-6 0,-4-5 0,2-4 0,-8-2 0,3 2 0,-4-2 0,10 7 0,-3 0 0,7 5 0,-2 4 0,7 1 0,-3 7 0,6 3 0,-2 14 0,3 0 0,4 11 0,1-2 0,3 4 0,6 5 0,-1-3 0,5 3 0,-4-9 0,2 3 0,-7-8 0,7 3 0,-7-4 0,2-4 0,-4-1 0,0-3 0,0-5 0,1 1 0,-1-4 0,4 0 0,-3 0 0,7 0 0,-2-12 0,3 2 0,-3-20 0,9 0 0,-6-3 0,8-6 0,-10 12 0,3-5 0,-4 10 0,0 2 0,-2 4 0,-3 4 0,-1 1 0,0 3 0,0 4 0,-3-2 0,-1 3 0,-3-4 0,0 3 0,0 1 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19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1 814 24575,'0'-21'0,"0"2"0,14-30 0,5 0 0,9-17 0,12-10-548,-3-8 548,0 16 0,1-10 0,-11 25 0,0-6 136,4 5-136,-14 10 0,1 14 0,-9 4 0,-2 14 0,1 1 412,-1 4-412,0 3 0,-1 1 0,1 6 0,-3 1 0,2 6 0,-1 7 0,0 0 0,2 8 0,-2-3 0,0 9 0,3-4 0,-7 10 0,6-9 0,-1 8 0,-2-3 0,5 0 0,-5-2 0,5-5 0,0 0 0,-1-4 0,1 3 0,-1-8 0,0 3 0,0-4 0,-4-4 0,4 3 0,-4-7 0,0 3 0,3 0 0,-6-2 0,2 2 0,0-4 0,-2 0 0,2 0 0,-3 0 0,3-3 0,-2 2 0,6-2 0,-7 3 0,7 0 0,-6 0 0,5 0 0,-5 0 0,5 1 0,-5-4 0,2-1 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19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24575,'2'0'0,"8"0"0,11 0 0,10 0 0,2-8 0,4 1 0,-4-6 0,9 3 0,-8 5 0,10-4 0,-11 8 0,4-3 0,-10 0 0,5 3 0,-10-3 0,-2 4 0,-8 0 0,3 0 0,-7 0 0,3 0 0,-4 0 0,-3 0 0,-1 0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24575,'1'-8'0,"6"1"0,16 15 0,3 1 0,0 9 0,7 5 0,-3 7 0,4 0 0,1 6 0,-9-3 0,-2-4 0,7 22 0,-22-14 0,17 43 0,-20-29 0,1 37 0,-3-11 0,-4 8 0,0 14-676,0-6 676,-5 0 0,-5-16-85,-8 2 85,-9-17 0,3 11 0,-2-19 0,10-3 0,-2-18 0,9-6 673,-4-7-673,9-8 88,-3-1-88,3-7 0,-3-1 0,0-3 0,3 0 0,1 0 0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0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24575,'3'-4'0,"10"1"0,0 14 0,18 1 0,-1 15 0,3-7 0,19 22 0,-14-10 0,10 6 0,-9-4 0,-10-10 0,5 6 0,0-1 0,-10-6 0,-1-4 0,-8-5 0,-10-5 0,5 1 0,-9-2 0,2-5 0,-3 1 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390 1 24575,'-45'46'0,"0"1"0,-20 19 0,19-10 0,20-21 0,-15 12 0,14-6 0,-3 0 0,13-15 0,3-1 0,3-11 0,6 1 0,-1-8 0,2-3 0,0 0 0,1-4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2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559 1141 24575,'-69'-8'0,"0"0"0,1 0 0,-14-10 0,-1-6 0,29-3 0,36-10 0,-20-15 0,2-1 0,23 7 0,-6-34 0,10 12 0,9-7 0,0-8 0,0 20 0,0-8 0,9 17 0,2 0 0,21-4 0,-6 17 0,16-7 0,-6 12 0,10 5 0,-4 1 0,8 13 0,-3-2 0,5 8 0,-1 1 0,1 4 0,-1 1 0,0 5 0,1 0 0,-1 0 0,0 0 0,-5 5 0,-1 9 0,-5 8 0,-4 7 0,-1 7 0,-7-7 0,3 11 0,-6 0 0,0 1 0,-5 9 0,-5-10 0,0 9 0,-6-9 0,1 3 0,-5-5 0,0 0 0,-5 0 0,0-6 0,0 5 0,0-10 0,0 10 0,0-4 0,-8 0 0,-3 3 0,-7-3 0,-6 7 0,-1-6 0,-6 5 0,2-9 0,-6 5 0,7-11 0,-6 4 0,7-9 0,0-1 0,5-2 0,-3-6 0,3 2 0,1-4 0,-4 1 0,3-1 0,0 0 0,-10 4 0,13-6 0,-8 5 0,11-7 0,0 0 0,4 0 0,-3-4 0,3 0 0,3 0 0,2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17 24575,'-2'-4'0,"-8"1"0,-11 3 0,-5 0 0,0 0 0,-6-4 0,5 3 0,-10-3 0,9 7 0,1-2 0,7 3 0,4 0 0,8-1 0,1 8 0,7-3 0,0 12 0,0-3 0,0 15 0,0 1 0,0 10 0,0 3 0,0 5 0,0 0 0,0 7 0,0-5 0,0 5 0,0-7 0,0 0 0,0 1 0,0-1 0,0-6 0,0 5 0,0-10 0,0 4 0,0-6 0,0-5 0,0 3 0,0-8 0,0 3 0,0-5 0,0-4 0,0-2 0,0-4 0,0-4 0,0 3 0,0-7 0,0 3 0,0-4 0,0 1 0,0-1 0,0 0 0,0 0 0,3-3 0,1 2 0,7-5 0,1 2 0,4-3 0,4 0 0,2 0 0,4 0 0,5 0 0,-3 0 0,3 0 0,-4 0 0,-1 0 0,0 0 0,-5 0 0,0 0 0,-9 0 0,-1 0 0,-4 0 0,0 0 0,0 0 0,-3 0 0,-1 0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1 24575,'-27'0'0,"-4"4"0,-4 11 0,-6 17 0,-1 6 0,3 21 0,-4-2 0,8 10 0,-5 9 0,5-1 0,5 8 0,6-8 0,2 7 0,15-27 0,0-3 0,3 0 0,4-3 0,0 48 0,0-28 0,0-11 0,0 27 0,5-36 0,14 11 0,-2-21 0,45 18 0,-21-23 0,31 25 0,-14-30 0,-9 1 0,14-8 0,-15-2 0,4 1 0,-2-6 0,-16-1 0,-1-5 0,-13-1 0,-8-3 0,-1-2 0,-10-16 0,1 9 0,-5-9 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4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1129 24575,'4'-10'0,"-1"-2"0,-3-2 0,0-7 0,0-1 0,0-22 0,0 2 0,0-22 0,0-4 0,0-7 0,0-17-436,0-1 436,0 8 0,0-5 0,0 15 0,0 6 0,0-3 0,0 25 0,0-4 0,0 27 0,0-6 0,0 21 436,0-10-436,0 20 0,-5 11 0,-9 21 0,-9 19 0,-9 7 0,0-3 0,-1 7 0,1-8 0,-1 5 0,6-2 0,2-12 0,10-7 0,-2-13 0,8-5 0,1-9 0,1-1 0,7-4 0,-4-12 0,4-17 0,15-23 0,-3-2 0,14-9 0,0 4 0,0 3 0,6-8 0,-7 21 0,3-2 0,-10 16 0,0 0 0,-3 6 0,-3 4 0,0 4 0,3 0 0,-3 8 0,0-4 0,3 4 0,-6 0 0,5 0 0,-2 0 0,0 0 0,3 0 0,-7 0 0,7 7 0,-2 6 0,4 9 0,-3 10 0,4 6 0,-3 8 0,6 5 0,0 1 0,8 22 0,-7-23 0,3 11 0,-12-31 0,-5-9 0,1-2 0,-2-8 0,-3-1 0,-3-10 0,-2 2 0,-2-6 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5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1 449 24575,'0'28'0,"0"-1"0,0-1 0,0 0 0,0 1 0,0-6 0,0-4 0,0-6 0,0-13 0,0-19 0,0-14 0,0-16 0,0-1 0,0-13 0,0 3 0,0-5 0,0 2 0,0 18 0,0 1 0,0 15 0,0 13 0,0-2 0,0 12 0,0-3 0,3 8 0,1 0 0,3-1 0,4 3 0,1-5 0,4 5 0,4-7 0,2 7 0,4-3 0,-4 4 0,3 0 0,-8 0 0,3 0 0,-4 0 0,0 0 0,-4 0 0,-1 0 0,-4 4 0,-3 4 0,0 4 0,-4 8 0,0 2 0,-5 9 0,-3-3 0,-12 10 0,-4-9 0,-6 5 0,1-6 0,2-4 0,4-6 0,-2-1 0,8-9 0,0 4 0,6-7 0,4-2 0,0-3 0,8 0 0,5-4 0,13-1 0,3-3 0,4 3 0,0-3 0,0 7 0,0-3 0,-4 4 0,3 0 0,-8 0 0,3 0 0,-8 3 0,0 10 0,-4 5 0,1 8 0,-4 0 0,-1 0 0,-4 0 0,0 0 0,0 0 0,0 1 0,0-6 0,0 0 0,-8-6 0,3-3 0,-10 0 0,3-5 0,-8 2 0,2-5 0,-7 0 0,8-4 0,-8 0 0,8 0 0,-4-7 0,5 2 0,4-15 0,0 7 0,4-8 0,3 5 0,2 7 0,3 2 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24575,'41'0'0,"8"0"0,-15 0 0,11 0 0,-13 0 0,0 0 0,-15 0 0,3 0 0,-12 0 0,0-12 0,-5 9 0,-3-8 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7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24575,'3'24'0,"1"44"0,-4 1 0,0 15 0,0 2 0,0-35 0,0 16 0,0-17 0,0-5 0,0 6 0,0-10 0,0 1 0,0-19 0,0-1 0,0-7 0,0-7 0,-6 0 0,-3-13 0,-12-9 0,8-3 0,-15-16 0,13 9 0,-7-4 0,4 3 0,2 8 0,3 0 0,2 6 0,7 4 0,-2 2 0,5 5 0,5 8 0,5 8 0,13 7 0,-3 3 0,4 7 0,-1-5 0,-2 4 0,1-9 0,-8-3 0,2-4 0,-6-4 0,2-1 0,-4-4 0,0 1 0,0-4 0,4-1 0,-2-3 0,12-19 0,-10 3 0,17-23 0,-12 5 0,8-5 0,-1 5 0,-4 3 0,0 3 0,-4 7 0,-5 0 0,1 5 0,-7 0 0,0-4 0,-4 9 0,0 0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8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1 209 24575,'0'93'0,"0"-28"0,0-6 0,0-31 0,0-1 0,0-11 0,0-1 0,0-7 0,0-3 0,0-14 0,0-20 0,0-11 0,0-25 0,0 21 0,0-26 0,0 29 0,0-12 0,4 9 0,1 11 0,0 2 0,2 13 0,-3-2 0,4 12 0,3-4 0,1 8 0,4 1 0,0 3 0,0 0 0,4 0 0,-3 0 0,4 0 0,-5 0 0,-1 3 0,1 2 0,-3 6 0,-2 1 0,-3 4 0,-3 0 0,-2 0 0,-3 5 0,0-4 0,-4 8 0,-5-4 0,-9 6 0,-5-4 0,0-1 0,3-6 0,4-3 0,0-2 0,0-3 0,3 0 0,2-4 0,4-1 0,3-6 0,1-4 0,15-6 0,2 0 0,12 0 0,1 4 0,-1 1 0,0 3 0,-4 1 0,3 4 0,-8 0 0,3 0 0,-4 0 0,-4 0 0,-1 3 0,-4 5 0,1 4 0,-4 4 0,0 4 0,-4 1 0,0 0 0,0 0 0,0-1 0,0-3 0,-4 4 0,-4-5 0,-4-4 0,-4 3 0,0-2 0,0-1 0,-4 0 0,-2-4 0,1 0 0,-5 1 0,9-5 0,-3 0 0,4-4 0,0 0 0,0 0 0,4-3 0,0-5 0,8 0 0,-3-3 0,3 3 0,0 1 0,-2 0 0,5 0 0,-5-1 0,5 1 0,-2 3 0,3 1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29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24575,'39'26'0,"2"4"0,-2-10 0,-5 0 0,4 3 0,-5-8 0,13 21 0,-6-15 0,2 14 0,1-10 0,-17 3 0,12 11 0,-14-9 0,7 26 0,-10-14 0,-1 10 0,-9 19 0,-5-32 0,-1 38 0,-5-29 0,0 19 0,0-1 0,0 0 0,0 7 0,-8-17 0,-4 8 0,-12-23 0,-2 4 0,-5-4 0,1-6 0,1-1 0,0-5 0,2-10 0,-1 2 0,7-11 0,0 2 0,9-4 0,-3-4 0,7-1 0,-3-3 0,0 0 0,3 0 0,-2 0 0,-2-12 0,7 9 0,-3-8 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0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24575,'91'-2'0,"0"0"0,-24 0 0,-9 1 0,2 1 0,-49 0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0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24575,'79'0'0,"0"0"0,0 0 0,16 0 0,0 0 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1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24575,'0'78'0,"0"-1"0,0 1 0,0 0 0,0 4 0,0 1 0,0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35 118 24575,'0'19'0,"0"12"0,0 10 0,0 17 0,0 9 0,0 8 0,0 8 0,0-20 0,0-4 0,0-3 0,0-9 0,0 5 0,0 1 0,0-5 0,0 12 0,0-8 0,0-9 0,0-15 0,0-2 0,0-14 0,0-1 0,0-4 0,0-6 0,-4-2 0,4-14 0,-8-3 0,7-26 0,-7 2 0,7-23 0,-4 18 0,5-41 0,0 28 0,0-38 0,0 14 0,0 19 0,0-13 0,0 24 0,0 0 0,0 3 0,0 18 0,0 6 0,0 7 0,0 8 0,-3 0 0,2 5 0,-2 0 0,3 0 0,0 0 0,0 0 0,3 3 0,5-3 0,0 3 0,7-4 0,-3 1 0,0 2 0,3-2 0,-3 3 0,8-5 0,2 1 0,4-1 0,0 0 0,0 0 0,1 4 0,-1 1 0,-5 1 0,4 2 0,-8-3 0,4 4 0,-5 0 0,0 0 0,0 0 0,-4 7 0,-1 2 0,-3 7 0,-3 5 0,-2 0 0,-3 5 0,0 0 0,0 6 0,-8-5 0,-7 11 0,-4-10 0,-11 12 0,7-12 0,-7 6 0,1-5 0,1-1 0,5-5 0,-3-1 0,9-6 0,-4-3 0,5-1 0,4-5 0,1-2 0,4-2 0,0-3 0,0 0 0,0 0 0,3 0 0,1 0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2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24575,'20'0'0,"4"0"0,20 0 0,8 0 0,1 0 0,28 0 0,25 0 0,-19 0 0,-4 0 0,-3 0 0,-1 0 0,1 0 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3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24575,'0'16'0,"0"-4"0,0 31 0,0-11 0,0 24 0,0-10 0,5 12 0,7 9 0,5 1 0,6 4 0,-1-6 0,-6-14 0,3-1 0,-4-7 0,4-11 0,-4 5 0,-4-21 0,6-60 0,5-56 0,1-13 0,-2 28 0,19 0 0,-20 2 0,0-27 0,4 8 0,6 42 0,35 59 0,-30 0 0,25 0 0,-34 0 0,-4 0 0,3 0 0,-8 0 0,-1 0 0,-1 0 0,-7 0 0,3 0 0,-7 0 0,-1 0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4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24575,'60'-34'0,"-1"0"0,-7 3 0,-9 9 0,-14 22 0,-14 0 0,-4 0 0,-7 11 0,-1 4 0,-3 16 0,0 2 0,0 5 0,0 6 0,0-4 0,-5 9 0,-4-9 0,-6 4 0,-4-6 0,0-5 0,-5 5 0,6-15 0,-6 9 0,8-15 0,-1 3 0,5-8 0,-3 0 0,3-5 0,0-2 0,-3-2 0,7-3 0,-3 0 0,3 0 0,4-3 0,-3-5 0,6-9 0,-2-4 0,3-1 0,0 1 0,0 1 0,0 7 0,0-7 0,0 12 0,3-3 0,1 3 0,3 4 0,0-2 0,0 2 0,5-4 0,-4 4 0,7-3 0,-3 6 0,3-3 0,-3 4 0,3 0 0,-3 0 0,4 0 0,0 0 0,12 12 0,-9-2 0,8 10 0,-11-4 0,5 0 0,-8 0 0,7 1 0,-8-1 0,0-4 0,-1-1 0,-4-4 0,0 0 0,0 0 0,0-3 0,-3-4 0,-1 0 0,-3-3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5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 24575,'3'5'0,"0"20"0,-7 3 0,-2 22 0,1-20 0,-16 31 0,18-33 0,-25 57 0,21-33 0,-11 30 0,7-8 0,5-6 0,0 6 0,6 8 0,0-30 0,0-2 0,0 1 0,0 11 0,0 30 0,0-11 0,0-5 0,0-2 0,0-7 0,5-3 0,6-4 0,1 6 0,9 1 0,1-1 0,2 0 0,2-7 0,0-1 0,-5-6 0,9-1 0,-9 0 0,9-4 0,-9 2 0,9-7 0,-9 2 0,8 1 0,-9-11 0,4 9 0,-7-15 0,2 3 0,-3-9 0,-3-6 0,-2-5 0,-4-3 0,1-1 0,-4-6 0,-1-22 0,-3 13 0,0-15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5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24575,'4'2'0,"-1"-1"0,-3 13 0,0-2 0,0 8 0,0-2 0,0 7 0,0 1 0,0 13 0,0-16 0,0 0 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24575,'0'14'0,"0"0"0,0 7 0,0 0 0,0 11 0,0-5 0,0 10 0,0 1 0,0 2 0,0 3 0,0 0 0,0-3 0,0 3 0,0-15 0,0 2 0,0-13 0,0 0 0,0-6 0,0-4 0,0 0 0,0-3 0,0 0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6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24575,'0'20'0,"0"4"0,0 9 0,0 10 0,0-9 0,0 10 0,0-6 0,0-10 0,0-2 0,0-10 0,0-5 0,0-9 0,0 0 0,0-8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7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24575,'18'8'0,"4"1"0,6 18 0,1-2 0,0 8 0,5 7 0,-17-11 0,26 38 0,-20-23 0,7 24 0,-4-3 0,-14-3 0,5 19 0,-11-13 0,-1 13 0,-5 3 0,0-25 0,0 34 0,0-41 0,0 37 0,0-21 0,-5 6 0,4-9 0,-9 2 0,4-2 0,-11 9 0,5-19 0,-9 16 0,9-24 0,-8 11 0,5-8 0,-1-10 0,-1-4 0,7-10 0,-2-4 0,4-6 0,0-5 0,4-3 0,-2-1 0,2-3 0,-7-1 0,3-15 0,1 9 0,3-8 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8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24575,'20'5'0,"4"3"0,4 9 0,8 2 0,-2-1 0,5 1 0,7 6 0,-8-4 0,1-1 0,-6-7 0,-6-1 0,-2-6 0,-12 4 0,3-9 0,-12 5 0,2-5 0,-5 2 0,2-3 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39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0 24575,'-21'5'0,"-33"57"0,21-31 0,0 10 0,4 0 0,13-13 0,-7 5 0,10-16 0,1 3 0,4-12 0,4 3 0,1-7 0,3-1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1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24575,'49'0'0,"-7"0"0,-5 0 0,-5 0 0,1 0 0,-1 0 0,-6 0 0,0 0 0,-8 0 0,-3 0 0,-8 0 0,-3 0 0,0 0 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0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343 763 24575,'-68'4'0,"-15"-9"0,56-4 0,-17-7 0,26-10 0,1 3 0,2-20 0,-2 14 0,6-20 0,-2 15 0,3-16 0,0 10 0,4-4 0,2 6 0,4-7 0,0 6 0,0 0 0,0 8 0,0 4 0,8 1 0,7-1 0,3 5 0,8 0 0,1 4 0,0 4 0,10 0 0,-10 6 0,10-2 0,-4 5 0,5-4 0,0 8 0,6-3 0,-5 4 0,5 0 0,-6 0 0,0 0 0,0 0 0,-5 0 0,4 4 0,-10 1 0,0 8 0,-2-4 0,-8 6 0,8-1 0,-11 2 0,6 5 0,-11-4 0,7 8 0,-6-3 0,2 4 0,-3-5 0,-1 4 0,-3-3 0,-1 0 0,-4 14 0,0-11 0,0 18 0,0-16 0,0 5 0,-8-6 0,-1-4 0,-8 3 0,0-8 0,0 8 0,1-8 0,-6 4 0,1-4 0,-6 0 0,-4-3 0,3 3 0,-9-7 0,5 7 0,-1-7 0,2 3 0,5 0 0,4-4 0,1 3 0,5-4 0,4 0 0,1-4 0,4 0 0,0-4 0,3-4 0,1 3 0,3-2 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0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24575,'4'-1'0,"-1"6"0,-3 11 0,0 11 0,0 12 0,0 6 0,0 0 0,0 5 0,0-11 0,0 11 0,0-11 0,0 0 0,0-12 0,0-2 0,0-8 0,0-1 0,0-5 0,0-7 0,0-1 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1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24575,'98'-4'0,"0"-1"0,0 1 0,0 0 0,0 0 0,0 0 0,5 0 0,-5 0 0,-13 1 0,-24 2 0,-7 1 0,17 0 0,-64 0 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2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1 254 24575,'39'88'0,"1"0"0,0-1 0,-5-6 0,-1-4 0,-8-29 0,-12-38 0,-7-10 0,7-7 0,-9-18 0,6 5 0,-6-27 0,5 11 0,0-16 0,0 1 0,-4 0 0,-2-7 0,-4-10 0,0 18 0,0-12 0,0 27 0,0-3 0,0 6 0,0 11 0,-3 0 0,2 9 0,3 4 0,11 5 0,7 3 0,12 0 0,0 0 0,19 0 0,-15 0 0,19 0 0,-9 0 0,7-4 0,0 2 0,-9-6 0,-12 6 0,0-6 0,-11 7 0,-4-3 0,-6 4 0,-4-3 0,-3 2 0,-1-2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 24575,'7'0'0,"4"0"0,1 0 0,4 0 0,0 0 0,0 0 0,-4 0 0,7 0 0,-6 0 0,3 0 0,-9 12 0,0-2 0,-6 15 0,3-4 0,-4 16 0,0-8 0,0 19 0,0-13 0,-9 9 0,-2-6 0,-3 0 0,-4-5 0,4-2 0,-3-5 0,3-4 0,-1-5 0,6-6 0,-2-4 0,4 0 0,-5 1 0,4-1 0,-3-2 0,0-2 0,-1-3 0,0 0 0,-4 0 0,4-7 0,0-7 0,-1-13 0,4 0 0,4-5 0,1 1 0,4 4 0,0-5 0,0 10 0,0 6 0,0 5 0,0 3 0,3 1 0,1 3 0,4 1 0,3 3 0,1 0 0,3 0 0,6 3 0,-4 6 0,3 3 0,8 12 0,-5-6 0,6 6 0,-4-6 0,-3-6 0,4 5 0,0-7 0,0 2 0,0-3 0,1 0 0,-1-4 0,-5-2 0,4-3 0,-11 0 0,1 0 0,-8 0 0,-3 0 0,-1 0 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3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4 24575,'4'-3'0,"-1"14"0,-3 0 0,-4 21 0,-5 0 0,-8 19 0,-3 2 0,-2 7 0,5 11 0,-4-2 0,2 14-644,1 8 644,0 2 0,11-43 0,1 1 0,2 3 0,1 2 0,0 4 0,1 1 0,1 0 0,2 1 0,-1 3 0,0 0 0,0-4 0,0-1 0,0-4 0,0 0 0,0 3 0,0 0 0,-1-7 0,2-1 0,6 4 0,2-1 0,-3-3 0,3-2 0,31 37 0,-23-36 0,0-2 0,16 12 0,6 13 0,-16-20 0,19 3 0,-14-2 0,7-17 0,-11-5 644,-3-15-644,-5 4 0,-4-9 0,-1-1 0,-7-4 0,3-3 0,-7-1 0,4-3 0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4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24575,'0'-5'0,"0"16"0,0 19 0,0 9 0,0 0 0,0 4 0,0 4 0,0 6 0,0-1 0,0-2 0,0-16 0,0 9 0,0-16 0,0 5 0,0-11 0,0-7 0,0-7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4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24575,'12'4'0,"-2"-1"0,31-3 0,-3 0 0,1 0 0,5 0 0,-11 0 0,-1 0 0,-6 0 0,-5 0 0,-7 0 0,-7 0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5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24575,'2'97'0,"0"0"0,0 2 0,-1-10 0,-1-2 0,0 5 0,0-12 0,0-25 0,0-2 0,0-26 0,0-7 0,0-8 0,0-4 0,0-5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24575,'11'0'0,"60"48"0,-23-17 0,1 7 0,0 2 0,2 11 0,1 13 0,-1-5 0,-9 8 0,0 12 0,-15-9 0,-8 19 0,-8-5 0,-1-7 0,-9 20 0,4-40 0,-5 0 0,0-2 0,0-5 0,0 5 0,0 2 0,0 8 0,0 6 0,-10 0 0,-2-18 0,-10 7 0,-3-7 0,4-9 0,-3-10 0,1-1 0,5-12 0,0-3 0,3-7 0,7-3 0,-3-1 0,3-3 0,1-1 0,0-3 0,-4 0 0,-2-11 0,-10-11 0,12 6 0,-3-2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38.3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41 24575,'7'0'0,"4"-7"0,1 5 0,4-12 0,4 12 0,2-9 0,-5 10 0,7-3 0,-11 4 0,8 0 0,-5 0 0,-4 0 0,3 0 0,-7 0 0,3 7 0,-3 7 0,0 7 0,-3 6 0,-1 4 0,-4 8 0,0 0 0,0 11 0,0-4 0,-4 5 0,-7 0 0,0-6 0,-7-1 0,7-11 0,-6-2 0,7-5 0,-6-4 0,7-1 0,-6-9 0,6-1 0,-2-4 0,4 1 0,0-4 0,-4-1 0,2-3 0,-2 0 0,4 0 0,0 0 0,3-3 0,1-5 0,3-4 0,0-5 0,0-3 0,0 3 0,0-4 0,0 9 0,0-3 0,0 7 0,3-3 0,1 4 0,3 3 0,0 1 0,0 0 0,0 2 0,4-2 0,-3 3 0,7 0 0,-3 0 0,4 0 0,-4 0 0,8 0 0,-7 3 0,7 5 0,-3 9 0,3 1 0,-6 2 0,6-3 0,-8-1 0,4-1 0,-4 1 0,3-3 0,-6-2 0,2-4 0,-4 0 0,0-3 0,-3 0 0,-1-4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24575,'93'0'0,"1"0"0,-19 0 0,0 0 0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6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24575,'14'0'0,"6"0"0,19 0 0,-8 0 0,18 0 0,-16 0 0,5 0 0,-5 0 0,-6 0 0,-7 0 0,-11 0 0,-2 0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6:4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24575,'74'1'0,"0"1"0,-15 0 0,0-1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19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24575,'0'2'0,"0"4"0,0 8 0,0 2 0,0 0 0,0 0 0,0 0 0,0 4 0,0-3 0,0 0 0,0 2 0,0-9 0,0 9 0,0-7 0,0 3 0,0-4 0,0-1 0,0-6 0,0-1 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19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0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24575,'6'-4'0,"7"1"0,19 3 0,2 0 0,10 0 0,0 0 0,2 0 0,5 0 0,0 0 0,1 0 0,-7 0 0,-1 0 0,-6 0 0,0 0 0,-10 0 0,3 0 0,-14 0 0,3 0 0,-8 0 0,-4 0 0,-5 0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1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69 340 24575,'23'-71'0,"-1"0"0,-9 20 0,2 6 0,29-19 0,-26 47 0,2 5 0,1 7 0,0 2 0,-3 3 0,1 0 0,-7 0 0,0 0 0,-1 0 0,-3 3 0,-4 15 0,3 1 0,-6 23 0,2 5 0,-3-5 0,0 20 0,0-14 0,0 18 0,-4-6 0,-7 4 0,-5-11 0,-2 12 0,-1-12 0,3 4 0,-4-12 0,-4-2 0,4-5 0,-2-5 0,0-6 0,4-7 0,-2-7 0,4-1 0,0-8 0,0 0 0,1-4 0,-1-4 0,0-12 0,3-3 0,0-16 0,8 2 0,1-5 0,4 0 0,0 5 0,0 2 0,0-1 0,3 5 0,11-6 0,0 15 0,12-4 0,-9 13 0,8 1 0,-3 4 0,-1 4 0,4 0 0,-3 0 0,4 4 0,0 5 0,-3 8 0,3 6 0,-2 5 0,3-4 0,1 3 0,-1-8 0,0 3 0,-5-9 0,2 3 0,-7-7 0,0 6 0,-2-6 0,-7 2 0,3-7 0,-4-1 0,-3-3 0,-1 0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2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24575,'0'22'0,"0"4"0,0 0 0,-4 13 0,3-5 0,-15 29 0,9-19 0,-9 28 0,10-13 0,-5 15 0,10 1 0,-4 16 0,5-6 0,0 13 0,0-47 0,0-1 0,0 45 0,0-38 0,0 1 0,0-5 0,0-1 0,0 2 0,0 0 0,0 6 0,0-2 0,0-7 0,0 1 0,-1 11 0,2 0-429,1-6 1,2 0 428,1 3 0,2 0 0,3-1 0,0-1 0,-1-2 0,1 0 0,2 1 0,0-2 0,6 39 0,-2-35 0,1-4 0,1 7-44,-1-12 1,-1-2 43,1 0 0,9 19 0,-6-20 0,0 3 0,-2-14 852,1 2-852,4-1 92,-4-5-92,4 1 0,-10-12 0,2-1 0,-6-8 0,2-1 0,-4-4 0,-3-3 0,-1-1 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3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24575,'0'-11'0,"0"0"0,0 16 0,0 1 0,0 16 0,0 0 0,0 9 0,0-4 0,0 5 0,0-6 0,0 5 0,0-8 0,0 3 0,0-6 0,0-6 0,0 5 0,0-7 0,0 0 0,0-1 0,0-4 0,0 1 0,0-1 0,0-3 0,0-1 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4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24575,'3'3'0,"5"0"0,3-3 0,10 0 0,-5 0 0,9 0 0,-8 0 0,13 0 0,-16 0 0,11 0 0,-13 0 0,0 0 0,3 0 0,-10 0 0,2 0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4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24575,'0'15'0,"0"13"0,0 1 0,0 14 0,0 9 0,0-15 0,0 31 0,0-17 0,0 4 0,0 3 0,0-18 0,0 3 0,0-10 0,0-10 0,0-3 0,0-12 0,0 3 0,0-8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6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0 252 24575,'65'-35'0,"0"0"0,-1 0 0,21-21 0,-19 28 0,-38 77 0,-14-24 0,7 11 0,-8-19 0,3 8 0,-4-12 0,5 3 0,-1-8 0,-1 0 0,1 0 0,0-4 0,0 0 0,0-4 0,0 0 0,1-12 0,-1-2 0,2-13 0,4 0 0,-3 1 0,3-2 0,-5 2 0,1 0 0,-5 4 0,3 1 0,-8 9 0,4-3 0,-5 10 0,0-5 0,0 9 0,-3-2 0,-1 3 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5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24575,'0'-7'0,"0"14"0,0 0 0,0 17 0,0-3 0,0 11 0,0-6 0,0 5 0,0-10 0,0-1 0,0-4 0,0 0 0,0 0 0,0-4 0,0 2 0,0-6 0,0 0 0,0-5 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5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24575,'9'4'0,"0"-1"0,18-3 0,-8 0 0,11 0 0,-8 0 0,4 0 0,-1 0 0,-4 0 0,-1 0 0,-4 0 0,0 0 0,-7 0 0,-2 0 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 24575,'4'-3'0,"-1"6"0,-3 10 0,0 6 0,0 16 0,0-3 0,0 6 0,0-5 0,0 2 0,0 4 0,0-6 0,0 4 0,0-11 0,0-4 0,0-6 0,0-1 0,0-3 0,0 0 0,0-1 0,0-5 0,-3-2 0,-5-4 0,4-1 0,-3-3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27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49 24575,'-4'-7'0,"1"-4"0,3 3 0,0-3 0,0 4 0,5 3 0,8 9 0,3 4 0,23 31 0,-11-7 0,15 32 0,-6-15 0,-1 22 0,2-9 0,-3 18 0,-11-5 0,3 6 0,-3 1 0,-10 7 0,6-26 0,-11-14 0,-2 0 0,7 16 0,7 16 0,-11-29 0,-2 0 0,5 25 0,1 18 0,-9-14 0,-5-14 0,0 8 0,0-3 0,0 2 0,0-6 0,0-6 0,0 14 0,0-38 0,-10 52 0,3-51 0,-14 39 0,5-32 0,-1 18 0,-3-12 0,9-1 0,-4-8 0,6-8 0,0-3 0,0 2 0,4-13 0,-3 9 0,7-18 0,-3 6 0,0-7 0,3-1 0,-2 4 0,0-7 0,2 4 0,-5-5 0,5 0 0,-2 0 0,-1 0 0,4 0 0,-7-3 0,4-1 0,-5-10 0,4 5 0,1-5 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0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149 123 24575,'0'11'0,"0"0"0,0-4 0,0-1 0,0 1 0,0 0 0,0 4 0,0-4 0,0 4 0,0 1 0,0-1 0,4 5 0,4-3 0,1 2 0,6-3 0,7 1 0,-4-1 0,18-7 0,-18-2 0,18-3 0,-13 0 0,13 0 0,-9 0 0,5 0 0,-6 0 0,-5-3 0,0-2 0,-9-2 0,-1-5 0,-4 4 0,1-7 0,0 7 0,-1-7 0,-3-2 0,0 0 0,-4-8 0,0 3 0,0 1 0,0-5 0,0 5 0,0-1 0,-4 1 0,-4 5 0,-4 4 0,-4 0 0,-5 8 0,4 0 0,-8 4 0,3 0 0,-4 0 0,0 4 0,4 4 0,-4 10 0,7 10 0,-4 5 0,8 0 0,2 4 0,4-5 0,-1 6 0,5-5 0,0 4 0,5 12 0,0-7 0,0 13 0,0-23 0,0 11 0,5-9 0,4 10 0,6-6 0,4 0 0,0 6 0,0-5 0,-3 5 0,3 0 0,-4 1 0,1 1 0,-2 3 0,-4-3 0,-4 5 0,-2-6 0,-4-1 0,0-7 0,-13-3 0,-2-1 0,-24-4 0,3-4 0,-14-5 0,11-6 0,-5-4 0,6-5 0,0-1 0,-2-4 0,15 0 0,-2 0 0,19 0 0,0-3 0,5-1 0,3 0 0,0 1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0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24575,'19'0'0,"1"0"0,12 0 0,0 0 0,1 0 0,4 0 0,-10 0 0,5 0 0,-11 0 0,4 0 0,-12 0 0,3 0 0,-9 0 0,-3 0 0,-1 0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1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24575,'95'0'0,"0"0"0,-19-1 0,0 1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1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24575,'2'95'0,"0"1"0,0 0 0,-1 0 0,1 0 0,0-1 0,0 1 0,-1 5 0,0 7 0,0-2 0,0-10 0,0-22 0,2-31 0,1-28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2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24575,'63'37'0,"0"0"0,-1 1 0,22 15 0,-14-28 0,-24-85 0,-22 24 0,5-14 0,-21 34 0,0 0 0,-4 7 0,0 2 0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2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24575,'0'80'0,"0"-1"0,0 1 0,0-1 0,0 2 0,0-3 0,0-9 0,0-2 0,0-12 0,0-17 0,0 8 0,0-22 0,0-15 0,0 3 0,0-9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2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11 226 24575,'29'55'0,"2"-10"0,9-45 0,-14 0 0,18 0 0,-31 0 0,7-4 0,-12-4 0,9-14 0,-7-6 0,-1-5 0,-1-4 0,-6 4 0,2-5 0,-4 5 0,0 2 0,0 9 0,0 2 0,-7 11 0,-2 2 0,-12 7 0,-1 0 0,-5 12 0,-2 14 0,9 10 0,-10 20 0,9-9 0,-7 18 0,7-6 0,5 0 0,6 0 0,4-8 0,1-6 0,5-1 0,0-16 0,4-2 0,8-14 0,6 0 0,13-7 0,15-1 0,2-13 0,6-11 0,-12-11 0,-1-17 0,-8 5 0,3-4 0,-10 7 0,3-1 0,-10 8 0,1 0 0,-4 12 0,-7 0 0,2 9 0,-4 4 0,1 2 0,-1 5 0,0-2 0,0 3 0,0 0 0,-3 7 0,2 2 0,-1 11 0,3 7 0,1 0 0,5 10 0,0-4 0,5 5 0,4-5 0,7 1 0,0-5 0,9-4 0,-11-2 0,4-9 0,-6-1 0,-5-5 0,0 0 0,-9-3 0,-1-2 0,-4-3 0,0 0 0,-3 3 0,-1-2 0,-3 2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3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24575,'26'17'0,"-4"-6"0,16 8 0,-5-6 0,11-2 0,1 3 0,0-4 0,-7 3 0,-6-7 0,-1 2 0,-8-4 0,3 0 0,-17 4 0,1 3 0,-9 11 0,2 0 0,-3 21 0,-14 4 0,-4 6 0,-22 21 0,12-25 0,-19 34 0,18-27 0,-10 13 0,7-11 0,6-8 0,6-9 0,2-4 0,8-15 0,2-6 0,1-5 0,6-4 0,-5 0 0,5-9 0,-2-19 0,3-20 0,0 11 0,0 2 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4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24575,'3'3'0,"0"5"0,-3 8 0,0 1 0,0 8 0,0-3 0,0-1 0,0 4 0,4-8 0,4 3 0,4-4 0,4 0 0,4-3 0,7-1 0,0-3 0,5 0 0,-6-1 0,0-3 0,5-1 0,-3-4 0,-1 0 0,-2 0 0,-4 0 0,1 0 0,-2 0 0,-4 0 0,0 0 0,-4-3 0,3 2 0,-7-5 0,3 5 0,-4-2 0,4 3 0,-3-4 0,3 3 0,-3-5 0,-1 5 0,0-5 0,0 2 0,1-8 0,-4 0 0,2 0 0,-2 1 0,0 0 0,3 3 0,-7-3 0,7 7 0,-6-2 0,5 5 0,-2-2 0,3 0 0,-3-1 0,2-1 0,-5-1 0,5 5 0,-5-5 0,2 2 0,-3-3 0,3 0 0,-2 0 0,2-4 0,-3 2 0,0-2 0,0 0 0,0 3 0,0-3 0,0 0 0,0 2 0,0-2 0,0 4 0,0 3 0,0 1 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5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455 0 24575,'-9'21'0,"-7"15"0,-17 19 0,-9 21-1143,11-35 1,-1 1 1142,4 10 0,1 0 0,-24 20 261,27-26 0,1-3-261,-4 5 426,-12 12-426,14-20 0,2-2 0,13-21 1167,2 3-1167,5-12 170,2 3-170,-2-4 0,3 0 0,0 0 0,12 1 0,7 0 0,9 1 0,8 0 0,3 5 0,0 1 0,11 6 0,-11-2 0,7 6 0,-7 0 0,-4 0 0,-2-2 0,-7-5 0,0-1 0,-5-4 0,-4-1 0,-2-4 0,-7-1 0,3-3 0,-7 0 0,-1-4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24575,'0'31'0,"0"7"0,0 36 0,0-25 0,0 34 0,0-45 0,0-5 0,0-2 0,0-9 0,3-2 0,5-11 0,9-2 0,0-7 0,14 0 0,-8 0 0,8-4 0,3-21 0,1-4 0,3-23 0,-3 9 0,-4-2 0,0-1 0,0-1 0,0-5 0,-6 6 0,-1 8 0,-6 6 0,-5 10 0,0-3 0,-9 12 0,0-6 0,-4 10 0,0 1 0,0 5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7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24575,'-8'25'0,"1"1"0,7 38 0,0-5 0,0 15 0,0-13 0,0 35 0,0-43 0,0 34 0,0-33 0,0 5 0,0-1 0,0-18 0,0-3 0,0-11 0,0-8 0,0-3 0,-3-11 0,-4 0 0,2-4 0,-2 0 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24575,'3'76'0,"0"-5"0,-2-10 0,-1 13 0,-1-6 0,1-2 0,0 1-1416,0 5 0,0 6 0,0-6 1416,0 1 0,0-9 0,0 19 259,0-21 0,0-2-259,0 13 788,0 19-788,0-25 0,0-20 0,0-4 2161,0-25-2161,0 3 173,0-14 0,0-3 1,0 0-1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7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24575,'64'-2'0,"0"0"0,0 0 0,-11 1 0,-23 1 0,-1 0 0,-21 0 0,-5 0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38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24575,'57'-1'0,"0"-1"0,-30 1 0,32 0 0,0-1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49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24575,'0'-7'0,"0"0"0,0 0 0,0-8 0,0 6 0,0-13 0,0 13 0,0-10 0,0 23 0,0 2 0,0 22 0,0 4 0,0 6 0,0 5 0,0 3 0,0-6 0,0 3 0,0-11 0,0-11 0,0-4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4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24575,'4'0'0,"15"0"0,28 0 0,20 0 0,17-6 0,1-6-536,-32 2 0,2 0 536,-4 0 0,1 0 0,4 0 0,0 1 0,37-3 78,-3 5-78,-29-7 0,5 12 0,-21-8 0,-6 10 0,-12 0 200,-7 0 0,-11 0 1,-2 0-1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3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1 24575,'-49'62'0,"0"1"0,1 0 0,-21 24 0,18-27 0,40-53 0,4-7 0,4 0 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5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24575,'-9'75'0,"-1"0"0,1 0 0,-1-1 0,-5 22 0,2-4 0,10-33 0,12-44 0,0-1 0,25-14 0,1 0 0,11 0 0,3 0 0,-3 0 0,20 0 0,-22 0 0,26 0 0,-34 0 0,15 0 0,-13 0 0,-6 0 0,-12 0 0,-8 0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50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24575,'0'43'0,"0"9"0,0-6 0,0 26 0,0-34 0,0 32 0,0-21 0,0 11 0,0-8 0,0-8 0,0-11 0,0-7 0,0-9 0,0-6 0,0-7 0,0-1 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51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0 24575,'-18'20'0,"-7"17"0,-26 46 0,7 3-961,20-40 1,-1 1 960,-2 5 0,2 0 0,4 0 0,0 0 0,-6 8 0,2 1 0,13 0 0,2-1 0,-6-3 0,2 0 0,8 7 0,2 0 0,-2-12 0,1-2 0,5 4 0,0 0 0,0-3 0,0-1 586,0 42-586,0-8 0,5-1 0,5-28 0,19 17 325,4-22-325,7 10 0,1-11 0,-4-4 983,-2-9-983,-1-2 27,0-5-27,-6-1 0,1 0 0,-2-1 0,-9-1 0,5 1 0,-10-5 0,-1-2 0,-4-4 0,-1-4 0,1-1 0,-4-4 0,-1-3 0,-3-1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59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24575,'4'6'0,"-1"7"0,-3 8 0,0 10 0,0 2 0,0 17 0,0-3 0,0 5 0,0-8 0,0 0 0,0 1 0,0 7 0,0-1 0,0 1 0,0-2 0,0-4 0,0 3 0,0-15 0,0 3 0,0-15 0,0-2 0,0-8 0,0-4 0,0-5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3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24575,'6'-4'0,"2"1"0,11 3 0,8 0 0,6 0 0,5 0 0,0-4 0,0-2 0,0 1 0,-5-3 0,-2 7 0,-5-3 0,-4 4 0,-9 0 0,-6 0 0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4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24575,'0'8'0,"0"9"0,0 15 0,0 19 0,0-16 0,0 20 0,0-8 0,0-1 0,0 11 0,0-18 0,0 5 0,0-12 0,0 0 0,0-15 0,0 3 0,-7-12 0,6 0 0,-6-5 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5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24575,'11'0'0,"-4"9"0,-4 10 0,-3 5 0,0 19 0,0-9 0,0 16 0,0 2 0,0-5 0,0-2 0,0-18 0,0-2 0,0-12 0,0 3 0,0-12 0,0-1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5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24575,'0'6'0,"0"5"0,0 19 0,0 3 0,0 5 0,0 0 0,0 0 0,0-5 0,0 9 0,0-13 0,0 9 0,0-12 0,0 0 0,0 0 0,0-8 0,0 5 0,0-13 0,0 5 0,0-8 0,0 0 0,0-3 0,0 0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57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24575,'9'-4'0,"0"1"0,13 3 0,0 0 0,10 0 0,-5 0 0,4 0 0,7 0 0,-9 0 0,4 0 0,-3 0 0,-16 0 0,7 0 0,-10 0 0,-6 0 0,2 0 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58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24575,'0'87'0,"0"-1"0,0-26 0,0-4 0,0 5 0,0-5 0,0 0 0,0-11 0,0-5 0,0-3 0,0-19 0,0 2 0,0-16 0,0 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4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44 196 24575,'2'54'0,"0"0"0,-1 13 0,1-4 0,-2-4 0,0-6 0,0 1 0,0 17 0,0 1 0,0-21 0,0-19 0,0-5 0,0-2 0,0-12 0,0 2 0,0-8 0,-3-12 0,-3-12 0,-3-26 0,-1-10 0,-1-13 0,5 7 0,1-14 0,5 12 0,0-13 0,0 14 0,0-5 0,0 12 0,9-5 0,2 12 0,8 2 0,5 10 0,-5 2 0,3 10 0,-1 4 0,0 2 0,1 11 0,3-3 0,-8 8 0,3 0 0,-4 0 0,0 0 0,-3 11 0,3 4 0,-7 11 0,4 0 0,-8 5 0,-1 2 0,-4 5 0,0 0 0,0 0 0,0-6 0,0 0 0,0-6 0,-4-5 0,-4 0 0,-4-9 0,-9 0 0,4-4 0,-8 1 0,3-5 0,-4 0 0,4-4 0,-3 0 0,12 0 0,-7 0 0,12 0 0,-3 0 0,7-6 0,1 5 0,3-5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24575,'-11'4'0,"11"-1"0,10-3 0,12 0 0,4 0 0,11 0 0,-3 0 0,4 0 0,-1 0 0,-5 0 0,1 0 0,-2 0 0,-16 0 0,-4 0 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1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24575,'0'83'0,"0"0"0,0 1 0,0-13 0,0-29 0,0 16 0,0-12 0,0-3 0,0-5 0,0-5 0,0-6 0,0-7 0,0-8 0,0-4 0,0-5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2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24575,'0'15'0,"0"2"0,0 15 0,0 6 0,0 8 0,0 5 0,0 0 0,0 7 0,0-6 0,0 1 0,0-4 0,0-15 0,0 4 0,0-17 0,0-4 0,0-6 0,0-4 0,0-3 0,0-1 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24575,'0'24'0,"0"3"0,0 22 0,0-13 0,0 19 0,0-16 0,0 13 0,0-7 0,0-2 0,0-5 0,0-10 0,0-6 0,0-7 0,0-10 0,0 2 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7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24575,'7'-8'0,"0"1"0,4 7 0,5 0 0,6 0 0,4 0 0,0 0 0,0 0 0,5 0 0,-3-3 0,3-2 0,-9-4 0,2 1 0,-11 3 0,2-2 0,-7 0 0,-5-9 0,1 6 0,-4-1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8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24575,'4'9'0,"-1"10"0,-3 17 0,0 4 0,0 10 0,0-5 0,0 6 0,0-5 0,0-3 0,0-15 0,0 2 0,0-20 0,0 2 0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1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24575,'-12'4'0,"12"-1"0,11-3 0,10 0 0,11 0 0,0 0 0,6 0 0,1 0 0,-1 0 0,-6 0 0,0 0 0,-6 0 0,-11 0 0,-4 0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1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24575,'0'99'0,"0"0"0,0-19 0,0 1 0,0-15 0,0-3 0,0 28 0,0-71 0,0-15 0,0 2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2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24575,'0'84'0,"0"-29"0,0 40 0,0-52 0,0 8 0,0-26 0,0-13 0,0-1 0,0-7 0,0-1 0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24575,'0'10'0,"0"11"0,0 6 0,0 6 0,0 8 0,0-1 0,0 12 0,0-7 0,0-1 0,0-6 0,0-6 0,0-5 0,0-6 0,0-5 0,0-7 0,0-2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5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24575,'0'3'0,"0"8"0,0 6 0,0 13 0,0-2 0,0 10 0,0 0 0,0 0 0,0-5 0,0-2 0,0-5 0,0 0 0,0-4 0,0-6 0,0-1 0,0-7 0,0-3 0,0-14 0,0-9 0,0-8 0,0 0 0,0-6 0,0 5 0,4-10 0,1 9 0,4 1 0,-1 7 0,0 3 0,0 5 0,3-3 0,-3 10 0,7-5 0,-7 9 0,7-3 0,-7 4 0,3 0 0,-3 0 0,3 11 0,-2 4 0,4 11 0,-5 5 0,-3-4 0,0 4 0,-5-4 0,0-1 0,0-5 0,0 0 0,0-5 0,0-4 0,0-1 0,0-13 0,0-8 0,0-16 0,0-7 0,0-5 0,0-6 0,4 4 0,1-4 0,9 6 0,0 5 0,3 6 0,0 7 0,-1 7 0,-4 2 0,3 7 0,-7 0 0,7 4 0,-7 0 0,3 0 0,-4 0 0,1 7 0,0 7 0,0 7 0,1 6 0,-1-1 0,-3 5 0,-1 2 0,0-1 0,-3 0 0,7 11 0,-3-17 0,0 15 0,-2-27 0,-3 5 0,0-11 0,0 3 0,0-7 0,0-1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2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24575,'21'0'0,"10"0"0,26 0 0,-2-9 0,2 3 0,-8-9 0,-14 6 0,2-1 0,-15-2 0,-2 6 0,-8-1 0,-4 7 0,-5 0 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3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24575,'0'79'0,"0"0"0,0-7 0,0-8 0,0 5 0,0-20 0,0 7 0,0-23 0,0-15 0,0 0 0,-3-14 0,2-1 0,-2-3 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7:59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24575,'10'-4'0,"6"1"0,9 3 0,8 0 0,5 0 0,0-4 0,0-2 0,-6-3 0,0 0 0,-7 0 0,-10 4 0,-4 2 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0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24575,'0'44'0,"0"-1"0,0 24 0,0-10 0,0 26 0,0-36 0,0 21 0,0-24 0,0 14 0,0-9 0,0-19 0,0 6 0,0-23 0,0 2 0,0-7 0,0-4 0,0-1 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0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24575,'19'0'0,"6"0"0,3 0 0,21 0 0,-18 0 0,18 0 0,-17-4 0,6-2 0,-5-3 0,-6 4 0,-10 1 0,-10 4 0,-3 0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24575,'4'-1'0,"-1"6"0,-3 11 0,0 17 0,0-9 0,0 18 0,0-8 0,0 5 0,0 5 0,0-11 0,0-2 0,0-10 0,0 0 0,0-10 0,0 0 0,0-4 0,0-3 0,0 0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3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24575,'4'12'0,"-1"30"0,-3 9 0,0 13 0,0-8 0,0-4 0,0 1 0,0 0 0,0-9 0,0-12 0,0-9 0,0-7 0,0-9 0,0-3 0,0-1 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24575,'7'12'0,"5"2"0,7 19 0,6 6 0,1 2 0,3 9 0,-8-5 0,3-4 0,-4 7 0,0-1 0,1 6 0,5 5 0,-9-6 0,2-7 0,-4 5 0,-4 9 0,9 2 0,-7 6 0,-3 4 0,0-2 0,-4 0 0,0-4 0,-1 1 0,-5-6 0,0 13 0,0-7 0,0-7 0,0-2 0,0-6 0,0 0 0,-9 0 0,2 0 0,-8 1 0,0-1 0,-1 0 0,0 1 0,-3-2 0,8-4 0,-9 3 0,10-10 0,-9 5 0,9-12 0,-3-1 0,4-9 0,1 3 0,3-8 0,-3 3 0,4-4 0,-4-4 0,1-1 0,3 0 0,-3-3 0,6 3 0,-2-3 0,0 2 0,-1-5 0,-3 1 0,0-6 0,3 0 0,1 0 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277 391 24575,'73'-9'0,"1"0"0,-1 0 0,36-18 0,-32-8 0,-72 3 0,7-27 0,-12 26 0,-4 7 0,-5-1 0,-9 0 0,0 6 0,-9-6 0,5 12 0,-6-2 0,2 8 0,0 4 0,0 1 0,5 4 0,-4 0 0,8 0 0,-4 0 0,5 0 0,0 7 0,0 2 0,3 12 0,1 0 0,3 10 0,0-3 0,4 8 0,1-4 0,4 6 0,0-1 0,0-4 0,0-2 0,0-5 0,0 0 0,4 5 0,1-4 0,8 5 0,1-6 0,-1 0 0,0 0 0,-4 0 0,-1-4 0,-3-2 0,-2-4 0,-3-4 0,0 3 0,0-7 0,0 7 0,-7-3 0,-2 0 0,-11 4 0,-2-3 0,-9 5 0,-2-4 0,-5 0 0,0-5 0,0 0 0,6-3 0,0-2 0,6-4 0,4 0 0,2 0 0,8 0 0,1 0 0,7-3 0,1 2 0,3-2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1 487 24575,'0'86'0,"0"-32"0,0-70 0,0-30 0,0-8 0,0-5 0,5-6 0,1 5 0,9 0 0,-3-5 0,3 12 0,-1 6 0,-4 14 0,2 13 0,-4 4 0,-1 7 0,1-5 0,0 12 0,-1-5 0,0 7 0,-1 0 0,1 0 0,0 0 0,-3 3 0,1 4 0,3 4 0,4 8 0,5 3 0,1 9 0,1 2 0,-1 5 0,-3 0 0,4 6 0,-4 1 0,5 0 0,0-1 0,-6-6 0,4 0 0,-8-6 0,3-5 0,-5-10 0,0-6 0,-4-4 0,-1 0 0,-3-3 0,0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6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 24575,'-16'12'0,"1"9"0,-13 18 0,2 7 0,-1 12 0,-4 2 0,7 6 0,-4 8 0,-1 9-409,9 2 409,-3-1 0,16-17 0,-3-2 0,4 2 0,0-11 0,0 14 0,6-29 0,0 10 0,0-13 0,0 0 409,0-6-409,8 0 0,7-5 0,3 0 0,10 1 0,0 0 0,1-4 0,3-1 0,-5-6 0,-1 0 0,0-3 0,0 2 0,-5-6 0,-4 2 0,-2-8 0,-7 2 0,3-5 0,-4 2 0,-3-3 0,0 0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8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24575,'19'0'0,"1"0"0,11 0 0,2 0 0,5 0 0,-6 0 0,5 0 0,-10 0 0,10 0 0,-10 0 0,0 0 0,-7 0 0,-4 0 0,0 0 0,-7 0 0,-2 0 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8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24575,'53'0'0,"0"0"0,19-2 0,-7-1 0,-21-2 0,45 0 0,-60 1 0,4 4 0,-16 0 0,-10 0 0,-4 0 0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19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24575,'67'-10'0,"0"1"0,0-1 0,33 0 0,-38-1 0,-62 8 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22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24575,'3'8'0,"1"12"0,-4 4 0,0 19 0,0 11 0,0-5 0,0 15 0,0-19 0,0 7 0,0-1 0,0-6 0,0-1 0,0-11 0,0 3 0,0-13 0,0 3 0,0-14 0,0-1 0,0-7 0,0-1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22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 24575,'59'0'0,"0"0"0,11-11 0,7-4 0,-7 1 0,-15 7 0,-1-1-907,32-13 0,-3 0 907,3 5 0,-28 13 586,11-8-586,-13 6 300,-26 4-300,5-3 0,-21 4 0,-2 0 0,-9 0 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2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24575,'-5'81'0,"0"-1"0,0-6 0,2-20 0,3-43 0,5-7 0,9-1 0,11-3 0,8 0 0,11-4 0,2-2 0,5-9 0,0-1 0,1 0 0,-7-3 0,-1 8 0,-6-3 0,0 9 0,-10-3 0,-2 7 0,-10-2 0,-8 3 0,0 0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23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 24575,'-4'2'0,"-4"13"0,7 12 0,-8 23 0,3 4 0,-5 20 0,-1 1 0,0 16 0,5-6 0,2-14 0,5 7 0,0-23 0,0 12 0,0-8 0,0-19 0,0-7 0,0-13 0,0-8 0,0-1 0,0-4 0,0-6 0,0 2 0,0-6 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2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0 24575,'-19'0'0,"7"4"0,-7 3 0,0 21 0,-5 8 0,-3 22 0,-4 1 0,6 23 0,-3 3-652,14-36 0,2 3 652,2 5 0,0 4 0,-6 14 0,0-1 0,10-17 0,1 0 0,-4 23 0,-1-1 0,6-24 0,2-2 0,1 13 0,0 1 0,-2-2 0,0 0 0,3-4 0,0-2-393,0-3 0,0 0 393,0 4 0,0-2 0,0 17 0,10 19 0,4-31 0,13 12 0,9 13 0,-3-35 0,12 19 0,-9-35 0,7 11 1251,2-12-1251,-4-6 839,3-5-839,-11-11 0,4 0 0,-10-6 0,0-2 0,-6-3 0,-5-3 0,-4 0 0,-1 0 0,-4 0 0,0 0 0,0 0 0,-3 0 0,-1 0 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26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62 24575,'49'-18'0,"0"0"0,28-8 0,-70 39 0,-6 4 0,3 15 0,-4 0 0,0 6 0,0 1 0,-4-7 0,-1-1 0,-8 0 0,-1-3 0,-8 15 0,4-15 0,-4 10 0,6-17 0,2 0 0,-1-5 0,7-4 0,-4 3 0,5-7 0,-1 3 0,1-4 0,0-3 0,-1-1 0,1-3 0,0 0 0,-1 0 0,1 0 0,0 0 0,0 0 0,-1 0 0,1 0 0,0 0 0,3-3 0,0-5 0,4-4 0,0-4 0,0 0 0,0-5 0,0 4 0,0-8 0,11 1 0,-1 1 0,9 4 0,-3 7 0,0 8 0,0 0 0,4 4 0,-3 0 0,4 0 0,-5 12 0,1 2 0,6 19 0,1-4 0,1 9 0,2-9 0,3 10 0,0-9 0,5 9 0,-6-9 0,-1-1 0,-1-6 0,-5-7 0,-5-3 0,-6-2 0,-4-7 0,-3-1 0,-1-3 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1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24575,'4'-16'0,"9"3"0,5-8 0,7 7 0,1 2 0,0 4 0,0 3 0,0 1 0,1 4 0,-6 0 0,0 0 0,-6 0 0,-3 0 0,0 17 0,-3 10 0,-3 2 0,-2 26 0,-4-18 0,0 28 0,0-7 0,0 2 0,-5 3 0,-10-10 0,3-1 0,-11-8 0,8-6 0,-4-6 0,2-5 0,0-7 0,5-4 0,-3-3 0,6-2 0,-2-4 0,0-3 0,3-1 0,-3-3 0,3 0 0,1 0 0,0-6 0,3-3 0,1-2 0,3-1 0,0 5 0,0 0 0,0 0 0,0-1 0,0 1 0,0-4 0,0 3 0,0-3 0,7 0 0,2 2 0,11-7 0,2 7 0,4 0 0,5 1 0,2 7 0,10-4 0,2 5 0,7 0 0,-1 0 0,0 0 0,-5 5 0,-2 4 0,-6 2 0,-6 6 0,-5-8 0,-7 4 0,-4-6 0,-4-2 0,-1-2 0,-7-3 0,0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7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24575,'4'0'0,"10"0"0,20 0 0,4 0 0,0 0 0,0 0 0,-5 0 0,-2 0 0,-9-4 0,4-10 0,-16 8 0,3-7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27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46 211 24575,'7'-18'0,"9"-11"0,8-1 0,5-1 0,0-2 0,3 9 0,-8 1 0,7 8 0,-14 8 0,8 7 0,-12 0 0,3 0 0,-12 3 0,-1 20 0,-3 3 0,0 30 0,0-14 0,0 27 0,0-26 0,0 27 0,0-16 0,-10 12 0,-1-12 0,-5 2 0,-3-16 0,4 3 0,-3-10 0,0-6 0,1-2 0,4-8 0,-3 0 0,4-2 0,-4-6 0,0 2 0,0-3 0,0 0 0,4-3 0,-3-2 0,3-3 0,0 0 0,-3 0 0,10-3 0,-6-5 0,10-9 0,-2-4 0,3-5 0,0 4 0,0-3 0,0 8 0,7-4 0,6 4 0,9 4 0,-1 1 0,4 3 0,-3 5 0,4 0 0,0 4 0,-4 0 0,3 0 0,-4 0 0,6 0 0,-6 7 0,4 2 0,-2 13 0,-1 1 0,5 0 0,-4 3 0,3-7 0,-3 3 0,2-5 0,-8-1 0,4-3 0,-5-1 0,-4-5 0,-1 1 0,-4-4 0,-3-1 0,-1-3 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28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24575,'0'-10'0,"0"-1"0,0-3 0,3-1 0,9 7 0,2-2 0,11 5 0,2 0 0,0-2 0,4 6 0,-9-3 0,3 4 0,-8 0 0,0 0 0,-6 0 0,0 0 0,-6 3 0,2 9 0,-7 6 0,0 19 0,0 4 0,0 17 0,0-6 0,-5 13 0,-4-23 0,-8 20 0,-2-21 0,-2 12 0,2-15 0,1-6 0,1-11 0,4-4 0,-2-6 0,7-4 0,-7-2 0,6-2 0,-6-3 0,7 0 0,-3-3 0,7-5 0,1-4 0,3-9 0,0-1 0,0-4 0,0 0 0,0 4 0,0-3 0,0 8 0,3 0 0,4-1 0,1 9 0,3-2 0,-4 4 0,0 6 0,1-2 0,3 3 0,-3 0 0,7 0 0,-3 0 0,4 0 0,4 0 0,-3 0 0,8 4 0,-3 1 0,4 7 0,-4 1 0,3 4 0,-4 0 0,1 0 0,-2-4 0,-8 2 0,3-7 0,-7 3 0,3-3 0,-4-1 0,-3-3 0,-1-1 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2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24575,'10'0'0,"7"8"0,0 1 0,9 13 0,-3 1 0,19 19 0,-20-16 0,25 26 0,-25-20 0,15 19 0,-6 2 0,1 7 0,-9 13 0,4 3 0,-14 6 0,-1 10 0,-3-28 0,-2 22 0,-2-23 0,0 12 0,-5 7 0,0-14 0,0-1 0,0 13 0,-5-16 0,-6 17 0,-1-21 0,-10 20 0,10-23 0,-5 23 0,1-20 0,-11 29 0,8-17 0,-11 10 0,15-29 0,-1-4 0,2-9 0,4-1 0,1-8 0,1-9 0,3-2 0,-2-8 0,6-1 0,-2-4 0,0-3 0,-1 0 0,-7-4 0,-6-8 0,7 6 0,-1-6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2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24575,'1'0'0,"5"0"0,18 0 0,4 0 0,5 0 0,4 0 0,-4 0 0,-5 0 0,-3 0 0,-16 0 0,-2 0 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3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24575,'73'0'0,"0"0"0,-14 0 0,0 0 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7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1 609 24575,'0'-2'0,"0"-14"0,0-10 0,0-25 0,0-2 0,0 4 0,0-12 0,0 12 0,0-4 0,0 3 0,0 12 0,0 10 0,0-8 0,0 22 0,0-11 0,0 13 0,0 0 0,0 1 0,0 0 0,0 6 0,0-1 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24575,'0'92'0,"0"1"0,0-1 0,0-18 0,0 0 0,0 0 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4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24575,'78'-21'0,"0"-1"0,0 0 0,0 0 0,-2 0 0,2 1 0,1-1 0,0 0 0,0 0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88 300 24575,'-4'-6'0,"1"-7"0,3-8 0,14-16 0,3-3 0,13-2 0,5 2 0,1 10 0,5-1 0,-1 10 0,-6 2 0,-46 62 0,-30 45 0,-8 10 0,14-25 0,8-8 0,-11 8 0,-15 26 0,6-12 0,29-48 0,37-62 0,-6 12 0,15-7 0,-6 17 0,-4-2 0,8 3 0,2 0 0,0 0 0,10 4 0,-4 5 0,6 11 0,-1 1 0,3 8 0,-8-9 0,5 4 0,-10-7 0,-1-3 0,-2 3 0,-12-9 0,3 4 0,-9-8 0,0-1 0,-3-6 0,-1-9 0,-3 6 0,0-6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5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0 24575,'4'13'0,"-6"6"0,-13 26 0,-3 9 0,-14 19 0,3 1 0,-2 9 0,13 7-801,2 3 801,15-1 0,-5 8 0,6-7 0,0-43 0,0 1 0,0 40 0,0 8 0,0-49 0,0 0 0,0 46 0,2-44 0,1 0 0,9 33 0,13 10 0,0-10 0,-5-39 0,1 0 0,11 38 0,8-17 0,-1-1 0,-6-12 188,10 2-188,-5-2 0,3-8 0,-6-16 0,-11-3 0,-5-11 603,-7-3-603,0-2 10,-1-4-10,-3-3 0,-4 0 0,-1-4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7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24575,'3'23'0,"1"-6"0,-4 38 0,0-24 0,0 31 0,0-20 0,0 22 0,0-11 0,0 19 0,0-23 0,0 22 0,0-24 0,0 18 0,0-6 0,0-5 0,0-4 0,0-12 0,0-14 0,0 6 0,0-21 0,0 7 0,0-13 0,0 0 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6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0 612 24575,'0'-13'0,"0"-4"0,0-6 0,0-9 0,0 0 0,0-7 0,0 6 0,0 2 0,0 9 0,0 6 0,0 5 0,0 4 0,0-14 0,0-3 0,0-20 0,0 5 0,0-10 0,0 9 0,0 2 0,0 7 0,0 9 0,0 6 0,0 8 0,0 5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24575,'-3'5'0,"0"5"0,3 19 0,0 18 0,0-5 0,0 16 0,0-13 0,0 6 0,0-11 0,0 8 0,0-23 0,0 11 0,0-19 0,0-1 0,0-5 0,0-4 0,0-3 0,0-1 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8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24575,'0'23'0,"0"11"0,0-5 0,0 20 0,0-9 0,0 5 0,0 5 0,0-11 0,0 10 0,0-15 0,0 3 0,0-15 0,0-6 0,0-1 0,0-10 0,0 2 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39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24575,'8'21'0,"13"-1"0,13 32 0,9-6 0,-12-7 0,0 2 0,25 33 0,-22-33 0,1 0-322,-3 2 0,-2 0 322,19 35 0,-21-35 0,-2 2 0,7 46 0,-3-4 0,-12 4 0,-7-17 0,-4 6 0,-2 3 0,-5 1 0,0 14 0,-5-21 0,-10-2 159,-3-18-159,-13 1 0,5-9 0,0-3 0,-3-13 0,11-11 485,-3-4-485,8-3 0,-2-6 0,6 2 0,-2-6 0,4-2 0,0-3 0,0-7 0,-7-24 0,8 17 0,-3-16 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1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0 809 24575,'21'50'0,"6"-84"0,1-24 0,-3-37-947,0 3 1,-5 2 946,-20 17 0,0 6 611,0 1-611,0 6 312,-5 2-312,-4 12 0,-6 7 0,-3 8 970,1 9-970,4 6 0,2 8 0,0 5 0,3 3 0,0 16 0,5 6 0,3 35 0,0-2 0,0 5 0,0 3 0,0-9 0,0 12 0,0 0 0,0-6 0,0-2 0,5-7 0,0-6 0,8-6 0,2-3 0,1-13 0,2 2 0,-2-13 0,-1 0 0,1-4 0,0-4 0,0 0 0,0-4 0,-4 0 0,3 0 0,-3-7 0,4-2 0,-4-7 0,0 0 0,-1 0 0,-2 0 0,3-4 0,-4 3 0,-4-8 0,0 7 0,-4-7 0,0 4 0,0-1 0,0-3 0,0 8 0,0 0 0,0 6 0,0 10 0,0 10 0,0 14 0,0 15 0,0 1 0,0 5 0,0-6 0,0 0 0,0-5 0,0-2 0,0-9 0,0-5 0,3-6 0,5-7 0,4-1 0,4-3 0,4 0 0,-3-4 0,9-9 0,-7-11 0,10-12 0,-9-2 0,0-2 0,-6-3 0,0-3 0,-3 1 0,0-4 0,-7 9 0,-4-8 0,0 8 0,0-4 0,0 11 0,0 2 0,0 4 0,0 6 0,0 4 0,0 2 0,-3 7 0,-1 0 0,-3 5 0,-1 3 0,1 0 0,3 6 0,1 12 0,3 16 0,0 11 0,0 12 0,0 2 0,0-6 0,0 10 0,0-9 0,5 5 0,1-1 0,3-12 0,5-3 0,0-10 0,4-2 0,-1-13 0,0-2 0,-1-11 0,4-2 0,-3-3 0,3 0 0,1-8 0,-4-5 0,4-5 0,0-3 0,-3 0 0,2 7 0,-7-6 0,-2 12 0,-6 0 0,-2 5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2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24575,'59'-26'0,"1"0"0,8-11 0,8 19 0,-63 15 0,-1 3 0,-9 0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2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0 24575,'-6'0'0,"-5"0"0,-11 0 0,-1 0 0,-8 0 0,4 0 0,1 0 0,-5 0 0,8 0 0,-8 0 0,15 0 0,-1 0 0,2 0 0,7 0 0,-3 3 0,7 1 0,1 7 0,3 1 0,0 9 0,0-4 0,0 3 0,0-4 0,3-4 0,9 0 0,1-4 0,12 0 0,-8 0 0,8 1 0,-3-5 0,-1 0 0,4-4 0,-8 0 0,3 0 0,-8 0 0,-1 0 0,0 0 0,-3 0 0,3 0 0,-3 0 0,-4 0 0,-1 0 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3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81 326 24575,'-11'0'0,"-4"0"0,10 3 0,1-3 0,22 3 0,1-3 0,12 0 0,12 0 0,-12 0 0,23-4 0,-30-5 0,14-15 0,-14-6 0,2-10 0,-2 1 0,-10 7 0,-5-5 0,-5 9 0,-4-3 0,0 13 0,0 3 0,-11 3 0,-9 7 0,-13-3 0,-5 8 0,0 0 0,0 0 0,0 0 0,5 8 0,-5 7 0,14 8 0,-9 6 0,18 3 0,-7-3 0,12 7 0,1 3 0,5 6 0,4 1 0,0 4 0,0 1 0,0 1 0,0 12 0,0-11 0,0-1 0,0-8 0,4-6 0,-3 2 0,6-16 0,-6-1 0,2-16 0,-3-3 0,0-1 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4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0 558 24575,'0'-43'0,"5"2"0,1-35 0,16 2 0,-9 19 0,19-15 0,-11 23 0,5 0 0,-6 9 0,-4 16 0,-4 5 0,1 2 0,1 10 0,-6-2 0,-1 17 0,-4 15 0,-3 7 0,0 12 0,5 0 0,0 1 0,1 6 0,3 1 0,-4-8 0,5 0 0,-1-12 0,0 0 0,3-6 0,-2-5 0,2 0 0,-5-9 0,1-1 0,-1-4 0,0 0 0,-3 0 0,-1-3 0,-3-1 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24575,'95'0'0,"-6"0"0,-60 0 0,-2 0 0,-19 0 0,-5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24575,'0'67'0,"0"0"0,0-12 0,0-5 0,0 28 0,0-40 0,0 24 0,0-22 0,0 6 0,0 4 0,0-11 0,0 5 0,0-11 0,0 3 0,4-13 0,-3 2 0,6-9 0,-6 0 0,2-1 0,-3 1 0,0 0 0,0-4 0,0-1 0,0-4 0,0 0 0,0-3 0,0-1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5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24575,'74'0'0,"9"0"0,-64 0 0,9 0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6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24575,'54'2'0,"0"0"0,-29 1 0,31-3 0,-1 0 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7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 24575,'-36'86'0,"-1"1"0,0-1 0,15-14 0,-17 19 0,-9 17 0,28-38 0,33-57 0,3 2 0,-1-7 0,1 7 0,0-6 0,0 2 0,4-2 0,-3-1 0,4-4 0,-1 0 0,1-4 0,6 0 0,-1 0 0,-5 0 0,4 0 0,-8 0 0,4-4 0,-1-1 0,-3-6 0,3 2 0,-4-6 0,0 2 0,0-3 0,0 0 0,0 0 0,0 0 0,0-4 0,-3 3 0,2-4 0,-5 1 0,1 2 0,-3-2 0,-3-1 0,-2 4 0,-3-15 0,0 8 0,0-9 0,0 7 0,0 0 0,0-5 0,0 3 0,0-9 0,0 4 0,-3 1 0,-2 0 0,-4 11 0,-3 0 0,4 9 0,-7 1 0,3 3 0,-4 4 0,4 0 0,-3 4 0,3 0 0,-4 0 0,0 0 0,0 0 0,4 0 0,-3 0 0,2 0 0,-3 0 0,0 0 0,0 4 0,0 0 0,0 4 0,4 0 0,1-1 0,4 0 0,0-3 0,0 3 0,-1-4 0,1 1 0,0 2 0,0-5 0,0 2 0,0-3 0,3 0 0,1 0 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48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0 24575,'0'87'0,"0"-18"0,0-48 0,0-5 0,0-1 0,0-3 0,0-2 0,0-3 0,0 4 0,0-3 0,-3 3 0,2-4 0,-2 1 0,3 3 0,0-3 0,-4 7 0,3-7 0,-6 7 0,6-7 0,-6 7 0,6-7 0,-2 3 0,3-4 0,0 0 0,-4 1 0,4-1 0,-4 0 0,4 0 0,0-1 0,0 1 0,0 0 0,-3-3 0,3 2 0,-3-2 0,0 0 0,-1 2 0,-3-6 0,3 6 0,-2-5 0,2 2 0,0-3 0,0 0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5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199 383 24575,'10'0'0,"9"0"0,-6 0 0,12 0 0,2 0 0,0 0 0,5 0 0,5 0 0,-8 0 0,8 0 0,-6 0 0,-3 0 0,3 0 0,-4 0 0,-1 0 0,0-3 0,-8-6 0,2-3 0,-8-4 0,0 0 0,0-10 0,-3 7 0,0-11 0,-1 8 0,-3-4 0,-1 0 0,-4 4 0,0-3 0,0 8 0,0-8 0,0 8 0,0-4 0,-7 9 0,-7-4 0,-3 11 0,-8-7 0,-2 11 0,-1-3 0,-3 4 0,-1 0 0,-1 0 0,-5 0 0,4 13 0,-4 3 0,8 13 0,-10 6 0,9 0 0,-4 6 0,4 5 0,6-5 0,1-3 0,5-1 0,1-5 0,3 1 0,6-1 0,5-1 0,4-3 0,0 3 0,0 0 0,0-3 0,14 10 0,-3-5 0,19 8 0,-10-3 0,0 2 0,-2-2 0,-7 6 0,3-5 0,-5 5 0,-3-6 0,-2-6 0,-4 11 0,0-14 0,-9 14 0,-1-11 0,-14 2 0,-6 0 0,1-10 0,-4-1 0,7-5 0,0-5 0,4-1 0,2-7 0,4-1 0,0-4 0,4 0 0,4-3 0,4-15 0,4-1 0,0-30 0,0 30 0,0-11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51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0 281 24575,'0'24'0,"0"-2"0,0 9 0,0 1 0,0 0 0,0 6 0,0-5 0,0 4 0,0-14 0,0 2 0,0-9 0,0-4 0,0-7 0,0-15 0,0-7 0,0-15 0,0-6 0,0 3 0,0-13 0,0 13 0,0-8 0,0 4 0,0 6 0,5-3 0,0 8 0,8-4 0,0 6 0,9-1 0,-3 0 0,7 4 0,-4 2 0,4 3 0,-4 5 0,3 1 0,-8 3 0,3 5 0,-8 0 0,3 4 0,-7 0 0,4 0 0,-5 0 0,-3 3 0,-1 5 0,-3 9 0,0 4 0,0 5 0,0 6 0,-4-5 0,-1 10 0,-8-10 0,-2 10 0,-2-9 0,-1-1 0,1-2 0,0-12 0,1 7 0,0-12 0,0 8 0,4-8 0,0 3 0,5-7 0,0-1 0,0-3 0,3-3 0,4-4 0,13-6 0,0-3 0,12 2 0,-3-2 0,4 7 0,5-4 0,-8 4 0,8 4 0,-10 1 0,1 4 0,-2 0 0,-8 0 0,4 12 0,-7 3 0,3 11 0,-7 0 0,-1 0 0,-4 5 0,0-3 0,0 8 0,0-8 0,-8 9 0,2-10 0,-12 5 0,5-11 0,-3 0 0,0-5 0,0-4 0,-5 4 0,4-7 0,-8 3 0,3-7 0,-4-1 0,4-4 0,1 0 0,5 0 0,0 0 0,4 0 0,1-4 0,7-4 0,-3-4 0,6-4 0,-2 0 0,3-4 0,0 3 0,0-9 0,0 5 0,0 6 0,0 3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52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24575,'16'-4'0,"13"1"0,11 3 0,12 0 0,-12 0 0,9 0 0,-9 0 0,11 0 0,-11-4 0,-2 3 0,-12-2 0,-5-1 0,-1 3 0,-11-3 0,-3 4 0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52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24575,'91'-4'0,"0"1"0,-3 4 0,-31-4 0,-57-5 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5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24575,'0'38'0,"0"57"0,0-26 0,0 31 0,0-45 0,0-27 0,0-2 0,0-14 0,0-1 0,0-4 0,0-3 0,0-1 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53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24575,'93'-11'0,"0"0"0,1 0 0,-1-1 0,0 1 0,1 0 0,-1-1 0,1 1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39.3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1 340 24575,'0'44'0,"0"-13"0,0-48 0,0-10 0,0-5 0,0-1 0,0-4 0,0 14 0,0-7 0,0 9 0,0 3 0,0 2 0,3 12 0,1 4 0,3 8 0,1 9 0,3 0 0,3 8 0,3-3 0,-1-1 0,-2 4 0,1-8 0,-2 4 0,2-5 0,-3-4 0,3-1 0,-6-4 0,2 1 0,-4-1 0,0 0 0,0-3 0,0 2 0,0-5 0,0 2 0,1-3 0,-4-6 0,-1-7 0,-3-13 0,4-6 0,-3-12 0,3 4 0,1-10 0,-4 11 0,3 0 0,0 7 0,-3 6 0,3 4 0,-4 6 0,0 4 0,0 5 0,3 3 0,1 1 0,-1 3 0,0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24575,'76'0'0,"0"0"0,-8 0 0,-14 0 0,-29 0 0,-8 0 0,4 0 0,-9 0 0,-1 0 0,0 0 0,-3 0 0,0 0 0,-5 0 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54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0 24575,'-18'98'0,"1"-1"0,-1 1 0,1-4 0,0-2 0,8-29 0,9-40 0,0 3 0,0-16 0,7-6 0,12-1 0,9-3 0,30 0 0,-20 0 0,31 0 0,-27 0 0,16 0 0,-8-4 0,-4-2 0,-3-3 0,-11 3 0,-5-1 0,-6 2 0,-9 1 0,-4 0 0,-5 4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54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24575,'0'9'0,"0"12"0,0 25 0,0 12 0,0 2 0,0 6 0,0 7 0,0-18 0,0 8 0,0-18 0,0 7 0,0-13 0,0-1 0,0-17 0,0-5 0,-3-8 0,2-5 0,-2-3 0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8:56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360 169 24575,'0'-15'0,"0"2"0,0-8 0,0 5 0,4-4 0,0 3 0,5-4 0,-1 5 0,-4 0 0,0 4 0,-4 10 0,-5 18 0,-10 23 0,-8 15 0,-17 26 0,21-34 0,0 2-691,-6 5 0,0 3 691,4 8 0,0 2 0,-6-6 0,2 1 0,5 4 0,3 0 0,-4-4 0,3-1-344,6-4 1,4-3 343,-6 34 0,3 6 0,10-22-123,-5 13 123,6-10 0,0-8 0,5-6 1323,5-3-1323,10-10 732,6-2-732,5-4 137,5 0-137,-6-6 0,10 1 0,-10-8 0,3-3 0,0-2 0,-10-6 0,7 1 0,-13-5 0,4-1 0,-9-5 0,3 1 0,-7-4 0,3 0 0,-4-4 0,-3 0 0,-1 0 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03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49 111 24575,'7'-3'0,"2"-3"0,11-10 0,2-1 0,0 1 0,3 2 0,-4-2 0,-3 10 0,6-5 0,-15 10 0,11-3 0,-12 4 0,7 0 0,-7 0 0,3 0 0,-4 0 0,-3 7 0,-1 2 0,-3 11 0,0 2 0,0 9 0,0-3 0,0 8 0,0-3 0,0 5 0,-4-5 0,-1 4 0,-4-10 0,-5 10 0,4-10 0,-3 0 0,1-2 0,2-8 0,-2 3 0,1-7 0,-2 2 0,1-7 0,-3 3 0,3-3 0,-4 0 0,4 0 0,-3-1 0,3-2 0,-1-2 0,-2-3 0,7 0 0,-3 0 0,0 0 0,3 0 0,0-7 0,1-7 0,6-3 0,-7-3 0,7-1 0,-2 4 0,3-8 0,0 8 0,0-8 0,0 7 0,3-2 0,2 4 0,6 0 0,1 4 0,4 0 0,0 4 0,5 3 0,3 2 0,3 3 0,-3 0 0,1 0 0,-8 12 0,10 3 0,-9 12 0,5 0 0,-6-1 0,1 0 0,-2-4 0,2 3 0,-6-8 0,4 3 0,-8-8 0,3-1 0,-4-4 0,1 0 0,-1 1 0,-3-1 0,-1-3 0,-3-1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04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135 179 24575,'4'-14'0,"4"-5"0,5 1 0,10-13 0,4 10 0,0-16 0,4 20 0,-9-1 0,0 15 0,-2 3 0,-4 0 0,-4 0 0,-1 0 0,-3 11 0,-4 9 0,4 7 0,-7 16 0,2-3 0,-3 25 0,0-22 0,0 26 0,0-21 0,0 12 0,-4-3 0,-6-5 0,-6-7 0,-4-1 0,2-7 0,0-8 0,-5 1 0,6-12 0,-10 4 0,10-10 0,-8 1 0,4-5 0,-1-3 0,-3-1 0,3-4 0,-4 0 0,4-4 0,2-4 0,3-9 0,4 0 0,5-8 0,4 8 0,4-8 0,0 8 0,0-3 0,0 4 0,0 4 0,12-4 0,2 7 0,13 0 0,4 5 0,2 4 0,5 0 0,0 0 0,0 0 0,0 0 0,0 0 0,-6 4 0,5 5 0,-10 1 0,10 4 0,-14-2 0,7-2 0,-10 4 0,2-8 0,-7 1 0,-8-7 0,-3 0 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08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24575,'9'4'0,"0"-1"0,18-3 0,2 0 0,9 0 0,0 0 0,0 0 0,0 0 0,-6-8 0,0 2 0,-6-7 0,-12 8 0,-2 2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09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0 24575,'18'0'0,"0"0"0,-2 0 0,-4 0 0,3 0 0,-3 0 0,0 0 0,-1 0 0,0 0 0,-6 7 0,6 2 0,-11 23 0,4-3 0,-4 21 0,0-10 0,0 4 0,-5-1 0,-9 3 0,-4 5 0,-12-4 0,9 4 0,-8-15 0,9 2 0,-3-11 0,6-9 0,0-2 0,1-8 0,0 0 0,4-3 0,-3-2 0,7-3 0,0-3 0,5-5 0,3-8 0,0-6 0,0-4 0,0 4 0,4-3 0,0 8 0,8 0 0,0 2 0,4 9 0,0-4 0,0 9 0,0-3 0,0 4 0,-4 0 0,3 0 0,-3 0 0,4 0 0,4 0 0,2 0 0,4 8 0,0-2 0,5 11 0,2-3 0,-1 4 0,0-4 0,-6 3 0,-5-8 0,0 3 0,-5-4 0,-4-4 0,-1 0 0,-7-4 0,-1 0 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15 207 24575,'-8'-3'0,"2"-9"0,18-7 0,-1-3 0,21-6 0,-2 4 0,12-12 0,-8 14 0,-1-5 0,-7 21 0,0-2 0,-8 8 0,-2 0 0,-5 0 0,-3 7 0,0 6 0,-5 13 0,-3 7 0,0 11 0,0 1 0,0 7 0,-4-7 0,-2 5 0,-4-10 0,-4 4 0,0-12 0,0-5 0,-2-2 0,3-8 0,0 0 0,-2-6 0,3-3 0,0-1 0,-3 1 0,3-4 0,-1 0 0,-2-4 0,3 0 0,0 0 0,-3 0 0,7 0 0,-4-7 0,4-2 0,1-3 0,2-3 0,-1 2 0,5 1 0,-3 1 0,4 4 0,0 0 0,0-1 0,0 1 0,3 0 0,1 3 0,11 1 0,-1 3 0,11 0 0,1 0 0,2 0 0,8 0 0,3 0 0,1 4 0,4 1 0,0 10 0,-5 0 0,5 0 0,-6 3 0,-5-8 0,-1 7 0,-6-7 0,-5 6 0,-4-7 0,-6 2 0,-4-4 0,0-3 0,0-1 0,-3-3 0,0 0 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1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4 24575,'-8'-3'0,"1"5"0,7-1 0,0 6 0,0 4 0,0 1 0,3 0 0,11 9 0,10-1 0,6 8 0,16 9 0,-9-1 0,1 5 0,-4 5 0,-12 13 0,5 3 0,-14 11 0,-4 9-431,-9-4 431,0-25 0,0 1 0,0 41 0,-1-37 0,-4 1-445,-3-3 0,-3 0 445,-2 1 0,-1-2 0,-17 27-161,13-34 0,0-2 161,-9 12 0,-9 23 0,9-27 405,2-3-405,7-23 894,5-2-894,1-14 344,5-1-344,-1-7 0,1-1 0,-4-3 0,6 0 0,-2 0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24575,'19'0'0,"6"0"0,-2 0 0,13 0 0,-8 0 0,10 0 0,-5 0 0,-2 0 0,-9 0 0,-2 0 0,-7 0 0,1 0 0,-9 0 0,2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19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24575,'0'-5'0,"0"-11"0,0-4 0,0-16 0,0 13 0,4-8 0,5 5 0,0 8 0,6-2 0,-6 15 0,6-9 0,-3 12 0,3-5 0,-2 7 0,1 0 0,-2 0 0,4 0 0,0 0 0,0 0 0,0 0 0,4 0 0,2 0 0,4 0 0,0 0 0,-4 0 0,-2 4 0,-4 0 0,5 4 0,-4 0 0,3-3 0,1-1 0,-4-4 0,8 0 0,-8 0 0,8-4 0,-7-9 0,7-1 0,-7-7 0,2 4 0,-7 1 0,2 4 0,-7 0 0,3 5 0,-4-1 0,1 4 0,-1 1 0,0 3 0,0 0 0,-3 0 0,-1 0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2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24575,'91'0'0,"0"0"0,1 0 0,-19 0 0,-1 0 0,1 0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3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24575,'0'77'0,"0"1"0,0 0 0,0 15 0,0 0 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24575,'32'0'0,"31"-2"0,22-2 0,-14 1 0,-4 1 0,1-1 0,-1 0 0,1 0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24575,'2'8'0,"-1"-2"0,17-13 0,-5 1 0,13-15 0,-4 10 0,6-11 0,-25 84 0,-16 54 0,3-25 0,6-43 0,-6 41 0,-4 24 0,2-58 0,6-75 0,6-2 0,0 10 0,0 0 0,0-3 0,0 7 0,0-3 0,0 3 0,0 1 0,0 0 0,3 3 0,1 0 0,0 1 0,2 2 0,-2-2 0,3 3 0,1-3 0,-1 2 0,0-2 0,0 3 0,0 0 0,4 0 0,1 0 0,4 0 0,0 0 0,0 0 0,0 0 0,0 0 0,0 0 0,0 0 0,4 4 0,-3 0 0,4 4 0,-5 0 0,0 0 0,-1 4 0,1-3 0,-4 2 0,3-7 0,-7 3 0,3-7 0,-4 4 0,1-4 0,-1 0 0,0 0 0,0 0 0,0 0 0,1 0 0,-1 0 0,-4-7 0,0-1 0,-3 0 0,0 1 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6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24575,'0'5'0,"12"-2"0,24-12 0,4-2 0,4-5 0,-6 2 0,0 1 0,6 6 0,-5-5 0,0 7 0,-7-1 0,-6 2 0,-9 4 0,3 0 0,-12 0 0,3 0 0,-4 0 0,0 0 0,-3-3 0,0 3 0,-4-3 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8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 24575,'0'2'0,"-9"13"0,-8 25 0,-6 21 0,-16 23-772,21-30 0,0 3 772,-7-1 0,-1 2 0,7 11 0,1 1 0,-5-8 0,1-1 0,10 4 0,1 0 0,-6-4 0,3-1 0,8-4 0,3 0-31,-4-1 0,2-1 31,5 39 0,0-22 0,0-17 0,0-4 0,0-5 0,-1 6 0,2 0 0,3-7 0,12 28 0,1-19 1142,14 1-1142,0-8 464,1-5-464,8 0 0,-15-11 0,8 2 0,-11-14 0,0 1 0,3-3 0,-7-7 0,2 3 0,-4-4 0,-4 0 0,-1-1 0,-4-3 0,0 3 0,1-7 0,-4 4 0,-1-4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8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24575,'0'3'0,"0"17"0,0 4 0,0 18 0,0-14 0,0 16 0,0-4 0,0 4 0,0-12 0,0 5 0,0-5 0,0-3 0,0 1 0,0-17 0,0 11 0,0-18 0,0 6 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9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24575,'0'30'0,"0"-11"0,0 35 0,0-23 0,0 20 0,0-7 0,0 1 0,0 1 0,0-3 0,0-10 0,0 3 0,0-17 0,0 2 0,0-14 0,0-3 0,0-1 0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1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24575,'18'0'0,"0"0"0,-2 0 0,4 0 0,-3-4 0,8-4 0,-15 2 0,2-2 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0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24575,'0'7'0,"0"10"0,0 28 0,0 9 0,0 12 0,0-13 0,0 18 0,0-23 0,0 18 0,0-8 0,0-17 0,0 9 0,0-27 0,0 7 0,0-13 0,0 0 0,0-9 0,0-5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0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24575,'34'22'0,"-19"-17"0,29 49 0,-9-11 0,-12-7 0,13 16 0,-12-14 0,-8 2 0,7 3 0,-12 1 0,3 8 0,-8 7 0,-1-5 0,-5 16 0,0-27 0,-6 35 0,1-35 0,-6 21 0,-4-12 0,-1-5 0,-5 10 0,2-23 0,0 4 0,6-12 0,0-5 0,5-4 0,1-6 0,-1-4 0,1 0 0,0-3 0,0 0 0,3-4 0,1 0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1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92 24575,'-4'-14'0,"7"6"0,16-7 0,4 13 0,14-15 0,-14 15 0,7-14 0,-8 14 0,-1-9 0,-1 10 0,-4-3 0,-4 4 0,-4 0 0,-5 0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1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24575,'0'70'0,"0"-35"0,0 50 0,0-50 0,0 15 0,0-16 0,0 9 0,0-21 0,0 4 0,0-14 0,0-1 0,0-7 0,0 0 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2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24575,'12'7'0,"-6"4"0,19 7 0,-11 0 0,13 9 0,-4-4 0,10 1 0,-3 9 0,3-7 0,-8 7 0,3 0 0,-6 20 0,-2-9 0,1 26 0,-14-34 0,9 41 0,-10-24 0,1 22 0,-3 12 0,-4-14 0,0 26 0,0-17 0,0-13 0,0 10 0,-5-10 0,2-14 0,-2-1 0,-6 16-375,2-5 1,-2 0 374,-7 5 0,8-16 0,0 1 0,-6 7 0,-1 9 0,6-24 0,-5 11 0,6-12 0,1-8 749,0-11-749,1-6 0,3-5 0,-2-4 0,6-1 0,-5-4 0,2-3 0,-3-1 0,0-6 0,-2-21 0,5 15 0,-1-14 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8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24575,'11'0'0,"16"0"0,-2 0 0,7 0 0,4 0 0,0 0 0,3 0 0,-1-4 0,-17 3 0,-4-3 0,-6 4 0,-7 0 0,-1 0 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8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24575,'68'-9'0,"1"1"0,-1 0 0,14-2 0,1 0 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9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24575,'-40'88'0,"0"0"0,0-1 0,3-16 0,1-4 0,13-11 0,23 11 0,0-46 0,0-4 0,4 2 0,4-9 0,5 9 0,3-10 0,0 6 0,4-6 0,-3 3 0,4-4 0,-1 1 0,-3-1 0,4 0 0,-1-4 0,-3 0 0,4-4 0,-1 0 0,-3 0 0,8-8 0,-2-6 0,6-16 0,-4 1 0,-1-5 0,-7 8 0,-3 5 0,-2-5 0,-4 9 0,1-8 0,-1 4 0,-3-6 0,-1 1 0,-4 0 0,0 4 0,0-3 0,0 3 0,0 1 0,0 0 0,0 5 0,0 0 0,0-5 0,-4 4 0,-4-3 0,-1 4 0,-2 0 0,-1 3 0,3 2 0,-2 3 0,0 1 0,3-1 0,-7 4 0,6 1 0,-6 3 0,0 0 0,2 0 0,-5 0 0,6 7 0,-1 1 0,-2 8 0,6 0 0,-2 0 0,3-4 0,0-1 0,1-4 0,0-3 0,0 0 0,3-4 0,1 0 0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4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532 792 24575,'0'-10'0,"0"2"0,-7-2 0,-6 6 0,-14 1 0,-12 3 0,-13 0 0,5 0 0,-16 0 0,32 0 0,-29 9 0,34 1 0,-31 22 0,32-8 0,-16 21 0,26-10 0,-4 9 0,14 0 0,0-5 0,5 0 0,0-3 0,0-8 0,0-2 0,12-5 0,2-8 0,18 0 0,1-4 0,11-3 0,-5-2 0,18-4 0,-15-19 0,17-5 0,-15-24 0,12-9 0,-9-8 0,0-4 0,-14 13 0,-6-7 0,1-15 0,-8 5 0,-7 25 0,-2-2 0,-5-25 0,-1 12 0,-5-8 0,0 24 0,0-11 0,-8 18 0,3 7 0,-18 16 0,13 9 0,-13 4 0,11 8 0,0 8 0,-2 31 0,4 7 0,4 24 0,1 0 0,5-12 0,0 17 0,0-17 0,0 19 0,0-13 0,4-1 0,11-9 0,6-17 0,14-1 0,-1-15 0,11 0 0,-5-10 0,4-5 0,0-6 0,1-4 0,-4-8 0,-2-12 0,-11-5 0,2-15 0,-5 6 0,-1-6 0,-10 8 0,0 0 0,-6-1 0,-3 9 0,-1-4 0,-4 16 0,-7 1 0,-2 7 0,-7 0 0,0 4 0,-5 0 0,0 8 0,-2 5 0,1 15 0,4 5 0,-1 5 0,3 6 0,7 1 0,4 1 0,5-2 0,0-11 0,0-2 0,0-9 0,7-5 0,7-6 0,7-6 0,17-1 0,-9-12 0,16-19 0,-2-13 0,4-23 0,7-10 0,-6 0-213,-23 29 1,0 1 212,11-21 0,-14 17 0,-2-5 0,-1-6 0,-2-2 0,-2 5 0,-2-1 0,3-2 0,-4 2 0,-5-16 0,-3 19 0,-4 6 0,0 10 0,0 15 0,0 5 0,-3 9 425,-1 5-425,-7 3 0,2 7 0,-8 17 0,6 19 0,-4 24 0,3 1 0,1 13 0,4-19 0,2 10 0,5-5 0,0-6 0,0 5 0,4-21 0,6-1 0,8-15 0,4-2 0,10-13 0,0-1 0,1-4 0,6-4 0,-12-1 0,2-4 0,-4 0 0,-8-7 0,4-2 0,-9-3 0,-5 4 0,-3 4 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5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77 24575,'88'-10'0,"0"1"0,-1-4 0,-18-1 0,-42 2 0,-1-3 0,-22 12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6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50 24575,'0'42'0,"0"19"0,0-31 0,0 8 0,7-23 0,2-11 0,11 4 0,-3-7 0,8 2 0,2-3 0,-4 0 0,13 0 0,-18-3 0,12-6 0,-8-4 0,-4-9 0,-1 0 0,-9 0 0,1-3 0,-5 8 0,0-4 0,-4 1 0,0 3 0,0 0 0,-4 2 0,-8 6 0,-2-2 0,-11 6 0,8 1 0,-8 4 0,3 0 0,1 0 0,-4 4 0,2 10 0,0 4 0,0 15 0,6-6 0,-3 16 0,6-9 0,-1 10 0,10 0 0,0 2 0,5-1 0,0 5 0,0-4 0,0-1 0,0-1 0,5-6 0,0 0 0,4-5 0,4-2 0,-4-9 0,3-6 0,-4-1 0,-1-7 0,-3-9 0,0 2 0,-4-11 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2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64 280 24575,'0'96'0,"0"1"0,0-3 0,0-34 0,0-58 0,0-18 0,0-11 0,0-17 0,0-8 0,0 10 0,0-20 0,0 14 0,0-6 0,0-2 0,0 11 0,0 5 0,0 7 0,0 8 0,0 11 0,3-5 0,2 11 0,2-3 0,4 3 0,1 0 0,4 4 0,4-4 0,2 7 0,0-3 0,3 4 0,-8 0 0,3 0 0,-4 0 0,0 0 0,-4 3 0,-1 1 0,-3 8 0,-1-4 0,0 3 0,-3-4 0,0 4 0,-4 1 0,0 4 0,0 4 0,0-3 0,-4 8 0,-5-3 0,-18 17 0,7-10 0,-14 6 0,16-14 0,-7-4 0,8-5 0,0 0 0,2-4 0,7-4 0,0 3 0,1-6 0,9 2 0,-1-3 0,10 0 0,-3 0 0,7 3 0,-3-2 0,4 3 0,-1-1 0,1-2 0,0 6 0,0-2 0,0 3 0,-4 3 0,3 2 0,-5 7 0,2 2 0,-4 4 0,-3 5 0,-1 2 0,-4 0 0,0 3 0,0-8 0,0 9 0,-13-9 0,-3 5 0,-12-4 0,0-10 0,1 3 0,1-13 0,-1 4 0,1-8 0,0-1 0,4-4 0,2 0 0,4 0 0,3 0 0,-2 0 0,7 0 0,0-4 0,2 0 0,5-3 0,-2-4 0,3-6 0,0-16 0,0 16 0,0-6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1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24575,'0'-11'0,"0"6"0,0 6 0,0 9 0,0 2 0,0-1 0,0-1 0,0 1 0,0 1 0,0 4 0,0 0 0,0-4 0,0 3 0,0-7 0,0 7 0,0-3 0,0 0 0,0-1 0,0 0 0,0-3 0,0 3 0,0-4 0,0 0 0,0 0 0,0 0 0,0-3 0,0-1 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2:59:30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0 465 24575,'0'-7'0,"0"-4"0,0 3 0,0-3 0,0-1 0,0 4 0,0-6 0,0 6 0,0-6 0,0 6 0,0-3 0,0 4 0,0-1 0,0 1 0,0 0 0,0 0 0,0-7 0,0 5 0,0-9 0,0-4 0,0 3 0,0-16 0,0 6 0,0-3 0,0 0 0,0 6 0,0 4 0,0 1 0,0 9 0,0 1 0,0 4 0,0 3 0,0 1 0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1:05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1 535 24575,'99'-6'0,"0"-1"0,0 0 0,0 1 0,0-1 0,0 0 0,0 1 0,0-1 0,0 0 0,0 0 0,0 1 0,0-1 0,0 0 0,0 1 0,0-1 0,0 0 0,0 1 0,0-1 0,0 0 0,0 0 0,0 1 0,0-1 0,0 0 0,0 1 0,0-1 0,0 0 0,0 1 0,0-1 0,0 0 0,0 0 0,0 1 0,1-1 0,-1 0 0,0 1 0,0-1 0,0 0 0,0 1 0,0-1 0,0 0 0,0 1 0,0-1 0,0 0 0,0 0 0,5 0 0,4 0 0,1 0 0,2-1 0,1 1 0,2-1 0,2 0 0,0 0 0,0 0 0,2 0 0,-1 0 0,1 0 0,-1 0 0,-1 0 0,1 0 0,-2 0 0,-1 0 0,-2 1 0,-1-1 0,-2 1 0,-2 0 0,-3 0 0,-2 1 0,-2-1 0,-4 1 0,-3 0 0,-4 1 0,-3 0 0,-5 0 0,-3 0 0,-5 1 0,-5 1 0,-4 0 0,-6 0 0,-5 1 0,-6 0-2425,76 0 0,-36 3 0,2 0 2425,-1-1 0,4 0 0,-2 0 0,-10 0 0,14 0 0,-10 0 530,-18 0 0,-3 0-530,0 0 0,-3 0 0,20 0 1102,19 0-1102,-23 0 0,-9 0 0,-15 0 0,-8 0 3770,-16 0-3770,-2 0 1017,-10-7-1017,5 5 326,18-5-326,9 7 0,26 0 0,1 0 0,8 0-1137,17 6 1137,-44-2 0,1 0 0,4-1 0,1 1 0,3 3 0,-1-1 0,-3-5 0,-3-1-156,32 6 156,4-6 0,-25 5 0,7-4 0,-3 5 0,-7-1 0,-6 0 0,-8 6 0,-2-1 0,-11-1 1127,5 1-1127,-6 0 166,-6 2-166,5-1 0,7 10 0,-8-10 0,7 6 0,-22-9 0,0-3 0,-5-1 0,-4-4 0,-1 0 0,-4 0 0,-3 0 0,-1 0 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1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9 194 24575,'-5'8'0,"2"0"0,3-1 0,0 1 0,0 0 0,64-20 0,17-13 0,-41 10 0,40-8 0,-13-6 0,-63 0 0,-4 13 0,0-13 0,0 20 0,0-3 0,-4 4 0,-1 0 0,-7-1 0,-1 5 0,-5 0 0,4 4 0,-7 0 0,6 0 0,-8 0 0,5 0 0,0 0 0,1 0 0,-1 0 0,0 7 0,4 3 0,-3 8 0,8-1 0,-8 1 0,6 5 0,2-4 0,1 8 0,7 3 0,-4 1 0,5 4 0,0 0 0,0 1 0,0 0 0,0 5 0,0 2 0,0 1 0,0 5 0,0-7 0,0 0 0,0 0 0,0-6 0,0-1 0,0-6 0,0-5 0,0-1 0,0-10 0,0 4 0,0-5 0,0 2 0,0-3 0,0-7 0,0 0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2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0 573 24575,'0'11'0,"0"-13"0,0-18 0,0-9 0,0-6 0,0-1 0,0-7 0,0-13 0,5 11 0,1-11 0,4 13 0,6 1 0,-5 5 0,9-4 0,-14 20 0,12-11 0,-16 17 0,10 0 0,-7 4 0,3 10 0,-1-3 0,1 4 0,-1 4 0,-3 4 0,4 11 0,-3 5 0,5 5 0,0 0 0,0 5 0,-5 3 0,4-1 0,-3-1 0,-1-6 0,4 0 0,-8-5 0,3-2 0,0 1 0,-3-4 0,3 3 0,-4-4 0,0-5 0,0 4 0,0-8 0,0 3 0,0-4 0,0 0 0,0 0 0,0 0 0,0 0 0,0 4 0,0 1 0,0 5 0,0 0 0,0-5 0,0-4 0,0-6 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2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24575,'45'-9'0,"-12"7"0,-4-8 0,-12 10 0,1 0 0,-5 0 0,-1 0 0,-4 0 0,-4 0 0,-1 0 0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3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24575,'12'0'0,"1"0"0,10 0 0,-4 0 0,9 0 0,-10 0 0,1 0 0,-3 0 0,-7 0 0,3 0 0,-7 3 0,-2 11 0,-3 1 0,0 12 0,-4-3 0,-2 5 0,-12-4 0,2 3 0,-7-4 0,4 0 0,5-5 0,-3-3 0,8-7 0,0 4 0,5-5 0,4 0 0,7-4 0,3-1 0,17-3 0,-2 0 0,10 0 0,0 0 0,-4 0 0,4 0 0,-7 0 0,-4 0 0,4 0 0,-9 0 0,4 0 0,-6 0 0,-3 0 0,2 0 0,-7 0 0,0 0 0,-6 0 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4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24575,'12'5'0,"-4"-2"0,36-3 0,3 0 0,-6 0 0,19 0 0,-33 0 0,15 0 0,-18 0 0,-6 0 0,-6 0 0,-4 0 0,-3 0 0,-2 0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4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24575,'55'0'0,"-1"0"0,39 0 0,-80 0 0,1 0 0,-2 0 0,-7 0 0,-2 0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5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47 289 24575,'0'8'0,"0"5"0,0-4 0,13-1 0,3-4 0,13-4 0,0 0 0,0 0 0,0 0 0,0 0 0,0 0 0,-5 0 0,4 0 0,-9 0 0,4-13 0,-5 6 0,-7-20 0,4 12 0,-8-13 0,2 9 0,-5-9 0,-4 4 0,0-5 0,0 5 0,-4 1 0,-6 0 0,-4 4 0,-4 0 0,-5 6 0,-1 4 0,-5 3 0,-6 2 0,4 4 0,-10 0 0,11 0 0,0 4 0,2 1 0,9 8 0,0 1 0,6 3 0,4 6 0,-1 1 0,5 11 0,0 1 0,5 7 0,-4-1 0,3 7 0,-4 1 0,5 7 0,0 0 0,0 1 0,0-1 0,0 0 0,0 0 0,0-7 0,4-1 0,-2-18 0,2-2 0,-4-16 0,0 0 0,0-9 0,0 0 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1 725 24575,'0'-2'0,"0"-22"0,0-14 0,0-19 0,0-8 0,0-1 0,4 12 0,14-15 0,0 23 0,11-19 0,-1 13 0,-10 9 0,12 10 0,-19 5 0,7 13 0,-9-3 0,-1 6 0,0 3 0,0-3 0,0 7 0,-4-2 0,3 6 0,-3-2 0,4 3 0,0 0 0,-3 3 0,2 11 0,-1 6 0,3 9 0,2 5 0,-1 3 0,0 5 0,1 0 0,-1 1 0,1-1 0,-1-6 0,0 4 0,0-9 0,0 4 0,-1-11 0,1-2 0,-6-8 0,4-2 0,-7-4 0,2-4 0,-3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2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47 24575,'-7'-4'0,"0"-2"0,0 5 0,0-9 0,-1 8 0,-3-5 0,2 0 0,-2 5 0,3-5 0,-3 7 0,3 0 0,-7 0 0,6 0 0,-6 0 0,7 0 0,-3 0 0,0 0 0,2 0 0,-6 0 0,7 0 0,-3 0 0,4 0 0,-1 3 0,1-2 0,0 5 0,-1-5 0,1 5 0,0-5 0,0 2 0,-1-3 0,1 0 0,3 3 0,1-2 0,3 2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6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24575,'85'0'0,"0"0"0,-1 0 0,-20 0 0,-49 0 0,5 0 0,-15 0 0,-2 0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48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32 337 24575,'12'0'0,"3"0"0,3 0 0,1 0 0,9 0 0,-10 0 0,10 0 0,-9 0 0,-1 0 0,4 0 0,-12 0 0,7 0 0,-4 0 0,-5 0 0,4 0 0,-4-4 0,-4 0 0,4-4 0,-4-5 0,1-5 0,-1-6 0,0-6 0,-3 1 0,3 0 0,-4 5 0,0 1 0,0 5 0,0 1 0,0-1 0,0 4 0,0-2 0,0 7 0,-7-4 0,1 5 0,-11-1 0,4 4 0,-5 1 0,0 4 0,1 0 0,-6 0 0,-1 5 0,0 3 0,-5 13 0,9-2 0,-4 10 0,6-10 0,3 4 0,2-6 0,4 1 0,0-1 0,0 1 0,0 0 0,4-1 0,1 1 0,4 0 0,0-1 0,0 6 0,0 1 0,0 11 0,0 1 0,0 1 0,0 3 0,0-3 0,0-1 0,0-1 0,0-6 0,0 0 0,0-5 0,0-1 0,0 2 0,0-10 0,0 10 0,0-16 0,0 7 0,0-7 0,0 3 0,0-4 0,0-3 0,0-2 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50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24575,'0'23'0,"0"-4"0,0 14 0,0-7 0,0 4 0,0-8 0,0-4 0,0-5 0,0-10 0,0-20 0,0-2 0,0-21 0,0 9 0,0-12 0,0 1 0,0 11 0,0-9 0,0 19 0,0-7 0,0 5 0,0 8 0,0-7 0,0 9 0,3 0 0,2 0 0,3 1 0,0 3 0,0 0 0,5 1 0,0 3 0,5 0 0,-1 1 0,-3 1 0,2 2 0,-3-3 0,5 4 0,0 0 0,-1 0 0,-4 0 0,4 0 0,-8 0 0,3 0 0,-4 0 0,0 4 0,0 0 0,-3 8 0,-2 2 0,-3-1 0,0 4 0,0-8 0,0 7 0,0-7 0,-8 4 0,2-1 0,-11-2 0,4 3 0,-5-4 0,0-1 0,0 1 0,0 0 0,5 0 0,-4-5 0,8 3 0,-3-6 0,4 3 0,-5-4 0,8 3 0,-10-2 0,9 6 0,-5-6 0,3 6 0,7-6 0,2 2 0,6-3 0,5 0 0,-3 0 0,8 0 0,-4 0 0,5 0 0,0 0 0,-1 0 0,1 0 0,0 4 0,-5 1 0,-1 3 0,-3 4 0,-1 2 0,1 3 0,-4 1 0,-1-1 0,-4-3 0,0 2 0,0-7 0,0 4 0,0-1 0,0-3 0,0 3 0,-4-4 0,-5 0 0,-4 1 0,-10 0 0,4-4 0,-4-1 0,5-4 0,5 4 0,1-3 0,4 2 0,0-3 0,-1 0 0,1 0 0,1 0 0,-1 0 0,0 0 0,3 0 0,2 0 0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5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24575,'17'0'0,"-3"0"0,14-4 0,-9-1 0,9-1 0,-9 2 0,4 4 0,-10 0 0,-1 0 0,-4 0 0,-3 3 0,-2 2 0,-3 7 0,0 6 0,0-3 0,-8 6 0,-2-8 0,-3 1 0,0-2 0,9-4 0,-3 0 0,2 0 0,1 0 0,-3 0 0,9-4 0,-1-1 0,7-3 0,0 0 0,0 0 0,0 0 0,0 0 0,0 4 0,0-3 0,0 2 0,4-3 0,-3 0 0,7 0 0,-2 0 0,-1 0 0,4 0 0,-4 0 0,0 0 0,-1 0 0,-4 0 0,0 4 0,0-3 0,0 6 0,0-6 0,-3 6 0,-2-6 0,-3 2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52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24575,'16'0'0,"5"0"0,3 0 0,5 0 0,-5 0 0,4 0 0,-13 0 0,7 0 0,-9 0 0,0 0 0,-1 0 0,-4 0 0,0 0 0,-1 0 0,-2 0 0,-2 0 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52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24575,'8'0'0,"9"0"0,2 0 0,10 0 0,0 0 0,0 0 0,0 0 0,-5 0 0,-1 0 0,-10 0 0,4 0 0,-5 0 0,1 0 0,-5 0 0,-4 0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54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74 183 24575,'0'3'0,"0"-1"0,0 9 0,0-3 0,3 0 0,2-4 0,7 0 0,1-4 0,5 0 0,0 4 0,-1-3 0,6 3 0,-8-4 0,2 0 0,-5 0 0,-3 0 0,3 0 0,-4 0 0,0 0 0,0 0 0,0 0 0,-1 0 0,-2-8 0,-2-2 0,1-8 0,-3 1 0,3-1 0,-4 0 0,0 5 0,0-4 0,0 8 0,0-4 0,0 1 0,0 3 0,0-4 0,0 5 0,0 0 0,0 0 0,-4 0 0,0 0 0,-9 3 0,4-2 0,-7 6 0,6-2 0,-6 3 0,2 0 0,-3 0 0,-1 0 0,0 0 0,0 0 0,1 0 0,3 0 0,-3 0 0,8 3 0,-3 2 0,4 3 0,0 0 0,-1 4 0,1-3 0,-1 7 0,1-2 0,3 9 0,-3-5 0,7 10 0,-8-4 0,8 0 0,-3 16 0,4-13 0,0 15 0,0-13 0,0 6 0,0-4 0,0 4 0,0-1 0,0-3 0,0 10 0,0-5 0,4 0 0,2 5 0,4-5 0,1 6 0,-1 1 0,0-7 0,1-1 0,-2-11 0,-4-6 0,-1-6 0,0-4 0,-4 0 0,4-3 0,-4-2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07:55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11 390 24575,'0'-17'0,"0"-8"0,0-1 0,0-27 0,0 18 0,0-22 0,0 15 0,0 6 0,0 1 0,0 15 0,0-2 0,0 13 0,3 0 0,2 6 0,2 3 0,1 0 0,0 0 0,5 0 0,-4 0 0,7 0 0,-7 0 0,8 0 0,-8 0 0,8 0 0,-8 0 0,3 0 0,0 0 0,-3 0 0,3 0 0,-4 0 0,0 0 0,-3 3 0,-2 1 0,-3 4 0,0 0 0,0 0 0,0 4 0,0 1 0,0 5 0,-4 5 0,-5-4 0,-5 0 0,-4-3 0,0-6 0,5 2 0,0-3 0,1-5 0,3 0 0,-4-4 0,1 0 0,3 0 0,-4 0 0,5 0 0,0 0 0,0 3 0,0-2 0,10-4 0,4-6 0,16-9 0,-3 4 0,8-4 0,-8 8 0,4 0 0,-5 6 0,-1 4 0,-3 0 0,-2 0 0,-4 0 0,0 0 0,0 0 0,0 0 0,-4 8 0,0 2 0,-4 13 0,0 1 0,0 5 0,0-5 0,0-2 0,0-4 0,0 0 0,0-5 0,0-1 0,0-4 0,0 0 0,0 0 0,0 0 0,-8 1 0,2-1 0,-10 0 0,2 1 0,-4-1 0,5-3 0,-4-1 0,4 0 0,-5-3 0,4 3 0,-2-4 0,7 0 0,-4 0 0,1 0 0,3 0 0,-4 0 0,5 0 0,1 0 0,-1 0 0,4-3 0,1 2 0,3-2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6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419 193 24575,'0'-15'0,"0"3"0,0-4 0,0 7 0,0-8 0,0 4 0,0-5 0,0 4 0,0-2 0,0 7 0,0-4 0,0 5 0,0 0 0,0 0 0,0 0 0,-7 3 0,-3 2 0,-7 3 0,-1 0 0,1 0 0,-6 0 0,4 0 0,-4 0 0,5 4 0,0 10 0,0 1 0,-1 12 0,0-3 0,3 11 0,-2-5 0,7 5 0,-3-6 0,4 0 0,0 0 0,1 0 0,3-5 0,2 4 0,4-9 0,0 3 0,0-4 0,0 0 0,0-1 0,0-3 0,0 2 0,0-7 0,0 8 0,0-8 0,0 3 0,3-4 0,2 0 0,3 0 0,0 0 0,-1 0 0,6 0 0,-4 0 0,7 1 0,-2-1 0,8 1 0,-3 4 0,4-2 0,-5 1 0,4-2 0,-3-2 0,9 2 0,-9-1 0,9 0 0,-4 1 0,0-1 0,-2 4 0,-4 1 0,-5-1 0,0 4 0,-5-4 0,1 1 0,4 10 0,-8-13 0,3 9 0,-8-8 0,0-3 0,0 8 0,0-4 0,0 1 0,0 2 0,0 2 0,-4 1 0,-5 4 0,-11 1 0,1-5 0,-5 5 0,1-6 0,4 0 0,-4-4 0,0 0 0,4-5 0,-8 0 0,2-4 0,2-1 0,-5-4 0,4 0 0,0 0 0,1 0 0,5 0 0,-5 0 0,8 0 0,-6 0 0,7 0 0,1 0 0,0-8 0,4-1 0,1-9 0,-5-3 0,7 6 0,-5-1 0,10 8 0,-6 0 0,6 4 0,-2 1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7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24575,'20'0'0,"5"0"0,5 0 0,13 0 0,1 0 0,4 0 0,-11 0 0,-2 0 0,-6 0 0,-10 0 0,-1 0 0,-6 0 0,-3 0 0,3 0 0,-8 0 0,0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4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63 24575,'0'19'0,"0"-8"0,0 14 0,0-8 0,0 9 0,0 6 0,0 1 0,0-1 0,0 5 0,0-10 0,0 10 0,0-14 0,0 2 0,0-9 0,0-4 0,0-1 0,0-4 0,0-12 0,-8-11 0,6-9 0,-11-12 0,8 5 0,-1-1 0,-2-4 0,7 10 0,-4-10 0,5 14 0,0-3 0,0 10 0,0 0 0,0 4 0,0 1 0,0 3 0,0 1 0,0 0 0,0 0 0,0 0 0,0 0 0,0 0 0,-3 3 0,2-2 0,-5 2 0,2-3 0,0 0 0,1 0 0,7 4 0,3-4 0,10 6 0,5-3 0,9 4 0,-3 0 0,3 0 0,0 0 0,-3 0 0,8 0 0,-9 0 0,5 0 0,-11 4 0,4-3 0,-8 6 0,0-6 0,-6 6 0,-4-7 0,0 4 0,1-1 0,-1-2 0,-3 5 0,-11-6 0,-2 3 0,-14-3 0,-4 0 0,-1 0 0,-3 0 0,5 0 0,-1 0 0,6 0 0,-4 0 0,7 0 0,2 0 0,1 0 0,6 0 0,-2 0 0,4 0 0,9 0 0,4 0 0,13 0 0,2 0 0,5 0 0,1 0 0,-1 0 0,0 0 0,0 0 0,-4 0 0,-2 0 0,-4 0 0,0 0 0,0 0 0,0 0 0,-4 0 0,3 0 0,-7 0 0,3 0 0,-4 0 0,0 0 0,0 0 0,1 0 0,-1 0 0,-4 3 0,0 5 0,-3 4 0,0 4 0,0-1 0,0 6 0,0-4 0,0 8 0,0-4 0,0 1 0,0 3 0,0-8 0,0 3 0,0-4 0,0-4 0,0-1 0,0-3 0,0-1 0,0 0 0,0-3 0,0-1 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7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24575,'-1'4'0,"16"0"0,1-4 0,29 0 0,-13 0 0,30 0 0,-16 0 0,10 0 0,-8 0 0,-10 0 0,-3 0 0,-7 0 0,-9 0 0,-1 3 0,-5-2 0,-6 2 0,-3-3 0,0 0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8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24575,'12'0'0,"11"0"0,3 0 0,14 0 0,-9 0 0,10 0 0,-5 0 0,0 0 0,-10 0 0,-4 0 0,-13 0 0,3 0 0,-4 0 0,-4-7 0,0 5 0,-4-4 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9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24575,'10'-4'0,"11"1"0,19 3 0,17 0 0,10 0 0,6 0 0,0 0 0,-8 0 0,7 0 0,-20 0 0,4 0 0,-20-5 0,-6 4 0,-7-3 0,-10 0 0,-1 3 0,-7-2 0,-2 3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0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24575,'-4'3'0,"0"11"0,4 5 0,0 16 0,0 15 0,0-10 0,0 21 0,0 8 0,0-6 0,0 18 0,0-8 0,0-26 0,0 30 0,0-23 0,0 20 0,0-8 0,0-2 0,0-7 0,0-13 0,0-3 0,0-12 0,0-5 0,0-1 0,0-10 0,0 0 0,0-6 0,0 1 0,0-3 0,0-2 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54 24575,'0'11'0,"0"2"0,0 10 0,0 1 0,0 0 0,0 9 0,0-7 0,0 3 0,0-1 0,0-13 0,0 6 0,0-12 0,0 3 0,0-4 0,0 0 0,0 0 0,0 0 0,0-1 0,0 1 0,0 0 0,0 0 0,0 0 0,-4-4 0,0-4 0,0-8 0,1-6 0,3-8 0,0-2 0,0-6 0,0 1 0,0 0 0,0 0 0,0 0 0,0 0 0,4 0 0,5 4 0,1 3 0,7 4 0,-8 4 0,8-2 0,-8 7 0,3 0 0,-4 2 0,0 6 0,0-3 0,0 4 0,0 0 0,0 0 0,0 0 0,0 0 0,0 0 0,-1 0 0,1 0 0,0 4 0,-1-3 0,-2 6 0,-2-7 0,-3 4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24575,'0'12'0,"0"1"0,3 0 0,-2 3 0,6-7 0,-2 4 0,3-1 0,0-7 0,-3 7 0,2-8 0,-6 8 0,6-3 0,-6 4 0,2-5 0,1-1 0,-3 1 0,2 0 0,-3 0 0,0-3 0,0-2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 24575,'-56'44'0,"-1"0"0,-2 11 0,14-1 0,27 2 0,-10 10 0,20-5 0,-10-17 0,15 13 0,-12 0 0,8 7 0,-4-12 0,4 11 0,3-19 0,4 4 0,0 1 0,0-5 0,0 5 0,0-8 0,0 1 0,0 7 0,0-5 0,4 4 0,8 1 0,-1-5 0,9-1 0,-4-3 0,0-9 0,2-2 0,-4-1 0,4-13 0,1 6 0,-2-11 0,1 3 0,-1-5 0,-4 1 0,4-5 0,-8 0 0,3-4 0,-4 0 0,0 0 0,0 0 0,-4 0 0,0 0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5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1 282 24575,'11'8'0,"5"-4"0,8 4 0,1-7 0,10 12 0,-6-11 0,0 11 0,-9-12 0,6 4 0,-11-5 0,8 0 0,-10 0 0,3 0 0,-2 0 0,-1-4 0,4-1 0,-8-7 0,8-2 0,-4-4 0,1 0 0,3 1 0,-8 3 0,4-2 0,-5 2 0,1 1 0,-1-4 0,-3 3 0,-1-3 0,-1 3 0,-2-2 0,3 2 0,-4-3 0,0 3 0,0 2 0,0 4 0,0 0 0,0 0 0,0 0 0,-8 3 0,2-2 0,-15 6 0,10-6 0,-15 6 0,11-3 0,-13 4 0,9 0 0,-9 0 0,10 0 0,-10 0 0,9 4 0,-4 1 0,5 8 0,1 1 0,-1 3 0,0 1 0,0 4 0,4-3 0,-4 4 0,8-5 0,-3-1 0,1 9 0,2-7 0,-3 7 0,4-9 0,4 1 0,1 4 0,4-3 0,0 4 0,-4 0 0,2 0 0,-2 6 0,4 0 0,0 0 0,0 6 0,0-5 0,0 5 0,0-1 0,0-4 0,0 5 0,0-11 0,0 3 0,0-8 0,0 4 0,0-6 0,0-3 0,0 2 0,0-7 0,0 3 0,0-4 0,0 4 0,0-2 0,0 2 0,0-4 0,0 0 0,0 3 0,0-2 0,0 2 0,0-3 0,0 4 0,0-2 0,0 2 0,0-4 0,0 0 0,0 0 0,0-1 0,0 1 0,0-3 0,0-2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7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1 500 24575,'9'-4'0,"12"0"0,6 4 0,14 0 0,-11 0 0,5 0 0,-6 0 0,0-4 0,0-1 0,-5-5 0,4-4 0,-10 0 0,5 0 0,0-4 0,-4 4 0,3-4 0,-4 0 0,-4-5 0,3 4 0,-7-9 0,3 9 0,-3-9 0,-2 10 0,2-5 0,-1 0 0,-4 4 0,-1-4 0,0 5 0,-3-4 0,3 7 0,-4-7 0,0 13 0,0-7 0,0 6 0,-4-2 0,0 8 0,-4-3 0,0 6 0,0-3 0,0 4 0,0 0 0,0 0 0,0 0 0,0 0 0,0 0 0,0 4 0,0 0 0,-1 9 0,1 0 0,-1 0 0,0 4 0,1-4 0,-1 10 0,0-4 0,3 8 0,-2-8 0,3 9 0,0-4 0,-4 4 0,8 1 0,-8 6 0,4-4 0,-1 4 0,2-6 0,-1 0 0,4 5 0,-3-8 0,4 7 0,0-9 0,0 0 0,0 4 0,0-9 0,0 8 0,0-8 0,0 4 0,0-6 0,0 1 0,0-5 0,0 0 0,3-6 0,2 1 0,-1 0 0,3-3 0,-3-2 0,4-3 0,0 0 0,0 0 0,4 0 0,2-8 0,3-1 0,1-9 0,0-5 0,-4 4 0,4 0 0,-9 2 0,8 4 0,-7-1 0,2 2 0,-4-1 0,0 4 0,0-3 0,0 4 0,0 3 0,0-2 0,0 3 0,0-1 0,-3-2 0,2 6 0,-3-3 0,4 4 0,0 0 0,-1 0 0,1 0 0,-4 4 0,0 0 0,-1 4 0,-2 5 0,2 0 0,-3 4 0,5 6 0,-4-4 0,3 3 0,-4-4 0,0 0 0,0-5 0,0-1 0,0-4 0,0 0 0,0 0 0,0-7 0,0-6 0,0-13 0,4-6 0,5-1 0,7-8 0,8 6 0,4-15 0,3 9 0,3-10 0,-8 11 0,4 0 0,-5 8 0,-5 5 0,1 5 0,-11 1 0,2 9 0,-4 0 0,0 4 0,0 0 0,0 0 0,-4 3 0,3 2 0,-6 7 0,2 1 0,-3 5 0,4-1 0,-3 6 0,3-4 0,-4 9 0,0-10 0,0 10 0,0-4 0,4 0 0,-3 4 0,7-9 0,-7 4 0,7-6 0,-7-3 0,6 2 0,-2-7 0,0 3 0,1-7 0,-5-8 0,2 1 0,-3-5 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9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124 281 24575,'1'9'0,"5"-1"0,16-8 0,2 0 0,0 0 0,9 0 0,-7 0 0,8 0 0,-10 0 0,4 0 0,-4 0 0,0-4 0,-5-1 0,2-4 0,-10-4 0,11 3 0,-13-7 0,4 8 0,-5-8 0,1 8 0,-5-8 0,0 8 0,-4-8 0,0 4 0,0-5 0,0 0 0,0 5 0,0-4 0,0 4 0,0 0 0,0-4 0,-8 7 0,2-2 0,-10 7 0,2-2 0,-3 6 0,-6-3 0,-1 4 0,-5 0 0,0 0 0,0 0 0,-6 4 0,10 1 0,-9 10 0,9 5 0,1 0 0,-1 9 0,7-11 0,-1 10 0,4-4 0,-3 5 0,7 0 0,-7-5 0,8 4 0,-3-10 0,7 5 0,-1-5 0,6-1 0,-8 6 0,8-4 0,-3 3 0,4 1 0,0-4 0,0 8 0,0-8 0,0 17 0,0-11 0,0 7 0,0-9 0,0-5 0,4-1 0,1 1 0,-1-1 0,5 6 0,-4-4 0,0 8 0,3-8 0,-4 4 0,1-6 0,-1 1 0,0-5 0,-3 0 0,2-5 0,-3 0 0,0-11 0,0-3 0,0-2 0,0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7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821 36 24575,'0'-26'0,"0"17"0,-5 28 0,-12 31 0,-2-4 0,-2 3-850,-13 39 850,5-33 0,1 1-628,11-6 1,0 2 627,-13 18 0,-4 6-830,9-15 1,0 3-1,0-1 830,-9 26 0,0 1 0,4-16 0,-1 2 0,3-2 0,-1 11 0,1 0 0,5-17 0,-2 0 0,2-3-394,-1 4 1,3-4 393,-4 10 0,2-6 0,-7 11 378,3 11-378,1-24 1233,15-20-1233,1-14 2618,2-13-2618,7-8 1007,-2-1-1007,3-4 0,0-3 0,0 0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40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24575,'11'0'0,"4"0"0,4 0 0,0 4 0,3 5 0,1 5 0,-4 4 0,8-3 0,-11 6 0,5-9 0,-6 9 0,-1-2 0,2 0 0,-5 9 0,6-9 0,-7 9 0,4-4 0,-5 5 0,1 6 0,0-5 0,-4 5 0,2-6 0,-6 6 0,2-10 0,-4 9 0,0-15 0,0 9 0,0-10 0,0 5 0,0 0 0,0-4 0,0 9 0,0 1 0,0 2 0,-10 10 0,3-5 0,-12 0 0,8 5 0,-8-10 0,8-2 0,-7-1 0,8-9 0,-4 4 0,6-10 0,-1 4 0,1-8 0,3 7 0,-3-2 0,-2 8 0,0-3 0,-3 4 0,4-5 0,0-1 0,0 1 0,0-1 0,1-3 0,3 2 0,-2-7 0,2 3 0,-3-4 0,4 0 0,-4 4 0,4-3 0,-1 4 0,-2-2 0,6-2 0,-6 2 0,6-3 0,-3-1 0,1-2 0,-1-2 0,0-3 0,0 0 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39:5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24575,'23'0'0,"-2"0"0,33 0 0,-7 0 0,24 0 0,3 0 0,-13 0 0,17 0 0,-11 0 0,-16 0 0,0 0 0,23 0 0,23 0 0,-38 0 0,14 0 0,0 0 0,-7 0 0,-8 0 0,-3 0 0,-17 0 0,4 0 0,-14 0 0,-4 0 0,-1 0 0,-5 0 0,-5 0 0,-1 0 0,-4 0 0,0 0 0,0 0 0,0 0 0,0 0 0,0 0 0,0 0 0,0 0 0,0 0 0,0 0 0,4 0 0,1 0 0,5 0 0,0 0 0,-5 0 0,4 0 0,-8 0 0,3 0 0,-4 0 0,0 0 0,-4 0 0,0 0 0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40:00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24575,'0'17'0,"0"8"0,0 5 0,0 24 0,0-20 0,5 34 0,-3-29 0,15 39 0,-4-24 0,18 26 0,-7-14 0,12 8 0,7-5 0,3-2 0,23-2 0,-12-10-609,20 3 609,-1-13 0,4 6 0,10-11 0,-20-2 0,-17-13 0,1-3 0,27 0 0,-26 1 0,1-1 0,36 0 0,-16 9 0,-16-13 0,-2-1 0,3 3 0,-3-6 0,0 0 0,3 3-32,21-3 32,-15 3 0,5-4 0,-20-2 0,4 0 0,-14-1 0,-5-4 607,-8-1-607,-1-5 34,-9 0-34,0 0 0,-3 0 0,-7 0 0,0 0 0,-6 0 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40:01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24575,'-1'3'0,"7"11"0,12 1 0,6 8 0,1 1 0,3-4 0,-3 4 0,0-1 0,3-2 0,-9-2 0,5 3 0,-11-11 0,4 10 0,-4-12 0,-3 8 0,0-12 0,-5 7 0,-1-8 0,-1 4 0,-3 4 0,0 1 0,0 5 0,-4 5 0,-6 1 0,-10 6 0,-7 1 0,-4 0 0,-1 1 0,7-7 0,-6 5 0,16-11 0,-8 5 0,9-10 0,1-2 0,0-4 0,5 0 0,4 0 0,-3 0 0,3-3 0,-4-2 0,4-28 0,0 18 0,4-18 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40:05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1 827 24575,'0'8'0,"11"-4"0,0 3 0,10-6 0,1 3 0,-3-4 0,9 0 0,-9 0 0,3 0 0,-9 0 0,9 0 0,-8-4 0,1-5 0,1-1 0,-10-12 0,11 7 0,-6-13 0,2 4 0,-4 0 0,1-4 0,-1-2 0,-3 0 0,-2-11 0,1 5 0,-4-13 0,4 5 0,-5-12 0,0 6 0,0 0 0,0-6 0,0 12 0,0-5 0,0 7 0,0 6 0,0 6 0,0 12 0,0 5 0,0 5 0,-7 4 0,2 3 0,-7 21 0,-2 7 0,-3 15 0,1 0 0,0 6 0,0 3 0,3 6 0,-4 15 0,10-18 0,-4 16 0,10-12 0,-4 0 0,5 7 0,0-10 0,0-4 0,0-3 0,0-12 0,0-1 0,4-6 0,5-5 0,5-5 0,4-2 0,5-7 0,-5 3 0,5-4 0,0-4 0,-4-1 0,3-4 0,-4 0 0,0 0 0,-1 0 0,1 0 0,5 0 0,-5 0 0,1-8 0,-2-2 0,-7-8 0,2 0 0,-3 5 0,-1-4 0,0 8 0,-3-7 0,-1 7 0,-4-4 0,0 6 0,0 6 0,-4 6 0,-1 8 0,-5 9 0,1-3 0,4 9 0,-3-4 0,7 0 0,-4-1 0,5-6 0,0 1 0,0-5 0,0-1 0,0-4 0,4 0 0,5 0 0,9-3 0,1-1 0,8-4 0,-3 0 0,5 0 0,0 0 0,0 0 0,1 0 0,-6 0 0,3-4 0,-8-2 0,4-3 0,-5 0 0,-1-4 0,-4 4 0,0-8 0,-5 8 0,1-8 0,-1 8 0,1-7 0,-5 2 0,0 1 0,-4-4 0,0 8 0,0-8 0,-3 4 0,-6-4 0,-5 3 0,-4 2 0,1 3 0,-6 4 0,-1-3 0,-5 6 0,0-2 0,0 4 0,-1 0 0,1 0 0,0 0 0,5 0 0,-4 0 0,9 4 0,-3 1 0,8 3 0,2 1 0,4-1 0,-1 4 0,5-3 0,0 3 0,4-4 0,0 0 0,0 0 0,0 0 0,0 0 0,3 0 0,11 0 0,6 1 0,9-3 0,24 3 0,-12-8 0,20 4 0,-18-5 0,6 0 0,-6 0 0,13 0 0,-12 0 0,-1 0 0,-3-5 0,-9-1 0,4-8 0,-6 3 0,-5-3 0,3 5 0,-8-4 0,4 3 0,-9-7 0,2 3 0,-6 0 0,2-2 0,-4 7 0,1-8 0,-4 8 0,-1-8 0,-4 8 0,0-8 0,0 8 0,0-3 0,-4 4 0,-1 0 0,-3 3 0,-4 1 0,3 4 0,-16 0 0,10 0 0,-11 0 0,3 9 0,4 6 0,-5 9 0,5 5 0,-1 0 0,5-5 0,1 4 0,5-9 0,4 4 0,1-6 0,4 1 0,0-5 0,0 0 0,0-5 0,0-1 0,0 1 0,8-3 0,2-2 0,12-3 0,-3 0 0,4 0 0,-5 0 0,-1-4 0,1-1 0,0-4 0,-1 4 0,-3-2 0,6-2 0,-10 0 0,6 1 0,-9 4 0,1 1 0,-3 5 0,-2 3 0,-3 13 0,0 12 0,0 6 0,0 12 0,0 2 0,0 6 0,-5 1 0,4 0 0,-4 1 0,5-1 0,0-7 0,0-1 0,-5-7 0,-1 0 0,-4-5 0,-1 3 0,-3-10 0,-1 5 0,0-11 0,-16 3 0,14-12 0,-18 3 0,15-13 0,-7-1 0,8-4 0,-9 0 0,9 0 0,-4-8 0,9-2 0,1-12 0,8-2 0,1-5 0,4-6 0,0-1 0,0-13 0,0-9 0,9 6 0,11-27 0,17 15 0,10-21 0,-10 29 0,12-18 0,-14 32 0,8-18 0,-4 14 0,-6 7 0,-1 6 0,-7 9 0,-2 10 0,-6 1 0,-3 4 0,2 4 0,-7-2 0,11 6 0,-5-2 0,2 3 0,-5 0 0,-4 0 0,0 0 0,0 0 0,0 0 0,0 0 0,0 0 0,0 0 0,0 0 0,-1 0 0,1 3 0,-3 1 0,-2 8 0,-3 2 0,0 8 0,0 15 0,0-5 0,0 22 0,0-16 0,0 5 0,-5-2 0,4-16 0,-8 4 0,8-12 0,-3-3 0,1-2 0,2-4 0,-6-4 0,6-7 0,-2-11 0,3-9 0,0-12 0,4 4 0,6-4 0,5 0 0,5 4 0,0-3 0,-1 4 0,6 0 0,-5 6 0,4 0 0,-11 10 0,4-2 0,-8 10 0,7-5 0,-7 10 0,3-7 0,-4 7 0,0-2 0,-3 9 0,-2-1 0,-3 16 0,0-6 0,0 7 0,0-4 0,0 0 0,0-1 0,0 1 0,0 5 0,0-5 0,0 10 0,0-4 0,0 0 0,0 4 0,0-9 0,-4 8 0,3-12 0,-4 2 0,2-9 0,2 0 0,-3-7 0,4-11 0,0-10 0,4-9 0,1 5 0,10-10 0,-4 9 0,8-10 0,-4 6 0,-1 5 0,5-4 0,-5 9 0,4-4 0,0 5 0,-5 0 0,4 5 0,-8 0 0,8 4 0,-8 1 0,3 0 0,-4 3 0,0-2 0,0 6 0,0-2 0,-4 6 0,0 5 0,-4 5 0,0 5 0,0 0 0,0-1 0,0 6 0,0-4 0,0 4 0,-5-1 0,4-3 0,-3 4 0,4-10 0,0 4 0,0-8 0,0 3 0,0-4 0,0 0 0,0 0 0,0 0 0,3-3 0,2-2 0,2-3 0,6 0 0,-4 0 0,7 0 0,-7 0 0,3 0 0,-4 0 0,0 0 0,0 0 0,0 0 0,0 0 0,0 0 0,0 0 0,0 0 0,-3 0 0,-2 0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40:06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24575,'17'0'0,"11"0"0,25 0 0,20 0 0,2 0 0,-25 0 0,1 0-548,4 0 1,1 0 547,9 0 0,2 0-912,5 0 0,2 0 912,3 0 0,1 0 0,6 0 0,1 0-619,-6 0 0,-3 0 619,-14 0 0,-1 0 0,6 0 0,-4 0-234,19 0 234,-27 0 0,0 0 0,28 0 677,-15 0-677,-5 0 1996,-19 0-1996,-7 0 1424,-3 0-1424,-10 0 294,5 0-294,-5 0 0,-1 0 0,-6 0 0,1 0 0,0 0 0,-1 0 0,-4 0 0,0 0 0,-5 0 0,0 0 0,-4 0 0,0 0 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0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9 493 24575,'-5'-6'0,"2"-4"0,16-7 0,-5-12 0,10 8 0,1-13 0,-8 19 0,13-13 0,-15 17 0,8-10 0,-3 11 0,-1 1 0,3-2 0,-7 9 0,4-6 0,-5 8 0,0 0 0,0 0 0,-1 0 0,1 0 0,0 0 0,-3 13 0,-2 3 0,2 13 0,-4 5 0,8 3 0,-3 5 0,4 6 0,1-10 0,-1 10 0,0-18 0,4 0 0,-4-8 0,7-8 0,-4-1 0,10-4 0,-4-4 0,9-1 0,8-4 0,-4 0 0,24-22 0,-28 4 0,37-53 0,-32 26 0,21-30 0,-20 28 0,-5-8 0,-7 9 0,-6-2 0,-6 6 0,-4 5 0,-1 2 0,-5 6 0,0 0 0,0 0 0,-8 5 0,-2 1 0,0 13 0,2 2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03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 24575,'-4'-3'0,"1"10"0,3 10 0,0 21 0,0 20 0,0 7 0,0 26-534,0 4 534,0-45 0,0 2 0,0 8 0,0-1 0,0-7 0,0 0 0,0 5 0,0-2 0,0 29 0,0-4 0,0-5 0,0-7 0,0 5 0,0-16 0,0-12 0,0-4 0,0-17 0,0-1 534,0-6-534,0-3 0,0-2 0,0-4 0,0-4 0,0-1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04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24575,'9'6'0,"2"1"0,20 19 0,-8 5 0,18-2 0,-8 6 0,11-6 0,2 10 0,-8-10 0,4 2 0,-4-5 0,-2-4 0,1 4 0,-9-7 0,1 0 0,-5-4 0,-1-1 0,-5-2 0,-1-2 0,-3 2 0,-2-3 0,-4-1 0,0 0 0,-4-1 0,0 1 0,-4-1 0,0 1 0,0 0 0,0 0 0,-5 9 0,-10 4 0,-7 9 0,-10 2 0,-14 20 0,4-9 0,-1 10 0,0-9 0,8 1 0,-6 3 0,1-2 0,7-8 0,7-8 0,6-5 0,2-2 0,9-10 0,-4-1 0,9-4 0,-3-3 0,3-2 0,-4-3 0,4 0 0,0 0 0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05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24575,'0'31'0,"0"8"0,0 19 0,0 15 0,0 10-874,0 17 874,0-45 0,0 1 0,0 2 0,0-2 0,0 32 0,0 7 0,0-26 0,0 15 215,0-10-215,0-16 0,0-3 0,0-22 0,0 7 0,0-21 659,0 3-659,0 1 0,0-4 0,0-1 0,0-1 0,0-8 0,0 3 0,0-4 0,0 0 0,0 0 0,0 0 0,0 0 0,0 0 0,0-1 0,0-3 0,0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24575,'15'0'0,"10"0"0,23 0 0,10-5 0,9-7 0,1 0 0,-12 0 0,-1 2 0,-21 9 0,10-3 0,-11 0 0,-14 3 0,-7-3 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05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24575,'-18'0'0,"2"0"0,15 0 0,17 0 0,17 0 0,-4 0 0,29 0 0,-27 0 0,25 0 0,-14 0 0,-6 0 0,-6 0 0,-2 0 0,-14 0 0,0 0 0,-10 0 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06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24575,'97'2'0,"-1"0"0,-8 0 0,-26-1 0,-54-1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0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24575,'-12'8'0,"4"-3"0,-6 17 0,2-7 0,1 12 0,-2-3 0,3 5 0,0 6 0,0-5 0,4 11 0,-3-5 0,8 6 0,-8 0 0,8-6 0,-4 5 0,5-10 0,0 3 0,0 1 0,0-9 0,0 7 0,0-9 0,0 0 0,0 4 0,0-9 0,0 3 0,0-4 0,8-4 0,2 2 0,7-6 0,6 3 0,-4-4 0,9-4 0,-5-1 0,1-4 0,-1 0 0,-5 0 0,-1 0 0,-3 0 0,-2 0 0,-4 0 0,0-3 0,0-2 0,0-7 0,-4-2 0,0-3 0,-4-6 0,0-1 0,0-11 0,0-1 0,0-7 0,0-5 0,0 4 0,-9-24 0,2 27 0,-12-12 0,8 24 0,-7 0 0,8 5 0,-8 1 0,8 0 0,-7 8 0,3-7 0,0 9 0,1-5 0,4 4 0,1 2 0,0 4 0,3 0 0,-2 0 0,7 0 0,-7 0 0,6 1 0,-6 3 0,6-3 0,-2 6 0,3-3 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0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24575,'4'10'0,"0"5"0,-4 23 0,0 6 0,0 0 0,0 3 0,0-4 0,0 1 0,0 11 0,0-18 0,0 9 0,0-15 0,0 3 0,0-10 0,0 4 0,0-14 0,4 8 0,1-9 0,0 0 0,-1 0 0,-4-5 0,3 0 0,-2-1 0,3 1 0,-4-1 0,0-3 0,0-1 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09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24575,'35'0'0,"-9"0"0,19 0 0,-5 0 0,16 0 0,-6 0 0,-7 0 0,-13 0 0,-8 0 0,-8 0 0,-6-7 0,-4 5 0,-4-5 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10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24575,'0'35'0,"0"8"0,0 14 0,0 1 0,0-1 0,0 14 0,0-17 0,0 19 0,0-9 0,0-12 0,0 11 0,0-25 0,0 3 0,0-17 0,0-1 0,0-6 0,0-4 0,0-1 0,0-4 0,0-4 0,0 0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11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0 24575,'-36'76'0,"1"-4"0,20-42 0,-1 11 0,2-11 0,3 5 0,6-6 0,-4 0 0,8 0 0,-3-1 0,4-4 0,0 4 0,0-9 0,0 4 0,0-1 0,0-3 0,0 9 0,0-5 0,0-3 0,0 7 0,0-13 0,0 9 0,4-10 0,0 0 0,8-5 0,2 0 0,3 5 0,-4-4 0,4 4 0,-4-5 0,1 1 0,-2-4 0,0-2 0,-3-3 0,8 0 0,-4 0 0,5-8 0,1-12 0,-1-6 0,3-15 0,4 10 0,-7-11 0,7 5 0,-14 1 0,4 1 0,-5 0 0,-1 4 0,2-10 0,-1 5 0,-4 0 0,-2-4 0,-4 9 0,0-3 0,0 10 0,0-4 0,0 9 0,0 1 0,0 1 0,0 8 0,-3-3 0,-5 4 0,-1 3 0,-3 2 0,4 3 0,0 0 0,-4 0 0,2 0 0,-2 0 0,4 0 0,-4 0 0,2 3 0,-6 6 0,6 4 0,-6 1 0,6 2 0,1-10 0,5 2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1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24575,'12'0'0,"22"0"0,23 0 0,16 0 0,-23 0 0,1 0-706,46 0 706,-37 0 0,1 0-453,-5 0 1,0 0 452,5 0 0,-1 0 0,-2 0 0,-1 0 0,4 0 0,0 0 0,-4 0 0,-2 0-219,26 0 219,-30 0 0,2 0 0,38 0 0,-8 0 0,-29 0 0,-3 0 0,11 0 0,13 0 0,-11 0 497,-7-5-497,-6 3 1096,-8-3-1096,-2 5 237,-11 0-237,5 0 0,-11 0 0,-2 0 0,1 0 0,-4 0 0,9 0 0,-9 0 0,3-4 0,-4 3 0,0-3 0,-1 4 0,1 0 0,0 0 0,-1 0 0,1 0 0,0 0 0,4 0 0,-3 0 0,22 0 0,-19 0 0,18 0 0,-21 0 0,9 0 0,-9 0 0,9 0 0,-10 0 0,1 0 0,-7 0 0,0 0 0,-2 0 0,2 0 0,-4 0 0,-4 0 0,-1 0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14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18 370 24575,'-10'-16'0,"3"13"0,16 17 0,3 15 0,14 9 0,-3 9 0,7-12 0,1 34 0,-5-37 0,10 44 0,-9-40 0,-1 28 0,5-18 0,-14-3 0,4-2 0,-6-10 0,-2-2 0,-3-6 0,3-5 0,-5-5 0,1-1 0,-1-8 0,-1 0 0,-2-7 0,2-11 0,-6-12 0,8-16 0,-7-2 0,8-11 0,-9-11 0,4 5 0,-5-18 0,0 13 0,0-7 0,0 7 0,0 1 0,0 9 0,0 5 0,0 8 0,0 8 0,0 12 0,0 0 0,0 5 0,0 5 0,0-4 0,0 8 0,0-8 0,0 8 0,0-8 0,0 8 0,0-7 0,0 6 0,0-2 0,0 4 0,3 4 0,1 0 0,8 4 0,2 0 0,8 0 0,7 0 0,2 0 0,9 0 0,-4 0 0,12 0 0,-4 0 0,10 0 0,-3 0 0,6 0 0,0 0 0,-7 0 0,6 0 0,-13 0 0,6 0 0,-7 0 0,0 0 0,-5 0 0,-2 0 0,-6 0 0,0 0 0,0 0 0,0 0 0,5 0 0,-3 0 0,3 0 0,-5 0 0,0 0 0,-5 0 0,-2 0 0,-4 0 0,-5 0 0,-1 0 0,-4 0 0,0 0 0,0 0 0,-3 0 0,-2 0 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1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35 24575,'0'11'0,"-8"-6"0,7 6 0,-7-7 0,8-3 0,0-2 0,4-6 0,0-1 0,4 0 0,0 0 0,4 4 0,1-4 0,5 3 0,-5 0 0,4-3 0,-4 7 0,1-3 0,-2 4 0,-4 0 0,0 0 0,0 0 0,0 0 0,0 0 0,0 0 0,0 0 0,0 0 0,-4 4 0,-1 0 0,1 8 0,-3-3 0,3 8 0,-4-4 0,0 5 0,0-1 0,0 1 0,0 5 0,0-5 0,0 10 0,0-4 0,0-1 0,-9 5 0,3-4 0,-12 5 0,2 0 0,2-5 0,-5 4 0,9-9 0,-8 9 0,4-10 0,0 1 0,-3-3 0,7-2 0,-6 0 0,6-2 0,-2-4 0,3 0 0,1-3 0,0-2 0,-4-3 0,3 0 0,-4 0 0,5 0 0,0 0 0,0 0 0,1 0 0,-1 0 0,0 0 0,0-7 0,4 2 0,0-7 0,4 4 0,0 0 0,0 0 0,0-4 0,0 2 0,0-2 0,0 4 0,0 0 0,0 0 0,0 0 0,0 0 0,0 0 0,3 4 0,2-3 0,2 6 0,1-3 0,0 4 0,0 0 0,0 0 0,0 0 0,0 0 0,0 0 0,0 0 0,0 0 0,4 0 0,-2 0 0,2 0 0,-4 0 0,0 4 0,-1 0 0,6 1 0,-4 2 0,3-3 0,0 4 0,-3 0 0,8 5 0,-8-4 0,7 8 0,-6-4 0,6 1 0,-6 2 0,2-6 0,1 6 0,-4-7 0,3 4 0,1-5 0,-4 0 0,7 1 0,-7-1 0,8 1 0,-8-1 0,3 0 0,1 0 0,-4-3 0,3 2 0,0-6 0,-3 3 0,8-4 0,-8 0 0,3 0 0,0 0 0,2 0 0,7 0 0,-3 0 0,4-4 0,-5-1 0,-3-8 0,3 3 0,-8-3 0,3 5 0,-4 0 0,0 0 0,0 0 0,0 0 0,0 0 0,0 0 0,-4 0 0,-1 4 0,-3 1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8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24575,'-4'67'0,"2"-11"0,1 2 0,1 21 0,0-19 0,0-4 0,0-9 0,0 9 0,0-16 0,0-6 0,0-4 0,0-13 0,0 0 0,0-6 0,0-4 0,0 0 0,0-3 0,0-1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19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195 264 24575,'0'17'0,"0"-7"0,0 16 0,7-15 0,4 16 0,7-16 0,5 11 0,-4-12 0,4 4 0,-6-5 0,6-5 0,-4 0 0,9-4 0,-4 0 0,0 0 0,3 0 0,-3 0 0,0 0 0,-1 0 0,-5-8 0,-5 3 0,4-8 0,-8 1 0,3 2 0,-3-7 0,0 4 0,-1-5 0,-3-5 0,3 4 0,-7-8 0,7 2 0,-7-4 0,4 0 0,-5 5 0,0 1 0,0 6 0,0-1 0,0 0 0,0 0 0,-8 4 0,-10-2 0,-2 6 0,-10 1 0,10 1 0,-2 7 0,4-3 0,0 4 0,-5 0 0,4 0 0,-3 0 0,-1 0 0,4 0 0,-4 4 0,5 1 0,0 7 0,1-2 0,3 3 0,-2-5 0,6 5 0,1-4 0,2 3 0,6-4 0,-7 4 0,7-2 0,-3 6 0,0-3 0,3 5 0,-3 5 0,0 1 0,3 0 0,-4 3 0,5-3 0,0 18 0,0-9 0,0 8 0,0-12 0,0 6 0,0-5 0,0 11 0,5-5 0,1 6 0,4-5 0,1 3 0,-1-3 0,0-1 0,0 5 0,-4-11 0,-2 5 0,-4-6 0,0 0 0,0 0 0,0-5 0,0 4 0,0-4 0,0-1 0,0 5 0,-4-9 0,-4 3 0,-2-4 0,-7-4 0,3 2 0,-8-6 0,3 3 0,-9-8 0,4-1 0,-5-4 0,5 0 0,1 0 0,-2 0 0,9 0 0,-4 0 0,12 0 0,4-3 0,0-2 0,4-2 0,0-1 0,0 0 0,0 4 0,0 0 0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0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24575,'21'0'0,"14"0"0,-8 0 0,19 0 0,-8 0 0,6 0 0,-1 0 0,-13 0 0,-2 0 0,-14-4 0,4 3 0,-10-2 0,-1 3 0,-2 0 0,-2 0 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1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39 24575,'-1'4'0,"61"0"0,-22-4 0,48 0 0,-49 0 0,-8 0 0,-6 0 0,-5 0 0,-5 0 0,-1 0 0,-8-8 0,0-7 0,-4 4 0,0-2 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2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24575,'0'6'0,"0"12"0,0 21 0,0 12 0,0 22 0,0 3 0,0 16-593,0-42 0,0 1 593,0 0 0,0 1 0,0 9 0,0 0 0,0-7 0,0-2 284,0 36-284,0-9 0,0-27 0,0 6 0,0-15 0,0-9 0,0-5 895,0-9-895,4 2 7,-3-13-7,7 7 0,-7-7 0,6 3 0,-6-4 0,3 0 0,-4-3 0,0-2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3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0 342 24575,'12'-16'0,"13"-15"0,-4 14 0,17-26 0,-19 22 0,11-10 0,-10 8 0,3 7 0,-9-1 0,-2 12 0,-4 1 0,0 4 0,-4 7 0,0 2 0,-4 13 0,0 2 0,0 5 0,0 0 0,0 0 0,0-5 0,4-1 0,1-6 0,-1-4 0,4 0 0,-4-5 0,4 0 0,0 0 0,0-4 0,5 0 0,5-4 0,1 0 0,9 0 0,-4-5 0,5-4 0,1-12 0,0-5 0,2-6 0,0 0 0,-7 6 0,0-3 0,-7 10 0,-3-9 0,1 9 0,-5-9 0,2 10 0,-4-10 0,0 13 0,-4-7 0,-2 9 0,-3 3 0,0 2 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3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24575,'0'17'0,"0"22"0,0 1 0,0 23 0,0-5 0,0-11 0,0 48 0,0-54 0,0 15 0,0 0 0,0-18 0,0 48 0,0-47 0,0 17 0,0-20 0,0-1 0,0-15 0,0 1 0,0-12 0,0 4 0,0-6 0,0 1 0,0-4 0,0-1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4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24575,'7'-7'0,"7"12"0,9 2 0,6 12 0,5 2 0,3-1 0,7 12 0,-2-8 0,2 8 0,-6-7 0,-2 2 0,-11-5 0,-1 1 0,-6-17 0,-8 5 0,1-7 0,-7 4 0,4 0 0,-3 0 0,-2 0 0,-3-1 0,0 1 0,0 0 0,-4 4 0,-4 2 0,-6 3 0,-5 6 0,-5 2 0,3 4 0,-4 7 0,0-4 0,-3 4 0,1 1 0,2-6 0,5 4 0,1-11 0,5-1 0,-3-5 0,11-5 0,-6-1 0,8-4 0,-1 0 0,-1-3 0,1-5 0,1-1 0,0-3 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6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0 24575,'-5'5'0,"-8"9"0,-24 34 0,2 0 0,-1 6 0,-2-5 0,8 2 0,-10-2 0,5 9 0,10-7 0,-5-10 0,21 6 0,-14-16 0,21-1 0,-11-7 0,12-6 0,-3-4 0,4 0 0,0-1 0,0-3 0,0 3 0,0 0 0,0-3 0,0 8 0,0-4 0,8 5 0,2-1 0,14 7 0,7 3 0,2 4 0,11 8 0,-5-5 0,7 11 0,0-10 0,-7 3 0,-1-5 0,-7-1 0,-5-7 0,-2-1 0,-7-10 0,-3-2 0,-2-3 0,-4-1 0,0-4 0,-4 0 0,0-4 0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6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1 263 24575,'4'-16'0,"5"0"0,1-7 0,6 4 0,-6-4 0,7 14 0,-7-7 0,2 14 0,-3-6 0,-1 0 0,0 6 0,0-6 0,0 8 0,0 0 0,0 0 0,0 4 0,-4 4 0,0 11 0,-4 11 0,0 6 0,0 6 0,0 1 0,0-1 0,0-6 0,0-1 0,0-6 0,0-5 0,0-6 0,0-5 0,3-5 0,2-4 0,7 0 0,12-4 0,1 0 0,10-9 0,10-22 0,-11 1 0,28-38 0,-27 31 0,13-22 0,-15 19 0,-5 2 0,-2 1 0,-11 8 0,2 5 0,-6-4 0,2 9 0,-8-4 0,-1 6 0,-4 7 0,0 2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7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24575,'0'17'0,"0"8"0,0 18 0,0 0 0,0 19 0,0-3 0,0 1 0,0 27 0,0-37 0,0 30 0,0-30 0,0 0 0,0-2 0,0-12 0,0-7 0,0-6 0,0-10 0,-6-4 0,4-6 0,-5-3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9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24575,'7'59'0,"1"0"0,6 37 0,-13-85 0,-3-11 0,0-6 0,-4-15 0,6-10 0,0-2 0,0-5 0,0 0 0,9 0 0,1 5 0,13 0 0,-5 7 0,10-3 0,-6 7 0,1 3 0,2 7 0,-8 4 0,8 3 0,-8 1 0,3 4 0,-8 0 0,3 0 0,-7 0 0,3 0 0,-4 0 0,1 4 0,-4-4 0,-1 4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8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24575,'0'4'0,"0"8"0,0 18 0,0 12 0,0 16 0,11 9 0,-3-8 0,9 11 0,-6-17 0,-4 11 0,3-7 0,-4 0 0,5-6 0,0-8 0,-1-8 0,-5-7 0,0-4 0,-5-5 0,0-7 0,3-4 0,-2 0 0,2 0 0,-3 0 0,0-1 0,0 1 0,4-1 0,-4 1 0,7 0 0,-6-1 0,6 1 0,-6 0 0,6 0 0,-6 4 0,6-3 0,-6 4 0,6-5 0,-6 0 0,3 0 0,-4 0 0,-4-7 0,3 1 0,-2-5 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29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24575,'0'25'0,"0"-8"0,0 41 0,0-26 0,0 37 0,0-27 0,0 29 0,0-21 0,0 7 0,0-13 0,0-2 0,4-18 0,-3-1 0,6-6 0,-6-4 0,3-4 0,-4-6 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30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24575,'37'0'0,"4"0"0,16-10 0,0-3 0,-6-5 0,4 7 0,-11 2 0,11-3 0,-22 5 0,1-3 0,-11 10 0,-4 0 0,-1 0 0,-6 0 0,-4 0 0,-4-7 0,-1 6 0,-3-6 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31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352 205 24575,'4'-7'0,"0"2"0,-4-10 0,0 2 0,4-5 0,-3 0 0,7 1 0,-8-1 0,4 0 0,-4 5 0,0-4 0,0 8 0,0-4 0,0 5 0,-3 0 0,-5 4 0,-1 1 0,-7 3 0,3 0 0,-10 0 0,-2 13 0,-4-1 0,-3 24 0,1-8 0,-2 10 0,7-8 0,-5 8 0,14-8 0,-8 7 0,14-2 0,-3-5 0,3 5 0,2-7 0,3 2 0,2-7 0,4 5 0,0-9 0,0 4 0,0-5 0,0-1 0,0 1 0,0-5 0,0 4 0,0-8 0,4 7 0,0-7 0,5 8 0,-1-8 0,5 4 0,-4-5 0,7 0 0,-7 0 0,8 1 0,-4-1 0,12 1 0,0-4 0,6-1 0,-2-4 0,0 0 0,-5 0 0,4 0 0,-4 0 0,5 0 0,-6 0 0,0-4 0,-5-5 0,-1-1 0,1-7 0,-5 8 0,-1-4 0,-4 5 0,0 0 0,0 0 0,-3 0 0,-2 0 0,1 4 0,-3 1 0,2 3 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32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24575,'12'0'0,"8"0"0,26 0 0,4 0 0,23-12 0,-24 9 0,27-14 0,-22 5 0,6-1 0,3 1 0,-25-2 0,-2 12 0,-13-6 0,-10 8 0,0 0 0,-6 0 0,1 0 0,-3 0 0,-2 0 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32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24575,'-2'53'0,"0"1"0,-2 41 0,4-53 0,0 0 0,0 0 0,0 0 0,0-6 0,0 4 0,0-14 0,0 7 0,0-14 0,0 3 0,0-4 0,4-5 0,-3 4 0,6-8 0,-6 3 0,6-4 0,-6 0 0,2 0 0,-3 0 0,0 0 0,4 0 0,-4 0 0,4-1 0,-4 1 0,0-4 0,0 0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33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24575,'5'4'0,"2"-1"0,23-3 0,-10 0 0,20 0 0,-15 0 0,10 0 0,0 0 0,-4 0 0,4 0 0,-7 0 0,2 0 0,-2 0 0,-4 0 0,-5 0 0,-3 0 0,-7 0 0,3 0 0,-4 0 0,0 0 0,0 0 0,0 0 0,-4-3 0,-1-11 0,-3 0 0,0-20 0,0 22 0,0-7 0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38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 24575,'-4'6'0,"0"4"0,4 6 0,0 7 0,0-5 0,0 16 0,0-14 0,0 14 0,0-11 0,-4 1 0,3 9 0,1-12 0,6 12 0,-1-19 0,3 13 0,-7-13 0,3 9 0,0-6 0,-3 1 0,7 0 0,-7-1 0,3-3 0,0-2 0,-3 0 0,2-3 0,-3 4 0,0-5 0,0-1 0,0 1 0,-7-1 0,2-3 0,-11 4 0,2-7 0,-9 7 0,4-3 0,-4 0 0,1 4 0,2-8 0,-2 7 0,4-7 0,4 6 0,-2-6 0,7 6 0,-4-6 0,1 3 0,3-4 0,-4 0 0,5 0 0,1 0 0,6 0 0,11 0 0,9 0 0,10 0 0,6 0 0,1 0 0,7 0 0,-1 0 0,-1 0 0,-4 0 0,3 0 0,-15 0 0,9 0 0,-15 0 0,4 0 0,-10 0 0,3 0 0,-6 0 0,2 0 0,-4 0 0,0 0 0,0 0 0,0 0 0,0 0 0,0 0 0,0 0 0,-1 0 0,1 0 0,-1 0 0,0 0 0,1 0 0,-1 0 0,0 0 0,0 0 0,1 0 0,-1 0 0,0 0 0,0 0 0,-2 0 0,-2 0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44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309 204 24575,'-4'-3'0,"1"9"0,3 1 0,3 10 0,11 1 0,-3-4 0,11-1 0,-4 0 0,1-7 0,4 7 0,-1-12 0,-3 3 0,3-4 0,-4 0 0,5 0 0,-9 0 0,8 0 0,-9-8 0,5 2 0,0-11 0,-1 3 0,-3-3 0,-1-1 0,-5 4 0,1-2 0,-4 2 0,-2 1 0,-3-4 0,0 8 0,0-8 0,0 4 0,0-5 0,-7 0 0,-3 0 0,-13 4 0,-1-4 0,-5 8 0,4-4 0,-8 9 0,7 1 0,-9 4 0,6 0 0,5 0 0,-4 0 0,9 0 0,-4 0 0,6 0 0,3 3 0,2 2 0,4 3 0,3 4 0,1 1 0,4 5 0,0 5 0,0 1 0,0 5 0,0 6 0,0 1 0,0 6 0,0 0 0,0 7 0,6 2 0,-1-1 0,7 5 0,3-11 0,-3 11 0,8-11 0,-8 5 0,3-13 0,0 12 0,-9-16 0,3 5 0,-9-14 0,0-6 0,0 1 0,0 0 0,-13 0 0,2-4 0,-17 0 0,4-5 0,-5 0 0,-6-3 0,4-2 0,-4-4 0,6 0 0,0 0 0,0 0 0,5 0 0,-4 0 0,14-3 0,-4 2 0,10-7 0,0 8 0,3-8 0,2 8 0,3-4 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44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24575,'12'0'0,"18"0"0,10 0 0,4 0 0,18 0 0,-16 0 0,12 0 0,-9 0 0,-13 0 0,-1 0 0,-11 0 0,-5 0 0,-7 0 0,-8 0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40.1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24575,'11'0'0,"10"4"0,-3 1 0,12 7 0,-8 2 0,11 9 0,-4 1 0,4 1 0,0 3 0,-9-14 0,12 9 0,-17-10 0,7-3 0,-11 1 0,-2-7 0,-6 4 0,0-4 0,-3-1 0,0-3 0,-1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0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3 24575,'-2'-3'0,"-8"10"0,-8 9 0,-4 13 0,2 14 0,0 3 0,4 5 0,2-6 0,3 19 0,5-21 0,1 28 0,5-30 0,0 15 0,0-16 0,0 16 0,0-14 0,4 8 0,5-17 0,15 5 0,7-8 0,4-1 0,9 1 0,-5-15 0,13 9 0,-1-13 0,-6 4 0,-6-6 0,-8 0 0,-9-4 0,-6-1 0,-1-4 0,-7 0 0,0 0 0,-5 0 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45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24575,'72'2'0,"-1"0"0,-5 0 0,-11 0 0,-20-2 0,-14 0 0,-1-4 0,-17 3 0,-3-2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40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189 366 24575,'16'0'0,"5"0"0,3 0 0,5 0 0,0 0 0,0 0 0,0 0 0,-5 0 0,3 0 0,-3-9 0,5 3 0,-5-12 0,-1 4 0,-5-9 0,0 4 0,-3-9 0,-2 9 0,-3-9 0,-2 9 0,2-9 0,-1 9 0,0-3 0,-4 4 0,-1 0 0,-4 0 0,0 5 0,0 0 0,0 5 0,-8 0 0,-2-1 0,-13 4 0,-1 1 0,-5 4 0,0 0 0,0 0 0,-6 0 0,4 0 0,-4 4 0,6 6 0,-1 11 0,6-1 0,0 4 0,5-2 0,5-3 0,0 4 0,5 0 0,4-4 0,1 3 0,4 1 0,0 1 0,0 5 0,0 6 0,0-5 0,0 18 0,9-10 0,3 10 0,4 0 0,4-4 0,-4 16 0,0-20 0,-6 7 0,-6-23 0,-4 4 0,0-9 0,0 8 0,0-8 0,0 4 0,-13-5 0,2-4 0,-17 5 0,9-9 0,-9 3 0,4-3 0,-5-1 0,0 1 0,5-4 0,1-2 0,5-4 0,0 0 0,5 0 0,1 0 0,3 0 0,2 0 0,2-4 0,2 0 0,3 0 0,0 1 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41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696 0 24575,'-23'42'0,"-13"21"0,-2 6-1431,11-15 1,-1 2 1430,5-8 0,-1 1 0,-11 22 0,1 3 0,2-5 0,1 0 0,-1 6 0,0 1 0,1 1 0,1 1 0,6-3 0,1-3 0,0-11 0,1-2 8,0 6 1,2-3-9,-7 16 225,11-28 1,-1-1-226,-1 12 0,5 4 0,4-29 1413,8-10-1413,-4-9 183,5-9 0,0-4 1,0 0-1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46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24575,'24'0'0,"15"0"0,29 0 0,24 0 0,-15 0 0,3 0 0,-7 0 0,-1 0 0,1 0 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4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24575,'-9'3'0,"2"6"0,7 9 0,0 12 0,0 0 0,0 18 0,0-10 0,0 16 0,0-3 0,0-2 0,0 0 0,0-7 0,0-6 0,0 5 0,26 50 0,-19-54 0,19 37 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47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24575,'0'100'0,"0"-1"0,0 1 0,-4-76 0,2 62 0,3 32 0,-1-59 0,-5-143 0,5 51 0,5-8 0,4 17 0,6-5 0,4 5 0,0-3 0,4 7 0,-3-3 0,2 4 0,-4 5 0,-1 2 0,1 7 0,0-3 0,-1 7 0,-3-3 0,-2 4 0,-4 0 0,0 0 0,0 0 0,0 0 0,0 0 0,-4 0 0,0 0 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4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0 24575,'-16'0'0,"-1"13"0,-2 9 0,-7 16 0,2 17 0,2-14 0,5 20 0,-4-22 0,6 25 0,-6-17 0,10 9 0,5-8 0,1-10 0,5 16 0,0-22 0,0 15 0,0-11 0,0 0 0,0-1 0,10 0 0,1-4 0,14 5 0,0-11 0,1 4 0,2-13 0,-8 2 0,-2-5 0,-1-3 0,-8 2 0,4-7 0,-5 2 0,-4-6 0,0 2 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50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343 180 24575,'0'7'0,"0"1"0,0 4 0,0-3 0,0 8 0,0-8 0,0 3 0,0 0 0,4-3 0,-3 4 0,10-5 0,-1 0 0,3 1 0,4-4 0,-4-2 0,5-3 0,4 0 0,-3 0 0,9-4 0,-4-2 0,5-8 0,-4-5 0,-2-1 0,-5-3 0,-4 0 0,-1 4 0,-3-8 0,-2 8 0,-2-4 0,-2 5 0,-4 0 0,0 5 0,0-4 0,-4 8 0,-5-8 0,-4 8 0,-5 0 0,-5 0 0,4 8 0,-4-3 0,5 4 0,1 0 0,-1 0 0,0 0 0,5 0 0,0 0 0,1 0 0,3 4 0,-4 0 0,5 8 0,-1 2 0,0 8 0,0-3 0,-1 9 0,1-4 0,-1 5 0,5-5 0,-4 22 0,8-17 0,-3 19 0,4-14 0,0-4 0,0 4 0,0-5 0,0 0 0,0 0 0,0 0 0,0 0 0,0-5 0,0 3 0,0-3 0,4 0 0,-3-1 0,6-6 0,-6 1 0,3-5 0,-4 4 0,0-8 0,0 3 0,0-4 0,0 0 0,0 4 0,0-3 0,-8 4 0,-7-4 0,-8 0 0,-6 1 0,-6-5 0,-2-1 0,-5-4 0,6 0 0,1 0 0,11 0 0,-6 0 0,14-3 0,-4-2 0,12 1 0,4-4 0,0 8 0,4-4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51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24575,'0'11'0,"0"-2"0,0 8 0,4 1 0,2 6 0,12 0 0,-1 10 0,12-6 0,-7 13 0,17 5 0,-20-8 0,13 12 0,0 11 0,-17-6 0,20 20 0,-27-11 0,9-5 0,-5 13 0,-1-13 0,-4 5 0,-2-7 0,-5-7 0,0-1 0,-5-7 0,-5 1 0,-6-7 0,-4-1 0,-5-5 0,4-1 0,1-4 0,2-2 0,4-9 0,1 2 0,0-6 0,5 2 0,0-4 0,3 0 0,-2 0 0,2-4 0,1 3 0,-3-6 0,3 3 0,-4-4 0,0 0 0,4 0 0,0 0 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1:5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8 24575,'-3'-4'0,"-6"1"0,-4 3 0,-5 7 0,1 3 0,-6 8 0,3 11 0,-16-1 0,13 8 0,-8-5 0,10 4 0,-3-9 0,7 8 0,-1-14 0,9 2 0,4-4 0,-7-4 0,10 2 0,-6-2 0,8 4 0,0-8 0,0-2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24575,'0'7'0,"0"-5"0,0 16 0,0-6 0,0 4 0,0 5 0,0-4 0,0 3 0,0-4 0,0 0 0,0-4 0,0 7 0,0-1 0,0 0 0,0 6 0,0-15 0,0 11 0,0-8 0,0 8 0,0-3 0,0 4 0,0-1 0,0-3 0,0 8 0,0-8 0,0 8 0,0-8 0,0 8 0,0-8 0,4 4 0,-3-5 0,2 0 0,1-1 0,-3-3 0,2 3 0,-3-6 0,0 2 0,0-4 0,0 0 0,0 0 0,3-3 0,-2-1 0,2-3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3:06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1093 327 24575,'-5'-21'0,"-4"3"0,-6-10 0,-4 4 0,1 0 0,-2-4 0,-5-3 0,0 4 0,-12-5 0,-7 6 0,6 13 0,-3-11 0,-1 22 0,10-16 0,-15 16 0,16-7 0,-10 9 0,11 0 0,-13 0 0,12 9 0,-6-2 0,12 15 0,-3-6 0,2 13 0,1-4 0,-7 13 0,5 0 0,-2 6 0,-4 2 0,11-4 0,-6 9 0,7-8 0,-2 13 0,1-12 0,0 11 0,0-5 0,4 0 0,2 6 0,5-13 0,0 6 0,1-7 0,4 0 0,1-5 0,5 3 0,0-3 0,0 5 0,0 13 0,0-10 0,0 4 0,0-8 0,4-11 0,2 5 0,3-6 0,1 0 0,3-5 0,6 0 0,1-1 0,8-3 0,-3 4 0,4-5 0,0 1 0,6 0 0,-5-1 0,5 1 0,-6 0 0,0-1 0,0-4 0,-5 2 0,4-6 0,-4 6 0,5-6 0,0 7 0,0-7 0,0 3 0,6-4 0,-5-5 0,24 0 0,-21-5 0,15 0 0,-13 0 0,-10 0 0,9 0 0,-10 0 0,0 0 0,-2 0 0,-4-4 0,0-5 0,-1-5 0,1-3 0,0-1 0,-1 0 0,-3 0 0,3-5 0,-6-1 0,7-5 0,-7 5 0,2-4 0,-4 9 0,0-4 0,1 1 0,-1-3 0,1-4 0,-1 0 0,-3-6 0,7-14 0,-11 9 0,12-14 0,-9 24 0,1-11 0,-2 11 0,-4-5 0,0-1 0,0 6 0,0-11 0,0 10 0,0-4 0,0 11 0,0-4 0,0 9 0,0-3 0,0 4 0,-4 0 0,-1 0 0,0 1 0,-2-1 0,-2 0 0,-2-5 0,-2 4 0,4-4 0,0 6 0,-4-1 0,3 0 0,-6 0 0,6 1 0,-3-1 0,0 0 0,-1-8 0,0 7 0,1-7 0,4 8 0,0 0 0,4 0 0,-2 5 0,6-4 0,-7 4 0,7-1 0,-3 2 0,4 4 0,0 0 0,-3 3 0,2 2 0,-2 3 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3:10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32 469 24575,'0'6'0,"0"12"0,0 15 0,0 23 0,0-4 0,5 19 0,3 13 0,-1-20 0,4 23 0,-9-27 0,8 13 0,-8-13 0,8-4 0,-5-20 0,1-1 0,-2-11 0,-4-1 0,0-10 0,0-1 0,0-10 0,0-13 0,-7-3 0,0-20 0,-6 8 0,-3-14 0,5 3 0,-4-5 0,4 0 0,1 0 0,4 5 0,1-3 0,5 9 0,0-4 0,0 6 0,0 0 0,0 5 0,0-4 0,0 9 0,0-9 0,0 9 0,0-3 0,0 4 0,0 4 0,0-2 0,4 2 0,0 1 0,5 0 0,-1 5 0,0 0 0,0 0 0,0 0 0,0 3 0,0 2 0,0-1 0,0 3 0,0-6 0,4 6 0,-3-3 0,7 4 0,1 0 0,2 0 0,-2 0 0,-5 0 0,-4 0 0,0 0 0,0 4 0,0 0 0,-4 4 0,0 5 0,-4 0 0,0 0 0,0 4 0,0-4 0,0 5 0,0 0 0,0-1 0,0 1 0,-4 0 0,-1-1 0,-4 1 0,0 5 0,0-5 0,-1 5 0,1-5 0,0 0 0,1-5 0,-1 3 0,1-7 0,0 4 0,0-5 0,-1-1 0,-2 1 0,2-3 0,-3-2 0,4 1 0,0-3 0,7-1 0,6-5 0,8-7 0,1-2 0,3-4 0,-8 5 0,8-4 0,-8 4 0,4-10 0,-4 4 0,5-14 0,-3 7 0,9-14 0,-10 9 0,6-10 0,-7 16 0,1-9 0,-1 15 0,-4 1 0,-1 1 0,0 8 0,-4-4 0,4 5 0,-4 0 0,0 1 0,0 6 0,0 9 0,0 6 0,0 7 0,0-3 0,0 0 0,0 4 0,0-3 0,0 9 0,0-9 0,4 3 0,-3-4 0,6-5 0,-6 4 0,7-4 0,-4 1 0,5-2 0,-2-4 0,2 4 0,-1-3 0,0 3 0,0-4 0,4 1 0,-3-1 0,4 0 0,-5 0 0,0 0 0,0-3 0,0-2 0,0-3 0,-1 0 0,1-3 0,0-11 0,-3-6 0,3-4 0,-7-4 0,7 4 0,-7-5 0,4 5 0,-5-4 0,0 9 0,0-9 0,0 4 0,0-5 0,0 0 0,0 0 0,0 0 0,0 4 0,0 3 0,0 8 0,0 2 0,0 4 0,3 3 0,1 5 0,0 4 0,-1 8 0,1 2 0,-3 8 0,7-3 0,-7 9 0,7-9 0,-3 9 0,4-4 0,-3 0 0,2-2 0,-4-8 0,1 2 0,2-7 0,-6 3 0,6-4 0,-2 0 0,3 0 0,-1-4 0,1 0 0,0-4 0,0 0 0,0 0 0,0 0 0,0 0 0,-1 0 0,1 0 0,0 0 0,-1-4 0,2-10 0,-4-11 0,3-6 0,-7-10 0,8 5 0,-8-7 0,4 7 0,-5 1 0,0 6 0,0 0 0,0 5 0,0 1 0,0 9 0,0 2 0,0 4 0,3 4 0,2 0 0,6 4 0,-1 0 0,6 0 0,-3 0 0,5 0 0,0 0 0,-5 0 0,4 0 0,-4 0 0,0-3 0,0 2 0,-5-3 0,0 4 0,0 0 0,0 0 0,0 0 0,0 0 0,-4 7 0,-1 2 0,-3 8 0,0 1 0,0 4 0,0-3 0,0 4 0,0-6 0,0-4 0,0 4 0,0-8 0,0 3 0,0-4 0,0 0 0,0 0 0,0 0 0,0 0 0,0 0 0,0 0 0,0 0 0,4-4 0,0 0 0,4-4 0,4 0 0,2 0 0,8 0 0,-3 0 0,9-5 0,-4-4 0,0-11 0,5-6 0,-8-3 0,11-9 0,-11 7 0,5-11 0,-5 5 0,0-5 0,0 0 0,-5 5 0,-2 2 0,-4 6 0,0 0 0,-1 5 0,-4 1 0,-1 9 0,-4 2 0,-3 8 0,-2 0 0,-2 4 0,-1 0 0,-5 0 0,4 8 0,-8 2 0,7 7 0,-3 6 0,0-4 0,2 8 0,-2-8 0,4 9 0,-1-4 0,1 4 0,-1 1 0,4 0 0,-2 0 0,7 0 0,-8 0 0,8 0 0,-4 1 0,5-6 0,0-2 0,0-4 0,0-1 0,0-3 0,0 2 0,8-6 0,2 3 0,13-4 0,-4 0 0,8-4 0,-3 3 0,5-7 0,1 3 0,-1-4 0,0 0 0,0 0 0,0 0 0,-5 0 0,3 0 0,-8 0 0,4 0 0,-6 0 0,-3 0 0,2 0 0,-7 0 0,4 0 0,-6-3 0,-2-1 0,-2-8 0,-3 7 0,0-2 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3:12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24575,'39'58'0,"-1"1"0,0-1 0,15 27 0,-4-13 0,-3-25 0,6 1 0,-5-4 0,9-13 0,-4 7 0,12-8 0,-12-6 0,11 4 0,-12-16 0,30 18 0,-24-16 0,-5 3 0,0-1 0,-2-4 0,45 7 0,-33-7 0,20 0 0,-16 0 0,6 0 0,-13 0 0,5 0 0,-7-6 0,16-1 0,-5-5 0,0 0 0,10 0 0,-30 0 0,30 0 0,-18 0 0,6 0 0,-1-5 0,-8-1 0,-7-6 0,-1 1 0,-7 1 0,-5-1 0,-7 2 0,-8 3 0,-4-2 0,-5 7 0,0-3 0,-5 4 0,0 0 0,-4-3 0,0 2 0,-4-3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3:12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24575,'5'-3'0,"2"2"0,17 6 0,6 2 0,6 7 0,2 6 0,-3-7 0,-5 10 0,5-7 0,-9-1 0,7-5 0,-18 2 0,7-6 0,-13 3 0,4-2 0,-5-6 0,0 6 0,-1-6 0,1 3 0,-4-1 0,0 2 0,-4 2 0,0 1 0,0-1 0,0 1 0,0 0 0,0 0 0,0 4 0,-4 2 0,-1 3 0,-4 6 0,-5 1 0,3 5 0,-9 13 0,4 1 0,-8 21 0,7-12 0,-6 18 0,10-18 0,-10 20 0,10-20 0,-4 5 0,7-21 0,0-6 0,5-7 0,-3-10 0,7-1 0,-6-7 0,3-2 0,-4-3 0,-1-13 0,5 10 0,-1-10 0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3:15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1 373 24575,'48'-32'0,"0"0"0,28 29 0,-76 76 0,0 6 0,0-42 0,0-21 0,0-6 0,0 2 0,0-11 0,0-14 0,5-7 0,-4-7 0,7-1 0,-2 4 0,3-5 0,1 5 0,-1-4 0,0 4 0,5-5 0,0 5 0,1 1 0,2 5 0,-4 4 0,1-2 0,-2 6 0,-3 1 0,3 2 0,-3 2 0,3 0 0,-4 1 0,0 1 0,0 2 0,0-3 0,0 4 0,0 0 0,0 0 0,0 0 0,0 0 0,0 0 0,0 0 0,0 0 0,-4 4 0,3 4 0,-6 11 0,7 0 0,-7 8 0,3 3 0,-4 1 0,0 9 0,0-9 0,0 4 0,0-11 0,0-2 0,0-4 0,0-5 0,0 0 0,0-5 0,0 0 0,0-7 0,0-6 0,0-13 0,4-6 0,-3-11 0,8 4 0,-4-4 0,5 0 0,0 5 0,0-5 0,4 6 0,-4 5 0,8 1 0,-9 5 0,4 5 0,-5 0 0,0 9 0,0-3 0,0 6 0,0-3 0,0 4 0,0 0 0,-4 3 0,-1 2 0,-3 2 0,0 1 0,0 5 0,0 0 0,0 10 0,0-4 0,5 8 0,-4-3 0,3 0 0,-4 4 0,0-9 0,0 4 0,4-6 0,-3-3 0,3-2 0,0-4 0,-4 0 0,8 0 0,-4 0 0,4 0 0,0-4 0,-1-1 0,1-3 0,0 0 0,5 0 0,6-14 0,-3-2 0,8-20 0,-8 5 0,0-10 0,2 11 0,-7-5 0,3 5 0,-4 1 0,-5 5 0,3 1 0,-7 10 0,3 0 0,-4 5 0,0 7 0,0 11 0,0 9 0,0 11 0,0-2 0,0 1 0,0 0 0,0-5 0,0 3 0,0-8 0,0 0 0,0-7 0,4-4 0,0 0 0,4-4 0,0 0 0,0-4 0,0 0 0,4 0 0,2 0 0,3-4 0,1-5 0,0-5 0,0-9 0,-4-1 0,0-5 0,0 0 0,-3 0 0,3 0 0,-4 0 0,-1-1 0,-3 1 0,-2 5 0,-4 1 0,0 10 0,4 0 0,-4 5 0,7 4 0,-3 7 0,1 7 0,3 17 0,-3 5 0,6 10 0,-1 0 0,6 0 0,0 0 0,11 2 0,-6-13 0,10 6 0,-7-17 0,7 5 0,-2-6 0,0-4 0,-6-1 0,5-9 0,-9 3 0,0-7 0,-7 3 0,-4-4 0,0 0 0,0 0 0,-4 0 0,0 0 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3:16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0 24575,'-20'50'0,"1"0"0,3 0 0,0-4 0,-3-3 0,6 12 0,-8-4 0,9-7 0,-4 4 0,11-23 0,-4 9 0,7-20 0,-6 8 0,7-13 0,-14-1 0,13-4 0,-9-4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3:17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0 258 24575,'12'0'0,"1"-8"0,10-3 0,-4-7 0,8-1 0,-11-4 0,5 7 0,-10-11 0,6 12 0,-7-8 0,-1 6 0,-1-6 0,-7 8 0,3-7 0,-4 13 0,-3 1 0,-6 4 0,1 4 0,-9 8 0,3 7 0,-6 15 0,0 6 0,3 6 0,2 1 0,4 5 0,1-10 0,3 4 0,3-14 0,4 1 0,0-5 0,0-5 0,0-7 0,0-4 0,7-4 0,14 0 0,11-19 0,12-9 0,-4-11 0,4-9 0,2 3 0,-19 15 0,1 4 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3:18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274 348 24575,'-51'31'0,"1"0"0,-9 18 0,14 1 0,34-10 0,-25 40 0,34-44 0,-12 0 0,13-1 0,-3 0 0,4-9 0,0 2 0,0-5 0,0-4 0,0-1 0,0-5 0,0-5 0,0 0 0,0-1 0,3-2 0,6-2 0,4-3 0,9-8 0,3-8 0,1-16 0,6-12 0,-4-1 0,1-11 0,7-12 0,-17 14 0,4-17 0,-12 21 0,1-7 0,-6 0 0,-1 7 0,-5-5 0,0 11 0,0-4 0,0 5 0,0 7 0,0 1 0,-4 11 0,3 5 0,-7 7 0,4 8 0,0 3 0,0 10 0,4 15 0,0 1 0,0 16 0,0-5 0,0 6 0,0 1 0,0-1 0,0 0 0,5 0 0,5 1 0,7-1 0,10 6 0,1-2 0,6 10 0,0-9 0,-1-3 0,1-1 0,-8-11 0,4 0 0,-11-10 0,0-7 0,-7-3 0,-4-4 0,0 0 0,0-4 0,-4 0 0,0-4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3:19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56 24575,'8'0'0,"-4"-3"0,-1-2 0,-3-2 0,0-2 0,0 1 0,0 0 0,-3 0 0,-1 4 0,-4 1 0,0 3 0,0 0 0,0 0 0,3 3 0,2 1 0,3 3 0,0 1 0,0-1 0,3-2 0,2 2 0,7-6 0,1 6 0,1-6 0,2 3 0,-7 0 0,4-4 0,-5 4 0,0-4 0,-1 0 0,-2-3 0,-2-2 0,-3-2 0,0-1 0,-3 0 0,-2 4 0,-3 0 0,0 4 0,1 0 0,2 3 0,2 1 0,3 4 0,3-4 0,-2-1 0,2-3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0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6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41 430 24575,'11'0'0,"-1"0"0,5 0 0,-4 0 0,-1 0 0,-3 0 0,0 0 0,0 0 0,0 0 0,1 0 0,-1 0 0,0 0 0,0-3 0,0-1 0,0-3 0,1-4 0,0-2 0,0-3 0,0-4 0,0-2 0,1-4 0,0 0 0,0-6 0,-1 5 0,1-5 0,-4 6 0,-1 0 0,-4-1 0,0 6 0,0 0 0,0 5 0,0 0 0,0 4 0,0 1 0,-7 7 0,2-3 0,-6 7 0,0-4 0,2 4 0,-6 0 0,3 0 0,-4 0 0,4 7 0,-4 7 0,3 7 0,-5 5 0,1 17 0,-2-7 0,5 8 0,1-13 0,4 1 0,4-5 0,-4 5 0,8-6 0,-6 0 0,6 5 0,-3-3 0,0 3 0,3-5 0,-3 6 0,4-5 0,-4 4 0,3-9 0,-3 3 0,4-8 0,0 3 0,0-4 0,0 4 0,0-6 0,0 10 0,0-11 0,3 3 0,2-1 0,2-3 0,1 0 0,3 0 0,-3-5 0,7 1 0,-3 0 0,4-4 0,12-1 0,-5-3 0,6 0 0,-4 0 0,-8-3 0,3-5 0,-8-1 0,3-2 0,-7 3 0,3 1 0,-3 0 0,-1-5 0,-3 7 0,0-2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24575,'96'0'0,"0"0"0,0 0 0,0 0 0,0 0 0,0 1 0,6-1 0,-3 1 0,-13 0 0,-21 1 0,8 4 0,-21 0 0,-4 3 0,-7 7 0,-9 9 0,10-7 0,-14 11 0,6-13 0,-8 14 0,-1-5 0,4 1 0,-3 3 0,-1-8 0,-1 3 0,-6-6 0,-4-5 0,2 0 0,-7-5 0,4 0 0,-5 1 0,-4-5 0,0 0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1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0 406 24575,'20'0'0,"-9"0"0,40 0 0,-23 0 0,14 0 0,-13 8 0,0-1 0,1 7 0,0 5 0,-5-7 0,-1 7 0,-11-10 0,4 0 0,-11-1 0,5 0 0,-10-10 0,7-4 0,-7-16 0,7-2 0,-3-25 0,5 9 0,1-16 0,-1 13 0,1 1 0,4 5 0,-4-5 0,8 12 0,-8-5 0,3 10 0,-5 2 0,-1 10 0,-3 0 0,-1 5 0,-1 4 0,-2 0 0,3 4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3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24575,'0'12'0,"0"1"0,0 5 0,0 5 0,0-4 0,0 22 0,0-14 0,0 15 0,0-7 0,0-4 0,0 4 0,0-15 0,0 1 0,0-12 0,0 4 0,0-12 0,0-18 0,0-9 0,0-17 0,5 0 0,5 1 0,7-1 0,-1 7 0,3 0 0,-8 7 0,7 8 0,-8-1 0,3 16 0,-5-6 0,0 12 0,4-4 0,-2 4 0,2 0 0,-4 0 0,0 0 0,0 3 0,1 11 0,0 6 0,1 10 0,0-1 0,-5 6 0,-1-4 0,-4-1 0,0-2 0,0-13 0,0 7 0,0-13 0,0 3 0,0-4 0,4-3 0,-3-5 0,2-14 0,1-1 0,1-14 0,0 10 0,4-9 0,-4 3 0,5 1 0,-1 1 0,0 5 0,0 4 0,-1-3 0,1 12 0,-1-7 0,0 11 0,0-2 0,0 3 0,0 0 0,0 0 0,0 0 0,0 0 0,0 3 0,-3 6 0,3 10 0,-7 0 0,3 9 0,-4 2 0,0 1 0,0 4 0,0-6 0,0 1 0,0-1 0,0-5 0,0-1 0,0-9 0,0-2 0,0-4 0,0 0 0,0 1 0,4-5 0,-3 0 0,2-4 0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24575,'-16'0'0,"4"0"0,0 7 0,3 9 0,0-2 0,-5 13 0,8-7 0,-2 9 0,-1 1 0,7-1 0,-7 0 0,9 1 0,0-6 0,0-1 0,0-5 0,0 0 0,0-5 0,0 0 0,0-5 0,7-4 0,-2 0 0,11-8 0,-2-5 0,3-5 0,-3-4 0,-1 0 0,-4 0 0,0 0 0,0-5 0,-4 4 0,0-4 0,-5 5 0,0 0 0,0 0 0,0 4 0,0-3 0,0 8 0,0-4 0,0 5 0,0 7 0,0 10 0,0 5 0,0 7 0,0-3 0,0 0 0,0 0 0,3-5 0,2 0 0,3-5 0,0 0 0,0 0 0,0-4 0,0 0 0,0-4 0,0 0 0,5 0 0,-4-4 0,8-4 0,-3-11 0,0-6 0,0-4 0,-4 4 0,-1 2 0,0 10 0,-4-4 0,2 7 0,-3 2 0,4 4 0,-1 4 0,1 0 0,0 3 0,0 6 0,1 5 0,4 9 0,1-4 0,6 9 0,-2-9 0,6 10 0,-4-10 0,9 6 0,-9-2 0,3-7 0,-5 2 0,0-9 0,-5-1 0,0 1 0,-5-1 0,0-4 0,0 0 0,0-4 0,-3 0 0,-2 0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5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24575,'-16'37'0,"-13"28"0,2-19 0,-8 17 0,24-34 0,1-4 0,1 2 0,8-7 0,-3 3 0,4-10 0,0 4 0,0 1 0,0-3 0,0 3 0,0-6 0,0-3 0,0 8 0,0-8 0,0 3 0,0-4 0,0 0 0,0 0 0,-7-3 0,5-6 0,-4 1 0,6-4 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6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 24575,'4'-1'0,"-1"11"0,-3 22 0,0 1 0,-5 36 0,-7-20 0,4 30 0,-3-26 0,11 11 0,0 3 0,0-6 0,0 20 0,0-22 0,0 14 0,0-22 0,0 13 0,9-27 0,3 11 0,7-17 0,7 6 0,1-6 0,4-9 0,-1 2 0,-5-13 0,-2 2 0,-6-4 0,-3 0 0,-2-5 0,-4 0 0,-3-4 0,-2 0 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7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0 380 24575,'3'-5'0,"6"2"0,4 3 0,5 0 0,5 0 0,2 0 0,4-5 0,-4-9 0,4-8 0,-9-2 0,-3-6 0,-1 11 0,-10-9 0,6 13 0,-6-7 0,-3 8 0,-3-4 0,0 5 0,0-4 0,0 3 0,0-4 0,-4 0 0,-5 0 0,-5 4 0,-4 1 0,0 4 0,5 0 0,-4 0 0,3 5 0,1 0 0,-4 4 0,7 0 0,-6 0 0,6 0 0,-2 0 0,4 0 0,-1 0 0,1 8 0,-1 2 0,4 12 0,1 3 0,4 10 0,0 2 0,0 5 0,0 7 0,0-4 0,0 11 0,0-12 0,0 11 0,0-10 0,0 17 0,0-22 0,0 3 0,0-20 0,0-5 0,4 0 0,-3-5 0,3 0 0,0-5 0,-3 0 0,2-4 0,-3 0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24575,'-1'4'0,"2"0"0,11-4 0,1 0 0,5 0 0,0 0 0,0 0 0,0 0 0,0 0 0,-1 0 0,-4 0 0,-1 0 0,-4 0 0,-4 6 0,-1 9 0,-3 9 0,0 5 0,-4 0 0,-1 1 0,-5-1 0,0-5 0,1-1 0,0-5 0,4-4 0,1-2 0,4-4 0,0 0 0,6-4 0,4 0 0,6-4 0,2 0 0,5-5 0,-4 0 0,4-4 0,-5 4 0,-4 1 0,3 0 0,-8 3 0,3-3 0,-4 4 0,0 0 0,0-4 0,0 3 0,-4-3 0,0 4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38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24575,'6'5'0,"9"-2"0,13-3 0,9 0 0,0 0 0,-2 0 0,-6 0 0,0 0 0,-4 0 0,-7 0 0,-5 0 0,-5 0 0,-4-7 0,0-3 0,-4 1 0,0 1 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40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1 216 24575,'3'8'0,"1"2"0,4-5 0,0-1 0,5 4 0,-4-3 0,3-1 0,-4 0 0,5-4 0,-4 0 0,3 0 0,-4 0 0,5 0 0,-4 0 0,3 0 0,-4 0 0,0 0 0,1 0 0,-1-8 0,0 2 0,1-10 0,-5 6 0,4-6 0,-7 6 0,3-2 0,-4 4 0,0-5 0,0 4 0,0-4 0,0 5 0,0-4 0,0 2 0,0-2 0,0 4 0,0-5 0,0 4 0,0-4 0,0 5 0,-8 0 0,3-1 0,-8 1 0,5-1 0,0 5 0,-1-3 0,2 6 0,-1-3 0,0 4 0,0 0 0,0 0 0,0 0 0,0 0 0,0 0 0,3 4 0,-2 4 0,2 6 0,0 4 0,-3 0 0,2 5 0,1-4 0,-4 9 0,8-4 0,-3 5 0,4 1 0,0-1 0,0 1 0,0-1 0,0-5 0,0 4 0,0-4 0,0 1 0,0 3 0,0-9 0,0 4 0,0 0 0,0-4 0,0 4 0,0-5 0,4-1 0,0-3 0,5 2 0,-5-7 0,4 8 0,-7-8 0,7 4 0,-7-5 0,2 0 0,1-3 0,-3 2 0,3-3 0,-1 0 0,-2 0 0,2-4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24575,'20'56'0,"-7"-29"0,17 44 0,-7-42 0,-8 2 0,12-3 0,-13-6 0,7 0 0,-5-10 0,-7-1 0,5-6 0,-12 1 0,8-5 0,-9 2 0,2-3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41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24575,'17'0'0,"-3"8"0,9 2 0,0 8 0,3 7 0,6 8 0,-14-1 0,7 11 0,-13-6 0,4 5 0,0 8 0,-10-12 0,4 17 0,-8-22 0,7 15 0,-7-12 0,2-4 0,-4 2 0,0-4 0,0 1 0,0 4 0,-4-5 0,3-1 0,-12 0 0,7-5 0,-12-1 0,8-5 0,-7-4 0,7-2 0,-3-3 0,5-1 0,0 0 0,4 0 0,-4 0 0,7 0 0,-6 0 0,6 0 0,-2 0 0,-1 0 0,3 0 0,-2 0 0,3 0 0,0 0 0,0 0 0,-4-3 0,3 2 0,-6-6 0,3 2 0,-4-11 0,3 6 0,1-6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4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3704 0 24575,'-16'0'0,"-12"0"0,-4 0 0,-17 0 0,5 0 0,-28 0 0,30 0 0,-53 0 0,44 0 0,-32 0 0,9 0 0,-12 0 0,-9 0 0,8 0 0,7 0 0,20 0 0,-13 0 0,6 0 0,0 5 0,-5 2 0,19-1 0,-9 5 0,18-10 0,-12 4 0,11-5 0,-4 0 0,6 0 0,6 0 0,-4 5 0,4-4 0,-6 4 0,1-1 0,-1 2 0,1 0 0,-7 4 0,5-9 0,-12 9 0,-3-8 0,-1 8 0,-5-4 0,14 1 0,-6 3 0,6-9 0,0 4 0,-4 0 0,11-4 0,-11 4 0,0-5 0,4 0 0,-10 0 0,7 0 0,-5 0 0,1 0 0,1 5 0,10-4 0,-1 4 0,3 0 0,7-4 0,-6 4 0,14-5 0,-3 0 0,4 4 0,6-3 0,-4 3 0,8-4 0,-3 0 0,4 4 0,-4-3 0,4 3 0,-5-4 0,6 0 0,-1 0 0,1 0 0,4 0 0,-3 0 0,7 0 0,-7 0 0,6 0 0,-1 0 0,3 0 0,0 0 0,0 0 0,0 0 0,0 0 0,0 0 0,0 0 0,-1 0 0,1 0 0,0 0 0,4 4 0,0-4 0,4 4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45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 24575,'-5'14'0,"6"-1"0,4 12 0,0-6 0,4 9 0,-8-3 0,3-1 0,-4 4 0,0-9 0,0 4 0,0-9 0,0-2 0,0-4 0,0 0 0,0-6 0,0-11 0,0-5 0,4-4 0,1 1 0,-1 4 0,4-5 0,-3 0 0,4 0 0,0 0 0,4 0 0,1 0 0,4 0 0,-4 0 0,3 4 0,-8 1 0,8 4 0,-8 1 0,3 3 0,-4 1 0,1 4 0,-2 0 0,1 0 0,0 0 0,0 4 0,-4 10 0,4 12 0,-7 5 0,4 10 0,-5-4 0,0 0 0,0-2 0,0-11 0,0-1 0,0-5 0,0-4 0,0-2 0,0-4 0,3-3 0,1-5 0,5-9 0,-1-5 0,1-4 0,0 0 0,0 1 0,3-1 0,2 0 0,1-6 0,2 5 0,-3 0 0,0 2 0,3 7 0,-8-3 0,4 5 0,-5 0 0,0-1 0,0 5 0,0 0 0,-1 4 0,1 0 0,0 0 0,-1 0 0,1 4 0,0 0 0,-4 8 0,4 7 0,-7 0 0,8 9 0,-8-9 0,7 4 0,-7-5 0,7 0 0,-7-5 0,3 0 0,-4-5 0,0 0 0,0 0 0,0-4 0,0 0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46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216 200 24575,'0'-12'0,"0"-3"0,0-4 0,-5-5 0,0-1 0,-8 2 0,-2 0 0,1 8 0,-3-7 0,4 13 0,-4 0 0,4 5 0,-2 4 0,2 8 0,4 1 0,-2 13 0,5 3 0,-4 9 0,0-3 0,5 10 0,-4-10 0,8 10 0,-8-10 0,8 4 0,-4-6 0,5 1 0,0-6 0,0-5 0,0-3 0,0-7 0,0 4 0,0-5 0,0 0 0,4-3 0,0-2 0,4-3 0,0 0 0,0 0 0,0 0 0,1-8 0,-1-2 0,1-4 0,-1-2 0,1 2 0,0-4 0,0 0 0,0 0 0,0 0 0,-4 5 0,2-4 0,-6 7 0,7-2 0,-7 4 0,3 0 0,-4 0 0,3 3 0,1 2 0,0 7 0,3 4 0,-6 6 0,8 9 0,-4 1 0,0 5 0,4 0 0,-4-5 0,4-1 0,0-5 0,4-4 0,-3-1 0,2-8 0,1-2 0,0-3 0,1 0 0,2-8 0,-1-7 0,-1-9 0,5-5 0,-9-1 0,5-5 0,-5 4 0,0 0 0,-5 8 0,3 5 0,-7 1 0,3 3 0,-4 2 0,3 7 0,-2-2 0,6 6 0,-3-3 0,4 8 0,0 4 0,0 5 0,1 10 0,4-4 0,2 9 0,4-4 0,0 5 0,0-4 0,1 3 0,-2-9 0,1 9 0,-1-9 0,6 0 0,-5-2 0,4-6 0,-10 1 0,0-3 0,-5-1 0,0-4 0,0 0 0,-4-1 0,0-2 0,-4 3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47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0 24575,'-4'11'0,"-1"-5"0,-5 33 0,0-13 0,-5 15 0,-1-11 0,0 12 0,1-6 0,5 1 0,-1 4 0,1-15 0,5 3 0,-7-11 0,10-5 0,-10-4 0,11-2 0,-3-2 0,4 3 0,-6-4 0,4 0 0,-5-4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48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24575,'-8'12'0,"0"-1"0,2 23 0,-3 20 0,7-12 0,-9 29 0,10-19 0,-4 8 0,5 12 0,0-19 0,0 4 0,0-20 0,0 4 0,0-10 0,0-1 0,4-2 0,6-3 0,0-1 0,13 0 0,-3-5 0,10 0 0,-1-4 0,-5-1 0,-1-5 0,-5 0 0,0 0 0,-4-4 0,-2-1 0,-4-4 0,0 0 0,-3 0 0,-2 0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49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0 233 24575,'0'12'0,"4"-1"0,-3-3 0,10 1 0,-9-1 0,14 0 0,-11 1 0,8-1 0,-5-3 0,0-2 0,4-3 0,-3 0 0,8 0 0,-8 0 0,8 0 0,-8 0 0,8 0 0,-8 0 0,4 0 0,-5 0 0,0-8 0,0 3 0,1-12 0,-1 8 0,-3-13 0,-1 7 0,-4-14 0,0 5 0,0 0 0,0-4 0,0 3 0,0 1 0,0 1 0,0 5 0,0 4 0,-4 2 0,-1 3 0,-3 5 0,0 0 0,0 4 0,0 0 0,0 0 0,-1 0 0,-3 0 0,3 0 0,-4 0 0,1 4 0,2 5 0,-3 5 0,4 4 0,-4 0 0,3-1 0,-3 1 0,8 5 0,-3-4 0,7 4 0,-7 0 0,6-4 0,-2 9 0,4-4 0,0 0 0,0 4 0,0-9 0,0 9 0,0-4 0,0 1 0,0 3 0,0-9 0,0 9 0,4-4 0,1 1 0,1 3 0,2-9 0,-3 9 0,0-9 0,-1 8 0,-4-13 0,0 2 0,0-8 0,0 0 0,4-3 0,-3-5 0,-6-5 0,3 1 0,-6 0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7:56:50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24575,'11'0'0,"4"0"0,-2 0 0,4 4 0,-3 4 0,3 11 0,-7 0 0,4 9 0,-5-4 0,1 5 0,-1-5 0,1 4 0,-1-9 0,-4 9 0,-1-9 0,-4 10 0,0-10 0,0 4 0,0 0 0,0-5 0,0 5 0,0-5 0,0 0 0,0-5 0,0 4 0,0-3 0,0 3 0,-4 1 0,-1 0 0,-4 0 0,0-1 0,1-3 0,3-2 0,-2-4 0,6 0 0,-7 0 0,7 0 0,-2 1 0,-1-5 0,3 3 0,-6-3 0,6 4 0,-5-4 0,5-4 0,-3-1 0,4-2 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6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419 193 24575,'0'-15'0,"0"3"0,0-4 0,0 7 0,0-8 0,0 4 0,0-5 0,0 4 0,0-2 0,0 7 0,0-4 0,0 5 0,0 0 0,0 0 0,0 0 0,-7 3 0,-3 2 0,-7 3 0,-1 0 0,1 0 0,-6 0 0,4 0 0,-4 0 0,5 4 0,0 10 0,0 1 0,-1 12 0,0-3 0,3 11 0,-2-5 0,7 5 0,-3-6 0,4 0 0,0 0 0,1 0 0,3-5 0,2 4 0,4-9 0,0 3 0,0-4 0,0 0 0,0-1 0,0-3 0,0 2 0,0-7 0,0 8 0,0-8 0,0 3 0,3-4 0,2 0 0,3 0 0,0 0 0,-1 0 0,6 0 0,-4 0 0,7 1 0,-2-1 0,8 1 0,-3 4 0,4-2 0,-5 1 0,4-2 0,-3-2 0,9 2 0,-9-1 0,9 0 0,-4 1 0,0-1 0,-2 4 0,-4 1 0,-5-1 0,0 4 0,-5-4 0,1 1 0,4 10 0,-8-13 0,3 9 0,-8-8 0,0-3 0,0 8 0,0-4 0,0 1 0,0 2 0,0 2 0,-4 1 0,-5 4 0,-11 1 0,1-5 0,-5 5 0,1-6 0,4 0 0,-4-4 0,0 0 0,4-5 0,-8 0 0,2-4 0,2-1 0,-5-4 0,4 0 0,0 0 0,1 0 0,5 0 0,-5 0 0,8 0 0,-6 0 0,7 0 0,1 0 0,0-8 0,4-1 0,1-9 0,-5-3 0,7 6 0,-5-1 0,10 8 0,-6 0 0,6 4 0,-2 1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7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24575,'20'0'0,"5"0"0,5 0 0,13 0 0,1 0 0,4 0 0,-11 0 0,-2 0 0,-6 0 0,-10 0 0,-1 0 0,-6 0 0,-3 0 0,3 0 0,-8 0 0,0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24575,'-40'74'0,"0"1"0,0 0 0,1-4 0,0-3 0,19-30 0,19-34 0,-2-4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7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24575,'-1'4'0,"16"0"0,1-4 0,29 0 0,-13 0 0,30 0 0,-16 0 0,10 0 0,-8 0 0,-10 0 0,-3 0 0,-7 0 0,-9 0 0,-1 3 0,-5-2 0,-6 2 0,-3-3 0,0 0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8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24575,'12'0'0,"11"0"0,3 0 0,14 0 0,-9 0 0,10 0 0,-5 0 0,0 0 0,-10 0 0,-4 0 0,-13 0 0,3 0 0,-4 0 0,-4-7 0,0 5 0,-4-4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29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24575,'10'-4'0,"11"1"0,19 3 0,17 0 0,10 0 0,6 0 0,0 0 0,-8 0 0,7 0 0,-20 0 0,4 0 0,-20-5 0,-6 4 0,-7-3 0,-10 0 0,-1 3 0,-7-2 0,-2 3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0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24575,'-4'3'0,"0"11"0,4 5 0,0 16 0,0 15 0,0-10 0,0 21 0,0 8 0,0-6 0,0 18 0,0-8 0,0-26 0,0 30 0,0-23 0,0 20 0,0-8 0,0-2 0,0-7 0,0-13 0,0-3 0,0-12 0,0-5 0,0-1 0,0-10 0,0 0 0,0-6 0,0 1 0,0-3 0,0-2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54 24575,'0'11'0,"0"2"0,0 10 0,0 1 0,0 0 0,0 9 0,0-7 0,0 3 0,0-1 0,0-13 0,0 6 0,0-12 0,0 3 0,0-4 0,0 0 0,0 0 0,0 0 0,0-1 0,0 1 0,0 0 0,0 0 0,0 0 0,-4-4 0,0-4 0,0-8 0,1-6 0,3-8 0,0-2 0,0-6 0,0 1 0,0 0 0,0 0 0,0 0 0,0 0 0,4 0 0,5 4 0,1 3 0,7 4 0,-8 4 0,8-2 0,-8 7 0,3 0 0,-4 2 0,0 6 0,0-3 0,0 4 0,0 0 0,0 0 0,0 0 0,0 0 0,0 0 0,-1 0 0,1 0 0,0 4 0,-1-3 0,-2 6 0,-2-7 0,-3 4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24575,'0'12'0,"0"1"0,3 0 0,-2 3 0,6-7 0,-2 4 0,3-1 0,0-7 0,-3 7 0,2-8 0,-6 8 0,6-3 0,-6 4 0,2-5 0,1-1 0,-3 1 0,2 0 0,-3 0 0,0-3 0,0-2 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 24575,'-56'44'0,"-1"0"0,-2 11 0,14-1 0,27 2 0,-10 10 0,20-5 0,-10-17 0,15 13 0,-12 0 0,8 7 0,-4-12 0,4 11 0,3-19 0,4 4 0,0 1 0,0-5 0,0 5 0,0-8 0,0 1 0,0 7 0,0-5 0,4 4 0,8 1 0,-1-5 0,9-1 0,-4-3 0,0-9 0,2-2 0,-4-1 0,4-13 0,1 6 0,-2-11 0,1 3 0,-1-5 0,-4 1 0,4-5 0,-8 0 0,3-4 0,-4 0 0,0 0 0,0 0 0,-4 0 0,0 0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5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1 282 24575,'11'8'0,"5"-4"0,8 4 0,1-7 0,10 12 0,-6-11 0,0 11 0,-9-12 0,6 4 0,-11-5 0,8 0 0,-10 0 0,3 0 0,-2 0 0,-1-4 0,4-1 0,-8-7 0,8-2 0,-4-4 0,1 0 0,3 1 0,-8 3 0,4-2 0,-5 2 0,1 1 0,-1-4 0,-3 3 0,-1-3 0,-1 3 0,-2-2 0,3 2 0,-4-3 0,0 3 0,0 2 0,0 4 0,0 0 0,0 0 0,0 0 0,-8 3 0,2-2 0,-15 6 0,10-6 0,-15 6 0,11-3 0,-13 4 0,9 0 0,-9 0 0,10 0 0,-10 0 0,9 4 0,-4 1 0,5 8 0,1 1 0,-1 3 0,0 1 0,0 4 0,4-3 0,-4 4 0,8-5 0,-3-1 0,1 9 0,2-7 0,-3 7 0,4-9 0,4 1 0,1 4 0,4-3 0,0 4 0,-4 0 0,2 0 0,-2 6 0,4 0 0,0 0 0,0 6 0,0-5 0,0 5 0,0-1 0,0-4 0,0 5 0,0-11 0,0 3 0,0-8 0,0 4 0,0-6 0,0-3 0,0 2 0,0-7 0,0 3 0,0-4 0,0 4 0,0-2 0,0 2 0,0-4 0,0 0 0,0 3 0,0-2 0,0 2 0,0-3 0,0 4 0,0-2 0,0 2 0,0-4 0,0 0 0,0 0 0,0-1 0,0 1 0,0-3 0,0-2 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7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1 500 24575,'9'-4'0,"12"0"0,6 4 0,14 0 0,-11 0 0,5 0 0,-6 0 0,0-4 0,0-1 0,-5-5 0,4-4 0,-10 0 0,5 0 0,0-4 0,-4 4 0,3-4 0,-4 0 0,-4-5 0,3 4 0,-7-9 0,3 9 0,-3-9 0,-2 10 0,2-5 0,-1 0 0,-4 4 0,-1-4 0,0 5 0,-3-4 0,3 7 0,-4-7 0,0 13 0,0-7 0,0 6 0,-4-2 0,0 8 0,-4-3 0,0 6 0,0-3 0,0 4 0,0 0 0,0 0 0,0 0 0,0 0 0,0 0 0,0 4 0,0 0 0,-1 9 0,1 0 0,-1 0 0,0 4 0,1-4 0,-1 10 0,0-4 0,3 8 0,-2-8 0,3 9 0,0-4 0,-4 4 0,8 1 0,-8 6 0,4-4 0,-1 4 0,2-6 0,-1 0 0,4 5 0,-3-8 0,4 7 0,0-9 0,0 0 0,0 4 0,0-9 0,0 8 0,0-8 0,0 4 0,0-6 0,0 1 0,0-5 0,0 0 0,3-6 0,2 1 0,-1 0 0,3-3 0,-3-2 0,4-3 0,0 0 0,0 0 0,4 0 0,2-8 0,3-1 0,1-9 0,0-5 0,-4 4 0,4 0 0,-9 2 0,8 4 0,-7-1 0,2 2 0,-4-1 0,0 4 0,0-3 0,0 4 0,0 3 0,0-2 0,0 3 0,0-1 0,-3-2 0,2 6 0,-3-3 0,4 4 0,0 0 0,-1 0 0,1 0 0,-4 4 0,0 0 0,-1 4 0,-2 5 0,2 0 0,-3 4 0,5 6 0,-4-4 0,3 3 0,-4-4 0,0 0 0,0-5 0,0-1 0,0-4 0,0 0 0,0 0 0,0-7 0,0-6 0,0-13 0,4-6 0,5-1 0,7-8 0,8 6 0,4-15 0,3 9 0,3-10 0,-8 11 0,4 0 0,-5 8 0,-5 5 0,1 5 0,-11 1 0,2 9 0,-4 0 0,0 4 0,0 0 0,0 0 0,-4 3 0,3 2 0,-6 7 0,2 1 0,-3 5 0,4-1 0,-3 6 0,3-4 0,-4 9 0,0-10 0,0 10 0,0-4 0,4 0 0,-3 4 0,7-9 0,-7 4 0,7-6 0,-7-3 0,6 2 0,-2-7 0,0 3 0,1-7 0,-5-8 0,2 1 0,-3-5 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39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124 281 24575,'1'9'0,"5"-1"0,16-8 0,2 0 0,0 0 0,9 0 0,-7 0 0,8 0 0,-10 0 0,4 0 0,-4 0 0,0-4 0,-5-1 0,2-4 0,-10-4 0,11 3 0,-13-7 0,4 8 0,-5-8 0,1 8 0,-5-8 0,0 8 0,-4-8 0,0 4 0,0-5 0,0 0 0,0 5 0,0-4 0,0 4 0,0 0 0,0-4 0,-8 7 0,2-2 0,-10 7 0,2-2 0,-3 6 0,-6-3 0,-1 4 0,-5 0 0,0 0 0,0 0 0,-6 4 0,10 1 0,-9 10 0,9 5 0,1 0 0,-1 9 0,7-11 0,-1 10 0,4-4 0,-3 5 0,7 0 0,-7-5 0,8 4 0,-3-10 0,7 5 0,-1-5 0,6-1 0,-8 6 0,8-4 0,-3 3 0,4 1 0,0-4 0,0 8 0,0-8 0,0 17 0,0-11 0,0 7 0,0-9 0,0-5 0,4-1 0,1 1 0,-1-1 0,5 6 0,-4-4 0,0 8 0,3-8 0,-4 4 0,1-6 0,-1 1 0,0-5 0,-3 0 0,2-5 0,-3 0 0,0-11 0,0-3 0,0-2 0,0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63 293 24575,'1'93'0,"-1"0"0,0 1 0,0 30 0,-6-52 0,-9-111 0,0-37 0,-1 7 0,10-2 0,1 7 0,5 11 0,0-5 0,0 6 0,0 7 0,0 1 0,0 11 0,4 1 0,1 6 0,3 0 0,4 4 0,-3 5 0,6 2 0,-3 7 0,0-3 0,3 6 0,-7 2 0,3 3 0,-4 0 0,4 0 0,-3 0 0,4 0 0,-8 12 0,-1 2 0,-3 18 0,0 0 0,0 7 0,0-7 0,0 5 0,0-10 0,-8 5 0,2-6 0,-10-4 0,7-6 0,-6-4 0,7-5 0,-3 0 0,3-3 0,-3-1 0,3-17 0,0 11 0,4-12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22:40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24575,'11'0'0,"4"0"0,4 0 0,0 4 0,3 5 0,1 5 0,-4 4 0,8-3 0,-11 6 0,5-9 0,-6 9 0,-1-2 0,2 0 0,-5 9 0,6-9 0,-7 9 0,4-4 0,-5 5 0,1 6 0,0-5 0,-4 5 0,2-6 0,-6 6 0,2-10 0,-4 9 0,0-15 0,0 9 0,0-10 0,0 5 0,0 0 0,0-4 0,0 9 0,0 1 0,0 2 0,-10 10 0,3-5 0,-12 0 0,8 5 0,-8-10 0,8-2 0,-7-1 0,8-9 0,-4 4 0,6-10 0,-1 4 0,1-8 0,3 7 0,-3-2 0,-2 8 0,0-3 0,-3 4 0,4-5 0,0-1 0,0 1 0,0-1 0,1-3 0,3 2 0,-2-7 0,2 3 0,-3-4 0,4 0 0,-4 4 0,4-3 0,-1 4 0,-2-2 0,6-2 0,-6 2 0,6-3 0,-3-1 0,1-2 0,-1-2 0,0-3 0,0 0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3:39:5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24575,'23'0'0,"-2"0"0,33 0 0,-7 0 0,24 0 0,3 0 0,-13 0 0,17 0 0,-11 0 0,-16 0 0,0 0 0,23 0 0,23 0 0,-38 0 0,14 0 0,0 0 0,-7 0 0,-8 0 0,-3 0 0,-17 0 0,4 0 0,-14 0 0,-4 0 0,-1 0 0,-5 0 0,-5 0 0,-1 0 0,-4 0 0,0 0 0,0 0 0,0 0 0,0 0 0,0 0 0,0 0 0,0 0 0,0 0 0,0 0 0,4 0 0,1 0 0,5 0 0,0 0 0,-5 0 0,4 0 0,-8 0 0,3 0 0,-4 0 0,0 0 0,-4 0 0,0 0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3:28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53 242 24575,'0'16'0,"0"0"0,0 7 0,0 1 0,0 5 0,0-4 0,-5 3 0,8-9 0,6 4 0,7-4 0,6-5 0,1-5 0,2-1 0,4-7 0,6 8 0,-4-7 0,10 2 0,-16-4 0,8 0 0,-9 0 0,5-4 0,-9-1 0,1-12 0,-6-3 0,4-8 0,-5-1 0,1-6 0,-6 5 0,1-5 0,-4 5 0,-2 2 0,-4-7 0,0 5 0,-9-6 0,-1 12 0,-19-5 0,4 9 0,-16 0 0,10 5 0,-10 5 0,10 0 0,-4-1 0,5 6 0,1 0 0,4 5 0,-3 0 0,9 0 0,-4 0 0,5 0 0,4 0 0,1 4 0,5 0 0,0 4 0,-1 5 0,5 5 0,-5 6 0,8 11 0,-8 2 0,4 0 0,-1 4 0,1 2 0,1 2 0,2 4 0,-2 0 0,4-5 0,0 12 0,0-11 0,0 10 0,0-11 0,4 4 0,2-5 0,5-1 0,-1-5 0,0-2 0,-1-11 0,-3 4 0,-2-13 0,0 7 0,-3-13 0,3 3 0,-4-4 0,0 0 0,0 0 0,3-4 0,-2 4 0,3-4 0,-4 0 0,0 0 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3:29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24575,'16'0'0,"11"0"0,-1 0 0,15 0 0,2 0 0,-5 0 0,3 0 0,-12 0 0,6 0 0,-9 0 0,-2 0 0,-7 0 0,-4 0 0,-3 0 0,-2 0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3:29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24575,'93'0'0,"1"0"0,0 0 0,0 0 0,6 0 0,-1 0 0,1 0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03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24575,'0'35'0,"0"9"0,0 6 0,0 8 0,0-8 0,0 6 0,0-5 0,0 6 0,0-6 0,0-8 0,0-8 0,0-15 0,0-3 0,0-13 0,0 0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03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24575,'91'0'0,"-1"0"0,1 0 0,0 0 0,0 0 0,15 0 0,6 0 0,-18 0 0,-42 0 0,-44 0 0,-3 0 0,-2 0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05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93 264 24575,'5'-25'0,"4"3"0,13-23 0,5 13 0,6-6 0,-2 11 0,5 2 0,-5 9 0,-2 2 0,0 4 0,-5 5 0,0 0 0,-5 5 0,-3 0 0,-7 0 0,4 0 0,-5 4 0,0 0 0,0 14 0,1 1 0,-3 10 0,-2 1 0,-4 5 0,0 1 0,0 7 0,0 6 0,-5-5 0,-6 12 0,-7-5 0,-4 0 0,-6-1 0,5-7 0,-10 3 0,4-2 0,-4-4 0,4 3 0,-1-10 0,4-2 0,-5-6 0,2-6 0,5-4 0,1-2 0,5-4 0,0-4 0,0-1 0,0-4 0,4 0 0,6-8 0,4-7 0,4-9 0,0-5 0,0 0 0,0 4 0,0-3 0,0 9 0,0-4 0,0 5 0,8 0 0,-3 8 0,12-2 0,-4 7 0,1 0 0,3 1 0,-4 4 0,5 0 0,0 0 0,4 0 0,-3 0 0,4 0 0,-5 4 0,0 1 0,0 13 0,1-3 0,-1 8 0,5-4 0,-4-1 0,4 0 0,0 1 0,-4-5 0,9 0 0,-9-1 0,9-3 0,4 4 0,-1-9 0,6-1 0,-13-4 0,4 0 0,-9 0 0,5-18 0,-4-6 0,1-18 0,-9 18 0,-3 5 0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0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24575,'-12'0'0,"-2"13"0,-11 10 0,3 14 0,-6 14 0,6-1 0,-2 15 0,0 2 0,-1 6 0,0 2 0,5 7 0,-3-6 0,14 15 0,-12-16 0,18 15 0,-8-27 0,3-12 0,3 1 0,1 23 0,-2-20 0,-1 0 0,7 29 0,0 6 0,0-28 0,0 18 0,0-13 0,6 10 0,1 5 0,10-16 0,-4 7 0,16 2 0,-14-13 0,14 10 0,-4-6 0,-5-11 0,14 17 0,-16-21 0,11 14 0,-1-7 0,-3 7 0,8-13 0,-9 3 0,2-15 0,2 8 0,-7-16 0,10 0 0,-11-4 0,3-8 0,1 3 0,-5-5 0,9 2 0,-9-6 0,3 3 0,1-7 0,-4 3 0,4-3 0,-5-2 0,-4 1 0,2 0 0,-2-1 0,3 1 0,1 0 0,0 4 0,-4-4 0,2 4 0,-6-5 0,2 1 0,-4-1 0,0 0 0,0 0 0,0-3 0,0-2 0,-4-6 0,0-6 0,-4 4 0,0-3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11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0 256 24575,'0'-8'0,"0"15"0,0 5 0,0 6 0,0-1 0,0-9 0,0 0 0,0 5 0,0-4 0,4-1 0,4-4 0,5-4 0,-1 0 0,1 0 0,4 0 0,-6 0 0,11 0 0,-9 0 0,5 0 0,0-4 0,0-5 0,-5-5 0,4 0 0,-7-3 0,3 3 0,-5 0 0,1 2 0,-1 4 0,0-5 0,1 4 0,-5-4 0,0 1 0,0-2 0,-3-4 0,3 0 0,-4 0 0,0 0 0,0 0 0,0 5 0,0-4 0,0 8 0,0-8 0,0 8 0,-4 0 0,0 1 0,-4 4 0,-1-1 0,1 2 0,-4 3 0,2 0 0,-6 0 0,6 0 0,-7 0 0,4 0 0,-1 0 0,-3 4 0,4 1 0,-1 3 0,2 1 0,-1-1 0,4 4 0,-4-2 0,5 2 0,-1-4 0,5 0 0,-3 4 0,2-3 0,0 3 0,2-4 0,3 4 0,0-3 0,0 4 0,0-1 0,0 1 0,0 1 0,0 3 0,0-8 0,0 3 0,0-4 0,0 0 0,0 0 0,0-3 0,0-2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39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24575,'4'-7'0,"-1"10"0,-3 8 0,0 10 0,0 11 0,0-5 0,0 10 0,0-10 0,0 0 0,0-6 0,0-9 0,0-1 0,0-10 0,0-18 0,0-8 0,0-15 0,0 2 0,0 6 0,0-5 0,4 4 0,1 5 0,4-2 0,-1 12 0,0 2 0,-1 4 0,0 5 0,4 3 0,-2 1 0,2 3 0,-4 0 0,0 0 0,0 0 0,0 3 0,1 5 0,0 9 0,0 4 0,1 5 0,0 6 0,0-5 0,-4 5 0,-1-6 0,-4 0 0,0 0 0,0 0 0,0-4 0,0-5 0,0-3 0,0-5 0,0 2 0,0-4 0,0-9 0,0-8 0,0-10 0,0-7 0,4 1 0,1 0 0,3 0 0,1 4 0,-1 1 0,3 5 0,2 0 0,-1 4 0,3 1 0,-7 3 0,7 1 0,-7 2 0,3 2 0,-4 3 0,0 0 0,0 0 0,1 0 0,-1 0 0,0 0 0,0 0 0,0 0 0,-3 3 0,3 10 0,-6 0 0,7 7 0,-7 1 0,6-4 0,-7 3 0,4-4 0,0 0 0,-4-4 0,4 3 0,-4-7 0,0 3 0,0-4 0,0 0 0,0 0 0,0 1 0,-12-4 0,9-1 0,-8-3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12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24575,'0'12'0,"0"1"0,0 5 0,0 5 0,0-4 0,0 4 0,0 0 0,0-4 0,0 9 0,0-13 0,0 6 0,0-12 0,0 4 0,0-5 0,3-4 0,6 4 0,0-7 0,7 2 0,-2-3 0,4 0 0,-1 0 0,1 0 0,0 0 0,0 0 0,0-3 0,5-7 0,-4-4 0,4-5 0,-5 1 0,0 4 0,-5-3 0,0 7 0,-5-2 0,1 7 0,-1-2 0,0 2 0,-4-3 0,0 0 0,-4 0 0,0-5 0,0 4 0,0-3 0,0-1 0,0 4 0,0-4 0,0 5 0,-4 0 0,0 0 0,-4 4 0,0-3 0,-5 6 0,4-6 0,-8 6 0,3-3 0,1 4 0,-4 0 0,3 0 0,1 0 0,-4 0 0,8 0 0,-8 0 0,3 0 0,1 0 0,0 0 0,5 0 0,0 4 0,0-3 0,0 2 0,0-3 0,0 3 0,1-2 0,-1 3 0,1-4 0,-1 0 0,0-4 0,4-16 0,0 12 0,4-11 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1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32 24575,'0'17'0,"0"-7"0,-4 12 0,-1-8 0,0 3 0,-3 1 0,7 0 0,-3 0 0,4 5 0,0-4 0,0 4 0,0-5 0,0-1 0,0 6 0,0-3 0,0-2 0,0 4 0,0-12 0,0 12 0,0-13 0,-4 8 0,10-8 0,0 4 0,6-9 0,1 0 0,-1-4 0,2 0 0,9 0 0,-8 0 0,12 0 0,-13-8 0,10-7 0,-6-4 0,2-15 0,-1 13 0,1-13 0,-1 9 0,-4 1 0,-1-4 0,-5 9 0,0-5 0,-4 6 0,-1 0 0,-4 5 0,0-4 0,0 3 0,0-4 0,0 0 0,0 0 0,0 5 0,-4 0 0,-5 4 0,0 1 0,-3 3 0,3 2 0,1 3 0,-4 0 0,-2 0 0,0 0 0,-3 0 0,8 0 0,-8 0 0,8 0 0,-8 0 0,8 3 0,-8 9 0,4 3 0,-1 6 0,1-7 0,4 3 0,5-8 0,-4 3 0,-1-7 0,-4-2 0,3-3 0,2 0 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15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78 116 24575,'-8'0'0,"-4"4"0,3 1 0,-4 7 0,5 2 0,-1 4 0,0-1 0,4 1 0,0 0 0,5-4 0,0-2 0,0 0 0,0 1 0,0 0 0,0-1 0,8-4 0,-3-1 0,11 2 0,-2-5 0,4 4 0,-1-3 0,1 4 0,0 0 0,-4 0 0,2-4 0,-2-2 0,4-3 0,0 0 0,0 0 0,0 0 0,-1-8 0,6-3 0,-3-7 0,3 0 0,-6 0 0,-3 4 0,3-3 0,-8 3 0,4 1 0,-4-4 0,-1 7 0,0-2 0,1-1 0,-5 0 0,0-5 0,-4 0 0,0 0 0,0 0 0,0 0 0,0 0 0,0 0 0,0 4 0,0 1 0,0 5 0,0 0 0,-7 3 0,2 2 0,-11 3 0,7 0 0,-8 0 0,3 0 0,-4 0 0,0 0 0,-4 4 0,2 1 0,-8 5 0,9-1 0,-4 4 0,5-3 0,0 3 0,0-4 0,4 4 0,-3-3 0,8 2 0,-8-3 0,7-1 0,-3 5 0,5-4 0,3 3 0,-2-4 0,6 1 0,-6-1 0,6 0 0,-6-4 0,6-8 0,-2 3 0,3-7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16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0 24575,'5'21'0,"0"-3"0,14 11 0,-3-4 0,23 20 0,-4-5 0,13 20 0,-1-12 0,-5 5 0,-2-7 0,-6 0 0,-5-2 0,-2 0 0,-6-1 0,-4 0 0,-2-1 0,0-5 0,-4 4 0,4-4 0,-4 6 0,-1-6 0,1 4 0,-1-4 0,0 0 0,1 4 0,-6-10 0,5 10 0,-9-4 0,4 0 0,-5 4 0,0-4 0,0 0 0,0-2 0,0-6 0,0 1 0,0-1 0,0 0 0,0 1 0,0-1 0,0 7 0,0 0 0,0 1 0,0 4 0,-5-10 0,-1 11 0,-4-12 0,0 6 0,0-7 0,0 0 0,5 7 0,-4-5 0,-2 10 0,0-10 0,-4 10 0,4-4 0,-3 0 0,2 4 0,-2-11 0,-1 6 0,0 6 0,-6-4 0,1 6 0,0-4 0,0-9 0,-1 9 0,-4-8 0,2 10 0,-2-10 0,4 3 0,1-5 0,1-1 0,-2 6 0,1-4 0,0 5 0,0-2 0,0-3 0,-1 10 0,-4-9 0,2 9 0,-3-4 0,5 6 0,0-6 0,0 4 0,6-10 0,-4-1 0,9-7 0,-3-5 0,4 0 0,0-5 0,0-1 0,1-4 0,4 0 0,-4 1 0,4-1 0,-1 0 0,-2-4 0,6 3 0,-6-6 0,3 5 0,-4-5 0,4 6 0,-3-6 0,6 6 0,-6-6 0,3 2 0,0-7 0,0 4 0,4-4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22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18 24575,'-3'-4'0,"-1"1"0,-4 3 0,-5 0 0,4 0 0,-4 0 0,5 0 0,-4 8 0,6 2 0,-6 13 0,3-4 0,2 9 0,-6 2 0,8 1 0,-6 4 0,6 0 0,-3-9 0,7 14 0,-3-14 0,4 0 0,0 0 0,0-11 0,0 4 0,0-7 0,0-4 0,0 0 0,3 0 0,6-4 0,0 4 0,8-8 0,-4 4 0,5-4 0,0 0 0,-5 0 0,4 0 0,-3 0 0,-1 0 0,4 0 0,-8 0 0,3 0 0,1-4 0,-4-1 0,3-3 0,-3-1 0,-1 1 0,0 4 0,-4-4 0,3 4 0,-2-9 0,4 0 0,-1-1 0,2-8 0,-2 7 0,2-8 0,-1 5 0,-1 0 0,1 0 0,-4 5 0,-1-4 0,-4 8 0,0-4 0,0 1 0,0 2 0,0-6 0,0-6 0,0 6 0,-4-4 0,4 7 0,-8 4 0,4-4 0,-4 5 0,3 0 0,-2 0 0,2 0 0,-3 0 0,4 0 0,-4 3 0,4-2 0,-1 3 0,-2-1 0,3 2 0,-4 3 0,1 0 0,-1 0 0,0 0 0,0 0 0,0 0 0,3 0 0,2 0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23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24575,'0'12'0,"0"1"0,0 10 0,0 8 0,0-1 0,0 6 0,0-1 0,0-4 0,0 4 0,0-10 0,0 3 0,0-9 0,0 0 0,0-7 0,0-4 0,0 0 0,0 0 0,0 0 0,0 0 0,0 0 0,0 0 0,0 0 0,0 0 0,0 0 0,0-1 0,0 1 0,0 5 0,0 0 0,0 1 0,0-2 0,0-4 0,0 0 0,0 0 0,0-3 0,0-2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23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24575,'6'4'0,"9"-1"0,8-3 0,6 0 0,1 0 0,-1 0 0,0 0 0,1 0 0,-6 0 0,-1 0 0,-5 0 0,-5 0 0,0 0 0,-5 0 0,0 0 0,0 0 0,-4 0 0,0 0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25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21 120 24575,'0'22'0,"0"6"0,0 9 0,0 6 0,0 0 0,0-6 0,0-2 0,0 0 0,0-9 0,0 3 0,0-11 0,0-5 0,0 4 0,0-8 0,0 3 0,0-4 0,0 0 0,0 0 0,0 0 0,0-7 0,0-7 0,0-12 0,0-12 0,0-1 0,0-18 0,0 11 0,-4-12 0,2 1 0,-2 4 0,4-4 0,0 12 0,0 1 0,-5 7 0,4 4 0,-3 7 0,4 1 0,0 7 0,0-2 0,0 7 0,0 2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26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0 24575,'-7'0'0,"-5"0"0,-2 4 0,-4 5 0,0 5 0,-1 9 0,-4-3 0,-3 10 0,4 1 0,-2 1 0,9-2 0,0-2 0,6-9 0,0 9 0,8-9 0,-3 4 0,4-5 0,0 0 0,0-5 0,0 4 0,0-3 0,4 4 0,5-8 0,10 6 0,5-9 0,0 6 0,4-3 0,-4 0 0,6-5 0,-6-1 0,4-4 0,-9 0 0,9 0 0,-8 0 0,3-4 0,1-11 0,-5-1 0,1-8 0,-2 1 0,-8 4 0,4-4 0,-5-1 0,-4 5 0,4-9 0,-8 9 0,3-10 0,-4 10 0,0-9 0,0 9 0,0-5 0,0 6 0,0 0 0,0 0 0,0 1 0,0 3 0,0 1 0,-3 5 0,2 0 0,-6 0 0,2 3 0,-3 2 0,0 3 0,-1 0 0,1 0 0,-4 0 0,2 0 0,-2 0 0,4 0 0,-1 0 0,1 0 0,0 0 0,4 0 0,0 0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3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91 24575,'-7'0'0,"-1"0"0,0 0 0,0 0 0,-1 8 0,1-2 0,3 6 0,-3 1 0,7-4 0,-7 13 0,3-7 0,-1 13 0,2-4 0,0 5 0,3 1 0,-4-6 0,5-1 0,-8-9 0,6 2 0,-6-2 0,8 0 0,0-2 0,0-4 0,0 0 0,0 0 0,4 0 0,0 0 0,4 0 0,0 0 0,5 1 0,-4-1 0,8-3 0,-8 2 0,3-6 0,1 6 0,-4-6 0,3 3 0,-3-4 0,3 0 0,-3 0 0,3 0 0,1 0 0,-4 0 0,8 0 0,-8 0 0,8 0 0,-8 0 0,3 0 0,1 0 0,-4 0 0,3-3 0,1-6 0,-4-5 0,4-4 0,1-5 0,-4-1 0,4-3 0,-5-2 0,0 7 0,1-12 0,-5 9 0,-1-10 0,-4 5 0,0 6 0,0-4 0,0 8 0,0 2 0,0 1 0,0 3 0,0 1 0,-8 0 0,3 4 0,-12 0 0,7 1 0,-7-1 0,4 0 0,-1 4 0,-3-3 0,8 7 0,-8-3 0,4 4 0,-5 0 0,4 0 0,-3 0 0,3 0 0,-4 0 0,5 0 0,-4 0 0,7 0 0,-2 0 0,4 0 0,3 0 0,2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0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1 24575,'-19'7'0,"-5"12"0,-6 15 0,-2 12 0,-3-4 0,14-3 0,-3 6 0,8-5 0,0 11 0,6 7 0,5-10 0,5 2 0,0-12 0,0 6 0,0-10 0,0 9 0,0-10 0,0 5 0,4 0 0,11 1 0,1 0 0,14 1 0,0 0 0,1-4 0,3-2 0,-5-5 0,-1-1 0,-5-5 0,-2-5 0,-5-7 0,-4-3 0,-1 0 0,-4-4 0,-3-1 0,-1-3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32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24575,'16'0'0,"6"0"0,-3 0 0,9 0 0,-4 0 0,0 0 0,-1 0 0,0 0 0,-4 0 0,0 0 0,-7 0 0,-3 0 0,-1 0 0,-4 0 0,0 0 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32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24575,'0'25'0,"0"7"0,0 5 0,0 20 0,0-11 0,0 11 0,0-8 0,0-4 0,0 4 0,0-12 0,0 4 0,0-15 0,0 8 0,0-15 0,0 0 0,0-2 0,0-8 0,0 3 0,0-4 0,0 0 0,0 1 0,0-1 0,0-1 0,0-5 0,0 0 0,0-5 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33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24575,'0'12'0,"0"2"0,0 9 0,0 1 0,0 5 0,0 1 0,0 5 0,0-4 0,0 17 0,0-16 0,0 16 0,0-22 0,0 3 0,0-15 0,0 2 0,0-7 0,0 0 0,0-6 0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35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50 133 24575,'-8'12'0,"3"1"0,1 5 0,4 0 0,0 0 0,0 0 0,0 5 0,0-8 0,0 7 0,0-9 0,0 5 0,0 0 0,0-5 0,0 4 0,0-8 0,0 4 0,0-1 0,0-3 0,4 4 0,5-5 0,0 0 0,8 1 0,-4-1 0,5-3 0,-4-1 0,8-4 0,-8 0 0,9 0 0,0 0 0,-3 0 0,3 0 0,0-8 0,-4-2 0,10-16 0,-10 7 0,12-12 0,-11 7 0,5-7 0,-5 1 0,-1 1 0,-4 4 0,-1 2 0,-5 5 0,-1 5 0,-3 0 0,-1 5 0,-4 0 0,0-5 0,0 4 0,0-8 0,0 3 0,0-4 0,0 0 0,0 5 0,-4-4 0,-1 11 0,-3-6 0,-1 12 0,-3-8 0,-2 7 0,1-3 0,-4 4 0,7 0 0,-6 0 0,2 0 0,-4 0 0,0 0 0,0 0 0,0 0 0,0 0 0,-5 4 0,4 5 0,-5 11 0,0-1 0,4 10 0,-10-3 0,0 17 0,3-9 0,3 8 0,6-18 0,7-1 0,-2-5 0,4 0 0,4-4 0,1-2 0,4-4 0,0 0 0,-4 0 0,4 0 0,-4-3 0,4-2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37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19 169 24575,'0'8'0,"0"0"0,0 4 0,0-3 0,0 8 0,0-8 0,0 7 0,0-7 0,0 3 0,0-4 0,0 0 0,0 0 0,0-10 0,0 0 0,0-9 0,0-2 0,0-1 0,0-4 0,0 0 0,0-5 0,0 4 0,0-4 0,0 5 0,0 5 0,0-4 0,0 8 0,0-4 0,0 5 0,0 0 0,0-1 0,0 1 0,0 0 0,0 1 0,0-1 0,-8 3 0,6-2 0,-6 3 0,8 0 0,0 0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38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25 206 24575,'-4'8'0,"1"-1"0,3 11 0,0-8 0,0 12 0,0-9 0,0 5 0,0 0 0,0-5 0,0 4 0,0-3 0,0-1 0,0 9 0,3-7 0,-2 3 0,11-1 0,-2-7 0,8 7 0,0-8 0,-5 4 0,4-8 0,-3 2 0,3-6 0,1 3 0,0-4 0,-4 0 0,3 0 0,-8 0 0,3 0 0,1 0 0,-4 0 0,3 0 0,-4 0 0,0 0 0,0 0 0,1-8 0,-1 3 0,1-12 0,-5 3 0,4-4 0,-3 5 0,4-4 0,-5 3 0,4 0 0,-7-3 0,6 8 0,-6-8 0,2 4 0,-3-5 0,0 0 0,0 0 0,0 0 0,0 0 0,0 0 0,0 0 0,0-4 0,0 3 0,0-2 0,0 3 0,-4 0 0,-1 0 0,-4 0 0,-4 0 0,3 4 0,-6 1 0,6 5 0,-2-1 0,4 1 0,-1 4 0,-3 0 0,3 4 0,-8 0 0,8 0 0,-8 0 0,3 0 0,-4 0 0,0 0 0,-1 13 0,1-2 0,-2 23 0,5-8 0,-4 9 0,8-11 0,-7 4 0,8-9 0,0 4 0,2-9 0,8 2 0,-4-7 0,4 2 0,0-6 0,0-2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40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111 160 24575,'-8'0'0,"1"4"0,-6 1 0,7 3 0,-2 10 0,0-7 0,6 11 0,-6-8 0,8 9 0,0-8 0,0 2 0,0-4 0,0-1 0,0 2 0,0-3 0,4-3 0,5 1 0,4-1 0,1 1 0,2-4 0,-2-2 0,4-3 0,-5 0 0,4 0 0,-3 0 0,-1 0 0,0 0 0,-5 0 0,4 0 0,-3 0 0,4 0 0,-5 0 0,0 0 0,0-7 0,5-3 0,-3-13 0,3 3 0,-3-8 0,-1 9 0,1-9 0,-1 8 0,-4-3 0,2 10 0,-6-4 0,3 3 0,-4 0 0,0 2 0,0-1 0,0 0 0,0-1 0,-8-3 0,2 8 0,-11-8 0,8 8 0,-8-4 0,8 4 0,-8 0 0,3 1 0,1 3 0,-4 1 0,7 4 0,-6 0 0,6 0 0,-7 0 0,4 0 0,-1 0 0,1 0 0,1 0 0,-2 0 0,1 3 0,0 2 0,0 3 0,4 5 0,-4-4 0,4 8 0,-3-4 0,3 0 0,-3-1 0,7-4 0,-2 0 0,6 0 0,-2 0 0,3 4 0,0-3 0,0 4 0,0-5 0,0 0 0,0-3 0,0-2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42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31 24575,'-39'80'0,"8"-1"0,31-58 0,0 9 0,0-17 0,0 4 0,0-8 0,0 3 0,0-4 0,0 0 0,3 1 0,2-1 0,3 0 0,0 4 0,1-3 0,-1 4 0,5-5 0,-4 0 0,3-3 0,1 3 0,-4-7 0,8 7 0,-8-7 0,8 3 0,-8-4 0,8 0 0,-8 0 0,3 0 0,1 0 0,-4 0 0,3 0 0,1 0 0,-4 0 0,3 0 0,1-4 0,-4-5 0,4-5 0,0-4 0,-3 0 0,3 0 0,-4-5 0,1-2 0,-1-4 0,1-1 0,0 1 0,0-1 0,-5 6 0,0-4 0,-5 8 0,0 1 0,0 3 0,0 3 0,0-1 0,0 2 0,-4 8 0,-1 0 0,-3 0 0,-4 4 0,2-4 0,-2 4 0,4 0 0,-1 0 0,1 0 0,0 0 0,0 0 0,0 0 0,0 0 0,0 0 0,-1 0 0,1 0 0,-4 0 0,2 0 0,-7 0 0,8 0 0,-8 4 0,8 0 0,-4 5 0,5-5 0,0 0 0,0-4 0,0 0 0,3 0 0,1 0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43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66 275 24575,'16'91'0,"0"0"0,-4-5 0,5-28 0,1-54 0,0-4 0,-1 0 0,1 0 0,0 0 0,0 0 0,0 0 0,-5 0 0,4-4 0,-8-1 0,4-3 0,-1-5 0,-3 4 0,4-8 0,-4-2 0,5-5 0,-3-6 0,8-5 0,-8 4 0,5-11 0,-6-1 0,1-1 0,0-6 0,0 7 0,-6 7 0,0 0 0,-5 12 0,0 1 0,0 5 0,0 4 0,0 1 0,0 5 0,-7 0 0,2 4 0,-11 0 0,2 4 0,-4 0 0,0 0 0,0 0 0,0 0 0,0 4 0,-5 2 0,4 7 0,-4-3 0,5 7 0,-5-3 0,8 4 0,-8 1 0,9 4 0,-5-4 0,5 4 0,-3-5 0,7 0 0,-3 0 0,-1-4 0,4 3 0,-3-3 0,8-1 0,-3 4 0,4-8 0,-5 8 0,4-8 0,-3 8 0,3-4 0,0 1 0,1 3 0,0-4 0,3 1 0,-3-2 0,4-4 0,-4 0 0,3 0 0,-2 0 0,3-3 0,0-2 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58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8 199 24575,'-4'3'0,"0"6"0,4 0 0,0 7 0,0-2 0,0 3 0,0-4 0,0 3 0,0-2 0,0-1 0,0-1 0,8-3 0,2 3 0,8-2 0,5-1 0,1-1 0,5-6 0,-4 6 0,9-7 0,-14 3 0,14-4 0,-10 0 0,6-5 0,-10-4 0,8-11 0,-12 0 0,14-10 0,-9-1 0,-1 4 0,-5-7 0,-6 15 0,1-9 0,-1 9 0,-4 0 0,-1 2 0,-4 4 0,0-5 0,0 0 0,0 4 0,0-3 0,-4 8 0,-5-4 0,-4 9 0,-5-4 0,0 7 0,0-3 0,0 4 0,0 0 0,0 0 0,-5 0 0,4 0 0,-5 0 0,7 8 0,-1 2 0,-1 12 0,0 3 0,-1 10 0,3 8 0,-3 1 0,8 12 0,-4-6 0,4 8 0,0 7 0,1-12 0,4 10 0,-3-12 0,9 7 0,-4-7 0,5 4 0,0 9 0,0-11 0,0 9 0,0-19 0,0-7 0,0 0 0,0-12 0,0-5 0,0-3 0,0-7 0,0 4 0,0-5 0,0-4 0,0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24575,'10'0'0,"-9"0"0,29 0 0,-12 0 0,4 0 0,-2 0 0,-8 0 0,-1 0 0,0 0 0,-6 0 0,2 0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4:59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24575,'-6'5'0,"18"-2"0,4-3 0,13 0 0,-6 0 0,-8 0 0,12 0 0,-17 0 0,12 0 0,-13 0 0,3 0 0,-7 12 0,-2 4 0,-3 6 0,0 12 0,-4-2 0,-7 11 0,-5-7 0,-5 5 0,2-15 0,3 8 0,3-19 0,4 7 0,4-13 0,1 3 0,0-4 0,3 0 0,-2 0 0,3 0 0,7-4 0,2-1 0,13-3 0,3 0 0,-1 0 0,-1 0 0,-5 0 0,0 0 0,0 4 0,-5-3 0,4 3 0,-8 0 0,4-3 0,-5 6 0,0-6 0,0 6 0,0-6 0,0 2 0,0-3 0,0 4 0,0-3 0,0 2 0,-3-3 0,-2 0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00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24575,'51'0'0,"0"0"0,43 0 0,-68 0 0,3 0 0,-6 0 0,-8 0 0,6 0 0,-16 0 0,2 0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00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24575,'73'-5'0,"0"-1"0,-3 10 0,-23-8 0,-47-10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02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67 324 24575,'0'21'0,"0"-5"0,13-7 0,-5 2 0,14-9 0,-3 6 0,0-4 0,15-3 0,-13 3 0,13-4 0,-10 0 0,5 0 0,-4 0 0,-2 0 0,-6 0 0,1-4 0,0-1 0,-4-4 0,-1-4 0,-5 0 0,1-5 0,0 0 0,-4-5 0,-1 3 0,-4-8 0,0 4 0,0-6 0,0 1 0,0 5 0,0-5 0,0 10 0,0-4 0,0 5 0,0 5 0,-4 0 0,-5 5 0,-9 3 0,-2-3 0,-8 7 0,4-3 0,0 4 0,-5 0 0,-3 0 0,1 4 0,-2 1 0,9 14 0,1-3 0,2 12 0,-3-3 0,5 4 0,3 1 0,-2-1 0,7 0 0,-4 1 0,5-1 0,5 1 0,0-1 0,1 0 0,3 7 0,-3-5 0,4 10 0,0-4 0,0 5 0,0 1 0,0-1 0,0 1 0,0-1 0,0-5 0,0-1 0,0-7 0,0 0 0,0 1 0,4-6 0,-3 4 0,6-13 0,-6 6 0,7-4 0,-7-2 0,3 1 0,-1-8 0,-2 0 0,3 0 0,-4 0 0,0 0 0,0 0 0,0 0 0,0 0 0,0 0 0,0 0 0,0-4 0,0 0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04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26 233 24575,'-10'-1'0,"3"6"0,7 8 0,0 5 0,0 5 0,0-4 0,8 4 0,2-5 0,8 0 0,0 5 0,0-8 0,6 8 0,-5-13 0,9 4 0,-3-9 0,4-1 0,0-4 0,1 0 0,-1 0 0,-5 0 0,4-4 0,-4-6 0,0-4 0,4-6 0,-8 2 0,-1-1 0,-3 1 0,-6 0 0,3 0 0,-4 0 0,1-5 0,-1 4 0,0-4 0,-4 0 0,-1 3 0,-4-3 0,0 5 0,0 0 0,0 0 0,0 0 0,-4 0 0,-10-1 0,-1 1 0,-14 3 0,10 2 0,-9 8 0,4-4 0,-1 8 0,-3-3 0,4 4 0,-6 0 0,6 0 0,-4 0 0,3 0 0,-4 0 0,0 0 0,4 4 0,-3 1 0,9 8 0,-4-3 0,9 7 0,1 2 0,3 0 0,1 9 0,3-4 0,-2 6 0,7-1 0,-4 6 0,1-4 0,3 10 0,-4-10 0,5 17 0,0-10 0,0 12 0,0-13 0,0 4 0,0 2 0,0 2 0,0 3 0,0-5 0,0-1 0,0 0 0,0-5 0,0-2 0,0-6 0,0 0 0,0-5 0,0-1 0,0-5 0,0 0 0,4-4 0,-3-2 0,2-4 0,-3 0 0,0 0 0,0-6 0,0-13 0,0 5 0,0-8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0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24575,'3'-4'0,"11"1"0,6 3 0,15 0 0,-4 0 0,17 0 0,-16 0 0,10 0 0,-12 0 0,-1 0 0,-4 0 0,-7 0 0,-1 0 0,-8 0 0,3 0 0,-8 0 0,0 0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09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24575,'85'4'0,"1"1"0,-8-1 0,-21-1 0,-48-3 0,-6 0 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24575,'0'2'0,"0"4"0,0 16 0,0 2 0,0 18 0,0-10 0,0 23 0,0-22 0,0 15 0,0-18 0,0 6 0,0-12 0,0-5 0,0-2 0,0-8 0,0 3 0,0-7 0,0-2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11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24575,'75'-10'0,"0"-1"0,1 1 0,-1-1 0,0 1 0,-5 0 0,-8 2 0,34-1 0,-78 9 0,-1 0 0,-8 0 0,3 0 0,-8 0 0,0 0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12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48 24575,'66'-21'0,"-4"0"0,-21 20 0,-10-4 0,9 5 0,-23 0 0,-4 0 0,-5 0 0,-4 4 0,4 5 0,-7 4 0,3 10 0,-4 2 0,0 10 0,0-4 0,0 10 0,0-4 0,-5 6 0,-5-1 0,-6-5 0,-5 3 0,5-9 0,-3 5 0,-1-11 0,-1 3 0,-2-8 0,-1-1 0,5-2 0,-4-7 0,5 3 0,0-4 0,0 0 0,4-4 0,-3-1 0,8-4 0,-3 0 0,3 0 0,1 0 0,0 0 0,4-4 0,1 0 0,3-9 0,0 4 0,0-8 0,0 3 0,0-4 0,0 0 0,0 0 0,3 5 0,2 0 0,3 5 0,0 0 0,0-1 0,0 5 0,4-4 0,-2 7 0,6-3 0,-6 4 0,6 0 0,-2 0 0,-1 0 0,4 0 0,-8 4 0,8 5 0,-3 0 0,4 8 0,0-3 0,-1 4 0,1-4 0,5 3 0,-4-3 0,9 6 0,-3-6 0,-1 0 0,4-4 0,-4-5 0,1-1 0,-2-4 0,-6 0 0,1 0 0,-4 0 0,-1-8 0,-4-13 0,-4-5 0,0 4 0,-5 9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24575,'0'61'0,"0"-7"0,0-1 0,0 10 0,0 26 0,0-28 0,0-23 0,0 0 0,0 0 0,0-10 0,0-2 0,0-10 0,0-4 0,0-1 0,0-4 0,0-3 0,0-1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13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0 24575,'1'10'0,"-2"1"0,-13 19 0,-1-4 0,-13 29 0,4 0 0,0-1 0,6 8 0,-3-16 0,7 19 0,-3-5 0,11 5 0,-3-14 0,6 12 0,-6-16 0,9 16 0,0-18 0,0 11 0,0-5 0,0 0 0,0 5 0,0-5 0,0 7 0,0 7 0,0-12 0,0 11 0,5-6 0,2 1 0,10 6 0,-5-7 0,10-1 0,-4 0 0,4-6 0,-5-2 0,3-6 0,-4-6 0,5-2 0,-1 1 0,0-6 0,6 7 0,0-6 0,1 6 0,4-4 0,-3 4 0,4-5 0,0 0 0,-6-1 0,13 9 0,-17-14 0,10 6 0,-14-14 0,0-4 0,0 3 0,0-3 0,-1-1 0,-3 0 0,-2-5 0,-4 1 0,1-1 0,-1 0 0,0-4 0,-4-11 0,-5-8 0,0 1 0,-3 1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14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24575,'0'2'0,"0"14"0,0 8 0,0 11 0,0 0 0,0 2 0,0 0 0,0 4 0,0-10 0,0 4 0,0-5 0,0-10 0,0 7 0,0-12 0,0 8 0,0-5 0,0-1 0,0 1 0,0-4 0,0-2 0,0-4 0,0 0 0,0 0 0,0 0 0,0-3 0,0-2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16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24575,'0'17'0,"0"-3"0,0 20 0,0-8 0,0 9 0,0-5 0,0 5 0,0-4 0,0 10 0,0-10 0,0 4 0,0-5 0,0-1 0,0-5 0,0 5 0,0-10 0,0 9 0,0-9 0,0 4 0,0-10 0,3 4 0,-2-8 0,3 4 0,-4-5 0,4 0 0,-3 0 0,2 0 0,-3-7 0,0 2 0,0-6 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17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3 193 24575,'0'60'0,"0"1"0,-2-4 0,4-12 0,14-27 0,-4-4 0,5 2 0,-1-7 0,-6-4 0,8-1 0,0-4 0,0 0 0,0 0 0,-5 0 0,0 0 0,-1 0 0,-3 0 0,4 0 0,-1-4 0,-3-1 0,4-3 0,-5-5 0,0 0 0,1-5 0,4 0 0,-3-5 0,3 3 0,-3-3 0,-1 5 0,0 0 0,-4 0 0,-1-5 0,-4 4 0,0-9 0,0 3 0,0-4 0,0 5 0,0-5 0,0 5 0,-8 0 0,2 5 0,-7 6 0,5 5 0,-4 0 0,2 3 0,-7 1 0,8 4 0,-8 0 0,8 0 0,-8 0 0,3 0 0,1 0 0,-12 4 0,9 5 0,-6 10 0,5 0 0,6 4 0,-2 0 0,0-4 0,7 4 0,-6-5 0,11 0 0,-8-1 0,8-3 0,-3 3 0,4-12 0,0 3 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19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1 196 24575,'45'89'0,"0"1"0,8-5 0,-2-28 0,-21-57 0,19-4 0,-31-4 0,0-2 0,0-7 0,-1 3 0,-3-4 0,-1 0 0,-4-5 0,4 4 0,-2-16 0,3 10 0,-4-11 0,0 7 0,-5 0 0,-1-1 0,1 1 0,-4 5 0,3 0 0,-4 11 0,0-4 0,0 3 0,0 1 0,-8-4 0,-2 7 0,-8-3 0,-5 4 0,4 4 0,-4-4 0,5 8 0,0-3 0,0 4 0,0 0 0,0 0 0,-5 5 0,4 0 0,-4 4 0,5 4 0,0 1 0,0 4 0,4-1 0,-3-3 0,7 3 0,-3 2 0,4 0 0,-1 4 0,1-5 0,4 0 0,1-1 0,0-3 0,4 3 0,-4-4 0,4 1 0,0-2 0,0-4 0,0 0 0,0-3 0,0-2 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23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24575,'12'4'0,"1"5"0,10 5 0,4 17 0,10 3 0,-9-4 0,15 12 0,-9-17 0,7 24 0,-1-6 0,-12 0 0,-1 7 0,0-5 0,-3 6 0,4 5 0,-6-5 0,-4 7 0,4-1 0,-10 0 0,5 1 0,-6-2 0,1 2 0,-1-8 0,-5-1 0,-1-7 0,-5 0 0,0 1 0,0-6 0,0 4 0,0-10 0,0 4 0,0-6 0,0 1 0,0-1 0,0 0 0,0 1 0,0-1 0,0 1 0,0-6 0,0 4 0,0-9 0,-4 9 0,-2-4 0,-4 5 0,-4 14 0,3-5 0,-4 6 0,1-9 0,3-11 0,-3 4 0,0-3 0,4-1 0,-8-1 0,4-5 0,0-1 0,-3 1 0,7 0 0,-7 0 0,7-5 0,-2 0 0,-1-5 0,4 0 0,-3 1 0,3-1 0,1 0 0,0 0 0,0 0 0,0 0 0,0-4 0,3 3 0,-2-2 0,3-1 0,-1 3 0,-2-6 0,6 6 0,-6-6 0,6 6 0,-6-6 0,6 6 0,-6-6 0,3 3 0,-4-4 0,4 0 0,1 0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26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12 281 24575,'4'3'0,"-1"1"0,-3 4 0,0 4 0,0-2 0,0 11 0,4-10 0,5 7 0,0-6 0,8-2 0,-7 3 0,7-4 0,-8-5 0,7 8 0,-2-6 0,4 3 0,-5-2 0,4-6 0,-3 7 0,-1-7 0,4 3 0,-4-4 0,5 0 0,0 0 0,-4-4 0,9-11 0,-7-5 0,10-17 0,-1 5 0,-3-10 0,4 10 0,-10-3 0,2 5 0,-7 6 0,2 1 0,-8 5 0,-1 0 0,-4 4 0,0-3 0,0 8 0,0-8 0,-3 7 0,-2-2 0,-7 0 0,-2 2 0,-4 1 0,0 1 0,5 7 0,-9-8 0,7 8 0,-9-3 0,6 4 0,0 0 0,-5 0 0,4 0 0,-4 4 0,5 1 0,0 8 0,3 6 0,-2 5 0,1 6 0,-3-1 0,-2 6 0,5 2 0,-14 25 0,16-15 0,-11 9 0,15-21 0,5 1 0,-4-5 0,8 4 0,-4 0 0,5-4 0,0 4 0,0 0 0,0 2 0,0 0 0,0 4 0,0-4 0,0 6 0,0-7 0,0 6 0,0-6 0,5 7 0,1 0 0,5 6 0,0-4 0,-5 4 0,4-6 0,-9-6 0,3-2 0,-4-6 0,0-5 0,0-1 0,0-9 0,0-2 0,0 0 0,0-3 0,0-1 0,0-5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32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24575,'4'10'0,"-1"1"0,-3 19 0,0 2 0,0 11 0,0-7 0,0 6 0,0 1 0,0-5 0,0 10 0,0-22 0,0 14 0,0-24 0,0 17 0,0-18 0,0 4 0,0-7 0,0 1 0,0-4 0,0 8 0,0-8 0,0 3 0,0-4 0,0 0 0,0 0 0,0 0 0,0 0 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35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79 24575,'0'-12'0,"0"3"0,4-8 0,5 8 0,5 0 0,0-3 0,2 10 0,-2-6 0,4 8 0,-4 0 0,2 0 0,-2 0 0,-1 0 0,4 0 0,-8 8 0,4 1 0,-4 14 0,-4-3 0,0 8 0,-5-4 0,0 5 0,0 1 0,0-1 0,0-5 0,0 4 0,-9-4 0,-2 5 0,-5 1 0,-1-6 0,2-1 0,-3-5 0,0 0 0,0-4 0,0-1 0,5-5 0,-4 1 0,3-1 0,-4 1 0,5-4 0,-4-1 0,8-4 0,-8 0 0,7 0 0,-2 0 0,4 0 0,0-3 0,3-6 0,1-5 0,4-4 0,0-5 0,0 8 0,0-7 0,0 13 0,0-4 0,0 5 0,8 4 0,2 0 0,8 4 0,5 0 0,1 0 0,1 0 0,3 0 0,-4 0 0,0 0 0,4 0 0,-9 0 0,17 13 0,-15-2 0,10 11 0,-12 1 0,-1-4 0,0 4 0,0-5 0,5-4 0,-4 3 0,4-7 0,-6 3 0,1-4 0,0-1 0,0 1 0,-9-4 0,-1-1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36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24575,'90'0'0,"1"0"0,-19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40.7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283 1 24575,'-48'55'0,"-1"1"0,7-6 0,7-10 0,13-19 0,6-5 0,0-3 0,7 2 0,-1-3 0,2 0 0,2 0 0,-4-5 0,9 0 0,-2 0 0,0 0 0,2-3 0,-2-1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2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24575,'4'3'0,"-1"26"0,-3-11 0,0 29 0,0-19 0,0 10 0,0-5 0,0-2 0,0-5 0,0 0 0,0 1 0,0-6 0,0 0 0,0-5 0,0-4 0,0 3 0,0-3 0,0 3 0,0-3 0,0-2 0,0-3 0,0 4 0,0-3 0,0 3 0,0-4 0,0 0 0,0 1 0,0-1 0,0 0 0,0 0 0,0 0 0,0 0 0,0 0 0,0 0 0,0 0 0,0 1 0,3-1 0,-2-3 0,2-1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36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24575,'57'0'0,"-1"0"0,-27 3 0,27-5 0,1 1 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37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24575,'0'73'0,"0"0"0,0-1 0,0 15 0,0 1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37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24575,'2'0'0,"4"0"0,16 0 0,8 0 0,30 0 0,-23 0 0,57 0 0,-61 0 0,47 0 0,-42 0 0,18 0 0,39 0 0,-52 0 0,26 0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3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24575,'29'-61'0,"-10"12"0,13 20 0,-8 10 0,-5 14 0,0 1 0,-2 4 0,-8 0 0,8 0 0,-4 0 0,-3 3 0,2 11 0,-6 1 0,3 13 0,-4 2 0,0 7 0,-5 0 0,0 4 0,0-10 0,0 10 0,0-10 0,0 10 0,0-10 0,-45-7 0,42-11 0,-37-8 0,82 33 0,-22-12 0,24 27 0,-29-24 0,3-4 0,-3 3 0,3-4 0,-2 6 0,1-6 0,-6-1 0,2-5 0,-1-5 0,-2 0 0,2-5 0,-4 0 0,1-3 0,-1-1 0,0-4 0,0 0 0,0-4 0,1-10 0,-5-12 0,1-5 0,-1-10 0,-2 23 0,2-1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4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0 24575,'-11'8'0,"0"-1"0,2 6 0,1-4 0,3 3 0,-3 1 0,3 0 0,-3 1 0,-1 2 0,0-2 0,0-1 0,1-4 0,-1 3 0,1-10 0,-5 14 0,7-11 0,-10 4 0,11-2 0,-4-3 0,2 5 0,2-5 0,-3 0 0,0-4 0,0 0 0,-1 0 0,5 3 0,-3-2 0,2 3 0,-3-4 0,0 0 0,0 0 0,-1 0 0,1 0 0,0 0 0,1 0 0,2-4 0,2-4 0,3-6 0,0-4 0,0 5 0,0-4 0,0 8 0,0-8 0,0 8 0,3-4 0,2 5 0,3 0 0,0 0 0,0 3 0,4 2 0,2-1 0,4 3 0,-1-3 0,6 4 0,-4 0 0,9 0 0,-9 0 0,9 0 0,-8 0 0,3 0 0,-6 0 0,-3 0 0,3 4 0,-8 0 0,4 9 0,-5 0 0,1 1 0,-1 3 0,0-8 0,1 3 0,-5-4 0,4 5 0,-7-4 0,3 3 0,-4-7 0,0-2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41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13 24575,'-6'-9'0,"-9"5"0,-4 19 0,-10 6 0,1 21 0,-5 4 0,4 11 0,-6 8 0,16-12 0,-4 11 0,5 2 0,5-4 0,-11 18 0,10-13 0,2-7 0,1 3 0,10-5 0,-4 1 0,5 6 0,0-8 0,0 1 0,0 7 0,0-6 0,0 6 0,0-7 0,0-1 0,0 1 0,9-7 0,-2-1 0,13-8 0,-3 1 0,10 2 0,-5-8 0,5 0 0,-1 0 0,1-5 0,0 5 0,4-5 0,-4-1 0,-1 0 0,4-5 0,-10 2 0,9-7 0,-9 2 0,3-4 0,-6-1 0,1-4 0,-4 3 0,3-8 0,-3 4 0,4-4 0,-5 0 0,4-1 0,-4 1 0,1-1 0,3 1 0,-8-1 0,7 1 0,-6-4 0,6 2 0,-7-2 0,2 3 0,-3-4 0,0 3 0,0-6 0,0 3 0,-4-7 0,-1-11 0,-3 7 0,0-6 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4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24575,'0'12'0,"0"3"0,0-1 0,0 9 0,0-4 0,0 15 0,0-3 0,0 12 0,0-11 0,0 8 0,0-9 0,0 6 0,0-2 0,0 0 0,0-9 0,0 8 0,0-15 0,0 4 0,0-5 0,0-4 0,0 3 0,0-8 0,0 3 0,0-7 0,0-2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49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27 350 24575,'-13'0'0,"4"3"0,6 2 0,3 7 0,0 1 0,0 5 0,0 0 0,0 0 0,0 0 0,11-5 0,0-4 0,16-1 0,-3-7 0,0 4 0,4-5 0,-9 0 0,4 0 0,-10 0 0,4 0 0,-3 0 0,-1 0 0,-1-4 0,-3-10 0,0 0 0,0-9 0,-4-7 0,3 5 0,-7-17 0,4 5 0,-5-6 0,0 1 0,0-1 0,0 6 0,0 1 0,0 12 0,0 1 0,0 5 0,-4 4 0,-5 1 0,-5 9 0,-4 0 0,0 4 0,0 0 0,1 0 0,-1 0 0,-5 4 0,3 5 0,1 10 0,2 0 0,3 4 0,-1 0 0,-2-4 0,6 9 0,-2-9 0,4 10 0,3-10 0,2 9 0,4-9 0,0 9 0,0-9 0,0 4 0,0-5 0,0 0 0,0-5 0,0 7 0,4-10 0,0 6 0,1-11 0,-2-2 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4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1 221 24575,'4'-13'0,"0"8"0,-4 11 0,0 13 0,0 5 0,0 0 0,0 10 0,0-8 0,0 15 0,0-10 0,0 4 0,0-10 0,-4-2 0,3-5 0,-3-5 0,4-1 0,0-3 0,0-1 0,0 0 0,0-1 0,0 2 0,0-2 0,0 1 0,0 0 0,0 0 0,0-10 0,0-10 0,0-17 0,0-15 0,0-7 0,0-7 0,5 0 0,2 0 0,10-7 0,-4 12 0,4-4 0,-7 20 0,0 1 0,-1 16 0,-4 3 0,-1 9 0,-4 10 0,0 3 0,0 12 0,0 1 0,-4 5 0,-2-4 0,1 4 0,-3-5 0,7 0 0,-7 0 0,7-1 0,-3 6 0,4-3 0,-5 8 0,4-4 0,-8 5 0,8 1 0,-8 5 0,8-4 0,-8 4 0,8-5 0,-4-6 0,5-1 0,-4-5 0,3 0 0,-3-5 0,4 0 0,0-5 0,0 0 0,0 0 0,0 0 0,0-3 0,0-2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47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1 277 24575,'78'24'0,"0"0"0,0-1 0,16 28 0,-17-27 0,-39-69 0,-14-15 0,-6 4 0,-3 12 0,-4-6 0,-5 13 0,-1 2 0,-5 5 0,0 6 0,-8 5 0,-2 6 0,-13 8 0,-1 1 0,-6 4 0,-5 0 0,4 0 0,-5 8 0,-1 15 0,10 4 0,-11 23 0,10-6 0,-1 14 0,1-1 0,4 0 0,6 1 0,2 0 0,4-8 0,6-6 0,1-22 0,5-9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3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24575,'7'-11'0,"2"3"0,7-4 0,5 4 0,-4-4 0,8 7 0,-4-6 0,1 6 0,-2 0 0,-4 2 0,0 3 0,0-4 0,-4 3 0,-1-2 0,0 3 0,-3 0 0,0 0 0,-5 0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5:50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5 24575,'-6'-5'0,"3"10"0,15 5 0,8 14 0,6 2 0,6 6 0,2 11 0,-1-2 0,-3 16 0,-2-4 0,-5 4 0,-5 9 0,6 9 0,-16 10 0,9 0-405,-15-35 0,-2 0 405,5 46 0,-5-14-277,0 7 277,0-20 0,-5 7 0,-2 0 0,-10-11 0,0-14 0,-6 5 0,1-11 798,0 4-798,0-6 289,6-1-289,-5 1 0,5 0 0,-6 0 0,-4-5 0,4-3 0,-3-4 0,6-2 0,0-5 0,0-1 0,5-5 0,1-4 0,5-2 0,-1-4 0,5 0 0,-4 0 0,4-3 0,-4-2 0,1-3 0,2 0 0,2 0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6:40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606 352 24575,'1'-10'0,"2"0"0,-7 1 0,4-4 0,0-10 0,0-2 0,0 1 0,0-10 0,0 8 0,0-10 0,0 7 0,0 4 0,0-3 0,0 9 0,0 0 0,-8 6 0,-2 9 0,-13-1 0,-7 5 0,-1 0 0,-4 5 0,-2 17 0,-11 23 0,4 5 0,-11 18 0,17-8 0,-3 2 0,5 3 0,6-8 0,3-5 0,9-3 0,3-12 0,9-2 0,2-11 0,4-1 0,0-9 0,0-2 0,0-3 0,3-1 0,11 0 0,12-3 0,11-1 0,5-4 0,1 0 0,0 0 0,13 0 0,-10 0 0,-2 4 0,-15 1 0,-11 8 0,0 1 0,-4 9 0,-1-4 0,-3 15 0,-5-8 0,0 15 0,-5-5 0,0 7 0,0-1 0,-5 1 0,-5 0 0,-2-1 0,-8-5 0,0-6 0,-1-3 0,-7-12 0,8 6 0,-8-11 0,4 2 0,-12-3 0,6-4 0,-6-1 0,7-5 0,-1 0 0,1-9 0,4-1 0,-3-10 0,9 2 0,-1-6 0,3 5 0,7-4 0,-3-8 0,4 14 0,4-13 0,2 21 0,-1-4 0,3 5 0,-3 0 0,4 3 0,0 2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6:42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 24575,'0'12'0,"0"1"0,0 10 0,0-4 0,0 15 0,-4-9 0,-2 23 0,-5-10 0,1 5 0,-1-2 0,0 2 0,0 2 0,5 4 0,-3-13 0,3 5 0,0-10 0,-2-1 0,7-2 0,-3-13 0,0 7 0,3-13 0,-3 4 0,4-5 0,-4 0 0,3-7 0,-3-6 0,4-9 0,0-15 0,5-9 0,2-13 0,9 0 0,-4 2 0,4-1 0,-6 11 0,1-3 0,-2 18 0,0 1 0,-4 9 0,-1 2 0,-4 4 0,0-1 0,0-3 0,0 3 0,0-8 0,0 7 0,0-2 0,4 4 0,-3 0 0,6 3 0,-7 2 0,4 3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6:42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24575,'67'0'0,"1"0"0,-1 0 0,35 0 0,-21 0 0,-55 0 0,5 0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6:43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24575,'70'-3'0,"-1"0"0,1 0 0,13 0 0,1-1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6:49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317 234 24575,'4'-8'0,"12"-16"0,-9 7 0,14-25 0,-16 17 0,5-6 0,-1 3 0,-3 13 0,-2-6 0,-4 11 0,-4 2 0,0 4 0,-26 4 0,7 0 0,-32 10 0,31 6 0,-24 18 0,23 5 0,-20 7 0,9 5 0,-4-3 0,16-4 0,3-1 0,11-18 0,5 9 0,1-19 0,4 7 0,3-13 0,11 4 0,12-4 0,11 2 0,6-1 0,-1 6 0,-5 0 0,-1 4 0,-12-1 0,0 5 0,-6-5 0,-3 9 0,-2-4 0,-8 5 0,0 1 0,-5-1 0,0 6 0,0-4 0,0-1 0,-5-2 0,-4-8 0,-1 3 0,-7-6 0,7-3 0,-7-1 0,3-5 0,-3 1 0,-1-4 0,-6-1 0,0-4 0,-5 0 0,4 0 0,-3 0 0,9 0 0,-4-8 0,9 2 0,1-6 0,5-1 0,3-4 0,1 3 0,4-2 0,0 7 0,0 5 0,0 0 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6:49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24575,'53'-3'0,"0"1"0,-5 1 0,4-2 0,-4 1 0,-25 2 0,-10 0 0,-4 0 0,-5 0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09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552 102 24575,'0'-15'0,"0"3"0,-8-4 0,-2 6 0,0-3 0,-6 0 0,6 4 0,-8 0 0,0 5 0,-5 4 0,3 0 0,-8 0 0,9 0 0,-9 8 0,8 8 0,-10 10 0,8 10 0,-3-4 0,8 9 0,-2-10 0,8 4 0,-4 0 0,10-9 0,0 8 0,5-9 0,0-1 0,0 4 0,0-9 0,0 4 0,0-10 0,0 4 0,0-8 0,0 4 0,0-5 0,4 0 0,0 0 0,9 0 0,5 1 0,1 0 0,9 1 0,-8-1 0,8 1 0,-9-1 0,4 0 0,-5 0 0,0 4 0,0 1 0,3 12 0,-1-1 0,-2 2 0,-4-4 0,-5 0 0,0-4 0,1 9 0,-1-4 0,-3 1 0,-2 3 0,-4-9 0,0 4 0,0-5 0,0 5 0,0-4 0,-13 4 0,-4-4 0,-12 1 0,-13-4 0,3 3 0,-10-6 0,6 2 0,0-9 0,7 3 0,1-8 0,5 3 0,10-4 0,-2 0 0,9 0 0,-1 0 0,2 0 0,-1 0 0,4 0 0,-4 0 0,5-3 0,0-2 0,0-7 0,3 3 0,1 0 0,4 5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10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25 24575,'16'-4'0,"-2"-3"0,-2 6 0,2-6 0,4 6 0,-5-3 0,4 4 0,-8 0 0,4 0 0,-5 0 0,0 0 0,-4 13 0,4 3 0,-7 14 0,4 5 0,-5-4 0,0 10 0,0-4 0,0 0 0,-9-2 0,2-6 0,-11 1 0,2-1 0,1 1 0,-4-1 0,4 0 0,-4-4 0,4-2 0,-2-6 0,3-3 0,-4 3 0,0-7 0,5-1 0,-4-5 0,7-4 0,-6 0 0,6 0 0,-2 0 0,4 0 0,3-3 0,2-2 0,3-3 0,0 0 0,0-5 0,0 4 0,4-3 0,4 3 0,2 1 0,6-1 0,-2 0 0,4 0 0,-5 4 0,4 1 0,-3 0 0,-1 3 0,4-3 0,-8 4 0,8 0 0,-8 0 0,8 4 0,-8 0 0,8 14 0,-7-3 0,4 8 0,0 0 0,-4-4 0,7 4 0,-3-5 0,0-4 0,3-1 0,-8-5 0,3 0 0,-4 0 0,0-3 0,0-2 0,1-3 0,-5-8 0,0-19 0,-4 12 0,0-10 0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10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24575,'12'0'0,"8"0"0,20 0 0,-3 0 0,4 0 0,-10 0 0,-1 0 0,-7 0 0,-9 0 0,-5 0 0,-6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3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24575,'0'-14'0,"0"-1"0,4-1 0,1-4 0,3 3 0,3 0 0,-2 9 0,6 1 0,-3 6 0,0-3 0,3 4 0,-3 0 0,3 0 0,1 0 0,-2 0 0,-1 7 0,-3 2 0,-2 7 0,0 0 0,0 0 0,0-1 0,0 1 0,0-4 0,-1-1 0,0-3 0,1-1 0,-1-3 0,4-1 0,-3-3 0,7 0 0,-3-4 0,0-4 0,4-9 0,-3-4 0,5-6 0,-2 6 0,-2-4 0,1 7 0,-6-2 0,2 8 0,-7 4 0,0 5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11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24575,'89'3'0,"0"-1"0,-18-1 0,0 1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1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0 920 24575,'4'5'0,"0"-2"0,13-3 0,3 0 0,15-9 0,9-9 0,2-11 0,-3 1 0,1-5 0,-5 0 0,7-7 0,-5-7 0,-3 8 0,-4-11 0,-7 10 0,1-15 0,-6 4 0,-9 0 0,2 1 0,-9 8 0,5-1 0,-5 6 0,-2 1 0,-4 7 0,0-1 0,0 6 0,0-4 0,-4 8 0,-5-3 0,0 10 0,-4 0 0,1 9 0,2-4 0,-2 7 0,4-2 0,-1 3 0,-3 0 0,2 0 0,-2 0 0,3 13 0,-4 3 0,2 13 0,-4 0 0,1 20 0,2-9 0,-3 22 0,9-11 0,-4 0 0,9 5 0,-4-11 0,5 11 0,0-12 0,0 5 0,0-6 0,0-6 0,0 4 0,0-15 0,4 8 0,2-10 0,3 0 0,0-1 0,0-5 0,0-5 0,-1 4 0,1-8 0,-1 3 0,0-4 0,0 1 0,0-1 0,0-4 0,0 0 0,0-4 0,0 0 0,1 0 0,-1-8 0,1-2 0,0-13 0,14-21 0,-10 10 0,15-14 0,-17 18 0,8 0 0,-9 6 0,4 1 0,-5 5 0,-1 4 0,1 2 0,-1 7 0,0-2 0,0 6 0,0-3 0,0 4 0,0 0 0,0 0 0,0 0 0,0 0 0,1 8 0,-5 2 0,4 13 0,-7 7 0,4 1 0,-5 10 0,0-5 0,0 7 0,0 0 0,0-7 0,0 6 0,0-11 0,0-1 0,0-7 0,0-10 0,0 0 0,0-5 0,0 0 0,0-10 0,0-9 0,0-19 0,0-13 0,4-2 0,7-4 0,1-1 0,8 6 0,-3-6 0,4 13 0,-5 2 0,2 10 0,-8 6 0,2 3 0,-3 10 0,3-6 0,-2 11 0,2-3 0,-4 4 0,0 0 0,0 0 0,0 0 0,0 3 0,-4 6 0,0 4 0,-4 10 0,0-4 0,0 9 0,0-4 0,0 6 0,0 5 0,0-4 0,0 4 0,0-6 0,0 1 0,0-6 0,0-1 0,0-5 0,0-5 0,0 0 0,0-5 0,0 0 0,0 0 0,0 0 0,0 0 0,0 0 0,0 0 0,0 0 0,3 0 0,-2 0 0,6-3 0,-3-1 0,5-17 0,-5 9 0,0-9 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20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176 105 24575,'9'2'0,"-2"4"0,-7 10 0,0 2 0,0 0 0,0 0 0,0 5 0,-8-8 0,6 7 0,-9-12 0,10 2 0,-3-4 0,4 0 0,0 0 0,0-7 0,0-10 0,0-10 0,4-4 0,6-5 0,0 3 0,8 1 0,-3-4 0,3 9 0,-3-9 0,2 9 0,-3 0 0,4 2 0,0 6 0,0 2 0,-5 2 0,4 6 0,-8-3 0,4 4 0,-1 0 0,-3 0 0,4 0 0,-5 0 0,0 0 0,1 13 0,-5 4 0,1 18 0,-5 2 0,0 5 0,0 1 0,0 7 0,-5-6 0,-1 5 0,-10-6 0,4 0 0,-9 6 0,4-4 0,-5 4 0,1-7 0,-1 7 0,-5 2 0,-3 2 0,0 3 0,-3-8 0,9 2 0,-2-12 0,6-8 0,1-7 0,5-9 0,2-2 0,-1-3 0,4-5 0,-3 0 0,4-4 0,-1 0 0,1 0 0,0 0 0,0-3 0,3-6 0,2-5 0,3-9 0,0 4 0,0-10 0,0 5 0,0-6 0,0 6 0,0 1 0,0 5 0,0 4 0,3 2 0,2 7 0,-1-2 0,3 6 0,-2-2 0,3 3 0,0 0 0,0 0 0,4 0 0,-3 0 0,8 3 0,-4 10 0,1 7 0,-1 2 0,-4 1 0,1 0 0,-1-3 0,0 8 0,0-9 0,1 4 0,3 0 0,-2-4 0,2 4 0,-4-5 0,0 5 0,0-4 0,0 0 0,0-3 0,4-2 0,-4-1 0,4 0 0,-5-5 0,0 0 0,0-4 0,0 0 0,4-4 0,-2 0 0,6 0 0,-2-8 0,4-7 0,2-16 0,0 0 0,-5 1 0,8-6 0,-12 15 0,6-6 0,-8 14 0,-1 9 0,0-4 0,0 8 0,0-4 0,-4 4 0,-1 0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24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431 297 24575,'4'-4'0,"-1"-10"0,-3-5 0,0-11 0,0-5 0,0-2 0,0 0 0,0 1 0,0 7 0,0 4 0,0 7 0,-8 9 0,-2 6 0,-8 3 0,0 0 0,-5 0 0,4 0 0,-17 15 0,8 9 0,-12 23 0,11-1 0,-11 12 0,15-7 0,-16 4 0,18-5 0,-5-6 0,12-12 0,1 2 0,10-15 0,1 0 0,4-7 0,0-4 0,0 0 0,3-3 0,6 2 0,10-6 0,11 3 0,1-4 0,10 0 0,-4 0 0,6 0 0,-6 0 0,4 0 0,-15 0 0,8 0 0,-15 4 0,0 5 0,-6 10 0,-3 11 0,0 1 0,-4 10 0,-2-4 0,-4 0 0,0-2 0,0-6 0,0-4 0,-3-7 0,-6-1 0,-5-7 0,-4 3 0,-5-4 0,-2 0 0,-4-3 0,-1-2 0,1-4 0,-7 0 0,5 0 0,1 0 0,2 0 0,9 0 0,-5-4 0,6-1 0,4-8 0,-3-1 0,11 0 0,-6-3 0,8 8 0,-1-3 0,1 3 0,4 2 0,-3 2 0,-1 2 0,-1 3 0,2 0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2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5 24575,'1'-4'0,"-19"16"0,-3 0 0,-24 26 0,6-3 0,-7 11 0,-1-5 0,1 4 0,6-10 0,1 3 0,7-6 0,6-6 0,6-2 0,7-14 0,8 2 0,2-8 0,3 4 0,0-1 0,3 1 0,11 1 0,6 0 0,9 1 0,7 0 0,1 5 0,12-3 0,-5 8 0,6-3 0,-7 4 0,-1-4 0,-5-2 0,-2-5 0,-10 0 0,-2-1 0,-10 0 0,0-1 0,-5 0 0,0-3 0,0 2 0,0-6 0,-4 2 0,0-3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2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24575,'-7'0'0,"9"0"0,22 0 0,2 4 0,9-3 0,0 9 0,2 0 0,13 8 0,-12 2 0,17 3 0,-17-7 0,0 3 0,-4-3 0,-9-2 0,-1-4 0,-1-2 0,-10-3 0,0 3 0,-5-3 0,0-2 0,-4-3 0,0 0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27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0 24575,'-2'3'0,"-10"13"0,-19 11 0,4 0 0,-15 5 0,9-6 0,-7 7 0,-3-3 0,4 2 0,6-7 0,-7-8 0,19 6 0,-8-9 0,11 0 0,8 3 0,-2-8 0,8 4 0,-1-5 0,1 0 0,4-1 0,0 2 0,0-1 0,0 0 0,4 4 0,11 2 0,17 12 0,14-3 0,-1 3 0,8-3 0,-13 3 0,15-2 0,-15 3 0,2-6 0,-12-6 0,-6-1 0,-1-5 0,-10-1 0,-1 1 0,-4-1 0,0 0 0,-3 0 0,-2-4 0,-3-1 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28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24575,'21'0'0,"3"0"0,0 0 0,12 0 0,-6 0 0,18 0 0,-9 0 0,10 9 0,8 5 0,-4 8 0,-1 1 0,3-6 0,-15 8 0,16-6 0,-10 8 0,-7-1 0,-5-13 0,-14 8 0,-1-15 0,-7 6 0,-8-29 0,0 15 0,-4-20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29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459 112 24575,'-58'-62'0,"17"13"0,-22 63 0,24-1 0,-8 18 0,9 8 0,5 2 0,-2 10 0,7-12 0,1 4 0,11-17 0,2 8 0,5-20 0,4 8 0,1-13 0,4 4 0,3-9 0,11 0 0,1 0 0,13-3 0,-4 7 0,11-2 0,-4 4 0,10 0 0,-10 0 0,4 0 0,-5 4 0,-1 2 0,-5 2 0,-5 1 0,-5 4 0,-5-4 0,0 9 0,-4-3 0,0 4 0,-5 0 0,0 1 0,-4-6 0,-6 4 0,-4-9 0,-10 5 0,-6-9 0,-1-1 0,-5-4 0,1-4 0,4-2 0,-10-4 0,10 0 0,-5 0 0,12 0 0,5 0 0,7 0 0,4 0 0,0 0 0,3-7 0,1-3 0,4 2 0,0 0 0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0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24575,'0'90'0,"0"0"0,0 0 0,0-18 0,0-1 0,0 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24575,'10'0'0,"2"0"0,4 4 0,5 4 0,-4 5 0,4 8 0,-4 1 0,5 5 0,-7 4 0,-1 3 0,0 17 0,-12 9 0,8-10 0,-10 19 0,0-27 0,0 16 0,0-7 0,0-11 0,0 9 0,0-15 0,-4 5 0,3-8 0,-10-5 0,1-4 0,-7 3 0,4-8 0,-2 3 0,2-7 0,1 2 0,-3-6 0,6 2 0,-2-7 0,4-1 0,-1-3 0,1 0 0,-1-17 0,3 13 0,1-13 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0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24575,'48'0'0,"-11"0"0,18 0 0,-10 0 0,13 0 0,-7 0 0,-2 0 0,-12 0 0,4 0 0,-19 0 0,1 0 0,-15 0 0,0 0 0,1 0 0,-5 0 0,0 0 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1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0 24575,'-5'14'0,"-7"77"0,0-31 0,7 2 0,-1-4 0,-3-19 0,3 15 0,5-16 0,-4 12 0,5-8 0,0-10 0,0 2 0,0-10 0,0 0 0,0 4 0,0-9 0,0 4 0,0-5 0,0 0 0,0 0 0,0-4 0,0-2 0,0-4 0,0-3 0,0-2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57 24575,'5'-13'0,"-1"2"0,-4 3 0,0 0 0,0 0 0,-7 3 0,-3 1 0,-6 4 0,-8 0 0,0 0 0,0 0 0,-5 0 0,-1 10 0,3 5 0,-15 13 0,20 2 0,-17 10 0,17-3 0,0 1 0,3-2 0,8-7 0,-4 0 0,10-4 0,1-2 0,4-6 0,0-3 0,0-2 0,3-4 0,6 1 0,10 0 0,5 0 0,5 1 0,0 0 0,-4-1 0,3 1 0,-9-1 0,0 4 0,-2 1 0,-7 9 0,3-4 0,-3 9 0,-5-9 0,-1 10 0,-4-5 0,0 5 0,0 1 0,0-6 0,-8-1 0,-2-5 0,-13-4 0,4-1 0,-9-3 0,3-5 0,1-1 0,-4-4 0,8 0 0,-8 0 0,9-4 0,0 0 0,2-5 0,8 0 0,-3 5 0,7 0 0,2 4 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3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1 141 24575,'64'-38'0,"0"-1"0,15 4 0,-12 11 0,-39 20 0,23 7 0,-47 11 0,-4 12 0,0 11 0,0 6 0,0-1 0,-10 1 0,3-1 0,-12-5 0,2 3 0,-2-9 0,-1-1 0,0-1 0,6-5 0,-4 0 0,4-1 0,-5-9 0,5 3 0,-3-7 0,8 2 0,-4-3 0,5-5 0,-5 0 0,4-4 0,-3 0 0,3 0 0,-3 0 0,3 0 0,-4-4 0,5 0 0,3-4 0,2 0 0,3 0 0,0-5 0,0 0 0,0-5 0,8 0 0,2 0 0,4 0 0,3 4 0,-3 1 0,-1 4 0,0 0 0,-1 5 0,-3 0 0,8 4 0,-8 0 0,8 0 0,-8 0 0,8 0 0,-4 0 0,5 4 0,-4 1 0,3 4 0,-4 3 0,5-2 0,0 7 0,0-7 0,5 3 0,-4-4 0,4 1 0,-9-2 0,2 1 0,-6-4 0,6-1 0,-7-4 0,4 0 0,-5 0 0,4 0 0,-2-8 0,3 2 0,-5-11 0,1 3 0,0-4 0,0 0 0,-4 8 0,-1 2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0 24575,'0'19'0,"0"-3"0,0-5 0,0 2 0,0-1 0,0-1 0,0-10 0,-3 2 0,-6-10 0,-5 6 0,0-3 0,-8 4 0,3 0 0,-6 0 0,-3 0 0,9 0 0,-4 4 0,0 5 0,2 16 0,-3 2 0,4 8 0,5-6 0,0 0 0,5 1 0,5-1 0,1-4 0,4-2 0,0-6 0,0-3 0,0-2 0,13-3 0,9 1 0,9-5 0,17 0 0,-10-5 0,5 0 0,-7 0 0,-7 4 0,-5 1 0,-5 4 0,-6 9 0,-8 2 0,-1 9 0,-4 1 0,0 5 0,0-4 0,0 10 0,-9-10 0,-2 4 0,-14-4 0,4-2 0,-9-2 0,10-8 0,-8-1 0,9-8 0,-4 4 0,5-9 0,0-1 0,4-4 0,-3 0 0,8 0 0,-4 0 0,5 0 0,0 0 0,0 0 0,4-7 0,0 6 0,4-6 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5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24575,'1'84'0,"0"1"0,0-1 0,0 0 0,1 24 0,-1-4 0,0-48 0,-1-52 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24575,'72'0'0,"-1"0"0,-4-2 0,-21 0 0,-42 2 0,-4-4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7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246 203 24575,'0'-48'0,"0"-3"0,0 31 0,0-6 0,0 13 0,0 0 0,0 5 0,0 0 0,0 0 0,-4 3 0,-4 2 0,-1 3 0,-7 0 0,2 0 0,-4 13 0,-1 3 0,-1 14 0,0 4 0,-1 3 0,0 5 0,4 8 0,1-6 0,5 6 0,1-14 0,-1 6 0,6-17 0,0 4 0,5-15 0,0-2 0,0-4 0,0 0 0,8-3 0,2-2 0,13-3 0,1 0 0,5 0 0,1 0 0,-6 0 0,4 0 0,-9 0 0,0 4 0,-2 1 0,-8 7 0,4 2 0,-3 9 0,-5-4 0,-1 4 0,-4-5 0,0 0 0,0 5 0,0-4 0,0 12 0,-4-11 0,-5 6 0,-5-12 0,0 3 0,-8-7 0,11 3 0,-16-4 0,12-4 0,-8-1 0,9-4 0,-3 0 0,8 0 0,-4-3 0,5-2 0,0-3 0,3 0 0,2 0 0,3 3 0,0 2 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8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80 114 24575,'41'-32'0,"-1"1"0,25-20 0,-54 55 0,-6 0 0,3 14 0,-7 8 0,3 5 0,-4 10 0,0-4 0,0 5 0,0-5 0,0 5 0,0-12 0,-4 6 0,-2-7 0,-3-5 0,-6 5 0,5-5 0,-8 0 0,4-1 0,0-5 0,-3 0 0,3-4 0,-4-1 0,0-4 0,0-4 0,0-1 0,4-4 0,-3 0 0,8 0 0,0-4 0,1-5 0,7-10 0,-3 0 0,4 0 0,0 7 0,0 3 0,0 1 0,0 0 0,3 4 0,2 0 0,7 4 0,-3 0 0,8 0 0,-4 0 0,1 0 0,3 0 0,-4 0 0,5 0 0,0 0 0,0 0 0,0 0 0,0 0 0,0 0 0,5 4 0,-4 1 0,4 5 0,-10-2 0,4 1 0,-8-4 0,4-1 0,-5-4 0,-4 0 0,0 0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3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24575,'0'30'0,"0"4"0,0 22 0,0 4 0,0 14 0,0 9 0,0 2-684,0-30 0,0 2 684,0 40 0,0-40 0,0-2 241,0 22-241,0 4 0,0-15 0,0 9 0,0-10 0,0 0 0,0-8 0,0-12 0,0-3 0,0-18 1030,0-1-1030,0-5 97,0-5-97,0 0 0,0-5 0,0 0 0,-3-4 0,2 0 0,-2-4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46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24575,'3'-4'0,"5"1"0,8 3 0,5 0 0,1 4 0,8 5 0,-11 0 0,6 7 0,-9-3 0,0 3 0,5 0 0,-8 5 0,7-3 0,-10 7 0,2-4 0,-8 5 0,5 6 0,-5-5 0,2 16 0,-2-9 0,-4 9 0,0 1 0,0-4 0,0 4 0,0-6 0,0-5 0,0-2 0,0-5 0,0-4 0,-4 3 0,3-8 0,-7 8 0,7-4 0,-7 6 0,-1-1 0,-1 0 0,-3 5 0,4-3 0,1-1 0,-1-2 0,1-8 0,-1 3 0,2-8 0,2 3 0,-1-7 0,5 3 0,-5-4 0,1 4 0,1-2 0,-3 6 0,2-3 0,-2 0 0,-1 3 0,4-7 0,0 3 0,1-4 0,2 0 0,-2 3 0,3-2 0,0 2 0,-3-8 0,2 0 0,-2-5 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7:40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 24575,'-4'-3'0,"0"16"0,4 24 0,0 7 0,0 19 0,0-10 0,0 20 0,0-6 0,0 16 0,0 2 0,0 7 0,0 1 0,0-17 0,0 5 0,0-8 0,0 3 0,0-2 0,0-9 0,0-14 0,0-2 0,0-18 0,0 3 0,0-19 0,0 2 0,0-9 0,0 0 0,0 0 0,0 0 0,0-7 0,0-2 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9.6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477 329 24575,'0'63'0,"0"0"0,0 5 0,0-16 0,0-13 0,0-1 0,0 1 0,0 25 0,0-31 0,0 6 0,0-9 0,0-9 0,0-2 0,0-20 0,0-23 0,0-18 0,0 3 0,0-3 0,0 3 0,0-1 0,0-15 0,0 0 0,0 17 0,0 1 0,0-10 0,0 1 0,0-24 0,0-1 0,3 5 0,5 17 0,0 13 0,5 7 0,-3 7 0,2 6 0,0 1 0,3 6 0,-3 3 0,10 3 0,-6 3 0,11 0 0,-5 0 0,7 0 0,-4 0 0,3 0 0,-1 3 0,-3 7 0,-1 0 0,-6 13 0,0 2 0,-7 3 0,-3 7 0,-3 6 0,-4-6 0,0 19 0,-8-13 0,-7 8 0,-9-9 0,-10-6 0,-1-4 0,0-3 0,-2 0 0,8-9 0,-3 0 0,5-8 0,3-1 0,1-5 0,4-1 0,3-3 0,1 0 0,7 0 0,0 0 0,5-5 0,0-1 0,3-6 0,0 1 0,3-1 0,0 1 0,6-1 0,3 3 0,3 0 0,4 5 0,4 1 0,-3 3 0,6 0 0,3 0 0,-2 0 0,13 10 0,-17 1 0,16 15 0,-15 7 0,3-5 0,-2 12 0,-8-12 0,2 5 0,-2-2 0,-6-8 0,-1 1 0,-7-6 0,0-2 0,-3 3 0,-3-3 0,-18 8 0,-4-6 0,-27 9 0,0-10 0,15-5 0,0-2 0,-23 3 0,15-5 0,1-2 0,-6-2 0,-2-1 0,0-1 0,-8-6 0,17-3 0,1-3 0,-6-11 0,-5-24 0,13-4 0,2 4 0,1-11 0,27 39 0,-6-6 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10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3749 0 24575,'8'0'0,"-5"0"0,-12 0 0,-13 0 0,-11 0 0,-40 0 0,28 2 0,-3 1-965,-18 3 1,-2 0 964,11-3 0,-5 1 0,5 2 0,-9 3 0,0-1 0,6-2 0,-12-3 0,-1-1 0,5 4 0,-10 1 0,0 1 0,10-4-1289,-3-2 1,0-2 1288,5 1 0,-7 1 0,-1-1 0,9 0 0,-5 0 0,-1-2 0,15 1 0,-8 0 0,-3 0 0,4 0 0,9 0 0,-7 0 0,2 0 0,-7 0 0,-7 0 0,5 0 0,-2 0 0,4 0 0,-2 0 0,-2 0 0,18 0 0,-1 0 0,3 0-650,-7 0 0,3 0 650,-7 0 0,2 0-225,12 0 0,4 0 225,4 0 0,0 0 0,-7 0 0,1 0 0,-7 4 0,3-2 0,2 0 0,3 3 1479,-19 2-1479,19-2 2534,8 2-2534,-1 0 1615,14-1-1615,0 1 628,10-4-628,-1 3 0,8-6 0,-2 5 0,3-4 0,-1 3 0,1-1 0,2 2 0,1 0 0,2 0 0,0 1 0,0-1 0,0 0 0,3 0 0,9-2 0,-7 0 0,6-3 0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9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475 0 24575,'-26'4'0,"-3"6"0,-11 11 0,-1 5 0,-8 12 0,3-2 0,13-7 0,-13 16 0,26-20 0,-20 18 0,19-14 0,-4 6 0,8-8 0,6 6 0,-2-9 0,9-4 0,-6 2 0,9-10 0,-1 3 0,2-3 0,0-1 0,0-2 0,2 2 0,14-2 0,-1 4 0,26 5 0,-5 1 0,19 8 0,2 4 0,5 2 0,-5-5 0,3 2 0,-10-8 0,-5 4 0,-2-7 0,-16-2 0,0-4 0,-12-3 0,-2-2 0,-5-5 0,-3 0 0,-2-3 0,-1 0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5.50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276 8 24575,'-11'0'0,"1"-2"0,2 10 0,2-5 0,-2 6 0,2-7 0,-2 5 0,0-3 0,-4 2 0,0-1 0,1-2 0,-1 0 0,-3 3 0,6-6 0,-8 3 0,7-3 0,-4 0 0,2 0 0,0 0 0,1 0 0,0 0 0,2 0 0,-3 0 0,6 0 0,-1 3 0,1 6 0,3 3 0,-3 11 0,5 1 0,-2 10 0,3-8 0,0 8 0,0-11 0,10 2 0,3-7 0,8-4 0,4-4 0,-1-4 0,-1-2 0,4-1 0,-7-3 0,-1-9 0,0-5 0,-8-11 0,3 1 0,-7-3 0,-1 4 0,1-5 0,-4 6 0,1-6 0,-4 8 0,0-3 0,-6 4 0,-4 3 0,-6 3 0,-2 7 0,-6 3 0,4 3 0,-10 0 0,13 5 0,-13 13 0,16 0 0,-7 15 0,11 0 0,-4 0 0,9 7 0,-1-11 0,6 0 0,0-5 0,2-5 0,12-7 0,11-3 0,1-5 0,18 0 0,-21-7 0,14-4 0,-13-3 0,-4-5 0,-3-6 0,-8-2 0,-5-5 0,-1 1 0,-3 0 0,0-1 0,-3 5 0,-6 3 0,-5 5 0,-12 5 0,5 3 0,-5 4 0,3 3 0,4 0 0,0 3 0,4 2 0,6 7 0,3 5 0,3-2 0,3 0 0,3-3 0,6-3 0,7 0 0,8-6 0,2 0 0,-2-3 0,-2 0 0,-9 0 0,1 0 0,-8-3 0,0-6 0,-3 0 0,-3-10 0,0 7 0,-3-3 0,-3 6 0,-3 1 0,-3 4 0,-3 2 0,3 2 0,0 0 0,0 0 0,6 8 0,0 2 0,3 10 0,3-5 0,0 3 0,0-8 0,8 1 0,-1-8 0,20-1 0,-6-2 0,4-8 0,-3-3 0,-9-8 0,6-7 0,-11 5 0,1-6 0,-9 6 0,0 3 0,0 1 0,-5 7 0,-8 5 0,-4 2 0,-9 3 0,6 0 0,-2 0 0,2 10 0,4 0 0,-1 13 0,7 1 0,4 2 0,3-2 0,3-6 0,0-3 0,2-3 0,4-3 0,6-1 0,0-2 0,4 0 0,-8 0 0,0-3 0,-2 0 0,-1-3 0,0 0 0,-2 2 0,-1-2 0,-2 2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6.7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1 212 24575,'17'-4'0,"8"2"0,38 2 0,-16 0 0,2 0 0,-5 0 0,1 0-986,5 0 1,5 0 0,-4 0 985,2 0 0,1 0 0,10 1 0,7-1 0,-6-1 0,-5-1 0,0-1 0,-5 0 0,6 0 0,2 0 0,-9 0 0,8 0 0,-1-2 0,-1-2 0,3 0 0,-2 1 0,2 2 0,-2 0 0,2-3 0,-2-1 163,-12 3 0,0 1-163,13-1 0,-3 0 0,1-3 0,2 2 0,-1 1 0,-9 1 0,-11 1 0,-1 1 0,10 2 0,-1-3 0,5 2 0,-14-2 0,-2 3 2214,-5 0-2214,-4 0 416,5-3-416,-5 2 0,1-5 0,-3 2 0,0 0 0,-3-2 0,0 3 0,0-4 0,-1 3 0,4-2 0,-7 2 0,3 1 0,-5-3 0,-3 3 0,1-1 0,-5-1 0,-2 4 0,-1-1 0,-3-1 0,-2 0 0,-1 0 0,-2 1 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7.78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24575,'17'3'0,"-2"0"0,14 10 0,-4-5 0,12 12 0,-11-12 0,10 8 0,-11-8 0,1 4 0,-2-5 0,-9-1 0,0 0 0,-7-6 0,0 5 0,-3-4 0,1 1 0,-3 0 0,-1 1 0,-2 5 0,-2 1 0,-16 14 0,-3-1 0,-15 19 0,4-9 0,-5 12 0,4-7 0,0 4 0,5-2 0,4-10 0,5-1 0,7-15 0,3-2 0,4-5 0,2-1 0,1 0 0,-1-2 0,3-10 0,-2 4 0,2-6 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9.96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0 179 24575,'23'-12'0,"8"-6"0,1-11 0,3 5 0,-2-3 0,2 10 0,0-8 0,0 13 0,7 1 0,-17 8 0,4 3 0,-11 0 0,-6 0 0,-2 8 0,-5 10 0,-5 6 0,0 24 0,0-12 0,0 18 0,0-3 0,0-13 0,0 14 0,0-13 0,0-3 0,3 3 0,15-15 0,1-5 0,13-2 0,11-10 0,-14-2 0,34-2 0,-26-3 0,25-15 0,-17-7 0,9-23 0,-7-2 0,-4-4 0,-13 6 0,-5 3 0,-6 1 0,0 3 0,-4 2 0,-5 7 0,-3 6 0,-4 4 0,0 4 0,-3 3 0,0 3 0,0 4 0,-5-1 0,1 3 0,-2 1 0,4 2 0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40.85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0 24575,'-3'20'0,"1"10"0,2 15 0,0 5 0,0 12 0,0-3 0,0-20 0,0 1 0,0 32 0,0-12 0,0 0 0,0 14 0,0-14 0,0 2 0,0-21 0,0-2 0,0 6 0,0 0 0,-1-7 0,2 1 0,3 33 0,0-18 0,5 7 0,-1-14 0,-1-6 0,1-8 0,-5-7 0,0-3 0,0-4 0,-2 0 0,1-3 0,-2 1 0,0-4 0,0 1 0,0-6 0,0 0 0,0-2 0,0-1 0,0 0 0,0 0 0,0-2 0,0-1 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03.891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1 0 24575,'12'17'0,"2"7"0,2-5 0,7 13 0,-11-14 0,18 21 0,-20-17 0,31 27 0,-30-25 0,25 20 0,-23-18 0,11 10 0,-12-9 0,9 7 0,-13-11 0,5-2 0,-7-7 0,0-3 0,0-2 0,-3-3 0,-1-4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5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24575,'3'-4'0,"10"1"0,4 3 0,20 0 0,-13 0 0,18 0 0,-14 0 0,10 0 0,0 0 0,0 0 0,-5 0 0,-10 0 0,1 8 0,-18 11 0,6 10 0,-12 21 0,0 4 0,-16 20 0,-4 2 0,-22 9 0,16-27 0,-12 14 0,21-24 0,-5 12 0,6-2 0,11-13 0,0-1 0,5-11 0,4-2 0,15-3 0,12-4 0,33 1 0,-9-9 0,13-2 0,-23-8 0,-1-2 0,-16-4 0,3 0 0,-18 0 0,2 0 0,-7 0 0,-4 3 0,-4 1 0,-13 8 0,-11 6 0,-5 6 0,-7 12 0,2-5 0,2 9 0,-9-4 0,15 4 0,-9 1 0,19-3 0,-7 1 0,12-1 0,2 6 0,5 2 0,4 19 0,0-22 0,0 42 0,4-45 0,2 38 0,11-1 0,-5-18 0,10 27 0,-10-24 0,5 21 0,-6-13 0,-5 10 0,-1-21 0,-5 8 0,0-1 0,-5 0 0,-5-6 0,-11-2 0,-6-11 0,-3-7 0,1-6 0,-4-10 0,5-2 0,-3-8 0,4-5 0,1-5 0,4-4 0,2 0 0,4 0 0,3-12 0,5-2 0,0-18 0,7 5 0,-4 7 0,5 8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05.101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457 0 24575,'-8'0'0,"-5"12"0,-11 8 0,-2 13 0,-1-6 0,-10 18 0,16-16 0,-19 17 0,15-16 0,-3 6 0,2-3 0,5-11 0,3 2 0,6-11 0,3-1 0,3-4 0,1-3 0,2 1 0,-1-4 0,3 2 0,-4-1 0,2 3 0,-2 2 0,0-3 0,-1 3 0,1-2 0,-1-1 0,3 0 0,-1 0 0,0 7 0,-3-5 0,-1 7 0,1-5 0,-2 3 0,3-1 0,0-2 0,0-1 0,3-3 0,0 1 0,1-15 0,6-9 0,-3 3 0,2-3 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06.961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1 0 24575,'0'21'0,"0"-5"0,0 8 0,0-8 0,0 9 0,0-1 0,0 2 0,0-2 0,0-2 0,0-3 0,0-3 0,2-2 0,4-5 0,6-1 0,0-2 0,9-2 0,-4-2 0,5-2 0,-4 0 0,2-3 0,-2-3 0,-2-7 0,2 0 0,-7-8 0,4 3 0,-8-3 0,2 4 0,-3-1 0,-3 6 0,0-3 0,-3 6 0,0-2 0,0 5 0,0-4 0,0 4 0,0-3 0,0 4 0,0 0 0,0 0 0,0-1 0,0 6 0,0 6 0,0 14 0,0 1 0,0 13 0,0 3 0,0 3 0,0 17 0,4-17 0,1 15 0,-2-17 0,5 4 0,-7-11 0,2-3 0,-3-6 0,0-7 0,0 3 0,-3-8 0,-3 1 0,-5-5 0,-2 0 0,-4 0 0,5-3 0,-2 0 0,2-3 0,3 0 0,3-6 0,4 0 0,2-6 0,0 1 0,0-1 0,0 1 0,0-1 0,0 0 0,3-2 0,3 1 0,3-5 0,10 1 0,-1-3 0,5 3 0,10-8 0,-12 13 0,19-13 0,-8 13 0,3-3 0,0 2 0,-4 8 0,-2-4 0,0 8 0,0-2 0,-10 3 0,0 0 0,-8 0 0,-2 0 0,-1 0 0,-5 0 0,-1 0 0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09.567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0 0 24575,'17'11'0,"-1"0"0,10 5 0,-5-2 0,10 10 0,6 3 0,-7 4 0,17 14 0,-15-8 0,-5 3 0,5-6 0,-19-2 0,11 2 0,-9-9 0,2 4 0,-8-16 0,0 4 0,-4-8 0,0 0 0,1-4 0,-3-2 0,-1-1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0.240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389 0 24575,'-22'17'0,"1"2"0,-6 12 0,-13 17 0,9-5 0,5-12 0,1 2 0,-10 21 0,4-4 0,-5 8 0,17-23 0,-8 12 0,11-19 0,-1 4 0,11-19 0,-2 6 0,6-14 0,2 1 0,0-3 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1.909"/>
    </inkml:context>
    <inkml:brush xml:id="br0">
      <inkml:brushProperty name="width" value="0.05292" units="cm"/>
      <inkml:brushProperty name="height" value="0.05292" units="cm"/>
      <inkml:brushProperty name="color" value="#004FE0"/>
    </inkml:brush>
  </inkml:definitions>
  <inkml:trace contextRef="#ctx0" brushRef="#br0">7 1 24575,'0'18'0,"-3"2"0,2 1 0,-2 3 0,3 0 0,0 0 0,0-5 0,0 0 0,0-7 0,0 0 0,5-4 0,12-5 0,-5-1 0,16-2 0,-7 0 0,3 0 0,6 0 0,-6-3 0,5-7 0,-7-1 0,2-7 0,-8 6 0,-1-3 0,-6 3 0,0-3 0,-3 0 0,0 3 0,-3 0 0,-1 1 0,-2 5 0,0-2 0,-5 24 0,4-6 0,-8 28 0,7-6 0,-1 6 0,3 15 0,0-17 0,0 29 0,0-31 0,0 24 0,0-25 0,0 9 0,0-10 0,0-4 0,0-5 0,0-5 0,-5-4 0,-2 0 0,-7-7 0,-6 2 0,0-6 0,-5 0 0,4-3 0,-4 0 0,5 0 0,2 0 0,3-2 0,6-4 0,3-3 0,3-6 0,3 2 0,0-8 0,3 7 0,13-12 0,14 3 0,14-5 0,14-5 0,-12 11 0,9-5 0,7 6 0,-18 4 0,21-3 0,-32 12 0,5-7 0,-7 8 0,-10-1 0,-3 2 0,-9 6 0,-1-5 0,-2 4 0,-2-1 0,-1 2 0,0 0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6.84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102 303 24575,'0'19'0,"0"13"0,0-23 0,0 16 0,0-12 0,0 2 0,0 4 0,-5-1 0,0 6 0,-7 5 0,0 5 0,-3 8 0,3 3 0,-3 9 0,10-14 0,-5 6 0,10-12 0,-7 5 0,6-10 0,-2-9 0,3-9 0,0-44 0,0-3 0,4 0 0,0-5 0,1 4 0,0-2 0,6-5 0,3-2 0,-3-2 0,1 0 0,3-1 0,1 0 0,0 0 0,-1 4 0,12-22 0,-12 30 0,-1 3 0,14-14 0,-4 2 0,3 10 0,0 18 0,-9 8 0,10 7 0,-17 11 0,16 20 0,-14 9 0,11 21 0,-7-1 0,-4-1 0,-1-19 0,0 0 0,4 34 0,0-30 0,-1 1 0,-6-2 0,1 2 0,4-1 0,0-1 0,-3-1 0,0 0 0,12 26 0,-1-4 0,-5-17 0,1 0 0,-6-6 0,0-11 0,-5-11 0,-1-2 0,-2-8 0,-3 0 0,1-4 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7.48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 0 24575,'-4'6'0,"17"-1"0,27-5 0,7 0 0,3 0 0,0 0-640,9 0 640,-12 0 0,0 0 0,10 0 0,-1 0 158,-2 0-158,-15 0 0,-11 0 0,-10 0 0,-9 0 0,-3 0 0,-4 0 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1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24575,'1'0'0,"19"0"0,35 0 0,17 0 0,12 0 0,9 0 0,-4 0 0,-11-5 0,-3-3 0,-26-4 0,0 0 0,-10 6 0,-21 1 0,-5 5 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24575,'14'5'0,"2"-1"0,28-4 0,4 0 0,9 0 0,5 0 0,-6 0 0,-3 0 0,-12 0 0,-1 0 0,-14-4 0,-5 3 0,-3-8 0,-7 4 0,7-9 0,-8 7 0,4-5 0,-1 6 0,-7 1 0,3 1 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3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24575,'0'24'0,"0"1"0,0 8 0,0-6 0,0 5 0,0-11 0,0 5 0,0-6 0,0 6 0,0-4 0,0 4 0,0-6 0,0-5 0,0 4 0,0-9 0,0 9 0,0-9 0,0 4 0,0-5 0,0-4 0,0-1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24575,'0'25'0,"0"1"0,0 7 0,0-2 0,0-5 0,0-4 0,0-2 0,0-8 0,0-1 0,0-16 0,0-17 0,0-16 0,0-2 0,0-16 0,0 14 0,0-5 0,0 5 0,0 19 0,0-3 0,0 14 0,6 4 0,3 8 0,6 13 0,2 5 0,6 15 0,-4-6 0,10 7 0,-10-2 0,4-3 0,-6-3 0,0-5 0,-2-5 0,1-4 0,-4-1 0,0-3 0,-5-1 0,0 0 0,0-3 0,-3-7 0,-1-10 0,-3-13 0,0-7 0,-4-5 0,3 0 0,-8-6 0,8 10 0,-4-4 0,5 12 0,0 4 0,0 2 0,0 7 0,0 2 0,0 4 0,0 3 0,0 1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24575,'33'0'0,"-8"0"0,45 0 0,-9 0 0,1 0 0,16 0 0,3 0 0,-9 0 0,-11 0 0,-3 0 0,-8 0 0,48 0 0,-45 0 0,13 0 0,-11 0 0,-13 0 0,-9 0 0,-1 0 0,-12 0 0,1 0 0,-12 0 0,-5 0 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4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6 316 24575,'0'24'0,"0"15"0,0 4 0,0 21 0,0 1 0,-6 1 0,11 16 0,-4-23 0,13 12 0,4-6 0,2-6 0,0 11 0,2-27 0,-9 5 0,2-26 0,-5-2 0,-1-15 0,0 3 0,0-7 0,0 3 0,0-4 0,0-13 0,2-12 0,-6-22 0,6-10 0,-9-17 0,4-1 0,-6 7 0,0-11 0,0 11 0,0-7 0,0 9 0,0 11 0,0 13 0,0 2 0,0 13 0,0 1 0,0 11 0,0-4 0,0 8 0,0-8 0,0 9 0,0-9 0,0 4 0,0-11 0,0 4 0,4-10 0,3 5 0,3 0 0,-4 1 0,3 5 0,-4 6 0,1 1 0,2 9 0,-7-3 0,6 7 0,-2-4 0,4 5 0,0 0 0,0 0 0,5 0 0,7 0 0,6 0 0,6 5 0,7-3 0,8 8 0,10-8 0,6 9 0,-7-10 0,6 5 0,-13-1 0,5-3 0,-13 3 0,-8 0 0,-9-4 0,-10 3 0,-1-4 0,-5 0 0,0 0 0,-4 4 0,0-3 0,-5 3 0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5:3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 24575,'0'13'0,"0"2"0,0 5 0,0 0 0,0 0 0,0-5 0,0 4 0,0-9 0,0 4 0,0-5 0,-4-4 0,3 4 0,-7-9 0,-1 4 0,-1-4 0,1-3 0,5-2 0,4-9 0,0 4 0,0-4 0,0 4 0,5-4 0,0 4 0,5-4 0,-1 5 0,0-1 0,5 1 0,-4 0 0,9-2 0,-9 6 0,4 1 0,0-1 0,-4 4 0,4-3 0,-5 4 0,0 0 0,0 0 0,0 7 0,-4 4 0,-1 8 0,-4 7 0,0 1 0,0 6 0,0 0 0,0 0 0,0 7 0,0-5 0,0 11 0,-5-12 0,-1 12 0,-11-11 0,5 5 0,-9-7 0,8 0 0,-8 0 0,4 0 0,-4-6 0,4-1 0,-3 0 0,4-9 0,0 7 0,-3-13 0,8 3 0,-3-4 0,5-1 0,0-4 0,0-1 0,0-4 0,0 0 0,0 0 0,0 0 0,4-4 0,1-6 0,4-1 0,0-8 0,0 9 0,0-9 0,0 4 0,0-6 0,0 1 0,0 5 0,0 1 0,4 4 0,1 1 0,0 0 0,3 0 0,-3 4 0,4-3 0,0 7 0,0-3 0,0 4 0,0 0 0,0 0 0,0 0 0,0 0 0,0 0 0,0 4 0,0 1 0,1 9 0,4 1 0,-3 5 0,4 0 0,-5 0 0,0 0 0,4 0 0,-3-5 0,3 4 0,-4-4 0,-1 1 0,1-2 0,-1-5 0,0 0 0,0 0 0,5-4 0,1-1 0,5-4 0,6 0 0,-5 0 0,11 0 0,-5 0 0,6-10 0,-6 3 0,5-14 0,-11 5 0,11-6 0,-10 2 0,4-1 0,-11 0 0,-1 6 0,-4 1 0,-1 5 0,0-1 0,0 5 0,-4-3 0,-1 3 0,-4 0 0,0 2 0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15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0 24575,'0'35'0,"0"3"0,-12 17 0,10-5 0,-20 5 0,14-7 0,-10 0 0,11 0 0,-3 0 0,3 0 0,-5-7 0,0 6 0,1-6 0,4 7 0,-4 0 0,4 0 0,1 0 0,-5-7 0,5 6 0,-1-6 0,-3 7 0,8 0 0,-9 1 0,5-8 0,0 5 0,-4-11 0,3 12 0,1-13 0,0 13 0,1-13 0,4 6 0,-4-7 0,5 7 0,0-5 0,0 4 0,0-6 0,0 7 0,0-5 0,0 5 0,0-1 0,0-4 0,0 5 0,0-7 0,0 6 0,0-10 0,0 9 0,0-10 0,0 5 0,0-6 0,0 5 0,0-11 0,0 11 0,0-11 0,0 11 0,0-11 0,0 11 0,0-5 0,0 6 0,0-5 0,0 3 0,0-3 0,0 5 0,0-1 0,0 1 0,0 0 0,0 0 0,5 1 0,-4-1 0,9-6 0,-9 5 0,8-5 0,-8 6 0,9-1 0,-4 1 0,5 6 0,-5-10 0,4 9 0,-8-11 0,7 6 0,-2 0 0,3-6 0,1 5 0,0-5 0,-1 1 0,1 3 0,0-4 0,-5 6 0,4 1 0,-4-1 0,0 0 0,4 0 0,-4 0 0,5 0 0,0 6 0,0-4 0,0 4 0,0-6 0,0 0 0,1 6 0,3-10 0,-3 10 0,3-12 0,-4 6 0,4-6 0,-3 4 0,3-10 0,-5 5 0,0-6 0,0 0 0,0-5 0,0 4 0,4 11 0,-3-6 0,4 10 0,-5-14 0,0 0 0,1 6 0,-1-4 0,0 3 0,0-4 0,1 4 0,-1-3 0,0 4 0,0-6 0,0 0 0,1 0 0,-1 0 0,-1-5 0,1-1 0,-1-5 0,-4 5 0,3-4 0,-3 4 0,4-5 0,-4 1 0,3-1 0,-7-1 0,7-3 0,-7-12 0,3 4 0,-4-8 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0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21 317 24575,'-11'92'0,"2"-32"0,9-19 0,0-31 0,0 4 0,0-5 0,0 5 0,0 2 0,0 4 0,0-1 0,0-4 0,0 3 0,4-8 0,1 4 0,4-5 0,-4 0 0,3 1 0,-3-1 0,4 0 0,0 0 0,0 0 0,0-4 0,5 4 0,-3-8 0,8 3 0,-4 1 0,5-4 0,0 3 0,0-4 0,-5 0 0,4 0 0,-4 0 0,1 0 0,3 0 0,-9 0 0,9 0 0,-9 0 0,4 0 0,0 0 0,-4-4 0,4-1 0,-5-4 0,1-5 0,-1 3 0,5-8 0,-3 4 0,3-1 0,-4-3 0,0 4 0,0-5 0,-4-1 0,3 1 0,-8 0 0,3 0 0,-4 0 0,0 4 0,0-3 0,0 4 0,0-11 0,0 4 0,0-10 0,0 11 0,0-11 0,0 5 0,0-7 0,0 1 0,0 6 0,0-5 0,0 10 0,0-9 0,0 9 0,-4 1 0,-2 2 0,-3 8 0,4-3 0,-4 9 0,4-3 0,-4 3 0,0 0 0,0 1 0,-6-1 0,5 4 0,-4-3 0,0 4 0,3 0 0,-8 0 0,9 0 0,-4 0 0,0 0 0,3 0 0,-8 0 0,9 0 0,-4 0 0,0 4 0,3 1 0,-3 5 0,0 4 0,3 7 0,-8 0 0,7 5 0,-3 0 0,0-5 0,3 5 0,-2-6 0,3 0 0,6-5 0,-4-1 0,8-5 0,-3 0 0,4 1 0,0-1 0,0 0 0,0 0 0,0-5 0,0 0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2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1 241 24575,'0'3'0,"0"16"0,0 15 0,0 14 0,0 1 0,0-1 0,0 7 0,0 2 0,0-6 0,0 3 0,0-19 0,0-1 0,0-9 0,0-4 0,0-6 0,0-1 0,0-5 0,0-15 0,0-2 0,0-21 0,0-5 0,0-7 0,5-7 0,2-1 0,-1 1 0,5-8 0,-9 13 0,9-11 0,-10 12 0,9 1 0,-8 1 0,3 7 0,-5 5 0,0 2 0,0 6 0,0 0 0,0 0 0,0 4 0,0 3 0,4-2 0,-3 5 0,4-4 0,-1 5 0,-3-6 0,3 5 0,0 0 0,-3 2 0,3 7 0,-4-3 0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3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24575,'-1'5'0,"13"-2"0,9-3 0,19 0 0,-11 0 0,9 0 0,-10 0 0,5 0 0,0 0 0,0 0 0,-6 0 0,-6 0 0,-2 0 0,-9 0 0,4 0 0,-5 0 0,-4 0 0,-1 0 0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19 158 24575,'0'20'0,"0"8"0,0 7 0,0 12 0,0-6 0,0 7 0,0 8 0,0-6 0,0-1 0,0-10 0,0-11 0,0 3 0,0-14 0,0 2 0,0-10 0,0 0 0,0-30 0,0-3 0,0-29 0,0-2 0,0 4 0,0-12 0,0 13 0,5-13 0,2 19 0,0-10 0,2 19 0,-7-4 0,2 12 0,1 1 0,-4 6 0,3 4 0,-4 2 0,0 5 0,5 0 0,-4 0 0,3 7 0,-4 3 0,-5 19 0,-2 2 0,1 11 0,-4 7 0,9 1 0,-10 7 0,10 0 0,-11 8 0,11-6 0,-5 13 0,1-13 0,3 13 0,-3-20 0,5 11 0,0-12 0,0-1 0,0-2 0,0-12 0,0-1 0,0-6 0,0-4 0,0-3 0,0-3 0,0-1 0,0-1 0,0-3 0,0-1 0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0 24575,'-16'15'0,"9"-2"0,-13 13 0,7 6 0,-9-3 0,4 17 0,2-11 0,9 4 0,-2-11 0,8 3 0,-4-9 0,5-1 0,0-7 0,0 0 0,0 0 0,0 1 0,0 3 0,0-8 0,0 9 0,0-9 0,0 4 0,0 0 0,0 1 0,0 1 0,5 2 0,0-7 0,4 3 0,1 0 0,4-4 0,-3 4 0,7-4 0,-2 0 0,9 0 0,-3 0 0,4 1 0,-6-5 0,6-2 0,-5-4 0,11 0 0,-11 0 0,11 0 0,-11 0 0,5 0 0,-10-9 0,3 2 0,-9-7 0,9 0 0,-8-2 0,3-4 0,-4 0 0,0 0 0,-4 0 0,3-6 0,-8 4 0,4-10 0,-5 5 0,5-6 0,-4 6 0,4-5 0,-5 10 0,0-4 0,0 6 0,0 0 0,0 0 0,0 0 0,0 5 0,0-4 0,0 8 0,0-3 0,-4 5 0,-1 0 0,-4-1 0,0 1 0,-6 4 0,5 1 0,-4 4 0,0 0 0,-1 0 0,-6 0 0,1 0 0,0 0 0,-9 0 0,6 0 0,-6 0 0,14 0 0,1 0 0,4 0 0,1 0 0,0 0 0,0 0 0,0 0 0,0 0 0,1 0 0,-1 0 0,1 0 0,-1 0 0,5 0 0,0 0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36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6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24575,'40'49'0,"15"9"0,-12-10 0,13-4 0,-37-27 0,7 0 0,-10-12 0,-4 5 0,3-9 0,-10 5 0,5-5 0,-6 2 0,0-3 0,-1 0 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6:4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24575,'0'-8'0,"0"-1"0,0 1 0,0-1 0,0 0 0,0-1 0,0 1 0,0 0 0,0 0 0,4 4 0,1 1 0,3 8 0,6 1 0,-3 4 0,7 6 0,-7-5 0,8 9 0,-4-8 0,1 8 0,3-4 0,-8 5 0,9 6 0,-5-4 0,2 4 0,3-1 0,-9-3 0,10 10 0,-10-11 0,10 11 0,-10-11 0,10 11 0,-10-11 0,5 11 0,-6-10 0,6 9 0,-4-9 0,3 4 0,-5 0 0,1-5 0,-1 5 0,0-6 0,1 6 0,-1-5 0,1 11 0,-1-10 0,1 9 0,-1-4 0,1 1 0,0 3 0,-6-9 0,5 10 0,-4-11 0,0 5 0,3 0 0,-8-5 0,9 5 0,-9 0 0,8-4 0,-3 9 0,-1-9 0,5 9 0,-8-3 0,2-1 0,1 5 0,-3-11 0,2 11 0,1-11 0,-4 11 0,4-10 0,-1 9 0,-2-9 0,3 10 0,-5-5 0,4 6 0,-2 0 0,3 0 0,-5 0 0,0 0 0,0 0 0,0 0 0,0 0 0,0-6 0,4 14 0,-2-17 0,3 10 0,-1-8 0,-2-4 0,3 3 0,-5-4 0,0-1 0,0 0 0,0 0 0,0 6 0,0-5 0,0 5 0,0 0 0,0-5 0,0 11 0,0-11 0,0 11 0,0-5 0,0 6 0,0-6 0,0 5 0,0-10 0,0 3 0,0 1 0,0-4 0,0 4 0,0-6 0,0 6 0,0-5 0,0 5 0,0-6 0,0 6 0,0-5 0,0 20 0,0-18 0,0 18 0,0-19 0,0 9 0,0-9 0,0 9 0,0-9 0,0 4 0,0-6 0,0 6 0,0-5 0,0 5 0,-5-6 0,4 0 0,-4 0 0,5 0 0,0 0 0,-4 0 0,3 0 0,-4-5 0,5 4 0,0-4 0,0 11 0,0-4 0,-5 9 0,4-9 0,-4 9 0,0-4 0,4 6 0,-4-6 0,0 5 0,4-10 0,-4 9 0,5-10 0,-5 5 0,4 3 0,-8-1 0,8 2 0,-9-4 0,9-6 0,-7-5 0,7 4 0,-8-4 0,8 5 0,-8-5 0,4 4 0,0-4 0,-5 5 0,5 0 0,-1 0 0,-2-4 0,7 3 0,-8-4 0,8 0 0,-8 4 0,8-9 0,-8 4 0,8 0 0,-3-4 0,0 4 0,3 0 0,-7-4 0,2 9 0,1-9 0,-4 9 0,8 1 0,-8 1 0,4-2 0,-1-1 0,-2-7 0,2 8 0,1-9 0,-4 9 0,3-4 0,1 0 0,-4-1 0,8-5 0,-7 0 0,7 0 0,-3 0 0,4 0 0,-4-4 0,3 3 0,-6-3 0,6 3 0,-7 1 0,7 0 0,-7 0 0,7 0 0,-7 0 0,7 0 0,-8 1 0,8-1 0,-3-1 0,0-3 0,3 3 0,-3-7 0,4 3 0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3.4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0 781 24575,'0'-38'0,"0"2"0,0-20 0,7-8 0,5 12 0,9-28 0,5 12 0,2-16 0,-2 16 0,1-4 0,-4 29 0,-4-5 0,-3 21 0,-6 6 0,-1 6 0,0 10 0,0 1 0,-1 4 0,1 4 0,0 6 0,0 5 0,2 11 0,-1-5 0,1 11 0,0-5 0,0 6 0,0 0 0,0 0 0,5 7 0,-3-5 0,4 11 0,-6-12 0,1 13 0,-1-13 0,0 6 0,0-7 0,0-6 0,0 5 0,-1-11 0,0 0 0,-5-2 0,-1-9 0,1 4 0,-4-4 0,3-2 0,-4-3 0,0-1 0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4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24575,'8'-5'0,"2"2"0,14 3 0,4 0 0,5 0 0,0 0 0,0 0 0,0 0 0,-6 0 0,-1 0 0,-11 0 0,-1 0 0,-5 0 0,0 0 0,0 0 0,-5 0 0,0 0 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5.4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24575,'13'0'0,"16"0"0,-5 0 0,23 0 0,-6 0 0,15 0 0,10 0 0,-7 0 0,13 0 0,-22 0 0,6 0 0,-1 0 0,-5 0 0,6 0 0,-15 0 0,6 0 0,-18 0 0,8 0 0,-9 0 0,-6 0 0,2 0 0,-8 0 0,4 0 0,-5 0 0,-1 0 0,-5 0 0,0 0 0,0 0 0,0 0 0,0 0 0,0 0 0,0 0 0,0 0 0,0 0 0,0 3 0,0 2 0,0 0 0,-1-1 0,1-4 0,0 0 0,0 0 0,0 0 0,-4 4 0,2-3 0,-2 3 0,-1-4 0,0 0 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7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1 202 24575,'0'85'0,"0"-12"0,0-29 0,0 1 0,0-22 0,0 15 0,0-16 0,0 4 0,0 0 0,0-10 0,0 4 0,0-11 0,0 0 0,0 0 0,0-12 0,0-9 0,0-14 0,0-7 0,0-7 0,0 5 0,0-12 0,0 6 0,0-1 0,0 2 0,0 7 0,0 0 0,0 5 0,0 2 0,0 6 0,0 5 0,0 1 0,0 5 0,0-1 0,0 1 0,0-5 0,0 4 0,0-4 0,0 4 0,0 1 0,0 0 0,4 0 0,1-1 0,4 1 0,-4 0 0,3 4 0,-3-3 0,4 7 0,0-4 0,0 1 0,1 3 0,3-3 0,-2 4 0,3 0 0,0 0 0,-4 0 0,4 0 0,-5 0 0,0 0 0,0 0 0,0 0 0,0 0 0,0 4 0,0 1 0,0 0 0,0 3 0,-4-3 0,4 5 0,-8-2 0,7-3 0,-7 3 0,3-3 0,-4 4 0,0 0 0,0 0 0,0 5 0,0 2 0,0-1 0,-9 4 0,2-4 0,-12 5 0,2 6 0,-3-5 0,-1 5 0,0-10 0,1 3 0,4-3 0,-3-1 0,8-1 0,-3-4 0,5-1 0,0 0 0,4 0 0,-3-4 0,7 3 0,0-7 0,6 3 0,4-9 0,5 4 0,1-7 0,5 7 0,0-4 0,-5 1 0,4 3 0,-4-3 0,1 4 0,2 0 0,-7 0 0,8 0 0,-9 0 0,9 0 0,-9 0 0,4 0 0,-5 0 0,0 4 0,0 1 0,0 4 0,1 5 0,-1 1 0,1 5 0,-4 0 0,-2 0 0,-4 0 0,0-4 0,0 3 0,0-4 0,0 0 0,0 4 0,0-9 0,0 4 0,0-5 0,0 0 0,0 0 0,-4 0 0,-1 0 0,-9 1 0,4-5 0,-9 0 0,3-5 0,-4 0 0,0 0 0,5 0 0,-4 0 0,3 0 0,1 0 0,-4 0 0,9 0 0,-5 0 0,1 0 0,4 0 0,-4 0 0,5 0 0,0 0 0,0-4 0,4-1 0,2-4 0,-2 4 0,4-3 0,-3 7 0,4-3 0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39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24575,'2'0'0,"0"0"0,21 0 0,-6 0 0,15 0 0,-5 0 0,0 0 0,-1 0 0,0 0 0,1 0 0,1 0 0,-3 0 0,-4 0 0,-1 0 0,0 0 0,0 0 0,0 0 0,0 0 0,0 0 0,-5 0 0,4 0 0,-9 0 0,4 0 0,-5 0 0,0 0 0,0 4 0,0-3 0,0 3 0,0-4 0,0 0 0,0 0 0,0 4 0,-8-3 0,-8 3 0,-8-4 0,-5 0 0,0 0 0,-6 0 0,5 0 0,-11 0 0,11 0 0,-11 0 0,10 0 0,-10 0 0,11 0 0,-11 0 0,10 0 0,-4 0 0,6 0 0,0 0 0,4 0 0,-3 0 0,9 0 0,-4 0 0,0 0 0,3 0 0,-2 0 0,3 0 0,1 0 0,0 0 0,0 0 0,0 0 0,1 0 0,-1 0 0,8 0 0,7 0 0,9 0 0,11 0 0,-5 0 0,5 0 0,-6 0 0,6 0 0,-5 0 0,11 0 0,-10 0 0,3 0 0,1 0 0,-4 0 0,4 0 0,-6 0 0,0 0 0,0 0 0,-5 0 0,-1 0 0,0 0 0,-3 0 0,3 0 0,0 0 0,-4 0 0,4 0 0,-5 0 0,5 0 0,-4 0 0,4 0 0,-5 0 0,5 0 0,-3 0 0,3 0 0,-5 0 0,0 0 0,0 0 0,0 0 0,0 0 0,0 0 0,0 0 0,0 0 0,0 0 0,-5 0 0,0 0 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43.3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26 24575,'-8'0'0,"7"0"0,7 0 0,15 0 0,1 0 0,9 0 0,3 0 0,1 0 0,11 0 0,-11 0 0,12 0 0,-18 0 0,15 0 0,-15 0 0,11 0 0,-13 0 0,5 0 0,-10 4 0,9-3 0,-10 8 0,5-8 0,0 4 0,-9-1 0,7-3 0,-9 3 0,0-4 0,4 0 0,-8 0 0,2 0 0,1 0 0,-3 0 0,3 4 0,-5-3 0,0 3 0,0-4 0,0 0 0,-1 0 0,1 0 0,0 0 0,0 0 0,0 0 0,-4 4 0,3-3 0,-3 3 0,4-4 0,0 0 0,0 0 0,-1 0 0,1 0 0,1 0 0,-1 0 0,0 0 0,0 0 0,0 0 0,5 0 0,-4 0 0,4 0 0,-5 0 0,0 0 0,1 0 0,-2 0 0,1 0 0,0 0 0,0 0 0,0 0 0,0 0 0,0 0 0,-1 0 0,1 0 0,0 0 0,-12 0 0,-10 0 0,-13 0 0,-14 0 0,-1 0 0,-7 0 0,-8 0 0,6 0 0,-6 0 0,8 0 0,-1-5 0,1 3 0,0-3 0,6 5 0,-4 0 0,11 0 0,-5 0 0,7 0 0,0 0 0,5 0 0,-4 0 0,5 0 0,-6 0 0,6 0 0,-5 0 0,10 0 0,-4 0 0,6 0 0,5 0 0,-4 0 0,8 0 0,-8 0 0,9 0 0,-4 0 0,5 0 0,0 0 0,36 0 0,-1 0 0,33 0 0,-11 0 0,8 0 0,-6 0 0,5 0 0,-6 0 0,-8-5 0,5 4 0,-17-4 0,9 5 0,-10 0 0,-1 0 0,-1-5 0,-6 4 0,0-3 0,0 4 0,0 0 0,0-5 0,0 4 0,1-8 0,-1 8 0,0-4 0,-5 1 0,4 3 0,-9-3 0,4 4 0,0 0 0,-4 0 0,4 0 0,-5 0 0,0-4 0,1 3 0,-1-3 0,-1 4 0,1 0 0,0 0 0,-1 0 0,1 0 0,-1 0 0,0 0 0,1 0 0,-1 0 0,1 0 0,-1 0 0,1 0 0,0 0 0,0 0 0,0 0 0,0 0 0,0 0 0,-1 0 0,1 0 0,0 0 0,0 0 0,0 0 0,-1 0 0,1 0 0,-1 0 0,1 0 0,-1 0 0,1 0 0,-1 0 0,-3 4 0,2-3 0,-6 7 0,7-3 0,-3 4 0,3-5 0,-3 4 0,-1-7 0,-4 2 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46.8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0 691 24575,'0'-2'0,"0"-11"0,0-20 0,0-1 0,5-6 0,1 6 0,6-5 0,-2 10 0,2-10 0,-2 17 0,-4 1 0,3 2 0,-8 9 0,7-4 0,-7 0 0,7 3 0,-7-3 0,8 0 0,-8 4 0,4-5 0,-1 6 0,-3 0 0,3 0 0,0-1 0,-3 1 0,7 0 0,-7 0 0,3 0 0,0 0 0,1 0 0,4-1 0,-5 2 0,4-2 0,-7 1 0,7 0 0,-3 0 0,0 0 0,3 3 0,-7-2 0,7 7 0,-7-7 0,6 7 0,-6-6 0,3 2 0,1-4 0,-4 0 0,3 0 0,0 0 0,-3 0 0,3 0 0,0 4 0,-3-3 0,6 6 0,-2-2 0,3 4 0,1 0 0,0 0 0,0 0 0,0 0 0,0 4 0,0 6 0,5 1 0,-2 8 0,2-3 0,1 4 0,-4 0 0,3 0 0,-4 0 0,5 0 0,-4 0 0,4 0 0,-5 1 0,0-1 0,-1-5 0,2 10 0,-2-14 0,1 14 0,0-10 0,0 5 0,-1-5 0,1 4 0,0-4 0,-1 0 0,1-1 0,-1 0 0,1-4 0,-5 4 0,3-5 0,-7 0 0,7 0 0,-7-1 0,7-3 0,-7 2 0,7-6 0,-7 7 0,7-3 0,-7 3 0,6-3 0,-6 2 0,3-2 0,0 4 0,-3-1 0,3 1 0,-4 0 0,0 0 0,4-4 0,-3-1 0,3-4 0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47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24575,'18'0'0,"3"0"0,-6 0 0,11 0 0,-4 0 0,9 0 0,-9 0 0,9 0 0,-9 0 0,4 0 0,-6 0 0,-1 0 0,-4 0 0,-2 0 0,-4 0 0,0 0 0,0 0 0,0 0 0,-1 0 0,1 0 0,-1 0 0,1 0 0,0 0 0,0 0 0,0 0 0,1 0 0,-1 0 0,0 0 0,0 0 0,0 0 0,-4 4 0,-5-3 0,-10 3 0,0-4 0,-4 0 0,0 0 0,3 0 0,-8 0 0,9 0 0,0 0 0,6 0 0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49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29 24575,'19'0'0,"10"0"0,0 0 0,16 0 0,-16 0 0,10 0 0,-5 0 0,-1 0 0,0 0 0,0 0 0,0 0 0,-6 0 0,5 0 0,-11 0 0,5 0 0,-6 0 0,0 0 0,0 0 0,0 0 0,-5 0 0,4 0 0,-8 0 0,7 0 0,-2 0 0,-1 0 0,4 0 0,-9 0 0,4 0 0,-5 0 0,0 0 0,0 0 0,0 0 0,-30 0 0,-3 0 0,-28 0 0,-4 0 0,6 0 0,-5 0 0,-1 0 0,13 5 0,-12-4 0,21 9 0,-6-9 0,6 9 0,7-9 0,-5 9 0,11-9 0,-11 4 0,10-5 0,-4 0 0,11 0 0,-4 5 0,9-4 0,-9 3 0,8-4 0,-3 0 0,5 0 0,0 0 0,1 0 0,6 0 0,8 0 0,15 0 0,6 0 0,13 0 0,1 0 0,7-5 0,1-2 0,-1 0 0,-7-3 0,5 9 0,-11-9 0,12 9 0,-13-4 0,6 5 0,-13 0 0,-1 0 0,-6 0 0,0 0 0,-5 0 0,-1 0 0,-4 0 0,-1 0 0,0 0 0,0 0 0,-4-8 0,-1-2 0,-4 0 0,0 1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7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1 24575,'-60'74'0,"1"-1"0,-4 1 0,13-13 0,32-30 0,-9 0 0,23-32 0,1-10 0,3-31 0,0 23 0,0-10 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52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25 481 24575,'0'8'0,"0"0"0,0 2 0,0-9 0,0-11 0,0-12 0,0-10 0,-6-8 0,5 5 0,-10-11 0,10 5 0,-5-1 0,6 3 0,0 6 0,0 5 0,0 2 0,0 6 0,0 5 0,0 1 0,0 4 0,0 2 0,0-1 0,4 4 0,1 1 0,4 4 0,1-4 0,3 3 0,-2-7 0,8 7 0,-4-3 0,5 4 0,0-5 0,0 4 0,6-3 0,-10 4 0,9 0 0,-10 0 0,0 0 0,-1 0 0,-5 0 0,0 0 0,0 0 0,1 0 0,-2 0 0,1 0 0,-4 3 0,-2 2 0,-3 4 0,0 5 0,0-3 0,0 13 0,0-7 0,0 9 0,-4-6 0,-2 6 0,-9-5 0,4 0 0,-8-2 0,8-4 0,-3 0 0,-1 0 0,5-6 0,-4 1 0,4-5 0,1 3 0,0-7 0,0 3 0,0-4 0,0 0 0,0 0 0,8 0 0,2-4 0,8 3 0,0-3 0,5-1 0,-4 4 0,9-8 0,-9 8 0,9-4 0,-8 5 0,7 0 0,-7 0 0,8 0 0,-9 0 0,4 0 0,0 0 0,-4 0 0,4 0 0,0 0 0,-4 0 0,4 0 0,-5 4 0,1 1 0,-1 4 0,0 0 0,0 1 0,0-1 0,0 0 0,-4 0 0,-1 0 0,-4 0 0,0 0 0,0 0 0,0-1 0,0 1 0,0 0 0,0 0 0,0 0 0,0 0 0,0 0 0,0 0 0,0 0 0,-9 1 0,3-1 0,-9-3 0,6 2 0,-5-3 0,4 0 0,-4 4 0,0-8 0,3 3 0,-8 0 0,9-3 0,-4 4 0,4-5 0,1 0 0,0 0 0,0 0 0,-1 0 0,-4 0 0,4 0 0,-4 0 0,5 0 0,-1 0 0,1 0 0,-5 0 0,4 0 0,-4 0 0,4 0 0,1 0 0,0 0 0,0-4 0,-1 3 0,1-7 0,0 3 0,0-4 0,0 4 0,4-3 0,-2 3 0,2 0 0,0-3 0,-2 7 0,6-4 0,-3 5 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54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 24575,'13'0'0,"8"0"0,0 0 0,11 0 0,-5 0 0,6 0 0,0 0 0,7 0 0,2 0 0,-7 0 0,3 0 0,-4 0 0,-5 0 0,10 0 0,-18 0 0,5 0 0,0 0 0,-9 0 0,7 0 0,-8 0 0,-1 0 0,4 0 0,-9 0 0,4 0 0,0 0 0,-4 0 0,4 0 0,-5 0 0,0 0 0,0 0 0,0 0 0,1 0 0,-2 0 0,1 0 0,-12 0 0,-4 0 0,-17 0 0,-4 0 0,-5 0 0,0 0 0,0 0 0,0 0 0,-1 0 0,-5 0 0,9 0 0,-8 0 0,10 0 0,-5 0 0,6 0 0,-5 0 0,10 0 0,-4 0 0,6 0 0,5 0 0,-4 0 0,4 0 0,-1 0 0,-3 0 0,9 0 0,-4 0 0,5 0 0,-1 0 0,1 0 0,0 0 0,0 0 0,0 0 0,0 0 0,8 0 0,7 0 0,14 0 0,2 0 0,10 0 0,-5 0 0,6 0 0,0-5 0,7 4 0,-5-4 0,4 5 0,-6 0 0,0 0 0,0 0 0,-5 0 0,-3 0 0,-4 0 0,-1 0 0,0 0 0,0 0 0,-5 0 0,4 0 0,-4 0 0,0 0 0,4 0 0,-3 0 0,-1 0 0,4 0 0,-9 0 0,4 0 0,-5 0 0,0 0 0,0 0 0,0 0 0,0 0 0,0 0 0,0 0 0,0 0 0,-4 0 0,-2 0 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48:55.1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24575,'2'0'0,"4"0"0,8 0 0,4 0 0,-8 0 0,4 0 0,-5 0 0,0 0 0,0 0 0,0 0 0,1 0 0,-5 0 0,-1 0 0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05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24575,'1'-4'0,"11"1"0,31 3 0,10 0 0,28 0 0,-3 0 0,21 0-775,-49-3 1,1 0 774,8-1 0,4 0-706,31 0 0,2 0 706,-32 1 0,2 0 0,0 2 0,6 2 0,-7-1 0,-10 0 0,-2 0-429,17-1 1,1 2 428,-9 4 0,-4 2 0,22 9 0,6 13 0,-36 3 0,10 0 1012,-7 4-1012,-8-9 1804,-15 5-1804,-4-9 1002,-9-2-1002,-4 0 0,-1 2 0,-5-10 0,1 6 0,-4-12 0,-1 0 0,-3 0 0,0-3 0,0-1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06.5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1 601 24575,'78'1'0,"0"0"0,0 1 0,0-1 0,5 3 0,4 2 0,-8 1 0,-18 0 0,3 8 0,31 9 0,-78-17 0,-1-6 0,-5 6 0,-4-7 0,-3-2 0,-1-29 0,-3-19 0,0-25 0,0 0 0,6-6 0,0 12 0,5-4 0,0 13 0,-1 8 0,0 13 0,-2 12 0,0 10 0,0 6 0,-4 4 0,-1 0 0,-3 3 0,0 1 0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09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0 947 24575,'0'13'0,"0"6"0,0 35 0,0 5 0,5 0 0,6 1 0,-4-8 0,7-2 0,-5-10 0,2 10 0,7-16 0,-12 3 0,2-11 0,-5-8 0,-2-2 0,5-12 0,-5 2 0,2-18 0,-3-5 0,-5-37 0,-1-2 0,-1-33 0,-3 3-466,6 32 0,0-1 466,1 3 0,-1 1 0,-6-37-186,9 1 186,-9 25 0,9-5 0,-4 14 0,1 19 0,3 8 923,-2 10-923,3 4 195,0 1-195,6 4 0,7 3 0,8 1 0,5 3 0,0 0 0,5 0 0,2 0 0,0 0 0,-2 0 0,-5 0 0,0 4 0,-4 0 0,-5 4 0,-6 0 0,-4 3 0,-3 6 0,0 4 0,-4 17 0,0 2 0,-20 13 0,0 6 0,-23-3 0,-3 11 0,11-17 0,-12 4 0,21-14 0,-4-6 0,7-5 0,6-9 0,5-8 0,1-1 0,7-10 0,1-10 0,3-4 0,7-8 0,6 5 0,4-1 0,14-1 0,-8 5 0,8 4 0,-5 5 0,1 4 0,-1 0 0,0 0 0,-5 7 0,1 6 0,-9 14 0,0 6 0,-4 5 0,-4-6 0,0 5 0,-5-4 0,0-1 0,0 0 0,-13-5 0,2-1 0,-15-2 0,3-7 0,-3-4 0,0-5 0,4 1 0,-3-4 0,8-2 0,0-3 0,2 0 0,7 0 0,-3 0 0,9 0 0,12 0 0,12 0 0,11 0 0,18 0 0,-4-4 0,18-12 0,-3-14 0,6-16 0,-15 5 0,13-9 0,-26 7 0,10-2 0,-14-7 0,-10 11 0,-6-3 0,-7 11 0,-7 1 0,-3 10 0,-3 2 0,0 8 0,-6 4 0,-7 5 0,-3 3 0,-5 3 0,4 10 0,-5 11 0,2 9 0,-4 6 0,9-1 0,2 0 0,7 0 0,2 0 0,4 0 0,0-5 0,0-2 0,0-5 0,0-4 0,12-1 0,2-8 0,12-1 0,1-7 0,4-1 0,-4-4 0,16-9 0,-7-7 0,5-20 0,1-14 0,-2-12 0,-6 6 0,4-10 0,-11 13 0,6-14 0,-5 1 0,-1-1 0,-9 1 0,4-16 0,-10 24 0,5-20 0,-7 31 0,-4-6 0,-2 9 0,-4 12 0,0 0 0,0 14 0,-3 3 0,-5 11 0,-4 0 0,0 4 0,-3 0 0,3 0 0,-1 12 0,-3 2 0,6 24 0,-4 2 0,3 25 0,5-21 0,1 25 0,5 2 0,0-11 0,0 13 0,0-35 0,4-5 0,10-1 0,0-10 0,12 0 0,-5-9 0,5 0 0,1-5 0,-6 1 0,4-1 0,-3-3 0,0-1 0,-2-4 0,0 0 0,-2-7 0,3-7 0,2-26 0,-2-2 0,6-22 0,-1 4 0,-1-22 0,3 4-372,-15 29 1,-1-1 371,12-43 0,-5 14 0,-1-9 0,-8 26 0,1-5 0,0 15 0,-6 10 0,-1 15 0,-7 11 743,-4 9-743,-10 11 0,-1 14 0,-10 12 0,1 22 0,0 8 0,6-6 0,-2 33 0,16-40 0,-5 48 0,12-39 0,0 17 0,0-7 0,4-6 0,11-7 0,11-7 0,6-5 0,8 0 0,-3-4 0,4-1 0,-1-11 0,-1-5 0,-6-3 0,-1-7 0,-11-1 0,-4-5 0,-6-4 0,-4-3 0,-3 2 0,-1-2 0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12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244 755 24575,'-18'0'0,"-3"0"0,0 0 0,-5 3 0,-7 8 0,8 6 0,-11 3 0,18 1 0,-3 0 0,8-8 0,5 6 0,4-11 0,17-1 0,13-4 0,10-3 0,14 0 0,-5 0 0,1 0 0,-2 0 0,-6 0 0,-5 4 0,-5 14 0,-5 13 0,-13 3 0,-1 15 0,-9-9 0,0 11 0,0-5 0,-13-1 0,-5-5 0,-17-4 0,5-6 0,-8-10 0,5-7 0,-5-8 0,5-1 0,1-4 0,11-7 0,0 2 0,9-11 0,0 8 0,8-3 0,1 3 0,12 4 0,10 1 0,6 3 0,12 0 0,2 0 0,0 0 0,11 5 0,-5-4 0,6 3 0,-5-4 0,4 0 0,-16 0 0,8 0 0,-18-11 0,7-5 0,-11-16 0,5-22 0,-10 11 0,2-35 0,-11 35 0,-1-35 0,-5 23 0,0-19 0,0 0 0,0 6 0,0 0 0,-5 10 0,-5 7 0,-6 5 0,1 7 0,-2 8 0,8 9 0,-7 5 0,7 6 0,-2 3 0,4 4 0,0 1 0,3 9 0,0 7 0,4 19 0,0 8 0,0 18 0,0 2 0,5 0 0,6 4 0,5-11 0,6 12 0,-1-12 0,0 5 0,4-11 0,2-1 0,3-5 0,0-5 0,4-6 0,0-7 0,-2-9 0,5 0 0,-4-5 0,-1-4 0,0-1 0,-1-4 0,-8-3 0,9-11 0,-14-4 0,5-15 0,-9 0 0,-1-5 0,-3-5 0,-5 3 0,0-3 0,-5 5 0,0 5 0,0 2 0,-7 9 0,-7 5 0,-3 8 0,-8 6 0,3 3 0,-4 0 0,3 16 0,1 6 0,3 16 0,-1 0 0,6 0 0,0 0 0,8-6 0,2 0 0,4-6 0,0-4 0,0-6 0,0-5 0,0-3 0,6-8 0,4-14 0,7-10 0,7-16 0,-4 2 0,5-1 0,-2 5 0,-8 2 0,6 9 0,-8 6 0,-1 9 0,-1 4 0,-4 4 0,0 0 0,0 3 0,1 10 0,5 16 0,1 0 0,1 13 0,3-9 0,2 6 0,-1-6 0,5 0 0,-3-11 0,-3-1 0,7-8 0,-4-5 0,1-4 0,3-4 0,-7-12 0,15-15 0,-11-20 0,10-15 0,-14-12 0,4-9-393,-14 33 0,-2-2 393,3-3 0,1-1 0,-3 0 0,-1 0 0,1-37 0,-2 3 0,-5 15 0,0-1 0,0 15 0,-3 8 0,-5 28 0,-1 5 0,-2 16 786,0 4-786,-1 4 0,3 9 0,-3 16 0,6 11 0,-5 26 0,5-17 0,1 21 0,5-23 0,0 18 0,0-12 0,0-1 0,9-8 0,6-4 0,4-12 0,8 0 0,-5-11 0,4-4 0,0-4 0,0-5 0,1-4 0,-1 0 0,0 0 0,1-13 0,-4-2 0,4-13 0,-8-4 0,4-2 0,-8-4 0,-2 5 0,-3-3 0,-1 3 0,-4-17 0,-1 14 0,-4-3 0,0 19 0,-6 11 0,-3 2 0,-11 7 0,3 0 0,-3 7 0,2 12 0,5 4 0,-1 13 0,9-8 0,1 8 0,4-3 0,0 0 0,0 4 0,0-10 0,4 5 0,4-11 0,9 0 0,5-4 0,4-3 0,0-2 0,5-3 0,-3 0 0,3-4 0,-4-1 0,-1-4 0,-5 0 0,0 0 0,-5 0 0,-4 0 0,-1 0 0,-4 0 0,0 0 0,0 0 0,-3-3 0,0-1 0,-4 1 0,0 0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12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1 214 24575,'48'-15'0,"0"0"0,25-16 0,-12 6 0,-27 5 0,9 1 0,-9 5 0,11-11 0,-16 9 0,-2-2 0,-7 14 0,-7-3 0,3 6 0,-9-2 0,-4 3 0,0 0 0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2:13.5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78 177 24575,'4'4'0,"12"-1"0,16-17 0,6 2 0,1-12 0,-1 5 0,7-1 0,-5-5 0,0 9 0,-2-7 0,-15 9 0,-2 4 0,-6 3 0,-7 7 0,4 0 0,-5 0 0,-15 3 0,0 5 0,-24 10 0,-2 2 0,-9 10 0,-7-4 0,9 0 0,-3-2 0,11-10 0,2 3 0,4-7 0,6 2 0,0-7 0,5 2 0,0-6 0,0 2 0,4-3 0,1 4 0,3-4 0,1 4 0,0-4 0,3 0 0,1 0 0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06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24575,'8'24'0,"3"11"0,15 4 0,3 12 0,15 18 0,-7-8 0,14 17 0,-20-30 0,4 1 0,-1-1 0,-5-7 0,4 4 0,1-2 0,-5-8 0,13 17 0,-16-24 0,0 8 0,-12-25 0,-1 6 0,-5-17 0,1 8 0,-5-7 0,0 2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8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0 324 24575,'0'51'0,"0"-30"0,0-40 0,0-28 0,0 12 0,0-6 0,0-1 0,0 15 0,0-5 0,0 14 0,0-1 0,0 11 0,0-4 0,0 5 0,3 3 0,1 1 0,3 3 0,1 0 0,-1 0 0,4 4 0,-2 13 0,7 3 0,-6 16 0,8-3 0,-4 5 0,5 0 0,0-5 0,-1-2 0,-1-5 0,0 0 0,0-8 0,-4 2 0,2-11 0,-6 2 0,2-7 0,0-1 0,-3-3 0,3-3 0,-3-15 0,0-1 0,-3-24 0,4 9 0,-8-10 0,3 6 0,-4 0 0,0 5 0,0 1 0,0 6 0,0 4 0,0-3 0,0 5 0,0 2 0,0 4 0,0 7 0,0 0 0,-10 3 0,1 1 0,-2 3 0,4 0 0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0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 0 24575,'-28'0'0,"8"14"0,-11 8 0,4 17 0,-11 21 0,12-17 0,-16 30 0,18-31 0,-8 30 0,4-24 0,-1 11 0,6-15 0,-4-5 0,11-3 0,-2-12 0,7 4 0,-2-13 0,3 7 0,2-12 0,3 2 0,-2-4 0,6-13 0,-3-13 0,4 3 0,0-4 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0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24575,'0'17'0,"0"3"0,0 15 0,0-4 0,0 11 0,0-5 0,0 6 0,0-6 0,0-1 0,0-11 0,0 9 0,0-13 0,0 8 0,0-11 0,0-4 0,0 3 0,0-8 0,0 3 0,4-4 0,4-3 0,1-2 0,4-3 0,-5 0 0,5 0 0,0 0 0,6-13 0,0 1 0,-4-16 0,3 3 0,-7-5 0,8 0 0,-8 0 0,3 1 0,-4-1 0,0-6 0,-4 5 0,3-11 0,-8 16 0,4-9 0,-5 16 0,0-5 0,0 11 0,0 0 0,0 4 0,0 15 0,0 6 0,0 21 0,0 4 0,0 13 0,0-5 0,5 11 0,2-4 0,-1 0 0,5 5 0,-5-6 0,5 1 0,0-3 0,0 1 0,0-11 0,-5 9 0,3-17 0,-8-1 0,4-6 0,-5-6 0,0 0 0,0 0 0,0 0 0,0 0 0,0 0 0,0 0 0,-9 0 0,3 0 0,-16 1 0,6 0 0,-12 0 0,8-4 0,-8-1 0,3-9 0,0-1 0,-3-4 0,8 0 0,1 0 0,2 0 0,7-8 0,-2 3 0,7-8 0,1 5 0,4-1 0,0 1 0,0 0 0,0-5 0,0 4 0,0-9 0,0 5 0,8-6 0,7 5 0,29-14 0,-3 14 0,15-10 0,-19 13 0,5 0 0,-11 6 0,5 0 0,-6 5 0,-6 0 0,0 0 0,-6 0 0,-4 0 0,-2 0 0,-4 0 0,-3-4 0,-2 3 0,-3-2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0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24575,'17'0'0,"-7"0"0,17 0 0,-6 0 0,8 0 0,7 0 0,1 0 0,-5 0 0,-2 0 0,-12 0 0,0 0 0,-5 0 0,0 0 0,-9 0 0,-1 0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0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24575,'28'0'0,"3"0"0,-6 0 0,5 0 0,0 0 0,-6 0 0,5 0 0,-5 0 0,1 0 0,-6 0 0,-2 0 0,-8 0 0,-1-3 0,-4-17 0,-4 11 0,0-10 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2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98 24575,'-11'0'0,"6"4"0,-11 5 0,14 5 0,-15 9 0,15-8 0,-11 7 0,12-8 0,-7 4 0,7 0 0,-3 0 0,4 0 0,-8-4 0,6 3 0,-6-3 0,8 0 0,0 3 0,0-3 0,0-1 0,0 0 0,0-1 0,0-2 0,0 2 0,0 1 0,0-4 0,0 8 0,0-8 0,0 8 0,3-7 0,2 7 0,4-8 0,-1 8 0,1-8 0,-1 4 0,5-5 0,1 1 0,4 0 0,0 0 0,0 0 0,0 0 0,0-4 0,0-1 0,0-4 0,0 0 0,0 0 0,0 0 0,0 0 0,-4 0 0,11 0 0,-9 0 0,5 0 0,-4 0 0,-3 0 0,4-4 0,-4-1 0,3-4 0,-7-4 0,7 3 0,-7-7 0,2 7 0,-3-7 0,0 8 0,0-8 0,-1 3 0,1-4 0,-4 4 0,3-3 0,-7-2 0,3-1 0,-4-3 0,0-1 0,0 5 0,0-10 0,0 10 0,0-10 0,0 10 0,0-10 0,0 10 0,0-10 0,-4 9 0,-6-8 0,0 8 0,-8-11 0,8 10 0,-3 0 0,4 8 0,-4 8 0,4-2 0,-8 6 0,3-3 0,-4 4 0,0 0 0,-1 0 0,1 0 0,0 0 0,0 0 0,0 0 0,-5 0 0,3 4 0,-3 5 0,4 1 0,1 7 0,0-6 0,4 6 0,1-8 0,0 8 0,7-7 0,-6 2 0,8-4 0,-1 0 0,-2 1 0,6-1 0,-6 0 0,6 0 0,-6-4 0,3-1 0,-4-3 0,3 0 0,1 0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5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4010 1 24575,'0'17'0,"0"3"0,0 10 0,0-1 0,0 14 0,0-10 0,0 22 0,0-16 0,0 11 0,0-7 0,0 7 0,0 2 0,4-6 0,2 9 0,0-16 0,-1 11 0,-5 0 0,0-5 0,0 5 0,0-7 0,5 1 0,-4-1 0,4-6 0,-5 5 0,0-11 0,4 5 0,-3-11 0,4 3 0,-1-9 0,-3 4 0,3-4 0,0-1 0,-3-5 0,3 4 0,0-3 0,-3 0 0,3 2 0,-1-6 0,-2 2 0,3-4 0,0 5 0,-3-4 0,3 4 0,-4-5 0,3 0 0,-2 0 0,3 0 0,0 1 0,-4-1 0,4 0 0,0 0 0,-3 0 0,2 0 0,-3 0 0,0 0 0,0 0 0,0-1 0,-8 1 0,-7-3 0,-5-1 0,-14 1 0,-5-4 0,-13 9 0,-7-4 0,-7 6 0,-10-5 0,-11 4 0,-6-3-388,41-2 1,0 1 387,-44 7 0,41-7 0,-1 0 0,4 0 0,-1 0 0,-8 0 0,-1 0 0,3 0 0,0 0 0,-9 1 0,1 0 0,9-1 0,1 0 0,-6 0 0,2 0 0,-26 6 0,33-6 0,0 0 0,-26 5 0,19-4 0,-1-1 0,-20 6 0,21-6 0,3 0 0,1 0 0,-41 5-164,42-11 164,-26 5 0,15-6 0,0 0 0,-6 0 0,12 0 0,-4 0 0,7 0 768,7 0-768,-5 0 171,11 0-171,-5 0 0,7 0 0,0 0 0,0 0 0,0 0 0,0 0 0,5 0 0,-3 0 0,9 0 0,-3 0 0,5 0 0,0 0 0,0 0 0,0 0 0,-8 0 0,12 0 0,-11 0 0,17 0 0,-8 0 0,8 0 0,-8 0 0,9 0 0,-5 0 0,6 0 0,0 0 0,0 0 0,-1 0 0,6 0 0,-5 0 0,9 0 0,-8 0 0,8 0 0,-8 0 0,7 0 0,-7 0 0,8 0 0,-4 0 0,5 0 0,0 0 0,0 0 0,1 0 0,-1 0 0,0 0 0,0-10 0,4-6 0,-5-24 0,8-6 0,-5-20 0,0-19 0,4-3-734,-4 27 1,-1-1 733,6 8 0,1 0 0,-4-14 0,1 1-851,3-24 851,0 31 0,0 2-406,0-21 406,-3 27 0,0 0 0,1-32 0,-4 8 0,1 16 1370,4 11-1370,-4 6 896,5 5-896,0 3 458,0 5-458,0 6 0,0 0 0,0 6 0,0 4 0,0-3 0,0 8 0,0-4 0,0 5 0,0 0 0,0 0 0,0 0 0,0 0 0,0 0 0,3 4 0,2 1 0,3 3 0,4 0 0,7 0 0,6 0 0,5 0 0,20 0 0,-4 5 0,36 2 0,-4 0 0,16 4-460,-43-7 0,1 0 460,0 3 0,1 0 0,4 0 0,1 0 0,4 0 0,-1 1 0,30 5 0,-22-9 0,-1 0 0,27 7 0,-28-10 0,0 0 0,-13 2 0,-2 0 0,32-3 0,-23 0 0,-2 0 0,4 0-209,-5 0 1,1 0 208,4 0 0,20 0 0,-8 0 0,0 0 0,-7 0 0,-9 0 901,-2 0-901,-5 0 436,0 0-436,4 0 0,-4 0 0,26 0 0,-15 0 0,8 0 0,-14 0 0,-5 0 0,-1 0 0,-1 0 0,-12 0 0,4 0 0,-11 0 0,5 0 0,-12 0 0,5 0 0,-10 0 0,9 0 0,-8 0 0,3 0 0,0 0 0,-3 0 0,8 0 0,-8 0 0,8 0 0,-9 0 0,5 0 0,-1 0 0,-4 0 0,10 0 0,-10 0 0,9 0 0,-8 0 0,8 0 0,-9 0 0,18 0 0,-10 0 0,10 0 0,-12 0 0,3 0 0,-8 0 0,8 4 0,-8-2 0,3 2 0,-5-4 0,-4 0 0,3 0 0,-8 0 0,4 0 0,-5 0 0,0 0 0,0 0 0,0 0 0,0 0 0,0 0 0,0 0 0,-3 4 0,2-3 0,-3 2 0,4-3 0,-4 0 0,-1 0 0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8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24575,'19'0'0,"2"0"0,32 0 0,7 0 0,16 0 0,10 0-609,-35 0 1,1 0 608,5 0 0,2 0 0,4 0 0,1 0 0,4 0 0,1 0-580,0 0 0,-1 0 580,1 0 0,0 0 0,0 0 0,-2 0-382,-16 0 1,0 0 381,20 0 0,-4 0 0,3 0-65,-18 0 0,0 0 65,14 0 809,-12 0-809,3 0 1450,-25 0-1450,-2 0 857,-17 0-857,0 0 38,-5 0 1,-4 0-1,0 0 1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19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24575,'12'0'0,"7"0"0,5 0 0,6 5 0,6 1 0,1 9 0,6-3 0,1 3 0,-1 1 0,0-4 0,-11 2 0,8 2 0,-14-5 0,0-1 0,-4 3 0,-12-11 0,-1 9 0,-2-10 0,-3 7 0,1-4 0,-1 4 0,-4 0 0,0 0 0,0 0 0,-8 1 0,-3 9 0,-14 3 0,-2 11 0,-6 0 0,1 0 0,-7 2 0,6-7 0,0 4 0,9-11 0,5 4 0,1-10 0,4-2 0,5-3 0,2-1 0,3-3 0,-1-2 0,2-3 0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0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85 24575,'-24'4'0,"7"5"0,-10 11 0,15 5 0,-13 6 0,19-7 0,-3 11 0,9-9 0,0 4 0,0-1 0,0-10 0,0 10 0,0-10 0,0 4 0,0-9 0,0 3 0,0-8 0,-4 0 0,7-2 0,2-6 0,9 7 0,9-7 0,2 7 0,4-6 0,1 2 0,6-4 0,-5 0 0,11 0 0,-5 0 0,0 0 0,-1-5 0,-6 0 0,-6-9 0,8-8 0,-16 1 0,5-5 0,-12 3 0,0 3 0,1-8 0,-5 3 0,0-5 0,-5 0 0,0 0 0,0 6 0,0-5 0,0 10 0,-9-10 0,3 9 0,-12-3 0,3 5 0,-3 4 0,-5 0 0,3 5 0,-8 3 0,8 2 0,-9 4 0,5 0 0,-1 0 0,-4 0 0,10 4 0,-4 1 0,4 4 0,5 0 0,2 0 0,-1-1 0,7-3 0,-2-1 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1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76 24575,'-8'0'0,"-4"0"0,-2 4 0,-1 10 0,2 1 0,3 8 0,2-9 0,3 3 0,1-3 0,4-1 0,0 0 0,0-1 0,0-3 0,0 4 0,0-5 0,0 0 0,4-4 0,10 9 0,-4-8 0,12 5 0,-3-2 0,6-2 0,-1 3 0,0 1 0,-6-1 0,5 0 0,-3 0 0,3-3 0,0-2 0,-4-4 0,5 0 0,-6 0 0,0 0 0,0 0 0,0 0 0,0 0 0,0-4 0,0-2 0,0-7 0,-4-1 0,3-4 0,-7 0 0,3 4 0,-4-3 0,0 3 0,0-4 0,-4 4 0,3-3 0,-7-2 0,3-1 0,-4-3 0,0 5 0,0 0 0,0-1 0,0 1 0,0 0 0,-4 4 0,-1 2 0,-7 7 0,2 1 0,-7 4 0,3 0 0,-4 0 0,-5 0 0,3 4 0,-9 12 0,-4 7 0,-1 10 0,-4-5 0,6 3 0,7-15 0,0 8 0,7-14 0,4 2 0,2-7 0,-1-1 0,-1-4 0,4 0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5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9 24575,'-7'0'0,"-8"0"0,5 8 0,-10 0 0,12 4 0,-4 3 0,4-3 0,4 0 0,0 0 0,4-1 0,0-3 0,0 3 0,0-4 0,0 0 0,0 0 0,0 0 0,0 0 0,0 4 0,0-3 0,0 2 0,0-3 0,0 0 0,0 0 0,4 0 0,-1-3 0,5 2 0,-1-5 0,0 2 0,0 1 0,0-4 0,1 4 0,-1-4 0,0 0 0,0 0 0,0 0 0,1 0 0,-1 0 0,4 0 0,1 0 0,4 0 0,0-8 0,4-1 0,-2-12 0,2 3 0,2-3 0,-9 5 0,7 3 0,-12-2 0,4 2 0,-5 1 0,1 1 0,-1 4 0,-3-4 0,-1 2 0,-3-2 0,0 4 0,0 0 0,-3-1 0,-5 4 0,-4-2 0,-4 5 0,0-3 0,0 4 0,4 0 0,-3 0 0,3 0 0,0 0 0,-3 0 0,3 0 0,0 0 0,-3 0 0,3 0 0,-1 4 0,2 0 0,0 0 0,3 2 0,0-2 0,1 0 0,3 2 0,0-5 0,1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4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77 118 24575,'-4'5'0,"1"-2"0,3-14 0,0-6 0,12 3 0,-3-2 0,12 4 0,-1-1 0,-3 1 0,4-1 0,4 5 0,-6 3 0,6 1 0,-4 4 0,-8 0 0,7 0 0,-8 0 0,3 0 0,-2 0 0,-2 3 0,-4 9 0,1 6 0,-3 8 0,-1 6 0,-4 0 0,0 12 0,0-5 0,-4 11 0,-6-10 0,-5 4 0,-4-6 0,-5-5 0,-1 6 0,1-10 0,-4 0 0,6-8 0,0-4 0,-3-4 0,8-1 0,-4-4 0,1 0 0,3 0 0,0-3 0,2-1 0,0-4 0,2 0 0,2-7 0,8-2 0,3-7 0,0 0 0,0 0 0,0-5 0,0 4 0,7 0 0,1 2 0,8 6 0,0-3 0,5 8 0,-4 0 0,3 4 0,-4 0 0,0 0 0,0 0 0,5 0 0,-4 4 0,3 4 0,1 5 0,-4-1 0,3 4 0,-4-7 0,0 2 0,0-3 0,-1 0 0,-3-1 0,-1-2 0,-3-2 0,-1-3 0,0 0 0,0 0 0,0 0 0,-3 0 0,0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0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32 24575,'19'-7'0,"-4"-1"0,14 0 0,-6 3 0,2 1 0,0 4 0,-12 0 0,11 4 0,-18 14 0,6 13 0,-12 3 0,0 21 0,0-13 0,0 15 0,-8-11 0,-4 3 0,-8-4 0,-5 2 0,9-9 0,-6-13 0,9-1 0,-4-14 0,1 10 0,0-12 0,0 0 0,4-4 0,-3-4 0,7 0 0,0-7 0,5 3 0,3-11 0,0 7 0,0-3 0,0 3 0,0 1 0,0 0 0,3 3 0,5 1 0,4 3 0,4 0 0,4 0 0,-3 0 0,3 0 0,1 0 0,0 8 0,1 1 0,3 8 0,-8 4 0,8-3 0,-7 3 0,2-8 0,-4 2 0,0-7 0,-4 4 0,-1-5 0,-4 0 0,1-3 0,-4-1 0,-1-3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3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0 24575,'-12'0'0,"3"0"0,-7 4 0,2 10 0,-5-2 0,0 10 0,1-12 0,4 7 0,-3-7 0,11 7 0,-6-3 0,11 9 0,-4-8 0,5 8 0,0-10 0,0 5 0,0 0 0,0 0 0,0 5 0,0-3 0,0 3 0,0-5 0,0-5 0,0 9 0,0-11 0,0 11 0,0-9 0,0 4 0,4-4 0,-3-1 0,11-8 0,-7 4 0,12-7 0,-3 6 0,4-2 0,0 0 0,0-1 0,5-4 0,2 0 0,5 0 0,-1 0 0,7 0 0,-5 0 0,5 0 0,-7 0 0,1-4 0,-5-6 0,-2 0 0,-9-3 0,3 0 0,-8-1 0,4 0 0,-4-8 0,-4 7 0,4-13 0,-8 3 0,3 0 0,-4 2 0,0 5 0,0 0 0,0-1 0,0 5 0,0-3 0,-8 8 0,-2-5 0,-8 5 0,0 0 0,0 4 0,-6-3 0,5 2 0,-10 1 0,-9-8 0,5 6 0,-5-3 0,10 2 0,9 6 0,0-6 0,2 7 0,11-6 0,-6 6 0,11-3 0,-2 4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4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24575,'0'16'0,"0"12"0,0-2 0,0 16 0,0-5 0,0 0 0,0 5 0,0-5 0,0 1 0,0-8 0,0-7 0,0 1 0,0-6 0,0 1 0,0-18 0,0-25 0,0 11 0,0-13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4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24575,'0'28'0,"0"-4"0,0 24 0,0-10 0,0 18 0,0-11 0,0 5 0,0-1 0,0-5 0,0 5 0,0-11 0,0-3 0,0-10 0,0-2 0,0-5 0,0-5 0,0-4 0,0-6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5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21 130 24575,'0'22'0,"-4"6"0,2 4 0,-7 3 0,8-11 0,-3 5 0,4-10 0,0 0 0,0-7 0,0 1 0,0 0 0,0 0 0,0-1 0,0-4 0,0 0 0,7-4 0,2 0 0,9-4 0,0 0 0,0 0 0,0 0 0,5 0 0,-4 0 0,4 0 0,-5 0 0,1 0 0,-6-4 0,0 3 0,-1-3 0,-2 4 0,2-3 0,-4-2 0,1-3 0,-1 0 0,0-1 0,0-3 0,1-2 0,0-5 0,0 1 0,1-5 0,-1 3 0,0-3 0,1-1 0,-5 5 0,-1-4 0,-4-1 0,0 5 0,0-5 0,0 1 0,0 3 0,0 1 0,-4 2 0,-5 7 0,-5-3 0,-4 4 0,-1 4 0,1 1 0,-5 4 0,3 0 0,-8 0 0,8 0 0,-3 4 0,4 5 0,1 5 0,0 8 0,5-8 0,0 2 0,9-7 0,0-5 0,4 0 0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2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2692 217 24575,'0'5'0,"0"10"0,0 29 0,0 7 0,0 24 0,0 3-640,0 17 640,0-1 0,0-8 0,0 6 0,0 3 0,0-6 0,0-39 0,0 1 0,0 44 0,0 1 0,3-44 0,0 0 0,4 26 0,6 4 0,-7-6 0,5 2 136,-4-2-136,5-17 0,-1-10 0,-1-5 0,1-1 0,-5-6 480,4 5-480,-9-11 24,8 5-24,-8-6 0,4 5 0,-5-4 0,0 10 0,0-9 0,4 3 0,-3-10 0,4 3 0,-5-8 0,3-1 0,-2-7 0,3 1 0,-4-4 0,0 4 0,0-5 0,0 0 0,0 4 0,3-3 0,-2 2 0,3-2 0,-4-1 0,0 0 0,3-4 0,-2 4 0,3-4 0,-4 4 0,0 0 0,0 0 0,0 0 0,0 1 0,4-1 0,-4 0 0,4 0 0,-4 0 0,0 0 0,4 1 0,-3-1 0,2 4 0,1-2 0,-3 2 0,2 1 0,-3-4 0,4 4 0,-3-5 0,3 0 0,-4 0 0,0 0 0,0 0 0,0 0 0,0 0 0,-4-4 0,-5-1 0,-10-3 0,-11 0 0,-7 5 0,-21-4 0,-11 10 0,-18-4-518,37 0 0,-3 0 518,-4 0 0,-2 0 0,-8-3 0,-2 0 0,1 3 0,-2 0-1068,-8-6 1,0-1 1067,3 4 0,1-1 0,-2-3 0,1 0-412,5 0 1,2 0 411,1 0 0,1 0 0,7 0 0,1 0 0,-3-1 0,0 2 0,3 1 0,0 2 0,0 0 0,1 0 0,-33 9-205,0 0 205,22 5 0,-7 1 0,7 6 0,8-7 867,11-2-867,12-5 2116,1-1-2116,12-1 962,0-3-962,6-2 254,4-4-254,2 0 0,-1 0 0,4 0 0,-4 0 0,5 0 0,0 0 0,1-3 0,2-6 0,2 0 0,-2-14 0,4 3 0,-3-23 0,-2-10 0,5-15 0,-5-24-792,3 35 0,-1-2 792,4-10 0,-1-3-1160,-6-17 0,-1-5 1160,3 0 0,0-3-962,-1 22 0,0-1 0,-1-1 962,1 0 0,0 1 0,0-3 0,-1-6 0,1-2 0,0 1 0,-1 7 0,1 1 0,0 0-463,2-4 1,0-1-1,1 6 463,-1-5 0,0 3 0,4-12 0,0 4 0,0 31 0,0 2 351,0-9 0,0 0-351,0-32 0,0 19 1820,0 17-1820,0 15 3126,4 13-3126,-3 12 2024,3 6-2024,-4 5 506,0 0-506,4 3 0,0 2 0,4 3 0,0 0 0,0 0 0,0 0 0,0 0 0,0 0 0,1 0 0,-1 0 0,0 0 0,5 4 0,5-3 0,7 7 0,17-2 0,-10 0 0,40 5 0,-15-9 0,35 4 0,-6-6-402,-35 3 0,2 0 402,43-2 0,-39 3 0,-2-1 0,26-3 0,-17 3 0,0 1 0,21-2 0,-31 1 0,0 1 0,2 0 0,-3-1 0,31-2-220,6 6 220,-9-7 0,-20 0 0,14 0 0,-7 0 0,-2 0 0,-7 0 0,12 0 794,-22 0-794,12 0 230,-30 0-230,0 0 0,-3 0 0,-3 0 0,-1 4 0,-1-3 0,-5 7 0,1-7 0,-6 7 0,4-7 0,-7 6 0,2-6 0,-4 6 0,0-6 0,1 6 0,-1-6 0,0 7 0,0-8 0,0 8 0,0-4 0,5 1 0,1 3 0,4-3 0,0 0 0,0 3 0,0-3 0,0 0 0,0 3 0,0-7 0,14 7 0,-15-3 0,13 0 0,-21-1 0,4-1 0,-5-2 0,0 7 0,0-8 0,0 4 0,-3-1 0,-1-2 0,-4 3 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3133 141 24575,'0'16'0,"0"6"0,0 2 0,0 12 0,0-5 0,0 11 0,0-5 0,0 6 0,0 7 0,0-5 0,0-1 0,0 4 0,0-15 0,0 16 0,0-23 0,0 8 0,0-14 0,0-2 0,0-1 0,0-7 0,0 2 0,0-4 0,0 1 0,0-1 0,0 0 0,0 0 0,0 0 0,0 0 0,0 0 0,0 0 0,0 0 0,-3-4 0,2 3 0,-6-6 0,6 6 0,-2-2 0,3 2 0,0 1 0,0 0 0,0 0 0,0 0 0,0 0 0,0 0 0,0 0 0,0 0 0,0 0 0,0 1 0,0-1 0,0 0 0,0 0 0,0 0 0,0 0 0,0 0 0,0 1 0,0-1 0,0 0 0,0 5 0,0 0 0,0 5 0,0-4 0,0 3 0,0-8 0,0 8 0,0-7 0,0 2 0,0-4 0,0 1 0,0-1 0,0 0 0,0 0 0,0 0 0,-4-3 0,0-1 0,-4-4 0,0 0 0,-5 0 0,-1 0 0,-9 0 0,-8 0 0,-13 0 0,5 0 0,-32 0 0,14 0 0,-26 0 0,-9 0-783,4 0 783,33 0 0,-1 0 0,3-1 0,0 2 0,-3 2 0,-1 0 0,0-3 0,0 1 0,-5 6 0,1-1 0,3-5 0,-2 0 0,-7 2 0,-1 0 0,4-2 0,2-2 0,-33 1 0,36 0 0,2 0 0,-7 0-172,-28 0 172,17 0 0,8 0 0,1 6 0,16 0 0,-1 0 776,8 4-776,0-4 179,0 0-179,5-2 0,3 1 0,-1-4 0,4 3 0,-4-4 0,12 0 0,-5 0 0,1 4 0,3-3 0,-1 7 0,8-7 0,-1 7 0,1-7 0,0 7 0,0-2 0,-6-1 0,9 2 0,-7-6 0,8 7 0,-4-7 0,0 3 0,4-1 0,-3-2 0,3 7 0,1-3 0,0 0 0,0-2 0,4 1 0,-4-3 0,8 6 0,-2-6 0,3 2 0,-4-3 0,0 0 0,0 0 0,-4 0 0,3 0 0,-3 0 0,4 0 0,0 0 0,0 0 0,0 0 0,0-8 0,4 3 0,-5-12 0,4 3 0,-4-5 0,4 1 0,-4-5 0,8-8 0,-8-13 0,7-16 0,-3-8 0,5-7 0,0-18 0,0 6-248,0 30 0,0 1 248,0-23 0,0 8 0,0 1 0,0-3 0,0 11 0,0 1 0,0-7 0,0 7 0,0 3 0,0 21 0,4 1 0,-2 15 0,2 4 496,0 8-496,-4 1 0,4 0 0,0 3 0,0-2 0,4 6 0,0-2 0,0 3 0,0 0 0,1 0 0,-1 0 0,4 0 0,7 0 0,1 0 0,8 4 0,3 2 0,6 4 0,29 2 0,-10 0 0,34 1 0,-20-1 0,6-4 0,-2 3 0,-6-10 0,7 5 0,9-6 0,-6 0 0,-28 0 0,0 0 0,29 0 0,21 0-717,-14 0 717,7 0 0,2 0 0,-24 0 0,18 0 0,-17 0 0,13 0 0,-1 0 0,-9 0 0,0 0 0,-7 0 0,-2 0 0,-8 0 0,-6 0 0,-2 0 0,-7 0 717,-6 0-717,5 0 0,-11 4 0,5 2 0,-7-1 0,-4 3 0,-2-2 0,0-1 0,-3-1 0,3 0 0,-9-3 0,3 3 0,-8-4 0,4 3 0,-5-2 0,4 3 0,-2-4 0,2 0 0,1 0 0,-4 0 0,4 0 0,-1 0 0,-3 0 0,12 0 0,-11 0 0,11 0 0,-12 0 0,4 0 0,-5 0 0,5 0 0,-4 0 0,3 0 0,-3 0 0,-1 0 0,0 0 0,0 0 0,0 0 0,1 0 0,-2 0 0,1 0 0,0 0 0,-1 0 0,1 0 0,0 0 0,0 0 0,1 0 0,-1 0 0,0 0 0,0 0 0,0 0 0,0 0 0,0 0 0,0 0 0,0 3 0,1-2 0,-2 3 0,2-4 0,-2 0 0,-2 0 0,-2 0 0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1 399 24575,'0'27'0,"0"4"0,0 1 0,0 8 0,0-1 0,0 6 0,0 12 0,0-12 0,0 4 0,0-5 0,0-7 0,0-6 0,0-8 0,0-9 0,0-2 0,0-11 0,0-17 0,0-5 0,0-21 0,0-2 0,0-1 0,0-11 0,0 4 0,0 0 0,0 8 0,0 14 0,0 1 0,0 14 0,0-3 0,0 10 0,0-1 0,0 1 0,0 0 0,3 0 0,2 3 0,3-2 0,0 6 0,0-6 0,0 6 0,0-3 0,1 4 0,-1 0 0,4 0 0,7 0 0,1 4 0,8 6 0,-3 5 0,6 10 0,-1-3 0,2 9 0,-2-10 0,0 4 0,0-5 0,-5-5 0,-2-1 0,-5-5 0,-4 0 0,-2-1 0,-3 0 0,-1-3 0,0-2 0,-3-6 0,-2-11 0,-3-12 0,0-18 0,-5-8 0,4 0 0,-10-5 0,10 5 0,-4 1 0,5 0 0,0 8 0,0 6 0,0 6 0,0 8 0,0 5 0,0-1 0,0 6 0,0 0 0,0 5 0,0 0 0,0 0 0,0 0 0,0 3 0,0 2 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126 305 24575,'-4'3'0,"-12"2"0,8 13 0,-20-1 0,16 6 0,-11 1 0,13 1 0,-5 0 0,10 3 0,1-3 0,4-1 0,0 5 0,0-5 0,0 1 0,0-2 0,0 0 0,0-8 0,0 8 0,0-14 0,0 3 0,4-7 0,0-2 0,9-3 0,5 0 0,7 0 0,0 0 0,3-4 0,-9-6 0,10-5 0,-9-8 0,3 2 0,-7-7 0,1 8 0,-6-8 0,2 8 0,-3-9 0,-1 5 0,-3-6 0,-2 5 0,-4-3 0,0 3 0,0 0 0,0 2 0,-8 5 0,-2 4 0,-8 0 0,0 9 0,-1 1 0,1 4 0,0 0 0,0 0 0,0 0 0,-1 14 0,5-8 0,0 17 0,5-10 0,0 5 0,4 1 0,1-1 0,4 0 0,0-5 0,0 4 0,0-7 0,0 2 0,8-3 0,2-1 0,13-3 0,-3-1 0,8-4 0,-8 0 0,8 0 0,-3 0 0,-1-4 0,-1-5 0,1-6 0,-4-8 0,3 2 0,-4-2 0,-1 5 0,-3-6 0,2 5 0,-7-5 0,4 1 0,0-21 0,-3 9 0,-1-20 0,-5 24 0,-5-5 0,0 11 0,0 2 0,0 9 0,0 1 0,0 5 0,0 10 0,0 9 0,0 7 0,0 11 0,0-5 0,0 6 0,0 6 0,0-5 0,0 11 0,4-11 0,2 5 0,4-6 0,0-1 0,-1 1 0,1-5 0,-1-2 0,1-5 0,-1 0 0,-1-4 0,1-1 0,-1-5 0,0 0 0,-3 0 0,2 0 0,-2-3 0,3-2 0,0-3 0,0 0 0,5 0 0,-4 0 0,8 0 0,-8 0 0,4 0 0,-5 0 0,0 0 0,0-3 0,0-2 0,1 1 0,-1-4 0,-4 7 0,0-2 0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2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46 24575,'-7'-4'0,"51"-10"0,-14 7 0,29-5 0,-42 12 0,-3 0 0,-1 0 0,0 0 0,-9-4 0,-1 3 0,-3-2 0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3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24575,'0'20'0,"0"5"0,0 0 0,0 4 0,0 1 0,0 0 0,0 5 0,0-3 0,0-2 0,0-1 0,0-14 0,0 7 0,0-13 0,0 4 0,0-5 0,0 0 0,0 0 0,0-4 0,0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1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0 351 24575,'0'21'0,"0"-21"0,0-27 0,0-15 0,0 4 0,0-2 0,0-4 0,0 11 0,0 6 0,0 2 0,0 12 0,6 1 0,7 13 0,4 11 0,9 8 0,-2 7 0,4 2 0,1-1 0,-6 0 0,5 0 0,-10-6 0,3-1 0,-5-5 0,0-3 0,-4-2 0,-1-4 0,-4 0 0,-3-6 0,-1-15 0,-3-5 0,0-18 0,-3 10 0,-3-10 0,1 9 0,1-9 0,0 10 0,3-4 0,-3 4 0,4 6 0,0 0 0,0 12 0,0 2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3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24575,'0'12'0,"0"8"0,0-5 0,0 14 0,0-10 0,0 10 0,0-10 0,0 4 0,0-5 0,0 6 0,0-5 0,0 4 0,0-5 0,0 6 0,0-5 0,0 10 0,0-10 0,0 4 0,0-5 0,0 0 0,0-4 0,0-2 0,0-4 0,0 0 0,-6-7 0,4 2 0,-5-7 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43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24575,'0'12'0,"0"9"0,0-6 0,0 8 0,0 0 0,0-3 0,0 8 0,0-3 0,0-1 0,0-1 0,0 1 0,0 0 0,0-4 0,0 8 0,0-13 0,0 4 0,0-7 0,0 1 0,0-4 0,0 3 0,0-3 0,0-1 0,0 4 0,0-2 0,0 2 0,0-4 0,0 0 0,0 1 0,0-1 0,0 0 0,3-4 0,-2 3 0,2-6 0,-3 3 0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2:45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 24575,'0'57'0,"0"-1"0,0 22 0,0-39 0,0-30 0,0 8 0,0-8 0,0 8 0,0-3 0,0 0 0,0 3 0,0-8 0,0 8 0,0-8 0,0 4 0,0-1 0,0-3 0,0 4 0,4-5 0,-3 0 0,2 1 0,-3-1 0,0 0 0,0 0 0,4 0 0,-3 0 0,3 0 0,-8-4 0,0-1 0,0-6 0,-3-2 0,6-7 0,-3-2 0,0-4 0,3-6 0,-3 5 0,4-10 0,0 5 0,0-6 0,0 0 0,0 0 0,0 0 0,0 5 0,0-3 0,0 13 0,0-8 0,0 10 0,0-1 0,0-3 0,0 7 0,0-2 0,0 3 0,0 1 0,0 0 0,0-1 0,0 1 0,0 0 0,0 0 0,0 0 0,0 3 0,0 2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4:57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0 936 24575,'15'96'0,"0"-1"0,1 1 0,16-42 0,-3 25 0,5 17 0,0-46 0,19-102 0,-14 0 0,-2 1 0,-1 2 0,0-11 0,-9 10 0,-3-2 0,4 0 0,-5-5 0,-5 6 0,-2-8 0,3-16 0,-6 13 0,1-6 0,-4 3 0,-8 4 0,1 11 0,-1-2 0,-2-22 0,0-12 0,0 36 0,0 18 0,0 2 0,0 16 0,-8 1 0,2 9 0,-11 0 0,8 4 0,-8 0 0,3 8 0,-6 13 0,5 5 0,-5 16 0,8-5 0,-4 6 0,5 7 0,5 2 0,1 7 0,-1 7 0,5-6 0,-5 6 0,6 0 0,0-6 0,0 6 0,0-7 0,0-1 0,0 1 0,10-1 0,3-6 0,15-1 0,1-5 0,-1-7 0,6 6 0,6-4 0,-9-6 0,12-1 0,-19-19 0,1-1 0,3-9 0,-3-1 0,4-4 0,1 0 0,0 0 0,-5-4 0,3-6 0,-2-11 0,0-10 0,0-2 0,-5-9 0,-5 5 0,0-1 0,-6-3 0,-4 10 0,-2-11 0,-4 16 0,0-9 0,0 16 0,-3 0 0,-6 6 0,-10 8 0,-6 1 0,-13 4 0,12 0 0,-11 4 0,11 12 0,0 5 0,1 10 0,9-1 0,2-6 0,4 5 0,5-5 0,-4 1 0,8 3 0,-3-8 0,4 3 0,0-5 0,0 0 0,0-4 0,0 3 0,0-8 0,4 4 0,5-9 0,4 0 0,1-4 0,3 0 0,-3 0 0,4-8 0,-4-2 0,3-9 0,-7 1 0,3 0 0,-4 0 0,0 4 0,3-2 0,2 6 0,-1 2 0,-1 0 0,1 7 0,0-3 0,1 4 0,3 0 0,-4 0 0,6 0 0,-1 0 0,0 0 0,5 0 0,1 4 0,1-2 0,-2 2 0,0-4 0,-3 0 0,3 0 0,-5-4 0,1-10 0,1-19 0,-4-6 0,1-17 0,-6 4 0,1-6 0,-1 6 0,-5 8 0,-1 2 0,-5 16 0,0 1 0,0 12 0,4 5 0,0 3 0,4 9 0,1 11 0,0 8 0,-4 7 0,5 6 0,-5 1 0,6 1 0,-1-3 0,-4-5 0,-2-5 0,-4-7 0,0-1 0,0-8 0,0 4 0,-13-4 0,1-4 0,-16-1 0,3-4 0,0 0 0,-3 0 0,8 0 0,1 0 0,7 0 0,7 4 0,1 0 0,4 4 0,0 0 0,0 0 0,8 0 0,2 1 0,14 0 0,-5 1 0,10-5 0,-5-1 0,1-4 0,3 0 0,-3 0 0,-1 0 0,6-14 0,-11 2 0,7-24 0,-10 4 0,-1-11 0,-4 0 0,0-1 0,-1 1 0,-4-7 0,-1 11 0,-5-10 0,0 23 0,0-3 0,0 10 0,0 6 0,3 4 0,2 5 0,3 4 0,1 14 0,0 2 0,1 14 0,4-1 0,-3 7 0,4-5 0,-1 5 0,-3-6 0,3-6 0,-8 0 0,-2-11 0,-4 4 0,0-7 0,-4 2 0,-5-3 0,-10-5 0,0 0 0,-5 1 0,1-4 0,8 3 0,-3-4 0,9 0 0,1 3 0,4 1 0,0 5 0,4-2 0,0 2 0,3-1 0,6 0 0,10-3 0,1 3 0,8-7 0,-3 3 0,-1-4 0,5 0 0,-5-4 0,7-12 0,-5-11 0,0-6 0,-5-8 0,0 3 0,-5 1 0,-1 1 0,-5 12 0,0-5 0,-1 10 0,0-5 0,0 6 0,-4 4 0,-1 2 0,-4 3 0,0 1 0,4 4 0,0 4 0,0 14 0,4 12 0,-7 5 0,9 11 0,-5-11 0,1 5 0,3-12 0,-4-1 0,3-9 0,1-1 0,-1-5 0,0-4 0,0 0 0,0-4 0,1 0 0,-1-4 0,0-5 0,1-10 0,1-6 0,0-4 0,0-7 0,0 4 0,0-4 0,0 7 0,0 4 0,0-4 0,3 14 0,-3-8 0,7 9 0,-7 1 0,7-1 0,-4 6 0,5-1 0,1 3 0,-6 2 0,4 4 0,-3 0 0,0 0 0,-2 0 0,-4 0 0,4 0 0,-3 0 0,-1-3 0,-4-1 0,-7-1 0,-6 2 0,0 3 0,-8 0 0,3 4 0,-5 10 0,0 7 0,-2 14 0,5 2 0,0 7 0,10-7 0,1-2 0,5-5 0,0 0 0,0-6 0,0 5 0,0-14 0,0 3 0,4-10 0,5 0 0,10-3 0,5-1 0,6-4 0,6 0 0,8-16 0,-5 4 0,16-22 0,-14 0 0,9 4 0,-10-8 0,-2 10 0,-7 1 0,-5 3 0,-7-1 0,-1 6 0,-8-10 0,4 10 0,-9-5 0,-1 10 0,-4-3 0,0 8 0,-3 0 0,-12 6 0,1 3 0,-15 9 0,9 6 0,-6 16 0,7 0 0,2 11 0,3-17 0,4 10 0,1-16 0,3 5 0,2-11 0,4 0 0,0-5 0,3-3 0,6-2 0,4-3 0,6 0 0,-1-4 0,0-5 0,-5-1 0,4-3 0,-7 5 0,2 3 0,-4-3 0,0 8 0,0-8 0,1 7 0,3-2 0,-3 3 0,4 0 0,-5 0 0,5 0 0,-4 0 0,4 0 0,-1 0 0,2 0 0,4 0 0,0-4 0,0-1 0,0-5 0,0 1 0,1-4 0,-1-1 0,0-4 0,6-7 0,-7-6 0,8-7 0,-7-20 0,0 4 0,0-19 0,-12 19 0,0-18 0,-6 18 0,0-12 0,0 7 0,0 13 0,0 4 0,0 12 0,0 10 0,0 2 0,-8 9 0,2 4 0,-7 1 0,0 4 0,4 0 0,-4 0 0,5 0 0,-1 13 0,0 4 0,-1 13 0,4-1 0,2 20 0,4-8 0,0 15 0,0-12 0,0-7 0,0 4 0,5-3 0,5-1 0,5-1 0,4-12 0,5 0 0,-4-5 0,8-4 0,-8-2 0,8-3 0,-3-1 0,-1-3 0,0-2 0,-6-4 0,0 0 0,-5 0 0,4 0 0,-7 0 0,2 0 0,0 0 0,-7 0 0,3 0 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4:58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24575,'-4'4'0,"0"5"0,4-1 0,0 5 0,0-5 0,4-4 0,4 0 0,1-4 0,4 0 0,-5 0 0,-4-4 0,0-4 0,-4-1 0,-8 1 0,2 5 0,-7 3 0,5 0 0,0 0 0,-4 0 0,6 0 0,-1 0 0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4:59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25 24575,'-2'-4'0,"0"0"0,-14 4 0,7 0 0,-9-4 0,9 3 0,-8-3 0,11 1 0,-6 2 0,4-3 0,-4 7 0,3 6 0,2 0 0,7 4 0,0-5 0,0 0 0,0 0 0,0 1 0,0-5 0,0 0 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0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 75 24575,'-12'0'0,"3"0"0,-4 0 0,1 0 0,2 0 0,4 0 0,23 0 0,4 0 0,21 0 0,2 0 0,8 0 0,6 0 0,-6 0 0,5-5 0,-18 4 0,9-9 0,-22 4 0,3-4 0,-11 1 0,-4 4 0,-2-3 0,-4 4 0,-3-4 0,-5 3 0,-4 2 0,-4 3 0,-5 0 0,3 0 0,-7 4 0,2 16 0,-1 15 0,-5 17 0,1 22 0,1-4 0,-1 23 0,7-7 0,1-8 0,4 12 0,3-20 0,5 13 0,0-15 0,0-4 0,0-18 0,0-4 0,0-18 0,0 0 0,0-11 0,0 0 0,0-9 0,0 0 0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1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0 129 24575,'84'-15'0,"-1"0"0,0 0 0,1 0 0,13-5 0,-4 0 0,-27 6 0,-35 7 0,-23-1 0,-3 8 0,-2 0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2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377 1 24575,'-81'20'0,"-1"0"0,4-9 0,20 8 0,51 30 0,-11-11 0,15 4 0,-6 8 0,4-5 0,-1-1 0,-4-8 0,4-7 0,-2-4 0,7-2 0,-3-9 0,4-2 0,0-3 0,3-5 0,11-5 0,1-13 0,14 2 0,-4-12 0,5 9 0,0-1 0,0 2 0,-6 4 0,5 5 0,-10 1 0,10 4 0,-10 0 0,4 0 0,-5 0 0,0 4 0,-4 5 0,-1 5 0,-3 9 0,-1 1 0,-3 6 0,-2 0 0,-4 6 0,0-5 0,0 10 0,-4-10 0,-6 5 0,-6-7 0,-3-4 0,-5-1 0,4-6 0,-3-3 0,-8 3 0,9-8 0,-9-1 0,13-5 0,0-4 0,-1 0 0,1 0 0,4 0 0,-3 0 0,8 0 0,-4-4 0,5 4 0,4-7 0,-3 6 0,6-3 0,-2 4 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2.9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161 60 24575,'-7'-7'0,"-2"11"0,-8 2 0,-2 18 0,0 0 0,-1 6 0,4 0 0,2 0 0,-1-1 0,5-4 0,0-2 0,6-5 0,4-1 0,7-7 0,2-3 0,13-7 0,3-4 0,11-2 0,-4-14 0,4 3 0,-4-15 0,-6 7 0,-1-1 0,-10-3 0,-2 4 0,-3 1 0,-1 0 0,-4 6 0,0 0 0,-5 0 0,0 4 0,0 1 0,-4 5 0,-1 3 0,-13 1 0,3 4 0,-13 0 0,3 0 0,1 4 0,-5 6 0,9 5 0,-3 3 0,9 1 0,1-1 0,4-5 0,4-4 0,1-5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1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24575,'37'55'0,"-1"-1"0,5 3 0,-4-11 0,-15-25 0,8 5 0,-19-22 0,-6 3 0,5-7 0,-10 3 0,3-3 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3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1137 1 24575,'-55'82'0,"0"1"0,0-1 0,0 1 0,0-1 0,0 1 0,1-1 0,-1 1 0,0-1 0,2-1 0,-3 4 0,-1 2 0,0-1 0,2-2 0,4-4 0,5-8 0,6-8 0,9-12-772,-5 15 0,8-10 772,-14 24 0,6-9 0,15-30 501,15-22-501,-3 3 256,1-14-256,6 4 0,-6-18 0,27-4 0,-14-4 0,14 4 0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5:04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79 24575,'-38'54'0,"-1"-1"0,1-2 0,15-13 0,26-29 0,6-2 0,10-7 0,0 0 0,10 0 0,1 0 0,2 0 0,9-5 0,-9 0 0,4-10 0,-12 4 0,5-8 0,-10 9 0,4-8 0,-5 4 0,-4-5 0,0-4 0,-5 4 0,0-5 0,-4 1 0,-1 8 0,-4-7 0,0 8 0,0 0 0,0 1 0,-8 9 0,-2 0 0,-8 4 0,0 0 0,-6 0 0,5 0 0,-9 0 0,8 4 0,-9 12 0,9-1 0,-10 11 0,10-3 0,-4-3 0,5 4 0,1-6 0,4 0 0,1-5 0,4 0 0,5-5 0,-4 0 0,7 0 0,-2-3 0,3-1 0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07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24575,'0'12'0,"0"7"0,0 11 0,0-4 0,0 9 0,0 2 0,5-4 0,1 15 0,9-11 0,-3 13 0,4 2 0,1 6 0,1-6 0,0 5 0,2-12 0,-2 12 0,-1-12 0,4 5 0,-9-7 0,4 0 0,-5 1 0,-1-7 0,0-1 0,0-7 0,0-4 0,-1-2 0,0-5 0,-4 0 0,3-4 0,-7 3 0,2-8 0,1 4 0,-3-5 0,2 0 0,1-3 0,0-2 0,4-11 0,1-13 0,1-12 0,7-17 0,-4-9 0,10-9 0,-3-16 0,6-3 0,-6 16 0,5-18 0,-12 25 0,12-20 0,-6 16 0,0 2 0,2 14 0,-9 2 0,3 13 0,0 1 0,-4 11 0,2 2 0,-4 9 0,0 1 0,-5 5 0,4 3 0,-8-2 0,4 7 0,-4-4 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08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24575,'0'98'0,"0"1"0,0 0 0,0 0 0,0 0 0,0 0 0,0 0 0,0-7 0,0 1 0,0-1 0,0 0 0,0 1 0,0-1 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08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24575,'87'-9'0,"0"-1"0,0 1 0,-17 1 0,-1 0 0,1 1 0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0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24575,'0'100'0,"0"0"0,0-1 0,0 1 0,0-2 0,0 3 0,0-10 0,0-22 0,0-4 0,0 8 0,0-24 0,0-20 0,0 1 0,0-5 0,0 3 0,0-8 0,0 8 0,0-9 0,0 0 0,0-2 0,0-7 0,0 2 0,0-4 0,0 0 0,0-6 0,0 0 0,0-5 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0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24575,'17'0'0,"9"0"0,5 0 0,5 0 0,-6 0 0,0 0 0,-6 0 0,-1 0 0,-5 0 0,-4 0 0,-5 0 0,-5 0 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1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24575,'0'-8'0,"0"7"0,0 25 0,0-6 0,0 29 0,0-14 0,0 10 0,0 7 0,0-5 0,0 12 0,0-6 0,0 15 0,0-12 0,0 10 0,0-12 0,0-7 0,0 11 0,0-23 0,0 9 0,0-12 0,0-6 0,0 0 0,0-1 0,0-8 0,0 7 0,0-13 0,0 4 0,0-5 0,0 0 0,0 1 0,0-5 0,0 0 0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1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24575,'87'0'0,"0"0"0,-5 0 0,-23 0 0,-51 0 0,0 0 0,-3 0 0,-2 0 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24575,'0'35'0,"0"32"0,0-4 0,0 12 0,0-13 0,0-18 0,0 6 0,0-5 0,0 19 0,0-17 0,0 17 0,0-19 0,0 12 0,0-12 0,0-1 0,0-8 0,0-1 0,0-3 0,0-2 0,0-2 0,0-8 0,0 3 0,0-5 0,0 0 0,0 0 0,0-4 0,4-1 0,-3-1 0,6-3 0,-6 4 0,6-5 0,-6 0 0,6 0 0,-6 0 0,3 0 0,-1-3 0,-2 1 0,6-5 0,-6 6 0,3-3 0,-4 0 0,0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 24575,'-52'78'0,"0"0"0,0 1 0,2 0 0,0-1 0,25-44 0,25-40 0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3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24575,'7'0'0,"1"0"0,0 0 0,0 0 0,0 0 0,0 0 0,0 0 0,0 0 0,0 0 0,0 0 0,-3 0 0,-2 0 0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4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24575,'12'0'0,"4"0"0,-7 0 0,8 0 0,-8 0 0,13 0 0,-11 0 0,11 0 0,-12 0 0,2 0 0,-4 0 0,0 0 0,0 0 0,-3 0 0,-2 0 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5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24575,'0'12'0,"0"1"0,0 10 0,4 2 0,-3 5 0,8 5 0,-3-3 0,9 9 0,-8-4 0,12 7 0,-12-1 0,17 32 0,-16-30 0,10 35 0,-12-34 0,6 13 0,-1-8 0,0-1 0,-5-14 0,3-5 0,-4-8 0,4-5 0,0-4 0,-5-1 0,0-5 0,-4 0 0,4-4 0,0 0 0,4-4 0,-1 0 0,1 0 0,0-7 0,1-3 0,0-13 0,1-8 0,0-6 0,1-6 0,0-1 0,0 1 0,0-7 0,0 5 0,0-6 0,5 1 0,-4 5 0,5-12 0,-1 12 0,-4-5 0,4 7 0,-6 5 0,1-4 0,-1 11 0,0 0 0,0 3 0,-1 8 0,0 1 0,-4 2 0,2 8 0,-2-4 0,-1 5 0,0 0 0,-1 3 0,-2 2 0,3 3 0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6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4790 0 24575,'-6'5'0,"-9"-2"0,-21-3 0,3 0 0,-30 6 0,-1-5 0,3 5 0,-5 1-505,-1-2 0,-1-1 505,-2 3 0,-2 1-1074,-10 0 0,-1 0 1074,7 0 0,-6 0-1180,-4-1 1,-10-1-1,2 0 1180,11 1 0,1-1 0,1 0 0,-2 1 0,1-1 0,-1 0-734,0-3 1,1 0 0,4 0 733,-11 4 0,0 1-303,11-2 1,-5 0 0,3 0 302,12-3 0,2 0 0,0 3 0,-1 3 0,0 3 0,2-3 0,-22-3 0,1-1 155,-1 7 0,1 1-155,9-5 0,4-1 1214,15 0 1,3 0-1215,0 1 0,1-2 0,-1-2 0,1-1 0,-32 3 0,9-6 0,-1 0 0,-9 0 0,26 0 0,1 0 0,-24 0 2512,16 0-2512,-6 0 2250,13 0-2250,-5 0 1678,14 0-1678,2 0 579,7 0-579,-1 0 46,7 0-46,1 0 0,12 0 0,0 0 0,6 0 0,4 0 0,2 0 0,4 0 0,0 0 0,0 0 0,3 0 0,2 0 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8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1 416 24575,'0'17'0,"0"9"0,0 5 0,0 10 0,0-3 0,0 5 0,0 15 0,0-12 0,5 19 0,2-14 0,4 1 0,6 12 0,-4-17 0,9 17 0,-5-25 0,-5 3 0,6-12 0,-12-1 0,8-9 0,-5-5 0,-1-8 0,0-6 0,1 2 0,-1-3 0,-4-19 0,5-12 0,-8-28 0,10-17 0,-9 6 0,3 17 0,2-2 0,1-28 0,0-6 0,4 0 0,-11 26 0,5-14 0,-1 11 0,-3 20 0,8-3 0,-9 18 0,4 0 0,-1 3 0,-3 8 0,8-8 0,-4 3 0,5 0 0,-5-3 0,3 8 0,-7-3 0,3 9 0,-4-3 0,4 8 0,-3-4 0,6 9 0,-3 0 0,4 4 0,0 0 0,0 0 0,5 0 0,0 0 0,6 0 0,4 0 0,1 0 0,1 0 0,9 0 0,-8 0 0,16 0 0,-5 0 0,13 0 0,-5 0 0,12 0 0,-5 0 0,6 0 0,1 0 0,-7 0 0,-2 0 0,-13 0 0,-1 0 0,-12 0 0,-5 0 0,-6 0 0,-5 0 0,0 0 0,-3 0 0,-2 0 0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1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166 116 24575,'0'27'0,"0"20"0,0-18 0,0 13 0,0-28 0,0 3 0,-4-8 0,4 4 0,-4-5 0,0-4 0,0 0 0,-1-7 0,2-5 0,3-11 0,0 0 0,0-9 0,0 3 0,0-5 0,4 0 0,5 6 0,6-5 0,4 10 0,-1-5 0,1 6 0,-1 4 0,0 1 0,-5 4 0,4 0 0,-7 4 0,2 1 0,1 4 0,-4 0 0,4 0 0,-5 0 0,0 0 0,0 4 0,1 5 0,0 10 0,-4 0 0,-1 9 0,1-3 0,-4 5 0,3 0 0,-4-1 0,0 1 0,0 0 0,0 0 0,0 5 0,0-3 0,0 3 0,-13 8 0,5-10 0,-15 10 0,12-18 0,-7-2 0,8 0 0,-8-3 0,4-1 0,0-2 0,-4-3 0,4 0 0,-9 4 0,3-8 0,-3 4 0,0-5 0,3 0 0,-9 1 0,10-5 0,-4 4 0,9-8 0,-3 3 0,7-4 0,-2 0 0,4 0 0,4-7 0,0-3 0,4-2 0,0-6 0,0 5 0,4-5 0,1-1 0,8 1 0,1 0 0,4 4 0,0-3 0,0 11 0,0-7 0,0 8 0,0 0 0,1 1 0,-1 4 0,0 0 0,0 0 0,-4 0 0,2 0 0,-2 4 0,4 5 0,-4 5 0,3 4 0,-7 0 0,7 0 0,-7 0 0,7 0 0,-7 0 0,7 0 0,-7-4 0,3 3 0,-5-8 0,1 4 0,-1-5 0,0 0 0,8-4 0,-6 0 0,6-4 0,-8 0 0,5 0 0,1 0 0,-1 0 0,4 0 0,-3 0 0,4 0 0,0 0 0,0 0 0,0-4 0,-4-1 0,3-4 0,-8-4 0,9-1 0,-9 0 0,4-3 0,-5 8 0,1-4 0,-1 5 0,0 3 0,-3-2 0,2 6 0,-6-6 0,3 6 0,-4-2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3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715 2370 24575,'-13'0'0,"-5"0"0,-20-10 0,4-7 0,-16-13 0,14-9 0,-11-9 0,-6-25-588,6 0 588,20 27 0,0-3 0,3 2 0,1-1 0,2 0 0,0-1 0,-4-6 0,1-1 0,2 4 0,2-1 0,5-3 0,1-1-535,-4-6 0,1 1 535,5 3 0,2 0 0,-3-4 0,2 1-320,4 9 1,0 0 319,0-4 0,1 2 0,5-19 0,-3 9 0,1 2 0,3 0 0,0 3 0,0-1 0,0-9-116,0-14 116,0 8 534,0 15-534,5 4 1057,1 20-1057,3 6 691,1 7-691,-5 6 131,-1 4-131,0 6 0,-3 0 0,2 8 0,-3-4 0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4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24575,'0'-21'0,"10"-8"0,1-3 0,5-4 0,2 12 0,-3 0 0,-5 6 0,2 0 0,-8 8 0,5 2 0,-5 0 0,4 6 0,-4-7 0,4 9 0,-4 4 0,-1 5 0,1 4 0,-3 11 0,7-5 0,-7 4 0,7-5 0,-7 0 0,7 1 0,-7-6 0,7 0 0,-7-5 0,3-3 0,-4-2 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5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0 24575,'0'4'0,"0"8"0,-10 18 0,4-3 0,-5 13 0,-3-1 0,6 6 0,-8 5 0,10-7 0,-4 0 0,9 1 0,-4-1 0,5-6 0,0 5 0,0-5 0,0 0 0,0 5 0,0-16 0,0 15 0,0-21 0,0 15 0,4-11 0,5 1 0,2-2 0,6-5 0,-3 1 0,4-5 0,0-1 0,-4 0 0,3-3 0,-3 3 0,0-4 0,-1-5 0,-5 4 0,0-7 0,-3 2 0,-2-3 0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5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24575,'0'4'0,"0"43"0,0-14 0,0 38 0,0-39 0,0-2 0,0-1 0,0-10 0,0 4 0,0-9 0,0 8 0,0-11 0,0 7 0,0-14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3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24575,'70'-34'0,"-1"1"0,-4 1 0,-19 17 0,-39 28 0,-3 8 0,-4 17 0,0 2 0,0 0 0,0 9 0,0-9 0,0 11 0,-10 1 0,0-7 0,-11 5 0,2-15 0,1 2 0,1-16 0,0 0 0,1-5 0,0-4 0,0 0 0,0-8 0,4 0 0,-3-4 0,7-4 0,0-4 0,1-8 0,6-1 0,-3-4 0,4 1 0,0 2 0,0-2 0,0 8 0,0 1 0,0 3 0,3 1 0,1 0 0,3 3 0,4 0 0,1 4 0,0 0 0,3 0 0,2 0 0,0 0 0,3 8 0,-3 5 0,-1 4 0,6 9 0,-4-4 0,4 0 0,-6-1 0,1-1 0,-1-6 0,4 5 0,-7-11 0,1 3 0,-7-7 0,0-1 0,-3-3 0,-1 0 0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6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24575,'0'83'0,"0"-15"0,4-64 0,13 7 0,-6-9 0,20 11 0,-16-12 0,8 3 0,0-4 0,-4 0 0,5 0 0,-11 0 0,4 0 0,-3 0 0,1-13 0,2 2 0,-7-13 0,3 6 0,-4 0 0,0 0 0,0 4 0,-4-3 0,-1 7 0,-4-2 0,0-1 0,0 4 0,0-8 0,0 3 0,0-5 0,0 1 0,-4 4 0,-1 2 0,-7 3 0,2 1 0,-7-2 0,3 6 0,-4 0 0,0 4 0,0 0 0,-1 0 0,1 0 0,0 0 0,-4 7 0,7-1 0,-1 6 0,8-4 0,3 5 0,1-4 0,4 4 0,0-5 0,0 0 0,0-3 0,0-2 0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27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24575,'27'0'0,"31"13"0,-31 3 0,31 15 0,-37 5 0,6 3 0,1 5 0,-4 14 0,-1-15 0,-11 27 0,-2-15 0,-4 7 0,1 2 0,-2-5 0,-5 2 0,0-2 0,0-9 0,-5-7 0,-6 1 0,-1-1 0,-3-11 0,1 2 0,3-14 0,-3 3 0,9-9 0,-3-2 0,7-4 0,-6 0 0,3-3 0,-1-1 0,2-4 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0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1220 2562 24575,'-14'0'0,"-18"-5"0,-12-18 0,-27-26 0,3-19-995,24 17 0,0-2 995,3 5 0,0-2 0,-4-16 0,1-2 0,5 11 0,3-1 0,0-11 0,2 0 0,8 10 0,1 0 0,-1-3 0,1-1-145,3 5 1,1 2 144,-14-34 0,13 25 0,1 1 0,-6-21 0,5 23 0,1 0 0,-7-32 0,-3 23 0,16 11 0,2 1 0,-5 3-176,6 1 1,2 0 175,-1-6 0,4-14 0,1 0 0,6 7 1422,0 9-1422,0 15 813,0 8-813,0 6 395,0 10-395,0-11 0,4 20 0,0-10 0,9 12 0,0 1 0,-6 3 0,-8 9 0,-13 11 0,-5 9 0,-1 6 0,-7 8 0,5-7 0,0 7 0,4-14 0,8-1 0,0-9 0,3-1 0,2-5 0,0 0 0,2-10 0,3-10 0,0-11 0,5-13 0,5-1 0,2-7 0,8 7 0,-9 1 0,7 11 0,-7 2 0,1 9 0,-3 5 0,-4 2 0,2 6 0,-3-3 0,3 4 0,1 0 0,0 4 0,0 0 0,1 9 0,0 1 0,0 4 0,-1-5 0,1 4 0,0-7 0,-1 2 0,0-4 0,1 1 0,-2-2 0,1-2 0,0-2 0,0-3 0,0 0 0,0 0 0,-3 0 0,-1 0 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24575,'-32'47'0,"3"-4"0,9 1 0,4-2 0,6-11 0,4 5 0,2-6 0,4-1 0,0 7 0,0-5 0,0 5 0,0 0 0,0-5 0,0 5 0,0-6 0,0-1 0,0 7 0,0-10 0,0 9 0,0-11 0,0 6 0,0 0 0,0 0 0,4-6 0,1 5 0,9-5 0,2 6 0,4 0 0,8 13 0,-7-16 0,8 15 0,-11-23 0,1 5 0,4-10 0,-3-1 0,3-3 0,-5-1 0,0 0 0,0 0 0,-4-4 0,-2-1 0,-3 0 0,-1-4 0,0 4 0,0-4 0,0 0 0,-4 0 0,0 0 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5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8 218 24575,'-4'-8'0,"0"11"0,4-1 0,0 10 0,0-4 0,0-1 0,4-2 0,4-2 0,0-3 0,9 0 0,-8 0 0,3 0 0,1 0 0,-4 0 0,4 0 0,-5 0 0,0 0 0,0 0 0,0 0 0,0 0 0,1 0 0,-1 0 0,0 0 0,0-3 0,0-2 0,1-8 0,0-1 0,0-4 0,0 0 0,-1 4 0,1-3 0,4 0 0,-7 2 0,5-1 0,-10 7 0,2 1 0,-3 0 0,0-1 0,0 1 0,0 0 0,0-1 0,0 1 0,0 0 0,0 0 0,-8 3 0,3 2 0,-8-1 0,4 3 0,-3-3 0,2 4 0,-2 0 0,-1 0 0,4 0 0,-9 0 0,9 0 0,-4 0 0,1 0 0,2 0 0,-2 0 0,-1 4 0,4 1 0,-4 4 0,5-1 0,-1 0 0,5 0 0,-4 0 0,7 0 0,-6 5 0,6-4 0,-3 4 0,0-5 0,3 0 0,-3 0 0,4 1 0,0-1 0,0 0 0,0 0 0,0 0 0,0 0 0,0 1 0,0-1 0,0 4 0,0-6 0,0 2 0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6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24575,'4'4'0,"0"5"0,-4 4 0,0 5 0,0 0 0,0 5 0,0-3 0,0 3 0,0 0 0,0-3 0,0 3 0,0-9 0,0 8 0,0-11 0,0 6 0,0-9 0,0 1 0,0-1 0,0-4 0,0 0 0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36:37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24575,'16'0'0,"-4"0"0,10 9 0,-11-4 0,8 18 0,-7-8 0,4 14 0,2-10 0,2 16 0,-9-3 0,6 0 0,-4 15 0,2-13 0,2 16 0,-7-7 0,1 0 0,0 8 0,0-13 0,-5 11 0,-2-5 0,-4 1 0,0 12 0,0-13 0,0 6 0,-4-6 0,-3-1 0,-7-6 0,2-1 0,-7-6 0,8 0 0,-8-1 0,4-4 0,-4-2 0,5-5 0,1 0 0,4-4 0,0-1 0,1-5 0,0 0 0,3-3 0,2-2 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2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 46 24575,'-19'0'0,"-7"0"0,16 5 0,-15 9 0,11 2 0,-6 11 0,-1 10 0,11-6 0,-8 15 0,11-14 0,2 10 0,-4-9 0,8 13 0,-2-18 0,3 18 0,0-16 0,0 18 0,0-24 0,14 21 0,-5-26 0,19 23 0,-10-19 0,15 16 0,-10-15 0,13 2 0,-7-7 0,4-3 0,3-2 0,-5-4 0,7-6 0,5-1 0,-11-3 0,17 0 0,-26-5 0,27-11 0,-26 1 0,14-13 0,-12 6 0,-1-8 0,0 2 0,-2-3 0,-5 5 0,-4-3 0,-5 2 0,-2-5 0,-3 5 0,-1-5 0,-3-6 0,0 11 0,0-22 0,0 22 0,-10-28 0,1 27 0,-13-32 0,11 39 0,-10-24 0,6 22 0,-6-4 0,-4 1 0,5 9 0,-9 0 0,7 7 0,-6 0 0,-4 6 0,5 1 0,-6 3 0,10 0 0,-4 0 0,11 0 0,-7 0 0,8 0 0,-1 0 0,2 0 0,2 0 0,6 0 0,1 0 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5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28 24575,'-21'0'0,"2"6"0,-4 1 0,4 9 0,-1-2 0,0 5 0,-8 6 0,15-9 0,-7 15 0,13-18 0,2 14 0,0-7 0,5 14 0,0-15 0,0 14 0,0-17 0,0 8 0,0-6 0,0 4 0,3-2 0,4 2 0,6 1 0,1-2 0,10 6 0,-1 6 0,3-11 0,3 13 0,-2-23 0,7 13 0,-2-10 0,12 3 0,-17-7 0,16 0 0,-15-4 0,10-3 0,-1-1 0,-1-3 0,-3 0 0,9 0 0,-15 0 0,11 0 0,-15-6 0,1-1 0,2-9 0,-5-1 0,3-9 0,-6 2 0,3-6 0,-9 3 0,9-13 0,-12 8 0,5-11 0,-10 7 0,-1-9 0,-3 3 0,0 1 0,0 8 0,0 2 0,-6 4 0,-4 3 0,-7 4 0,-7 0 0,0 6 0,0-7 0,-3 7 0,3-3 0,-11 3 0,5 3 0,-20 1 0,3 5 0,-12 2 0,-8 3 0,7 0 0,3 0 0,0 0 0,12 0 0,1 0 0,1 3 0,16 1 0,-1 6 0,10-1 0,7-2 0,3-2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9.6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477 329 24575,'0'63'0,"0"0"0,0 5 0,0-16 0,0-13 0,0-1 0,0 1 0,0 25 0,0-31 0,0 6 0,0-9 0,0-9 0,0-2 0,0-20 0,0-23 0,0-18 0,0 3 0,0-3 0,0 3 0,0-1 0,0-15 0,0 0 0,0 17 0,0 1 0,0-10 0,0 1 0,0-24 0,0-1 0,3 5 0,5 17 0,0 13 0,5 7 0,-3 7 0,2 6 0,0 1 0,3 6 0,-3 3 0,10 3 0,-6 3 0,11 0 0,-5 0 0,7 0 0,-4 0 0,3 0 0,-1 3 0,-3 7 0,-1 0 0,-6 13 0,0 2 0,-7 3 0,-3 7 0,-3 6 0,-4-6 0,0 19 0,-8-13 0,-7 8 0,-9-9 0,-10-6 0,-1-4 0,0-3 0,-2 0 0,8-9 0,-3 0 0,5-8 0,3-1 0,1-5 0,4-1 0,3-3 0,1 0 0,7 0 0,0 0 0,5-5 0,0-1 0,3-6 0,0 1 0,3-1 0,0 1 0,6-1 0,3 3 0,3 0 0,4 5 0,4 1 0,-3 3 0,6 0 0,3 0 0,-2 0 0,13 10 0,-17 1 0,16 15 0,-15 7 0,3-5 0,-2 12 0,-8-12 0,2 5 0,-2-2 0,-6-8 0,-1 1 0,-7-6 0,0-2 0,-3 3 0,-3-3 0,-18 8 0,-4-6 0,-27 9 0,0-10 0,15-5 0,0-2 0,-23 3 0,15-5 0,1-2 0,-6-2 0,-2-1 0,0-1 0,-8-6 0,17-3 0,1-3 0,-6-11 0,-5-24 0,13-4 0,2 4 0,1-11 0,27 39 0,-6-6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4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0 474 24575,'0'-19'0,"0"-7"0,0-7 0,0-11 0,0-1 0,0 5 0,0-3 0,0 10 0,0 5 0,0 6 0,0 11 0,0 3 0,6 4 0,22 14 0,-3 0 0,12 16 0,-12-7 0,37 41 0,-31-33 0,29 25 0,-48-41 0,-1-3 0,-4-1 0,3-3 0,-5 2 0,1-14 0,-6-3 0,-4-18 0,-1-4 0,-5-11 0,0 5 0,5-5 0,-4 11 0,8 1 0,-3 11 0,4 4 0,0 6 0,0 4 0,-2 2 0,1-1 0,-5 2 0,5-3 0,-2 3 0,3 1 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1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3749 0 24575,'8'0'0,"-5"0"0,-12 0 0,-13 0 0,-11 0 0,-40 0 0,28 2 0,-3 1-965,-18 3 1,-2 0 964,11-3 0,-5 1 0,5 2 0,-9 3 0,0-1 0,6-2 0,-12-3 0,-1-1 0,5 4 0,-10 1 0,0 1 0,10-4-1289,-3-2 1,0-2 1288,5 1 0,-7 1 0,-1-1 0,9 0 0,-5 0 0,-1-2 0,15 1 0,-8 0 0,-3 0 0,4 0 0,9 0 0,-7 0 0,2 0 0,-7 0 0,-7 0 0,5 0 0,-2 0 0,4 0 0,-2 0 0,-2 0 0,18 0 0,-1 0 0,3 0-650,-7 0 0,3 0 650,-7 0 0,2 0-225,12 0 0,4 0 225,4 0 0,0 0 0,-7 0 0,1 0 0,-7 4 0,3-2 0,2 0 0,3 3 1479,-19 2-1479,19-2 2534,8 2-2534,-1 0 1615,14-1-1615,0 1 628,10-4-628,-1 3 0,8-6 0,-2 5 0,3-4 0,-1 3 0,1-1 0,2 2 0,1 0 0,2 0 0,0 1 0,0-1 0,0 0 0,3 0 0,9-2 0,-7 0 0,6-3 0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475 0 24575,'-26'4'0,"-3"6"0,-11 11 0,-1 5 0,-8 12 0,3-2 0,13-7 0,-13 16 0,26-20 0,-20 18 0,19-14 0,-4 6 0,8-8 0,6 6 0,-2-9 0,9-4 0,-6 2 0,9-10 0,-1 3 0,2-3 0,0-1 0,0-2 0,2 2 0,14-2 0,-1 4 0,26 5 0,-5 1 0,19 8 0,2 4 0,5 2 0,-5-5 0,3 2 0,-10-8 0,-5 4 0,-2-7 0,-16-2 0,0-4 0,-12-3 0,-2-2 0,-5-5 0,-3 0 0,-2-3 0,-1 0 0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5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8 24575,'-11'0'0,"1"-2"0,2 10 0,2-5 0,-2 6 0,2-7 0,-2 5 0,0-3 0,-4 2 0,0-1 0,1-2 0,-1 0 0,-3 3 0,6-6 0,-8 3 0,7-3 0,-4 0 0,2 0 0,0 0 0,1 0 0,0 0 0,2 0 0,-3 0 0,6 0 0,-1 3 0,1 6 0,3 3 0,-3 11 0,5 1 0,-2 10 0,3-8 0,0 8 0,0-11 0,10 2 0,3-7 0,8-4 0,4-4 0,-1-4 0,-1-2 0,4-1 0,-7-3 0,-1-9 0,0-5 0,-8-11 0,3 1 0,-7-3 0,-1 4 0,1-5 0,-4 6 0,1-6 0,-4 8 0,0-3 0,-6 4 0,-4 3 0,-6 3 0,-2 7 0,-6 3 0,4 3 0,-10 0 0,13 5 0,-13 13 0,16 0 0,-7 15 0,11 0 0,-4 0 0,9 7 0,-1-11 0,6 0 0,0-5 0,2-5 0,12-7 0,11-3 0,1-5 0,18 0 0,-21-7 0,14-4 0,-13-3 0,-4-5 0,-3-6 0,-8-2 0,-5-5 0,-1 1 0,-3 0 0,0-1 0,-3 5 0,-6 3 0,-5 5 0,-12 5 0,5 3 0,-5 4 0,3 3 0,4 0 0,0 3 0,4 2 0,6 7 0,3 5 0,3-2 0,3 0 0,3-3 0,6-3 0,7 0 0,8-6 0,2 0 0,-2-3 0,-2 0 0,-9 0 0,1 0 0,-8-3 0,0-6 0,-3 0 0,-3-10 0,0 7 0,-3-3 0,-3 6 0,-3 1 0,-3 4 0,-3 2 0,3 2 0,0 0 0,0 0 0,6 8 0,0 2 0,3 10 0,3-5 0,0 3 0,0-8 0,8 1 0,-1-8 0,20-1 0,-6-2 0,4-8 0,-3-3 0,-9-8 0,6-7 0,-11 5 0,1-6 0,-9 6 0,0 3 0,0 1 0,-5 7 0,-8 5 0,-4 2 0,-9 3 0,6 0 0,-2 0 0,2 10 0,4 0 0,-1 13 0,7 1 0,4 2 0,3-2 0,3-6 0,0-3 0,2-3 0,4-3 0,6-1 0,0-2 0,4 0 0,-8 0 0,0-3 0,-2 0 0,-1-3 0,0 0 0,-2 2 0,-1-2 0,-2 2 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6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1 212 24575,'17'-4'0,"8"2"0,38 2 0,-16 0 0,2 0 0,-5 0 0,1 0-986,5 0 1,5 0 0,-4 0 985,2 0 0,1 0 0,10 1 0,7-1 0,-6-1 0,-5-1 0,0-1 0,-5 0 0,6 0 0,2 0 0,-9 0 0,8 0 0,-1-2 0,-1-2 0,3 0 0,-2 1 0,2 2 0,-2 0 0,2-3 0,-2-1 163,-12 3 0,0 1-163,13-1 0,-3 0 0,1-3 0,2 2 0,-1 1 0,-9 1 0,-11 1 0,-1 1 0,10 2 0,-1-3 0,5 2 0,-14-2 0,-2 3 2214,-5 0-2214,-4 0 416,5-3-416,-5 2 0,1-5 0,-3 2 0,0 0 0,-3-2 0,0 3 0,0-4 0,-1 3 0,4-2 0,-7 2 0,3 1 0,-5-3 0,-3 3 0,1-1 0,-5-1 0,-2 4 0,-1-1 0,-3-1 0,-2 0 0,-1 0 0,-2 1 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7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24575,'17'3'0,"-2"0"0,14 10 0,-4-5 0,12 12 0,-11-12 0,10 8 0,-11-8 0,1 4 0,-2-5 0,-9-1 0,0 0 0,-7-6 0,0 5 0,-3-4 0,1 1 0,-3 0 0,-1 1 0,-2 5 0,-2 1 0,-16 14 0,-3-1 0,-15 19 0,4-9 0,-5 12 0,4-7 0,0 4 0,5-2 0,4-10 0,5-1 0,7-15 0,3-2 0,4-5 0,2-1 0,1 0 0,-1-2 0,3-10 0,-2 4 0,2-6 0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9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0 179 24575,'23'-12'0,"8"-6"0,1-11 0,3 5 0,-2-3 0,2 10 0,0-8 0,0 13 0,7 1 0,-17 8 0,4 3 0,-11 0 0,-6 0 0,-2 8 0,-5 10 0,-5 6 0,0 24 0,0-12 0,0 18 0,0-3 0,0-13 0,0 14 0,0-13 0,0-3 0,3 3 0,15-15 0,1-5 0,13-2 0,11-10 0,-14-2 0,34-2 0,-26-3 0,25-15 0,-17-7 0,9-23 0,-7-2 0,-4-4 0,-13 6 0,-5 3 0,-6 1 0,0 3 0,-4 2 0,-5 7 0,-3 6 0,-4 4 0,0 4 0,-3 3 0,0 3 0,0 4 0,-5-1 0,1 3 0,-2 1 0,4 2 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4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24575,'-3'20'0,"1"10"0,2 15 0,0 5 0,0 12 0,0-3 0,0-20 0,0 1 0,0 32 0,0-12 0,0 0 0,0 14 0,0-14 0,0 2 0,0-21 0,0-2 0,0 6 0,0 0 0,-1-7 0,2 1 0,3 33 0,0-18 0,5 7 0,-1-14 0,-1-6 0,1-8 0,-5-7 0,0-3 0,0-4 0,-2 0 0,1-3 0,-2 1 0,0-4 0,0 1 0,0-6 0,0 0 0,0-2 0,0-1 0,0 0 0,0 0 0,0-2 0,0-1 0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14.6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0 922 24575,'14'-10'0,"15"-11"0,-8 1 0,23-10 0,-2-2 0,13-6 0,1-1 0,-7 3 0,9-2 0,-1 0 0,-7 9 0,13-7 0,-23 17 0,3-4 0,13-10 0,-26 12 0,19-9 0,-11 3 0,-3 6 0,18-12 0,-24 14 0,16-8 0,-17 6 0,7-2 0,-2 5 0,-3-3 0,2 6 0,-4-6 0,0 9 0,-4-3 0,-1 5 0,-4-1 0,0-1 0,-3 6 0,2-3 0,-6 3 0,6 0 0,-6 0 0,6-1 0,-6-1 0,7 1 0,-7-1 0,3 4 0,-3-1 0,-1 2 0,-2-1 0,0-1 0,-4 5 0,0-3 0,0 3 0,1-3 0,-1 3 0,0-3 0,0 3 0,0-2 0,0 2 0,-2-4 0,-3 3 0,-6-1 0,-6 2 0,-4-3 0,-13 2 0,7-5 0,-16 5 0,10-4 0,-10 4 0,2-2 0,3 3 0,-4 0 0,7 0 0,0 0 0,4 0 0,7 0 0,6 0 0,-1 0 0,8 0 0,-2 0 0,20 0 0,-2 0 0,20 0 0,-7 0 0,4 0 0,2 0 0,-6 0 0,2 0 0,-1 0 0,0 0 0,1 0 0,-5 0 0,2 0 0,-3 0 0,-4 0 0,4 0 0,-7 0 0,0 0 0,-4 0 0,-3 0 0,0 0 0,-2 2 0,0 1 0,-3 3 0,0 1 0,0 2 0,-10 10 0,5-6 0,-13 16 0,9-12 0,-6 12 0,4-5 0,1 2 0,1-2 0,2-3 0,4-2 0,0-7 0,3 3 0,0-9 0,0 2 0,0-3 0,0 0 0,0 1 0,0 1 0,0 2 0,-3 2 0,0 1 0,-3 0 0,3-3 0,-2-1 0,2-4 0,0 2 0,-2-1 0,4-6 0,-1 2 0,2-6 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19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1008 940 24575,'-26'-13'0,"-11"-8"0,-2-9 0,10 8 0,-1-2 0,-24-22 0,21 16 0,-1-2-974,1 3 1,0-1 973,-3-4 0,2 0 0,1 2 0,2 0 628,-19-19-628,3 4 0,8 9 321,-3-1-321,0 1 0,9 8 0,-2 0 998,7 8-998,2-3 0,-1 5 0,5-1 0,-1 0 0,3 4 0,3-2 0,5 7 0,1 0 0,4 0 0,1 6 0,2-2 0,1 3 0,-2 0 0,2-1 0,-3 1 0,4 0 0,-3 2 0,2-2 0,-2 5 0,5 4 0,-2 6 0,2 11 0,0 1 0,0 6 0,0 6 0,0-8 0,0 11 0,0-8 0,0 3 0,0 0 0,0-7 0,0-1 0,0-5 0,0-4 0,0-7 0,0 1 0,0-4 0,0-7 0,0-5 0,0-19 0,0-4 0,0-13 0,0 4 0,0-5 0,0 1 0,0 2 0,0 3 0,0 12 0,0 3 0,0 8 0,0 2 0,0 5 0,0 3 0,2 2 0,1 0 0,8 3 0,2 3 0,8 1 0,3 3 0,3-1 0,0 0 0,3-2 0,-1-1 0,5-3 0,-1 0 0,2 0 0,2 0 0,-6 0 0,1 0 0,-9 0 0,-4 0 0,-4 0 0,-6 0 0,-1 0 0,-3 0 0,0 0 0,-2 0 0,0 0 0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24575,'0'22'0,"0"-4"0,0-1 0,0 3 0,0-2 0,0 6 0,0-6 0,0 1 0,0-3 0,0-6 0,0-5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59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2683 189 24575,'-7'0'0,"-4"0"0,-1 0 0,-4 0 0,-10 0 0,-2 0 0,-16-14 0,14 11 0,-18-16 0,12 14 0,-15-6 0,0-3 0,0 7 0,-7-12 0,11 12 0,-31-15 0,32 15 0,-5-5 0,-1 1 0,10 8 0,-44-19 0,38 20 0,-12-8 0,-5 10 0,14 0 0,-6 0 0,8 0 0,4 0 0,-5 0 0,10 0 0,-4 0 0,6 0 0,-6 0 0,4 0 0,-4 0 0,0 0 0,4 4 0,-4 1 0,0 5 0,4 4 0,-4-3 0,6 7 0,0-8 0,0 4 0,5-1 0,-4-3 0,9 3 0,-3 0 0,-1-3 0,5 3 0,-5-4 0,6-1 0,0 5 0,0-3 0,4 2 0,-2-4 0,2 0 0,-3 1 0,3-1 0,2 0 0,-1 1 0,8-2 0,-7 2 0,8-2 0,-4 1 0,0 0 0,0 4 0,4-4 0,-3 7 0,3-3 0,-1 4 0,2 0 0,-1 0 0,0 3 0,-1 2 0,-3 5 0,6 3 0,-7 3 0,7-1 0,-3 6 0,4-9 0,0 3 0,-1 0 0,2-4 0,3 9 0,1-9 0,0 4 0,3-4 0,-3-6 0,4 4 0,0-3 0,0 3 0,0 1 0,0-6 0,0 5 0,0-8 0,4 8 0,1-4 0,3 1 0,4-2 0,1 1 0,0-4 0,3 3 0,-4-4 0,3-1 0,1-3 0,4 4 0,-3-7 0,8 3 0,-8 0 0,8-3 0,-4 2 0,5-2 0,-1-1 0,1 1 0,-1-1 0,1 1 0,-1-1 0,-3 1 0,2-5 0,-7 3 0,3-6 0,-4 6 0,0-6 0,-1 6 0,6-7 0,-4 4 0,8 0 0,-8-3 0,7 6 0,-2-6 0,3 7 0,1-7 0,5 2 0,-4-3 0,10 4 0,-5-3 0,6 4 0,0-5 0,0 0 0,0 0 0,-6 0 0,5 0 0,-5 0 0,1 0 0,4 0 0,-10 0 0,5 0 0,-6 0 0,0 0 0,5 0 0,-3 0 0,3 0 0,-5 0 0,6 0 0,0 0 0,1 0 0,3 0 0,-8 0 0,8 0 0,-8 0 0,3 0 0,0 0 0,-3-4 0,3 3 0,-5-3 0,7 0 0,-5 3 0,1-6 0,-5 6 0,-2-6 0,0 2 0,3-4 0,-8 1 0,8 0 0,-4-1 0,1 1 0,-2-1 0,-4 1 0,4 0 0,-3 0 0,4-1 0,-6-2 0,6 2 0,-4-3 0,3 4 0,1-1 0,-4 1 0,8-1 0,-8 1 0,8-4 0,-8 2 0,8-2 0,-8 0 0,8 3 0,-8-7 0,8 3 0,-8 0 0,3-3 0,1 3 0,3-10 0,-2 5 0,1-2 0,-7 5 0,-4 6 0,3-6 0,-7 7 0,3-3 0,-4 0 0,1 3 0,-1-4 0,1 1 0,3-1 0,-3 0 0,4-8 0,-1 7 0,2-7 0,-1-1 0,4 4 0,-7-3 0,2 3 0,-3 2 0,0 2 0,-1 2 0,-3 4 0,-1 0 0,-3 0 0,0 0 0,4-1 0,-4-3 0,4 3 0,-4-7 0,0 3 0,0-4 0,0 0 0,0 0 0,0 0 0,0 0 0,0 0 0,0 0 0,0 0 0,0 0 0,0-5 0,0 4 0,0-3 0,0 4 0,0 4 0,0-3 0,0 6 0,-4-2 0,4 4 0,-7 3 0,6-3 0,-5 3 0,2-3 0,0 0 0,-3-4 0,6 2 0,-6-2 0,7 0 0,-7 3 0,6-3 0,-5 0 0,5 2 0,-6-2 0,6 4 0,-2-4 0,0 3 0,2-11 0,-6 6 0,6-11 0,-6 7 0,6-8 0,-6 4 0,2-1 0,0 2 0,-2 7 0,7 6 0,-4 3 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24575,'0'8'0,"0"2"0,0 1 0,0 2 0,0 4 0,0-1 0,0 2 0,0-2 0,0 1 0,0-1 0,0 0 0,0 1 0,0-10 0,0 2 0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7.8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24575,'0'8'0,"0"-1"0,0 7 0,0-6 0,0 13 0,0-9 0,0 7 0,0 4 0,0-7 0,0 7 0,0-10 0,0 1 0,0-2 0,0-1 0,0-2 0,0 2 0,0-7 0,0 1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0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24575,'0'14'0,"0"1"0,0 0 0,0 5 0,0-2 0,0 1 0,0 0 0,0-3 0,0-4 0,0-4 0,0-6 0,0 1 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0.8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24575,'14'0'0,"12"0"0,-4 0 0,18 0 0,-14 0 0,25 0 0,-19 0 0,28 0 0,-28 0 0,0 0 0,-20 0 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1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24575,'8'0'0,"0"0"0,-3 0 0,3 0 0,-2 0 0,4 0 0,-1 0 0,5 0 0,2 0 0,2 0 0,-2 0 0,-1 0 0,-1 0 0,2 0 0,3 0 0,-1 0 0,4 0 0,-5 0 0,-5 0 0,-6 0 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1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24575,'8'0'0,"13"0"0,-7 0 0,23 0 0,-11 0 0,11 0 0,-8 0 0,5 0 0,-6 0 0,2 0 0,-15 0 0,-4 0 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2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24575,'29'0'0,"-3"0"0,-3 0 0,-7 0 0,-1 0 0,-7 0 0,0 0 0,-5 0 0,0 0 0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3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0 24575,'-3'11'0,"-1"-4"0,-2 4 0,-3-2 0,0-1 0,-2 2 0,-1 0 0,0-1 0,-3 0 0,8-6 0,2-1 0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4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24575,'-11'8'0,"1"0"0,1-3 0,2 3 0,2-5 0,-1 2 0,3-3 0,1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24575,'-4'2'0,"1"19"0,3 12 0,0 33 0,0 2 0,0 31-1038,0-3 1038,0-42 0,0 1 0,0-3 0,0-3 0,0 30 254,0 9-254,0-33 0,0 10 0,0-19 0,0-12 0,0-9 784,0-13-784,0-1 0,0-3 0,0-7 0,0-6 0,0-7 0,0 3 0,0 2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1 155 24575,'5'-14'0,"7"-9"0,5-5 0,11-16 0,-15 22 0,3-1 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5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1 194 24575,'31'-38'0,"-9"15"0,-3-5 0,-9 21 0,9-14 0,-10 9 0,9-5 0,-8 1 0,2 1 0,-4 6 0,-5 4 0,0 2 0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6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24575,'15'12'0,"-4"-2"0,17 9 0,0 4 0,-9-10 0,-1 1 0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6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24575,'8'11'0,"6"4"0,-4-7 0,-1 1 0,-3-6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7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24575,'11'0'0,"5"5"0,-6 2 0,18 10 0,-17-5 0,23 16 0,-16-13 0,18 21 0,-18-21 0,17 17 0,-12-11 0,14 13 0,-11-14 0,6 11 0,-8-19 0,3 8 0,-7-8 0,1-5 0,-8 1 0,1-5 0,-6 3 0,0-1 0,-2 0 0,-1-2 0,3-1 0,-2-2 0,2 3 0,-2-3 0,-1 3 0,2-3 0,-1 0 0,3 0 0,-6 0 0,-1 0 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7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4.15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45 1 24575,'0'8'0,"-3"-1"0,3-2 0,-5 1 0,4-1 0,-4 0 0,2 0 0,-2 1 0,-3-1 0,2 0 0,0-2 0,4 0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5.92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1038 24575,'23'-7'0,"4"-3"0,12-10 0,0-1 0,17-9 0,-6 6 0,-16 9 0,0-1 0,27-8 0,-8 5 0,-14 5 0,-2 0 0,-1 1 0,8 0 0,-1 0 0,-12-1 0,39-7 0,-26 2 0,3-2 0,19-6 0,-28 9 0,28-12 0,-26 16 0,12-11 0,-9 13 0,11-11 0,-12 7 0,18-8 0,-27 12 0,32-10 0,-31 9 0,36-11 0,-37 12 0,37-15 0,-27 14 0,19-14 0,-17 9 0,0-3 0,-5 5 0,-1-3 0,0 5 0,-2-1 0,-6 1 0,2-1 0,-4 6 0,0-5 0,1 7 0,-3-4 0,-1 2 0,-2 2 0,-2-2 0,-3 2 0,-1 1 0,2-1 0,-2 1 0,-2 0 0,-1-1 0,-4 4 0,-2-1 0,-1 3 0,-3-1 0,0 2 0,1 0 0,-1-3 0,-2 1 0,-6-1 0,-4-3 0,-8 6 0,-4-6 0,-12 3 0,-8-6 0,-5 6 0,0-1 0,1 1 0,0-2 0,-1-5 0,0 1 0,7-5 0,10 7 0,6-3 0,10 4 0,3 3 0,3-1 0,2 1 0,0-3 0,9 3 0,3 1 0,6 2 0,4 0 0,7 0 0,-5 0 0,15 0 0,-9 3 0,6 1 0,-1 3 0,-5 0 0,5 0 0,-5 0 0,-4-4 0,-2 3 0,-7-3 0,-6 0 0,0 0 0,-2 0 0,-3 2 0,-1 10 0,-7-2 0,-14 17 0,-10-1 0,-5 8 0,1 0 0,4-2 0,6 0 0,-2-2 0,7-1 0,4-8 0,4-1 0,7-4 0,0-4 0,3-3 0,0-4 0,0-3 0,0-7 0,0-1 0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8.37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885 1805 24575,'0'-10'0,"-5"-4"0,1-1 0,-9-15 0,6 8 0,-11-25 0,10 20 0,-15-34 0,14 28 0,-4-3 0,-2-1 0,1-1 0,-2 1 0,0 0 0,-1 0 0,-1 2 0,0 1 0,0 2 0,-2-1 0,0 0 0,3 0 0,-4 1 0,0-2 0,-6-14 0,-7-16 0,9 18 0,-3-18 0,15 31 0,-2-3 0,1-1 0,5 3 0,-9-23 0,6 19 0,-7-12 0,3 11 0,-6-14 0,10 22 0,-9-12 0,9 11 0,-9-4 0,6 3 0,-5 0 0,6 8 0,-3-5 0,5 10 0,-1-2 0,0 6 0,4 2 0,1 5 0,2-2 0,1 5 0,-1-2 0,3 3 0,1 0 0,0 2 0,-1-1 0,0 2 0,-2-1 0,3 0 0,-1 1 0,-1 1 0,3-3 0,-4 3 0,2-1 0,-2 2 0,0 0 0,0 0 0,-1 11 0,0 0 0,-1 19 0,0-1 0,0 2 0,3 6 0,1-10 0,0 5 0,2-9 0,-2-1 0,3-7 0,0 0 0,0-3 0,0-3 0,0-2 0,3-23 0,1 2 0,3-25 0,-1 8 0,2-2 0,-1-1 0,2 5 0,-1-1 0,2 7 0,-4 1 0,0 7 0,0 0 0,-3 6 0,0-2 0,-3 5 0,0-2 0,0 3 0,0-1 0,0 2 0,0-1 0,0-1 0,2 3 0,7 1 0,4 15 0,7-1 0,10 21 0,-11-14 0,13 13 0,-14-11 0,5 1 0,-6-3 0,-2-7 0,-6-4 0,-2 1 0,-2-4 0,-2 0 0,2-2 0,-4-1 0,1-2 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37.8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 24575,'23'-3'0,"7"1"0,-12 2 0,13 0 0,1 3 0,-2 1 0,10 7 0,4 9 0,-8-6 0,27 18 0,-20-17 0,16 13 0,-19-18 0,11 12 0,-7-8 0,3 7 0,-3-3 0,-14-3 0,7 0 0,-7 3 0,2-3 0,-3 3 0,-1-4 0,-4-1 0,4-1 0,-5 0 0,6-4 0,-2 5 0,1-3 0,1 1 0,1-1 0,0 1 0,0-4 0,-2 4 0,0-2 0,0-1 0,-1 2 0,-3-3 0,3 0 0,-6 0 0,6-1 0,-4 1 0,2 0 0,1 0 0,5-1 0,0 2 0,4-1 0,-2 0 0,-4 0 0,7 0 0,-7 1 0,3-1 0,1 0 0,-4 0 0,-1 0 0,-1 0 0,-6-1 0,3-1 0,-6 0 0,2-1 0,-1 2 0,-3 0 0,2 0 0,-1 0 0,1 1 0,2-1 0,-4 0 0,-1 1 0,-3-1 0,0-3 0,-3 1 0,-1-3 0,-3 1 0,0 1 0,1-3 0,-3 5 0,-1-4 0,-2 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24575,'87'-15'0,"-1"0"0,1-1 0,-4 3 0,-1 0 0,-29 3 0,-37 4 0,1 4 0,-17-4 0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39.0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222 0 24575,'7'0'0,"7"6"0,-6 1 0,6 5 0,-7 0 0,7 0 0,-9 0 0,8 0 0,-6 0 0,2-3 0,-3-1 0,-2-3 0,-1 1 0,3-1 0,-1 1 0,-2-2 0,-1 2 0,-2-1 0,0 1 0,-5-1 0,-2 1 0,-12 6 0,5-4 0,-9 12 0,7-10 0,-6 11 0,3-8 0,-8 11 0,8-13 0,-11 13 0,9-13 0,-4 5 0,2-2 0,4-4 0,4 1 0,-1-4 0,7 1 0,1-5 0,2-1 0,3-3 0,1 0 0,2-1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42.0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2035 24575,'0'-28'0,"0"-2"0,17-35 0,-7 21 0,7 3 0,2-4 0,3-3 0,0 0 0,-1 1 0,0 1-428,0 1 0,0 3 428,-3 6 0,-2 5 211,4-5-211,10-13 0,-8 10 0,1 4 0,-1-4 0,-9 7 645,6-13-645,-8 7 0,11-11 0,-6 9 0,2-7 0,1 11 0,-3-11 0,2 14 0,-6 0 0,0 6 0,-4-1 0,2 4 0,-4 1 0,0 3 0,3 2 0,1-2 0,0-2 0,3 1 0,-3-5 0,4 2 0,2-6 0,-4 4 0,8-16 0,-8 18 0,6-14 0,-4 9 0,-4 1 0,4-5 0,-7 7 0,3 1 0,-3 3 0,0 2 0,-1 5 0,0-5 0,0 5 0,-3-1 0,3 1 0,-3 3 0,3 0 0,0 1 0,-3 2 0,2 0 0,-2 3 0,0 1 0,-3 2 0,-9 1 0,-4 2 0,-3 5 0,-2 2 0,2 6 0,-3-1 0,-1 5 0,4-4 0,0 3 0,4-5 0,0-2 0,3 0 0,0-1 0,4-2 0,-1 3 0,3-11 0,10-5 0,4-10 0,21-7 0,-7 1 0,13-3 0,-5 0 0,2 3 0,-3-4 0,-6 10 0,-8 3 0,-4 5 0,-5 3 0,-1 1 0,-3 2 0,-2 5 0,0 7 0,-3 3 0,0 5 0,0-4 0,0 5 0,0-2 0,0 4 0,0 1 0,0 0 0,0 2 0,0-4 0,0 1 0,0-2 0,0-2 0,0-1 0,-3-3 0,3-3 0,-3-1 0,3-3 0,0 0 0,0-2 0,0 0 0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6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102 303 24575,'0'19'0,"0"13"0,0-23 0,0 16 0,0-12 0,0 2 0,0 4 0,-5-1 0,0 6 0,-7 5 0,0 5 0,-3 8 0,3 3 0,-3 9 0,10-14 0,-5 6 0,10-12 0,-7 5 0,6-10 0,-2-9 0,3-9 0,0-44 0,0-3 0,4 0 0,0-5 0,1 4 0,0-2 0,6-5 0,3-2 0,-3-2 0,1 0 0,3-1 0,1 0 0,0 0 0,-1 4 0,12-22 0,-12 30 0,-1 3 0,14-14 0,-4 2 0,3 10 0,0 18 0,-9 8 0,10 7 0,-17 11 0,16 20 0,-14 9 0,11 21 0,-7-1 0,-4-1 0,-1-19 0,0 0 0,4 34 0,0-30 0,-1 1 0,-6-2 0,1 2 0,4-1 0,0-1 0,-3-1 0,0 0 0,12 26 0,-1-4 0,-5-17 0,1 0 0,-6-6 0,0-11 0,-5-11 0,-1-2 0,-2-8 0,-3 0 0,1-4 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7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24575,'-4'6'0,"17"-1"0,27-5 0,7 0 0,3 0 0,0 0-640,9 0 640,-12 0 0,0 0 0,10 0 0,-1 0 158,-2 0-158,-15 0 0,-11 0 0,-10 0 0,-9 0 0,-3 0 0,-4 0 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1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24575,'-3'29'0,"1"-12"0,2 32 0,0-24 0,0 35 0,0-13 0,0 12 0,0-4 0,0 7 0,0 8 0,0 2 0,2-28 0,1-1 0,1 29 0,1-24 0,1-1 0,-3-4 0,2-2 0,4 32 0,-4-24 0,-1-2 0,0 5 0,-1-12 0,-1 1 0,2 20 0,-3 4 0,3-11 0,-4-15 0,0-1 0,4 11 0,-3 22 0,3-11 0,0-1 0,-1-12 0,5 8 0,-1-19 0,1 7 0,-1-10 0,-4-7 0,3-3 0,-2-5 0,0-1 0,0-3 0,-3-3 0,4 0 0,-4 1 0,1-3 0,1-1 0,-3-3 0,3 0 0,-3 1 0,0-1 0,0 0 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2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24575,'14'0'0,"7"0"0,9 0 0,16 0 0,6 0 0,12 0 0,3 0 0,5 0 0,-31 0 0,0 0 0,0 0 0,1 0 0,2 0 0,1 0 0,0 0 0,-1 0 0,4 0 0,1 0 0,-4 2 0,-1-1 0,-5 0 0,1-1 0,11 2 0,-1 1 0,3-3 0,-10 0 0,0 0 0,7 0 0,4 0 0,1 0 0,8 0 0,-20 0 0,23-4 0,-34 3 0,16-6 0,-10 7 0,-3-3 0,8-1 0,-12 3 0,2-3 0,-8 4 0,3 0 0,-2 0 0,2 0 0,-2-2 0,-2 1 0,1-2 0,-6 3 0,6 0 0,-5 0 0,-1 0 0,-4 0 0,-1 0 0,-4 0 0,4 0 0,-8 0 0,1 0 0,-2-2 0,1 1 0,-3-1 0,-1 2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3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24575,'17'-3'0,"3"7"0,13 7 0,-6 3 0,14 14 0,-19-15 0,12 17 0,-9-18 0,1 7 0,-2-5 0,-2-4 0,-3 2 0,-1-6 0,-2 3 0,-2-3 0,-2-3 0,-3 2 0,-1-4 0,-3 1 0,0-2 0,1 2 0,-1-1 0,-2 3 0,-1-1 0,-2 2 0,0 3 0,-3 8 0,-4 0 0,-10 14 0,3-9 0,-18 22 0,16-20 0,-16 17 0,10-14 0,-6 1 0,-3 3 0,7-6 0,-5 2 0,9-10 0,0 1 0,5-7 0,6-2 0,1-3 0,3 0 0,2 0 0,-2-2 0,2-1 0,1-6 0,0 2 0,2-3 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6.9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7 24575,'-5'-7'0,"-17"20"0,3 8 0,-28 35 0,20-8 0,0-13 0,0 1 0,0 11 0,4-16 0,1-1 0,-8 22 0,-2-3 0,3-7 0,11-11 0,2-17 0,12 3 0,-1-11 0,5-1 0,0-2 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8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24575,'19'23'0,"-3"1"0,1-3 0,7 13 0,-8-11 0,24 25 0,-23-28 0,22 20 0,-21-22 0,16 3 0,-11-1 0,2-6 0,-5-3 0,-8-4 0,0-4 0,-6 2 0,-1-2 0,0 0 0,-2-3 0,-1 0 0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29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47 184 24575,'-3'10'0,"0"2"0,-4 3 0,4 1 0,-3 4 0,5 0 0,-8 0 0,8 4 0,-5-4 0,3 9 0,2-9 0,-3 1 0,4 2 0,0-6 0,0 4 0,0-2 0,0-3 0,0-2 0,6 0 0,1-4 0,5-1 0,0 2 0,0-4 0,0 2 0,0-3 0,4-3 0,-4 0 0,7-3 0,-2 0 0,-1 0 0,8-15 0,-4-5 0,17-38 0,-13 3 0,6-5 0,-13 1 0,-1 17 0,-2-15 0,-2 12 0,-4 1 0,-1 10 0,-3 4 0,0 6 0,-4 8 0,0 0 0,-3 7 0,-6 3 0,-5 3 0,-6 3 0,-4 0 0,4 0 0,-13 0 0,-7 11 0,2 2 0,-6 13 0,17-2 0,0 6 0,9-8 0,0 3 0,8-5 0,3 0 0,1 0 0,5-4 0,-2-6 0,3-5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3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24575,'0'95'0,"0"1"0,0-1 0,0 1 0,-1-5 0,0 4 0,1-16 0,2-37 0,1-38 0,-2 2 0,2 2 0,-3 0 0,0 3 0,0 0 0,0-3 0,0 3 0,0-4 0,4 4 0,-4-3 0,4 3 0,-4-3 0,0-1 0,3-3 0,-2 2 0,2-2 0,-3 3 0,0 0 0,3-3 0,-2 2 0,2-2 0,-3 3 0,0-15 0,0 8 0,0-12 0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1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27 260 24575,'0'14'0,"0"4"0,0-5 0,0 6 0,0-6 0,0 2 0,0-2 0,-2-4 0,1 2 0,8-4 0,-3 1 0,11-2 0,-3-2 0,5 1 0,3-4 0,-4 5 0,7-6 0,-9 3 0,9-3 0,-7 0 0,5 0 0,-6 0 0,2-9 0,-4-6 0,1-10 0,0-4 0,0 0 0,-2 0 0,-2-4 0,-2 3 0,-4-8 0,-1 8 0,-3 1 0,0 0 0,0 12 0,-3-6 0,-3 10 0,-9-5 0,2 7 0,-5 0 0,6 7 0,-4 2 0,-1 2 0,-2 0 0,-1 0 0,-1 2 0,2 5 0,-2 7 0,0 4 0,-1 4 0,0 4 0,4-5 0,0 5 0,7-3 0,1-2 0,4 20 0,2-13 0,0 10 0,4-11 0,0-6 0,0 0 0,0-6 0,0-3 0,0-3 0,0 0 0,0-6 0,0-1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4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67 24575,'-7'19'0,"1"-1"0,-3 1 0,-2-2 0,3 16 0,-4-7 0,10 7 0,-7-4 0,8 4 0,-3-3 0,4 3 0,0-8 0,0-1 0,0-4 0,0-4 0,0 0 0,0-7 0,0 0 0,3-4 0,3 0 0,3 1 0,3-2 0,0-2 0,4-2 0,6 0 0,-5 0 0,4-5 0,-9-2 0,1-9 0,-1-4 0,-1-1 0,2-7 0,-4 4 0,1-10 0,-3 4 0,1-8 0,0 3 0,-1 1 0,-3-4 0,0 8 0,-4-4 0,0 10 0,0 3 0,0 2 0,-3 4 0,0 1 0,-6 6 0,3 5 0,-6 3 0,6 0 0,-6 0 0,3 0 0,0 5 0,-3 6 0,1 9 0,-2 5 0,4-9 0,3-3 0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5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6 172 24575,'-3'19'0,"1"2"0,2-4 0,0 2 0,0 1 0,0-3 0,0-2 0,0-3 0,0 1 0,0-1 0,0-3 0,0-1 0,3 0 0,3-1 0,7 2 0,0-3 0,5 3 0,-5-5 0,7 8 0,-5-8 0,-1 3 0,5-1 0,-10-5 0,10 2 0,-5-3 0,1 0 0,0 0 0,3-10 0,3-28 0,-1-1 0,-5-15 0,-3 6 0,-5 13 0,2-9 0,-3 10 0,-1 5 0,-2 5 0,-3 4 0,0 3 0,0 5 0,0 3 0,-2 4 0,-4-1 0,-3 3 0,-3 0 0,-4 3 0,-3 0 0,-1 0 0,2 0 0,-2 0 0,8 3 0,-11 10 0,10-2 0,-8 15 0,5-8 0,1 11 0,0-4 0,2 0 0,6-1 0,-3-5 0,6-2 0,-2-1 0,5-7 0,-1-1 0,2-3 0,0 0 0,5-2 0,-4 0 0,4-3 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9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24575,'0'7'0,"0"-1"0,0 27 0,0-2 0,0 4 0,0 2 0,0-2 0,0 4 0,0-9 0,0 3 0,0-9 0,0-2 0,0 1 0,0-10 0,0 2 0,0-6 0,0 0 0,0-4 0,0 1 0,0 2 0,0-1 0,0 1 0,0-3 0,0 0 0,0-2 0,0 0 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0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24575,'3'27'0,"-1"-10"0,-2 24 0,0-17 0,0 18 0,0-12 0,0 8 0,0-9 0,0 10 0,0-13 0,0 6 0,0-7 0,0-4 0,0 2 0,0-6 0,0-1 0,0-3 0,0-5 0,0 0 0,0-2 0,0 3 0,0-4 0,0 0 0,0-4 0,0-2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4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24575,'10'29'0,"-3"-8"0,3 5 0,3 1 0,-7 0 0,10 9 0,-8-8 0,3 6 0,3-4 0,-6 5 0,2-5 0,0-3 0,-2-6 0,-2-6 0,0-3 0,-3-3 0,0 0 0,-1-3 0,-2-2 0,0-1 0,0-1 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5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63 368 24575,'0'12'0,"0"0"0,0 2 0,3 2 0,0 3 0,3 1 0,3-5 0,-2 3 0,-2-5 0,1 0 0,-3-5 0,2-3 0,1 1 0,-4-1 0,1-7 0,-3-1 0,-4-16 0,1 2 0,-7-10 0,2 0 0,-2-3 0,2-6 0,2 7 0,-3-8 0,2-5 0,3 10 0,-3-12 0,3 19 0,-1-12 0,0 9 0,4-1 0,-2 7 0,3 8 0,0 1 0,-3 6 0,3-1 0,-5 5 0,3 1 0,-3 2 0,2-3 0,-2 3 0,4-5 0,-1 4 0,2-1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2.6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 46 24575,'-19'0'0,"-7"0"0,16 5 0,-15 9 0,11 2 0,-6 11 0,-1 10 0,11-6 0,-8 15 0,11-14 0,2 10 0,-4-9 0,8 13 0,-2-18 0,3 18 0,0-16 0,0 18 0,0-24 0,14 21 0,-5-26 0,19 23 0,-10-19 0,15 16 0,-10-15 0,13 2 0,-7-7 0,4-3 0,3-2 0,-5-4 0,7-6 0,5-1 0,-11-3 0,17 0 0,-26-5 0,27-11 0,-26 1 0,14-13 0,-12 6 0,-1-8 0,0 2 0,-2-3 0,-5 5 0,-4-3 0,-5 2 0,-2-5 0,-3 5 0,-1-5 0,-3-6 0,0 11 0,0-22 0,0 22 0,-10-28 0,1 27 0,-13-32 0,11 39 0,-10-24 0,6 22 0,-6-4 0,-4 1 0,5 9 0,-9 0 0,7 7 0,-6 0 0,-4 6 0,5 1 0,-6 3 0,10 0 0,-4 0 0,11 0 0,-7 0 0,8 0 0,-1 0 0,2 0 0,2 0 0,6 0 0,1 0 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5.1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28 24575,'-21'0'0,"2"6"0,-4 1 0,4 9 0,-1-2 0,0 5 0,-8 6 0,15-9 0,-7 15 0,13-18 0,2 14 0,0-7 0,5 14 0,0-15 0,0 14 0,0-17 0,0 8 0,0-6 0,0 4 0,3-2 0,4 2 0,6 1 0,1-2 0,10 6 0,-1 6 0,3-11 0,3 13 0,-2-23 0,7 13 0,-2-10 0,12 3 0,-17-7 0,16 0 0,-15-4 0,10-3 0,-1-1 0,-1-3 0,-3 0 0,9 0 0,-15 0 0,11 0 0,-15-6 0,1-1 0,2-9 0,-5-1 0,3-9 0,-6 2 0,3-6 0,-9 3 0,9-13 0,-12 8 0,5-11 0,-10 7 0,-1-9 0,-3 3 0,0 1 0,0 8 0,0 2 0,-6 4 0,-4 3 0,-7 4 0,-7 0 0,0 6 0,0-7 0,-3 7 0,3-3 0,-11 3 0,5 3 0,-20 1 0,3 5 0,-12 2 0,-8 3 0,7 0 0,3 0 0,0 0 0,12 0 0,1 0 0,1 3 0,16 1 0,-1 6 0,10-1 0,7-2 0,3-2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9.6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477 329 24575,'0'63'0,"0"0"0,0 5 0,0-16 0,0-13 0,0-1 0,0 1 0,0 25 0,0-31 0,0 6 0,0-9 0,0-9 0,0-2 0,0-20 0,0-23 0,0-18 0,0 3 0,0-3 0,0 3 0,0-1 0,0-15 0,0 0 0,0 17 0,0 1 0,0-10 0,0 1 0,0-24 0,0-1 0,3 5 0,5 17 0,0 13 0,5 7 0,-3 7 0,2 6 0,0 1 0,3 6 0,-3 3 0,10 3 0,-6 3 0,11 0 0,-5 0 0,7 0 0,-4 0 0,3 0 0,-1 3 0,-3 7 0,-1 0 0,-6 13 0,0 2 0,-7 3 0,-3 7 0,-3 6 0,-4-6 0,0 19 0,-8-13 0,-7 8 0,-9-9 0,-10-6 0,-1-4 0,0-3 0,-2 0 0,8-9 0,-3 0 0,5-8 0,3-1 0,1-5 0,4-1 0,3-3 0,1 0 0,7 0 0,0 0 0,5-5 0,0-1 0,3-6 0,0 1 0,3-1 0,0 1 0,6-1 0,3 3 0,3 0 0,4 5 0,4 1 0,-3 3 0,6 0 0,3 0 0,-2 0 0,13 10 0,-17 1 0,16 15 0,-15 7 0,3-5 0,-2 12 0,-8-12 0,2 5 0,-2-2 0,-6-8 0,-1 1 0,-7-6 0,0-2 0,-3 3 0,-3-3 0,-18 8 0,-4-6 0,-27 9 0,0-10 0,15-5 0,0-2 0,-23 3 0,15-5 0,1-2 0,-6-2 0,-2-1 0,0-1 0,-8-6 0,17-3 0,1-3 0,-6-11 0,-5-24 0,13-4 0,2 4 0,1-11 0,27 39 0,-6-6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3:44.1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0 327 24575,'0'5'0,"0"-10"0,0-18 0,0-10 0,0 0 0,0-4 0,0 10 0,0-5 0,0 10 0,0 2 0,0 8 0,0 1 0,0 3 0,3 4 0,1 1 0,3 3 0,0 3 0,0 1 0,1 7 0,-1 1 0,1 4 0,0 0 0,4 0 0,-4 0 0,7 0 0,-5 4 0,5-3 0,-2 8 0,3-8 0,1 3 0,-2-7 0,1 2 0,0-6 0,5 2 0,-4-3 0,-1 0 0,-1 0 0,-7-4 0,3 3 0,-3-6 0,-1 2 0,0-3 0,0 0 0,-3-3 0,-1-9 0,-3-6 0,0-8 0,0 4 0,0-8 0,0 11 0,0-16 0,0 12 0,0-9 0,0 11 0,0-5 0,0 9 0,0-3 0,0 4 0,0 4 0,0 0 0,0 5 0,0 3 0,0 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4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26 24575,'-24'25'0,"6"-2"0,2-3 0,3-3 0,0 8 0,-3-8 0,11 4 0,-10-1 0,13-3 0,-10 4 0,12-1 0,-4-7 0,4 7 0,0-8 0,0 4 0,0-5 0,0 4 0,0-7 0,0 3 0,0-3 0,0-1 0,0 0 0,0 0 0,3 0 0,1 0 0,3-3 0,0 3 0,1-6 0,-1 2 0,0-3 0,0 0 0,4 0 0,1 0 0,4 0 0,0 0 0,5-4 0,-8 0 0,6-8 0,-7 3 0,1-6 0,-2 3 0,0-4 0,-2 0 0,3 0 0,-4-5 0,0-1 0,-3-4 0,-1 0 0,-4 4 0,0-3 0,0 8 0,0-8 0,0 8 0,0-4 0,0 5 0,0 4 0,0 1 0,0 4 0,0 0 0,-3-1 0,-1 4 0,-4-2 0,-3 5 0,3-6 0,-3 7 0,3-7 0,1 6 0,0-2 0,0 3 0,-1 0 0,1 0 0,0 0 0,0 0 0,3 0 0,1 0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1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3749 0 24575,'8'0'0,"-5"0"0,-12 0 0,-13 0 0,-11 0 0,-40 0 0,28 2 0,-3 1-965,-18 3 1,-2 0 964,11-3 0,-5 1 0,5 2 0,-9 3 0,0-1 0,6-2 0,-12-3 0,-1-1 0,5 4 0,-10 1 0,0 1 0,10-4-1289,-3-2 1,0-2 1288,5 1 0,-7 1 0,-1-1 0,9 0 0,-5 0 0,-1-2 0,15 1 0,-8 0 0,-3 0 0,4 0 0,9 0 0,-7 0 0,2 0 0,-7 0 0,-7 0 0,5 0 0,-2 0 0,4 0 0,-2 0 0,-2 0 0,18 0 0,-1 0 0,3 0-650,-7 0 0,3 0 650,-7 0 0,2 0-225,12 0 0,4 0 225,4 0 0,0 0 0,-7 0 0,1 0 0,-7 4 0,3-2 0,2 0 0,3 3 1479,-19 2-1479,19-2 2534,8 2-2534,-1 0 1615,14-1-1615,0 1 628,10-4-628,-1 3 0,8-6 0,-2 5 0,3-4 0,-1 3 0,1-1 0,2 2 0,1 0 0,2 0 0,0 1 0,0-1 0,0 0 0,3 0 0,9-2 0,-7 0 0,6-3 0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1.9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475 0 24575,'-26'4'0,"-3"6"0,-11 11 0,-1 5 0,-8 12 0,3-2 0,13-7 0,-13 16 0,26-20 0,-20 18 0,19-14 0,-4 6 0,8-8 0,6 6 0,-2-9 0,9-4 0,-6 2 0,9-10 0,-1 3 0,2-3 0,0-1 0,0-2 0,2 2 0,14-2 0,-1 4 0,26 5 0,-5 1 0,19 8 0,2 4 0,5 2 0,-5-5 0,3 2 0,-10-8 0,-5 4 0,-2-7 0,-16-2 0,0-4 0,-12-3 0,-2-2 0,-5-5 0,-3 0 0,-2-3 0,-1 0 0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5.5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276 8 24575,'-11'0'0,"1"-2"0,2 10 0,2-5 0,-2 6 0,2-7 0,-2 5 0,0-3 0,-4 2 0,0-1 0,1-2 0,-1 0 0,-3 3 0,6-6 0,-8 3 0,7-3 0,-4 0 0,2 0 0,0 0 0,1 0 0,0 0 0,2 0 0,-3 0 0,6 0 0,-1 3 0,1 6 0,3 3 0,-3 11 0,5 1 0,-2 10 0,3-8 0,0 8 0,0-11 0,10 2 0,3-7 0,8-4 0,4-4 0,-1-4 0,-1-2 0,4-1 0,-7-3 0,-1-9 0,0-5 0,-8-11 0,3 1 0,-7-3 0,-1 4 0,1-5 0,-4 6 0,1-6 0,-4 8 0,0-3 0,-6 4 0,-4 3 0,-6 3 0,-2 7 0,-6 3 0,4 3 0,-10 0 0,13 5 0,-13 13 0,16 0 0,-7 15 0,11 0 0,-4 0 0,9 7 0,-1-11 0,6 0 0,0-5 0,2-5 0,12-7 0,11-3 0,1-5 0,18 0 0,-21-7 0,14-4 0,-13-3 0,-4-5 0,-3-6 0,-8-2 0,-5-5 0,-1 1 0,-3 0 0,0-1 0,-3 5 0,-6 3 0,-5 5 0,-12 5 0,5 3 0,-5 4 0,3 3 0,4 0 0,0 3 0,4 2 0,6 7 0,3 5 0,3-2 0,3 0 0,3-3 0,6-3 0,7 0 0,8-6 0,2 0 0,-2-3 0,-2 0 0,-9 0 0,1 0 0,-8-3 0,0-6 0,-3 0 0,-3-10 0,0 7 0,-3-3 0,-3 6 0,-3 1 0,-3 4 0,-3 2 0,3 2 0,0 0 0,0 0 0,6 8 0,0 2 0,3 10 0,3-5 0,0 3 0,0-8 0,8 1 0,-1-8 0,20-1 0,-6-2 0,4-8 0,-3-3 0,-9-8 0,6-7 0,-11 5 0,1-6 0,-9 6 0,0 3 0,0 1 0,-5 7 0,-8 5 0,-4 2 0,-9 3 0,6 0 0,-2 0 0,2 10 0,4 0 0,-1 13 0,7 1 0,4 2 0,3-2 0,3-6 0,0-3 0,2-3 0,4-3 0,6-1 0,0-2 0,4 0 0,-8 0 0,0-3 0,-2 0 0,-1-3 0,0 0 0,-2 2 0,-1-2 0,-2 2 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6.7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1 212 24575,'17'-4'0,"8"2"0,38 2 0,-16 0 0,2 0 0,-5 0 0,1 0-986,5 0 1,5 0 0,-4 0 985,2 0 0,1 0 0,10 1 0,7-1 0,-6-1 0,-5-1 0,0-1 0,-5 0 0,6 0 0,2 0 0,-9 0 0,8 0 0,-1-2 0,-1-2 0,3 0 0,-2 1 0,2 2 0,-2 0 0,2-3 0,-2-1 163,-12 3 0,0 1-163,13-1 0,-3 0 0,1-3 0,2 2 0,-1 1 0,-9 1 0,-11 1 0,-1 1 0,10 2 0,-1-3 0,5 2 0,-14-2 0,-2 3 2214,-5 0-2214,-4 0 416,5-3-416,-5 2 0,1-5 0,-3 2 0,0 0 0,-3-2 0,0 3 0,0-4 0,-1 3 0,4-2 0,-7 2 0,3 1 0,-5-3 0,-3 3 0,1-1 0,-5-1 0,-2 4 0,-1-1 0,-3-1 0,-2 0 0,-1 0 0,-2 1 0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7.7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24575,'17'3'0,"-2"0"0,14 10 0,-4-5 0,12 12 0,-11-12 0,10 8 0,-11-8 0,1 4 0,-2-5 0,-9-1 0,0 0 0,-7-6 0,0 5 0,-3-4 0,1 1 0,-3 0 0,-1 1 0,-2 5 0,-2 1 0,-16 14 0,-3-1 0,-15 19 0,4-9 0,-5 12 0,4-7 0,0 4 0,5-2 0,4-10 0,5-1 0,7-15 0,3-2 0,4-5 0,2-1 0,1 0 0,-1-2 0,3-10 0,-2 4 0,2-6 0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39.9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0 179 24575,'23'-12'0,"8"-6"0,1-11 0,3 5 0,-2-3 0,2 10 0,0-8 0,0 13 0,7 1 0,-17 8 0,4 3 0,-11 0 0,-6 0 0,-2 8 0,-5 10 0,-5 6 0,0 24 0,0-12 0,0 18 0,0-3 0,0-13 0,0 14 0,0-13 0,0-3 0,3 3 0,15-15 0,1-5 0,13-2 0,11-10 0,-14-2 0,34-2 0,-26-3 0,25-15 0,-17-7 0,9-23 0,-7-2 0,-4-4 0,-13 6 0,-5 3 0,-6 1 0,0 3 0,-4 2 0,-5 7 0,-3 6 0,-4 4 0,0 4 0,-3 3 0,0 3 0,0 4 0,-5-1 0,1 3 0,-2 1 0,4 2 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40.8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0 24575,'-3'20'0,"1"10"0,2 15 0,0 5 0,0 12 0,0-3 0,0-20 0,0 1 0,0 32 0,0-12 0,0 0 0,0 14 0,0-14 0,0 2 0,0-21 0,0-2 0,0 6 0,0 0 0,-1-7 0,2 1 0,3 33 0,0-18 0,5 7 0,-1-14 0,-1-6 0,1-8 0,-5-7 0,0-3 0,0-4 0,-2 0 0,1-3 0,-2 1 0,0-4 0,0 1 0,0-6 0,0 0 0,0-2 0,0-1 0,0 0 0,0 0 0,0-2 0,0-1 0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14.6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0 922 24575,'14'-10'0,"15"-11"0,-8 1 0,23-10 0,-2-2 0,13-6 0,1-1 0,-7 3 0,9-2 0,-1 0 0,-7 9 0,13-7 0,-23 17 0,3-4 0,13-10 0,-26 12 0,19-9 0,-11 3 0,-3 6 0,18-12 0,-24 14 0,16-8 0,-17 6 0,7-2 0,-2 5 0,-3-3 0,2 6 0,-4-6 0,0 9 0,-4-3 0,-1 5 0,-4-1 0,0-1 0,-3 6 0,2-3 0,-6 3 0,6 0 0,-6 0 0,6-1 0,-6-1 0,7 1 0,-7-1 0,3 4 0,-3-1 0,-1 2 0,-2-1 0,0-1 0,-4 5 0,0-3 0,0 3 0,1-3 0,-1 3 0,0-3 0,0 3 0,0-2 0,0 2 0,-2-4 0,-3 3 0,-6-1 0,-6 2 0,-4-3 0,-13 2 0,7-5 0,-16 5 0,10-4 0,-10 4 0,2-2 0,3 3 0,-4 0 0,7 0 0,0 0 0,4 0 0,7 0 0,6 0 0,-1 0 0,8 0 0,-2 0 0,20 0 0,-2 0 0,20 0 0,-7 0 0,4 0 0,2 0 0,-6 0 0,2 0 0,-1 0 0,0 0 0,1 0 0,-5 0 0,2 0 0,-3 0 0,-4 0 0,4 0 0,-7 0 0,0 0 0,-4 0 0,-3 0 0,0 0 0,-2 2 0,0 1 0,-3 3 0,0 1 0,0 2 0,-10 10 0,5-6 0,-13 16 0,9-12 0,-6 12 0,4-5 0,1 2 0,1-2 0,2-3 0,4-2 0,0-7 0,3 3 0,0-9 0,0 2 0,0-3 0,0 0 0,0 1 0,0 1 0,0 2 0,-3 2 0,0 1 0,-3 0 0,3-3 0,-2-1 0,2-4 0,0 2 0,-2-1 0,4-6 0,-1 2 0,2-6 0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19.6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1008 940 24575,'-26'-13'0,"-11"-8"0,-2-9 0,10 8 0,-1-2 0,-24-22 0,21 16 0,-1-2-974,1 3 1,0-1 973,-3-4 0,2 0 0,1 2 0,2 0 628,-19-19-628,3 4 0,8 9 321,-3-1-321,0 1 0,9 8 0,-2 0 998,7 8-998,2-3 0,-1 5 0,5-1 0,-1 0 0,3 4 0,3-2 0,5 7 0,1 0 0,4 0 0,1 6 0,2-2 0,1 3 0,-2 0 0,2-1 0,-3 1 0,4 0 0,-3 2 0,2-2 0,-2 5 0,5 4 0,-2 6 0,2 11 0,0 1 0,0 6 0,0 6 0,0-8 0,0 11 0,0-8 0,0 3 0,0 0 0,0-7 0,0-1 0,0-5 0,0-4 0,0-7 0,0 1 0,0-4 0,0-7 0,0-5 0,0-19 0,0-4 0,0-13 0,0 4 0,0-5 0,0 1 0,0 2 0,0 3 0,0 12 0,0 3 0,0 8 0,0 2 0,0 5 0,0 3 0,2 2 0,1 0 0,8 3 0,2 3 0,8 1 0,3 3 0,3-1 0,0 0 0,3-2 0,-1-1 0,5-3 0,-1 0 0,2 0 0,2 0 0,-6 0 0,1 0 0,-9 0 0,-4 0 0,-4 0 0,-6 0 0,-1 0 0,-3 0 0,0 0 0,-2 0 0,0 0 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0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24575,'0'22'0,"0"-4"0,0-1 0,0 3 0,0-2 0,0 6 0,0-6 0,0 1 0,0-3 0,0-6 0,0-5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6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24575,'85'3'0,"-1"-1"0,0 4 0,-19 4 0,-46 0 0,14 5 0,-15-11 0,5-4 0,-3 0 0,-7-3 0,7-2 0,-12-2 0,3-1 0,-4 1 0,1 0 0,-1 3 0,0 0 0,0 1 0,-3 0 0,2-4 0,-5-4 0,5 3 0,-5-6 0,2 2 0,-3-9 0,0 11 0,0-1 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24575,'0'8'0,"0"2"0,0 1 0,0 2 0,0 4 0,0-1 0,0 2 0,0-2 0,0 1 0,0-1 0,0 0 0,0 1 0,0-10 0,0 2 0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7.8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29.8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24575,'0'8'0,"0"-1"0,0 7 0,0-6 0,0 13 0,0-9 0,0 7 0,0 4 0,0-7 0,0 7 0,0-10 0,0 1 0,0-2 0,0-1 0,0-2 0,0 2 0,0-7 0,0 1 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0.2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24575,'0'14'0,"0"1"0,0 0 0,0 5 0,0-2 0,0 1 0,0 0 0,0-3 0,0-4 0,0-4 0,0-6 0,0 1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0.8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24575,'14'0'0,"12"0"0,-4 0 0,18 0 0,-14 0 0,25 0 0,-19 0 0,28 0 0,-28 0 0,0 0 0,-20 0 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1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24575,'8'0'0,"0"0"0,-3 0 0,3 0 0,-2 0 0,4 0 0,-1 0 0,5 0 0,2 0 0,2 0 0,-2 0 0,-1 0 0,-1 0 0,2 0 0,3 0 0,-1 0 0,4 0 0,-5 0 0,-5 0 0,-6 0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1.8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24575,'8'0'0,"13"0"0,-7 0 0,23 0 0,-11 0 0,11 0 0,-8 0 0,5 0 0,-6 0 0,2 0 0,-15 0 0,-4 0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2.2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24575,'29'0'0,"-3"0"0,-3 0 0,-7 0 0,-1 0 0,-7 0 0,0 0 0,-5 0 0,0 0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3.9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0 24575,'-3'11'0,"-1"-4"0,-2 4 0,-3-2 0,0-1 0,-2 2 0,-1 0 0,0-1 0,-3 0 0,8-6 0,2-1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4.4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0 24575,'-11'8'0,"1"0"0,1-3 0,2 3 0,2-5 0,-1 2 0,3-3 0,1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8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0 174 24575,'28'-47'0,"-1"-1"0,22-27 0,-34 72 0,-2 3 0,1 0 0,-7 0 0,0 0 0,4 0 0,-3 0 0,3 0 0,-4 0 0,1 0 0,-1 0 0,0 3 0,0 1 0,0 0 0,0 2 0,-3-2 0,3 4 0,-3-1 0,3 0 0,-3 0 0,2 0 0,-1 4 0,2-3 0,0 3 0,-3-3 0,3-1 0,-3 0 0,3 0 0,0-3 0,0-1 0,0-3 0,4 0 0,1 0 0,4 0 0,0 0 0,-4 0 0,3 0 0,-3 0 0,0 0 0,-1 0 0,-4 0 0,1 0 0,-1 0 0,0 0 0,0 0 0,0 0 0,0 0 0,0 0 0,1 0 0,-2 0 0,1 0 0,0 0 0,0 0 0,0 0 0,0 0 0,-1 0 0,1 0 0,0-3 0,1 2 0,-1-9 0,0 5 0,1-6 0,-1 3 0,0 1 0,1-4 0,-1 3 0,1-4 0,-1 5 0,0 0 0,0 0 0,0 3 0,0-3 0,1 6 0,-1-5 0,0 5 0,0-2 0,0 3 0,-1 0 0,1 0 0,-3 0 0,-1 0 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5.2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1 155 24575,'5'-14'0,"7"-9"0,5-5 0,11-16 0,-15 22 0,3-1 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5.6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1 194 24575,'31'-38'0,"-9"15"0,-3-5 0,-9 21 0,9-14 0,-10 9 0,9-5 0,-8 1 0,2 1 0,-4 6 0,-5 4 0,0 2 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6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24575,'15'12'0,"-4"-2"0,17 9 0,0 4 0,-9-10 0,-1 1 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6.9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24575,'8'11'0,"6"4"0,-4-7 0,-1 1 0,-3-6 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7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24575,'11'0'0,"5"5"0,-6 2 0,18 10 0,-17-5 0,23 16 0,-16-13 0,18 21 0,-18-21 0,17 17 0,-12-11 0,14 13 0,-11-14 0,6 11 0,-8-19 0,3 8 0,-7-8 0,1-5 0,-8 1 0,1-5 0,-6 3 0,0-1 0,-2 0 0,-1-2 0,3-1 0,-2-2 0,2 3 0,-2-3 0,-1 3 0,2-3 0,-1 0 0,3 0 0,-6 0 0,-1 0 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37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4.15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45 1 24575,'0'8'0,"-3"-1"0,3-2 0,-5 1 0,4-1 0,-4 0 0,2 0 0,-2 1 0,-3-1 0,2 0 0,0-2 0,4 0 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5.92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1038 24575,'23'-7'0,"4"-3"0,12-10 0,0-1 0,17-9 0,-6 6 0,-16 9 0,0-1 0,27-8 0,-8 5 0,-14 5 0,-2 0 0,-1 1 0,8 0 0,-1 0 0,-12-1 0,39-7 0,-26 2 0,3-2 0,19-6 0,-28 9 0,28-12 0,-26 16 0,12-11 0,-9 13 0,11-11 0,-12 7 0,18-8 0,-27 12 0,32-10 0,-31 9 0,36-11 0,-37 12 0,37-15 0,-27 14 0,19-14 0,-17 9 0,0-3 0,-5 5 0,-1-3 0,0 5 0,-2-1 0,-6 1 0,2-1 0,-4 6 0,0-5 0,1 7 0,-3-4 0,-1 2 0,-2 2 0,-2-2 0,-3 2 0,-1 1 0,2-1 0,-2 1 0,-2 0 0,-1-1 0,-4 4 0,-2-1 0,-1 3 0,-3-1 0,0 2 0,1 0 0,-1-3 0,-2 1 0,-6-1 0,-4-3 0,-8 6 0,-4-6 0,-12 3 0,-8-6 0,-5 6 0,0-1 0,1 1 0,0-2 0,-1-5 0,0 1 0,7-5 0,10 7 0,6-3 0,10 4 0,3 3 0,3-1 0,2 1 0,0-3 0,9 3 0,3 1 0,6 2 0,4 0 0,7 0 0,-5 0 0,15 0 0,-9 3 0,6 1 0,-1 3 0,-5 0 0,5 0 0,-5 0 0,-4-4 0,-2 3 0,-7-3 0,-6 0 0,0 0 0,-2 0 0,-3 2 0,-1 10 0,-7-2 0,-14 17 0,-10-1 0,-5 8 0,1 0 0,4-2 0,6 0 0,-2-2 0,7-1 0,4-8 0,4-1 0,7-4 0,0-4 0,3-3 0,0-4 0,0-3 0,0-7 0,0-1 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18.37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885 1805 24575,'0'-10'0,"-5"-4"0,1-1 0,-9-15 0,6 8 0,-11-25 0,10 20 0,-15-34 0,14 28 0,-4-3 0,-2-1 0,1-1 0,-2 1 0,0 0 0,-1 0 0,-1 2 0,0 1 0,0 2 0,-2-1 0,0 0 0,3 0 0,-4 1 0,0-2 0,-6-14 0,-7-16 0,9 18 0,-3-18 0,15 31 0,-2-3 0,1-1 0,5 3 0,-9-23 0,6 19 0,-7-12 0,3 11 0,-6-14 0,10 22 0,-9-12 0,9 11 0,-9-4 0,6 3 0,-5 0 0,6 8 0,-3-5 0,5 10 0,-1-2 0,0 6 0,4 2 0,1 5 0,2-2 0,1 5 0,-1-2 0,3 3 0,1 0 0,0 2 0,-1-1 0,0 2 0,-2-1 0,3 0 0,-1 1 0,-1 1 0,3-3 0,-4 3 0,2-1 0,-2 2 0,0 0 0,0 0 0,-1 11 0,0 0 0,-1 19 0,0-1 0,0 2 0,3 6 0,1-10 0,0 5 0,2-9 0,-2-1 0,3-7 0,0 0 0,0-3 0,0-3 0,0-2 0,3-23 0,1 2 0,3-25 0,-1 8 0,2-2 0,-1-1 0,2 5 0,-1-1 0,2 7 0,-4 1 0,0 7 0,0 0 0,-3 6 0,0-2 0,-3 5 0,0-2 0,0 3 0,0-1 0,0 2 0,0-1 0,0-1 0,2 3 0,7 1 0,4 15 0,7-1 0,10 21 0,-11-14 0,13 13 0,-14-11 0,5 1 0,-6-3 0,-2-7 0,-6-4 0,-2 1 0,-2-4 0,-2 0 0,2-2 0,-4-1 0,1-2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37.8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 24575,'23'-3'0,"7"1"0,-12 2 0,13 0 0,1 3 0,-2 1 0,10 7 0,4 9 0,-8-6 0,27 18 0,-20-17 0,16 13 0,-19-18 0,11 12 0,-7-8 0,3 7 0,-3-3 0,-14-3 0,7 0 0,-7 3 0,2-3 0,-3 3 0,-1-4 0,-4-1 0,4-1 0,-5 0 0,6-4 0,-2 5 0,1-3 0,1 1 0,1-1 0,0 1 0,0-4 0,-2 4 0,0-2 0,0-1 0,-1 2 0,-3-3 0,3 0 0,-6 0 0,6-1 0,-4 1 0,2 0 0,1 0 0,5-1 0,0 2 0,4-1 0,-2 0 0,-4 0 0,7 0 0,-7 1 0,3-1 0,1 0 0,-4 0 0,-1 0 0,-1 0 0,-6-1 0,3-1 0,-6 0 0,2-1 0,-1 2 0,-3 0 0,2 0 0,-1 0 0,1 1 0,2-1 0,-4 0 0,-1 1 0,-3-1 0,0-3 0,-3 1 0,-1-3 0,-3 1 0,0 1 0,1-3 0,-3 5 0,-1-4 0,-2 1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1 387 24575,'0'-15'0,"0"3"0,0-7 0,4 2 0,4-9 0,11-2 0,4 1 0,-3 0 0,5 4 0,-12 5 0,8 6 0,-9 4 0,3 4 0,-7 1 0,3 3 0,-4 0 0,0 0 0,0 0 0,1 3 0,-1 9 0,-2 6 0,-2 14 0,-3 0 0,0 12 0,0-5 0,0 11 0,0-11 0,0 5 0,0 0 0,0-10 0,0 4 0,0-17 0,0 0 0,0-9 0,0-1 0,0-4 0,0 0 0,0-29 0,5 2 0,0-28 0,5 5 0,-1 3 0,1-10 0,0 10 0,4-4 0,-4 11 0,7 2 0,-3 5 0,-1 0 0,3 4 0,-3 1 0,3 5 0,-4 0 0,3 4 0,-6 1 0,2 3 0,-4 1 0,0-1 0,0 4 0,0 1 0,0 3 0,-3 6 0,-1 13 0,-3 8 0,0 5 0,0 11 0,0-9 0,0 16 0,0-10 0,0 4 0,0-6 0,0-5 0,0-2 0,0-5 0,0-4 0,0-6 0,0-5 0,0-3 0,0-1 0,0 0 0,0-24 0,0-2 0,4-23 0,2-2 0,9-1 0,0-6 0,10-1 0,-3 1 0,2 6 0,1-1 0,-4 8 0,7 3 0,-9 3 0,3 9 0,-6 3 0,-4 8 0,0 0 0,-5 5 0,0 3 0,0 1 0,0 3 0,-3 6 0,-1 12 0,-3 4 0,0 21 0,0-3 0,-4 11 0,-2 1 0,-4-1 0,4 7 0,-3-5 0,8 0 0,-4-4 0,5-10 0,0 0 0,0-3 0,0-13 0,0 8 0,0-14 0,3-1 0,5-4 0,4-5 0,4 1 0,0 0 0,4-4 0,-3 0 0,4-4 0,-6 0 0,-2 0 0,1-4 0,-5-4 0,2 0 0,-3-4 0,-1 5 0,0 0 0,-3 0 0,-1 0 0,-3 0 0,0 0 0,0-1 0,0-3 0,0-11 0,0 11 0,0-6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39.0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222 0 24575,'7'0'0,"7"6"0,-6 1 0,6 5 0,-7 0 0,7 0 0,-9 0 0,8 0 0,-6 0 0,2-3 0,-3-1 0,-2-3 0,-1 1 0,3-1 0,-1 1 0,-2-2 0,-1 2 0,-2-1 0,0 1 0,-5-1 0,-2 1 0,-12 6 0,5-4 0,-9 12 0,7-10 0,-6 11 0,3-8 0,-8 11 0,8-13 0,-11 13 0,9-13 0,-4 5 0,2-2 0,4-4 0,4 1 0,-1-4 0,7 1 0,1-5 0,2-1 0,3-3 0,1 0 0,2-1 0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6:42.0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2035 24575,'0'-28'0,"0"-2"0,17-35 0,-7 21 0,7 3 0,2-4 0,3-3 0,0 0 0,-1 1 0,0 1-428,0 1 0,0 3 428,-3 6 0,-2 5 211,4-5-211,10-13 0,-8 10 0,1 4 0,-1-4 0,-9 7 645,6-13-645,-8 7 0,11-11 0,-6 9 0,2-7 0,1 11 0,-3-11 0,2 14 0,-6 0 0,0 6 0,-4-1 0,2 4 0,-4 1 0,0 3 0,3 2 0,1-2 0,0-2 0,3 1 0,-3-5 0,4 2 0,2-6 0,-4 4 0,8-16 0,-8 18 0,6-14 0,-4 9 0,-4 1 0,4-5 0,-7 7 0,3 1 0,-3 3 0,0 2 0,-1 5 0,0-5 0,0 5 0,-3-1 0,3 1 0,-3 3 0,3 0 0,0 1 0,-3 2 0,2 0 0,-2 3 0,0 1 0,-3 2 0,-9 1 0,-4 2 0,-3 5 0,-2 2 0,2 6 0,-3-1 0,-1 5 0,4-4 0,0 3 0,4-5 0,0-2 0,3 0 0,0-1 0,4-2 0,-1 3 0,3-11 0,10-5 0,4-10 0,21-7 0,-7 1 0,13-3 0,-5 0 0,2 3 0,-3-4 0,-6 10 0,-8 3 0,-4 5 0,-5 3 0,-1 1 0,-3 2 0,-2 5 0,0 7 0,-3 3 0,0 5 0,0-4 0,0 5 0,0-2 0,0 4 0,0 1 0,0 0 0,0 2 0,0-4 0,0 1 0,0-2 0,0-2 0,0-1 0,-3-3 0,3-3 0,-3-1 0,3-3 0,0 0 0,0-2 0,0 0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6.8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102 303 24575,'0'19'0,"0"13"0,0-23 0,0 16 0,0-12 0,0 2 0,0 4 0,-5-1 0,0 6 0,-7 5 0,0 5 0,-3 8 0,3 3 0,-3 9 0,10-14 0,-5 6 0,10-12 0,-7 5 0,6-10 0,-2-9 0,3-9 0,0-44 0,0-3 0,4 0 0,0-5 0,1 4 0,0-2 0,6-5 0,3-2 0,-3-2 0,1 0 0,3-1 0,1 0 0,0 0 0,-1 4 0,12-22 0,-12 30 0,-1 3 0,14-14 0,-4 2 0,3 10 0,0 18 0,-9 8 0,10 7 0,-17 11 0,16 20 0,-14 9 0,11 21 0,-7-1 0,-4-1 0,-1-19 0,0 0 0,4 34 0,0-30 0,-1 1 0,-6-2 0,1 2 0,4-1 0,0-1 0,-3-1 0,0 0 0,12 26 0,-1-4 0,-5-17 0,1 0 0,-6-6 0,0-11 0,-5-11 0,-1-2 0,-2-8 0,-3 0 0,1-4 0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4:27.4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0 24575,'-4'6'0,"17"-1"0,27-5 0,7 0 0,3 0 0,0 0-640,9 0 640,-12 0 0,0 0 0,10 0 0,-1 0 158,-2 0-158,-15 0 0,-11 0 0,-10 0 0,-9 0 0,-3 0 0,-4 0 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1.6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 24575,'-3'29'0,"1"-12"0,2 32 0,0-24 0,0 35 0,0-13 0,0 12 0,0-4 0,0 7 0,0 8 0,0 2 0,2-28 0,1-1 0,1 29 0,1-24 0,1-1 0,-3-4 0,2-2 0,4 32 0,-4-24 0,-1-2 0,0 5 0,-1-12 0,-1 1 0,2 20 0,-3 4 0,3-11 0,-4-15 0,0-1 0,4 11 0,-3 22 0,3-11 0,0-1 0,-1-12 0,5 8 0,-1-19 0,1 7 0,-1-10 0,-4-7 0,3-3 0,-2-5 0,0-1 0,0-3 0,-3-3 0,4 0 0,-4 1 0,1-3 0,1-1 0,-3-3 0,3 0 0,-3 1 0,0-1 0,0 0 0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2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27 24575,'14'0'0,"7"0"0,9 0 0,16 0 0,6 0 0,12 0 0,3 0 0,5 0 0,-31 0 0,0 0 0,0 0 0,1 0 0,2 0 0,1 0 0,0 0 0,-1 0 0,4 0 0,1 0 0,-4 2 0,-1-1 0,-5 0 0,1-1 0,11 2 0,-1 1 0,3-3 0,-10 0 0,0 0 0,7 0 0,4 0 0,1 0 0,8 0 0,-20 0 0,23-4 0,-34 3 0,16-6 0,-10 7 0,-3-3 0,8-1 0,-12 3 0,2-3 0,-8 4 0,3 0 0,-2 0 0,2 0 0,-2-2 0,-2 1 0,1-2 0,-6 3 0,6 0 0,-5 0 0,-1 0 0,-4 0 0,-1 0 0,-4 0 0,4 0 0,-8 0 0,1 0 0,-2-2 0,1 1 0,-3-1 0,-1 2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3.7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 24575,'17'-3'0,"3"7"0,13 7 0,-6 3 0,14 14 0,-19-15 0,12 17 0,-9-18 0,1 7 0,-2-5 0,-2-4 0,-3 2 0,-1-6 0,-2 3 0,-2-3 0,-2-3 0,-3 2 0,-1-4 0,-3 1 0,0-2 0,1 2 0,-1-1 0,-2 3 0,-1-1 0,-2 2 0,0 3 0,-3 8 0,-4 0 0,-10 14 0,3-9 0,-18 22 0,16-20 0,-16 17 0,10-14 0,-6 1 0,-3 3 0,7-6 0,-5 2 0,9-10 0,0 1 0,5-7 0,6-2 0,1-3 0,3 0 0,2 0 0,-2-2 0,2-1 0,1-6 0,0 2 0,2-3 0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6.9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381 7 24575,'-5'-7'0,"-17"20"0,3 8 0,-28 35 0,20-8 0,0-13 0,0 1 0,0 11 0,4-16 0,1-1 0,-8 22 0,-2-3 0,3-7 0,11-11 0,2-17 0,12 3 0,-1-11 0,5-1 0,0-2 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5:08.0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24575,'19'23'0,"-3"1"0,1-3 0,7 13 0,-8-11 0,24 25 0,-23-28 0,22 20 0,-21-22 0,16 3 0,-11-1 0,2-6 0,-5-3 0,-8-4 0,0-4 0,-6 2 0,-1-2 0,0 0 0,-2-3 0,-1 0 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29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47 184 24575,'-3'10'0,"0"2"0,-4 3 0,4 1 0,-3 4 0,5 0 0,-8 0 0,8 4 0,-5-4 0,3 9 0,2-9 0,-3 1 0,4 2 0,0-6 0,0 4 0,0-2 0,0-3 0,0-2 0,6 0 0,1-4 0,5-1 0,0 2 0,0-4 0,0 2 0,0-3 0,4-3 0,-4 0 0,7-3 0,-2 0 0,-1 0 0,8-15 0,-4-5 0,17-38 0,-13 3 0,6-5 0,-13 1 0,-1 17 0,-2-15 0,-2 12 0,-4 1 0,-1 10 0,-3 4 0,0 6 0,-4 8 0,0 0 0,-3 7 0,-6 3 0,-5 3 0,-6 3 0,-4 0 0,4 0 0,-13 0 0,-7 11 0,2 2 0,-6 13 0,17-2 0,0 6 0,9-8 0,0 3 0,8-5 0,3 0 0,1 0 0,5-4 0,-2-6 0,3-5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8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5 243 24575,'-4'-8'0,"8"-1"0,10-15 0,15 0 0,5 0 0,7-6 0,-8 10 0,6-9 0,-11 14 0,5-8 0,-12 14 0,0-3 0,-9 4 0,-1 4 0,-4 0 0,0 4 0,-3 0 0,-1 0 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1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27 260 24575,'0'14'0,"0"4"0,0-5 0,0 6 0,0-6 0,0 2 0,0-2 0,-2-4 0,1 2 0,8-4 0,-3 1 0,11-2 0,-3-2 0,5 1 0,3-4 0,-4 5 0,7-6 0,-9 3 0,9-3 0,-7 0 0,5 0 0,-6 0 0,2-9 0,-4-6 0,1-10 0,0-4 0,0 0 0,-2 0 0,-2-4 0,-2 3 0,-4-8 0,-1 8 0,-3 1 0,0 0 0,0 12 0,-3-6 0,-3 10 0,-9-5 0,2 7 0,-5 0 0,6 7 0,-4 2 0,-1 2 0,-2 0 0,-1 0 0,-1 2 0,2 5 0,-2 7 0,0 4 0,-1 4 0,0 4 0,4-5 0,0 5 0,7-3 0,1-2 0,4 20 0,2-13 0,0 10 0,4-11 0,0-6 0,0 0 0,0-6 0,0-3 0,0-3 0,0 0 0,0-6 0,0-1 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4.3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 67 24575,'-7'19'0,"1"-1"0,-3 1 0,-2-2 0,3 16 0,-4-7 0,10 7 0,-7-4 0,8 4 0,-3-3 0,4 3 0,0-8 0,0-1 0,0-4 0,0-4 0,0 0 0,0-7 0,0 0 0,3-4 0,3 0 0,3 1 0,3-2 0,0-2 0,4-2 0,6 0 0,-5 0 0,4-5 0,-9-2 0,1-9 0,-1-4 0,-1-1 0,2-7 0,-4 4 0,1-10 0,-3 4 0,1-8 0,0 3 0,-1 1 0,-3-4 0,0 8 0,-4-4 0,0 10 0,0 3 0,0 2 0,-3 4 0,0 1 0,-6 6 0,3 5 0,-6 3 0,6 0 0,-6 0 0,3 0 0,0 5 0,-3 6 0,1 9 0,-2 5 0,4-9 0,3-3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5.8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6 172 24575,'-3'19'0,"1"2"0,2-4 0,0 2 0,0 1 0,0-3 0,0-2 0,0-3 0,0 1 0,0-1 0,0-3 0,0-1 0,3 0 0,3-1 0,7 2 0,0-3 0,5 3 0,-5-5 0,7 8 0,-5-8 0,-1 3 0,5-1 0,-10-5 0,10 2 0,-5-3 0,1 0 0,0 0 0,3-10 0,3-28 0,-1-1 0,-5-15 0,-3 6 0,-5 13 0,2-9 0,-3 10 0,-1 5 0,-2 5 0,-3 4 0,0 3 0,0 5 0,0 3 0,-2 4 0,-4-1 0,-3 3 0,-3 0 0,-4 3 0,-3 0 0,-1 0 0,2 0 0,-2 0 0,8 3 0,-11 10 0,10-2 0,-8 15 0,5-8 0,1 11 0,0-4 0,2 0 0,6-1 0,-3-5 0,6-2 0,-2-1 0,5-7 0,-1-1 0,2-3 0,0 0 0,5-2 0,-4 0 0,4-3 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39.2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24575,'0'7'0,"0"-1"0,0 27 0,0-2 0,0 4 0,0 2 0,0-2 0,0 4 0,0-9 0,0 3 0,0-9 0,0-2 0,0 1 0,0-10 0,0 2 0,0-6 0,0 0 0,0-4 0,0 1 0,0 2 0,0-1 0,0 1 0,0-3 0,0 0 0,0-2 0,0 0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0.9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24575,'3'27'0,"-1"-10"0,-2 24 0,0-17 0,0 18 0,0-12 0,0 8 0,0-9 0,0 10 0,0-13 0,0 6 0,0-7 0,0-4 0,0 2 0,0-6 0,0-1 0,0-3 0,0-5 0,0 0 0,0-2 0,0 3 0,0-4 0,0 0 0,0-4 0,0-2 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4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24575,'10'29'0,"-3"-8"0,3 5 0,3 1 0,-7 0 0,10 9 0,-8-8 0,3 6 0,3-4 0,-6 5 0,2-5 0,0-3 0,-2-6 0,-2-6 0,0-3 0,-3-3 0,0 0 0,-1-3 0,-2-2 0,0-1 0,0-1 0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6T11:47:45.8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63 368 24575,'0'12'0,"0"0"0,0 2 0,3 2 0,0 3 0,3 1 0,3-5 0,-2 3 0,-2-5 0,1 0 0,-3-5 0,2-3 0,1 1 0,-4-1 0,1-7 0,-3-1 0,-4-16 0,1 2 0,-7-10 0,2 0 0,-2-3 0,2-6 0,2 7 0,-3-8 0,2-5 0,3 10 0,-3-12 0,3 19 0,-1-12 0,0 9 0,4-1 0,-2 7 0,3 8 0,0 1 0,-3 6 0,3-1 0,-5 5 0,3 1 0,-3 2 0,2-3 0,-2 3 0,4-5 0,-1 4 0,2-1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54:53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24575,'-4'10'0,"0"18"0,4 2 0,0 32 0,0-22 0,0 31 0,0-26 0,0 18 0,0-4 0,0-7 0,0 12 0,0-26 0,0 4 0,0-7 0,0-9 0,8-1 0,7-8 0,5-2 0,2-1 0,1-1 0,-3-8 0,3 0 0,-10-5 0,4 0 0,-4 0 0,5-8 0,1-7 0,1-22 0,2-16 0,-4 0 0,0-17 0,-2 17 0,-3-11 0,3 13 0,-5 2 0,-5 13 0,3 5 0,-8 12 0,3 7 0,-4 4 0,0 6 0,0 13 0,0 8 0,0 16 0,0-4 0,0 4 0,0 1 0,0-5 0,0-1 0,0-2 0,0-9 0,0 9 0,0-9 0,4 4 0,1-5 0,4 0 0,4 0 0,-3 0 0,2-4 0,-3 2 0,-1-6 0,1 2 0,-1-4 0,0 0 0,0-4 0,0 0 0,0-4 0,4 0 0,-3 0 0,8 0 0,-8-4 0,8-4 0,-7-6 0,7-4 0,-3-5 0,5-2 0,-3-10 0,3-2 0,-7-6 0,3 1 0,-4-1 0,-1 0 0,1 0 0,-5 0 0,-1-6 0,-5 10 0,0-3 0,0 12 0,0 1 0,-4 4 0,-1 7 0,-8 5 0,4 5 0,-8 3 0,8 1 0,-4 4 0,5 0 0,0 0 0,0 0 0,0 0 0,3 0 0,2 0 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54:54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0 327 24575,'0'-12'0,"0"-2"0,0-9 0,0 4 0,0-15 0,9 8 0,-3-9 0,4 10 0,-6-3 0,0 9 0,-3 0 0,7 6 0,-7 12 0,-5 2 0,2 11 0,-6 2 0,3 4 0,4 5 0,-7-4 0,7 4 0,-3-5 0,4 0 0,0 5 0,0-4 0,0 4 0,0-5 0,0 0 0,0-4 0,0 2 0,4-7 0,0 4 0,5-5 0,-1-3 0,0-2 0,0-3 0,0 0 0,0 0 0,0 0 0,0 0 0,0 0 0,5-8 0,-4-2 0,8-8 0,-2-5 0,-1-1 0,5-6 0,-3-5 0,-1 4 0,4-5 0,-8 12 0,3-5 0,-1 14 0,-3-7 0,3 12 0,-5-2 0,0 4 0,0 3 0,0 2 0,0 3 0,0 0 0,-4 3 0,-1 6 0,-3 9 0,0 6 0,0 6 0,0-1 0,0 1 0,0-1 0,0-5 0,0-1 0,0-9 0,0 3 0,0-8 0,0 3 0,0-4 0,4-3 0,0-2 0,3-3 0,1-3 0,1-6 0,0-10 0,0 0 0,5-9 0,-4 3 0,9-4 0,-5 4 0,6-3 0,-2 4 0,-3-1 0,3 2 0,-8 10 0,2-4 0,-3 7 0,-1 1 0,0 2 0,0 6 0,0-2 0,0 3 0,0 0 0,0 0 0,-3 8 0,-2 7 0,1 9 0,-2 5 0,7 7 0,-8-6 0,8 6 0,-4-7 0,1 1 0,2-6 0,-3 4 0,5-9 0,-2 0 0,1-2 0,-1-8 0,1 3 0,-1-7 0,0-2 0,-3-3 0,-2 0 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54:5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5 142 24575,'-5'3'0,"5"1"0,5 0 0,2-1 0,6-3 0,-4 0 0,3 0 0,1 0 0,0 0 0,0-8 0,-1-1 0,-3-9 0,-5 1 0,0 0 0,-4-1 0,0 1 0,0 3 0,0 1 0,-3 5 0,-2 0 0,-3 4 0,0 0 0,0 4 0,0 0 0,0 0 0,0 0 0,0 7 0,-1 3 0,4 7 0,1 1 0,0 0 0,3-9 0,-3-1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24575,'0'86'0,"0"0"0,0-5 0,0-26 0,0-52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02:54:59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24575,'0'23'0,"0"-7"0,0 30 0,0-6 0,0 34 0,0-25 0,0 46 0,0-56 0,0 48 0,0-40 0,0 18 0,0-7 0,0 0 0,0-7 0,0 5 0,0-12 0,0 0 0,0 4 0,0-21 0,0 14 0,0-22 0,0 4 0,4-9 0,-3-2 0,6-4 0,-3 0 0,4-3 0,4-2 0,-3-3 0,7 0 0,-7 0 0,8 0 0,-4 0 0,5-4 0,5-6 0,-4-4 0,11-11 0,-5-1 0,14-12 0,-11 5 0,10-12 0,-11 13 0,0-5 0,-2 11 0,-11 3 0,-1 5 0,-4 0 0,0 4 0,-4 2 0,-5 18 0,-6 12 0,-3 10 0,-2 13 0,1-10 0,5 4 0,0 1 0,5-6 0,0 1 0,0-3 0,0-9 0,4-1 0,5-5 0,9-4 0,6-4 0,6 0 0,-1-5 0,0 0 0,-4-5 0,-2-4 0,-5-10 0,1-5 0,-4-5 0,-1-1 0,-4 1 0,0-1 0,-5 1 0,0-1 0,-5 6 0,0 1 0,0 5 0,-5 0 0,-4 4 0,-10 0 0,-5 5 0,-12-1 0,5 4 0,-4 1 0,5 5 0,1 0 0,5 0 0,-7 4 0,11 5 0,-2 5 0,13 9 0,4-4 0,5 4 0,0-5 0,0 0 0,0-5 0,0 0 0,4-5 0,5 0 0,10 1 0,11-4 0,1 0 0,10-5 0,-5 0 0,7 0 0,0 0 0,1-16 0,-1 3 0,3-20 0,-1 4 0,1-11 0,-6 5 0,5-10 0,-11 5 0,5 0 0,-11-3 0,3 9 0,-9-14 0,2 19 0,-9-7 0,-6 18 0,-5 4 0,-4 1 0,-7 9 0,-3 0 0,-7 4 0,-6 9 0,3 6 0,-4 16 0,4 0 0,-2 10 0,3-10 0,2 4 0,3-5 0,9-6 0,0-1 0,5-10 0,0 4 0,0-8 0,0 4 0,4-9 0,4 0 0,11-4 0,5 0 0,5 0 0,-4 0 0,3 0 0,-4-5 0,0 4 0,4-3 0,-13 4 0,3 0 0,-10 0 0,-4 3 0,0 17 0,-4 1 0,0 20 0,0-4 0,-10 12 0,-7-9 0,-7 8 0,-7-14 0,5-3 0,0-7 0,-2-4 0,4-6 0,-1 0 0,2-9 0,10-1 0,0-4 0,5 0 0,3-3 0,2-1 0,3-4 0,8 4 0,1 0 0,9 0 0,0 3 0,5-12 0,1 7 0,7-18 0,-1 7 0,6-9 0,-5 6 0,12-7 0,-12 6 0,13-13 0,-5 6 0,7-6 0,16-15 0,-24 13 0,20-18 0,-29 15 0,11-6 0,-6-7 0,-6 7 0,-1-4 0,-11 12 0,-1-4 0,-5 15 0,0-3 0,-5 11 0,-5 8 0,-14 2 0,-5 17 0,-20 21 0,12-2 0,-13 29 0,17-12 0,-4 6 0,5-2 0,5-6 0,2-7 0,9-5 0,2-8 0,4-5 0,0-5 0,0-1 0,3-7 0,6-1 0,4-4 0,5 0 0,0 0 0,5-9 0,-4 3 0,4-8 0,0 4 0,-4 1 0,4 4 0,-5-3 0,0 7 0,0-3 0,-5 4 0,4 0 0,-8 0 0,8 0 0,-8 0 0,3 3 0,-4 2 0,-3 7 0,-2 2 0,-3 9 0,0 1 0,0 5 0,-4 1 0,-7 12 0,-4-15 0,-7 20 0,2-16 0,-6 7 0,9-3 0,-7-4 0,9-7 0,1-6 0,-3-5 0,3-4 0,0-4 0,2-1 0,4-4 0,-1-14 0,4-2 0,1-13 0,4 4 0,0-3 0,0 9 0,0-5 0,0 7 0,0 3 0,0 2 0,3 3 0,2 5 0,3 0 0,0 4 0,0 0 0,0 0 0,0 0 0,-3 0 0,-2 0 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33.69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91 497 24575,'3'-3'0,"-1"18"0,-5 6 0,-1 27 0,-8-6 0,4 3 0,-5 16 0,8-29 0,-5 26 0,5-26 0,-11 16 0,11-13 0,-3-4 0,8-15 0,-3-5 0,2-19 0,-1-15 0,2-24 0,3 5 0,3-2 0,1 6 0,1-2 0,5-10 0,3-3-625,2 2 0,1 2 625,-5 10 0,1-1 0,11-24 0,0 3 0,0 4 0,-2 6 0,2 2 0,-1 7 0,5-10 0,-12 22 0,0 5 0,-6 9 1250,-3 7-1250,3 2 0,-6 5 0,6 2 0,-6 0 0,3 0 0,-1 3 0,-1 7 0,2 8 0,5 15 0,-5-2 0,10 16 0,-6 8 0,0-10 0,4 24 0,0-18 0,1-2 0,2 7 0,-4-16 0,4 6 0,-4-3 0,2-9 0,2 5 0,-5-13 0,0 5 0,-2-10 0,-7-1 0,4-1 0,-4-6 0,1 3 0,-1-4 0,0 0 0,-3-3 0,2 0 0,-4-4 0,1 1 0,-2-3 0,0-1 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34.42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24575,'18'0'0,"2"0"0,19 0 0,0 0 0,3 0 0,6 0 0,-19 0 0,14 0 0,-17 0 0,2 0 0,-7 0 0,-8 0 0,-8 0 0,-2 0 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35.23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24575,'17'0'0,"5"0"0,6 0 0,-2 0 0,9 0 0,-9 0 0,2 0 0,-4 0 0,-5 0 0,-5 0 0,0 0 0,-8 0 0,0 0 0,-4 0 0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37.20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2 178 24575,'0'3'0,"7"12"0,-1 17 0,9 16 0,-2-1 0,0 13 0,3 1 0,-10-7 0,9 3 0,-9-13 0,3 7 0,-3-11 0,-5-3 0,2-15 0,-3-3 0,0-10 0,-4-5 0,-4-11 0,-2-21 0,-1-18 0,-2-13 0,10 20 0,0-2 0,-9-28 0,12 2 0,-4-4 0,4 20 0,0-9 0,0 13 0,0 9 0,3 7 0,1-1 0,5 15 0,5-8 0,3 11 0,7-3 0,-3 10 0,7-3 0,-4 9 0,5-2 0,5 3 0,-9 0 0,8 0 0,-11 10 0,-4 0 0,-4 12 0,-7 2 0,-3 9 0,-1-2 0,-3 16 0,-14-7 0,-1 3 0,-16-4 0,3-4 0,-4-2 0,2-3 0,3-3 0,2-9 0,4-1 0,1-6 0,3-2 0,5-3 0,0-3 0,6 0 0,0-6 0,3 0 0,3-5 0,0-1 0,6-1 0,-2-1 0,8 4 0,1-2 0,0 3 0,6-1 0,-2 4 0,10-4 0,-4 6 0,8-2 0,-2 3 0,2 0 0,-3 0 0,-4 9 0,-3 3 0,-3 13 0,0 0 0,-7 4 0,-1 0 0,-5-5 0,-2 5 0,-3-8 0,0 3 0,-3-4 0,-8 0 0,-4 1 0,-10-2 0,-1-2 0,-11-2 0,10-3 0,-14-5 0,2-4 0,5-3 0,-11 0 0,19 0 0,-4 0 0,6 0 0,5-6 0,1 2 0,6-5 0,3 3 0,6-3 0,1-3 0,2-12 0,0 11 0,0-4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44.37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2043 208 24575,'-6'-3'0,"-6"1"0,5 2 0,-12 0 0,9 0 0,-3 4 0,5 3 0,4 11 0,2 0 0,2 2 0,0-1 0,0-6 0,0 0 0,5-5 0,5-5 0,9 0 0,-1-3 0,4 0 0,-9-3 0,2-7 0,-4-7 0,-2 0 0,-5-6 0,-1 7 0,-3-4 0,-3 4 0,-3 6 0,-7 4 0,-4 6 0,-3 0 0,0 0 0,4 0 0,-1 10 0,5 0 0,1 10 0,5-1 0,3-2 0,3-2 0,0-3 0,0-3 0,0 0 0,5-3 0,-1-3 0,7 0 0,-5-3 0,2 0 0,-2 0 0,-1 0 0,1 0 0,-3-3 0,0 0 0,-3-2 0,-3 2 0,0 1 0,-2 2 0,0 0 0,-4 0 0,-11 0 0,-7 0 0,-18 0 0,-15 4 0,17-4 0,-1 1 0,2 1 0,0 1 0,-13-3 0,-1 0 0,8 0 0,2 0 0,-9 0 0,0 0 0,1 0 0,0 0-314,-4-3 1,0 0 313,3 1 0,0-2 0,-7-1 0,0-1 0,9 3 0,1 1 0,4-1 0,0 1 0,-8-1 0,2 1 0,-8 1 0,13-2 0,2 1 0,-1 2 0,-9 0 0,12 0 0,7 0 0,9 0 0,6-3 0,6 2 627,2-2-627,5 3 0,2 0 0,2 0 0,1 0 0,2-2 0,-2 1 0,5-3 0,-3 1 0,3-3 0,0-2 0,6-1 0,9-15 0,4 0 0,6-6 0,-1-4 0,-3 11 0,-2-6 0,-4 9 0,-2 3 0,-3 5 0,-1 3 0,-4 3 0,-6 3 0,-11 1 0,-4 8 0,-8 5 0,-2 11 0,1 1 0,-7 4 0,6-3 0,0 0 0,4 0 0,4-3 0,2 0 0,3-5 0,3-1 0,1-2 0,6-2 0,0 2 0,3-4 0,0 2 0,0-2 0,0 1 0,0 1 0,9-1 0,11 10 0,6-7 0,21 16 0,-15-15 0,25 18 0,-23-11 0,17 7 0,-13 1 0,1-5 0,-3 0 0,-14-3 0,-2-10 0,-8 4 0,-2-8 0,-2 1 0,-5-5 0,0 0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46.45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4 306 24575,'-3'-10'0,"12"6"0,25-3 0,27 7 0,-19 0 0,4 0 0,4 0 0,2 0-1242,-4-1 1,3-1 0,4-1 1241,2-2 0,4-1 0,1-1 0,-2 2-1206,9-1 0,-2 2 0,5-3 1206,-12 0 0,4 0 0,2-2 0,-2 2 0,-4 0 0,10 2 0,-3 0 0,-1 1-404,2-4 0,0 1 1,-1 1 403,-1 3 0,-1 1 0,-7 0 0,-5-1 0,-2 1 0,-2 2 0,2 0 0,0 0 0,15 0 0,-3 0-413,-8 0 0,-1 0 413,8 0 0,-5 0 1702,0 0-1702,12 0 0,-18 0 4367,-2 4-4367,-18-4 1743,0 6-1743,-13-5 1407,2 3-1407,-8-4 160,-2 0-160,-2 0 0,-2 0 0,-1 0 0,0 0 0,-19 0 0,-14-8 0,-9 0 0,-10-11 0,14 3 0,-3-7 0,3 7 0,3-6 0,4 10 0,2-4 0,8 8 0,-1-2 0,8 7 0,0 0 0,6 1 0,-2 1 0,18-1 0,1 2 0,11 3 0,3 5 0,10 7 0,-10 0 0,18 4 0,-17-1 0,11-1 0,-6 1 0,-1 0 0,-7-3 0,-2-1 0,-11-5 0,2-2 0,-8-2 0,1 1 0,-2-1 0,-3 1 0,0-1 0,-3 1 0,-9 6 0,-3-1 0,-18 14 0,-1-1 0,-7 6 0,-1-3 0,8-5 0,0 1 0,6-5 0,8-1 0,1-7 0,7-1 0,0-4 0,6 1 0,-2-3 0,2-1 0,0-2 0,1 0 0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3.18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1 922 24575,'0'-29'0,"11"-15"0,8-5 0,0 0 0,2-2 0,-4 18 0,0-2 0,4-20 0,2-2-585,-2 12 1,0 0 584,-1-7 0,0 2 0,-1 11 0,-1 0 88,0-3 1,-1 2-89,4-4 243,7-8-243,-4 15 0,-4 16 0,-5 10 589,0 8-589,-6 3 160,3 0-160,1 13 0,4 11 0,1 23 0,5 11 0,-11-22 0,1 0 0,-1 0 0,2 2 0,1 5 0,0-1 0,-2 0 0,1-2 0,10 28 0,-13-29 0,0-3 0,9 16 0,-4 13 0,2-17 0,-9-8 0,2-6 0,-4-13 0,-4-2 0,0-10 0,-3 0 0,0-6 0,0 0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3.80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24575,'14'0'0,"17"0"0,-14 0 0,31 0 0,-24 0 0,34 0 0,-28 0 0,25 0 0,-14 0 0,2 0 0,-3 0 0,-11 0 0,-9 0 0,0 0 0,-11 0 0,1 0 0,-7 0 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4.30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24575,'0'11'0,"0"2"0,0-1 0,2 2 0,10 5 0,6 2 0,0-5 0,6 7 0,3 5 0,-4-7 0,7 12 0,9-5 0,-17-10 0,16 11 0,-22-21 0,2 9 0,-3-11 0,-9 3 0,0-6 0,-6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9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 24575,'20'94'0,"0"0"0,1 6 0,-6-14 0,-14-35 0,3 12 0,-4-20 0,0-11 0,0 1 0,0-1 0,-4-6 0,-4-5 0,-5-4 0,1-2 0,-4-6 0,-1 3 0,-4-8 0,-6 0 0,1-4 0,4-3 0,-4-11 0,8-4 0,-4-10 0,8 2 0,2 4 0,3 2 0,1 4 0,4 4 0,-3 0 0,6 8 0,-2 1 0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4.82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269 0 24575,'-14'9'0,"-7"8"0,-6 10 0,-9 12 0,7-9 0,-7 12 0,10-17 0,-3 7 0,7-11 0,9-7 0,3 1 0,7-11 0,0 2 0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6.73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8 313 24575,'3'22'0,"-1"4"0,-2 7 0,0-6 0,0 9 0,0-11 0,0-3 0,0-3 0,0-10 0,0-1 0,0-2 0,0-24 0,0-1 0,-4-18 0,3-12 0,-2 11 0,3-15 0,0 16 0,0-9 0,0 12 0,0-5 0,0 11 0,0 3 0,10-1 0,-2 10 0,13-5 0,-1 7 0,6-1 0,-2 2 0,8 5 0,-11 1 0,11 4 0,-7 3 0,0 0 0,-2 0 0,-3 0 0,-4 0 0,-3 5 0,-3 6 0,-4 8 0,-2 2 0,-1 14 0,-3-4 0,-3 7 0,-8-1 0,-11 0 0,-1-3 0,-5 2 0,10-10 0,-4-1 0,8-8 0,-1-1 0,2-7 0,1 0 0,3-3 0,0-3 0,0 0 0,3-3 0,-3 0 0,4 0 0,-1 0 0,0 0 0,1 0 0,0 0 0,0 0 0,-1 0 0,1 0 0,-1 0 0,1 0 0,3 3 0,-4-3 0,24-3 0,-2-3 0,19-7 0,-2 5 0,-3 1 0,7 3 0,-7 4 0,8 0 0,-8 0 0,3 0 0,-7 0 0,-3 7 0,-6 3 0,-4 7 0,-3 2 0,-3 5 0,-4-3 0,0 6 0,-3 2 0,0-3 0,0 1 0,-10 5 0,2-12 0,-13 14 0,-2-14 0,0 5 0,1-9 0,2 1 0,7-8 0,-3 1 0,4-1 0,0-3 0,-4-2 0,2-1 0,-7-3 0,7 0 0,-8-3 0,0-8 0,4-4 0,-7-7 0,8 4 0,0-2 0,0 7 0,4-3 0,1 3 0,0 1 0,3 3 0,0 0 0,3 4 0,1 1 0,2 0 0,-2 1 0,4-3 0,-2-6 0,3-6 0,0-10 0,0 11 0,0 0 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8.97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6 1 24575,'-5'6'0,"4"-1"0,9-5 0,13 0 0,-3 0 0,17 0 0,-4 0 0,1 0 0,8 0 0,9 0 0,-13 0 0,15 0 0,-23 0 0,3 0 0,-4 0 0,-6 0 0,-5 0 0,-4 0 0,-2 0 0,-2 0 0,-5 0 0,-1 0 0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9.56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24575,'0'21'0,"0"11"0,0-5 0,0 20 0,0 2 0,0-6 0,0 14 0,0-7 0,3-11 0,-2 6 0,6-16 0,-7-3 0,3-3 0,-3-10 0,0-4 0,0-6 0,0-1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1.00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7 785 24575,'-4'31'0,"2"-16"0,2-43 0,0-18 0,11-15 0,4-3 0,3 3 0,6 8 0,-1 0 0,-4-11 0,5 13 0,-1 3 0,-7 12 0,5 3 0,-11 12 0,2 5 0,-5 1 0,2 2 0,0 1 0,-2 0 0,2-1 0,0-2 0,-3 2 0,3-2 0,-3-1 0,1 0 0,-1 2 0,0-1 0,-2 8 0,-2-1 0,1 2 0,0 3 0,2 1 0,1 2 0,0 0 0,6 9 0,-1 6 0,6 7 0,2 18 0,1 3 0,6 18 0,1 4 0,-12-29 0,2-1 0,14 33 0,1-7 0,-12-21 0,-1-2 0,4 9 0,-5-11 0,-1 0 0,3 3 0,1 0 0,-4-10 0,-6-9 0,-2-3 0,-3-8 0,0-1 0,-3-2 0,-1-3 0,-2-1 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1.57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24575,'31'0'0,"4"0"0,8 0 0,-1 0 0,1 0 0,14 0 0,-22 0 0,27 0 0,-20 0 0,2 0 0,1 0 0,-6 0 0,-9 0 0,-7 0 0,-5 0 0,-11 0 0,3 0 0,-8 0 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2.28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24575,'15'0'0,"4"0"0,2 0 0,11 11 0,-3-2 0,7 14 0,-6-4 0,14 14 0,-22-13 0,26 16 0,-32-21 0,14 11 0,-16-12 0,2-4 0,-7-2 0,-1-5 0,-2 3 0,0-3 0,-3 0 0,0-3 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2.91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311 0 24575,'-23'4'0,"-1"6"0,-6 6 0,-3 16 0,0-8 0,7 7 0,-6-5 0,16-4 0,-8 1 0,11-8 0,-3-2 0,7-4 0,0-1 0,1-5 0,2 0 0,0-3 0,4 0 0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4.6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45 347 24575,'0'23'0,"0"3"0,0 2 0,0-5 0,0 8 0,0-2 0,0-2 0,0 9 0,4-8 0,-3 2 0,2 6 0,0-6 0,-3-2 0,3-10 0,-3-3 0,0-8 0,0 1 0,0-2 0,0-5 0,-3-15 0,-1-16 0,-8-15 0,3-8 0,-4 1 0,4-20 0,5 25 0,-1-27 0,5 33 0,0-10 0,0 7 0,0 13 0,0-2 0,0 12 0,0-3 0,3 4 0,4 4 0,6-4 0,4 6 0,4-6 0,10 5 0,-7 0 0,11 4 0,-10 4 0,6 3 0,0 1 0,1 3 0,-7 0 0,3 0 0,-7 9 0,0-2 0,-4 14 0,-7-2 0,-1 2 0,-2 2 0,-3 5 0,-1-5 0,-3 8 0,-7 1 0,-9 6 0,-9 4 0,-8-8 0,-3 1 0,0-7 0,-2 1 0,5-7 0,7-7 0,2-4 0,11-5 0,-3 0 0,10-3 0,-3 0 0,4-3 0,2-2 0,9-5 0,6-3 0,7-3 0,6-1 0,-5 1 0,4-1 0,-4 4 0,0 3 0,0 4 0,-1 3 0,1 0 0,0 0 0,-4 0 0,7 13 0,-8-1 0,6 16 0,-11-4 0,4 5 0,-6 0 0,2-1 0,-3-2 0,-3-3 0,-1-3 0,-3 0 0,-2-1 0,-9 2 0,0-1 0,-13 2 0,5-5 0,-8-3 0,5-4 0,-1-3 0,4-1 0,-6-2 0,4-1 0,-2-3 0,2 0 0,1 0 0,1 0 0,-2 0 0,5-3 0,0 0 0,4-6 0,2-1 0,-2-8 0,5-4 0,0 7 0,3 1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6.56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1 24575,'19'0'0,"6"0"0,17 0 0,6 0 0,-6 0 0,15 0 0,-16 0 0,16 0 0,-14 0 0,-1 0 0,-13 0 0,-5 0 0,-11 0 0,2 0 0,-9 0 0,0 0 0,-3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0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24575,'2'0'0,"8"0"0,6 0 0,9 0 0,1 0 0,7 0 0,0 0 0,-2 0 0,1 0 0,-9 0 0,7 0 0,-13 0 0,3 0 0,-4 0 0,-4 0 0,-1 0 0,-3 0 0,-1 0 0,0 0 0,0 0 0,0 0 0,0 0 0,-4 0 0,0 0 0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7.07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21 1 24575,'0'23'0,"0"7"0,0 15 0,0 5 0,0 2 0,0 20 0,0-31 0,0 28 0,0-30 0,0 3 0,0-9 0,0-3 0,-9-16 0,7 2 0,-8-16 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8.24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0 851 24575,'0'8'0,"0"3"0,0-5 0,0 6 0,0-3 0,0 3 0,0-2 0,0 1 0,0-5 0,0 2 0,0-9 0,0-34 0,0 5 0,0-39 0,7 24 0,1 2 0,3-25 0,3 11 0,1 3 0,4-2 0,-6 15 0,1 0 0,8-22 0,10-3 0,-5 6 0,2 15 0,-10 8 0,2 10 0,-7 7 0,-1 2 0,-1 6 0,-6 3 0,3 0 0,-3 3 0,0-3 0,-1 3 0,-1 0 0,-2 1 0,0 2 0,1 1 0,2 2 0,1 9 0,5 10 0,0 15 0,6 12 0,-2 5 0,3-4 0,-2 18 0,1-20 0,0 18 0,-1-4 0,1-9 0,1 13 0,-6-24 0,4 6 0,-9-13 0,4-2 0,-5-7 0,1-7 0,-1-1 0,0-5 0,0 1 0,0-2 0,-3 4 0,3-1 0,-3-3 0,0 3 0,0-6 0,-3 3 0,2-4 0,-1-2 0,1 0 0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8.93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88 24575,'14'0'0,"16"0"0,-7-4 0,26 0 0,-1-8 0,12-3 0,2-2 0,-19 7 0,26-5 0,-36 12 0,27-5 0,-30 8 0,-3 0 0,-6 0 0,-1 0 0,-10 0 0,-1 0 0,-6 0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1.44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44 487 24575,'0'12'0,"0"0"0,0 11 0,0-4 0,0 24 0,0-19 0,0 21 0,0-23 0,0 12 0,0-18 0,0 8 0,0-14 0,0 2 0,0-11 0,0-11 0,0-19 0,-4-6 0,-1-22 0,0-2 0,-2-15 0,6 34 0,0 2 0,-3-20 0,4-11 0,0 25 0,0-15 0,0 15 0,0 3 0,0 8 0,3 9 0,3 3 0,4 5 0,5 6 0,2 1 0,2 5 0,6-2 0,4 6 0,1-4 0,3 4 0,-1 0 0,-6 0 0,6 0 0,-11 3 0,-1 0 0,-4 6 0,-7 4 0,0 0 0,-2 10 0,-3 1 0,-1 7 0,-7 6 0,-10-3 0,-13 13 0,-13-4 0,-3 8 0,4-14 0,-4 8 0,11-16 0,-5 1 0,11-6 0,5-9 0,4-1 0,8-6 0,0-5 0,6-2 0,1-8 0,4-5 0,9-5 0,9-5 0,10-4 0,-2 9 0,8-8 0,-6 16 0,6-6 0,-4 7 0,-4 4 0,2 1 0,-6 3 0,-3 0 0,-2 6 0,-5 4 0,3 19 0,-6-2 0,0 10 0,-4-1 0,-3 0 0,0 4 0,-4-5 0,0 1 0,0-1 0,-6-6 0,-2 3 0,-10-10 0,1 1 0,-9-4 0,2-5 0,-6-4 0,2-2 0,-5-1 0,2-3 0,-1-1 0,7-3 0,0 0 0,6 0 0,-1-3 0,4 0 0,0-6 0,3-1 0,1 0 0,3-1 0,-3-9 0,7 10 0,-1-6 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2.14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1 24575,'27'14'0,"-10"-5"0,28 21 0,-26-12 0,25 9 0,-21-9 0,10 7 0,-8-9 0,5 6 0,-13-10 0,2 0 0,-10-4 0,0-2 0,-3-1 0,0-2 0,-3-1 0,-1-2 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2.71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257 0 24575,'-12'0'0,"1"0"0,1 0 0,-1 0 0,2 0 0,-4 3 0,1 3 0,0 4 0,0 1 0,-4 3 0,3-2 0,-3 0 0,7 3 0,0-2 0,0 0 0,2-1 0,-1-8 0,2 7 0,0-7 0,-3 2 0,5-2 0,-7-3 0,7 1 0,-10-2 0,8 0 0,-2 0 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3.32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24575,'14'0'0,"3"0"0,20 0 0,-9 0 0,19 0 0,-14 0 0,3 0 0,-1 0 0,-9 0 0,-3 0 0,-10 0 0,-6 0 0,-5 0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4.41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1 835 24575,'0'12'0,"0"-1"0,0-36 0,4-8 0,0-3 0,2-4 0,5 2 0,1 1 0,4-32 0,-1 28 0,2-1 0,6-27 0,-1-1 0,6 5 0,-7 17 0,1 6 0,6-3 0,-9 14 0,-1 5 0,-1 5 0,-7 2 0,-1 5 0,-2-1 0,-2 9 0,1-3 0,-3 3 0,0 1 0,-1 2 0,1 1 0,2 2 0,1 2 0,0 11 0,0 6 0,5 9 0,5 19 0,1-4 0,4 22 0,-3-11 0,-1 0 0,3 11 0,-3-25 0,4 23 0,-5-27 0,3 8 0,-3-9 0,2-6 0,-4-2 0,-1-6 0,1 2 0,-4-7 0,2 4 0,-5-7 0,3 2 0,-4-2 0,0-4 0,-1-1 0,-2-2 0,0 0 0,-3-3 0,0-1 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5.11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24575,'26'0'0,"-11"0"0,21 0 0,3 0 0,-9 0 0,21 0 0,-24 0 0,6 0 0,-3 0 0,-3 0 0,-2 0 0,-2 0 0,-3 0 0,-6 0 0,-3 0 0,-5 0 0,0 0 0,-1 0 0,1 0 0,-3 0 0,-1 0 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7.61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61 763 24575,'0'23'0,"0"-4"0,0 6 0,0-2 0,0-2 0,0 2 0,0-3 0,0-3 0,0-2 0,0-6 0,0 0 0,0-11 0,0-13 0,0-16 0,0-19 0,0-11 0,-2 23 0,-1-2 0,-1-5 0,-1 1-401,2 6 1,-1 0 400,-6-11 0,2 2 0,5-16 0,-2 23 0,1 1 0,4-23 0,0 9 0,0 13 0,0 5 0,0 11 0,0-1 801,0 10-801,0-1 0,0 3 0,5 1 0,6 2 0,4 1 0,6 3 0,1 2 0,4 1 0,2 3 0,1 0 0,0 0 0,-4 0 0,2 3 0,-9 3 0,4 4 0,-12 3 0,3 4 0,-10-1 0,0 11 0,-3-1 0,-10 12 0,-7-4 0,-7 2 0,-13 6 0,3-2 0,-5 1 0,2-2 0,11-12 0,0-1 0,9-10 0,0 2 0,7-6 0,-1-3 0,7 0 0,-4-3 0,10-3 0,5-1 0,18-2 0,-2 0 0,15 0 0,-11 0 0,9 0 0,-6 0 0,4 0 0,-10 6 0,-2 7 0,-5 10 0,-6 5 0,-4 19 0,-3-13 0,-4 23 0,0-24 0,-8 14 0,-3-14 0,-9 7 0,-7-5 0,4-5 0,-3-8 0,3-5 0,5-7 0,-3-4 0,7-3 0,2-3 0,6 0 0,3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1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24575,'9'0'0,"1"0"0,27 0 0,-4 0 0,5 0 0,-5 0 0,-2 0 0,-5 0 0,-4 0 0,-2 0 0,-8 0 0,-1 0 0,-4 0 0,0 0 0,0 0 0,-3 10 0,-1 9 0,-3 7 0,0 11 0,0 2 0,0 6 0,0 7 0,0 13 0,0-10 0,0 11 0,0-8 0,0 2 0,0 6 0,0 0 0,0 0 0,0 0 0,0-7 0,0-2 0,0-5 0,5-1 0,0 1 0,1-7 0,3 5 0,-8-10 0,8 3 0,-4-5 0,0 0 0,-1 0 0,0-6 0,-3 0 0,3-6 0,-4-5 0,0 0 0,0-5 0,0 0 0,3 3 0,-2-2 0,2-2 0,-3-4 0,0 0 0,0-3 0,0 7 0,0-7 0,0 7 0,0-7 0,0 7 0,-3-7 0,-5 7 0,-4-6 0,-4 2 0,-5-3 0,4 0 0,-8 1 0,3-1 0,-4 1 0,4-1 0,2-3 0,4 2 0,0-6 0,4 6 0,0-6 0,5 2 0,3-12 0,1 7 0,3-7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0.51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24575,'28'0'0,"5"0"0,1 0 0,-1 0 0,24 0 0,-23 0 0,19 0 0,-17 0 0,-2 0 0,-2 0 0,-14 0 0,-3 0 0,-6 0 0,-6 0 0,0 0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0.94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47 24575,'21'0'0,"-1"0"0,35 0 0,10 0 0,-9 0 0,-16-1 0,2-2 0,25-11 0,-5 8 0,-23-3 0,-3 1 0,-9 7 0,8-4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1.64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461 0 24575,'-18'3'0,"-8"20"0,-7 1 0,-4 26 0,5-19 0,-1 1 0,-3 26 0,6-17 0,2-1 0,-3 19-1183,11-19 1,0 3 1182,2-3 0,2 0 101,1 0 0,1 1-101,0 2 0,3-2 0,1 16 0,3-14 0,1 1 0,6 14 0,-3-16 0,1 1 519,2 23-519,0-8 0,17 4 0,6-7 0,13-4 0,-9-21 0,1-1 0,19 20 0,-16-24 0,0-1 0,16 14 0,3-5 0,-2-2 1191,-8-10-1191,-7 2 113,-11-16 0,-14-1 0,1-3 1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2.69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0 714 24575,'0'-40'0,"5"-11"0,4 7 0,2 0 0,5-24 0,2 12 0,0 1 0,-1 7 0,-5 7 0,0 1 0,4-7 0,1-9 0,-1 15 0,-8 13 0,4 10 0,-11 3 0,7 10 0,-5-5 0,3 8 0,-1-3 0,1 5 0,-1 0 0,1 0 0,0 0 0,-1 0 0,0 5 0,1 2 0,4 13 0,1 5 0,0 5 0,7 8 0,-1 4 0,0-4 0,12 26 0,-14-18 0,7 9 0,-2-4 0,-6 4 0,5-13 0,-5 19 0,-1-34 0,-4 12 0,0-10 0,-2-8 0,0-1 0,-1-11 0,0 0 0,-3-6 0,-1-1 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3.25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69 24575,'0'-12'0,"5"1"0,17 1 0,-6 6 0,24-7 0,-4 3 0,-7 3 0,11-3 0,-1 8 0,-12 0 0,23 0 0,-25 0 0,11 0 0,-4 0 0,-4 0 0,-2 0 0,-7 0 0,4 0 0,-14 0 0,3 0 0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3.70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24575,'2'14'0,"16"6"0,-4 5 0,23 2 0,-10 2 0,13-4 0,1 7 0,-10-13 0,7 5 0,-11-9 0,-2-2 0,-5-2 0,-4-2 0,-8-3 0,7-3 0,-14 0 0,4-3 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4.22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328 1 24575,'-17'0'0,"-3"10"0,-1 9 0,-7 18 0,-6 10 0,-2 4 0,-2-6 0,9-2 0,2-8 0,8 0 0,-3-7 0,11-4 0,-3-6 0,8-6 0,2-6 0,2-3 0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4.8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21 24575,'29'0'0,"1"0"0,17 0 0,2 0 0,-12 0 0,27 0 0,-22 0 0,12-3 0,-17 2 0,-13-5 0,1 2 0,-9 0 0,-3 1 0,-4 3 0,-6 0 0,-1 0 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5.31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1 24575,'4'25'0,"0"-3"0,0 11 0,3-4 0,2 17 0,-1-6 0,1 3 0,-5-3 0,-4-5 0,3-3 0,-2 9 0,2-20 0,-3 2 0,0-14 0,0-7 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6.41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1 903 24575,'0'-21'0,"0"1"0,0-47 0,4 23 0,2-1 0,1 5 0,0 1 0,4-18 0,1 1 0,0 15 0,3 2-1206,3-31 1206,-3 25 0,-1 2 277,3-10-277,6-18 0,-6 23 0,-2 9 0,-1 12 0,-1 8 0,-3 9 911,1 4-911,-4 4 18,1 2-18,-2 0 0,-1 0 0,0 2 0,1 4 0,0 7 0,1 7 0,0 1 0,0 7 0,3 4 0,1-5 0,5 19 0,2-11 0,-1 6 0,6 12 0,-7-18 0,8 21 0,-3-1 0,0-14 0,0 14 0,-6-23 0,0 2 0,-4-7 0,-1-5 0,-4-11 0,0 1 0,-3-3 0,2-3 0,-4 3 0,2-6 0,-3-1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9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24575,'61'0'0,"-1"0"0,-32 0 0,34 0 0,0 0 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7.03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24575,'32'0'0,"4"0"0,3 0 0,12 0 0,-18 0 0,19 0 0,-3 0 0,-9 0 0,11 0 0,-26 0 0,9 0 0,-10 0 0,-3 0 0,-2 0 0,-9 0 0,1 0 0,-7 0 0,-2 0 0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28.94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24575,'18'19'0,"10"1"0,3 6 0,11 13 0,6 1 0,0 12 0,-21-24 0,-2 0 0,1 2 0,-1 2 0,-3 3 0,-2 2 0,1 2 0,-2 3-542,0 20 0,-4-1 542,-5-19 0,-2 0 0,2 25 0,-4-2 0,-6 6 0,1-19 0,-2 2 0,-3-12 0,-1-1-92,-2 2 0,-3-3 92,-9 15 0,-3-21 0,-2-1 0,-5 4 0,4-7 0,-1 0 0,-13 8 0,-3 1 0,8-6 1074,3-6-1074,14-10 194,0-3-194,8-6 0,0-2 0,6-3 0,1 0 0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0.39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89 482 24575,'0'21'0,"0"0"0,0 10 0,0-7 0,0 16 0,0 4 0,0-14 0,4 20 0,-1-24 0,2 5 0,5 0 0,-9-13 0,6 6 0,-7-15 0,0 3 0,0-16 0,-6-12 0,-4-23 0,-2-2 0,-9-27 0,10 6 0,2 20 0,1-2 0,2 3 0,2 1 0,-5-29 0,6 31 0,1 0 0,-2-14 0,4-11 0,0 14 0,0 5 0,0 14 0,7-2 0,2 14 0,9-3 0,6 8 0,0 2 0,6 0 0,-6 7 0,3 1 0,-1 3 0,-2 0 0,0 0 0,-7 9 0,-1 2 0,-3 9 0,-2 5 0,-2-4 0,-5 9 0,-1-7 0,-3 13 0,-3-9 0,-13 20 0,-7-8 0,-16 12 0,1-5 0,3-10 0,0 2 0,9-12 0,-5-2 0,6-3 0,5-8 0,3-3 0,8-2 0,3-6 0,26-14 0,-2 1 0,24-7 0,-7 5 0,3 4 0,2 0 0,-6 6 0,-5 3 0,-5 0 0,-8 3 0,2 14 0,-9 2 0,-1 14 0,-5 3 0,-3-4 0,0 3 0,0 0 0,0-6 0,-5 1 0,-3-6 0,-2-5 0,-2-2 0,2-4 0,1-1 0,-3-3 0,2 0 0,-6 0 0,4-3 0,-4 1 0,0-1 0,3-2 0,-3-1 0,3-3 0,4 0 0,-3 0 0,3 0 0,-1 0 0,2 0 0,4 0 0,2 0 0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1.02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24575,'6'11'0,"10"8"0,-5-8 0,12 9 0,2-2 0,-6-6 0,12 9 0,-13-8 0,6-1 0,-6 0 0,1-5 0,-8 2 0,1-4 0,-6-1 0,-1-4 0,-2 0 0,-1 0 0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1.50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219 3 24575,'-13'-3'0,"-7"7"0,7 6 0,-9 8 0,5 0 0,1-2 0,6-4 0,-2-2 0,8 1 0,-7-4 0,10 1 0,-7 1 0,4-5 0,-1 3 0,-4-6 0,0 4 0,-7-2 0,3 3 0,2-2 0,6-1 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2.31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24575,'22'0'0,"-5"0"0,19 0 0,3 0 0,-5 0 0,10 0 0,-8 0 0,2 0 0,-2 0 0,-5 0 0,-16 0 0,4 0 0,-12 0 0,-1 0 0,-4 0 0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2.762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 0 24575,'0'36'0,"0"9"0,0-1 0,0-1 0,0 9 0,0 3 0,0-14 0,0 26 0,0-35 0,0 14 0,0-16 0,0-4 0,-3-7 0,2-8 0,-1-6 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3.50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262 9 24575,'-6'-6'0,"-7"4"0,-24 31 0,7-5 0,-11 29 0,9 2 0,2 5 0,15-22 0,1 2 0,1 0 0,3 1 0,-1 29 0,6-28 0,1-2 0,4 7 0,0-7 0,0-2 0,0-6 0,7 7 0,3 1 0,9-1 0,1-5 0,2-3 0,10 4 0,19 18 0,-18-33 0,16 20 0,-15-21 0,0 0 0,-9-2 0,-5-7 0,-11-4 0,-3-3 0,-3-3 0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4.42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1 590 24575,'3'-29'0,"2"0"0,11-25 0,2-2 0,-4 18 0,1 0 0,10-21 0,-11 23 0,0 1 0,6-7 0,3-6 0,-10 14 0,2 4 0,-5 6 0,0 10 0,-3 1 0,1 8 0,-5 2 0,2 0 0,1 3 0,-1 0 0,0 0 0,4 9 0,-2 2 0,4 22 0,-2-2 0,5 19 0,-3-10 0,10 23 0,-8-23 0,9 28 0,-1-12 0,-7-5 0,6 6 0,-9-23 0,4-3 0,-3 0 0,-3-10 0,0 0 0,-1-3 0,1-4 0,-3 5 0,1-3 0,-1 1 0,0 2 0,-2-6 0,1 3 0,-4-7 0,2 0 0,-3-6 0,0-1 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4.92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3 36 24575,'-2'-9'0,"10"-1"0,3 3 0,9 1 0,6 3 0,-5 3 0,12 0 0,-8 0 0,10 0 0,-7 0 0,1 0 0,-5 0 0,0 0 0,-8 0 0,1 0 0,-6 0 0,-4 0 0,-1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12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24575,'71'34'0,"0"-1"0,1 1 0,-1-1 0,-25-10 0,0 1 0,31 13 0,20 10 0,-2-1 0,-27-11 0,-18-6 0,18 9 0,-27-13 0,3-9 0,-4 8 0,-2-14 0,6 9 0,-5-9 0,5 5 0,-6-6 0,0 1 0,-5-1 0,4 0 0,-10 4 0,5-3 0,-6 3 0,0-5 0,0 1 0,0 0 0,0 3 0,1-2 0,-6 2 0,4 1 0,-4-1 0,5 2 0,-1-2 0,1 0 0,0-2 0,0 3 0,6 0 0,-5-3 0,5 3 0,-6-4 0,0-1 0,0 5 0,0-3 0,0 6 0,-4-7 0,3 8 0,-9-5 0,9 1 0,-8 2 0,3-3 0,-4 1 0,0-2 0,0 1 0,0-3 0,0 2 0,-4-3 0,3 0 0,-6 3 0,6-2 0,-7 2 0,7-3 0,-7-1 0,7 1 0,-7-1 0,7 1 0,-7-1 0,3 1 0,0-1 0,-3 0 0,4 1 0,-1-1 0,-3-2 0,3 1 0,-4-5 0,0 5 0,0-5 0,0 6 0,1-7 0,-5 7 0,0-6 0,-3 2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19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24575,'-3'4'0,"81"-1"0,27-6 0,-62 3 0,48-2 0,1 0 0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5.41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4 24575,'11'0'0,"7"-3"0,-3 5 0,7-2 0,2 14 0,-5-6 0,7 9 0,-6-8 0,1 5 0,-1-1 0,-1 0 0,-6-3 0,0 5 0,-2-5 0,-3 5 0,1 1 0,-3-3 0,0 2 0,-3-2 0,0-4 0,-3-1 0,0-5 0,0 0 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5.95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136 0 24575,'-11'3'0,"1"0"0,-7 17 0,6-8 0,-13 16 0,9-11 0,0 2 0,4-2 0,2-5 0,3 0 0,3-6 0,0 3 0,3-3 0,0-1 0,0 0 0,0 0 0,0-2 0,0 0 0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6.54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24575,'18'0'0,"-4"0"0,12 0 0,-1 0 0,5 0 0,3 0 0,-5 0 0,-2 0 0,-9 0 0,-5 0 0,-7 0 0,-2 0 0,0 0 0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7.55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1 723 24575,'0'9'0,"0"0"0,0-1 0,0-2 0,0 2 0,0-2 0,0-1 0,0-4 0,0-13 0,0-9 0,0-25 0,8-13 0,6-8 0,-3 31 0,0-1 0,1-2 0,1 1 0,11-17 0,-5-15 0,5 27 0,-2-11 0,-2 10 0,0-1 0,-6 19 0,-3-1 0,1 10 0,-5 0 0,2 4 0,-3 7 0,0 4 0,-1 2 0,0 0 0,1 2 0,0 8 0,1 16 0,0-3 0,4 24 0,-1-22 0,11 32 0,-9-28 0,10 22 0,-5-3 0,0-13 0,2 15 0,-4-20 0,2 10 0,1-7 0,-7 0 0,3-3 0,-3-6 0,-1-3 0,-1-6 0,-3-3 0,0-3 0,0 0 0,-3-4 0,0 1 0,-3-1 0,0 0 0,0 1 0,2 0 0,-1 0 0,2-3 0,-3-1 0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38.64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213 27 24575,'-14'0'0,"4"0"0,-2 0 0,4 0 0,-5 0 0,3 0 0,-12 0 0,8 0 0,-10 0 0,7 0 0,-2 0 0,6 0 0,-3 2 0,7-1 0,1 1 0,4 1 0,4-2 0,10 1 0,7-2 0,16 0 0,-1 0 0,17 0 0,-17 0 0,20 0 0,-13-3 0,8-2 0,-7-2 0,0-1 0,-7 4 0,-3-3 0,-11 6 0,-3-2 0,-7 3 0,-1 0 0,-2 0 0,0 0 0,-3 0 0,0 0 0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0.21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24575,'22'0'0,"4"7"0,6 9 0,9 8 0,-11 4 0,18 16 0,-16-2 0,6 12 0,-20-7 0,1 16 0,-17-23 0,3 2 0,-1 0 0,-4 1 0,0 13 0,0-13 0,-11-11 0,0 1 0,-9-3 0,5-14 0,5-3 0,-1-4 0,5-4 0,0-2 0,3 0 0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1.53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103 676 24575,'3'-17'0,"-5"-1"0,-6-35 0,-1 6 0,-6-2 0,2 2 0,1 1 0,-4-17 0,10 17 0,-10-12 0,15 28 0,-7-9 0,8 11 0,0-2 0,0 6 0,0 8 0,0 0 0,0 4 0,0 2 0,2 2 0,4 2 0,7 3 0,4-3 0,3 5 0,5-2 0,-2 3 0,6 0 0,0 0 0,-4 0 0,-1 0 0,-4 3 0,-3 3 0,-4 4 0,-1 6 0,-5 0 0,0 4 0,-4 7 0,-3-5 0,0 16 0,-11-5 0,-1 1 0,-21 13 0,5-23 0,-9 18 0,12-23 0,-2 7 0,10-11 0,1 0 0,7-9 0,0 3 0,9-6 0,6 0 0,12-3 0,6-4 0,5-4 0,-1 4 0,-3-6 0,3 9 0,-7-2 0,3 3 0,-4 0 0,0 3 0,-6 7 0,-1 8 0,-7 7 0,2 9 0,-4-6 0,-1 6 0,-3-7 0,0-2 0,-3 2 0,-6-9 0,-6 1 0,-5-5 0,1-4 0,-2-1 0,5-2 0,-3-3 0,3 1 0,-5-4 0,2 4 0,-1-4 0,0 2 0,0-3 0,0 0 0,-4 0 0,7 0 0,3 0 0,8 0 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3.777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24575,'0'0'0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4.58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425 0 24575,'-19'20'0,"0"7"0,-15 8 0,3 11 0,-10 5 0,2 10 0,-2-5 0,16-8 0,4-15 0,1-2 0,8 5 0,-10 2 0,2-2 0,11-1 0,-16 15 0,19-9 0,-4-8 0,5 11 0,2-16 0,3 11 0,0-6 0,0 1 0,0-7 0,0 1 0,0-8 0,0 1 0,0-6 0,0-6 0,0-1 0,0-2 0,0 0 0,-4-3 0,-1-6 0,0-4 0,0-9 0,4 9 0,-2-2 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6.14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77 285 24575,'0'20'0,"0"-3"0,0 2 0,0-3 0,0 4 0,0 0 0,0-4 0,0-4 0,0 0 0,0-3 0,0 2 0,0-3 0,0 0 0,0-2 0,0 0 0,0-1 0,0 0 0,0 0 0,0 1 0,2-3 0,1-9 0,3-12 0,0-6 0,-2-9 0,-1 5 0,0-1 0,-2 4 0,3 1 0,-4 7 0,0 2 0,0 5 0,0 2 0,0 2 0,0 0 0,0 0 0,0-2 0,0 1 0,0-1 0,0 3 0,0-1 0,-3 1 0,0-1 0,-5-2 0,5 1 0,-5-3 0,1 3 0,1-4 0,0 1 0,-3-2 0,6 0 0,-6 0 0,3-4 0,0 4 0,-1-9 0,0 6 0,3-2 0,-1 1 0,2 7 0,0 1 0,0 2 0,7 26 0,0 4 0,4 21 0,2 0 0,-1-4 0,2-1 0,-3 0 0,-1-8 0,0 2 0,0-13 0,0 2 0,-4-13 0,3 2 0,-6-6 0,3-1 0,-3 1 0,2-3 0,1 0 0,2-3 0,1 0 0,6-14 0,-1 5 0,22-27 0,-12 15 0,26-26 0,-18 24 0,10-14 0,-6 17 0,0-7 0,0 8 0,-7 1 0,-3 7 0,-6 4 0,-5 2 0,-3 4 0,-3-1 0,-1 2 0,1 0 0,-3 0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0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24575,'15'0'0,"13"0"0,12 0 0,11 0 0,7 0 0,2 0 0,19-11 0,1-1 0,-20 6 0,2-5 0,-1-1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48.86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6574 13 24575,'16'-7'0,"-2"2"0,-13 5 0,-19 0 0,-31 0 0,-7 7 0,-5 2-3129,2-2 0,-9 1 3129,14 0 0,-8 3 0,-5 0 0,-2 1 0,0-1-634,5 0 0,-2-1 0,-1 1 0,-1-2 1,-1 2-1,1-1 634,-1 2 0,2-2 0,-2 1 0,0 1 0,-4-1 0,-4 1-346,11-2 1,-3 0 0,-5 1 0,-2 1 0,0 0 0,-1-1 0,2 0 0,3 0 0,4-1 0,5 0 345,-16 2 0,8-2 0,4 1 0,-3-1 0,-9 4-231,19-4 0,-5 2 0,-4 0 0,-3 0 1,-1 2-1,1-1 0,2 0 0,2 0 0,6-1 1,6-2 230,-22 6 0,11-2 0,2-1 0,-4 3 88,3 0 1,-4 1 0,0 1 0,3-1 0,9-1-89,0-1 0,8-1 0,-2 0 557,-4 1 0,-2 1 0,3-1-557,-14 6 0,3-1 1433,-3 0 0,3-1-1433,13-1 0,7 0 4775,2 0-4775,20-6 2885,74-10-2885,-1-2 0,23 0 0,5 0 0,-27 0 0,-1 0 0,14 0 0,0 0 0,-18 0 0,-2 0 0,-4 0 0,-1 0 2188,22 0-2188,-15 8 991,-36 8-991,-54 27 0,8-17 0,-9 2-1100,-13 4 0,-9 3 1,-1-3 1099,13-8 0,1-3 0,-8 3-814,0 3 1,-9 3-1,-2 2 1,2-3 0,8-3 813,-1-4 0,7-4 0,-6 4 0,-2 0 0,-8 5 0,-1 1 0,2-2 0,10-5-500,7-3 0,7-4 0,-4 1 500,-7 1 0,-6 2 0,2 0 0,7-3 0,-2 0 0,0 0 0,6-5 0,-8 2 0,1-1 0,9-1 0,5-1 0,1-1-129,-9 1 1,-6-1 0,10-1 128,-8 2 2156,-2-4-2156,19-1 4151,20-4-4151,17-3 2264,40-10-2264,-22 3 680,23-24-680,-37-4 0,8-20 0,1 4 0,7-2 0,0 11 0,-4 6 0,3 0 0,-7 19 0,1 0 0,-12 13 0,-11 19 0,-17 13 0,-6 19 0,-7 5 0,-4 8 0,11-12 0,-5 9 0,12-11 0,1 1 0,1-2 0,12-11 0,2-5 0,8-6 0,2-1 0,1-6 0,3 3 0,6-1 0,5-2 0,22 8 0,12 1 0,14 3 0,-7-3 0,3 1 0,-8-1 0,4-2 0,-9-1 0,-10-7 0,-8-2 0,-11-4 0,-1 0 0,-6-1 0,-3-8 0,-1 3 0,-2-7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1.56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47 367 24575,'0'20'0,"0"-2"0,0-12 0,9-3 0,1-1 0,9-2 0,5 0 0,-4 0 0,-2 0 0,-4-3 0,-8 0 0,3 0 0,-6-2 0,-1 0 0,-2-1 0,0-2 0,0 0 0,0 2 0,0-5 0,0 5 0,0-9 0,0 2 0,0-7 0,0 0 0,-2 1 0,-2-2 0,-6-1 0,0 4 0,-6 1 0,-1 8 0,-2 6 0,-1 0 0,0 3 0,4 0 0,1 0 0,2 3 0,7 3 0,-3 6 0,8 1 0,-2 0 0,3 2 0,0-5 0,0 5 0,0-3 0,5-3 0,6 3 0,5-5 0,4 3 0,2-6 0,-1-1 0,10-3 0,-13-3 0,19-16 0,-18 2 0,16-22 0,-8 12 0,0-7 0,4 6 0,-10 7 0,4 6 0,-5 8 0,-4 4 0,3 3 0,-6 0 0,6 6 0,-5 8 0,2 5 0,-5 3 0,1-5 0,-6-2 0,3-3 0,-3-3 0,-3 0 0,0-3 0,0-3 0,0-1 0,0-7 0,1-2 0,-3-8 0,5 1 0,-3-1 0,1 3 0,0 3 0,-1 0 0,3 3 0,-1 1 0,1 1 0,0 2 0,-1 2 0,1 0 0,2 0 0,1 0 0,4 0 0,3 6 0,-1-1 0,6 4 0,2-2 0,-2-3 0,5-1 0,0-3 0,-3 0 0,5-3 0,-5-13 0,-1 1 0,-4-15 0,-8 7 0,1-3 0,-8 3 0,0 9 0,-3 2 0,-2 9 0,-4 0 0,-7 3 0,-7 0 0,-2 6 0,-2 8 0,8 1 0,2 8 0,5-7 0,5 4 0,1-4 0,3 0 0,0-4 0,2-3 0,12 0 0,13-2 0,3-3 0,12 0 0,-8-4 0,1 0 0,2 0 0,-7 0 0,8-8 0,-8 3 0,-1-5 0,-14 6 0,-6 1 0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2.845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52 386 24575,'-2'-3'0,"1"1"0,-10 7 0,1 13 0,2-3 0,-4 14 0,10-7 0,-4 5 0,6-2 0,0 5 0,0-14 0,9 6 0,-1-18 0,27 5 0,-15-8 0,21 3 0,-13-4 0,3 0 0,1 0 0,-10-3 0,-3-3 0,-10-1 0,-2-4 0,-5-2 0,-2 3 0,-3-4 0,-10 7 0,-5 1 0,-17-1 0,7 5 0,-6-4 0,10 5 0,3-3 0,6 4 0,8-2 0,2-4 0,5-7 0,3-8 0,15-4 0,14-12 0,13 0 0,-5-2 0,0-1 0,-12 4 0,-2-6 0,-5 9 0,-8-6 0,-7 10 0,-2-1 0,-4 4 0,0 8 0,-6-1 0,2 9 0,-8 4 0,6 4 0,-3 2 0,4 0 0,2 20 0,0 14 0,3 23 0,0 15 0,0 2 0,6-32 0,2 1 0,-1-4 0,1-1 0,19 29 0,6-2 0,6-2 0,-5-13 0,7 6 0,-14-31 0,3 1 0,-4-11 0,-1-4 0,-3-8 0,-8 0 0,2-9 0,-10-11 0,-2-2 0,-1-20 0,-3 19 0,-3-15 0,-15 12 0,1 4 0,-18 2 0,4 9 0,1 4 0,-1 1 0,13 3 0,-1 0 0,10 0 0,3-6 0,3 2 0,3-13 0,3 2 0,11-16 0,7 3 0,9-6 0,7 1 0,-7 4 0,2 1 0,-8 4 0,-6 6 0,-2 4 0,-6 6 0,-2 2 0,-5 3 0,0 0 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3.48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1 24575,'0'25'0,"0"9"0,4 12 0,0 18 0,9-8 0,4 9 0,0-23 0,-2-6 0,-1-1 0,0-2 0,10 25 0,-13-31 0,4 0 0,-8-9 0,-1-9 0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5.82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0 773 24575,'11'-8'0,"0"-4"0,15-5 0,-10 5 0,22-13 0,-10 10 0,20-9 0,7-9 0,-7 5 0,-14 7 0,0 0 0,15-2 0,12-16 0,-11 14 0,-2-7 0,-9 6 0,-9 7 0,-9-2 0,-8 11 0,-3-5 0,-7 5 0,-1-2 0,-2-1 0,0 4 0,-2-2 0,-4 1 0,-8-2 0,-2 2 0,-4 0 0,-4 3 0,3 0 0,-4 3 0,5 1 0,6 3 0,-1 0 0,8 0 0,1 5 0,4 5 0,2 10 0,0 13 0,4 3 0,6 4 0,2-5 0,15 14 0,-12-20 0,13 26 0,-5-23 0,2 13 0,2-9 0,-8-6 0,-4-9 0,-3-5 0,-5-7 0,1 0 0,-2-4 0,-1-6 0,1-11 0,1-10 0,0-6 0,0-2 0,4 2 0,-3 2 0,2 2 0,-4 8 0,3 3 0,-3 4 0,3 5 0,-3 2 0,2 2 0,-1 2 0,5 8 0,-6 0 0,7 9 0,-3-5 0,6 2 0,-4-4 0,4-2 0,-1-1 0,2-6 0,7 0 0,-3-3 0,7 0 0,-7-3 0,3-7 0,-7-1 0,-3-8 0,-1-2 0,-6 0 0,0-3 0,-4 0 0,-3 3 0,0-3 0,0 4 0,-2 4 0,-4 3 0,-4 5 0,-2 4 0,-4 1 0,3 3 0,-7 0 0,7 0 0,0 9 0,4 3 0,2 11 0,3-2 0,1 2 0,3-6 0,0-1 0,9-4 0,6-2 0,6 0 0,6-6 0,-3-1 0,6-3 0,-6-6 0,9-9 0,-17-8 0,9-8 0,-11-1 0,-1 2 0,3-1 0,-4 1 0,0 6 0,2 3 0,-4 6 0,2 6 0,-3 0 0,3 5 0,0 1 0,0 3 0,-3 3 0,1 13 0,-4 4 0,-1 13 0,-2-5 0,-3 1 0,0-5 0,0 1 0,0-10 0,0 1 0,-9-7 0,2-2 0,-9-5 0,4-2 0,-1 0 0,4 0 0,1 0 0,4-2 0,2-1 0,2-5 0,0-1 0,3-3 0,3-1 0,12-4 0,3 2 0,6-3 0,2 0 0,-4-1 0,7-5 0,-2 1 0,6-8 0,-11 6 0,5-9 0,-10 1 0,-5 4 0,0-12 0,-8 15 0,1-4 0,-5 7 0,0 7 0,-3-1 0,-5 10 0,-5 2 0,-10 5 0,2 3 0,-4 14 0,10 2 0,-2 18 0,10-3 0,1 5 0,3-5 0,0-1 0,0-4 0,2-8 0,12 3 0,5-9 0,6-1 0,3-4 0,-4-6 0,2-1 0,-3-3 0,-7 0 0,0 0 0,-4 0 0,-2 0 0,-2-5 0,-5 3 0,0-4 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6.85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0 305 24575,'7'-8'0,"-3"-7"0,-4 6 0,0-10 0,0 2 0,0 1 0,0 0 0,0 7 0,0 1 0,0 0 0,0 1 0,0 8 0,0 11 0,0 7 0,3 8 0,1-9 0,5 4 0,1-9 0,6 3 0,0-6 0,1-3 0,5-4 0,-5-10 0,4-7 0,4-17 0,-8-6 0,9-5 0,-10 3 0,6 5 0,-6 1 0,2 6 0,-4 4 0,2 9 0,-3 1 0,3 9 0,-1 2 0,-4 2 0,6 2 0,-9 12 0,9 15 0,-8 11 0,-1 1 0,-1 1 0,-6-8 0,3 0 0,-4-5 0,0-11 0,-3-6 0,-7-5 0,-3-4 0,-8 0 0,2-3 0,-4-6 0,1-2 0,-1-12 0,5 1 0,1-4 0,10 12 0,1 2 0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7.453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81 6 24575,'-8'-3'0,"2"0"0,-1 3 0,-5 0 0,1 0 0,-8 0 0,11 0 0,-1 0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58.710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99 99 24575,'-8'0'0,"0"6"0,-5 8 0,5 0 0,-8 9 0,5-3 0,1 2 0,0 1 0,3 0 0,4-2 0,0 3 0,3-7 0,0 6 0,0-9 0,0 9 0,0-10 0,0 6 0,0-9 0,0 9 0,0-9 0,8 6 0,3-3 0,9-6 0,3 2 0,2-5 0,-1 3 0,0-3 0,-3-1 0,-2-3 0,1 0 0,-3 0 0,-2 0 0,-3 0 0,0 0 0,1-2 0,-1-8 0,1-4 0,4-10 0,-5-2 0,2-4 0,-4-2 0,-2 2 0,3-8 0,-7 8 0,0-3 0,-4 4 0,0 4 0,0 1 0,0 3 0,-3 2 0,0 2 0,-11-3 0,3 7 0,-9-5 0,7 9 0,-6-3 0,3 7 0,-1-3 0,-2 4 0,3 1 0,-4 0 0,3 3 0,-2 0 0,6 0 0,-6 0 0,6 0 0,-3 0 0,3 0 0,-2 0 0,2 0 0,-2 0 0,5 0 0,2 0 0,2 0 0,0 2 0,0-1 0,1 4 0,2-5 0,0 3 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7:18.97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354 92 24575,'0'11'0,"0"4"0,0-1 0,0 1 0,-3 6 0,-3-7 0,-2 6 0,-1-3 0,2-5 0,1 5 0,-3-5 0,0 1 0,-1-4 0,1 3 0,3-6 0,-2 0 0,4-1 0,-7-4 0,11-4 0,-6-3 0,6-9 0,0-11 0,9 6 0,0-17 0,13 12 0,-2-6 0,4 0 0,3 6 0,-3-2 0,6 8 0,-8 1 0,3 7 0,-5 1 0,0 6 0,-2 1 0,-3 3 0,-2 0 0,-4 0 0,0 0 0,-4 0 0,1 2 0,-3 8 0,0 4 0,-3 10 0,0 6 0,0 12 0,0-2 0,0 6 0,0-1 0,-12 7 0,0 8 0,-3-19 0,-4 0 0,5-6 0,-2 0-346,-1 4 0,-1-1 346,-1-5 0,1 0 0,-10 26 0,-9 3 0,10-14 0,-9 5-151,9-9 151,-6 1 0,7 0 0,-2-17 0,5 3 0,5-13 687,-2-1-687,6-7 156,-5 0-156,5-7 0,-7 0 0,7-3 0,-1 0 0,6-6 0,5-4 0,2-7 0,2-4 0,0 0 0,0 1 0,0-5 0,0 4 0,6-8 0,6 7 0,3-4 0,6 4 0,-7 5 0,7 0 0,-4 3 0,0 1 0,-1 3 0,0 0 0,-3 7 0,7 0 0,-3 3 0,3 0 0,0 0 0,1 0 0,0 3 0,4 9 0,-2 3 0,4 9 0,0 7 0,-6-7 0,9 11 0,-9-8 0,6 5 0,-3 0 0,0 0 0,9 7 0,-12-15 0,10 0 0,-14-14 0,3-3 0,5 0 0,-4-4 0,8 1 0,-7-4 0,6 0 0,2-7 0,1-2 0,8-7 0,-8 1 0,-1 0 0,-5 1 0,-5 0 0,-2 4 0,-3 0 0,-5 4 0,-2 0 0,-2 0 0,0 1 0,-3-4 0,0 2 0,-3 1 0,0 4 0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48.05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24575,'19'0'0,"7"0"0,12 0 0,3 0 0,12 0 0,-9 0 0,12 0 0,-14 0 0,8 0 0,-12 0 0,6 0 0,-15 0 0,-2 0 0,-4 0 0,-16 0 0,2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2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0 247 24575,'99'-6'0,"0"1"0,-50-9 0,20 0 0,17-3 0,-31-6 0,-50-10 0,-1-17 0,-4 29 0,0 5 0,0 0 0,0 4 0,-7 0 0,2 8 0,-10 1 0,3 3 0,-4 0 0,0 0 0,0 0 0,0 0 0,0 3 0,4 1 0,-3 8 0,6 0 0,-3 8 0,1-3 0,5 4 0,-5-1 0,6 2 0,-4 9 0,0-4 0,4 10 0,1-9 0,4 8 0,0-3 0,0 5 0,0-5 0,0 3 0,0-3 0,0 11 0,0-4 0,0-1 0,0-3 0,4-3 0,1 0 0,4 3 0,-4-8 0,0 3 0,-2-9 0,-2 3 0,6-8 0,-6 3 0,2-4 0,-3-4 0,4 3 0,-3-7 0,2 3 0,-3-3 0,3-4 0,1-1 0,4-20 0,1-4 0,5-23 0,6-2 0,1 1 0,9-5 0,-5 4 0,1-5 0,4 4 0,-9 8 0,2 6 0,-6 11 0,-1 5 0,-4 6 0,-1 6 0,-4 2 0,1 3 0,-1 0 0,0 0 0,0 0 0,0 0 0,1 7 0,-4 6 0,-1 14 0,2 6 0,-4 5 0,3 0 0,-4 0 0,0 0 0,0-5 0,4-1 0,-3-11 0,3 0 0,-1-9 0,1-1 0,0-4 0,2 0 0,-2-3 0,3-1 0,4-3 0,-2 0 0,13 0 0,-9 0 0,6 0 0,-4-7 0,-6 2 0,2-10 0,-3 3 0,0-9 0,-4 11 0,0-1 0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48.58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24 24575,'40'0'0,"7"0"0,7 0 0,16 0 0,-21 0 0,20 0 0,-21 0 0,0 0 0,-8 0 0,-14 0 0,-2 0 0,-12-10 0,-3 8 0,-9-9 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49.411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1 0 24575,'16'4'0,"3"-2"0,30-2 0,0 0 0,-6 0 0,13 0 0,-13 0 0,7 0 0,-1 0 0,-14 0 0,5 0 0,-16 0 0,-2 0 0,-10 0 0,-2 0 0,-5 0 0,-3 0 0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50.029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0 0 24575,'0'22'0,"0"0"0,0 20 0,0-5 0,5 13 0,2-1 0,2-6 0,3 9 0,-4-4 0,1-5 0,3 7 0,-4-23 0,0 6 0,-2-11 0,-5 7 0,5-11 0,-2 6 0,-1-3 0,3-6 0,-6 7 0,3-11 0,-3 4 0,0-7 0,0-3 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5:50.65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6 5 24575,'-5'3'0,"11"0"0,3-3 0,23 0 0,0 0 0,28 0 0,-20 0 0,1 0 0,-1 0 0,-3 0 0,31 0 0,-26 0 0,6 0 0,-3 0 0,-9 0 0,-6 0 0,-7 0 0,-6 0 0,-3 0 0,-5 0 0,-5-5 0,-2 4 0,-5-4 0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0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24575,'0'11'0,"0"2"0,16 16 0,-3 3 0,9 1 0,18 24 0,-21-32 0,28 33 0,-20-25 0,13 8 0,-11-3 0,9 6 0,-17-16 0,11 14 0,-7-17 0,-2 6 0,-4-9 0,-6-1 0,-8-11 0,7-2 0,-11 0 0,2-4 0,-3 1 0,0-2 0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09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 24575,'-45'77'0,"0"0"0,-3 4 0,7-13 0,18-31 0,-2 7 0,18-40 0,6 4 0,-3 0 0,4-3 0,0-2 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09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24575,'7'0'0,"5"0"0,1 0 0,1 0 0,-2 0 0,1 0 0,0 4 0,1 5 0,-5 5 0,-5 9 0,-4 7 0,0 1 0,0 4 0,0 7 0,0-4 0,0 12 0,-4-19 0,-6 9 0,3-23 0,-2 3 0,9-17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0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24575,'-7'0'0,"23"0"0,0 0 0,21 0 0,-8 0 0,1 0 0,-1 0 0,0 0 0,-4 0 0,-7 0 0,-5 0 0,-9 10 0,0 19 0,-9 6 0,-6 15 0,-6-1 0,-10 2 0,3 0 0,-4 5 0,6-12 0,5 5 0,-3-6 0,8-6 0,-3-2 0,9-11 0,-2-1 0,7-9 0,-3 3 0,4-8 0,0 3 0,0-4 0,0 0 0,3-3 0,6-2 0,10-3 0,5 0 0,5 0 0,1 0 0,-1 0 0,0 0 0,-5 0 0,4 0 0,-8 0 0,-2 0 0,-5 0 0,-1 0 0,-3 0 0,4 0 0,-9 4 0,3-3 0,-6 2 0,3-3 0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1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24575,'93'-1'0,"0"-1"0,0 1 0,-13-4 0,-3-1 0,-20-1 0,-23-2 0,-27-7 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24575,'64'73'0,"0"1"0,0 0 0,-20-17 0,-2-3 0,-1-5 0,17 5 0,-9-10 0,-19-10 0,3-5 0,-21-20 0,-7-2 0,2-3 0,-2 1 0,-1-2 0,0-3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55 24575,'-4'3'0,"1"1"0,3 2 0,6-2 0,7-1 0,19-3 0,8 0 0,12 0 0,-12-4 0,9-1 0,-9 0 0,11-9 0,-5 7 0,-8-3 0,-1 1 0,-14 8 0,2-10 0,-13 9 0,-1-5 0,-4 7 0,0 0 0,0 0 0,-3 0 0,-1 0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1 24575,'4'-1'0,"-9"11"0,-13 17 0,-10 17 0,-13 10 0,16-8 0,-14 5 0,21-7 0,-23 11 0,17-10 0,-5 5 0,10-19 0,2 10 0,2-15 0,-5 14 0,14-20 0,-12 9 0,16-11 0,-10 0 0,8-5 0,-5 0 0,5-5 0,0-4 0,4 0 0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4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24575,'0'58'0,"0"-5"0,0-24 0,0-5 0,0-5 0,0-7 0,0-8 0,0 0 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4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24575,'16'94'0,"0"0"0,0-4 0,-6-23 0,-10-50 0,0-4 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24575,'56'37'0,"-3"-2"0,-33-15 0,-1-5 0,-15-15 0,0 0 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6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24575,'72'4'0,"-14"0"0,28-4 0,-37 0 0,-18 0 0,-8-4 0,-6 3 0,1-3 0,-8-4 0,2 6 0,-8-6 0,4 8 0,-3 3 0,-2 6 0,-7 9 0,-1 1 0,-10 15 0,0-8 0,-12 17 0,4-6 0,-5 14 0,7-6 0,-1 3 0,0-5 0,2-8 0,4 1 0,2-12 0,9-6 0,-3-1 0,7-8 0,-3 4 0,4-5 0,0 0 0,0 0 0,0 0 0,3-4 0,6-1 0,4-3 0,5 0 0,5 0 0,-4 0 0,4 0 0,0 0 0,-4 0 0,4 0 0,-5 0 0,0 0 0,-1 0 0,1 0 0,-4 0 0,-2 0 0,-4 0 0,0 0 0,1 0 0,-2 0 0,-2 0 0,-2 0 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24575,'87'-10'0,"1"-1"0,-5-7 0,-11 0 0,-21 2 0,-13-12 0,-31 23 0,-6-3 0,3 0 0,-4 3 0,0 2 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1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41 24575,'-16'77'0,"-1"1"0,3-7 0,3-18 0,7-43 0,4-8 0,0-19 0,0 2 0,0-13 0,0-2 0,0-1 0,0-5 0,0 7 0,4 0 0,1 4 0,5 2 0,-1 5 0,-1 5 0,0 0 0,-3 5 0,-1 0 0,-1 3 0,1 1 0,1 4 0,-2 0 0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2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24575,'0'7'0,"0"6"0,4 0 0,1 5 0,9 5 0,-3 7 0,12-4 0,-7 8 0,4-3 0,4 2 0,-11 2 0,10-9 0,-12 2 0,6-13 0,-7 7 0,3-8 0,-4-1 0,4 0 0,-4 0 0,0-4 0,-1 4 0,-7-5 0,2 0 0,-3-4 0,0-1 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25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24575,'-3'-1'0,"-11"7"0,-2 19 0,-7-4 0,2 19 0,2-19 0,-8 20 0,11-15 0,-8 5 0,13-3 0,-2-13 0,4 7 0,0-8 0,4-1 0,-2 0 0,6-5 0,-3-1 0,4 1 0,0-3 0,0-2 0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2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8 165 24575,'-4'3'0,"1"6"0,3 4 0,0 1 0,0 3 0,0-8 0,0 3 0,0-4 0,0 0 0,0 0 0,0 0 0,0 0 0,0 0 0,0-7 0,0-6 0,0-9 0,0-4 0,0-5 0,0 4 0,0-4 0,0 5 0,0 0 0,0 0 0,0-5 0,0 4 0,0-5 0,0 6 0,3 5 0,-2 0 0,6 5 0,-6 0 0,6 3 0,-6 2 0,2 3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3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24575,'17'-4'0,"-8"1"0,32 3 0,-23 3 0,12-2 0,-8 7 0,-1-4 0,0 1 0,-5-2 0,-4-3 0,-1 3 0,-4 1 0,-3 3 0,-1 4 0,-3 1 0,0 8 0,0 2 0,-9 10 0,-1-5 0,-8 4 0,1-4 0,-1-1 0,5-5 0,0 0 0,6-9 0,-1-1 0,4-4 0,-2-3 0,2-1 0,0-9 0,1 5 0,3-6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28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24575,'0'-12'0,"0"-1"0,0-10 0,0-2 0,0-4 0,0-1 0,0 1 0,0 4 0,0 2 0,0 5 0,0 5 0,3 0 0,-2 12 0,3-1 0,-4 5 0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3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1 171 24575,'0'-12'0,"0"-3"0,3 5 0,-2-6 0,11 2 0,-7 0 0,4-3 0,-2 8 0,-2-8 0,3 12 0,1-11 0,-1 14 0,1-10 0,-5 8 0,0 0 0,-4 0 0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4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24575,'-7'0'0,"14"0"0,1 0 0,18 0 0,-11 0 0,7 0 0,-4 0 0,-3 0 0,7 0 0,-8 0 0,3 0 0,-4 0 0,-1 0 0,-4 0 0,0 0 0,-4 3 0,0 1 0,-4 4 0,0 0 0,0 0 0,0 5 0,0 0 0,0 5 0,-8 0 0,-2 0 0,-4 0 0,-4 5 0,4-4 0,-1 4 0,-2-5 0,7 0 0,-7-1 0,7 1 0,-3 0 0,5-4 0,-1 2 0,4-7 0,-3 4 0,8-5 0,-4 0 0,0 0 0,3 0 0,-2 0 0,3 0 0,0 0 0,0 0 0,0 0 0,0 0 0,3-4 0,2 3 0,12-6 0,-2 2 0,13-3 0,-9 0 0,9 0 0,-4 5 0,6-4 0,-1 3 0,0 0 0,-5-3 0,-1 8 0,0-4 0,-8 0 0,7 4 0,-13-8 0,4 3 0,-5-4 0,0 3 0,-4-2 0,0 2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4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24575,'12'0'0,"1"0"0,10 0 0,1 0 0,6 0 0,-1 0 0,-5 0 0,10 0 0,-8 0 0,4 0 0,-11 0 0,3 0 0,-8 0 0,4 0 0,-6 0 0,-4 0 0,0 0 0,0 0 0,0 0 0,-1 0 0,1 0 0,0 0 0,5 0 0,-4 0 0,8 0 0,-4 0 0,1 0 0,-2 0 0,-4 0 0,0 0 0,0 0 0,0 0 0,0 0 0,-3 0 0,-2 0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4:50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0 197 24575,'0'7'0,"0"5"0,0-2 0,0 2 0,0-4 0,0-7 0,0-6 0,0-8 0,0-4 0,0-6 0,0 3 0,0-3 0,4 10 0,-3 0 0,2 5 0,1 0 0,-3 0 0,6-1 0,-6 1 0,2 0 0,1 0 0,-3 0 0,6 0 0,-6 0 0,6 0 0,-6 0 0,2 0 0,-3 1 0,0 3 0,0 0 0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04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24575,'3'-4'0,"6"0"0,9 4 0,6-4 0,6-1 0,5-6 0,-4 1 0,-1 0 0,-2 5 0,-13 1 0,7 4 0,-13 0 0,8 0 0,-8 0 0,0 3 0,-6 17 0,-12 7 0,-9 23 0,-5-6 0,-10 12 0,4-10 0,0 10 0,-3-15 0,9 7 0,2-16 0,1 3 0,10-11 0,-4-1 0,9-10 0,-3 0 0,7-5 0,-2 0 0,3 0 0,0 0 0,10-4 0,1 0 0,14-4 0,-1 0 0,6 0 0,-1 0 0,0 0 0,-4-4 0,-7 3 0,-1-3 0,-8 0 0,4 3 0,-5-2 0,0 3 0,0 0 0,-4 0 0,0 0 0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05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24575,'85'0'0,"2"-9"0,-55 3 0,16-9 0,-22 5 0,-1 5 0,-13-7 0,-7 2 0,3-8 0,-7 8 0,3 2 0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09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24575,'9'0'0,"-2"0"0,27 0 0,4 0 0,7 0 0,11-10 0,-12 7 0,-1-12 0,-8 14 0,-11-3 0,-5 0 0,-7 3 0,-4-2 0,0 3 0,-3 6 0,-12 15 0,-4 4 0,-24 32 0,7-26 0,-14 32 0,9-27 0,0 9 0,0-7 0,6-7 0,3-6 0,9-2 0,2-5 0,4-5 0,4 0 0,2-5 0,3 0 0,0 0 0,0 0 0,0 0 0,0 0 0,0 0 0,11 0 0,5-3 0,7 2 0,5-6 0,2 3 0,0-4 0,6 0 0,-7 0 0,0 0 0,0 0 0,0 0 0,-4 0 0,2 0 0,-7 0 0,3 0 0,-10 0 0,4 0 0,-8 0 0,3 0 0,-3 0 0,-5 0 0,0 0 0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10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24575,'90'-17'0,"-1"0"0,-14 3 0,-12 3 0,-14 2 0,-20 8 0,-5-3 0,-1 4 0,-10 0 0,4 0 0,-8 0 0,0 0 0,-6 0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1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0 24575,'-33'62'0,"0"-1"0,-4 12 0,4-6 0,3-8 0,-2 10 0,27-52 0,1-8 0,4-6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4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24575,'4'-2'0,"-1"15"0,-3 8 0,0 28 0,0-7 0,0 23 0,0-19 0,0 11 0,0-12 0,0 13 0,0-11 0,0 4 0,0-18 0,0 3 0,0-9 0,0-4 0,0-3 0,0-8 0,0 0 0,4 3 0,-3-7 0,6 7 0,-6-7 0,2 3 0,0-4 0,-2 0 0,2 0 0,-3 0 0,0 1 0,0-4 0,0-1 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17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24575,'0'-23'0,"0"6"0,3 8 0,6 6 0,4 3 0,10 0 0,-4 0 0,10 0 0,-5 0 0,5 0 0,0 0 0,1-5 0,-6 4 0,-5-11 0,-2 10 0,-8-6 0,4 8 0,-5 0 0,0 0 0,0 0 0,-4 6 0,-1 9 0,-11 3 0,-3 16 0,-8-9 0,-2 11 0,2-7 0,-1 0 0,5 1 0,0-1 0,2-5 0,2 5 0,2-10 0,1 4 0,3-5 0,0-5 0,-4 4 0,8-8 0,-3 3 0,4-3 0,0-1 0,0 0 0,0 0 0,0 0 0,0 0 0,0 0 0,0-1 0,4-3 0,5 0 0,4-4 0,5 0 0,0 0 0,5 0 0,1 0 0,6 0 0,-1 0 0,-5 4 0,4-3 0,-3 3 0,-1 0 0,-1-3 0,-10 2 0,0 1 0,-5-3 0,0 3 0,0-4 0,-4 3 0,0-2 0,-4 2 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18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24575,'16'0'0,"12"0"0,-3 0 0,11 0 0,-1 0 0,-4 0 0,10-5 0,-10 0 0,10-6 0,-10 1 0,0 4 0,-8 2 0,-10-4 0,4 6 0,-7-6 0,2 8 0,-4 0 0,0 0 0,-3 0 0,-2 0 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27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30 24575,'4'4'0,"0"-1"0,8-3 0,7 0 0,0-4 0,4 3 0,-5-7 0,5 7 0,-8-11 0,2 10 0,-8-6 0,-1 8 0,0 0 0,-4 10 0,-5 6 0,-9 16 0,-6-1 0,0 4 0,-3 0 0,3-4 0,0 4 0,3-11 0,3 4 0,-3-9 0,2 4 0,-2-5 0,4 0 0,0-1 0,4-3 0,-3 2 0,7-6 0,-3 2 0,1-4 0,2 0 0,-3 0 0,4 0 0,0 0 0,0 0 0,0 0 0,0 0 0,0-1 0,4-2 0,0 2 0,4-6 0,0 2 0,5-3 0,0 0 0,5 0 0,0 0 0,0 0 0,5 0 0,-4 0 0,4 0 0,-5 0 0,-5 0 0,4 0 0,-8 0 0,8 0 0,-8 0 0,4 0 0,-5 0 0,0 0 0,-4 0 0,-1 0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28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24575,'10'-4'0,"11"0"0,7 4 0,20 0 0,-16 0 0,23 0 0,-17 0 0,12 0 0,-8 0 0,-5 0 0,-11 0 0,-4 0 0,-13 0 0,4 0 0,-5 0 0,-4-7 0,0 5 0,-4-5 0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1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24575,'2'0'0,"4"0"0,10 0 0,7 0 0,-4 0 0,4 0 0,-5 0 0,0 0 0,-1 0 0,-4 0 0,-5 3 0,-5 2 0,-3 7 0,0 7 0,0 0 0,0 9 0,0-4 0,-8 6 0,1-1 0,-12 0 0,8 7 0,-8-5 0,3 4 0,-3-6 0,0-5 0,4 5 0,2-10 0,3 3 0,1-4 0,0 0 0,4 0 0,1-5 0,4 0 0,0-5 0,0 0 0,0 0 0,0 0 0,0 0 0,0 0 0,0 0 0,0 0 0,4 0 0,0 0 0,5-3 0,-1-2 0,0 1 0,4-3 0,2 2 0,3-3 0,1 0 0,0 0 0,0 0 0,0 0 0,0 0 0,-5 0 0,4 0 0,-8 0 0,4 0 0,-5 0 0,0 0 0,0 0 0,0 0 0,-4 0 0,0 0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1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24575,'67'0'0,"1"0"0,-1 0 0,14-1 0,-13-2 0,-15-2 0,-39 0 0,4 0 0,-14 2 0,0-6 0,-4-5 0,0 4 0,0 2 0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6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24575,'16'0'0,"5"0"0,3 0 0,0 0 0,10 0 0,-13 0 0,8 0 0,-12 0 0,1 0 0,-4 0 0,-2 0 0,-4 0 0,-4 7 0,0 3 0,-4 12 0,0-3 0,-5 9 0,-4-4 0,-8 12 0,-2-6 0,2 12 0,-2-11 0,4 4 0,-5-6 0,0 1 0,0-1 0,5 0 0,-3-4 0,8-2 0,-3-5 0,4-5 0,0 4 0,1-8 0,3 4 0,-2-5 0,6 0 0,-3 0 0,4 0 0,0 0 0,3-1 0,6-2 0,10-2 0,0-3 0,4 0 0,0 0 0,-4 0 0,9 0 0,-9 0 0,9 0 0,-9 0 0,4 0 0,-5 0 0,0 0 0,-4 0 0,2 0 0,-6 0 0,2 0 0,-4 0 0,0 0 0,-4 3 0,3-2 0,-6 2 0,2-3 0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6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24575,'29'0'0,"-4"0"0,12 0 0,-7 0 0,-1 0 0,0-4 0,1-2 0,-1 1 0,6 1 0,-9-1 0,-1 4 0,-4-3 0,-10 4 0,6 0 0,-13 0 0,-1 0 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37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24575,'4'2'0,"0"9"0,-4 17 0,0 9 0,0 0 0,0-2 0,0-6 0,0 0 0,0-9 0,0-2 0,0-10 0,0 0 0,0-4 0,0 0 0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3.18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1 922 24575,'0'-29'0,"11"-15"0,8-5 0,0 0 0,2-2 0,-4 18 0,0-2 0,4-20 0,2-2-585,-2 12 1,0 0 584,-1-7 0,0 2 0,-1 11 0,-1 0 88,0-3 1,-1 2-89,4-4 243,7-8-243,-4 15 0,-4 16 0,-5 10 589,0 8-589,-6 3 160,3 0-160,1 13 0,4 11 0,1 23 0,5 11 0,-11-22 0,1 0 0,-1 0 0,2 2 0,1 5 0,0-1 0,-2 0 0,1-2 0,10 28 0,-13-29 0,0-3 0,9 16 0,-4 13 0,2-17 0,-9-8 0,2-6 0,-4-13 0,-4-2 0,0-10 0,-3 0 0,0-6 0,0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25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24575,'2'-8'0,"7"1"0,12 7 0,5 0 0,5 0 0,1 0 0,6 0 0,6 0 0,-10 0 0,4 0 0,-7 0 0,-8 0 0,3 0 0,-14 0 0,-1 0 0,-4 0 0,0 0 0,-3-3 0,-1 2 0,-3-2 0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3.80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24575,'14'0'0,"17"0"0,-14 0 0,31 0 0,-24 0 0,34 0 0,-28 0 0,25 0 0,-14 0 0,2 0 0,-3 0 0,-11 0 0,-9 0 0,0 0 0,-11 0 0,1 0 0,-7 0 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4.3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24575,'0'11'0,"0"2"0,0-1 0,2 2 0,10 5 0,6 2 0,0-5 0,6 7 0,3 5 0,-4-7 0,7 12 0,9-5 0,-17-10 0,16 11 0,-22-21 0,2 9 0,-3-11 0,-9 3 0,0-6 0,-6 0 0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4.82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269 0 24575,'-14'9'0,"-7"8"0,-6 10 0,-9 12 0,7-9 0,-7 12 0,10-17 0,-3 7 0,7-11 0,9-7 0,3 1 0,7-11 0,0 2 0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6.73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8 313 24575,'3'22'0,"-1"4"0,-2 7 0,0-6 0,0 9 0,0-11 0,0-3 0,0-3 0,0-10 0,0-1 0,0-2 0,0-24 0,0-1 0,-4-18 0,3-12 0,-2 11 0,3-15 0,0 16 0,0-9 0,0 12 0,0-5 0,0 11 0,0 3 0,10-1 0,-2 10 0,13-5 0,-1 7 0,6-1 0,-2 2 0,8 5 0,-11 1 0,11 4 0,-7 3 0,0 0 0,-2 0 0,-3 0 0,-4 0 0,-3 5 0,-3 6 0,-4 8 0,-2 2 0,-1 14 0,-3-4 0,-3 7 0,-8-1 0,-11 0 0,-1-3 0,-5 2 0,10-10 0,-4-1 0,8-8 0,-1-1 0,2-7 0,1 0 0,3-3 0,0-3 0,0 0 0,3-3 0,-3 0 0,4 0 0,-1 0 0,0 0 0,1 0 0,0 0 0,0 0 0,-1 0 0,1 0 0,-1 0 0,1 0 0,3 3 0,-4-3 0,24-3 0,-2-3 0,19-7 0,-2 5 0,-3 1 0,7 3 0,-7 4 0,8 0 0,-8 0 0,3 0 0,-7 0 0,-3 7 0,-6 3 0,-4 7 0,-3 2 0,-3 5 0,-4-3 0,0 6 0,-3 2 0,0-3 0,0 1 0,-10 5 0,2-12 0,-13 14 0,-2-14 0,0 5 0,1-9 0,2 1 0,7-8 0,-3 1 0,4-1 0,0-3 0,-4-2 0,2-1 0,-7-3 0,7 0 0,-8-3 0,0-8 0,4-4 0,-7-7 0,8 4 0,0-2 0,0 7 0,4-3 0,1 3 0,0 1 0,3 3 0,0 0 0,3 4 0,1 1 0,2 0 0,-2 1 0,4-3 0,-2-6 0,3-6 0,0-10 0,0 11 0,0 0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7.57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24575,'8'8'0,"5"4"0,4 1 0,4 1 0,-2 3 0,1-4 0,1 0 0,-5 0 0,4 0 0,-11-4 0,4 4 0,-5-9 0,-4 4 0,4-8 0,-5 5 0,0-2 0,3 0 0,-6 0 0,3-3 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8.13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227 1 24575,'-9'17'0,"-3"3"0,-2 3 0,1-4 0,-5 12 0,1-7 0,1 3 0,0 0 0,-1 0 0,-2-4 0,4 1 0,-1-5 0,9-8 0,-5 1 0,6-7 0,-5-1 0,7-5 0,-1 1 0,5-3 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8.97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1 24575,'-5'6'0,"4"-1"0,9-5 0,13 0 0,-3 0 0,17 0 0,-4 0 0,1 0 0,8 0 0,9 0 0,-13 0 0,15 0 0,-23 0 0,3 0 0,-4 0 0,-6 0 0,-5 0 0,-4 0 0,-2 0 0,-2 0 0,-5 0 0,-1 0 0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5:59.56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24575,'0'21'0,"0"11"0,0-5 0,0 20 0,0 2 0,0-6 0,0 14 0,0-7 0,3-11 0,-2 6 0,6-16 0,-7-3 0,3-3 0,-3-10 0,0-4 0,0-6 0,0-1 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1.00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7 785 24575,'-4'31'0,"2"-16"0,2-43 0,0-18 0,11-15 0,4-3 0,3 3 0,6 8 0,-1 0 0,-4-11 0,5 13 0,-1 3 0,-7 12 0,5 3 0,-11 12 0,2 5 0,-5 1 0,2 2 0,0 1 0,-2 0 0,2-1 0,0-2 0,-3 2 0,3-2 0,-3-1 0,1 0 0,-1 2 0,0-1 0,-2 8 0,-2-1 0,1 2 0,0 3 0,2 1 0,1 2 0,0 0 0,6 9 0,-1 6 0,6 7 0,2 18 0,1 3 0,6 18 0,1 4 0,-12-29 0,2-1 0,14 33 0,1-7 0,-12-21 0,-1-2 0,4 9 0,-5-11 0,-1 0 0,3 3 0,1 0 0,-4-10 0,-6-9 0,-2-3 0,-3-8 0,0-1 0,-3-2 0,-1-3 0,-2-1 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1.57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24575,'31'0'0,"4"0"0,8 0 0,-1 0 0,1 0 0,14 0 0,-22 0 0,27 0 0,-20 0 0,2 0 0,1 0 0,-6 0 0,-9 0 0,-7 0 0,-5 0 0,-11 0 0,3 0 0,-8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3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15 24575,'-6'-8'0,"-3"2"0,-19 6 0,8 0 0,-20 0 0,13 0 0,-5 0 0,-3 4 0,2 1 0,2 7 0,0-2 0,10 2 0,1-4 0,8-1 0,1 4 0,4-3 0,2 7 0,2-3 0,-4 8 0,5 6 0,-5 1 0,7 13 0,0-7 0,0 9 0,0 2 0,0 10 0,0-12 0,0 16 0,0-3 0,0-6 0,0 30 0,0-36 0,0 28 0,0-24 0,0 25 0,0-23 0,0 13 0,0-17 0,0 1 0,0-1 0,0-10 0,0-3 0,0-8 0,0-3 0,0 3 0,0-11 0,0 6 0,0-11 0,0 3 0,0-4 0,3 4 0,-2 1 0,2 3 0,0-3 0,-2 6 0,6-5 0,-6 7 0,6 0 0,-6-3 0,6 4 0,-6-5 0,6-5 0,-6 4 0,5-3 0,-5 0 0,6-1 0,-6-3 0,5-1 0,-5 0 0,5-3 0,-2-1 0,7-3 0,6 0 0,4 0 0,11 0 0,0 0 0,12 0 0,-4 0 0,10-5 0,-11 4 0,11-8 0,-16 8 0,9-4 0,-20 5 0,2 0 0,-9 0 0,0 0 0,-4-3 0,-4 2 0,-5-2 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2.28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24575,'15'0'0,"4"0"0,2 0 0,11 11 0,-3-2 0,7 14 0,-6-4 0,14 14 0,-22-13 0,26 16 0,-32-21 0,14 11 0,-16-12 0,2-4 0,-7-2 0,-1-5 0,-2 3 0,0-3 0,-3 0 0,0-3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2.91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311 0 24575,'-23'4'0,"-1"6"0,-6 6 0,-3 16 0,0-8 0,7 7 0,-6-5 0,16-4 0,-8 1 0,11-8 0,-3-2 0,7-4 0,0-1 0,1-5 0,2 0 0,0-3 0,4 0 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4.64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45 347 24575,'0'23'0,"0"3"0,0 2 0,0-5 0,0 8 0,0-2 0,0-2 0,0 9 0,4-8 0,-3 2 0,2 6 0,0-6 0,-3-2 0,3-10 0,-3-3 0,0-8 0,0 1 0,0-2 0,0-5 0,-3-15 0,-1-16 0,-8-15 0,3-8 0,-4 1 0,4-20 0,5 25 0,-1-27 0,5 33 0,0-10 0,0 7 0,0 13 0,0-2 0,0 12 0,0-3 0,3 4 0,4 4 0,6-4 0,4 6 0,4-6 0,10 5 0,-7 0 0,11 4 0,-10 4 0,6 3 0,0 1 0,1 3 0,-7 0 0,3 0 0,-7 9 0,0-2 0,-4 14 0,-7-2 0,-1 2 0,-2 2 0,-3 5 0,-1-5 0,-3 8 0,-7 1 0,-9 6 0,-9 4 0,-8-8 0,-3 1 0,0-7 0,-2 1 0,5-7 0,7-7 0,2-4 0,11-5 0,-3 0 0,10-3 0,-3 0 0,4-3 0,2-2 0,9-5 0,6-3 0,7-3 0,6-1 0,-5 1 0,4-1 0,-4 4 0,0 3 0,0 4 0,-1 3 0,1 0 0,0 0 0,-4 0 0,7 13 0,-8-1 0,6 16 0,-11-4 0,4 5 0,-6 0 0,2-1 0,-3-2 0,-3-3 0,-1-3 0,-3 0 0,-2-1 0,-9 2 0,0-1 0,-13 2 0,5-5 0,-8-3 0,5-4 0,-1-3 0,4-1 0,-6-2 0,4-1 0,-2-3 0,2 0 0,1 0 0,1 0 0,-2 0 0,5-3 0,0 0 0,4-6 0,2-1 0,-2-8 0,5-4 0,0 7 0,3 1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6.56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24575,'19'0'0,"6"0"0,17 0 0,6 0 0,-6 0 0,15 0 0,-16 0 0,16 0 0,-14 0 0,-1 0 0,-13 0 0,-5 0 0,-11 0 0,2 0 0,-9 0 0,0 0 0,-3 0 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7.07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21 1 24575,'0'23'0,"0"7"0,0 15 0,0 5 0,0 2 0,0 20 0,0-31 0,0 28 0,0-30 0,0 3 0,0-9 0,0-3 0,-9-16 0,7 2 0,-8-16 0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08.93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88 24575,'14'0'0,"16"0"0,-7-4 0,26 0 0,-1-8 0,12-3 0,2-2 0,-19 7 0,26-5 0,-36 12 0,27-5 0,-30 8 0,-3 0 0,-6 0 0,-1 0 0,-10 0 0,-1 0 0,-6 0 0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1.44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44 487 24575,'0'12'0,"0"0"0,0 11 0,0-4 0,0 24 0,0-19 0,0 21 0,0-23 0,0 12 0,0-18 0,0 8 0,0-14 0,0 2 0,0-11 0,0-11 0,0-19 0,-4-6 0,-1-22 0,0-2 0,-2-15 0,6 34 0,0 2 0,-3-20 0,4-11 0,0 25 0,0-15 0,0 15 0,0 3 0,0 8 0,3 9 0,3 3 0,4 5 0,5 6 0,2 1 0,2 5 0,6-2 0,4 6 0,1-4 0,3 4 0,-1 0 0,-6 0 0,6 0 0,-11 3 0,-1 0 0,-4 6 0,-7 4 0,0 0 0,-2 10 0,-3 1 0,-1 7 0,-7 6 0,-10-3 0,-13 13 0,-13-4 0,-3 8 0,4-14 0,-4 8 0,11-16 0,-5 1 0,11-6 0,5-9 0,4-1 0,8-6 0,0-5 0,6-2 0,1-8 0,4-5 0,9-5 0,9-5 0,10-4 0,-2 9 0,8-8 0,-6 16 0,6-6 0,-4 7 0,-4 4 0,2 1 0,-6 3 0,-3 0 0,-2 6 0,-5 4 0,3 19 0,-6-2 0,0 10 0,-4-1 0,-3 0 0,0 4 0,-4-5 0,0 1 0,0-1 0,-6-6 0,-2 3 0,-10-10 0,1 1 0,-9-4 0,2-5 0,-6-4 0,2-2 0,-5-1 0,2-3 0,-1-1 0,7-3 0,0 0 0,6 0 0,-1-3 0,4 0 0,0-6 0,3-1 0,1 0 0,3-1 0,-3-9 0,7 10 0,-1-6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2.14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24575,'27'14'0,"-10"-5"0,28 21 0,-26-12 0,25 9 0,-21-9 0,10 7 0,-8-9 0,5 6 0,-13-10 0,2 0 0,-10-4 0,0-2 0,-3-1 0,0-2 0,-3-1 0,-1-2 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2.7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257 0 24575,'-12'0'0,"1"0"0,1 0 0,-1 0 0,2 0 0,-4 3 0,1 3 0,0 4 0,0 1 0,-4 3 0,3-2 0,-3 0 0,7 3 0,0-2 0,0 0 0,2-1 0,-1-8 0,2 7 0,0-7 0,-3 2 0,5-2 0,-7-3 0,7 1 0,-10-2 0,8 0 0,-2 0 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3.32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24575,'14'0'0,"3"0"0,20 0 0,-9 0 0,19 0 0,-14 0 0,3 0 0,-1 0 0,-9 0 0,-3 0 0,-10 0 0,-6 0 0,-5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4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876 233 24575,'-66'-68'0,"0"-1"0,-4 8 0,8 26 0,19 60 0,-2 5 0,18 18 0,16-15 0,-4 17 0,10-12 0,1 11 0,4-6 0,0 9 0,0 2 0,0-8 0,4 1 0,6-3 0,5 1 0,5 0 0,1 5 0,-2-10 0,-4 4 0,-1-7 0,-5-4 0,0 4 0,-4-10 0,0 5 0,-5-6 0,0-1 0,0 2 0,0-6 0,-8 0 0,-6 0 0,-8-3 0,-5 0 0,-4-1 0,-2-7 0,-5 0 0,-15-6 0,6-4 0,-14 0 0,7-13 0,12-3 0,-12-20 0,22-3 0,-9-4 0,16-5 0,9 24 0,7 1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4.41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1 835 24575,'0'12'0,"0"-1"0,0-36 0,4-8 0,0-3 0,2-4 0,5 2 0,1 1 0,4-32 0,-1 28 0,2-1 0,6-27 0,-1-1 0,6 5 0,-7 17 0,1 6 0,6-3 0,-9 14 0,-1 5 0,-1 5 0,-7 2 0,-1 5 0,-2-1 0,-2 9 0,1-3 0,-3 3 0,0 1 0,-1 2 0,1 1 0,2 2 0,1 2 0,0 11 0,0 6 0,5 9 0,5 19 0,1-4 0,4 22 0,-3-11 0,-1 0 0,3 11 0,-3-25 0,4 23 0,-5-27 0,3 8 0,-3-9 0,2-6 0,-4-2 0,-1-6 0,1 2 0,-4-7 0,2 4 0,-5-7 0,3 2 0,-4-2 0,0-4 0,-1-1 0,-2-2 0,0 0 0,-3-3 0,0-1 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5.1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24575,'26'0'0,"-11"0"0,21 0 0,3 0 0,-9 0 0,21 0 0,-24 0 0,6 0 0,-3 0 0,-3 0 0,-2 0 0,-2 0 0,-3 0 0,-6 0 0,-3 0 0,-5 0 0,0 0 0,-1 0 0,1 0 0,-3 0 0,-1 0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6:17.61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61 763 24575,'0'23'0,"0"-4"0,0 6 0,0-2 0,0-2 0,0 2 0,0-3 0,0-3 0,0-2 0,0-6 0,0 0 0,0-11 0,0-13 0,0-16 0,0-19 0,0-11 0,-2 23 0,-1-2 0,-1-5 0,-1 1-401,2 6 1,-1 0 400,-6-11 0,2 2 0,5-16 0,-2 23 0,1 1 0,4-23 0,0 9 0,0 13 0,0 5 0,0 11 0,0-1 801,0 10-801,0-1 0,0 3 0,5 1 0,6 2 0,4 1 0,6 3 0,1 2 0,4 1 0,2 3 0,1 0 0,0 0 0,-4 0 0,2 3 0,-9 3 0,4 4 0,-12 3 0,3 4 0,-10-1 0,0 11 0,-3-1 0,-10 12 0,-7-4 0,-7 2 0,-13 6 0,3-2 0,-5 1 0,2-2 0,11-12 0,0-1 0,9-10 0,0 2 0,7-6 0,-1-3 0,7 0 0,-4-3 0,10-3 0,5-1 0,18-2 0,-2 0 0,15 0 0,-11 0 0,9 0 0,-6 0 0,4 0 0,-10 6 0,-2 7 0,-5 10 0,-6 5 0,-4 19 0,-3-13 0,-4 23 0,0-24 0,-8 14 0,-3-14 0,-9 7 0,-7-5 0,4-5 0,-3-8 0,3-5 0,5-7 0,-3-4 0,7-3 0,2-3 0,6 0 0,3 0 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7:16.56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524 0 24575,'-13'23'0,"-9"-1"0,-3 8 0,-7-1 0,-5 4 0,-2 1 0,-3-4 0,-3 9 0,13-17 0,-9 11 0,13-14 0,-8 9 0,4-3 0,5-2 0,0 0 0,13-9 0,0 2 0,8-6 0,0-2 0,3-2 0,0 0 0,3-1 0,0 1 0,10 0 0,1-3 0,18 4 0,3 1 0,8 8 0,-3 5 0,7 3 0,-13 0 0,25 12 0,-24-10 0,18 18 0,-12-13 0,-8 2 0,3-1 0,-12-12 0,-2 5 0,-2-14 0,-8 4 0,0-8 0,-3 2 0,-3-6 0,0-1 0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7:17.43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0 159 24575,'2'6'0,"2"0"0,8-6 0,2-3 0,10-5 0,6-4 0,6-7 0,-4 3 0,2 0 0,-4-1 0,6 7 0,3-9 0,-7 10 0,1-2 0,-11 4 0,2 4 0,-7 0 0,-1 3 0,-4 0 0,-2 0 0,-2 0 0,-2 0 0,0 0 0,0 0 0,-3-3 0,-1 0 0,-2-3 0,0 3 0,0 1 0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27:18.9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354 92 24575,'0'11'0,"0"4"0,0-1 0,0 1 0,-3 6 0,-3-7 0,-2 6 0,-1-3 0,2-5 0,1 5 0,-3-5 0,0 1 0,-1-4 0,1 3 0,3-6 0,-2 0 0,4-1 0,-7-4 0,11-4 0,-6-3 0,6-9 0,0-11 0,9 6 0,0-17 0,13 12 0,-2-6 0,4 0 0,3 6 0,-3-2 0,6 8 0,-8 1 0,3 7 0,-5 1 0,0 6 0,-2 1 0,-3 3 0,-2 0 0,-4 0 0,0 0 0,-4 0 0,1 2 0,-3 8 0,0 4 0,-3 10 0,0 6 0,0 12 0,0-2 0,0 6 0,0-1 0,-12 7 0,0 8 0,-3-19 0,-4 0 0,5-6 0,-2 0-346,-1 4 0,-1-1 346,-1-5 0,1 0 0,-10 26 0,-9 3 0,10-14 0,-9 5-151,9-9 151,-6 1 0,7 0 0,-2-17 0,5 3 0,5-13 687,-2-1-687,6-7 156,-5 0-156,5-7 0,-7 0 0,7-3 0,-1 0 0,6-6 0,5-4 0,2-7 0,2-4 0,0 0 0,0 1 0,0-5 0,0 4 0,6-8 0,6 7 0,3-4 0,6 4 0,-7 5 0,7 0 0,-4 3 0,0 1 0,-1 3 0,0 0 0,-3 7 0,7 0 0,-3 3 0,3 0 0,0 0 0,1 0 0,0 3 0,4 9 0,-2 3 0,4 9 0,0 7 0,-6-7 0,9 11 0,-9-8 0,6 5 0,-3 0 0,0 0 0,9 7 0,-12-15 0,10 0 0,-14-14 0,3-3 0,5 0 0,-4-4 0,8 1 0,-7-4 0,6 0 0,2-7 0,1-2 0,8-7 0,-8 1 0,-1 0 0,-5 1 0,-5 0 0,-2 4 0,-3 0 0,-5 4 0,-2 0 0,-2 0 0,0 1 0,-3-4 0,0 2 0,-3 1 0,0 4 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6:02.84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731 1 24575,'-17'8'0,"-4"3"0,5-4 0,-16 8 0,12-4 0,-27 16 0,21-6 0,-16 13 0,-6 18 0,16-15-534,1 0 1,1 2 533,-11 16 0,15-19 0,-1 1 0,-2 3 0,2-3 0,-10 9-181,10-9 1,0-1 180,-3-4 0,-2 16 0,5-17 0,12-11 0,3 0 1047,4-14-1047,7 3 381,-1-4-381,2 1 0,2 0 0,4-1 0,3 1 0,7 1 0,7 7 0,2 5 0,13 15 0,5 4 0,4 13 0,-19-25 0,0 0 0,-3 3 0,0 1 0,7 2 0,1 1 0,-1 1 0,0 0 0,0 2 0,0 0 0,-4-6 0,-1 1 0,6 9 0,-2-1 0,4 4 0,-6-8 0,-2-1 0,-3 2 0,5 2 0,-15-10 0,2-11 0,-9-4 0,2-5 0,-4-2 0,-2-6 0,-12-21 0,6 13 0,-8-15 0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3:36:11.87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24575,'19'7'0,"4"12"0,9 14 0,-1 15 0,3-4 0,-1 5 0,8 6 0,3-1 0,-8-13 0,0 0 0,-8-11 0,-1-2 0,4 2 0,-2-3 0,17 18 0,-18-19 0,16 14 0,-16-16 0,8 3 0,-18-15 0,3 5 0,-8-10 0,-4-1 0,0 0 0,-4-3 0,1 2 0,-3 1 0,0-1 0,-3 4 0,0 4 0,-3 8 0,-13 6 0,-7 9 0,-15 7 0,-3 8 0,-3 1 0,5-8 0,0 7 0,4-6 0,-1 4 0,5-5 0,7-9 0,2-8 0,11-4 0,-6 0 0,10-8 0,1-1 0,1-11 0,5-22 0,-2 14 0,2-16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5:5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0 217 24575,'8'-4'0,"0"-5"0,0 0 0,5-8 0,-4 3 0,4-4 0,-4 5 0,0-4 0,-1 7 0,1-6 0,-1 6 0,1-7 0,-1 8 0,0-3 0,1 3 0,-5 1 0,3 0 0,-2 0 0,-1 3 0,-1 2 0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04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24575,'12'0'0,"1"0"0,10 0 0,-3 0 0,8 0 0,-4 0 0,-4 0 0,7 0 0,-17 0 0,12 0 0,-13 0 0,4 0 0,-5 0 0,0 0 0,0 0 0,-4 7 0,0-2 0,-4 6 0,0 2 0,0 0 0,0 5 0,0 0 0,0 0 0,-4 0 0,-6 5 0,0-4 0,-8 4 0,8-5 0,-7 0 0,7-5 0,-2 0 0,3-5 0,1 0 0,4 0 0,-4 0 0,4 0 0,-1 0 0,-2 0 0,6 0 0,-6 0 0,6 0 0,-3 0 0,4 0 0,-3 0 0,2 0 0,-3 1 0,4-2 0,0 1 0,0 0 0,0 0 0,0 0 0,0 0 0,0 0 0,0 0 0,0 0 0,0 0 0,0 0 0,0 0 0,4-3 0,0-1 0,4-1 0,5-2 0,0 3 0,10-4 0,-4 0 0,4 0 0,-5 0 0,0 0 0,0 0 0,0 0 0,-5 0 0,0 0 0,-5 0 0,0 0 0,0 0 0,0 0 0,-4 0 0,-1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5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24575,'11'0'0,"10"0"0,13 0 0,12-4 0,-1 2 0,12-2 0,-4 4 0,21 0 0,-6 0 0,13 0 0,-30 0 0,18 0 0,-14 0 0,7 0 0,3 0 0,-14 0 0,-11 0 0,-3 0 0,-5 0 0,-13 0 0,5 0 0,-12 0 0,0 0 0,-1 0 0,-7 0 0,-1 0 0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05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24575,'12'0'0,"7"0"0,5 0 0,11 0 0,-4 0 0,4 0 0,1 0 0,-6 0 0,12 0 0,-17 0 0,4 0 0,-6 0 0,-8 0 0,7 0 0,-13 0 0,3 0 0,-7 0 0,-2 0 0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05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24575,'0'12'0,"0"-3"0,0 7 0,0-2 0,0 4 0,0 4 0,0-3 0,0 0 0,0-2 0,0-8 0,0 13 0,0-12 0,0 8 0,0-1 0,0-6 0,0 16 0,0-12 0,0 3 0,0-1 0,0-8 0,0 4 0,0-6 0,0-5 0,0 0 0,0-5 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1161 24575,'0'-12'0,"0"-2"0,0-42 0,0 21 0,13-54 0,1 31 0,16-36 0,-5 33 0,9-13 0,-5 21 0,7-12 0,-8 10 0,5-2 0,-12 14 0,6 1 0,-9 14 0,-3 4 0,2 2 0,-7 4 0,6 1 0,-6 3 0,2-2 0,-3 2 0,4-13 0,-2 6 0,7-11 0,-8 13 0,4-4 0,-6 5 0,1 0 0,-1 9 0,1-3 0,-5 8 0,0-4 0,-1 3 0,1 2 0,0 10 0,4 7 0,-7 10 0,8 9 0,-8-3 0,8 16 0,-8-7 0,10 17 0,-5-12 0,4 9 0,1-9 0,-5 9 0,3-8 0,-3 4 0,4-13 0,0 3 0,-4-2 0,2-2 0,-2 0 0,3-11 0,-4 4 0,3-9 0,-3 4 0,0-5 0,3 0 0,-3 0 0,0-5 0,3 4 0,-7-8 0,3 3 0,-1-4 0,-2 0 0,3 1 0,-1-1 0,-2 0 0,6 0 0,-6 0 0,6 0 0,-2 0 0,-1 0 0,4 0 0,-7 0 0,6 0 0,-6 0 0,2 0 0,-3-4 0,0 0 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2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24575,'12'0'0,"1"0"0,0 0 0,4 0 0,-4 0 0,1 0 0,2 0 0,-2 0 0,-1 0 0,0 0 0,-6 0 0,-2 10 0,-2 1 0,-3 14 0,-4-1 0,3 12 0,-8-6 0,-2 11 0,-4-10 0,-2 10 0,-1-10 0,6 5 0,-6-7 0,7 0 0,-3-4 0,4 3 0,1-13 0,4 7 0,-3-13 0,8 3 0,-4-4 0,4 0 0,0 0 0,0 0 0,0 0 0,4-4 0,0-1 0,8-3 0,2 0 0,4 0 0,0 0 0,0 0 0,-1 0 0,1 0 0,-4 0 0,2 0 0,-6 0 0,2 0 0,-4 0 0,0 0 0,0 0 0,0 0 0,-3 0 0,-1 0 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3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91 24575,'3'-7'0,"6"-6"0,9 4 0,1-4 0,9 3 0,-9 1 0,10-1 0,-10 5 0,9-4 0,-9 8 0,4-4 0,-5 5 0,-5 0 0,-1 0 0,-4 0 0,0 0 0,-4 0 0,-1 0 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4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24575,'0'52'0,"0"-8"0,0-37 0,0-6 0,0-12 0,0 5 0,0-8 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81 118 24575,'0'7'0,"0"1"0,0-1 0,0 1 0,0-1 0,0 0 0,0 1 0,0-1 0,0 1 0,0-1 0,0 1 0,0-8 0,0-5 0,0-14 0,0 0 0,0-9 0,0 10 0,0-5 0,0 5 0,0 5 0,0 1 0,0 3 0,0 1 0,0 7 0,-8 6 0,6 12 0,-10 2 0,7 2 0,-5 2 0,5-4 0,-3 9 0,2-9 0,1 3 0,-3-9 0,8-1 0,-4-4 0,4 0 0,0 0 0,-3-4 0,2-3 0,-3-6 0,4-2 0,0-6 0,0 0 0,0-5 0,0-5 0,0 4 0,0-8 0,0 8 0,0-8 0,0 8 0,0 0 0,0 7 0,0 3 0,0 1 0,0 1 0,0 2 0,0 2 0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 24575,'83'-16'0,"-1"0"0,-3-3 0,-25 12 0,-49 14 0,-6 8 0,-11 21 0,-8-8 0,-9 20 0,-9-7 0,1 7 0,-2-2 0,11-9 0,3-11 0,7-3 0,4-6 0,1-3 0,8-2 0,-2-4 0,6 0 0,-3 0 0,8-4 0,5-1 0,4-3 0,10 0 0,-4 0 0,9 0 0,-4 0 0,6 0 0,-6 0 0,4 0 0,-9 0 0,4 0 0,-5 0 0,-4 0 0,-2 0 0,-4 0 0,0 0 0,0 0 0,0 0 0,-3 0 0,-1 0 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19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41 24575,'-5'0'0,"12"0"0,12 0 0,16 0 0,8 0 0,-4-4 0,8-2 0,-16 0 0,10-3 0,-15 4 0,3-1 0,-12 2 0,-3 4 0,-2 0 0,-4 0 0,-3 0 0,-2 0 0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2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24575,'22'0'0,"0"0"0,8 0 0,-1-4 0,7 3 0,-6-4 0,6 5 0,-12 0 0,-1 0 0,-10 0 0,0 0 0,-6 0 0,-2 4 0,-2 10 0,-3 5 0,-8 11 0,-10 7 0,-10 1 0,-7 8 0,0 1 0,2-7 0,5-3 0,3-7 0,5 0 0,1-6 0,5-6 0,1-5 0,9-5 0,-3 0 0,6 0 0,-3 0 0,4 0 0,0 0 0,3-4 0,2-1 0,7-3 0,1 0 0,5 0 0,0 0 0,0 0 0,0 0 0,5 0 0,-4 0 0,4 0 0,-5 0 0,0 0 0,0 0 0,-1 0 0,-3-3 0,-2 2 0,-4-3 0,0 4 0,0-4 0,1 3 0,-5-2 0,0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13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0 334 24575,'11'0'0,"-3"0"0,7 0 0,-3 0 0,8 0 0,-3 0 0,4 0 0,-9 0 0,6 0 0,0 0 0,3 0 0,4 0 0,-9 0 0,4 0 0,6 0 0,-8 0 0,12 0 0,-16 0 0,9 0 0,-13 0 0,9 0 0,-7 0 0,0 0 0,-1 0 0,0 0 0,-3 0 0,3 0 0,-4 3 0,0-2 0,0 2 0,-3-6 0,-1-1 0,-3-3 0,0-4 0,0-6 0,0-4 0,0-11 0,0 5 0,4-10 0,2 4 0,-1 2 0,3-1 0,-7 11 0,6 1 0,-6 8 0,3 1 0,-4 3 0,3 4 0,-2-2 0,2 5 0,-3-2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24575,'-7'0'0,"-9"12"0,1 8 0,-8 13 0,9-5 0,-9 8 0,8-7 0,-10 16 0,6-6 0,3 11 0,2-11 0,4 4 0,5 1 0,1-5 0,4 0 0,0 4 0,0-15 0,0 10 0,0-1 0,0-13 0,0 17 0,0-13 0,11 1 0,0 2 0,15-8 0,-2 4 0,4 2 0,-1-6 0,6 0 0,-6-5 0,0-1 0,-7-4 0,0-1 0,-7-5 0,7 1 0,-12 0 0,3-1 0,-4-3 0,0-1 0,-3-3 0,-1 0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2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24575,'49'0'0,"-3"0"0,-11 0 0,2 0 0,0 0 0,4 0 0,-11 0 0,5 0 0,-10 0 0,-7 0 0,-6 0 0,-4 0 0,-4 0 0,0 0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22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24575,'0'8'0,"0"4"0,0-4 0,0 4 0,0-14 0,0-9 0,0-7 0,0-10 0,0 3 0,4 1 0,-3-4 0,7 13 0,-7-3 0,2 10 0,-3 0 0,0 6 0,0-1 0,0 7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2.9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5 840 24575,'-3'6'0,"1"-1"0,2-4 0,0 3 0,0-18 0,0-16 0,0-24 0,8-17 0,-1 32 0,2-1-682,3-5 1,2-1 681,4-3 0,1 0 0,-5-3 0,1 0-186,0 15 0,-1 1 186,-4-3 0,-1 3 0,10-2 0,-1-8 0,1 11 0,-9 16 0,4 2 1336,-8 11-1336,6 2 399,-3 2-399,1 2 0,1 0 0,-4 0 0,5 9 0,-1 11 0,0 7 0,1 18 0,-4-3 0,1 10 0,-4 12 0,2-3-471,-6-23 1,0 2 470,3-1 0,0 1 0,-1 1 0,0-1 0,6 29 0,1-1 0,-2-14 0,1-1 0,-4-1 0,1-17 0,-5-4 0,3-10 941,-2-9-941,-1-3 0,1-3 0,-2 0 0,0-3 0,0-1 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3.4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 24575,'2'-6'0,"13"1"0,-1 5 0,20 0 0,2 0 0,1 0 0,2 0 0,-4 0 0,0 0 0,5 0 0,-8 0 0,-3 0 0,-18 0 0,-1 0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4.5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92 0 24575,'-6'11'0,"-4"4"0,2 6 0,-7 6 0,3 2 0,-6 2 0,9-8 0,-2-2 0,8-11 0,3 1 0,0-4 0,0 1 0,0-7 0,0-7 0,0 2 0,0-4 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5.1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24575,'28'0'0,"-5"0"0,6 0 0,-7 0 0,7 0 0,-4 0 0,1 0 0,-11 0 0,-6 0 0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5.51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0 24575,'14'0'0,"3"0"0,8 0 0,-4 0 0,7 0 0,-6 0 0,3 0 0,-9 0 0,1 0 0,-8 0 0,0 0 0,-6 0 0,-1 0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06.48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311 6 24575,'-15'-3'0,"0"1"0,-1 2 0,2 0 0,-9 3 0,5 4 0,-17 13 0,3 1 0,2 6 0,1-4 0,10 3 0,0-3 0,0 3 0,8-2 0,4-2 0,4 2 0,3 1 0,0-3 0,0 11 0,5-14 0,7 10 0,10-7 0,6 3 0,8 3 0,-3-4 0,-2-1 0,-4-1 0,-5 5 0,-6-4 0,-1 11 0,-8-7 0,-3 6 0,0 2 0,-4 5 0,-3-7 0,-12 6 0,-17-1 0,2-7 0,-11 2 0,19-15 0,-3-6 0,0-3 0,7-2 0,-2-3 0,7-1 0,3-3 0,2 0 0,5 0 0,0 0 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0.45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74 10 24575,'-23'0'0,"6"0"0,2 0 0,8 0 0,-4 0 0,34 0 0,-3 0 0,35 0 0,-3 0 0,7-5 0,-9 5 0,5-5 0,-23 5 0,4 0 0,-12 0 0,-12 6 0,-3 8 0,-9 24 0,-21 7 0,-6 21-520,-2-30 1,-3-1 519,-5 24 0,7-22 0,1 0 0,-4 14-124,-6 9 124,9-17 0,10-3 0,9-14 0,3-5 0,5-6 1032,3-5-1032,0-2 131,10-1-131,5-1 0,20-1 0,7-2 0,0-3 0,8 0 0,-13 0 0,8-4 0,-10 0 0,-5-3 0,-5-1 0,-8 1 0,-4 1 0,-5 3 0,-4 0 0,-2 3 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0.8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57 24575,'20'-14'0,"12"9"0,1-9 0,22 13 0,-6-7 0,16 8 0,0-9 0,-12 8 0,3-3 0,-14 4 0,3 0 0,-9 0 0,-6 0 0,-9 0 0,-8 0 0,-1 0 0,-8 0 0,2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6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24575,'0'45'0,"0"48"0,0-37 0,0 31 0,0-32 0,0-9 0,0 5 0,0-6 0,0-2 0,0-10 0,0-1 0,0-11 0,0-4 0,0-2 0,0-7 0,0 0 0,0-5 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1.3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42 24575,'25'0'0,"4"0"0,7 0 0,9-4 0,-8 0 0,7-8 0,-3 3 0,-17 1 0,-2 4 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1.67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29 24575,'35'0'0,"10"-4"0,15 2 0,11-6 0,-4 3 0,-7 0 0,-9 0 0,-5 5 0,-9 0 0,-2 0 0,-10 0 0,-11 0 0,-4 0 0,-8 0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2.4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405 0 24575,'-16'30'0,"-12"18"0,9-17 0,-1 2-1564,-6 10 0,0 2 1564,5-4 0,0 1 0,-6 10 0,0 1 0,3 2 0,2 1 0,-4-2 0,2 0 0,6 3 0,2-1 0,2-5 0,2 1 0,5 6 0,3 1 0,1 1 0,1 1 0,2 2 0,0 0 0,0 1 0,0 0 0,0-1 0,0 0 0,0-3 0,0 1 0,-1 3 0,2-1 0,8-10 0,1 0 0,-4 2 0,2-1 0,11-4 0,2-4 650,-1 15-650,-1-23 0,4-1 0,5 4 0,13 15 0,-7-12 590,3-11-590,-5-9 0,3-5 0,-5-8 1606,-1 0-1606,1-7 282,-4 0-282,-2-4 0,-7 0 0,-1 0 0,-7 0 0,0 0 0,-3-3 0,-3-11 0,0 8 0,-3-7 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3.24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 26 24575,'-4'-23'0,"1"21"0,3 44 0,0 10 0,0 5 0,0-4 0,0-6 0,0 0 0,0 14 0,0-8 0,0-5 0,0-16 0,0 3 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3.94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145 5 24575,'-12'-3'0,"-2"1"0,-7 12 0,3 2 0,0 13 0,4 1 0,-2 8 0,4 2 0,0 4 0,8 0 0,0 0 0,4 0 0,0-5 0,0-4 0,0-7 0,6-7 0,8 0 0,9-10 0,17 0 0,-4-7 0,15-4 0,3-19 0,-4-2-211,-17-2 1,-2-4 210,2-6 0,11-14 0,-23 17 0,-1-3 0,-8 5 0,-9 3 0,-3 8 421,0 1-421,-2 3 0,-12-1 0,-16 8 0,-6 2 0,-10 4 0,11 4 0,-5 0 0,-1 0 0,-1 7 0,-3 6 0,8 11 0,15-10 0,8 1 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4.66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83 1 24575,'-5'0'0,"-7"20"0,0 16 0,-5 16 0,3 6 0,1 1 0,8 6 0,1-16 0,4 1 0,0-14 0,0 4 0,6-8 0,2 1 0,9-15 0,10 0 0,-5-7 0,17-7 0,-8-1 0,1-3 0,1-3 0,-10-9 0,13-18 0,-14-4 0,5-19 0,-20 17 0,-2-14 0,-5 7 0,0-8 0,0 3 0,0 8 0,-12 4 0,-5 8 0,-7 1 0,-6 8 0,3 4 0,2 7 0,-5 4 0,9 4 0,6 0 0,6 0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5.10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 5 24575,'-8'12'0,"3"0"0,15-9 0,6 0 0,26-3 0,1 0 0,16-5 0,-13 1 0,5-5 0,-4 1 0,-1 3 0,-1 1 0,-13 4 0,-7 0 0,-12 0 0,-4 0 0,-6 0 0,-1 0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5.72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24575,'0'13'0,"0"1"0,0-7 0,0 4 0,0-1 0,0 0 0,0-4 0,0-4 0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6.50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24575,'0'23'0,"0"3"0,0 45 0,0-4-770,0-27 0,0-1 770,0 2 0,0-2 0,0 18 500,0 10-500,0-28 255,0 7-255,0-12 0,0-15 0,0-2 0,0-14 0,0-1 0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27.56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6 120 24575,'-3'-9'0,"1"0"0,2-7 0,0 3 0,0-7 0,0 7 0,0-4 0,0 5 0,0 3 0,0 7 0,0 19 0,3 5 0,14 18 0,2 7 0,20 0-297,-22-13 1,1 1 296,5-5 0,1 0 0,-2 6 0,1 1 0,2 1 0,0-1 0,0-2 0,0 1 0,-1 2 0,-3-1 0,9 20 0,-7-15 0,-2 0 0,-3 18 0,-2-15 0,-1 2 0,-1 26 0,-11-34 0,-1 0 0,3 24 0,-5 5 0,0-13-90,0 3 90,0 0 0,0-11 0,0-6 0,0-7 0,0-8 591,0-2-591,0 1 92,0 1-92,0 4 0,-4 4 0,-1-2 0,-2 2 0,-1-8 0,2-2 0,-1-3 0,2-4 0,2 2 0,3-2 0,0 0 0,0 3 0,0-7 0,0 7 0,0-3 0,-3 3 0,3 0 0,-6 1 0,2 0 0,-3-4 0,0-1 0,4-4 0,-3-3 0,3 0 0,0-3 0,-2-3 0,4-11 0,-1-36 0,2 23 0,0-22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7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24575,'70'-15'0,"0"0"0,1 0 0,13-3 0,1 0 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3.72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 1411 24575,'0'14'0,"0"-3"0,0 1 0,0-3 0,0 0 0,0 0 0,0-3 0,0-6 0,0-27 0,0-32 0,-1 13 0,2-7-990,2 3 0,1-4 0,1 0 990,-1 1 0,1 2 0,1-1 0,3-3 0,1 1 0,1-1 0,-2 1 0,-1 0 0,2 0 0,10-19 0,0 3 0,-9 12 0,-1-1-424,11-8 0,-3 4 424,-2-6 0,-3 27 0,-1 3 0,4-10 0,-6 14 0,-2 21 0,-5 2 0,3 8 2826,0 2-2826,0 4 992,0 13-992,1 14 0,1 18 0,1 18 0,-3-26 0,-2 2-510,1 2 0,1 2 510,1 2 0,1 1 0,0 0 0,0-2 0,7 25 0,-6-30 0,1-1 0,9 15-331,0 15 331,7-16 0,-8-2 0,0-17 0,-3-8 0,-4-3 0,1-11 1002,-5 0-1002,2-4 349,-6 0-349,-1-3 0,-2 3 0,0-4 0,0 1 0,0-1 0,0-2 0,0-1 0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4.16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 98 24575,'-8'0'0,"7"-5"0,14 0 0,18-13 0,2 5 0,21-12 0,-24 15 0,24-6 0,-21 15 0,12-3 0,-13 4 0,2 0 0,-13 0 0,-6 0 0,-5 0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5.30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24575,'27'0'0,"6"0"0,2 0 0,1 0 0,3 0 0,-4 0 0,5 0 0,-8 0 0,-3 0 0,-15 0 0,-5 0 0,-6 0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5.5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24575,'53'0'0,"10"0"0,-20 0 0,10 0 0,-17 0 0,-5 0 0,-14 0 0,-7 0 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6.4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200 92 24575,'3'-6'0,"0"-2"0,-3-1 0,0-4 0,0 1 0,0-1 0,0 0 0,0 4 0,-9 2 0,-3 5 0,-9 2 0,-3 0 0,-6 11 0,9 5 0,-14 17 0,22-1 0,-12 8 0,17-5 0,0-3 0,8 6 0,0-11 0,0-1 0,11 4 0,16-5 0,0 0 0,19 9 0,-18-10 0,9 9 0,-1 15 0,-10-3 0,-2 15 0,-16-2 0,-4-5 0,-4-1 0,-4-6 0,-8-1 0,-5-8 0,-12 1 0,1-11 0,1-11 0,1-1 0,5-12 0,1 0 0,3-3 0,1-5 0,6-2 0,1-9 0,3 2 0,2-1 0,1 5 0,3-2 0,0 6 0,0-3 0,0 3 0,0 3 0,0 1 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6.9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24575,'31'26'0,"8"6"0,4-2 0,11 11 0,-4-5 0,-9-1 0,3-6 0,-15-2 0,2-6 0,-10-3 0,-7-8 0,-6-5 0,-5-1 0,0-2 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7.3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185 1 24575,'-23'38'0,"-2"-5"0,3 17 0,5-17 0,-6 11 0,6-12 0,-3 3 0,7-13 0,4-1 0,5-9 0,-1-5 0,1-2 0,2-5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7.8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24575,'20'0'0,"13"0"0,-6 0 0,24 0 0,-24 0 0,17 0 0,-18 0 0,9 0 0,-19 0 0,-2 0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8.1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24575,'38'0'0,"10"0"0,-12 0 0,5 0 0,-2 0 0,-4 0 0,1 0 0,-6 0 0,-9 0 0,-8 0 0,-7 0 0,-3 0 0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8.81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255 0 24575,'-12'8'0,"0"9"0,-22 22 0,5 27-1859,12-29 1,1 2 1858,-1 9 0,1 5-592,2-6 1,-1 3 0,2 0 591,-1 19 0,1 0 0,-1 3 0,2 1 0,8 0 0,2 2-485,2-19 0,0 1 0,0-2 485,0 14 0,0 1 0,0-4 0,0 4 0,0-7-775,0-7 1,0-3 774,2-1 0,-1 2 0,2-5 101,-1-6 1,4-1-102,10 31 0,4-7 1547,0-26-1547,0 2 0,4 1 0,19-2 0,-8-20 0,19 11 2712,-13-31-2712,0 2 2126,0-3-2126,-2 0 1613,-8 0-1613,0 0 294,-7 0-294,-7 0 0,-4 0 0,-4 0 0,-3 0 0,-3-2 0,-1-17 0,-2 13 0,0-12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7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24575,'0'85'0,"0"0"0,0 0 0,0 0 0,1 25 0,0-3 0,0-47 0,0-55 0,2 1 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49.61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70 15 24575,'-4'-9'0,"0"3"0,-2 7 0,-2 12 0,-1 3 0,-2 13 0,-1 1 0,4 1 0,0 4 0,8-5 0,0-1 0,0-4 0,0 4 0,0-7 0,0-1 0,9-8 0,11 1 0,3-10 0,14 3 0,-4-7 0,-2 0 0,7 0 0,-15 0 0,7-10 0,-9-2 0,-1-24 0,-5 11 0,-3-14 0,-8 14 0,-1-10 0,-3 8 0,0-2 0,0 9 0,-5 6 0,-15 1 0,1 9 0,-15 1 0,12 3 0,-7 6 0,3 7 0,8-4 0,5 1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0.8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20 24575,'0'-13'0,"0"7"0,0 22 0,0 0 0,0 21 0,0-10 0,0 11 0,0-2 0,0 0 0,0 3 0,0-8 0,0-1 0,0-5 0,0-5 0,0 5 0,0-7 0,0 2 0,2-13 0,-1-1 0,1-6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0.0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24575,'0'30'0,"0"5"0,0 12 0,0 4 0,0 7 0,0-15 0,0 13 0,4-14 0,0 5 0,5-6 0,-5-11 0,2-12 0,-5-6 0,1-6 0,-2-3 0,0 0 0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1.55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 0 24575,'-3'15'0,"-4"3"0,-4 10 0,-4 0 0,-9 20 0,5-6 0,-5-6 0,7 12 0,3-24 0,1 21 0,6-15 0,0-3 0,6-3 0,-1-7 0,2-1 0,0-2 0,0-6 0,5-2 0,10-3 0,3 0 0,11-3 0,6 0 0,-3 0 0,13 0 0,-9 0 0,-5 0 0,-2 0 0,-4-7 0,-7 6 0,6-12 0,-10 6 0,-2-6 0,2-12 0,-7 6 0,5-11 0,-6 1 0,-1 2 0,-2-7 0,-3 4 0,0 0 0,-5 8 0,-6 2 0,-3 3 0,-6 6 0,-1-6 0,0 10 0,-4-1 0,0 2 0,3 5 0,-2-2 0,7 3 0,-3 0 0,6 0 0,-1 0 0,9 0 0,0 0 0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2.5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0 24575,'15'0'0,"10"11"0,12 4 0,10 18 0,-19-9 0,2 1-851,3 7 1,-1 4 850,1 6 0,1 3-505,-4-2 0,3 3 0,-4-2 505,-2 5 0,-3 2 0,1-1 0,3 5 0,-6-3 0,-9 1 0,-2 1 0,7 13 0,-2 3 0,-7-11 0,-4 0 0,1 6 0,-2-3 0,-4-25 0,0 1-372,0 20 1,0-1 371,0-1-164,-1-11 1,-2 1 163,-9 8 0,-5-6 1087,-8-9-1087,-9 1 1929,7-3-1929,-6-3 865,5-6-865,10-10 405,-8 0-405,16-5 0,-5-3 0,5-1 0,0-4 0,1 1 0,4 0 0,1 0 0,2 0 0,0-1 0,1 1 0,-1-1 0,-1-2 0,0-1 0,-3-2 0,0 0 0,-2 0 0,4-5 0,-7-2 0,7-13 0,-6 2 0,6 2 0,0 7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4.44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7 535 24575,'-4'-10'0,"2"-9"0,2-16 0,0-9 0,0 13 0,0-9 0,0 4 0,0-8 0,0 7 0,0-9 0,0 15 0,0 1 0,0 9 0,3 1 0,3 3 0,4 3 0,6 2 0,5 4 0,1-2 0,7 7 0,-4-4 0,10 6 0,-5-6 0,5 4 0,-10-2 0,0 2 0,-5 3 0,1 0 0,-4 0 0,-1 0 0,-7 0 0,0 0 0,-3 2 0,-3 12 0,0 10 0,-7 11 0,-8 6 0,-1-6 0,-15 5 0,3-4 0,-5 3 0,1-3 0,6-8 0,1-5 0,4-5 0,2-9 0,6 0 0,2-3 0,2 0 0,5-8 0,9 1 0,5-8 0,12 5 0,-4 1 0,8 3 0,-8 0 0,4 0 0,-8 0 0,3 10 0,-8 5 0,2 12 0,-10 7 0,-1 1 0,-3 11 0,0-9 0,0 7 0,-6-17 0,-6 8 0,-6-17 0,-5 1 0,-2-8 0,-5-8 0,6 0 0,-4-6 0,11-7 0,-6-10 0,4-7 0,0 0 0,5-1 0,2 2 0,2 1 0,6 3 0,-2 6 0,5 7 0,-2 0 0,3 3 0,0 3 0,0 0 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4.9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24575,'3'23'0,"9"3"0,1 8 0,13-1 0,-9-6 0,19 14 0,-12-23 0,14 19 0,-11-13 0,4 0 0,-7 3 0,6-7 0,-14-6 0,1-4 0,-11-5 0,-3 1 0,1-3 0,-3 2 0,2-5 0,-3 3 0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5.4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165 12 24575,'-2'-6'0,"-5"1"0,-5 11 0,-2 5 0,-8 11 0,3 9 0,-1-3 0,2 1 0,4-4 0,1-7 0,1 2 0,6-11 0,1-2 0,9-5 0,-6-2 0,7 0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5.89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12 24575,'5'-6'0,"5"1"0,15 5 0,-3 0 0,17 0 0,-17 0 0,11 0 0,-7 0 0,-4 0 0,2 0 0,-13 0 0,1 0 0,-4 0 0,-4 0 0,2 0 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6.25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9 24575,'26'-1'0,"3"4"0,-8-10 0,13 6 0,-8-2 0,8 3 0,-16 0 0,2 0 0,-10 0 0,-1 0 0,-3 0 0,-3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3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0 24575,'-31'47'0,"1"-1"0,0-2 0,6-3 0,15 8 0,1-18 0,8 0 0,0-22 0,0 11 0,0-8 0,0 4 0,0-4 0,0-1 0,0-4 0,0 0 0,0 0 0,0 0 0,0 0 0,3 1 0,1-1 0,3-3 0,4-1 0,-3-3 0,7 0 0,2 0 0,0 0 0,8 0 0,-8-7 0,8-3 0,-7-11 0,8-2 0,-7-4 0,3 0 0,-8 1 0,1 4 0,-5 1 0,1 5 0,-3 0 0,-4 0 0,0 0 0,-4 0 0,0 4 0,0-3 0,0 3 0,0 0 0,0-3 0,0 6 0,0-5 0,0 5 0,-3-2 0,-5 4 0,0 3 0,-6 1 0,6 3 0,-4 0 0,1 0 0,3 0 0,-3 0 0,4 0 0,-1 0 0,-3 0 0,3 0 0,-3 0 0,3 3 0,4-2 0,1 2 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5.2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24575,'12'3'0,"11"-1"0,23-2 0,12 0 0,15 0-678,1 0 678,-5 0 0,0 0 0,-21 0 41,0 0 1,-22 0 0,-12 0 0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5.7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6 24575,'25'0'0,"6"0"0,4 0 0,1 0 0,3 0 0,-3 0 0,-1 0 0,0 0 0,-10 0 0,-4 0 0,-4 0 0,-8 0 0,0 0 0,-6-2 0,-1 1 0,-2-1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7.5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24575,'20'3'0,"1"-1"0,34-2 0,-2 0 0,-3 0 0,11 0 0,-17 0 0,14 0 0,-30 0 0,-5 0 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8.5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389 0 24575,'-18'0'0,"-8"8"0,-17 10 0,-1 14 0,3 4 0,2 7 0,9-4 0,0-1 0,9-6 0,7-6 0,10-6 0,1-4 0,3-3 0,0-1 0,9-5 0,-2 2 0,22-2 0,-1-3 0,11-1 0,-3 1 0,3 0 0,-8 4 0,-1 2 0,-9 0 0,-4 7 0,-7 4 0,-3 9 0,-4-3 0,-10 11 0,-5-15 0,-22 18 0,0-15 0,-9 3 0,-1-9 0,7-8 0,-9 1 0,1-8 0,12-2 0,6-9 0,14-4 0,9-7 0,1-4 0,3 1 0,0 9 0,0 1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9.00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24575,'6'11'0,"2"8"0,2-1 0,7 8 0,3 0 0,4-3 0,3 8 0,-9-12 0,7 3 0,-10-12 0,2 3 0,-9-10 0,1 3 0,-5-3 0,4-3 0,-7 3 0,1-3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9.4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174 1 24575,'-18'3'0,"2"6"0,-1 6 0,-1 10 0,-2 3 0,0 2 0,-3 2 0,11-2 0,-3 1 0,8-10 0,2 3 0,3-13 0,2 1 0,0-6 0,0-3 0,0-1 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2:59.98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0 24575,'-3'22'0,"1"6"0,2 19 0,0 1 0,0 16 0,0-21 0,0 13 0,0-14 0,0 0 0,0-6 0,2-15 0,-1-9 0,2-3 0,-3-3 0,0-3 0,0 0 0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0.35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65 24575,'0'-11'0,"0"2"0,0-3 0,6 9 0,1-6 0,23 5 0,-10 0 0,24-3 0,-8 5 0,15-1 0,-3 3 0,1 0 0,-14 0 0,0 0 0,-10 0 0,-4 0 0,-5 0 0,-6 0 0,-4 0 0,-4 0 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1.0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204 6 24575,'5'-3'0,"-6"0"0,-9 3 0,-6 0 0,-5 0 0,0 0 0,-5 10 0,1-1 0,2 13 0,1-4 0,4 3 0,9-4 0,-1-1 0,6-1 0,1-4 0,3 5 0,0-10 0,10 3 0,1-3 0,13-2 0,2 2 0,3-2 0,-7 3 0,2 7 0,-9 0 0,0 17 0,-9-9 0,-2 22 0,-4-20 0,0 19 0,-10-15 0,-3 4 0,-10-6 0,5-8 0,-3 0 0,7-8 0,-2-1 0,4-6 0,-1 0 0,4-3 0,0 0 0,3 0 0,1 0 0,1 0 0,2 0 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1.71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0 24575,'10'0'0,"7"0"0,-6 0 0,8 0 0,-2 0 0,3 0 0,-6 0 0,1 3 0,-8 0 0,1 3 0,-4 6 0,-2 2 0,-2 7 0,-3-1 0,-3 1 0,-13 4 0,2 1 0,-13 5 0,9 5 0,-1-12 0,7 4 0,8-11 0,1 0 0,5-1 0,-1-4 0,2-2 0,0-2 0,0-2 0,9-3 0,2 0 0,14-3 0,1 0 0,4 0 0,-1 0 0,1 0 0,-4 0 0,-2 0 0,-7 0 0,-4 0 0,-4 0 0,-3 0 0,-1 0 0,1 0 0,-3 0 0,0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0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24575,'8'-15'0,"3"6"0,-6-16 0,10 15 0,-11-5 0,8 3 0,-1 7 0,1-9 0,3 6 0,-3-1 0,2 3 0,-2 6 0,0 0 0,3 0 0,-3 0 0,0 0 0,3 0 0,-7 0 0,4 0 0,-5 0 0,0 7 0,1 6 0,0 4 0,0 3 0,0-4 0,4 0 0,-4-4 0,3 3 0,-3-7 0,-1 3 0,0-4 0,4-3 0,-2-1 0,2-3 0,-4 0 0,4 0 0,-3 0 0,3 0 0,-4 0 0,0 0 0,0 0 0,1 0 0,-1 0 0,0 0 0,0-3 0,0-1 0,0 0 0,1-3 0,-1 7 0,-4-7 0,0 7 0,-3-3 0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2.13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 24 24575,'-6'-6'0,"3"1"0,13 2 0,3-2 0,8 4 0,3-2 0,2 3 0,3 0 0,1 0 0,-1 0 0,6 0 0,-9 0 0,8 0 0,-9 0 0,1 0 0,-10 0 0,-7 0 0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3.08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3106 1 24575,'-2'6'0,"-8"5"0,-7-9 0,-4 7 0,-12-5 0,1 0 0,-7 0 0,-12-4 0,8 0 0,-20 0 0,10 0 0,-7 0-733,24 0 0,-3 0 733,-9 0 0,-4 0 0,-10 0 0,-1 0 0,5 0 0,-1 0 0,-7 0 0,0 0-910,12 0 1,1 0 909,-15 0 0,0 0 0,5 0 0,2 0 0,11 0 0,-1 0-422,-12 0 1,5 0 421,0 0-193,8 0 0,1 0 193,0 0 1205,-14 0-1205,15 0 1816,0 0-1816,4 0 979,12 0-979,-8 0 483,14 0-483,1 0 31,9 3-31,-5 1 0,8 2 0,-3 0 0,3-2 0,1 1 0,0-4 0,-1 4 0,0-1 0,-3 0 0,3 1 0,-4-4 0,5 4 0,0-4 0,-1 5 0,0-5 0,0 4 0,1-4 0,-4 5 0,-11-6 0,0 6 0,-8-5 0,0 2 0,4-3 0,-8 0 0,6 0 0,-3 0 0,-1 4 0,-1 0 0,6 1 0,-8 2 0,10-7 0,-9 8 0,-7-7 0,12 2 0,-6-3 0,11 0 0,3 0 0,-2 0 0,9 0 0,1 0 0,6 0 0,3 0 0,6-3 0,1-6 0,2 4 0,0-4 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3.86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6 192 24575,'-3'25'0,"1"5"0,2 2 0,0 7 0,7-3 0,1-5 0,12 7 0,3-14 0,0 3 0,3-9 0,-6-7 0,-3-4 0,-1-4 0,-6-3 0,-4-5 0,-3-20 0,-3-3 0,0-22 0,0-4 0,0 6 0,0-8 0,0 9 0,0 0 0,0 6 0,0 11 0,0 5 0,2 8 0,12 0 0,10 6 0,12 3 0,-1 5 0,4 3 0,-3 0 0,5 0 0,-1 0 0,0 0 0,-4 0 0,-1 3 0,-10 4 0,0 4 0,-8 0 0,-1 1 0,-6-6 0,-4 0 0,-4-3 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4.7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 5 24575,'9'3'0,"0"-4"0,14 0 0,-3-2 0,0 3 0,1 0 0,-4 0 0,-4-2 0,-4 4 0,-3 10 0,-3 2 0,1 11 0,-4 4 0,0-7 0,0 17 0,-4-8 0,1 1 0,-9 5 0,0-10 0,-3 3 0,4-5 0,-5-4 0,4-4 0,-5-3 0,4-5 0,-2-3 0,4-2 0,-4-1 0,8-5 0,-5-8 0,5-4 0,0-3 0,1 1 0,5 4 0,-1-1 0,2 3 0,0 1 0,0 4 0,0-1 0,2 3 0,4-2 0,3 4 0,4-2 0,3 3 0,-3 0 0,3 0 0,-3 0 0,-1 6 0,1 5 0,0 2 0,4 7 0,-2-2 0,5-3 0,-3 0 0,4-7 0,-1 2 0,1-7 0,3 1 0,-2-4 0,3 0 0,-5-4 0,-3-2 0,4-16 0,-9 2 0,-1 0 0,-8 11 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18.4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357 1 24575,'-15'9'0,"1"-4"0,-14 25 0,8-15 0,-14 21 0,12-8 0,-4 14 0,2-1 0,2 16 0,-4-3-1089,6 18 1089,8-33 0,0 1 0,1 0 0,2 1 0,0 9 0,2-1 0,-1-8 0,1 1 0,2 8 0,-1-1 0,1-8 0,1-1-158,0 1 1,2-2 157,-3 27 0,5-8 0,0 5 0,0-13 0,0 18 0,0-7 0,0-11 0,0 24 0,5-23 0,-5 9 0,8-9 0,0-6 0,2 2 0,6 5 0,-3-5 1070,0-7-1070,2-1 334,-7-8-334,7 4 0,-4-5 0,4-5 0,0 4 0,-2-8 0,2 8 0,-1-7 0,-1-1 0,1-2 0,2-5 0,-5-1 0,4-4 0,-9-3 0,3 0 0,-3-1 0,0-1 0,-3 1 0,-1-5 0,-2 3 0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19.48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 97 24575,'-6'-55'0,"1"46"0,16-23 0,-2 61 0,25 14 0,-10 4 0,5-2 0,1 3 0,-14-14 0,1 5 0,4 11 0,6 12 0,-2 2 0,-5-8 0,-2 6 0,-3 0-842,5 8 1,3 7-1,-6-8 842,-12-12 0,-4-5 0,2-1 0,-1 2-716,-4 6 0,-1 1 716,-4-4 0,-3 0 0,-3 2 0,-2-4 0,1-12 0,-2-1-504,-1 1 1,-1-2 503,-13 22 0,16-27 0,0 0 0,-17 26-172,10-11 172,2-9 2157,6-12-2157,3-7 1517,1-7-1517,4-5 1234,0-2-1234,1-2 228,-1 0-228,-3 0 0,3-3 0,-3 0 0,3-3 0,0-3 0,3 3 0,0-3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6.8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24575,'19'0'0,"7"0"0,1 0 0,11 0 0,-6 0 0,8 0 0,5 0 0,-8 0 0,-1 0 0,-18 0 0,1 0 0,-12 0 0,3 0 0,-8 0 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7.40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24575,'0'27'0,"0"-3"0,0 10 0,0-8 0,0 14 0,0-5 0,0 0 0,0 0 0,0-10 0,0 0 0,0-8 0,3-4 0,-2-5 0,1-4 0,-2-2 0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7.8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57 24575,'17'-4'0,"1"-1"0,38-7 0,-2 6 0,17-12-655,-27 17 0,-1 0 655,-2-3 0,1 0 0,6 3 0,-3 2 218,17-1-218,7 0 0,-15 0 0,0 0 0,-3 0 0,-15 0 0,-10 0 0,-6 0 986,-10 0-986,-2 0 0,-5 0 0,0 0 0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8.5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10 199 24575,'-3'23'0,"1"-4"0,-2 14 0,10-1 0,3 8 0,8 1 0,13 6 0,-4-4 0,4-7 0,-2 3 0,-5-15 0,0 8 0,-4-10 0,-5-4 0,-5-12 0,-4 0 0,-1-3 0,-2-17 0,-2-4 0,0-35 0,0-3 0,0-16 0,0 13 0,0-5 0,0 12 0,0-12 0,0 17 0,0-4 0,0 19 0,0 3 0,0 12 0,0 0 0,0 8 0,3 3 0,6 4 0,6 2 0,9 0 0,6 0 0,1 0 0,8 0 0,-3 0 0,4 3 0,0-1 0,-4 4 0,-2-2 0,-8 1 0,-2 1 0,-6-6 0,-6 3 0,-3-3 0,-6 0 0,0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2:4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24575,'22'14'0,"-2"2"0,14 13 0,-5 5 0,-5-5 0,6 11 0,-15-7 0,8 6 0,-8 5 0,0-5 0,0 10 0,-5-3 0,0 5 0,0-5 0,-5 3 0,0-3 0,-5-1 0,0 5 0,0-11 0,0 5 0,0-6 0,0 0 0,0-5 0,0 3 0,0-8 0,0 3 0,0-5 0,-4 0 0,-1 0 0,0-4 0,-3 3 0,4-12 0,-1 3 0,2-9 0,0 0 0,2 0 0,-2 1 0,0-4 0,-4-5 0,2 1 0,-1-4 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09.5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145 20 24575,'11'-3'0,"4"-3"0,2 1 0,4-1 0,-1 6 0,0 0 0,-3 0 0,-1 0 0,-6 0 0,2 0 0,-8 3 0,4 7 0,-7 3 0,5 12 0,-5-3 0,2 3 0,-3-1 0,0 6 0,0 1 0,-3 4 0,-4-5 0,-5 0 0,-3-1 0,-4 2 0,3-5 0,-7 5 0,4-9 0,-7 1 0,3-1 0,-2-10 0,4 5 0,1-9 0,2-1 0,-1-4 0,5-3 0,-2 0 0,6 0 0,-1 0 0,6-6 0,0-4 0,5-7 0,0-3 0,0-1 0,0-4 0,3 4 0,4-4 0,0 8 0,5 1 0,-5 6 0,2 2 0,-4 4 0,4 2 0,1 2 0,2 0 0,1 0 0,3 0 0,-3 0 0,7 0 0,-7 3 0,7 1 0,-7 2 0,7 0 0,-7 0 0,4 1 0,1-1 0,-5-2 0,5-1 0,-5-3 0,0 0 0,-4 0 0,0 0 0,-1 0 0,-1 0 0,1 0 0,-2 0 0,-1 0 0,1 0 0,-1 0 0,-2-3 0,0-3 0,0-11 0,-2 8 0,3-4 0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0.50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462 1 24575,'-35'38'0,"1"-1"0,5 3 0,1 5 0,1 1 0,-2 5 0,3 0-2082,3-1 0,2 1 0,1 1 2082,-1 5 0,1 2 0,1-3 0,-2 13 0,2 0 611,6-16 1,0 2 0,3 7-612,2 5 0,3 10 0,0 4 0,2-3 0,-1-9-117,-2 1 1,1-7 0,0 7 116,1-9 0,1 10 0,0 3 0,1-2 0,2-7 0,3-14 0,7-2 0,3-7 0,2 14 0,6-5-459,25 6 459,-19-26 0,-1 1 0,22 24 0,-16-31 0,-1 0 0,11 15 0,18 0 0,-21-8 2985,8 2-2985,-5-4 0,-10-7 0,2-3 1572,-15-3-1572,1-6 595,-11-3-595,0-2 67,-4-3-67,1 0 0,-3-8 0,-1-6 0,-2-19 0,0 15 0,0-8 0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7.02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9 24575,'0'-9'0,"0"29"0,0 7 0,0 32 0,0 7 0,0-15 0,0 10 0,0-13 0,0-4 0,0 5 0,0-22 0,0 3 0,3-13 0,0-4 0,1-4 0,-2-6 0,-2-1 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8.30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1 24575,'-4'19'0,"2"6"0,2 17 0,0 10 0,0-17 0,0 19 0,0-24 0,0 15 0,3-10 0,-1-1 0,6-12 0,-7-5 0,5-11 0,-6-3 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7.6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24575,'0'43'0,"0"7"0,0 3 0,0 17 0,0-9 0,0-6 0,0 1 0,3-19 0,2 4 0,-1-7 0,2-12 0,-2-2 0,-1-11 0,0 3 0,-3-8 0,0 1 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9.0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24575,'1'6'0,"4"-1"0,22-5 0,5 0 0,-1 0 0,7 0 0,-6 0 0,8 0 0,-4-3 0,-6 2 0,-9-2 0,-5 3 0,-3 0 0,-6 0 0,-2 0 0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29.4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24575,'3'20'0,"-1"1"0,-2 29 0,0-13 0,0 12 0,0-12 0,0 9 0,0-6 0,0-5 0,0-5 0,0-5 0,0-11 0,0-2 0,0-6 0,0-1 0,-2-2 0,1 0 0,-1-3 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0.51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5 24575,'7'-5'0,"6"13"0,11 14 0,12 27 0,-4 2-707,-8-14 1,1 1 706,-5-1 0,1 2 0,5 6 0,2 1-717,0 4 0,-1 1 717,2-1 0,-2 2 0,0 4 0,-2 0 0,-3-7 0,-1 0 0,-1 5 0,-2 1 0,-6-8 0,-2 0 0,-1 8 0,-2-1 0,-3-2 0,-4-1-449,1-2 1,-2 0 448,1-3 0,0 1 0,0-4 0,0 0-473,0 30 473,-3-31 0,-2 0 0,-6 30 0,1-28 0,0-1 0,-8 15 0,8-20 0,0-2 0,-6 14 0,-2 9 0,0-1 875,-3-12-875,4-5 1728,1-7-1728,3-4 1011,-2-4-1011,-1 3 579,-5-10-579,6 5 24,-1-10-24,5 2 0,0-6 0,3 2 0,0-6 0,2 3 0,2-3 0,0-1 0,0 1 0,-1-3 0,-1 1 0,1-3 0,-1 1 0,0-2 0,3-5 0,0 4 0,3-5 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2.39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0 109 24575,'0'32'0,"0"10"0,0 17 0,0 12 0,0-20 0,0 23 0,0-29 0,0 19 0,0-17 0,0-6 0,0-11 0,0-9 0,0-8 0,0-14 0,0-22 0,0-19 0,0-30 0,0 31 0,0 1 0,0-31 0,0 29 0,0 2 0,0-10 0,0-14 0,0 12 0,7 9 0,1 3 0,6 19 0,0 0 0,6 7 0,-2 7 0,11-3 0,-8 9 0,8-2 0,-7 3 0,2 0 0,-3 10 0,-3 6 0,1 10 0,-8 4 0,-3 4 0,-5 13 0,-3-9 0,0 12 0,-7-14 0,-6 4 0,-11-7 0,-1 2 0,-7-10 0,9-2 0,-3-8 0,6-5 0,2-3 0,3-3 0,5-1 0,1-3 0,6-3 0,1-3 0,7-3 0,10-2 0,7-2 0,12 8 0,-3-2 0,0 7 0,-7 0 0,-3 0 0,-3 18 0,-3 5 0,-7 12 0,-5 4 0,-3-3 0,-7 4 0,-6 0 0,-3-4 0,-7 0 0,-1-9 0,0-4 0,-1-8 0,4-8 0,1-4 0,2-3 0,3-3 0,4-11 0,1-5 0,6-11 0,1-4 0,3 2 0,0 2 0,0 15 0,0 5 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3.85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6 24575,'17'-3'0,"6"1"0,8 2 0,-4 0 0,11 0 0,-12 0 0,9 0 0,-13 0 0,-2 0 0,-13 0 0,-2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3:01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491 0 24575,'-2'3'0,"-10"16"0,-16 7 0,-11 28 0,-10-2 0,-6 24 0,2-16 0,25-15 0,1 0 0,-12 9 0,-2 25 0,15-31 0,-5 5 0,14-9 0,-1-10 0,9-7 0,4-6 0,-2-5 0,6-4 0,-3-1 0,4-4 0,3-4 0,1 4 0,3-7 0,0 7 0,0-3 0,4 3 0,1 4 0,4 2 0,1 7 0,5 3 0,2 10 0,13 16 0,-4 0 0,5 11 0,1 0 0,-6 1 0,8 14 0,-14-20 0,1 23 0,-2-23 0,-2 19 0,7-14 0,-10-8 0,-1-8 0,-2-6 0,-8-6 0,3-5 0,-5-7 0,0-8 0,-1-1 0,0-4 0,-3 1 0,0-4 0,-4-1 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4.1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24575,'23'3'0,"4"-1"0,-1-2 0,4 0 0,4 0 0,2 0 0,4 0 0,-5 0 0,-8 0 0,-6 0 0,-12 0 0,-3 0 0,-3 0 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5.0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159 22 24575,'3'-8'0,"-1"0"0,-7 5 0,-2 1 0,-9 2 0,-1 0 0,-9 11 0,7 1 0,-3 14 0,7 4 0,0-3 0,7 11 0,-2-15 0,9 5 0,-2-11 0,3-1 0,0-6 0,6-1 0,1-6 0,23 7 0,-10-4 0,35 6 0,-26-5 0,21 2 0,-19-1 0,5 10 0,-13 3 0,-2 19 0,-14 2 0,-3 10 0,-15 0 0,-4-9 0,-19 4 0,3-13 0,-7 1 0,6-11 0,2-9 0,8-5 0,-2-5 0,13-3 0,-1-2 0,6-2 0,3-4 0,0-4 0,3-3 0,0 1 0,0-1 0,0 1 0,0-1 0,0 1 0,0 4 0,0 3 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5.7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24575,'6'2'0,"-1"12"0,-5-3 0,4 27 0,4-9 0,5 12 0,3-2 0,8-2 0,-8-12 0,11 5 0,-5-13 0,2 5 0,2-2 0,-5-3 0,-4-6 0,-1-2 0,-4-3 0,-2 0 0,-2-3 0,-5 0 0,0-3 0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6.1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272 1 24575,'0'9'0,"-11"8"0,4 31 0,-17 6 0,14-15 0,-1 0-485,-5-2 0,-1 1 485,1 5 0,0-1 0,-12 16 230,2 3-230,6-24 0,-1 4 0,3-14 0,7-10 0,0-8 732,7-14-732,-1-4 2,13-18 0,-7 13 0,7-4 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6.63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24575,'15'0'0,"-2"0"0,6 0 0,2 0 0,-3 0 0,6 0 0,-11 0 0,4 0 0,-11 0 0,0 0 0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7.31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273 3 24575,'-15'-3'0,"-7"17"0,-19 0 0,8 10 0,-1-1 0,11 0 0,-4-5 0,11 6 0,3-10 0,9 3 0,1-1 0,3 0 0,0-3 0,3 1 0,10-2 0,7-4 0,9 2 0,1 1 0,0 1 0,-4 6 0,0 5 0,-6 4 0,-7 0 0,-7 20 0,-6-17 0,0 18 0,-10-22 0,-4 4 0,-13-5 0,0-2 0,-4-4 0,5-4 0,-3 0 0,4-5 0,2 1 0,3-5 0,7 0 0,6 0 0,2-2 0,5-2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7.94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9 24575,'8'-3'0,"4"1"0,5 2 0,5 0 0,8 0 0,-5 0 0,4 0 0,-8 0 0,1 0 0,-6-3 0,-9 5 0,-1 9 0,-6 13 0,0-1 0,0 15 0,0-11 0,-4 4 0,-7 4 0,-2-5 0,-10-1 0,10 5 0,-4-8 0,6-4 0,0-1 0,5-6 0,3-4 0,3 1 0,0-6 0,0 0 0,6-1 0,4-1 0,11-2 0,5-2 0,4 0 0,4 0 0,-3 0 0,-1 0 0,-5 0 0,-5 0 0,-6 0 0,-2 0 0,-6 0 0,0 0 0,-3 0 0,0 0 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8.4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9 24575,'5'0'0,"6"0"0,21 0 0,9-4 0,-4 3 0,7-3 0,-8 4 0,4 0 0,0 0 0,-4 0 0,-10 0 0,-2 0 0,-10 0 0,-2 0 0,0 0 0,-8 0 0,1 0 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9.16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2835 3 24575,'-21'3'0,"-3"0"0,-16-3 0,-15 4 0,4-3 0,-4 0-1265,4 1 1,-2 0 1264,2-2 0,-4 0 0,1 0-1187,-21 0 0,0 0 1187,20 0 0,-2 0 0,1 0 0,6 0 0,1 0 0,-2 0 0,-6 0 0,0 0 0,0 0 0,4 0 0,2 0 0,-1 0 0,-7 0 0,-2 0 0,1 0 0,0 0 0,0 0 0,1 0 0,2 0 0,1 0 0,0 0-616,3 0 1,0 0 0,0 0 615,0 0 0,1 0 0,1 0 0,-16 0 0,2 0 0,4 0 0,4 0-272,17 0 0,2 0 272,-8 0 0,3 0 0,-8 0 0,-20 0 1370,29 0-1370,3 0 2781,17 0-2781,1 0 2330,12 0-2330,0 0 812,6-2-812,1-5 0,2 3 0,0-1 0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39.90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1 281 24575,'0'28'0,"4"5"0,0 7 0,12 7 0,7 1 0,-2-10 0,6 1 0,-8-15 0,0 1 0,-2-10 0,-8-9 0,0-3 0,-6-8 0,3-14 0,-5-4 0,6-17 0,-6 5 0,3-1 0,0-8 0,-4-4 0,4 0 0,-4-9 0,0 20 0,0-12 0,0 11 0,0-2 0,0 9 0,0 6 0,0 9 0,0-1 0,0 7 0,11 4 0,6 4 0,11 2 0,5 4 0,3 7 0,1 6 0,8 8 0,-7 0 0,4 0 0,-7-5 0,-4-1 0,-6-8 0,0-1 0,-8-3 0,-4-3 0,-7-2 0,-4-2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3:02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24575,'76'55'0,"-1"0"0,1 0 0,-4-4 0,-2-1 0,-28-18 0,-35-25 0,-3 0 0,2 0 0,-2 0 0,3 4 0,-3-3 0,3 7 0,-3-7 0,4 3 0,-4-4 0,2 1 0,-5-1 0,2 0 0,-3 0 0,0 0 0,0 0 0,0 0 0,-7 1 0,2-1 0,-6 1 0,0-1 0,2 1 0,-2-1 0,0 1 0,2 3 0,-2 6 0,-2 4 0,0 5 0,-5 5 0,0-4 0,-1 16 0,0-9 0,-1 15 0,0-3 0,-8 26 0,5-9 0,0 5 0,3-6 0,-5 15 0,2-17 0,-6 27 0,8-34 0,-1 13 0,0 0 0,0 0 0,0-7 0,6-1 0,-3-12 0,8-2 0,-3-6 0,5-10 0,4-2 0,-2-11 0,6-3 0,-3-1 0,4-3 0,0-4 0,0-1 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0.6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 1 24575,'13'0'0,"-7"2"0,21-4 0,-6 2 0,4 0 0,1 0 0,-2 0 0,-6 2 0,-5 8 0,-3 4 0,-6 16 0,-1-7 0,-3 10 0,0-2 0,0 4 0,0 1 0,-17 10 0,4-21 0,-21 13 0,7-19 0,-1 4 0,2-3 0,5-3 0,4-6 0,3-2 0,16-6 0,10 0 0,17-7 0,6-1 0,6 1 0,-1-3 0,1 6 0,-6-2 0,-4 3 0,-7 0 0,-7 0 0,-4 0 0,-4 0 0,-3-3 0,-1 0 0,1-6 0,-3-9 0,0 10 0,-3-5 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1.34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3 24575,'11'3'0,"7"0"0,18-3 0,16 0 0,-18 0 0,21 0 0,-22-3 0,7 1 0,-18-1 0,-9 3 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1.7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9 24575,'20'0'0,"6"0"0,-8 0 0,7 0 0,-1 0 0,-6 0 0,6 0 0,-11 0 0,7 0 0,-10 0 0,13-4 0,-17 3 0,7-2 0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6.0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24575,'0'20'0,"0"2"0,18-4 0,-3 8 0,29 1 0,-7 10 0,12 4-1368,3 13 1368,-19-8 0,0 6-1612,-4-5 0,-1 5 1612,-4 0 0,-1 5 0,-2 0 0,-5-3 0,-1-1 0,-1 2 0,2 10 0,0 2 0,-1 2 0,-1 2 0,-2 2 0,-2-4 0,-2-14 0,0-2 0,-1 2 0,0 18 0,0 3 0,-2-4 0,0 0 0,-2 0 0,0-10 0,-1 3 0,1-3-797,0 10 1,-1-3 796,-1-7 0,-2-4-260,1-16 1,0 0 259,2 6 0,-4-1 0,-10 17 0,5-24 0,-1-2 986,-13 6-986,-7 0 2995,7-15-2995,-10 0 1979,6-3-1979,4-12 744,1 1-744,6-9 0,1 0 0,5-6 0,2 3 0,-3-3 0,3-3 0,-3-6 0,2-14 0,2 10 0,2-5 0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6.74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45 24575,'0'-14'0,"0"0"0,0 7 0,0-1 0,0 7 0,0 22 0,0 22 0,0 18 0,0-23 0,0 1-424,0 34 424,0-13 0,0 3 0,0-15 0,0-2 0,0-5 0,0-20 0,0-7 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2.4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24575,'3'6'0,"0"15"0,-3 15 0,0 15 0,0-4 0,0-5 0,0 7 0,0-6 0,0-1 0,0-7 0,0-6 0,0-14 0,0 4 0,0-12 0,0 1 0,0-5 0,0 0 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2.77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42 24575,'8'3'0,"16"-1"0,16-10 0,24 2 0,-3-12-630,-23 15 1,1 0 629,34-5 0,-1 8-38,-12 0 38,-4 0 0,-14 0 0,-2 0 0,-9 0 0,-13 0 0,-8 0 0,-8 0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3.49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4 104 24575,'0'8'0,"0"3"0,0 6 0,0 5 0,0 8 0,0 9 0,0-7 0,0 8 0,0-5 0,0 1 0,-3 0 0,5 3 0,2-12 0,4-2 0,2-8 0,-4-11 0,-1 2 0,1-7 0,0 2 0,-1-3 0,-2-6 0,6-9 0,-8-12 0,6-19 0,-7 3 0,0-13 0,0 9 0,0 0 0,0 1 0,0 11 0,0 1 0,0 8 0,0 1 0,2 8 0,5 1 0,6 3 0,8 2 0,10 1 0,-1 2 0,9 4 0,-3 0 0,10 4 0,-5 0 0,10 0 0,-9 0 0,-1 7 0,-7 1 0,-7 3 0,-3 3 0,-12-10 0,-3 3 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4.2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 2 24575,'-5'3'0,"17"-1"0,-1-2 0,13-2 0,-1 1 0,-9-2 0,10 3 0,-10 0 0,-1 0 0,-7 8 0,-3 7 0,-3 9 0,0 3 0,0 6 0,0-6 0,0 3 0,-7-1 0,2-8 0,-8 4 0,2-4 0,-2-5 0,-1 4 0,2-7 0,-6 1 0,11-5 0,-8-3 0,8 0 0,-3-3 0,2 0 0,2-3 0,3-9 0,0-3 0,3-4 0,0-1 0,0 5 0,0 3 0,3 0 0,3 0 0,7 2 0,0 1 0,3 0 0,1 2 0,-4-3 0,3 4 0,13 0 0,-9 3 0,19 0 0,-9 11 0,-3 2 0,12 11 0,-7-1 0,5 1 0,-2-4 0,-9-2 0,-5-7 0,-4-1 0,-8-7 0,0 0 0,-6-3 0,-1 0 0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5.07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395 1 24575,'-12'24'0,"-5"14"0,-5 7 0,-3 3-1664,6-10 0,0 2 1664,-12 19 0,-1 2 0,5-8 0,2 0 0,-1 9 0,2 1 0,0 3 0,2-2 0,3-8 0,4 1 0,4 6 0,3 1 0,-1-9 0,3 2 0,4-5 0,3 5 0,0-3 0,1 12 0,1-3 0,2 6 0,3 0 0,8 0 0,6-4-894,5-15 1,4 0 893,-9-3 0,1 2 0,3-1 0,5-7 0,2-2 0,-1 1 0,8 20 0,2-1 0,10-9 0,1-3 0,-8-1 0,-2-5 301,-5-17 0,-1-1-301,2 2 0,1-2-100,-3-8 0,-1-3 100,27 10 0,1-3 1463,-34-19-1463,-8 0 2330,-9 0-2330,-5 0 664,-4-13-664,-2-8 0,-2 3 0,0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7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24575,'0'26'0,"0"12"0,0 21 0,0 22-2010,0 14 2010,0-36 0,0 3 0,0 3 0,0 1 0,0-1 0,0 2 0,0 1 0,0 1 0,0-2 0,0-2 0,0-13 0,0-2 193,0 4 1,0-2-194,0 17 393,0 6-393,0-14 0,0-10 0,0-23 1020,0-3-1020,0-13 52,0-1 1,0-7-1,0-1 1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7.6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 1 24575,'-2'56'0,"0"1"0,-1-1 0,0 17 0,1-9 0,2-8 0,0-8 0,0-2 0,0-5 0,0-5 0,0-19 0,0-2 0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8.26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 24575,'0'8'0,"0"0"0,0-2 0,0-1 0,10-1 0,6-2 0,14-2 0,11 0 0,5 0 0,-4 0 0,3 0 0,-14 0 0,4 0 0,-5 0 0,-5 0 0,-9 0 0,-7 0 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8.82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0 24575,'0'29'0,"0"-2"0,0 12 0,0-9 0,0 14 0,0-2 0,0 10 0,0 0 0,0-5 0,0-7 0,0-6 0,0-12 0,0 2 0,0-14 0,0 3 0,0-8 0,0-2 0,0 0 0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49.6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 1 24575,'-3'36'0,"1"18"0,2 8-655,0-23 0,0 1 655,0 3 0,0-1 0,0 32 0,0-17 427,0 3-427,0-30 217,0 20-217,0-27 0,0-1 0,0-24 0,0 3 0,0-9 0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0.9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66 2 24575,'-12'0'0,"-3"0"0,6 0 0,-1 0 0,1 0 0,1 0 0,6 0 0,20 0 0,19 0 0,35 0 0,-29-1 0,3 2-1361,21 4 1,4 2 1360,1-6 0,2 1-1158,-14 3 0,3 3 1,2-3 1157,1-4 0,1-1 0,1 0 0,0 2 0,0 1 0,1-2 0,5-1 0,1 0 0,-1 0 0,-2 0 0,0 0 0,-4 0 0,-11 0 0,-3 0 0,2 0 0,11 0 0,2 0 0,-3 0-1012,8 3 0,-1 0 1012,-14-3 0,2 0 0,-2 1 0,17 7 0,-3 1 0,-4-2 0,-3 1-234,-14-2 0,-4 1 234,-6 4 0,-4-2 1807,13-3-1807,-10 1 3306,-10 0-3306,-5-3 2791,-7 2-2791,-2-2 782,1-1-782,-3-3 0,-2 0 0,-4 0 0,0 0 0,-4 0 0,-2 0 0,0 0 0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1.5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4 24575,'10'-3'0,"6"11"0,23-2 0,1 13 0,1-2 0,-14-2 0,11 4 0,-14-1 0,7-2 0,-9 2 0,-2-8 0,-10 2 0,0-5 0,-5 2 0,-4-1 0,1 2 0,-2 6 0,-10 2 0,-2 3 0,-20 7 0,-2 2 0,-3-5 0,-4 3 0,9-4 0,1-4 0,1 3 0,12-10 0,-2-2 0,10-2 0,2-4 0,4-7 0,2-19 0,2 10 0,0-12 0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2.04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 1 24575,'6'25'0,"17"8"0,-1 3 0,26 10 0,-10-2 0,16 2 0,-13-13 0,5 0 0,-16-18 0,1 4 0,-10-8 0,-5-5 0,-9-3 0,-1-3 0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2.42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381 0 24575,'-16'16'0,"-3"14"0,-6 15 0,-8 16-1100,16-23 0,-1 2 1100,-4 2 0,-2 1 0,2 5 0,0-1 0,4-13 0,1-1 194,0 6 1,1-4-195,-4 4 437,-3 12-437,8-23 0,4 0 0,2-21 279,2 2 0,0-9 1,5 0-1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4.2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90 2567 24575,'3'-4'0,"0"-18"0,-3-20 0,0-29 0,0 31 0,0-1-1132,0-8 1,0-2 1131,-1-3 0,2-3 0,2 0 0,4-6-665,-1 3 1,2-6-1,1 4 665,3 1 0,0 1 0,0-4 0,-1-6 0,0 6 0,1-1 0,-1 1 0,-2 11 0,-1-3 0,1 0 0,-1 2 0,1 0 0,-1 3 0,1-8 0,0 3-499,0-6 0,-1 3 499,2-11-198,-7 28 1,0 2 197,0-19 1361,-3 18-1361,0 14 2529,0 7-2529,0 10 1228,0 2-1228,0 2 532,0 1-532,0-1 0,0 1 0,0 0 0,0-1 0,0 1 0,0-1 0,0-3 0,-2 0 0,1-3 0,-5-5 0,6 0 0,-6 0 0,5-3 0,-5 4 0,5-2 0,-2-1 0,3 5 0,0-5 0,0 5 0,0-2 0,0 4 0,0 2 0,-2 1 0,-4 6 0,-3 0 0,-8 14 0,-7 10 0,-6 18 0,4 0 0,-8 14 0,7-15 0,-3 9 0,5-9 0,6-8 0,8-5 0,-1-9 0,7 0 0,-3-6 0,7-1 0,-1-4 0,2-14 0,17-17 0,4-24 0,18-13-505,-17 26 1,1-2 504,0 3 0,-1 1 0,17-24-276,-15 26 1,-1 1 275,4-8 0,12-9 0,-15 18 0,3 4 0,-9 11 981,-5 3-981,-1 9 579,-5 2-579,1 2 0,-2 0 0,-3 9 0,0 6 0,-3 16 0,3 0 0,-2 8 0,6-3 0,-3-1 0,4-1 0,-1-4 0,0-4 0,1-1 0,-2-12 0,3 3 0,-3-10 0,3 3 0,-3-6 0,-1-1 0,-2-2 0,0 0 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4.93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136 39 24575,'0'-20'0,"2"7"0,4 7 0,11 6 0,10 0 0,14 0 0,5 0 0,-3 0 0,7 0 0,-14 0 0,1 0 0,-8 0 0,-12 0 0,-4 0 0,-7 5 0,-25 28 0,-28 21-890,20-19 1,-1 2 889,-19 12 0,2 1 0,23-17 0,0 0-562,-19 15 0,0-1 562,4 17 0,8-25 0,1 0 0,-6 22 0,11-15 0,11-8 0,8-20 0,4-1 1673,0-8-1673,18-6 1230,10 0-1230,18-3 0,6 0 0,-5 0 0,4-8 0,-4 2 0,-1-10 0,-4 7 0,-8-6 0,-8 10 0,-5-4 0,-6 5 0,-5 1 0,-1 0 0,-6 3 0,-1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16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1080 24575,'12'4'0,"8"-1"0,19-12 0,13-4 0,15-14 0,1-2 0,15-13-578,-6 6 578,8-6 0,0 0 0,-1 10 0,-6-8 0,-17 25 0,27-23-125,-29 27 125,19-23 0,-22 18 0,3-5 0,-4 0 0,18-2 575,-20-3-575,5 4 128,-7-3-128,1 4 0,-1 0 0,-4-4 0,3 8 0,-9-7 0,3 9 0,-6 0 0,0-3 0,0 8 0,-5-8 0,4 8 0,-10-3 0,10 3 0,-10 2 0,5-2 0,-6 6 0,0-4 0,-1 3 0,1-4 0,0 1 0,-5-1 0,0 1 0,-5 4 0,-1-4 0,1 4 0,-4 0 0,3-4 0,-7 4 0,7 0 0,-6-3 0,2 7 0,0-7 0,-3 6 0,7-6 0,-7 2 0,3 1 0,-4-2 0,4 1 0,-2 1 0,2-3 0,3 3 0,-1-4 0,6 1 0,-7 2 0,3-2 0,-7 3 0,3 0 0,-4-3 0,4 3 0,-3 0 0,4-3 0,-5 3 0,4-4 0,-3 1 0,7-1 0,-7 0 0,7 0 0,-7 1 0,3-1 0,-4 4 0,1-2 0,-4 2 0,-4 0 0,-8 1 0,0 3 0,-7 0 0,3 0 0,0 0 0,-3 0 0,6 3 0,-2-2 0,0 2 0,3-3 0,-3 0 0,3 0 0,1 0 0,0 0 0,0 0 0,-1 0 0,-3 0 0,3 0 0,-3 0 0,-1 0 0,4 0 0,-7 0 0,7 0 0,-7 0 0,7 0 0,-4 0 0,5-3 0,0 2 0,0-2 0,-1 3 0,4-3 0,-2 2 0,3-2 0,-1 6 0,1 0 0,3 4 0,0 1 0,3-4 0,1 2 0,7-5 0,1 6 0,4-7 0,0 7 0,0-6 0,0 3 0,0-4 0,4 0 0,-6 3 0,5-2 0,-7 2 0,0-3 0,3 0 0,-7 0 0,3 0 0,-4 0 0,0 0 0,-3 3 0,-1 1 0,-3 3 0,0 0 0,0 0 0,0 0 0,0 0 0,-7 1 0,2 3 0,-7-3 0,4 7 0,1-3 0,-1 4 0,-4-3 0,3 6 0,-3-5 0,4 6 0,0-4 0,0 0 0,3 0 0,-2 0 0,3 0 0,-1 0 0,-2-4 0,7-1 0,-4-4 0,4 0 0,-3 0 0,2 0 0,-2-9 0,3-2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7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24575,'84'0'0,"-44"0"0,14 0 0,0 0 0,-8 0 0,-1 0 0,-1 0 0,-6-5 0,6 4 0,-14-3 0,6 4 0,-22 0 0,1 0 0,-11 0 0,-1 0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5.4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 20 24575,'-8'-7'0,"9"2"0,8 5 0,23 0 0,6 0 0,19 0 0,-13 0 0,23 0 0,-26 0 0,16 0 0,-25-3 0,1 2 0,-15-2 0,-1 3 0,-8 0 0,-3 0 0,-3 0 0,-1 0 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3:59.289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1069 3 24575,'12'0'0,"-6"-2"0,-35 1 0,-10 16 0,3-4 0,-2 4-905,2 9 1,1 4 904,-6 6 0,1 2 0,-3 3 0,1 3 0,-1 3 0,0 1-723,-1 3 0,1 0 723,5-1 0,2 0 0,3-5 0,0 3 0,5-3 0,-1 2 0,1 1-1261,-10 13 1,1 2 1260,8-5 0,1 4 0,1-2 0,3-8 0,1-2 0,3 0 0,-4 22 0,5-2-535,5-11 0,3-2 535,3-3 0,2-2 0,4-1 0,4-3 309,-2-7 1,3-2-310,6 3 0,5-1 0,23 24 0,-4-29 0,3 0 107,1 1 1,3 0-108,4-1 0,0-1 0,-2-1 0,-1 1 0,-2 1 0,-2 1 947,-5-2 1,-3 1-948,-2 2 0,-3 3 0,-4 1 0,-5 1 0,0 2 0,-5 1-43,-4 6 0,-1 2 43,-2 19 0,-2 0-633,-6-18 1,-3 1 632,0-3 0,-2 4 0,-3-4 0,-11 5 0,-5-2 0,-4 11 0,-1-2 0,5-13 0,1-2 74,-5 2 1,1-2-75,8-11 0,0-2 82,-3 3 1,2-2-83,-13 25 1290,8-21-1290,12-14 1856,3-12-1856,9-23 1515,6 8-1515,14-7 493,9 21-493,15 11 0,4 6 0,9 22-714,-20-21 1,0 1 713,2 8 0,0 3 0,-2 2 0,-1 1 0,-5-1 0,-2 2 0,-3 4 0,-3 0 0,-5 0 0,-1 2 0,-2 2 0,-3 2 0,-2-3 0,-2 0 0,-2 6 0,0 0-972,-4-6 0,-2 3 972,-5 9 0,-3 3-1139,-2-15 1,-3 1 0,-1 1 1138,2-1 0,0 0 0,0 0 0,-3 0 0,0 1 0,3-1-668,2-1 0,2 1 1,-1-3 667,-3 15 0,1 0 0,4-12 0,-1 2 0,3-3 0,0 0 0,1 0-31,-3 15 0,3 0 31,7-30 0,0 1 0,0 26 0,0 2 0,0-21 0,1-1 0,2 9 0,0-1 0,0 19 405,2-34 1,1-1-406,10 28 0,-2-27 0,3 0 0,2-2 0,2-1 0,4 4 0,1 1 0,1 0 0,-1 0 0,2-3 0,0-1 0,1 2 0,-1-2 0,2-4 0,-1-1 0,13 15 0,-6-14 0,2-3 0,-2-5 0,7 8 0,2 0 2934,-6-16-2934,3 7 0,0 0 0,-3-10 0,20 12 0,-4-8 0,-11-6 2634,15 1-2634,-25-8 363,7-2 0,-20-3 0,-1 0 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00.623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4218 12 24575,'-4'-7'0,"-11"2"0,-11 5 0,-38 19 0,-8-5-1633,23 3 0,-10 5 0,-4 3 0,4-3 1633,-2-1 0,4 0 0,-9 2-614,12-3 1,-7 2 0,-3 2-1,-1 1 1,1-1 0,3 1 613,-2 1 0,3 1 0,0 0 0,-3 0 0,-5 3-426,6-3 1,-5 3 0,-3 0 0,-3 2 0,1-1 0,0 1 0,4-1 0,4-1 425,-1 2 0,5-1 0,1 1 0,1-1 0,-2 0 0,-2 1-255,-2 0 0,-3 1 0,-3 1 0,1-1 0,2 0 0,1 0 1,6-3 254,0 3 0,3 0 0,2-1 0,2-2 0,2-2 171,-17 8 1,3-3-1,0-1-171,0 1 0,0-1 0,3-3 967,-5 0 1,4-4-968,9-4 0,1-2 0,-12 4 0,4-2 1865,19-7 1,6-4-1866,-5-6 3954,36-8-3954,15-26 3214,-10 6-3214,4-27 0,4-4 0,7-10 648,-6 22 1,1-1-649,8-19 0,-9 14 0,-1 0 0,4-13 0,-2-11 0,-2 21 0,1 16 0,-5 9 0,-6 24 0,-11 23 0,-7 22 0,-12 18 0,12-21 0,-2 3-290,-11 17 0,-1 1 290,8-14 0,-1 1 0,0 1 0,-1 3 0,2-4 0,2-5 0,2-3-436,-2 4 0,-1 1 436,5-5 0,0-2 0,-9 7 0,1 13 0,6-23 0,11-8 1271,3-5-1271,5-12 933,3-1-933,0-2 0,18-3 0,12-1 0,29 3 0,-23-5 0,3 0 0,1 5 0,2-1-415,9-1 1,-1 0 414,22 6 0,-26-3 0,-1-2 0,16 1-132,4 4 132,-17-5 0,-12 1 0,-15-2 0,-5-3 0,-6 0 823,-2 0-823,-2 0 0,-3 0 0,-1 0 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02.194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2758 2 24575,'-50'16'0,"1"1"0,0 3 0,4 0 0,-9 10-783,19-9 1,-1 0 782,1 2 0,0 0 0,-9 6 0,-2 1 0,3-3 0,1 2-819,-8 6 0,-1 1 819,1-3 0,-1 0 0,-4 3 0,1 1 0,3-4 0,1 0 0,-1 2 0,2 0 0,12-10 0,1 0 235,-13 10 1,2-1-236,1-3 0,3-4 0,0-1 0,-6 5 0,-17 5 0,13-4 0,3-4 0,7-1 0,-8 10 0,5-9 0,-7 19 0,6-12 0,-8 15 0,5-6 0,-5 6 0,17-11 0,-5 7 719,8-12-719,-3 7 1695,2-9-1695,3-3 318,-3 2-318,0-8 0,3 3 0,1-9 0,5-2 0,-6 1 0,5 1 0,2-2 0,3-3 0,4 1 0,-1-1 0,5 1 0,-6 3 0,1-3 0,2 7 0,-3-5 0,2 2 0,-1 2 0,4-4 0,1 4 0,1-10 0,4 4 0,0-6 0,3 6 0,1-5 0,-1 0 0,4-1 0,-1-1 0,3 1 0,-1-4 0,10-1 0,2-2 0,21 0 0,-18 0 0,11 0 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02.970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17 175 24575,'-9'0'0,"1"0"0,10 0 0,10 0 0,14-4 0,14-5 0,8-4 0,9-9 0,3-1 0,5-1 0,-16 6 0,6-2 0,-18 10 0,13-7 0,-12 13 0,-7-3 0,-7 6 0,-13-1 0,1 2 0,-6 0 0,-1 0 0,1 0 0,-3 5 0,-5 9 0,-5 11 0,-6 11 0,-3 10 0,-2 7 0,0 6 0,3 5 0,6-10 0,1 9 0,7-9 0,-3 5 0,4-7 0,0-10 0,0-12 0,0-6 0,0-6 0,0-6 0,0-3 0,0-3 0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05.249"/>
    </inkml:context>
    <inkml:brush xml:id="br0">
      <inkml:brushProperty name="width" value="0.05292" units="cm"/>
      <inkml:brushProperty name="height" value="0.05292" units="cm"/>
      <inkml:brushProperty name="color" value="#E71224"/>
    </inkml:brush>
  </inkml:definitions>
  <inkml:trace contextRef="#ctx0" brushRef="#br0">7 0 24575,'-2'5'0,"-1"0"0,3 2 0,0 2 0,0-1 0,0 3 0,0-6 0,0 6 0,0-2 0,0 5 0,0-2 0,0 3 0,0-3 0,0-2 0,0 5 0,0-2 0,0 1 0,0 1 0,3-6 0,6 9 0,13 1 0,4-1 0,11 11 0,5-8 0,-10 1 0,1 1 0,21 10-1305,-10-1 1,2 8 1304,0 5 0,1 3-901,-9-10 0,1 2 0,0 0 901,-5-3 0,0 1 0,1 2-701,2 1 1,2 3-1,0-1 1,-6-3 700,4 5 0,0 0 0,-3-5 0,4 5 0,-1 0 0,-3-4 0,11 11 0,-3-2-571,-9-9 0,1 1 0,-1-2 571,-2-2 0,0-2 0,-3-3 351,6 5 0,-2-1-351,0 2 0,-2-3 1833,14 2-1833,-20-12 0,1 0 0,17 14 2989,-9-7-2989,-3-3 2600,-16-14-2600,-4-1 1410,-8-7-1410,-2-1 293,3 5-293,3 0 0,8 7 0,6 5 0,6 1 0,-1 5 0,0-5 0,-7-1 0,-3-7 0,-3-4 0,-4-4 0,1-2 0,-4-1 0,0-3 0,0-1 0,-1-2 0,1 0 0,0 0 0,1 0 0,-3-5 0,1-1 0,-1-2 0,2-3 0,1 6 0,-3-6 0,1 6 0,-3-10 0,3 6 0,-3-8 0,6-9 0,-7 0 0,2-12 0,2 6 0,-3-2 0,5-2 0,-5 5 0,3 4 0,-4 4 0,0 8 0,0-2 0,0 4 0,0-1 0,0 3 0,0 1 0,0-2 0,0 1 0,0 3 0,0 0 0,0 3 0,0 17 0,0 1 0,0 17 0,0-3 0,0 4 0,0 2 0,0 9 0,0-12 0,-4 12 0,3-18 0,-1 11 0,2-8 0,0 5 0,-3-7 0,2 2 0,-5 1 0,2-2 0,-2-3 0,-1-1 0,4-7 0,-2-1 0,4-5 0,-2-1 0,2-5 0,-2 0 0,-2-3 0,-3 0 0,0 0 0,-7 0 0,0 0 0,-7 0 0,-7-4 0,3 3 0,-10-4 0,7 0 0,-4 2 0,3-4 0,2 6 0,5-2 0,4 0 0,4 3 0,7-3 0,0 1 0,3 2 0,0-3 0,0 3 0,2 0 0,0 0 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31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24575,'-5'5'0,"11"8"0,11 26 0,11 6 0,7 13 0,6 1 0,2 2 0,-6-14 0,7 5 0,-10-14 0,7 8 0,-4-13 0,-5 4 0,-7-17 0,4-3 0,-14-6 0,2-6 0,-9-1 0,-3 3 0,-1-6 0,-4 3 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32.6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237 1 24575,'-5'17'0,"-11"16"0,-7 31 0,-7-2 0,9-3 0,-1-5 0,5-14 0,-5 11 0,0-1 0,5-14 0,3-1 0,8 0 0,-2-9 0,7 3 0,-7-16 0,7 0 0,-2-5 0,3 0 0,0-4 0,0 0 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34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1 111 24575,'0'8'0,"0"9"0,0-2 0,0 8 0,0 0 0,0-4 0,0 4 0,0-5 0,0 0 0,0-5 0,0 4 0,0-4 0,0 0 0,0-9 0,0-5 0,0-6 0,0-6 0,0-1 0,4-4 0,-3 5 0,7-4 0,-3 3 0,0-4 0,3 0 0,-7 0 0,7 0 0,-7 5 0,2 0 0,-3 5 0,4 0 0,-3 0 0,3 0 0,-4 0 0,0 1 0,0-6 0,0 4 0,0-3 0,0 3 0,0 1 0,0 0 0,0 0 0,0 0 0,0 0 0,0 0 0,0 6 0,0 8 0,0 7 0,0 10 0,-5 1 0,4 0 0,-8 4 0,4-3 0,-1 4 0,-2-5 0,7 3 0,-3-12 0,4 7 0,0-13 0,0 4 0,0-5 0,0 0 0,0 0 0,-4-4 0,3 0 0,-2-4 0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40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24575,'7'0'0,"1"3"0,0-2 0,0 6 0,5-2 0,-4 0 0,8 3 0,-4-7 0,1 6 0,2-2 0,-6 3 0,2-3 0,-4 2 0,0-6 0,0 3 0,-3-1 0,2-2 0,-3 3 0,3-4 0,1 0 0,0 0 0,-1 0 0,1 0 0,0 0 0,-4-4 0,0 0 0,-4 3 0,0 2 0,-4 7 0,3 0 0,-6 0 0,2 0 0,-3 5 0,-1-4 0,0 8 0,1-4 0,-5 5 0,2 5 0,-2-4 0,8 9 0,-3-9 0,3 4 0,0-9 0,-3 3 0,7-8 0,-3 7 0,4-6 0,0 2 0,0-4 0,0 0 0,0 0 0,0 0 0,0 0 0,0 0 0,0 0 0,0 0 0,0-1 0,0 0 0,3-2 0,1 1 0,4-5 0,4 3 0,-2-4 0,6 0 0,-2 0 0,9 4 0,-4-3 0,9 4 0,-4-5 0,5 0 0,-4 0 0,2 0 0,-2 0 0,4 0 0,-5 0 0,4 0 0,-8 0 0,-2 0 0,-5 0 0,-5 0 0,0 0 0,0 0 0,0 0 0,-4 0 0,0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8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24575,'0'75'0,"0"1"0,0-1 0,0 0 0,0 15 0,0 6 0,0-7 0,0-22 0,0 1 0,0 0 0,0-2 0,0-16 0,0-16 0,0 3 0,0-11 0,0-4 0,0-2 0,0-4 0,0 0 0,0 0 0,0 0 0,0-4 0,0 3 0,0-3 0,0 4 0,0 0 0,0 0 0,0-4 0,0-1 0,0-4 0,0-3 0,0-1 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40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1 129 24575,'7'0'0,"1"0"0,13 0 0,2-9 0,1 7 0,6-7 0,5-1 0,-4 8 0,10-12 0,-10 8 0,10 0 0,-10-7 0,4 7 0,-11-4 0,4 1 0,-9 4 0,4-1 0,-9-6 0,-1 10 0,-5-6 0,0 8 0,0 0 0,0 0 0,-3 0 0,-2 0 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2:42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24575,'0'12'0,"0"-3"0,0 8 0,0 1 0,0 12 0,0-4 0,0 7 0,-4-14 0,3 4 0,-3-5 0,4-4 0,0-2 0,0-4 0,0 0 0,0 0 0,0-1 0,0 1 0,0 0 0,-8 0 0,6 0 0,-6 0 0,8 0 0,0 0 0,0 0 0,0 0 0,0-1 0,0 1 0,0 0 0,0-4 0,0-1 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39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24575,'2'0'0,"5"0"0,14 0 0,-2 0 0,9 0 0,-3 0 0,4 0 0,0 0 0,1 0 0,-6 0 0,4 0 0,-9 0 0,4 0 0,-10 4 0,-1 4 0,-7 6 0,-1 4 0,-4 0 0,0 5 0,0-4 0,0 4 0,0 0 0,-9 1 0,3 0 0,-13 4 0,4-3 0,-4 4 0,-1 0 0,-1 7 0,1-6 0,0 6 0,0-7 0,1 0 0,4-4 0,1-7 0,6-5 0,3-5 0,2 0 0,3 0 0,0 0 0,0 0 0,3-3 0,1-2 0,8-3 0,2 0 0,9 0 0,-4 0 0,9 0 0,-9-4 0,9-1 0,-8 0 0,8 0 0,-4 1 0,0 3 0,-1-4 0,-5 5 0,0 0 0,0 0 0,-5 0 0,4 0 0,-8 0 0,4 0 0,-6 0 0,-2 0 0,-2 0 0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41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79 136 24575,'20'0'0,"5"-4"0,-1-6 0,5-1 0,7-9 0,-10 10 0,14-6 0,-15 7 0,5-1 0,-7 0 0,0 1 0,-4 0 0,4 4 0,-13-3 0,2 7 0,-8-3 0,4 4 0,0 0 0,0 0 0,0 0 0,-7 0 0,-7 0 0,-7 0 0,-5 4 0,-5 2 0,-2 3 0,-10 1 0,4 0 0,-4 0 0,5 0 0,0 0 0,6-1 0,1 1 0,5-1 0,0 0 0,4-4 0,2 2 0,4-6 0,-1 3 0,1-1 0,0-2 0,0 3 0,1-1 0,-1-2 0,0 2 0,0-3 0,0 4 0,0-3 0,1 2 0,-1 1 0,1-4 0,-1 4 0,4-4 0,1 0 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47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24575,'4'8'0,"5"9"0,5-2 0,17 15 0,-4-4 0,18 14 0,-17-13 0,19 11 0,-18-12 0,20 13 0,-17-11 0,5 3 0,-5 1 0,-11-10 0,3 4 0,-10-9 0,0-3 0,-5-1 0,-2-4 0,-6-2 0,6-2 0,-6 3 0,3-4 0,-4 0 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4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24575,'-36'54'0,"0"1"0,8-11 0,-18 28 0,2 1 0,20-22 0,-4 7 0,1-12 0,8 2 0,-1-15 0,10 2 0,4-15 0,-2 2 0,7-13 0,-3 3 0,4-4 0,0-4 0,0 0 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51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24575,'8'0'0,"4"0"0,1-4 0,5 3 0,0-7 0,-4 7 0,-2-3 0,1 4 0,-4 0 0,3 0 0,-8 0 0,-1 0 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52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0 470 24575,'0'-12'0,"0"-8"0,0 5 0,0-19 0,0 8 0,0-9 0,9 5 0,-2-5 0,7 9 0,-4-8 0,-1 15 0,0-4 0,0 5 0,-1 4 0,1-3 0,-1 8 0,1-3 0,-1-1 0,0 4 0,1-4 0,-1 5 0,0 3 0,-3-2 0,2 3 0,-6-4 0,6 3 0,-7-2 0,7 3 0,-6 0 0,2 1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6:5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24575,'0'7'0,"0"1"0,0-1 0,0 5 0,0 1 0,0-1 0,0 1 0,0-5 0,0 4 0,0-3 0,0 4 0,0-6 0,0 1 0,0 0 0,0 0 0,0 0 0,0 0 0,0 0 0,0 0 0,0-6 0,0 0 0,0-5 0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0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24575,'5'-4'0,"2"0"0,18 4 0,0 0 0,-1 0 0,10 0 0,-14 0 0,9 0 0,-6 0 0,-8 0 0,3 0 0,-10 0 0,0 0 0,-1 0 0,1 0 0,-4 3 0,0 2 0,-4 3 0,0 0 0,0 4 0,-4 2 0,-5 3 0,-1 1 0,-14 6 0,8 1 0,-8 0 0,4 3 0,2-8 0,3 8 0,-2-9 0,7-1 0,-3-1 0,8-8 0,-3 4 0,8-5 0,-4 0 0,4 0 0,0 0 0,0 0 0,0 0 0,0 0 0,0 0 0,0 0 0,0 0 0,0 0 0,3 0 0,6-4 0,0 3 0,8-6 0,-3 3 0,4 0 0,-1-3 0,1 3 0,0-4 0,0 0 0,0 0 0,0 4 0,0-3 0,-1 3 0,1 0 0,0-3 0,0 3 0,0 0 0,0-3 0,-5 3 0,0-4 0,-1 3 0,-3-2 0,3 3 0,-3-4 0,-2 0 0,-2 0 0,-2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24575,'2'0'0,"8"0"0,22 0 0,8 0 0,0 0 0,9 0 0,-15 0 0,16 0 0,-16 0 0,4 0 0,-8 0 0,-11 0 0,-2 0 0,-13 0 0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03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24575,'41'-5'0,"-25"2"0,44 3 0,-41 0 0,4 0 0,-5 0 0,5 0 0,-8 0 0,2 0 0,-9 0 0,5 0 0,0 0 0,5-4 0,-4 3 0,2-7 0,3 7 0,-1-3 0,1 4 0,-8 0 0,-3 0 0,0 0 0,1-8 0,-1 6 0,0-6 0,-3 8 0,-2 0 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04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24575,'0'17'0,"0"-3"0,0 14 0,0-9 0,0 9 0,0-8 0,-3-2 0,2-5 0,-3-15 0,4 3 0,0-7 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2.37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43 0 24575,'-12'0'0,"4"0"0,-4 0 0,3 0 0,7 8 0,8 3 0,12 13 0,15 10 0,5 16 0,9 3-625,-21-22 0,1 1 625,2 3 0,-1 1 0,4 3 0,-1 2 0,3 5 0,-1 3-902,-2 4 0,1 1 902,-1 0 0,-1 2 0,-5 0 0,-2 3 0,1 5 0,-2 1 0,-3-7 0,-4 0 0,-4 12 0,-2 2 0,2-11 0,-2 1 0,-5 7 0,-2 1 0,2-8 0,-1-2 0,0 3 0,-1-3 0,-2-3 0,0-2-571,0 1 1,0-2 570,-2-2 0,-1 0 0,-1 6 0,-3 0 0,-3-5 0,-3 0 0,0 3 0,-1 0 0,-3-1 0,0-1 0,1-5 0,0-1 0,1 3 0,-2-1 0,1-2 0,1-1 0,-1 0 0,0-1 0,0-1 0,1-1-724,-6 24 724,5-23 0,-1-1 0,-4 15 323,6-24 0,0 0-323,-7 26 0,2-17 0,-2 8 1678,-4-6-1678,6-10 1253,-2-5-1253,10-10 890,-4-4-890,6-4 452,-3-1-452,4-3 0,0 0 0,3-3 0,0 0 0,1-1 0,-1 0 0,3 1 0,-1-4 0,-1-17 0,-7-24 0,2-17 0,1 13 0,4 14 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3.05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24575,'0'27'0,"0"2"0,0 16 0,0 8 0,0-1 0,0 12 0,0-5 0,0-10 0,0 7 0,0-9 0,0-16 0,0-3 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3.44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24575,'14'0'0,"4"0"0,24 0 0,9 0 0,3 0 0,11 0 0,-7 0 0,-10 0 0,7 0 0,-17 0 0,13 0 0,-15 0 0,-6 0 0,-9 0 0,-2 0 0,-8 0 0,-2 0 0,-6 0 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4.1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6 197 24575,'-3'15'0,"1"0"0,2-3 0,0 3 0,0 6 0,0-3 0,0 15 0,3-9 0,5 15 0,0-19 0,17 29 0,-15-33 0,19 31 0,-14-29 0,9 9 0,-6-5 0,-1-4 0,-7-2 0,2-6 0,-6-1 0,6 0 0,0-3 0,-2 3 0,4-6 0,-5 0 0,1-15 0,-1-9 0,-5-23 0,0-17 0,-4-11-246,0 32 1,0 0 245,0-21 0,-9-8 0,3 15 0,-10 0 0,6 2 0,-1 20 0,6 6 0,0 13 0,4 4 0,-2 4 491,9 2-491,3 0 0,8 3 0,8 0 0,0 0 0,5 4 0,0-3 0,5 5 0,-5-5 0,5 3 0,-10-4 0,-1 0 0,-6 0 0,-3 0 0,-2 0 0,-4 0 0,0 0 0,-6 0 0,-1 0 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4.9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1 24575,'-5'3'0,"13"-3"0,1-1 0,11-2 0,-1 3 0,-2 0 0,0 0 0,-1 0 0,-6 0 0,2 0 0,-6 2 0,0 5 0,-3 2 0,-3 11 0,0-2 0,0 12 0,0-6 0,0 3 0,-4 1 0,-3-7 0,-1 4 0,-5-5 0,3-3 0,0 3 0,-2-7 0,7 3 0,-3-9 0,5 4 0,-3-7 0,3 5 0,0-4 0,5-2 0,8-1 0,4-2 0,7 0 0,3 0 0,-3 0 0,4 0 0,-8 0 0,2 0 0,-5 0 0,-2 0 0,-3 0 0,-3 0 0,0 0 0,0 0 0,-3-2 0,-1-1 0,-2-2 0,0-7 0,0-7 0,0 7 0,0-1 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7.27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24575,'0'26'0,"0"-1"0,0 5 0,0 21 0,0-19 0,0 24 0,0-15 0,0 0 0,0 5 0,0-10 0,0-15 0,0-7 0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7.90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24575,'0'15'0,"0"1"0,0 9 0,0 0 0,0 21 0,0-17 0,0 21 0,0-19 0,0 4 0,0 0 0,0-13 0,0-4 0,0-12 0,0-4 0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8.6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116 0 24575,'-15'14'0,"1"4"0,-8 12 0,6-3 0,-4 12 0,6-17 0,6 16 0,1-11 0,7 12 0,0-7 0,0-2 0,0-5 0,0-1 0,0-3 0,10-2 0,10-2 0,12-5 0,7 0 0,-3 0 0,3-8 0,2 0 0,-4-4 0,8 0 0,-10 0 0,1-4 0,-8-10 0,1-7 0,-12-14 0,3-7 0,-8-5 0,-8 1 0,1-5 0,-5 9 0,0-3 0,-12 7 0,0 7 0,-11 8 0,-2 8 0,-11 8 0,3 4 0,-11 3 0,13 10 0,-1 3 0,0 19 0,7-3 0,-3 8 0,14-19 0,3-4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24575,'82'0'0,"0"0"0,-1 0 0,1 0 0,5 0 0,1 0 0,-1 0 0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9.68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125 0 24575,'-14'0'0,"-4"10"0,3 6 0,-4 15 0,7 5 0,-4 9 0,11-8 0,-11 12 0,15-13 0,-7 10 0,8-6 0,0-4 0,0-7 0,0 0 0,10-7 0,-2-3 0,27-5 0,-15-6 0,41-4 0,-12-1 0,13-3 0,3-13 0,-30 1 0,11-15 0,-22-3 0,-1 2 0,-7-6 0,-6 4 0,-5 0 0,-2 0 0,-3 5 0,0 0 0,-10 3 0,-2 5 0,-13-1 0,3 7 0,-11 3 0,6 5 0,-13 3 0,5 0 0,-6 0 0,5 0 0,2 0 0,4 4 0,4 0 0,5 5 0,5-2 0,6 2 0,1-3 0,6-3 0,1-1 0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1.59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5 24575,'4'-5'0,"-2"10"0,-2 17 0,0 21 0,0 11 0,0 10 0,0-4 0,0-12 0,0 1 0,0-7 0,0 5 0,0-19 0,0-10 0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2.0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17 24575,'0'-9'0,"7"4"0,8 2 0,13 3 0,13 0 0,12 0 0,0 0 0,-5 0 0,-8 0 0,-5 0 0,-5 0 0,5 0 0,-13 0 0,-7 0 0,-9 0 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2.59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24575,'0'15'0,"0"10"0,0 1 0,0 18 0,0 2 0,0 13 0,0 6 0,0-1 0,0 1 0,0-20 0,0 15 0,0-21 0,4 13 0,-3-16 0,2-2 0,-3-17 0,0 4 0,0-12 0,0-3 0,0-3 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3.30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170 23 24575,'-17'12'0,"-5"8"0,-10 13 0,3 4 0,1-1 0,7 6 0,8-6 0,5 4 0,8-10 0,0 10 0,0-12 0,14 4 0,-2-19 0,16-2 0,2-4 0,6 1 0,4-4 0,0 0 0,-5-4 0,9 0 0,-15-10 0,10-3 0,-22-13 0,10-12 0,-14 2 0,4-5 0,-6 2 0,-7 8 0,0-3 0,-4 4 0,0 0 0,-6 4 0,-2 4 0,-9 2 0,-4 5 0,-2-2 0,2 6 0,1 1 0,4 6 0,-2 1 0,-1 3 0,2 0 0,5 0 0,3 0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4.17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137 15 24575,'-25'15'0,"5"-2"0,1 13 0,1 3 0,1 2 0,-2 5 0,11-1 0,1-1 0,7-4 0,0 5 0,0 10 0,0-15 0,0 14 0,-4-18 0,7 4 0,8-7 0,4-3 0,14-5 0,-4-7 0,5 2 0,5-9 0,0 2 0,5-14 0,-7-10 0,-2-12 0,-10-3 0,-1-8 0,-4 3 0,-4-6 0,0-2 0,-3 7 0,-5 1 0,0 7 0,-4 8 0,-11-4 0,-1 12 0,-10-5 0,1 6 0,0 5 0,0-2 0,0 11 0,-4-4 0,7 6 0,-2-2 0,8 3 0,-1 0 0,0 0 0,4 0 0,-3 0 0,9 0 0,-3 0 0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6.17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194 216 24575,'-9'0'0,"0"0"0,3 0 0,-10 0 0,5 0 0,-10 0 0,1 7 0,1 12 0,-8 7 0,10 8 0,-2 2 0,10-5 0,2 8 0,3-3 0,4-1 0,0 0 0,0-9 0,0-8 0,9-2 0,23-12 0,1 2 0,24-6 0,-10 0 0,5-4 0,6-10 0,-8-8 0,0-19 0,-11 0 0,-5-24 0,-8 14 0,-7-19 0,-10 27 0,-5-32 0,-4 33 0,-19-20 0,-5 33 0,-22 12 0,-1 9 0,-5 8 0,0 0 0,-2 17 0,14 1 0,-2 17 0,11 8 0,5-5 0,8-9 0,11-12 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6.76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260 5 24575,'-18'-3'0,"-2"8"0,-29 14 0,4 12 0,-5 7 0,25-1 0,-5-4 0,23 7 0,-5-6 0,8 10 0,4-18 0,0 3 0,0-11 0,11 6 0,10-11 0,12 2 0,12-4 0,2-9 0,-5 5 0,13-7 0,-16 4 0,12-3 0,-6 3 0,-12-4 0,6 0 0,-21-3 0,7-8 0,-6-12 0,-7-9 0,-1-14 0,-11-1 0,0 5 0,0-3 0,0 5 0,-4 3 0,-7-3 0,-9 12 0,-8 8 0,-2 5 0,0 11 0,-4 0 0,3 4 0,-4 0 0,19 0 0,3 0 0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7.4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7 24575,'21'0'0,"14"0"0,2 0 0,16 0 0,-11 0 0,7 0 0,-17 0 0,8 0 0,-14 0 0,-2 0 0,-9 0 0,-6-3 0,-6 2 0,-3-1 0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7.90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24575,'0'19'0,"0"-5"0,0 38 0,0-4 0,0 11 0,0 6-861,0 7 861,0-6 0,0 6 0,0-7 0,0-6 212,7-11-212,-2-4 0,6-8 0,-7 0 0,0-2 0,-1-11 649,-2-6-649,1-9 0,-2-3 0,0-1 0,0-2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39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24575,'4'0'0,"9"0"0,26 0 0,-5 0 0,22 0 0,-21 0 0,29 0 0,-17 0 0,11 0 0,-13 0 0,-18 0 0,-10 0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8.33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36 24575,'8'-3'0,"1"1"0,15 2 0,9 0 0,3 0 0,20 0 0,-13 0 0,21 0 0,-24 0 0,14 0 0,-21 0 0,7 0 0,-9 0 0,-10 0 0,-5 0 0,-3 0 0,-7-14 0,0 11 0,-6-11 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38.81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24575,'0'34'0,"0"6"0,0 12 0,0 13 0,0 7-494,0-30 0,0 0 494,0 33 0,0-29 0,0-1 0,0 12 0,4-19 0,0-1 0,2 12 243,3-2-243,-2-11 0,-6-16 0,2-6 0,-3-6 0,0-7 186,0-9 0,0 4 0,0-5 1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1.30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342 0 24575,'-28'0'0,"1"0"0,3 0 0,-1 0 0,0 0 0,-13 0 0,14 3 0,-11 4 0,14 8 0,3-1 0,4 10 0,-3-1 0,4 7 0,-2-7 0,5 5 0,6-14 0,0 10 0,4-10 0,0 2 0,0-4 0,0 0 0,0 5 0,0-7 0,0 5 0,0-2 0,3-2 0,7 1 0,0-6 0,10-2 0,-4-2 0,19-2 0,-7 0 0,17 0 0,-18-6 0,11-6 0,-12-3 0,9-8 0,-8 4 0,-6 1 0,-3-3 0,-6 8 0,-1-7 0,-2 6 0,-2-2 0,-1 4 0,-3-1 0,0 1 0,-3-1 0,0 3 0,0-1 0,-6 4 0,3-2 0,-9 0 0,3 6 0,-4-6 0,0 6 0,4-1 0,-3 1 0,5 3 0,-1 0 0,2 0 0,0 0 0,1 0 0,2 0 0,0 0 0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2.28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313 150 24575,'-26'2'0,"-10"13"0,17 0 0,-19 22 0,17-21 0,-12 16 0,4 1 0,4-10 0,-3 17 0,13-13 0,-5 6 0,8 0 0,5 2 0,3-4 0,4 3 0,0 1 0,0-8 0,0 2 0,0-8 0,0-5 0,3 0 0,7-5 0,8-2 0,13-5 0,-1 2 0,9-5 0,-7 3 0,2-4 0,0 0 0,-2-4 0,4-16 0,-8-3 0,1-23 0,-3 3 0,-8-4 0,2-4 0,-3 4 0,1-5 0,0 1 0,-3 3 0,-6 3 0,3 4 0,-7 1 0,-1 4 0,-4 1 0,0 6 0,0 6 0,-4-1 0,-2 14 0,-4-3 0,-6 9 0,-2 2 0,2 2 0,-4 0 0,6 0 0,-2 0 0,4 0 0,2 0 0,-1 2 0,4 2 0,-2 2 0,4-1 0,-1 1 0,3 0 0,-3-3 0,6 2 0,-3-4 0,3 1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3.76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20 0 24575,'-13'4'0,"7"-2"0,17-2 0,13 0 0,16 0 0,7 0 0,5 0 0,6 0 0,-18 0 0,8 0 0,-16 0 0,-1 0 0,-1 0 0,-13 0 0,-7 0 0,-4 0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4.24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24 24575,'0'-13'0,"0"2"0,0 14 0,0 14 0,0 11 0,0 7 0,0 10 0,0-3 0,0 16 0,0 1 0,0 7 0,0-1-355,0-26 1,0 0 354,0 29-78,0-6 78,0-6 0,0-8 0,0-5 0,0-1 0,0-21 0,0-9 176,2-6 1,-1-3 0,1-3-1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4.69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24575,'3'8'0,"-1"7"0,-2 33 0,0 12 0,0 12 0,0-15 0,0 11 0,0-25 0,0 16 0,0-17 0,0-7 0,0-6 0,0-14 0,0-1 0,0-12 0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5.86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470 1 24575,'-11'32'0,"-7"22"0,3-11 0,-2 4-2443,0 13 1,-1 3 2442,1-18 0,-2 3 0,1 1-816,-1 9 1,2 2-1,-3 0 816,-1-1 0,-3 0 0,3 0 0,3-4 0,3-2 0,-1 4 0,-1 1 0,0 5 0,1-2 0,3-5 0,1 7 0,2 0 0,1-8 0,-1 7 0,0 0 0,2-5 0,1 18 0,2-3-236,2-16 1,0 2 0,1 0 235,0 1 0,0-1 0,0 0 0,2 16 0,0 1 0,0-20 0,0 1 0,0-2 0,0 18 0,0-3-786,4 4 0,3 1 786,4-5 0,2 0 166,2-9 1,0 1-167,9 8 0,-1-4 0,-10-24 0,0-1 862,8 12 1,-1-2-863,6 14 974,-7-26 1,0 0-975,9 21 0,1-12 0,-4-11 2152,-6-5-2152,-1-9 1906,-5-6-1906,-1-4 1027,1 4-1027,0-5 518,-1 4-518,2-2 0,-1 1 0,0 5 0,0-2 0,-3 4 0,3 0 0,-5-1 0,1-4 0,-2 5 0,0-9 0,3 12 0,-2-6 0,5 7 0,-2 0 0,3-3 0,0 2 0,-3-3 0,1-5 0,-5 1 0,2-8 0,-3-1 0,0-2 0,-1-3 0,1 0 0,-3-8 0,-1 4 0,-2-4 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6.98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156 45 24575,'-9'-4'0,"-2"2"0,4 2 0,-12 0 0,11 0 0,-16 10 0,16 6 0,-14 14 0,16-3 0,-8 7 0,7-8 0,-2 8 0,2-3 0,3 8 0,4-8 0,0 4 0,0-10 0,0 4 0,0-7 0,0-1 0,0-2 0,5-8 0,4-2 0,22-2 0,1-6 0,17 3 0,-12-4 0,6-11 0,-7-2 0,5-12 0,-8-3 0,3-6 0,-11-2 0,-1-1 0,-4-3 0,-8 5 0,0-1 0,-8 2 0,-1 4 0,-3 0 0,0 4 0,0 1 0,-6 9 0,-4-1 0,-7 7 0,0 0 0,-2 6 0,1 1 0,-6 3 0,2 0 0,-7 4 0,7 6 0,-4 2 0,5 9 0,0-6 0,3 2 0,-3 1 0,8-5 0,-4 4 0,7-1 0,-2-3 0,4 4 0,2-11 0,3 0 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7.56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6 24575,'0'-6'0,"0"17"0,0 16 0,0 18 0,0-3 0,0-1 0,0 4 0,0-3 0,0 0 0,0-2 0,0-15 0,0-1 0,0-10 0,0-2 0,0-9 0,0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24575,'0'7'0,"0"3"0,11-2 0,-1 0 0,21-4 0,-3-4 0,10 0 0,0 0 0,6 0 0,-10 0 0,9 0 0,-10 0 0,-1-8 0,-4-6 0,-1-19 0,-2-3 0,-8-9 0,1 6 0,-12-5 0,-1 4 0,0-4 0,-5 6 0,0 0 0,0 9 0,0-1 0,-4 8 0,-4 0 0,-10 5 0,1 5 0,-8 0 0,8 3 0,-4-3 0,1 7 0,6 1 0,-5 4 0,7 0 0,0 0 0,-4 0 0,8 12 0,-5 8 0,3 25 0,0-4 0,4 16 0,-3 10 0,7 4 0,-3 11 0,5 15 0,0-25 0,0 17 0,0-24 0,0-11 0,0-4 0,0-12 0,3-10 0,-2-2 0,6-14 0,-3-1 0,0-4 0,-1 0 0,0-3 0,1-1 0,3-3 0,0-3 0,0-5 0,1-8 0,1-11 0,2-6 0,3 0 0,3-4 0,7 3 0,-4-5 0,3 6 0,0 0 0,-5 11 0,8 4 0,-9 10 0,4 4 0,-6 4 0,-3 0 0,3 7 0,0 18 0,-2 4 0,2 21 0,-5-4 0,-5 5 0,4-6 0,-8-1 0,4-11 0,-2-6 0,-2-7 0,2-8 0,-3 0 0,4-5 0,-1-3 0,5-1 0,-1-3 0,0-7 0,-3 5 0,0-5 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8.0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24575,'19'0'0,"12"0"0,11 0 0,10 0 0,-10 0 0,-2 0 0,-6 0 0,-2 0 0,2 0 0,-8 0 0,-8 0 0,-6 0 0,-7 0 0,-2 0 0,-1 0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8.50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24575,'3'18'0,"-1"9"0,-2 10 0,0 9 0,0 6 0,0-14 0,0 10 0,0-15 0,0 13 0,0-11 0,0 4 0,0-12 0,0 0 0,0-12 0,0-2 0,0-6 0,0-2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49.3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109 66 24575,'-12'12'0,"6"6"0,-7 13 0,11 4 0,-6 5 0,8-8 0,0 10 0,0-9 0,0 12 0,0-4 0,0-6 0,0 0 0,0-10 0,4 4 0,6-11 0,5-3 0,9-6 0,1-9 0,2 4 0,0-4 0,12-7 0,-12-8 0,12-9 0,-24-2 0,4-4 0,-8 0 0,0-1 0,-4-7 0,-2 7 0,-1-8 0,-4 7 0,0-7 0,0-7 0,-4 2 0,-3 2 0,-9 11 0,-2 10 0,-8 5 0,-5 2 0,4 10 0,-11 0 0,16 7 0,-14 12 0,10 6 0,-6 11 0,3 4 0,5-4 0,6 2 0,6-4 0,4-5 0,5 0 0,3-14 0,0-1 0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50.87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24575,'0'11'0,"5"3"0,10 21 0,6 6 0,10 13-2463,3 12 2463,-6-8 0,2 3-901,-3-9 1,-1 2 900,-2-1 0,1 3 0,-3-3 0,2-2 0,-1 2 0,-5-5 0,1 4 0,-1 1 0,2 7 0,-2 2 0,-1-2-833,-6-10 0,-1-2 1,0 3 832,8 17 0,2 2 0,-5-3 0,-9 1 0,-2-2 0,8 5 0,-1-1-473,-7-9 0,-1-3 473,2-7 0,-1-2 0,-4-10 0,1 1 0,7 16 0,0-1 0,-5-11 0,1 0 443,1 8 0,2-3-443,1 16 0,-3 7 0,-3-33 0,1 1 592,0 4 1,-1 0-593,-2 7 0,0 1 0,0-1 0,0 1 0,0 0 0,0 0 0,0-1 0,0 0 0,-2-3 0,-1-1 0,1-9 0,-1 0 1130,-6 0 1,-1 0-1131,-5 27 0,-12-4 0,4 8 0,1-16 0,6-18 0,0-1 0,-9 27 0,7-27 0,0 0 0,-12 29 0,12-30 0,0 1 0,-3 1 0,3-2 0,-12 28 0,-11-1 0,12-4 0,-3-6 0,1 3 1266,11-21-1266,2-3 542,4-9-542,4-3 1051,0-1-1051,4-6 517,0 1-517,0-4 0,0 1 0,3-2 0,-2-1 0,4 1 0,-4-3 0,5-3 0,-3-9 0,3-14 0,0-14 0,0-15 0,0 3 0,0 16 0,0 15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5.95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43 24575,'31'-23'0,"24"4"0,-13 19 0,20 0 0,-31 0 0,3 0 0,-8 0 0,-5 0 0,0 0 0,-12 0 0,1 0 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6.31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24575,'52'3'0,"-1"0"0,-7 0 0,-6-1 0,-5-2 0,-7 0 0,-4 0 0,-2 0 0,-13 0 0,-1 0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7.9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27 24575,'0'-16'0,"0"6"0,0 26 0,0 9 0,0 10 0,0 5 0,0-5 0,0 5 0,0 1 0,0-6 0,0 0 0,0-9 0,0-1 0,0-5 0,0-6 0,0 1 0,0-8 0,0 1 0,0-5 0,0 0 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8.27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24575,'11'0'0,"34"0"0,9 0 0,18 0-1500,0 0 0,-2 0 1500,4 0 0,-17 0 880,10 0-880,-29 0 508,19 0-508,-20 0 0,7 0 0,-17 0 388,-1 0 1,-16 0 0,-4 0 0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8.92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47 24575,'0'15'0,"0"5"0,11 10 0,-5 5 0,17 10 0,-6-3 0,1 3 0,10 3 0,-18-18 0,19 14 0,-17-21 0,6 7 0,-4-9 0,-4-8 0,-2-4 0,-2-6 0,-1-1 0,-1-13 0,-2-9 0,-2-19 0,0-7 0,0-1 0,0 2 0,0 0 0,0 3 0,0 5 0,0 11 0,0 6 0,0 10 0,0-2 0,0 6 0,0 0 0,0 0 0,9 0 0,7 0 0,10-1 0,13-1 0,3-1 0,0 1 0,6 0 0,-5 3 0,9-2 0,-5 5 0,-6-4 0,-7 5 0,-11-6 0,-9 7 0,-8-3 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9.5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 0 24575,'-4'4'0,"5"-2"0,15-2 0,2 0 0,16 0 0,-11 0 0,10 0 0,-8 0 0,-3 0 0,-5 0 0,-5 0 0,-8 14 0,1 7 0,-5 19 0,0 1 0,-7 10 0,-1-19 0,-9 17 0,2-22 0,-5 15 0,8-17 0,-6 1 0,11-12 0,0 1 0,5-9 0,12 1 0,10-5 0,17-2 0,16 0 0,-5-7 0,8-3 0,-3-3 0,-5-3 0,-2 3 0,-11 1 0,-14 2 0,-3 1 0,-9-1 0,-6-6 0,0 8 0,-3-2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2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24575,'1'-4'0,"11"1"0,18 3 0,3 0 0,3-8 0,-3 1 0,11-7 0,-5 5 0,5 3 0,-11-2 0,-2 7 0,-5-7 0,-8 7 0,2-3 0,-8 4 0,0 0 0,-1 0 0,-4 0 0,0 0 0,-6 0 0,-2-7 0,-10-2 0,-2-7 0,1 0 0,-3 0 0,2 0 0,1 4 0,1 1 0,4 3 0,2 1 0,-1 3 0,5 1 0,-2 3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0.22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240 1 24575,'-14'20'0,"-5"16"0,-8 29 0,12-29 0,0 2-1538,-3 9 0,0 1 1538,3-3 0,0 0 0,-2 5 0,1 0 145,3-9 0,1-1-145,3 3 0,1-2 0,0 26 0,8-29 0,0 0 0,0 29 0,0-1 0,0-8 0,5 6 0,7-14 0,6 13 659,11-20-659,-4-6 0,8-1 0,-1-7 1555,2 0-1555,3 0 572,-14-13-572,2 2 0,-11-8 0,-2-1 0,-3-3 0,-6-3 0,0-3 0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1.05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140 0 24575,'-21'22'0,"-4"8"0,9 1 0,-8 14 0,11-8 0,-7 7 0,11-8 0,1 9 0,5-3 0,3 3 0,0-9 0,0-1 0,0-10 0,0 0 0,0-8 0,0-1 0,0-6 0,0-2 0,5-5 0,6 0 0,2-3 0,11 0 0,-6 0 0,11 0 0,1 0 0,-3-3 0,5-4 0,-5-9 0,5-7 0,-1-6 0,-2-3 0,-6 0 0,-4 2 0,-4 0 0,-4 4 0,-1-2 0,-6 7 0,0-4 0,-4 0 0,0 3 0,-7-6 0,-1 6 0,-6-7 0,-1 7 0,-2 1 0,4 5 0,-4 5 0,1 2 0,-1 2 0,0 4 0,1 0 0,0 3 0,2 0 0,-2 0 0,4 0 0,2 0 0,-1 0 0,4 0 0,-2 0 0,4 0 0,2 0 0,0 0 0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1.72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24575,'0'32'0,"0"5"0,0 8 0,0 9 0,0 5 0,0-7 0,0-2 0,0-3 0,0 0 0,0-6 0,0-11 0,0-6 0,0-9 0,0-8 0,0-23 0,0 9 0,0-10 0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2.26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24 24575,'9'3'0,"14"0"0,17-3 0,24-9 0,-9 3 0,-1-4 0,-5 6 0,-7 4 0,1 0 0,-8 0 0,-19 0 0,-7 0 0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2.99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16 24575,'0'-8'0,"0"0"0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3.7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19 17 24575,'0'-17'0,"0"17"0,0 15 0,0 8 0,0 21 0,0 6 0,0-13 0,0 3 0,0-1 0,0 0 0,0-1 0,0 1 0,0 4 0,0 13 0,0-2 0,0-9 0,0 17 0,0-25 0,0 14 0,0-14 0,0-2 0,0-6 0,0-15 0,0 6 0,0-13 0,0-4 0,-6-1 0,2-4 0,-2 2 0,3 0 0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4.49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218 0 24575,'-8'0'0,"-1"0"0,-9 0 0,2 3 0,-13 16 0,1 8 0,11 4 0,-10 9 0,13-4 0,-5 1 0,2 7 0,9-13 0,1-1 0,7-2 0,0-6 0,0-1 0,0-5 0,0-3 0,0-4 0,2-3 0,17-3 0,1-3 0,19 0 0,-12 0 0,11 0 0,-11 0 0,7 0 0,-4 0 0,-4-3 0,-1-4 0,-8-7 0,-4 0 0,1-14 0,-6-1 0,3-2 0,-3-8 0,-4 12 0,-1-7 0,-3 4 0,0 1 0,0 2 0,-5 6 0,-2 6 0,-9 4 0,-5 5 0,-1 3 0,-3 3 0,5 0 0,-1 0 0,1 0 0,3 2 0,3 1 0,6 3 0,2-3 0,1 0 0,1-3 0,2 0 0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5.26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24575,'27'11'0,"2"6"0,6 2 0,3 11 0,4 0 0,3 9 0,-1 6-596,-2 6 596,-21-18 0,-4 0 0,11 30 0,-16-25 0,-4 2 0,-3-1 0,-1 1 0,5 34 0,-8-29 0,-1 0 0,3 23 0,-3-26 0,-4 0 0,-13 19 0,2-7 0,-24-6-54,12-10 54,-8 2 0,2-7 0,13-13 0,-5-5 0,15-9 594,-5 0-594,11 0 56,-4-3-56,5 0 0,-1-11 0,-2-12 0,5-22 0,-3 17 0,4-4 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16.38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486 16 24575,'0'-15'0,"0"15"0,-17 22 0,3 11 0,-6-1 0,-3 3-851,5-1 0,0 1 851,-6 16 0,-1 4-1041,0 2 0,-1 1 1041,2 6 0,0 2 0,-4 3 0,2 2 0,7-4 0,1 1 0,4-16 0,-1 1 0,2-1 0,-1 21 0,2 0 0,4-20 0,-1-1 0,1 1 0,0-4 0,-1 1 0,3-1 0,1 21 0,1-1-920,-2 4 0,1 0 920,5-8 0,0-1 0,0 2 0,0-3 0,0-3 0,0-1-601,0-3 0,0 0 601,0 0 0,0-1 0,4-7 0,1 0 34,3 3 1,1-1-35,0-6 0,3 0 0,3 3 0,0 0 0,-1 1 0,-1-1 0,2-3 0,0-1 0,1 0 0,-1 0 0,0-3 0,-1-1 2050,7 23-2050,4 0 0,-7-15 0,3-2 1953,3-3-1953,-3-6 1561,-2-9-1561,3 0 1193,-3-6-1193,-1 1 0,4 0 0,2 9 0,-5-7 0,14 16 0,-8-6 0,4 0 0,0 2 0,-7-12 0,2 2 0,-3-7 0,-3-2 0,-2-7 0,-6-1 0,-2-3 0,-2-3 0,-3-8 0,-1 3 0,-2-5 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2.77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21 267 24575,'0'21'0,"0"8"0,0 2 0,0 13 0,0-2 0,0 24 0,-4-11 0,1-16 0,0 0 0,-2 15 0,1 16 0,4-17 0,0-5 0,0 2 0,0-8 0,0 5 0,0-10 0,0-8 0,0-15 0,0-2 0,0-19 0,0-22 0,0-17 0,-1 5 0,2-4-759,5 1 0,3-2 759,0-12 0,1-3 0,4 0 0,1 1 0,-2 12 0,0 1 0,-2-7 0,0 3 0,12-18-228,-13 32 0,0 1 228,12-23 0,-5 14 0,-5 14 0,2 1 0,-7 9 1481,5 4-1481,-5 4 493,2 4-493,-3 4 0,2-1 0,-1 0 0,1 2 0,-2 2 0,3 2 0,-3 0 0,7 14 0,-5 7 0,3 19 0,-3 7 0,1 10 0,0 2 0,-4-4 0,4 7 0,-5-10 0,5 8 0,0-3 0,-1-11 0,1 0 0,-1-11 0,-4-4 0,2-6 0,-2-9 0,0 1 0,-2-2 0,1-1 0,-2 2 0,4-4 0,-4 1 0,2-1 0,-1-2 0,-1-4 0,1-4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2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3.2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24575,'37'0'0,"-14"0"0,19 0 0,-14 0 0,7 0 0,0 0 0,-10 0 0,0 0 0,-8 0 0,-4 0 0,-1 0 0,-6 0 0,3 0 0,-6 0 0,-1 0 0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4.67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24575,'5'15'0,"8"-2"0,7 12 0,-2-2 0,8 0 0,-7 2 0,5-10 0,0 7 0,4-7 0,-5 7 0,-1-4 0,-5-1 0,-6 0 0,0-7 0,-6-2 0,0-2 0,-3 0 0,-1-3 0,2-1 0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5.45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277 249 24575,'-5'-10'0,"-1"11"0,-15 15 0,-4 16 0,-10 12 0,10-10 0,-10 17 0,10-16 0,-6 8 0,6-10 0,7-8 0,8-8 0,3-4 0,2-7 0,4-1 0,-2-9 0,3 0 0,0-12 0,7-5 0,0 0 0,5-3 0,0 3 0,-4 0 0,2 1 0,-3-5 0,4-5 0,-3 3 0,11-12 0,-3 12 0,14-19 0,-6 15 0,6-14 0,-3 20 0,2-6 0,-2 8 0,-1 3 0,-4 5 0,-6 3 0,0 8 0,-3-5 0,-4 6 0,3-3 0,-6 3 0,3-3 0,-3 3 0,-1 0 0,-2-2 0,2 4 0,-4-1 0,1 2 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6.36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297 768 24575,'-11'0'0,"2"0"0,1 0 0,-1 0 0,3 0 0,-10 0 0,9 0 0,-12 0 0,8 0 0,-4 0 0,-2 0 0,1 0 0,-5 0 0,1 0 0,-4 0 0,6-3 0,-4-15 0,13 6 0,-3-25 0,5 14 0,-1-16 0,4 3 0,0-15 0,4 20 0,0-28 0,0 28 0,0-21 0,-3 16 0,14-8 0,-1 7 0,25-12 0,-13 17 0,14-5 0,-7 9 0,4-1 0,8 0 0,-9 9 0,3 4 0,-5 6 0,0 5 0,-1 2 0,-4 3 0,5 0 0,-5 0 0,1 3 0,-2 4 0,-3 7 0,-3 8 0,1 4 0,-8 4 0,1 16 0,-5 6 0,-2 3 0,-2-5 0,-3-11 0,0-7 0,0 7 0,0-8 0,0 3 0,-8 5 0,1-10 0,-14 10 0,-4-1 0,-4-4 0,-1 5 0,-5-12 0,7-3 0,-8 0 0,4-5 0,1-3 0,9-6 0,2-3 0,8-3 0,2-2 0,1-2 0,6-2 0,1-8 0,2 6 0,0-5 0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7.58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37 427 24575,'0'23'0,"0"4"0,0 19 0,0 1 0,0 11 0,0 1 0,0-10 0,0 6 0,0-18 0,0 14 0,0-18 0,0-6 0,0-8 0,0-19 0,-7-10 0,5-28 0,-10-29 0,7-8-749,2 26 0,0-1 749,0 5 0,1 0 0,2-6 0,0 1-277,0-20 277,0 31 0,0 2 0,0-17 0,0-1 0,8 5 0,4 13 0,12 5 0,4 4 1476,13 3-1476,-2 4 299,12 4-299,-15 9 0,13 4 0,-12 4 0,3 0 0,-6 0 0,-8 3 0,-7 11 0,-6 5 0,-5 21 0,-3-3 0,-2 8 0,-7 1 0,-14 8 0,-7 2-339,5-22 1,-3-1 338,-1-3 0,-1-1 0,-14 22 0,-11 0 0,5-3 0,4-13 0,4 1 0,13-26 0,14-1 0,-3-5 677,7-2-677,3-4 0,1-12 0,5-5 0,16-8 0,-3 5 0,28-2 0,-12 9 0,14-6 0,-6 8 0,-5 5 0,0 5 0,-10 3 0,-7 2 0,-5 21 0,-5 3 0,-4 25 0,0-15 0,-4 14 0,-8-13 0,-1 8 0,-10-5 0,3-8 0,-6-2 0,3-9 0,-7-5 0,-1 1 0,-3-8 0,1 2 0,-1-7 0,0-1 0,4-3 0,1 0 0,12 0 0,0 0 0,10-6 0,1-4 0,2-7 0,0 5 0,0 3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4:59.31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58 14 24575,'-24'-8'0,"6"2"0,9 6 0,3 0 0,5 0 0,11 0 0,4 0 0,9 0 0,-3 0 0,-2 0 0,6 0 0,-10 0 0,9 0 0,-9 0 0,10 0 0,-10 0 0,3 0 0,-5 0 0,-3 0 0,1 0 0,-4 0 0,-4 0 0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0.67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885 1 24575,'-50'50'0,"0"1"0,1-1 0,-1 0 0,0 0 0,0 1 0,0-1 0,0 0 0,-5 6 0,-5 3 0,0 1 0,3-2 0,4-6 0,10-8 0,11-11 0,-4 10 0,4-11 0,3-2 0,14-3 0,4-6 0,8 2 0,3-1 0,36 20 0,26 14 0,-5-5 0,-15-11 0,1-1-593,1-1 0,5 5 1,1 0-1,-7-7 593,1-2 0,-5-6 0,12 14-277,6 0 277,-13-6 0,-16-12 0,-7-7 0,-11-7 0,-2-2 583,-2-4 1,-3-2-1,0-2 1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1.24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12 114 24575,'-6'2'0,"1"23"0,5 2 0,0 26 0,0-20 0,0 10 0,0-16 0,0 24 0,6-22 0,10 13 0,7-30 0,12-2 0,6-10 0,1 0 0,8-3 0,-1-15 0,1-15-664,6-16 664,-32 18 0,-3 0 0,14-21-2,-6-1 2,-16 12 0,3 1 0,-4 4 0,-8 6 0,-1 9 165,-3 4 1,0 10 0,0 2 0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1.68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0 24575,'-3'23'0,"1"10"0,2 10 0,0 15 0,0-5 0,0-15 0,0 1 0,0 29 0,0-28 0,0 0-292,0-1 0,0-1 292,0 29 0,0-11 0,0 5 144,0-23-144,0 5 0,0-14 0,0-11 0,0-8 0,0-5 0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2.25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 0 24575,'0'32'0,"0"7"0,0 13 0,0 20-2571,0-33 1,0 3 2570,0 29 0,0 6 0,0-10 0,0 4 0,0-10 0,0 2 0,0 0-596,-1-3 0,1-3 0,1 3 596,2 2 0,2 1 0,-1-2 0,-3 14 0,1 0 0,3-13 0,3 3 0,-3-7 267,-4-11 0,-1-2-267,8 23 0,-1-2 0,-5-24 0,-1-3 0,5-1 0,1-1 0,-6 29 0,6-33 2190,-7-8-2190,3-15 0,-3-15 0,0-5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24575,'0'75'0,"0"1"0,0 0 0,0 32 0,0-31 0,0-65 0,0 0 0,0-14 0,0-20 0,0-12 0,0-12 0,10-18 0,1 21 0,11-21 0,-3 25 0,6-7 0,-5 8 0,8 8 0,-14 4 0,6 13 0,-8 1 0,0 7 0,3 2 0,-6 3 0,2 0 0,-4 7 0,2 18 0,-5-1 0,1 25 0,-5 5 0,0 6 0,0 7 0,0-4 0,0-9 0,0 4 0,0-13 0,0-1 0,0-16 0,0-2 0,0-14 0,0-1 0,0-23 0,0-12 0,0-28 0,4-1 0,2-12 0,10 5 0,1-6 0,5 0 0,-1 12 0,5 2 0,-7 23 0,3 2 0,-6 14 0,0 5 0,0 4 0,0 4 0,-4 0 0,-1 4 0,-3 8 0,1 23 0,0 1 0,1 21 0,-4-12 0,-2 13 0,-4-10 0,5 8 0,-4-16 0,7-2 0,-7-6 0,3-11 0,-4-4 0,0-2 0,0-7 0,0 0 0,0-5 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3.21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1 24575,'-3'41'0,"1"15"0,2 18-1981,0-27 0,0 3 1981,0-2 0,0 2 0,0 0 0,0 4 0,0-3 0,0 6 0,0 1 0,0-2 0,0 2 0,0-4 0,0 1 0,0-2 0,0 12 0,0 0-162,0-8 0,0-3 162,-1-5 0,2-3 0,1 1 0,0-1 879,0 29-879,2-13 0,-4-6 0,0-8 0,0-5 0,0 8 1937,0-24-1937,0 2 1351,0-15-1351,0-2 29,0-6 1,0-3 0,0-1 0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3.79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1 192 24575,'0'22'0,"0"6"0,0 13 0,0-4 0,0 12 0,0-20 0,0 19 0,7-20 0,1 12 0,13-17 0,-1-5 0,13-7 0,-6-7 0,17-1 0,-6-18 0,15-10 0,-28-1 0,-1-5-555,6-3 0,0-2 555,0-4 0,-1 0 0,-7 7 0,0 0-112,2 1 1,-2 2 111,5-13 0,0-5 0,-6 15 0,-8 4 0,-5 12 1098,-2 4-1098,0 4 0,-6 6 0,3 0 0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4.29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0 24575,'-3'9'0,"0"1"0,3 21 0,0 1 0,0 8 0,0 6 0,0 7 0,0 6 0,0 6 0,0 6 0,0-20 0,5 17 0,-5-30 0,5 14 0,-5-17 0,0-8 0,0-7 0,0-10 0,0-2 0,0-5 0,0 0 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05.0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24575,'28'24'0,"-6"2"0,21 13 0,-6 1 0,13 7 0,-3-6-494,-18-18 0,2 0 494,20 15 324,-4-6-324,-2-3 164,-19-14-164,14 8 0,-13-10 0,-2-2 500,-12-8-500,-1 0 0,-8 0 0,1 6 0,-5 7 0,0 7 0,0 17 0,0 2 0,-13 21 0,3-26 0,-2 1-551,-5 5 0,-3 1 551,0 4 0,-2-1 0,-1 2 0,-2-1 0,1-2 0,0-2 0,3-8 0,1-3-104,-4 0 1,1-1 103,-10 14 0,-3-1 0,12-8 0,6-14 0,4-8 0,5-5 1090,2-2-1090,5-2 0,2 0 0,0 0 0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0.18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1 493 24575,'0'13'0,"0"-2"0,0-2 0,0-3 0,0 9 0,0-5 0,0 10 0,0-4 0,0 5 0,3-4 0,12 5 0,9-4 0,8 2 0,-2-7 0,4 0 0,-2-8 0,19 8 0,-3-8 0,4-2 0,4-3 0,-2 0 0,15-12 0,-26 4 0,1-2-860,3-7 0,1-2 860,10 1 0,3 1-1175,3-3 0,2 0 1175,3 1 0,1 2 0,-21 5 0,1 3 0,0-2 0,2-2 0,0 1 0,0 0 0,19 2 0,0 0 0,1-4 0,1 0 0,-8 4 0,-1 1 0,-7 1 0,-1-1-523,3-5 0,-1 1 523,-7 2 0,-1-1 0,9-7 0,1-1-874,-1 3 1,1-1 873,4-5 0,1 0 0,-1 2 0,1 0 0,4 0 0,0 0 0,-5 0 0,1 2 0,-17 6 0,2 0 0,-1 2 0,15-5 0,1 2 0,5 0 0,-2 3 0,-21 5 0,-1 1 204,7-1 1,-1 2-205,16 3 809,-28-2 0,-1 1-809,32 2 0,-13 0 0,-19 2 0,-2 0 0,15 2 532,-15 4 0,0 1-532,1 1 2144,12 11-2144,-15-9 1128,2 7-1128,-3-2 500,-3 1-500,-8 0 0,-2 0 0,-8 3 0,-2 3 0,-1-3 0,1 4 0,-4 0 0,3-4 0,-3 4 0,0-4 0,0-1 0,2-3 0,-2-1 0,2-3 0,-5-4 0,1 3 0,-4-6 0,2 3 0,-3-4 0,0 0 0,0 0 0,0 1 0,0-3 0,0 0 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5:20.90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75 24575,'5'-3'0,"4"11"0,5-3 0,6 15 0,-6-5 0,9 7 0,-4 0 0,-1 3 0,-1-3 0,-2 3 0,-1-7 0,-4-2 0,-1-10 0,-3 3 0,3-9 0,-4 3 0,4-3 0,0-8 0,5-8 0,-5-4 0,9-10 0,-5 4 0,6-5 0,-4 1 0,3 4 0,-3 1 0,6 3 0,-7 5 0,3 3 0,-1 5 0,-3 2 0,3 3 0,-7 2 0,3 2 0,-6 0 0,3 0 0,-3 0 0,0 0 0,-1 0 0,-1 0 0,-2 0 0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5.01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24575,'11'0'0,"1"0"0,0 0 0,5 0 0,-7 0 0,2 0 0,-9 0 0,0 0 0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5.5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24575,'3'15'0,"-1"0"0,-2 20 0,0 10 0,0-15 0,0 19 0,0-17 0,0 8 0,0 0 0,0-4 0,0-6 0,0-5 0,0-5 0,0-3 0,0-1 0,0-6 0,0-1 0,0-6 0,0-1 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6.03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24575,'20'0'0,"1"0"0,9 0 0,9 0 0,3 0 0,-4 0 0,11 0 0,-16 0 0,3 0 0,-6 0 0,-10 0 0,-7 0 0,0 0 0,-10 0 0,-1 0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6.92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0 453 24575,'0'14'0,"0"11"0,0 2 0,0 13 0,0-14 0,0 12 0,0 11 0,4-5 0,3 13 0,5-25 0,9 17 0,-9-24 0,8 19 0,-6-21 0,-1 6 0,3-13 0,-6 0 0,-3-10 0,3-2 0,-6-2 0,2-15 0,-4-4 0,3-28 0,-4 2 0,2-5 0,-3-2 0,5 8 0,-4-10 0,2-1 0,-3 6 0,0-15 0,0 26 0,0-25 0,0 28 0,0-13 0,0 6 0,0 5 0,0-1 0,-3 11 0,3 0 0,-3 8 0,3 1 0,0 3 0,0 1 0,0-1 0,0-3 0,0 3 0,3-7 0,3 7 0,7-4 0,1 1 0,6 4 0,-6-3 0,2 10 0,-3-3 0,-4 7 0,3-2 0,-3 3 0,3 0 0,-2 0 0,5 0 0,-4 3 0,4 3 0,-5 1 0,-4-1 0,-3-3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7 229 24575,'-7'-9'0,"16"3"0,17 6 0,13 0 0,4 0 0,-3 0 0,10 0 0,-1 0 0,-5 0 0,3 0 0,-18 0 0,8 0 0,-15 0 0,4 0 0,-14 0 0,-1 0 0,-7-3 0,-1-1 0,-3-12 0,-4-2 0,-5-8 0,-4 4 0,0-3 0,-3 8 0,7-8 0,-3 12 0,8-3 0,0 9 0,1-1 0,2 2 0,-2 2 0,3 1 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7.6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53 1 24575,'15'0'0,"0"0"0,-3 0 0,-2 0 0,-2 0 0,1 0 0,-5 5 0,2 10 0,-6 7 0,0 4 0,0 18 0,-4-10 0,4 29 0,-16-15 0,10 0 0,-14 7 0,3-17 0,2 18 0,-4-10 0,10-4 0,-3-6 0,6-12 0,2-6 0,0-3 0,4-5 0,0-2 0,3-5 0,11 0 0,1-3 0,14 0 0,-4 0 0,5 0 0,-1 0 0,-3 0 0,-1 0 0,-5 0 0,-3 0 0,-4 0 0,-5 0 0,-2 0 0,0 0 0,-3-7 0,0 5 0,-3-5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8.82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18 24575,'3'0'0,"3"0"0,29 0 0,4 0 0,7 0 0,-5 0 0,0-4 0,-2 0 0,-11 2 0,31-6 0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19.25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24575,'44'0'0,"-13"0"0,7 0 0,-12 0 0,-1 0 0,4 0 0,-11 0 0,2 0 0,-10 0 0,-2 0 0,-2 0 0,-3 0 0,-1 0 0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2.52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6 24575,'-3'-5'0,"0"15"0,3 0 0,0 28 0,0-14 0,0 28 0,0-22 0,0 24 0,0-17 0,0 9 0,0-10 0,0-2 0,0-12 0,0-2 0,0-8 0,0-4 0,0-3 0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2.99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747 1 24575,'-29'52'0,"8"-23"0,-3 3 0,-14 22 0,-2 2-2487,6-13 1,0 0 2486,3-2 0,-2 2 0,2-1 0,-8 8 0,0-1-50,-3 8 1,0-1 49,12-16 0,3-2 0,0-1 0,3-2 959,-6 14-959,-10 3 0,13-5 0,3-11 0,10-14 2442,3 2-2442,2-14 1451,5 2-1451,2-6 0,2-3 0,0-1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3.65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1 357 24575,'3'6'0,"-1"7"0,-2 22 0,0 7 0,13 21 0,-2 3-685,5-30 1,1 1 684,-4 4 0,1-4 0,12 12 333,5 8-333,-11-29 0,1 4 0,0-12 0,-11-10 0,7-7 1036,-10-22-1036,-2-3 0,-1-25 0,-3-11 0,3-10-582,-4-5 582,0 31 0,0 1 0,0-27 0,0 27 0,0-1 0,0-31 0,0 11-95,0 0 95,0 15 0,0 1 0,0 9 0,0 7 0,3 10 578,0 6-578,10 1 99,-3 10-99,14 0 0,-6 3 0,11 0 0,1 0 0,11 4 0,29 4 0,-22 1 0,24 4 0,-35-6 0,9-1 0,-10-3 0,-6-3 0,-9 0 0,-8 0 0,-4 0 0,-6 0 0,0 0 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4.36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7 24575,'15'0'0,"1"-3"0,4 2 0,1-2 0,-1 3 0,10 0 0,-7 0 0,10 0 0,-11 0 0,6 0 0,-7 0 0,-3 2 0,-8 8 0,-4 8 0,-5 8 0,2 8 0,-14 2 0,-8 11 0,-20-2 0,6-5 0,-10 2 0,10-11 0,2 2 0,0-5 0,13-10 0,6-1 0,6-8 0,6 0 0,11-6 0,5-1 0,15-2 0,1-3 0,7-5 0,1-5 0,1-3 0,5-1 0,-10 5 0,-1 0 0,-10 5 0,-4 0 0,-5 1 0,-6 2 0,-1 1 0,-4 1 0,-2-4 0,0-11 0,-3 8 0,0-3 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9.8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20 999 24575,'-7'24'0,"-2"-1"0,8-14 0,-2 3 0,3-6 0,0 3 0,0-39 0,0-5 0,2-12 0,1-8-715,6 0 0,0 0 715,0 2 0,0-1-1272,7-16 1,3 1 1271,-5 12 0,0 2 0,0 5 0,0 0-354,3-8 1,-2 4 353,0-4-18,-1 21 1,-1 2 17,-3-9 1184,8 9-1184,-11 22 2611,5 3-2611,-5 7 875,2 3-875,0 14 45,-1 12-45,7 16 0,-5 21 0,8 4-411,-9-25 1,2 0 410,-1-1 0,1-1 0,12 27 0,-5 1 0,0-14-60,-1 5 60,1-7 0,-6-12 0,0-5 0,-5-10 0,0-4 818,-3-5-818,-2-3 63,-2-1-63,0 0 0,0 1 0,0-3 0,0 1 0,0-4 0,0 1 0,0-2 0,0-3 0,0-1 0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0.28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15 24575,'3'-3'0,"8"0"0,30 3 0,8 0 0,11-3 0,3 2 0,-19-3 0,17 4 0,-28 0 0,16 0 0,-22 0 0,-1 0 0,-11 0 0,-5 0 0,-2 0 0,-5 0 0,0 0 0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2.27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29 556 24575,'4'-9'0,"-2"5"0,-2 22 0,0 18 0,0-5 0,0 13 0,0-17 0,0-1 0,0 0 0,0-10 0,0-6 0,0-7 0,0-24 0,0-10 0,0-27 0,0-14 0,0 14-380,-5 7 1,0 2 379,3 5 0,-3 1 0,0 0-126,5-6 126,0-11 0,0 8 0,0 11 0,0 7 0,10 8 0,1 4 754,15 8-754,4 6 131,6 5-131,4 3 0,4 0 0,-2 0 0,-2 0 0,-5 3 0,-9 4 0,-5 7 0,-7 3 0,-7 8 0,-4 1 0,-3 8 0,-14-2 0,-10 14 0,-17-5 0,1-1 0,-4 4 0,5-13 0,-1 8 0,3-5 0,10-10 0,1-2 0,9-10 0,4-1 0,4-3 0,6-2 0,11-3 0,8-1 0,10-8 0,4 1 0,0-6 0,-5 7 0,-4 0 0,-1 4 0,-10 3 0,3 11 0,-10 5 0,1 15 0,-4 7 0,0 0 0,0 5 0,0-7 0,-7-3 0,-5-5 0,-3-5 0,-6-8 0,4-5 0,-4-3 0,1-3 0,-1-3 0,4-1 0,-2-6 0,4-7 0,-1-5 0,5-5 0,1-1 0,6 4 0,1-3 0,3 13 0,0-3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46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24575,'0'-24'0,"0"10"0,0 47 0,0-2 0,0 13 0,0-7 0,0-4 0,0 5 0,0 0 0,0 0 0,0 0 0,0-6 0,0 5 0,0-4 0,0 0 0,0 3 0,0-9 0,0 5 0,3-11 0,2 4 0,3-8 0,0 4 0,0-9 0,0 3 0,-1-7 0,1 7 0,-1-7 0,5 7 0,-4-7 0,7 3 0,-7-3 0,7 0 0,-3 3 0,4-2 0,0 2 0,0-3 0,-1 0 0,6-4 0,-4 0 0,3-1 0,1-2 0,-4 3 0,8-4 0,-8 0 0,4 0 0,-6 0 0,-2 0 0,1 0 0,-2 0 0,4 0 0,0-4 0,5-1 0,-4-6 0,3-2 0,-4 0 0,-4 2 0,3 0 0,-3 2 0,0-2 0,-1 3 0,-4 1 0,1 0 0,-1-12 0,1 6 0,-4-11 0,4 4 0,-8-2 0,9-9 0,-8 3 0,7-15 0,-7 9 0,4-16 0,-1 10 0,-3-4 0,3 12 0,-4 0 0,0 6 0,0 4 0,0 2 0,0 7 0,0 2 0,0 4 0,-2 3 0,-2 1 0,0 0 0,-2-1 0,5-3 0,-2-1 0,3-3 0,0 3 0,0-7 0,0 7 0,0-3 0,0 3 0,0 1 0,0 0 0,0 0 0,0 3 0,0 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5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24575,'0'15'0,"0"13"0,0 7 0,0 15 0,0 9 0,0 3 0,0-1 0,0-4 0,0-5 0,8-5 0,-6 9 0,7-21 0,-5 2 0,-4-11 0,8-8 0,-8-3 0,4-7 0,-4-1 0,0-3 0,0-1 0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4.82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360 7 24575,'-4'-6'0,"-16"19"0,-4 10 0,-1 6 0,-1 4 0,2 0 0,1 0 0,0 0 0,-1 0 0,3 2 0,0-1 0,-10 14 0,2 1 0,3-7 0,12-7 0,0-8 0,9-1 0,-1-6 0,6-4 0,0 8 0,0-4 0,6 6 0,14 6 0,10 2 0,20 8 0,-4-2 0,-13-11 0,0-1 0,5 7 0,-9-7 0,0 1 0,-2-1 0,3 4 0,-9-7 0,-12-11 0,0-2 0,-5-9 0,-2 0 0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5.49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24575,'16'3'0,"-5"-1"0,1-2 0,1 0 0,0 0 0,7 0 0,-7 0 0,11 0 0,-9 0 0,9 0 0,-11 0 0,3 0 0,-9 0 0,-1 0 0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5.84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7 24575,'4'3'0,"4"-1"0,11-2 0,10 0 0,-2 0 0,4 0 0,-3 0 0,-2 0 0,-4 0 0,-2 0 0,-10 0 0,-4-5 0,-3 4 0,-3-4 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6.29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24575,'0'9'0,"0"19"0,0 18 0,0 23 0,0-24 0,0 17 0,0-14 0,0 5 0,0 0 0,0-17 0,0-6 0,0-14 0,0-2 0,0-6 0,0-4 0,0-2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6.61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24575,'61'0'0,"0"0"0,-1 0 0,1 0 0,16 0 0,-2 0 0,-16 0 0,-6 0 0,7 0 0,-27 0 0,3 0 0,-7 0 0,-14 0 0,-6 0 0,-6 0 0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7.5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11 201 24575,'-6'-9'0,"1"9"0,5 11 0,0 20 0,0 10 0,0 1 0,4 2 0,0-8 0,4-1 0,-1-4 0,3-10 0,-2-1 0,4-13 0,-3 3 0,0-10 0,0 0 0,0 0 0,-3 0 0,4-14 0,-7-2 0,1-24 0,-4 2 0,0-26 0,0 5 0,0 3 0,0-1 0,0 22 0,0-9 0,0 14 0,0 1 0,0 13 0,5 3 0,12 7 0,7 3 0,21 3 0,3 0 0,-2 0 0,10 4 0,-14 0 0,4 5 0,0-4 0,-15-1 0,-1-4 0,-9 0 0,-10 0 0,-2 0 0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8.22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50 38 24575,'24'-11'0,"7"-3"0,-1 9 0,5-2 0,5 7 0,-3 0 0,4 0 0,-7 0 0,-8 0 0,-8 5 0,3 15 0,-15 3 0,4 21 0,-10-7 0,-10 8 0,-15 8 0,-12-7 0,12-17 0,-2-1 0,-21 22 0,5-20 0,-1 17 0,11-25 0,-5 6 0,10-3 0,7-16 0,7 4 0,7-7 0,5 0 0,13-3 0,16-1 0,18-2 0,21-5 0,-10 5 0,12-9 0,-19 8 0,9-7 0,-12 7 0,-5-3 0,-11 1 0,-9 2 0,-4-5 0,-8 6 0,0-9 0,-5 3 0,-2-15 0,-2-11 0,0 13 0,0-5 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49.48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12 349 24575,'-7'-16'0,"2"-22"0,5 4 0,0-18 0,0 2 0,14 10 0,-5 10 0,24 1 0,3 5 0,17 9 0,15-4 0,5 19 0,-18 0 0,2 0-748,-17 0 0,1 0 748,22 0 0,-1 0 0,-23-1 0,-2 2-168,8 3 0,-3 4 168,17 20 0,-33 2 0,-6 6 0,-8 5 0,-4 5-905,1 14 0,-5 5 905,-10 1 0,-4-1 0,2-3 0,-2 0 0,-7-3 0,-4 3 0,4-3 0,5-1 0,2 1-950,-6 2 0,-2 4 0,6-2 950,9 9 0,3-2 0,-5-11 0,1 1 0,2-3-111,5 3 0,5-2 111,4 10 0,8-3 0,12-18 0,5-5 0,1-5 0,2-2 0,13 7 0,2-6 0,-3-14 0,1-5 0,7-2 0,0 0 0,-12-1 0,-1-2 33,1-6 0,-4-2-33,10 5 1486,-1-5-1486,-12 0 3122,-33-4-3122,-20 4 1774,-42 1-1774,-9 20 0,22-11 0,1 4 0,5 7 0,2 2 0,-4 3 0,2 3 0,8 2 0,4 1 0,-16 23 0,18-11 0,4 2 0,0 17-724,3-14 1,2 3 723,8-8 0,3 0 0,-2 4 0,1 0 0,2 7 0,0 1 0,1 0 0,3 1-1099,3-4 0,3 4 0,1-2 1099,-1-5 0,2-1 0,1-1 0,1 4 0,2-1 0,0 0-708,0 0 0,1-1 0,-1-3 708,6 14 0,-2-3-631,-1-1 1,-1-1 630,2 2 0,-1-2 297,-8-17 0,-1-3-297,1 5 0,-1-1 0,4 29 2517,-9-16-2517,-1-5 2418,-10-14-2418,-13-2 1837,-15-12-1837,-19-3 0,-13-3-121,27-10 1,-2-1 120,1-4 0,-1-1 0,-33 2-144,4-4 144,17 0 0,-6-11 0,17-6 0,3-16 0,16 1 0,10-3 1015,7 0-1015,6 4 0,0 10 0,0 8 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2.61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18 342 24575,'-9'9'0,"3"2"0,4 5 0,2 15 0,0 7 0,0 9 0,0 1 0,0-2 0,0 2 0,0-9 0,0-6 0,0-15 0,0-3 0,0-16 0,0-32 0,4-9 0,7-8 0,3-4 0,-5 15 0,0 0 0,12-27 0,0 3 0,2-6-444,-10 23 0,0 1 444,4-12 0,-2 5 0,-6 6 0,0 25 0,-2 6 0,-2 13 0,2 20 888,0 9-888,6 26 0,-4 2 0,7-2 0,-6 5 0,5-8 0,-5 13 0,2-12 0,-4-6 0,-1-15 0,0-6 0,-4-7 0,0-4 0,-3-5 0,0-3 0,0 1 0,0-3 0,0-1 0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3.04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7 24575,'7'-4'0,"0"2"0,15 2 0,-6 0 0,-1 0 0,2 0 0,-1 0 0,0 0 0,-4 0 0,8 0 0,-3 0 0,-3 0 0,-5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24575,'73'0'0,"0"0"0,0 0 0,29 0 0,-21 0 0,-48 0 0,-10 0 0,-7 0 0,-5 0 0,-6-9 0,2 7 0,-7-8 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3.39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24575,'9'10'0,"2"12"0,9-2 0,-4 9 0,9-3 0,-6-3 0,4 4 0,-2-9 0,1 3 0,-6-11 0,1 3 0,-8-10 0,0 0 0,-6-3 0,-1 0 0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3.78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243 1 24575,'-19'3'0,"-3"8"0,-13 6 0,0 10 0,7-8 0,1 2 0,9-4 0,-3-2 0,7 1 0,1-6 0,8-5 0,1 1 0,2-6 0,2 3 0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4.6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66 440 24575,'3'-33'0,"0"1"0,-3-10 0,0 14 0,0-17 0,0 15 0,0-10 0,0 1 0,0 3 0,0 2 0,0 12 0,3-2 0,0 14 0,6-5 0,0 11 0,3-2 0,5 6 0,-1 0 0,5 0 0,-5 0 0,1 9 0,-5-1 0,0 10 0,-1 0 0,-5-3 0,-3 5 0,-3-7 0,0 6 0,-10-1 0,-3 2 0,-8-1 0,-1 3 0,5-9 0,0 2 0,8-7 0,0-2 0,4-1 0,1 1 0,4-3 0,10-1 0,3-2 0,8 0 0,4 0 0,-1 3 0,-5 3 0,-3 12 0,-9 9 0,-2 9 0,-2 14 0,-6-12 0,-18 30 0,2-35 0,-19 24 0,10-27 0,-7-2 0,8-8 0,-4-11 0,10-5 0,2-9 0,10-20 0,6-13 0,3-15 0,0 5 0,0 19 0,0 11 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6.02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24575,'0'26'0,"0"10"0,0 6 0,0 15 0,0-3 0,0 6 0,0-18 0,0 9 0,0-21 0,0 9 0,0-14 0,0-8 0,0-7 0,0-8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6.38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32 24575,'8'-7'0,"19"2"0,3 5 0,36 0 0,-5 0 0,-21 0 0,0 0 0,29 0 0,-15 0 0,-1 0 0,-21 0 0,7 0 0,-16 0 0,-6 0 0,-11-8 0,-4 5 0,-2-5 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7.05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1 629 24575,'3'13'0,"0"-2"0,-3-2 0,0-23 0,0-3 0,5-57 0,4 14 0,0 13 0,3-1 0,7 2 0,1 2 0,8-19 0,-5 18 0,-1 3 0,-1-6 0,14 0 0,-14 11 0,-3 21 0,-6 6 0,-6 8 0,3 2 0,-3 0 0,-1 0 0,1 9 0,-2 14 0,-1 20 0,0 2 0,2 7 0,3-1 0,-3 16 0,2-14 0,-2 21 0,3-31 0,0 9 0,0-11 0,0-7 0,-1-8 0,0-5 0,-1-5 0,-2-7 0,-1 0 0,-3-11 0,0-1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7.43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24575,'24'0'0,"1"0"0,10 0 0,-2 0 0,2 0 0,1 0 0,-5 0 0,-2 0 0,-8 0 0,-4 0 0,-7 0 0,-4 0 0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7.9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24575,'11'5'0,"2"1"0,-5 16 0,13 2 0,-5 5 0,21 12 0,-21-20 0,20 19 0,-17-25 0,7 12 0,-8-16 0,-1-1 0,-8-4 0,0-6 0,-6 3 0,-1-3 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8.31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224 0 24575,'-12'6'0,"-8"10"0,-4 3 0,-3 5 0,-4 2 0,7-2 0,-3 4 0,9-8 0,0-1 0,9-13 0,-4 3 0,17-16 0,-9 5 0,13-5 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59.45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44 405 24575,'3'33'0,"0"-3"0,-3-18 0,0-3 0,0-7 0,0-19 0,0-23 0,0 2 0,0-20 0,0 19 0,0-13 0,0 8 0,0-2 0,0 11 0,0 0 0,0 13 0,0-1 0,3 10 0,0 0 0,9 4 0,6 6 0,6 0 0,6 3 0,-2 0 0,1 0 0,-4 0 0,3 6 0,-10 2 0,5 6 0,-12-1 0,1-1 0,-5 1 0,-4 3 0,0 3 0,-12-1 0,-7 7 0,-10-4 0,-5-1 0,6 5 0,1-11 0,3 4 0,1-6 0,4-1 0,0-2 0,4-3 0,5 0 0,-1 0 0,20-3 0,-2-1 0,22-2 0,-6 0 0,8 0 0,-13 0 0,-1 3 0,-10 10 0,-3 11 0,-4 10 0,-7 6 0,-7-3 0,-10-2 0,-15 6 0,7-16 0,-14 7 0,13-18 0,-5-2 0,7-2 0,7-6 0,10-3 0,9-7 0,19-8 0,3 2 0,22-6 0,1 9 0,5-6 0,-19 9 0,-9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9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5 24575,'-10'0'0,"-2"0"0,-3 0 0,-5-4 0,3 6 0,-4 2 0,0 9 0,4 0 0,-5 12 0,5 0 0,6 3 0,3 13 0,3 1 0,4-1 0,-4 15 0,5-22 0,0 16 0,0-16 0,0 4 0,0-7 0,0-8 0,0 3 0,0-10 0,7-4 0,6 0 0,4-4 0,3 0 0,-4-4 0,0 3 0,5-6 0,-4 3 0,-1-1 0,-1-2 0,-10 2 0,2-3 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1.1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11 0 24575,'-6'2'0,"1"10"0,5 26 0,0 11 0,0 20 0,0-15 0,0 5 0,0-12 0,0-3 0,0-5 0,0-18 0,0-5 0,0-5 0,0-7 0,0 1 0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1.5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 12 24575,'-5'-6'0,"16"1"0,9 5 0,24 0 0,4 0 0,5 0 0,-6 0 0,6 0 0,-3 0 0,5 0 0,-1 0 0,-13 0 0,4 0 0,-4 0 0,-1 0 0,-18 0 0,-6 0 0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2.24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1 690 24575,'0'20'0,"0"3"0,0-7 0,0 1 0,0 0 0,0-1 0,0-3 0,0 3 0,0-4 0,0-3 0,0-12 0,0-33 0,0-6 0,8-6 0,3-6 0,-5 15 0,2-2-537,9-11 1,6-5 0,-3 5 536,-3 6 0,1 3 0,9-17 0,1 2-282,2-2 282,-4 6 0,-5 4 0,1 17 0,-8 19 0,-1 8 1585,-5 8-1585,-1 22 306,0 15-306,-2 27 0,3 8 0,-4-7 0,1-29 0,-1-1 0,5 20 0,0 7 0,-1-13 0,0-10 0,-1-8 0,-1-12 0,-2-6 0,1-6 0,-2 0 0,3-3 0,-3-3 0,0-1 0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2.7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60 24575,'0'-9'0,"8"3"0,9 4 0,23 2 0,26-9 0,-5 4 0,4-5 0,-17 6 0,4 0 0,-8 3 0,6-3 0,-14 4 0,-5 0 0,-4 0 0,-11 0 0,0 0 0,-4 0 0,0 0 0,-3 0 0,2-3 0,-7 3 0,1-3 0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4.71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0 520 24575,'7'-9'0,"0"3"0,-6 8 0,2 2 0,-3 4 0,0-8 0,0-27 0,0-12 0,0-29 0,0 13 0,0-7 0,0 14 0,0-1 0,0 4 0,0 4 0,5 15 0,5 0 0,7 18 0,7-2 0,-3 3 0,9 3 0,-6 1 0,5 3 0,-1 0 0,-1 0 0,-3 3 0,-4 3 0,-4 5 0,-3 7 0,-7 4 0,-3 7 0,-3 10 0,-18-2 0,-1 5 0,-20-2 0,1-6 0,1-2 0,7-9 0,8-6 0,6-7 0,19-14 0,12-6 0,21-17 0,0 9 0,5-3 0,-6 12 0,-1-2 0,-8 7 0,-6 1 0,-11 5 0,-3 8 0,-4 18 0,-2 7 0,-10 11 0,-12 11 0,0-19 0,-14 11 0,9-15 0,-7-5 0,1-2 0,2-12 0,6-5 0,2-5 0,6-2 0,5-6 0,5-14 0,5 5 0,2-19 0,3 6 0,-2 8 0,2 0 0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5.1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24575,'20'14'0,"4"0"0,0 5 0,14 8 0,-13-7 0,8 8 0,-7-5 0,-4-4 0,-7-5 0,3-1 0,-11-10 0,6 6 0,-10-9 0,-1 3 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5.54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285 1 24575,'-18'6'0,"-3"5"0,-9 18 0,3-8 0,-17 21 0,22-24 0,-18 22 0,23-25 0,-1 6 0,-1-12 0,11 0 0,-4-5 0,9-2 0,0-2 0,1 0 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11.44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512 0 24575,'-19'7'0,"-4"14"0,-27 18 0,25-11 0,-1 2 0,-10 4 0,0 1 0,6 1 0,0 0 0,3-8 0,1-1 0,1 4 0,2-1 0,-11 11 0,-9 4 0,18-7 0,1-15 0,17-4 0,5-4 0,2-4 0,0 3 0,13 0 0,15 10 0,21 7 0,-15-12 0,0-1 0,24 14 0,-20-14 0,0 1 0,9 9 0,16 5 0,-22-5 0,-5-8 0,-15-5 0,-6-6 0,-5-3 0,-4-3 0,-4-1 0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6.04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14 1 24575,'-13'0'0,"19"0"0,14 0 0,24 0 0,9 0 0,9 0 0,-23 0 0,1 0 0,30 0 0,-7 0 0,-12 0 0,-17 0 0,-13 0 0,-4 0 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6.69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12 591 24575,'-2'6'0,"-1"-1"0,0-7 0,1-29 0,2 3 0,-1-8 0,2-5 0,8-6 0,1 1-339,-2 6 0,1-1 339,7-7 0,2 3 0,7-8 0,0 6 0,-5 3 0,-3 15 0,-6 13 0,1 8 678,-6 8-678,1 16 0,-2 5 0,0 34 0,7 2 0,-1 9 0,-3-26 0,1-1 0,0 12 0,4 19 0,-2-31 0,-2 1 0,1-11 0,-3-6 0,-1-6 0,0-5 0,0-3 0,-1-3 0,-1-1 0,-2-1 0,-2-2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0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24575,'0'-6'0,"0"5"0,3 9 0,2 4 0,10 8 0,9 6 0,-1-7 0,7 7 0,-12-5 0,8 2 0,-3 0 0,-1-5 0,-1-3 0,-9-6 0,3 2 0,-7-4 0,3 1 0,-8-4 0,1-1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7.09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8 104 24575,'-3'-9'0,"0"-3"0,1 6 0,14-3 0,7-5 0,41-1 0,-14-1 0,-5 8 0,-1 2 0,3 2 0,14-1 0,-16 5 0,-1 0 0,-5 0 0,-11 0 0,-11 0 0,-5 0 0,-5 0 0,0 0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08.74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99 755 24575,'0'-24'0,"0"-21"0,0 1 0,0 3 0,0-1 0,0-22 0,0 21 0,0 0 0,0-19 0,0 24 0,0 0 0,0-17 0,0-11 0,0 14 0,0 17 0,0 8 0,0 9 0,3 10 0,3-1 0,6 9 0,4 0 0,4 0 0,4 0 0,0 0 0,1 3 0,4 4 0,-8 4 0,0 3 0,-8 2 0,-3 4 0,-6 10 0,-1 17 0,-24 3 0,-6 18 0,-15-17 0,19-20 0,0-1 0,-16 13 0,-1 5 0,4-15 0,12-6 0,3-10 0,12-8 0,13-3 0,12-10 0,11 3 0,10-9 0,-6 9 0,3-2 0,-8 3 0,-6 0 0,-9 12 0,-6 17 0,-10 20 0,-10 9 0,-7-8 0,-18 0 0,9-21 0,-8 4 0,9-17 0,8-2 0,5-10 0,8-2 0,6-4 0,1-8 0,2 6 0,0-6 0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12.28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 0 24575,'-9'0'0,"29"0"0,1 0 0,32 0 0,-8 0 0,-4 0 0,1 0 0,-7 0 0,-1 0 0,1 0 0,-12 0 0,-2 0 0,-8 0 0,-7 0 0,-4 0 0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12.6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24575,'6'0'0,"12"0"0,23 0 0,-6 0 0,15 0 0,-25 0 0,15 0 0,-16 0 0,2 0 0,-7 0 0,1 0 0,-13 0 0,2 0 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14.9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92 104 24575,'-11'-2'0,"3"-1"0,17-6 0,-1 2 0,7-5 0,-1-2 0,2 4 0,-3-6 0,11 9 0,-10-5 0,10 6 0,-13 1 0,8 5 0,-9 0 0,6 0 0,-6 5 0,-4 10 0,-4 2 0,-2 17 0,-3-7 0,-5 12 0,-4-4 0,-5 5 0,-2 1 0,1-5 0,-1 3 0,0-8 0,3 4 0,-2-6 0,3-3 0,3-7 0,-2-2 0,2-5 0,-1-3 0,4 0 0,-3-6 0,3 0 0,0-3 0,-3-6 0,8-4 0,-5-11 0,8-5 0,-2-4 0,3 0 0,0 5 0,0 1 0,0 7 0,0 5 0,2 6 0,1 3 0,9 3 0,-1 0 0,13 0 0,-6 3 0,11 8 0,-3 2 0,4 8 0,0-5 0,-4 1 0,-2-2 0,-3-5 0,-1 0 0,0-3 0,0-4 0,0 0 0,-3-3 0,2 0 0,-11 0 0,1 0 0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0.5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1 493 24575,'0'25'0,"0"0"0,0 10 0,0 6 0,0 5 0,4 7 0,7-7 0,7 0 0,6-5 0,-4-10 0,2 7 0,1-14 0,1 7 0,3-12 0,-9-2 0,1-9 0,-5-3 0,1-2 0,-5-2 0,2 2 0,-8-9 0,5-14 0,-4-25 0,0-17 0,-2 17 0,-2-4-785,-1 1 1,0-1 784,0-6 0,0-1 0,0 0 0,0 1 0,-1 10 0,-2 0-461,1-5 0,-2 3 461,-2 9 0,-2 1-26,1-9 0,0 1 26,-7-10 0,6 7 0,2 32 1488,8 9-1488,4 1 996,12 10-996,8 0 59,8 3-59,2 1 0,10 1 0,-5-2 0,4-2 0,-4-2 0,-1-3 0,1 0 0,-6 0 0,-4 0 0,-6 0 0,-5 0 0,-4 0 0,-5 0 0,-5 0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1.30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132 0 24575,'18'0'0,"0"0"0,7 0 0,-3 0 0,2 0 0,-3 0 0,-8 0 0,3 9 0,-8 17 0,-1 7 0,-3 23 0,-4-13 0,0 14 0,-8-11 0,-1 6 0,-12-6 0,0-4 0,-3-3 0,-3-9 0,-3 1 0,-1-11 0,5-4 0,-4-5 0,9-8 0,0 1 0,4-13 0,7-11 0,2-3 0,5-16 0,3 12 0,0-3 0,3 6 0,7 6 0,4 1 0,6 10 0,5 1 0,-3 6 0,6 0 0,-2 6 0,1 6 0,-1 11 0,2 10 0,-3 0 0,5 4 0,-6-4 0,0-1 0,-1-4 0,-4-6 0,-2-5 0,-7-8 0,-2 0 0,-2-6 0,-1 0 0,1-18 0,-3 12 0,0-12 0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2.32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75 0 24575,'-9'0'0,"23"0"0,7 0 0,27 0 0,-2 0 0,6 0 0,6 0 0,2 0 0,-15 3 0,9 6 0,-21 3 0,4 8 0,-7-8 0,-13 2 0,0-8 0,-10 3 0,-2 1 0,-5-1 0,0 2 0,0-1 0,-10 6 0,-6 7 0,-13 4 0,-4 11 0,-12 8-988,1 10 988,12-23 0,-1 1 0,3 2 0,2 0 0,0-6 0,0 0 0,2 1 0,1 0 0,-17 19 0,-3-4 0,9-3 0,5-15 0,11-2 0,6-11 0,5-3 988,6-6-988,0-8 0,10-10 0,0-4 0,2 0 0,-3 7 0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3.26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49 95 24575,'13'-8'0,"14"-7"0,-8 3 0,15-6 0,-9 7 0,5-4 0,-4 7 0,2 1 0,-10 7 0,10 0 0,-17 0 0,7 18 0,-15 10 0,0 24 0,-3 20-776,0-3 776,0-28 0,0 2 0,0 29 0,-5-32 0,-2-2 0,-3 20-111,-5-23 1,-2-2 110,-10 8 0,-9 8 0,3-15 0,2-14 0,0-5 767,6-11-767,0 0 230,4-7-230,4-7 0,3-5 0,4-10 0,6 4 0,0-4 0,4 5 0,0 2 0,0 3 0,0 5 0,6-2 0,6 3 0,6 1 0,5 3 0,-3 5 0,0 0 0,1 0 0,-1 0 0,-2 3 0,2 8 0,-2 4 0,1 10 0,2-2 0,-6 2 0,8 2 0,-9-5 0,9 4 0,-8-5 0,1-4 0,1 1 0,-4-6 0,0-2 0,-1-2 0,-5-2 0,1 0 0,-2-3 0,-1 0 0,1-3 0,-1 0 0,-2 0 0,0 0 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5.76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378 5 24575,'3'-5'0,"-1"19"0,-12 10 0,-10 30 0,-18 2-557,16-22 1,-1 2 556,-2-1 0,1-1 0,-11 17-59,15-18 1,0-1 58,-8 14 0,-5 5 0,3-5 0,10-14 0,5 3 0,3-1 0,8-7 823,0 2-823,4 1 407,0-8-407,0 8 0,0-10 0,0 1 0,0-8 0,15 11 0,-1-7 0,25 7 0,0 0 0,20 7 0,7 4-503,-29-8 0,-2 0 503,23 12 0,-27-14 0,-2 2 0,12 13 0,2-1 0,-8-4 0,-9-9 0,-11-8 0,-1-4 0,-8-6 0,-3-5 0,-1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1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 24575,'-4'0'0,"-10"16"0,7-1 0,-20 27 0,9-10 0,-6 2 0,-5 9 0,6-18 0,-7 14 0,7-16 0,5-2 0,3-5 0,6-4 0,-2-1 0,7-13 0,1 4 0,3-8 0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6.49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0 851 24575,'0'-9'0,"0"-3"0,0-36 0,0-1 0,0 11 0,0-2-449,0-1 1,0 0 448,0-3 0,0 0 0,0 1 0,0 0 0,0 3 0,0 1 220,0-18-220,0-11 0,0 29 0,3-7 0,2 11 0,5 9 0,0 5 677,0 8-677,-1 4 0,0 6 0,-3 0 0,3 9 0,-3 13 0,-2 15 0,0 18 0,0 13-737,-3 9 737,3-34 0,1-1 0,-1 18-57,6 11 57,-2-19 0,1 4 0,-1-2 0,0-20 0,2-1 0,-2-10 735,1-3-735,-3-4 59,0-4-59,-3-4 0,2 1 0,-4-3 0,2-1 0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7.36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59 24575,'4'-6'0,"4"-3"0,15 6 0,12-9 0,-7 6 0,11-5 0,-9 7 0,0 0 0,9 0 0,-15 4 0,9 0 0,-25 0 0,5 0 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29.37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45 622 24575,'0'27'0,"0"-5"0,0 11 0,0-12 0,0 7 0,0-6 0,0-1 0,0-8 0,0-1 0,0-13 0,0-13 0,0-24 0,0-16 0,0-16 0,0 31 0,0-1-270,0-1 1,0 2 269,0-29 0,0-6 0,0 24 0,0-14 0,0 17 0,0 5 0,0 8 0,0 8 0,3 5 0,4 1 539,7 10-539,7-4 0,5 7 0,21 3 0,-12 0 0,17 4 0,-21 0 0,3 0 0,-4 0 0,-4 0 0,-1 3 0,-8 4 0,-4 3 0,-4 2 0,-6 4 0,0 1 0,-3 13 0,-15 3 0,-4 8 0,-27 9 0,14-10 0,-17 14 0,18-14 0,-8 4 0,6-10 0,8-9 0,4-6 0,11-6 0,1-4 0,6-4 0,8-2 0,10-7 0,8-4 0,11-8 0,-3 5 0,17-4 0,-14 10 0,2-1 0,-16 6 0,-10 9 0,0 11 0,-7 11 0,1 5 0,-4 3 0,-3-9 0,-9 9 0,-4-11 0,-11 3 0,5-12 0,-8-4 0,-5-4 0,6-7 0,-9-1 0,12-3 0,-8-6 0,7 0 0,-2-8 0,8 7 0,7-2 0,1 2 0,10 4 0,1 1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1.19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12 1 24575,'-6'1'0,"1"9"0,11 13 0,11 13 0,14 2 0,5 6 0,19 3-931,-1-1 931,-16-16 0,1-3 0,15 9-127,-20-12 0,-1-1 127,5 3 0,5 1 0,-12-4 0,-10-9 0,-7-4 919,-8-2-919,-4 8 266,-2-4-266,0 21 0,-10-9 0,-5 26 0,-20-4 0,15-12 0,0 4-474,-2-5 0,-1 3 474,-3 6 0,1-1 0,-5 21 0,8-25 0,1-1 0,-2 12-5,-5 7 5,11-10 0,6-13 0,4-7 0,3-8 0,2-8 236,2-23 1,0 11 0,0-18 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1.6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55 24575,'4'-16'0,"3"6"0,3 5 0,15 5 0,12 0 0,9 0 0,-8 0 0,10-4 0,-19 0 0,11-4 0,-10 4 0,-9 0 0,-3 4 0,-12 0 0,-4 0 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2.0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34 24575,'9'0'0,"8"0"0,26 0 0,4 0 0,10 0 0,-12 0 0,9 0 0,-11 0 0,8-6 0,-16 2 0,-9-9 0,-19 8 0,-5 0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2.73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23 977 24575,'0'42'0,"0"-7"0,-7-11 0,3 5 0,-4-6 0,5 5 0,3-11 0,0-1 0,0-6 0,0-64 0,5-13 0,0 19 0,1-7 0,2 0-1074,2 2 0,1 2 0,0-2 1074,2 2 0,0 0 0,0-1 0,4-5 0,1-1 0,-3 5-462,-2 6 0,-1 3 462,6-15 0,0 2 0,-1-10-112,5 5 112,-4 8 0,-7 30 0,2 5 3028,-4 15-3028,0-2 1089,3 6-1089,-3 3 141,3 21-141,-2 14 0,-5 27 0,-1-26 0,1 1-623,-5 8 1,0 0 622,3 0 0,0 0 0,-2-6 0,1 0-185,1 0 1,0-2 184,6 22 0,0 2 0,3-6 0,0-17 0,4-6 0,-2-10 0,-3-8 1221,-2-4-1221,0-5 393,-3-2-393,3 0 0,-6 0 0,2-3 0,-4 0 0,1-3 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3.13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0 110 24575,'3'-11'0,"7"2"0,8-1 0,7 2 0,10-3 0,0-1 0,5-1 0,5 2 0,-8 7 0,2-4 0,-5 4 0,-3 0 0,3 0 0,-11 4 0,-3 0 0,-10 0 0,-4 0 0,-4 0 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5.25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0 507 24575,'4'-5'0,"-2"11"0,-2 7 0,0 20 0,0-5 0,0 7 0,0 0 0,0-10 0,0-7 0,0 1 0,0-21 0,0-9 0,0-36 0,0-8 0,0 10 0,0-2-289,0 4 1,0 3 288,0-34 0,0 33 0,0 2 0,0-12 0,0-14 0,3 21 0,2 5 0,1 21 0,3-2 0,5 7 0,2 7 577,5-4-577,3 9 0,2-2 0,4 3 0,-1 0 0,-3 0 0,-1 10 0,-8-2 0,-2 17 0,-6-7 0,-5 10 0,0 8 0,-8 1 0,-8 9 0,-15-3 0,5-11 0,-15 9 0,13-12 0,-5 7 0,5-12 0,7-3 0,4-9 0,7-2 0,0-2 0,10-7 0,11-5 0,6-7 0,9-1 0,-1 2 0,6 5 0,-4 2 0,-1 3 0,-9 0 0,-8 0 0,-5 0 0,-4 9 0,-2 11 0,-2 12 0,-12 14 0,-3 6 0,-6-8 0,-5 11 0,7-19 0,-7 6 0,7-7 0,1-12 0,3 1 0,3-14 0,-2 3 0,5-10 0,0 0 0,4-3 0,-1 0 0,3-2 0,0-8 0,3-4 0,0-15 0,0 15 0,0-4 0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6.98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 0 24575,'-4'11'0,"1"3"0,11 29 0,5 2 0,13 4 0,7 4 0,2-3 0,10-1 0,-14-15 0,14 1 0,-16-12 0,10-3 0,-11-1 0,-3-11 0,-9 4 0,-6-11 0,-4 12 0,-3-1 0,-10 11 0,-6 8 0,-17 15 0,8-14 0,-2 1-253,1 2 0,1-1 253,-1-1 0,1 0 0,-19 26 0,10-16 0,-5 1 0,9-11 0,10-7 0,1-11 0,8 0 0,2-8 506,1-1-506,4-11 0,-1 3 0,2-5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24575,'14'0'0,"6"0"0,-3 0 0,7 0 0,-6 4 0,12 1 0,-12 6 0,4 3 0,-10 1 0,-4 6 0,1 1 0,-5 4 0,0 5 0,-4 2 0,0 17 0,0-14 0,0 19 0,0-26 0,-4 20 0,-6-15 0,-4 5 0,-1-8 0,-1-9 0,8-6 0,-4-5 0,5-4 0,0-3 0,0-1 0,-1-3 0,4-13 0,1 10 0,3-11 0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8.05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456 12 24575,'-8'-6'0,"-5"1"0,-8 16 0,-6 6 0,-10 15 0,12-4 0,-14 12 0,3 3 0,-6 4 0,0 7 0,7-6 0,-2 6 0,9-13 0,1 2 0,8-13 0,10-1 0,-2 15 0,11-18 0,0 8 0,13-7 0,16 8 0,1-2 0,3 4 0,-8-9 0,2 1-596,17 22 0,-4 0 596,-2 9 0,-7-19 0,-1 1 0,5 20-357,3 0 357,-7-8 0,-13-17 0,-4-7 0,-8-17 0,1-1 292,-4-15 1,-1 3-1,-2-7 1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8.69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 1 24575,'-9'3'0,"20"-1"0,14-2 0,15 0 0,10 0 0,-3 0 0,-9 0 0,5 0 0,-12 0 0,1 0 0,-2 0 0,-19 0 0,-2 0 0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6:39.04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24575,'20'0'0,"1"0"0,18 0 0,-3 0 0,15 0 0,-18 0 0,15 0 0,-15 0 0,8 0 0,-7 0 0,-14 0 0,-1 0 0,-13 0 0,0 0 0,-3 0 0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17:17:36.41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29 1 24575,'15'0'0,"1"0"0,9 0 0,-3 0 0,6 0 0,-2 0 0,3 0 0,-4 0 0,0 0 0,-4 0 0,-7 0 0,1 0 0,-9 0 0,3 0 0,-8 0 0,-10 2 0,-1-1 0,-11 2 0,3-3 0,-2 0 0,-1 0 0,-4 0 0,4 0 0,-4 0 0,5 0 0,2 0 0,-1 0 0,5-3 0,-2 2 0,4-2 0,2 3 0,1 0 0,4 0 0,-1 0 0,0 0 0,5 0 0,11 0 0,0 0 0,12 0 0,-5 4 0,7 0 0,-2-1 0,3 4 0,-5-6 0,0 2 0,1 0 0,-4-2 0,-4 2 0,-4-3 0,-3 0 0,-1 0 0,1 0 0,-1 0 0,-1 0 0,-2 0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18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1 187 24575,'67'62'0,"0"-1"0,0 1 0,0 0 0,0-1 0,0 1 0,7 7 0,2 6 0,-3-6 0,-11-14 0,-18-27 0,-15-28 0,6-9 0,-4 2 0,9-13 0,-3 4 0,6-6 0,0 6 0,-1-5 0,7 4 0,-5-4 0,12-7 0,-5 4 0,0-4 0,4 6 0,-4-1 0,6 1 0,-6 4 0,5-4 0,-5 10 0,-1-5 0,14 0 0,-12 4 0,13 1 0,-7 2 0,-2 8 0,2-3 0,-2 5 0,2 0 0,-2 0 0,-5 0 0,4 0 0,-10 0 0,4 0 0,-6 0 0,-1 0 0,1 0 0,-1 0 0,-6 0 0,5 0 0,-10 5 0,4 0 0,-5 15 0,-5-5 0,-1 10 0,-6-2 0,1 1 0,-4 5 0,-1-5 0,-4 4 0,-1-9 0,0 0 0,-1-7 0,-3-4 0,-2 0 0,-3 0 0,0 1 0,0-8 0,0-18 0,10-9 0,7-19 0,12 1 0,6-3 0,4 6 0,-5 3 0,10 4 0,-12 7 0,5 1 0,-2 6 0,1 4 0,7 6 0,-1 0 0,0 9 0,1-4 0,-1 5 0,1 0 0,-1 0 0,0 0 0,1 0 0,0 0 0,-7 4 0,5 2 0,-5 4 0,1 5 0,4-3 0,-10 6 0,10-6 0,-10 2 0,4 0 0,0-3 0,-4 8 0,4-8 0,-6 3 0,0 0 0,6-3 0,2 9 0,-1-9 0,5 4 0,-4-5 0,12 1 0,-5-5 0,6-1 0,-8-5 0,26 0 0,-19 0 0,19 0 0,-31 0 0,5 0 0,-12-4 0,11-2 0,-10-4 0,3 5 0,-4-4 0,-1 3 0,0-4 0,7 0 0,-11 0 0,15 0 0,-14 5 0,9-5 0,-5 5 0,-6-4 0,4-1 0,-4 0 0,1 5 0,3-4 0,-9 4 0,9-5 0,-9 1 0,4-1 0,-5-3 0,0-1 0,0-4 0,0 0 0,0-5 0,17-22 0,-11 4 0,11-10 0,-15 15 0,-4 7 0,2-1 0,-7 6 0,2 5 0,-5 7 0,0 3 0,-3 5 0,-2 0 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1.7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8 654 24575,'-1'-82'0,"-1"0"0,1 1 0,-1-1 0,0 2 0,2 20 0,4 21 0,-3-6 0,6 37 0,-3 4 0,4 0 0,0 4 0,4 0 0,1 0 0,10 0 0,-3 0 0,8 0 0,-9 0 0,9 0 0,-9 0 0,4 0 0,-5 4 0,0 1 0,-5 0 0,4 3 0,-8-3 0,3 3 0,-4 0 0,0 0 0,-3 4 0,-2 2 0,-3 4 0,0-1 0,0 6 0,0 1 0,-9 11 0,-7-3 0,-6 3 0,-9 3 0,10-12 0,-11 11 0,12-13 0,-5 2 0,11-3 0,1-10 0,5 0 0,-1-5 0,1 0 0,0-4 0,4 3 0,-3-6 0,6-1 0,-2-4 0,6-4 0,2 0 0,3 0 0,4-1 0,2 1 0,4-1 0,-1 0 0,1 4 0,5 1 0,-4 4 0,9 0 0,-9 0 0,4 0 0,-5 0 0,-5 0 0,0 8 0,-4 6 0,0 11 0,-3 4 0,-2 0 0,-4 1 0,0 5 0,0-4 0,-9 4 0,-2-6 0,-8-4 0,0 2 0,5-12 0,-3 3 0,-2-9 0,4-1 0,-7-3 0,4-1 0,3-4 0,-7-8 0,8-7 0,-1-4 0,1-9 0,5 8 0,0 2 0,0 1 0,5 3 0,0 1 0,4 0 0,0 5 0,0 7 0,3 2 0,6 7 0,4 0 0,10 2 0,2-1 0,4 1 0,0-5 0,0 0 0,0-5 0,6 0 0,2 0 0,1-15 0,3 2 0,-2-18 0,-1 3 0,0-5 0,-6 1 0,0-6 0,-6 11 0,-4-8 0,-9 10 0,-4 1 0,1 1 0,-5 9 0,-2 2 0,-3 4 0,-6 4 0,-4 0 0,-12 8 0,3 5 0,-5 11 0,6-1 0,0 4 0,4-6 0,1 1 0,4-5 0,0 4 0,5-3 0,0 3 0,4 1 0,0 0 0,0 0 0,0-1 0,0 1 0,0 0 0,8 0 0,2-4 0,13-1 0,1-4 0,5-3 0,6-2 0,-5-4 0,5 0 0,-5 0 0,-6-4 0,4-6 0,-8-8 0,3-8 0,-3-3 0,-5 0 0,3-1 0,-6-5 0,2-2 0,-3-5 0,0-15 0,-1 17 0,3-37 0,-3 35 0,2-22 0,-6 21 0,3 1 0,-8 5 0,4 7 0,-5 7 0,0 10 0,-4 4 0,-1 18 0,-9 20 0,2 3 0,-10 29 0,11-27 0,-6 27 0,6-16 0,-1 13 0,6-1 0,1-6 0,5-8 0,0-8 0,0-7 0,0-3 0,0-3 0,4-4 0,0-5 0,9 0 0,0-4 0,5 0 0,0-1 0,-5 1 0,0-4 0,-1-2 0,-3-3 0,8 0 0,-8 0 0,8 0 0,-8 0 0,8-8 0,-3-7 0,5-9 0,7-13 0,-4 0 0,5-8 0,-6 3 0,-4-1 0,-2 6 0,-5-4 0,1 4 0,-1 0 0,-4 2 0,-2 0 0,-4 4 0,0 1 0,0 7 0,0 5 0,0 5 0,0 0 0,-3 9 0,-2 0 0,-3 4 0,0 0 0,0 8 0,3 2 0,-3 13 0,6 1 0,-2 11 0,-1 2 0,4 12 0,-4-5 0,5 5 0,0 0 0,0-5 0,0 5 0,0-6 0,0-7 0,5-1 0,4-11 0,5-1 0,4-5 0,0 0 0,4 1 0,-3-5 0,0-1 0,-2-4 0,-8-5 0,3 0 0,-4-4 0,0 0 0,-3-7 0,-2-14 0,-3 9 0,0-7 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285 302 24575,'5'-3'0,"-2"-1"0,-3-4 0,-3 4 0,-2 1 0,-12 3 0,2 0 0,-13 0 0,4 0 0,-6 0 0,6 7 0,-12 11 0,10 2 0,-3 17 0,7-16 0,11 13 0,-2-15 0,8 3 0,1-4 0,4 0 0,0-5 0,0 0 0,7-5 0,8-3 0,15-2 0,1-3 0,11 0 0,-6 0 0,1 0 0,-7 4 0,-2-3 0,-13 7 0,6-3 0,-11 3 0,2 0 0,-8 0 0,0 1 0,-4 3 0,0 1 0,-4 10 0,-12 2 0,-6 6 0,-4-1 0,-4 2 0,4-8 0,1 1 0,2-7 0,5-4 0,0-5 0,0-5 0,5-4 0,0-4 0,9-10 0,-4-1 0,7-8 0,-3 10 0,4 0 0,0 5 0,0 0 0,0 7 0,3 1 0,6 12 0,5-2 0,3 3 0,1-5 0,5 2 0,1-1 0,6-3 0,-1-2 0,0-4 0,0 0 0,1 0 0,-1 0 0,0 0 0,0-5 0,-4-4 0,-3-5 0,-4-4 0,1-5 0,-5 4 0,0-9 0,-5 9 0,0-9 0,1 4 0,0-11 0,-1 4 0,2-17 0,0 4 0,-5-7 0,-1-4 0,-5 4 0,5-6 0,-4 6 0,4 2 0,-5 6 0,0 7 0,0 5 0,0 8 0,0 10 0,0 0 0,0 12 0,0 11 0,0 9 0,-4 17 0,-2 0 0,-5 6 0,5 7 0,1-4 0,0 4 0,4-7 0,-4 1 0,5-7 0,0-6 0,0-7 0,0-5 0,0 0 0,4-5 0,0-1 0,4-4 0,5 1 0,0-1 0,5-3 0,0-1 0,5-4 0,-4 0 0,9 0 0,-9 0 0,9 0 0,-9 0 0,4 0 0,-5 0 0,-5 0 0,0-3 0,-5 2 0,0-3 0,-4 0 0,0-4 0,-4 3 0,0-3 0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5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284 518 24575,'0'-32'0,"0"6"0,0 13 0,0 4 0,0-4 0,0 1 0,-4 6 0,0-5 0,-9 6 0,0 0 0,-1 1 0,-3 4 0,4 0 0,-5 0 0,0 0 0,-5 9 0,4 1 0,-5 14 0,5 0 0,0 0 0,4 4 0,2-9 0,3 9 0,1-9 0,0 4 0,4-5 0,1 0 0,4 0 0,0-1 0,0-3 0,0-2 0,0-4 0,0 0 0,7-3 0,3-2 0,12-3 0,-3 0 0,9-4 0,-3-12 0,0-5 0,6-10 0,-5 0 0,1 0 0,-2 0 0,-10 2 0,3-1 0,-7 6 0,2 1 0,-4 10 0,-1 0 0,-3 5 0,2 3 0,-6 12 0,2 3 0,-3 15 0,-4-1 0,3 11 0,-8-4 0,8 4 0,-3-11 0,4 4 0,0-8 0,0 2 0,0-4 0,0-4 0,0-2 0,3-7 0,6-2 0,4-3 0,10 0 0,-3-13 0,10-4 0,-9-18 0,11-5 0,-10 3 0,0 0 0,-3 2 0,-8 4 0,4-10 0,-10 10 0,5-9 0,-9-11 0,4 11 0,0-23 0,-4 25 0,4-11 0,-5 12 0,0 7 0,0 7 0,0 10 0,0 1 0,0 17 0,0 13 0,0 16 0,0 15 0,0 2 0,0 6 0,0 8 0,0-12 0,0 10 0,0-19 0,0 5 0,0-18 0,0 3 0,0-15 0,0 4 0,0-6 0,0-3 0,4 3 0,1-8 0,3 3 0,0-4 0,0 0 0,0-3 0,4 2 0,-2-6 0,6 3 0,-7-4 0,4 0 0,-1 0 0,2 0 0,-1 0 0,4 0 0,-4 0 0,5 0 0,0-4 0,-3-10 0,2-6 0,-2-5 0,0-3 0,2 1 0,-7 2 0,2 3 0,-3 9 0,-5 5 0,0 0 0,-4 0 0,-3 4 0,-6 0 0,0 8 0,-8 5 0,7 9 0,-8 6 0,4 0 0,-1 5 0,1-5 0,5 0 0,-1 4 0,5-9 0,0 4 0,5-10 0,0 0 0,0-5 0,0 0 0,8-4 0,7 0 0,3-4 0,16 0 0,-9 0 0,11 0 0,-7 0 0,-5 0 0,4-9 0,-9 3 0,4-8 0,-5 5 0,-4 0 0,-2 4 0,-4-2 0,0 6 0,0-2 0,-3-1 0,-2 3 0,-3-3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6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96 24575,'2'0'0,"4"0"0,16-9 0,-3 7 0,15-16 0,-9 11 0,6-4 0,-3 3 0,-14 3 0,8 0 0,-13 1 0,4 0 0,-5 3 0,0-2 0,-1 3 0,2-8 0,-1 6 0,0-6 0,0 8 0,4 0 0,-6 0 0,2 0 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19:02:27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24575,'31'0'0,"-4"0"0,13 0 0,-3 0 0,6 0 0,-1 0 0,1 0 0,-7 0 0,-5 0 0,-8 0 0,-6 0 0,-3 0 0,-2 0 0,-4 0 0,-1 0 0,-2 0 0,-2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6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24575,'0'77'0,"0"1"0,0-9 0,0-11 0,0-27 0,0-5 0,0-4 0,0-9 0,0-6 0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1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24575,'13'13'0,"0"-2"0,6 12 0,5 1 0,-4 1 0,11 6 0,-5 0 0,6 1 0,-1-6 0,-5 4 0,-2-5 0,0 0 0,-8-2 0,6-8 0,-8 2 0,-1-8 0,-4 3 0,-2-7 0,-2 2 0,-1-6 0,0 3 0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20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 24575,'-22'13'0,"0"-2"0,3 17 0,0-4 0,-1 5 0,-6 8 0,4-6 0,-4 6 0,6-2 0,1-9 0,-2 14 0,10-19 0,-6 7 0,10-5 0,-5-11 0,7 9 0,-7-15 0,10 6 0,-6-3 0,8-5 0,0 0 0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21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24575,'0'17'0,"0"-2"0,0 3 0,0-5 0,0-1 0,0-3 0,0 3 0,0-4 0,0 0 0,0-1 0,0 1 0,0-4 0,0-1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27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24575,'17'0'0,"-2"0"0,7 0 0,1 0 0,-4 0 0,4 0 0,-5 0 0,5 0 0,-8 0 0,7 0 0,-9 0 0,5 0 0,0 0 0,-4 0 0,-2 0 0,-5 0 0,-2 3 0,-2 2 0,-3 7 0,0 2 0,0 3 0,0 6 0,0-3 0,-4 2 0,-1 1 0,-9 2 0,3-1 0,-6-1 0,7-5 0,-7 0 0,7 0 0,-3-1 0,4-3 0,0 3 0,1-8 0,-1 8 0,4-8 0,-3 3 0,7-4 0,-2 0 0,3 0 0,0 1 0,0-1 0,0 0 0,0 0 0,0 0 0,0-1 0,0 1 0,0 0 0,3-4 0,2-1 0,3-3 0,0 0 0,0 0 0,5 0 0,0 0 0,1 0 0,2 0 0,-2 0 0,4 0 0,0 0 0,-5 0 0,4 0 0,-4 0 0,1 4 0,-2-3 0,1 2 0,-4 1 0,3-3 0,-4 2 0,1-3 0,-1 0 0,0 0 0,-4 4 0,0-3 0,-4 2 0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29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53 24575,'17'0'0,"-7"0"0,17 0 0,-12 0 0,13 0 0,-9 0 0,0 0 0,-3 0 0,-6 0 0,6-4 0,-7 3 0,4-3 0,-5 4 0,0 0 0,0-4 0,0 3 0,-7-2 0,-10 3 0,-1 0 0,-11 0 0,8 0 0,-5 0 0,0 0 0,4 0 0,-3 0 0,8 0 0,-8 0 0,8 0 0,-8 0 0,8 0 0,-8 0 0,3 0 0,0 0 0,-3 0 0,8 0 0,-3 0 0,-1 0 0,4 0 0,-3 0 0,4 0 0,0 0 0,0 0 0,0 0 0,0 0 0,0 0 0,1 0 0,-1 0 0,7 0 0,6 0 0,8 0 0,-1 0 0,1-4 0,-1-1 0,2-8 0,-4 7 0,-2-2 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39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24575,'16'12'0,"1"-3"0,6 9 0,-4-4 0,15 1 0,-7 9 0,3-8 0,-1 4 0,-4-2 0,-1-4 0,-1 1 0,-5 2 0,-5-11 0,0 5 0,-6-6 0,1 3 0,0-4 0,-3-1 0,-2-3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3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0 24575,'-40'36'0,"-5"8"0,23-17 0,-6 16 0,2-11 0,10 4 0,2-7 0,5-9 0,-1 7 0,5-17 0,1 8 0,4-10 0,0 0 0,0-4 0,0 0 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1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24575,'25'0'0,"1"0"0,10 0 0,-6 0 0,12 0 0,-6 0 0,7 0 0,-11 0 0,-3 0 0,-6 0 0,-9 0 0,8 0 0,-13 0 0,0 3 0,-6 6 0,-3 4 0,0 10 0,-15 9 0,-3 0 0,-10 6 0,-3-1 0,4-5 0,0 0 0,2-3 0,7-10 0,3 4 0,-2-5 0,11-4 0,-6-2 0,12-4 0,-8 0 0,7 0 0,-2 0 0,3 1 0,0-1 0,0 0 0,0 0 0,0 0 0,8-4 0,-3 3 0,12-2 0,-3 3 0,-1-3 0,4 3 0,-4-7 0,5 3 0,0-4 0,0 0 0,0 0 0,0 0 0,5 0 0,-4 0 0,4 0 0,-5 0 0,-5 0 0,4 0 0,-8-4 0,4 4 0,-5-4 0,0 4 0,-4 0 0,0 0 0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24575,'83'-16'0,"-3"1"0,-49 10 0,2 0 0,-15 2 0,-1 2 0,-8-3 0,3 4 0,-4 0 0,0 0 0,0 0 0,5 0 0,-8 0 0,3 0 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2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24575,'0'38'0,"0"43"0,0-35 0,0 20 0,0-63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24575,'75'1'0,"1"0"0,-1 0 0,0 0 0,5 0 0,0 0 0,1 0 0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3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24575,'81'0'0,"1"0"0,-7 20 0,-23 9 0,-50 3 0,-16 47 0,1-34 0,-10-1 0,7-9 0,1-6 0,-3-4 0,12 3 0,-6-9 0,11 4 0,-7-10 0,7 4 0,-3-8 0,4 4 0,0-5 0,0 0 0,0 0 0,0 0 0,8 0 0,2 1 0,8-4 0,5-1 0,2-4 0,4 0 0,-5 0 0,4 0 0,-4 0 0,1 0 0,-2 0 0,-5 0 0,-5 0 0,4 0 0,-8 0 0,4-4 0,-9 3 0,0-2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24575,'73'0'0,"-1"0"0,1 0 0,29-17 0,-18-1 0,-45 9 0,-9-26 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5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24575,'12'0'0,"1"0"0,5 0 0,5 0 0,-9 0 0,8 0 0,-12 0 0,2 0 0,0 0 0,-6 4 0,2 4 0,-8 11 0,0 0 0,-5 15 0,-6-2 0,-5 10 0,-5-5 0,5 4 0,-3-10 0,2 10 0,-2-10 0,3-1 0,-3-2 0,9-9 0,0 0 0,3-7 0,6 1 0,-3-4 0,4 3 0,0-4 0,7-3 0,8-2 0,3-3 0,10 0 0,-4 0 0,6 0 0,-6 0 0,4-4 0,-9 2 0,4-6 0,-5 3 0,-4 0 0,2 1 0,-6 4 0,2 0 0,-8-4 0,4 3 0,-8-2 0,4 3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5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24575,'52'-4'0,"1"-1"0,35-5 0,-67-3 0,3 3 0,-5 1 0,-1 4 0,-1 1 0,-10 3 0,6-4 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6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24575,'4'-1'0,"0"6"0,-4 4 0,0 19 0,0-16 0,0 15 0,0-8 0,0-4 0,0 7 0,0-9 0,0 1 0,0-2 0,0-4 0,0 0 0,0 0 0,0-4 0,0 0 0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7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24575,'55'51'0,"1"0"0,-17-7 0,-4-10 0,-2-21 0,-29-10 0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48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 24575,'-21'83'0,"-1"0"0,1-5 0,8-22 0,13-48 0,0 0 0,0 0 0,0 0 0,-7-3 0,2-2 0,-2-3 0,3 0 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5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24575,'16'0'0,"0"4"0,8 12 0,-4-1 0,9 10 0,-5-6 0,1 5 0,-1-4 0,-1 3 0,-3 1 0,3-8 0,-8 11 0,2-12 0,-2 0 0,-5-4 0,1-6 0,-6-1 0,3 4 0,-4-4 0,0 1 0,-4-2 0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51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0 24575,'-53'50'0,"9"2"0,1 4 0,-4 12 0,12-14 0,5-6 0,16-24 0,5-5 0,1-7 0,3-3 0,2-1 0,3 0 0,-8-4 0,6 0 0,-6-4 0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52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24575,'4'-1'0,"-1"1"0,-3 18 0,0-8 0,0 12 0,0-9 0,0 1 0,0 8 0,0-7 0,0 3 0,0-1 0,0-8 0,0 4 0,0-5 0,0 0 0,0 0 0,0-4 0,0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24575,'2'-2'0,"8"0"0,6-12 0,5 5 0,-1-7 0,-3 7 0,3-3 0,1 7 0,-4 2 0,3 3 0,-4 0 0,0 0 0,4 62 0,-1 47 0,1-20 0,15-24 0,-15 24 0,-3 19 0,4-45 0,-2-63 0,-12 0 0,0 0 0,-3 0 0,-1 0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7:5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24575,'-4'6'0,"5"9"0,13 3 0,1 6 0,8-6 0,3 13 0,-7-10 0,13 16 0,-7-17 0,1 9 0,10-1 0,-14 2 0,9-4 0,-6 4 0,-10-11 0,9 5 0,-18-10 0,9 3 0,-9-8 0,3 3 0,-2-4 0,-2 0 0,-1 0 0,3 0 0,-6 1 0,3-2 0,-1-2 0,-2 1 0,2-2 0,-3 4 0,0 0 0,0-1 0,0 2 0,0-1 0,0 4 0,0 1 0,0 10 0,0 2 0,-5 4 0,-1 6 0,-4 2 0,-1 6 0,1 0 0,-7 6 0,5-4 0,-4 4 0,5-6 0,1-7 0,4-1 0,2-11 0,0-1 0,3-5 0,-3-4 0,4-2 0,0-4 0,0 0 0,-4-3 0,0-2 0,0-3 0,1 0 0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0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24575,'20'8'0,"6"8"0,-7 3 0,17 7 0,-9-1 0,16 8 0,-9 1 0,4 4 0,-7-11 0,-10-3 0,1-6 0,-13-4 0,0-2 0,-2-8 0,-6 0 0,3-4 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1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24575,'-28'50'0,"0"1"0,-8 13 0,-4 24 0,19-39 0,10-11 0,-9-1 0,14-9 0,-2-14 0,4 4 0,3-10 0,-2-4 0,3 0 0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2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24575,'0'16'0,"0"12"0,0-7 0,0 13 0,0-10 0,0 5 0,0-5 0,0-1 0,0-9 0,0-2 0,0-3 0,0-5 0,0 0 0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24575,'86'-3'0,"-1"0"0,-3-1 0,-28 9 0,-58 14 0,-6 5 0,-12 13 0,-6 1 0,-6 2 0,1-2 0,7-7 0,1-1 0,6-9 0,4 1 0,2-13 0,5 3 0,3-4 0,8-3 0,7-2 0,11-3 0,3 0 0,6 0 0,-6 0 0,-1-4 0,-5 3 0,0-7 0,0 7 0,-5-6 0,0 6 0,-5-3 0,0 4 0,0 0 0,-4-3 0,0 2 0,-4-2 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4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24575,'42'-28'0,"1"0"0,27-18 0,-27 19 0,-12 12 0,-1 0 0,-2 1 0,-9 4 0,4 0 0,-9 2 0,-2 7 0,-8-6 0,4 6 0,-7-2 0,2 3 0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5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24575,'0'16'0,"0"8"0,0-4 0,-4 4 0,-1-1 0,0-10 0,1 4 0,4-8 0,0 8 0,0-4 0,0 5 0,0-5 0,0 0 0,0-5 0,0 0 0,0 0 0,0-4 0,0 0 0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6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24575,'9'-9'0,"-5"2"0,29 7 0,12-10 0,-9 7 0,22-12 0,-28 13 0,6-2 0,-8 4 0,-6 0 0,-8 0 0,-2 0 0,-4 0 0,-4 3 0,0 11 0,-8 0 0,-5 13 0,-12-2 0,2 3 0,-2 2 0,4-7 0,2 4 0,2-8 0,-5-1 0,8-1 0,2-3 0,0-1 0,7-1 0,-2 0 0,3-3 0,0 3 0,0-4 0,0 0 0,0 0 0,0 0 0,0 0 0,3 0 0,2 0 0,6 0 0,-2 0 0,12-3 0,-2 3 0,5-7 0,3 3 0,-3-4 0,4 0 0,-4 0 0,-1 0 0,-5 0 0,-4 0 0,-2 0 0,-4 0 0,0 0 0,0 0 0,0 0 0,-4 0 0,0 0 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 24575,'4'-4'0,"2"-7"0,17 4 0,5-6 0,3 3 0,2 5 0,2 0 0,0 1 0,7 3 0,-1-3 0,2 4 0,-8 0 0,6 0 0,-17 0 0,5 0 0,-12 0 0,-7 0 0,-2 0 0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17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 24575,'-4'7'0,"-6"6"0,0 15 0,-10 7 0,6-9 0,-2 8 0,-2-10 0,7 0 0,2-5 0,5-7 0,4 0 0,0-6 0,0 2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48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71 24575,'0'-11'0,"3"0"0,5 1 0,9 1 0,4-3 0,5 3 0,1 4 0,4 1 0,-8 4 0,3 0 0,-6 0 0,-7 0 0,7 0 0,-15 3 0,10 10 0,-10 4 0,4 9 0,-1 6 0,-3-5 0,4 10 0,-4-5 0,0 1 0,-5 4 0,0-5 0,0 12 0,0-10 0,0 9 0,0-11 0,0 6 0,0-5 0,-9 3 0,-2-3 0,-7 0 0,-1 4 0,2-14 0,-1 7 0,1-9 0,0 1 0,1-5 0,0-2 0,0-6 0,0 2 0,-5-2 0,4-1 0,-8-3 0,7-2 0,-7-3 0,8 0 0,-7 0 0,8 0 0,0 0 0,5 0 0,4 0 0,-1-3 0,4-1 0,-2 0 0,5-3 0,-2-1 0,3 0 0,0-12 0,0 7 0,0-12 0,0 3 0,4-9 0,1 8 0,7-8 0,1 14 0,8-4 0,-4 8 0,4 1 0,-5 8 0,0 0 0,4 4 0,-3 0 0,8 0 0,-8 0 0,8 4 0,-3 5 0,4 4 0,0 5 0,0-1 0,6-3 0,12 11 0,-8-9 0,7 10 0,-12-12 0,-8 1 0,7-5 0,-17 2 0,7-4 0,-12-1 0,3 0 0,-4 1 0,0-4 0,-3-1 0,-1-3 0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24575,'12'0'0,"6"0"0,1 0 0,9 0 0,-9 0 0,4 0 0,-5 0 0,0 0 0,-5 0 0,-1 0 0,-7 7 0,-2-2 0,-3 10 0,0-1 0,0-1 0,-4 4 0,-1-4 0,-4 5 0,1-5 0,-1 4 0,-4-3 0,3 4 0,-3-1 0,0 1 0,-1 0 0,0 0 0,-3 0 0,2 5 0,-3-4 0,0 4 0,4-10 0,1 4 0,1-7 0,6 6 0,-6-6 0,11 2 0,-3-4 0,4 0 0,7-3 0,8-2 0,3-3 0,10 0 0,-4 0 0,5 0 0,0 0 0,-5 0 0,4 0 0,-8 0 0,3 0 0,-10 0 0,4 0 0,-8 0 0,3 0 0,-4 0 0,0 0 0,-3 0 0,-2 0 0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2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24575,'51'-13'0,"1"0"0,28-5 0,-46 9 0,-10 4 0,-4-1 0,2 2 0,-13 4 0,8 0 0,-12 0 0,3 0 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24575,'12'0'0,"6"0"0,6 0 0,6 0 0,-6 0 0,10 0 0,-13 0 0,7 0 0,-14 0 0,3 0 0,-5 0 0,1 0 0,-5 3 0,-4 1 0,-4 4 0,0 10 0,-9 2 0,-2 9 0,-14 1 0,4 0 0,-4 0 0,0 0 0,5-5 0,-4-1 0,10-6 0,-3-4 0,7-2 0,1-4 0,2 1 0,6-1 0,-6 0 0,6 0 0,-3 0 0,4-1 0,0 1 0,0 0 0,4 0 0,0-4 0,4-1 0,4-3 0,2 0 0,4 0 0,0 0 0,-5 0 0,4 0 0,-4 0 0,1 0 0,3 0 0,-8-4 0,3 0 0,-4-1 0,1-2 0,-1 6 0,-1-6 0,-2 6 0,-2-2 0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4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24575,'51'-23'0,"0"0"0,9-3 0,-4 4 0,2 4 0,5-3 0,-44 20 0,-2-3 0,-8 4 0,3 0 0,-8 0 0,-1 0 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5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24575,'0'7'0,"0"5"0,0 2 0,0-1 0,0 4 0,0-8 0,0 8 0,0-4 0,0 5 0,-4 5 0,-2-4 0,1 4 0,-3-5 0,7-5 0,-3 0 0,1-5 0,2 0 0,-3-4 0,4 0 0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7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24575,'-5'6'0,"2"4"0,3 6 0,0 7 0,9 1 0,1 5 0,6 1 0,1-6 0,4 5 0,-5-4 0,7-4 0,-13-3 0,7-9 0,-8 3 0,4-2 0,-5 2 0,0-4 0,0-4 0,-4 3 0,4-2 0,-4-1 0,0 3 0,0-2 0,-4 3 0,4 0 0,-4 0 0,7-1 0,-6 1 0,2-1 0,1-3 0,-3 3 0,6-6 0,-6 6 0,6-6 0,-6 6 0,6-2 0,-3-1 0,1 3 0,-2-3 0,1 1 0,-3 1 0,6-5 0,-6 6 0,2-3 0,1 1 0,-3 2 0,6-3 0,-6 4 0,6 0 0,-6 0 0,6-3 0,-6 2 0,6-3 0,-3 4 0,1 0 0,1-4 0,-5 16 0,3 10 0,-10 25 0,-1 12 0,-11 14 0,3 4 0,-3-14 0,-1 16 0,6-25 0,-6 21 0,7-16 0,0-9 0,1-9 0,5-12 0,-2-7 0,7-7 0,-3-9 0,0-2 0,3-4 0,-3 0 0,4 0 0,-3-3 0,-1-2 0,-4-3 0,1 0 0,-1 0 0,4 0 0,0 0 0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7T22:58:28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24575,'0'14'0,"0"-3"0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48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78 24575,'3'0'0,"12"0"0,12-4 0,6 3 0,9-8 0,-7 4 0,14-6 0,-4 1 0,0 1 0,-1-1 0,-6 4 0,-5-2 0,-6 7 0,-7-3 0,-4 4 0,-4 0 0,-1 0 0,-4 0 0,0 0 0,-3 3 0,-2 5 0,-2 0 0,0 12 0,0-7 0,0 12 0,0-4 0,0 11 0,0 1 0,0 5 0,0 6 0,0 1 0,0 7 0,0 21 0,0-22 0,0 0 0,0 1 0,0 8 0,0 38 0,0-23 0,0 16 0,0-6 0,0 6 0,0-22 0,0 3 0,0 21 0,0-31-246,0-2 1,0 0 245,0 7 0,0 26 0,0-26 0,0 5-32,0-10 32,0 19 0,0-13 0,0 6 0,0-14 0,0-2 0,0-7 0,0-5 490,0-2-490,4-12 33,-3 0-33,7-6 0,-7-5 0,6 0 0,-6-5 0,3 0 0,-4-4 0,3 3 0,-2-7 0,3 7 0,-4-7 0,0 3 0,0-4 0,0 0 0,3 4 0,-2-4 0,-1 1 0,-4-5 0,-11-3 0,-3 3 0,-20-2 0,4 3 0,-23 1 0,16-4 0,-22 4 0,16-5 0,-11 0 0,6 0 0,7 0 0,7 0 0,11 0 0,7 0 0,8 0 0,0 0 0,5 0 0,3-3 0,1 3 0,3-3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3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24575,'0'82'0,"0"-44"0,0 59 0,0-63 0,0 10 0,0-6 0,0-5 0,0-2 0,0-9 0,0-2 0,0-8 0,0-10 0,0-13 0,0-9 0,0-17 0,0-3 0,0-11 0,9-1 0,2 6 0,9 2 0,-1 6 0,-1 5 0,-1 7 0,0 5 0,-5 9 0,3 4 0,-3 5 0,4 3 0,-4 0 0,3 0 0,-7 0 0,7 3 0,-7 10 0,5 10 0,-4 10 0,0 5 0,-3 0 0,-2 6 0,-4-4 0,0 4 0,0-6 0,0-5 0,0-7 0,0-5 0,0-9 0,0-1 0,0-4 0,0-6 0,0-10 0,0-14 0,0-9 0,4-12 0,2-1 0,4-6 0,0 5 0,0 2 0,4 6 0,0 5 0,0 6 0,1 7 0,-2 4 0,3 3 0,-4 5 0,3 5 0,-7 3 0,3 0 0,-4 0 0,0 0 0,1 11 0,0 9 0,-3 19 0,0 6 0,-5 7 0,4-1 0,-3-1 0,4-4 0,-5 3 0,0-9 0,4 3 0,-3-10 0,3-7 0,-1-5 0,-2-9 0,3-1 0,-4-4 0,0-6 0,0 2 0,0-6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4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24575,'14'0'0,"5"0"0,8 0 0,1-3 0,8 2 0,-3-8 0,0 4 0,-2 0 0,-5 1 0,-4 4 0,-5 0 0,-6 0 0,-8 0 0,0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4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24575,'-1'88'0,"-1"0"0,1 0 0,0-18 0,0 0 0,0 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 24575,'-30'83'0,"0"-1"0,0 1 0,0 0 0,-7 12 0,1-3 0,14-19 0,22-11 0,0-20 0,0 23 0,0-12 0,8-6 0,13 3 0,3-25 0,17 16 0,-13-30 0,10 7 0,-10-13 0,-2 0 0,-5-1 0,-5-4 0,-4 0 0,-4 0 0,-5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5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24575,'34'57'0,"1"0"0,0-2 0,-3-9 0,-2-22 0,-1-2 0,-8-10 0,-5-8 0,-4 3 0,-1-6 0,-7 2 0,-1-3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6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1 24575,'-34'80'0,"1"1"0,-1-1 0,4-2 0,2-3 0,8-39 0,13-41 0,12-23 0,6-14 0,-4 12 0,3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6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24575,'44'69'0,"0"0"0,0 0 0,0-1 0,10 23 0,-2-1 0,-20-23 0,-28-24 0,-4 15 0,-5-14 0,-5 8 0,-10-9 0,-13 14 0,3-26 0,-5 9 0,6-11 0,6-6 0,-3-5 0,12-7 0,-5-3 0,11-4 0,-4 0 0,5-4 0,0 0 0,3-3 0,1 2 0,3-2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 24575,'0'7'0,"0"-1"0,0 9 0,3-5 0,-2-3 0,5-3 0,-3 0 0,4-4 0,4 0 0,1 0 0,4 0 0,4 0 0,2 0 0,4 0 0,5 0 0,2 0 0,5 0 0,0 0 0,0 0 0,0 0 0,-5 0 0,-2 0 0,-9-4 0,-2 3 0,-8-2 0,-1 3 0,-4 0 0,-3-3 0,0-1 0,-4-7 0,-4 3 0,-4-4 0,0 1 0,-7-1 0,2-4 0,-3 0 0,0 0 0,4 4 0,1-3 0,3 6 0,1-2 0,3 4 0,-3 3 0,6 1 0,-2 3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 24575,'-8'5'0,"11"-2"0,23-3 0,12 0 0,8 0 0,11 0 0,3 0 0,-1 0 0,12 0 0,-27 0 0,24 0 0,-32-8 0,14 6 0,-22-7 0,-6 9 0,-7 0 0,-10 0 0,2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09:5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0 24575,'-2'78'0,"1"-1"0,-1 1 0,1-1 0,0 33 0,1-2 0,1-30 0,0-40 0,3 28 0,-8-50 0,0 0 0,-12-3 0,-2-2 0,-9-2 0,-4-4 0,-2-1 0,-5-4 0,0 0 0,0-4 0,4-10 0,2-1 0,9-12 0,2 10 0,4-9 0,4 9 0,-3-3 0,7 4 0,1 7 0,5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1 24575,'-6'0'0,"-1"0"0,-16 0 0,1 0 0,-4 0 0,-5 0 0,3 0 0,-8 0 0,8 0 0,-4 0 0,6 0 0,0 4 0,4-3 0,6 6 0,4-7 0,5 7 0,0-3 0,3 3 0,0 0 0,4 0 0,0 0 0,0 0 0,0 1 0,0-1 0,0 4 0,0 1 0,0 0 0,0 3 0,0-3 0,0 8 0,0-3 0,0 8 0,4-3 0,-3 9 0,7-3 0,-3 9 0,0-5 0,4 12 0,-8 2 0,8 5 0,-8 1 0,8-1 0,-7 22 0,2-22 0,-4 28 0,6-2 0,-5-18 0,2-7 0,0-2 0,-3 1 0,0 44 0,0-24 0,0 13 0,0-3 0,0-25 0,0 14 0,0-9 0,0 1 0,0 9 0,0-18 0,0-1 0,0-2 0,0-11 0,0 0 0,0-3 0,0-9 0,0 10 0,0 2 0,0 0 0,0 0 0,0-2 0,0-9 0,0 3 0,0-5 0,0-4 0,0-2 0,0 0 0,0-3 0,0 0 0,0-2 0,0-3 0,0 3 0,0 1 0,0 0 0,0-4 0,0 3 0,0-3 0,0 0 0,0-1 0,0-4 0,0 0 0,0 1 0,0-1 0,0 0 0,0 0 0,0 0 0,0 0 0,0 0 0,0 0 0,0 0 0,0 0 0,3-4 0,-2 4 0,2-4 0,1 1 0,-1-1 0,4-3 0,0 0 0,1 0 0,-1 0 0,4 0 0,1 0 0,8 0 0,-3 0 0,8 0 0,-8 0 0,8 0 0,-4 0 0,1 0 0,3 0 0,-8-3 0,-1 2 0,-1-6 0,-6 6 0,2-3 0,-4 4 0,0 0 0,0 0 0,-4-3 0,0-1 0,0 0 0,-2-2 0,2 2 0,-3-3 0,0-1 0,4 1 0,-4 0 0,4-4 0,-4 2 0,3-6 0,-2 3 0,2 3 0,-3 2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0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24575,'-11'11'0,"-6"12"0,-2-3 0,-12 8 0,5 0 0,-9-3 0,7 4 0,6-8 0,10-9 0,1-4 0,7-1 0,1-4 0,3 4 0,0 0 0,0 0 0,0 0 0,0 0 0,-4 4 0,10 1 0,4 1 0,7 2 0,8-2 0,-4 4 0,11 1 0,-5 0 0,0-1 0,-6 0 0,-6-5 0,-3-1 0,0-3 0,-5-1 0,0 0 0,-3-3 0,-1-1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0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24575,'35'0'0,"41"0"0,-22 0 0,26 0 0,-30 0 0,-5 0 0,1 0 0,-3 0 0,-5 0 0,-10 0 0,3 0 0,-10 0 0,1 0 0,-5 0 0,-2 0 0,-3 0 0,3 0 0,-2 0 0,1 0 0,-6 0 0,3 0 0,-7 0 0,-1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24575,'3'-9'0,"4"3"0,10 9 0,9-2 0,2 7 0,3-7 0,-4 3 0,-6 3 0,10-5 0,-13 5 0,4-4 0,-7-2 0,-7 2 0,3 0 0,-8 1 0,1 3 0,-4 9 0,-4-3 0,-11 19 0,-4-8 0,-12 16 0,1-5 0,4 5 0,3-6 0,5-2 0,4-11 0,-1 0 0,9-9 0,-4-1 0,6-4 0,-3-3 0,0-1 0,-1-6 0,4 2 0,1-2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3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24575,'44'76'0,"-1"0"0,-1 1 0,-14-11 0,-28-25 0,0 10 0,0-13 0,0-10 0,0 2 0,0-17 0,0 7 0,0-12 0,0 3 0,-3-7 0,-1-1 0,0-10 0,1-6 0,3-20 0,0-2 0,0-15 0,0 5 0,0-7 0,0 1 0,4 5 0,1 7 0,4 8 0,4 5 0,-1 4 0,5 1 0,-5 5 0,3 7 0,-6 2 0,6 7 0,-7 0 0,3 0 0,-4 0 0,0 7 0,1 7 0,1 13 0,-4 5 0,-1 7 0,-4-1 0,0 6 0,0-5 0,0 11 0,0-10 0,0 3 0,0-10 0,0-6 0,0-7 0,0-4 0,0 0 0,0-4 0,0-1 0,0-13 0,0-13 0,0-7 0,5-21 0,0 9 0,10-16 0,0 11 0,10-11 0,-5 10 0,3 2 0,-5 6 0,0 6 0,-1 8 0,-4-2 0,-2 11 0,-4-2 0,1 7 0,-1 1 0,0 3 0,0 0 0,-3 6 0,-1 7 0,-3 13 0,0 6 0,0 6 0,0 0 0,0 6 0,0-4 0,0 10 0,0-11 0,0 0 0,0-8 0,0-4 0,3-6 0,1-4 0,4-6 0,-1-4 0,0 0 0,0-3 0,-3-7 0,-1-6 0,-3 1 0,0 1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4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24575,'19'0'0,"7"0"0,1 0 0,10 0 0,-5 0 0,1 0 0,-2 0 0,1 0 0,-9 0 0,-2 0 0,-6 0 0,-7 0 0,0-7 0,-5-4 0,-3-10 0,-4-4 0,-4 4 0,-2-5 0,-5 5 0,1-5 0,1 4 0,-3 5 0,7 6 0,-2 3 0,4 1 0,-1 3 0,1 0 0,4-2 0,0 5 0,3-5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4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 24575,'-15'7'0,"0"18"0,-13 11 0,-6 25 0,0 6 0,3 11 0,-3 13-720,19-6 720,-3 6 0,13-16 55,5-1-55,0-8 0,0-12 0,0 3 0,-4-18 0,12 11 539,-2-10-539,19 5 126,4-15-126,0-2 0,8-14 0,-10 3 0,0-11 0,-6 5 0,-5-10 0,0 3 0,-7-4 0,-2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24575,'21'21'0,"3"-3"0,-6 7 0,8-1 0,-3-2 0,-1 0 0,3-5 0,-8-4 0,4-1 0,-5-4 0,4 0 0,-6-3 0,1 2 0,-8-7 0,-3 3 0,-1-3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5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0 24575,'-45'82'0,"1"-1"0,-1-3 0,18-27 0,27-48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0:06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24575,'80'27'0,"-17"-4"0,2 29 0,-32-21 0,3 21 0,-22-12 0,-3 5 0,-7 12 0,-4-3 0,0 12 0,-9-6 0,-7-7 0,-11 4 0,-9-13 0,7 13 0,-4-21 0,13 2 0,-2-15 0,5-6 0,5-6 0,4-4 0,2 1 0,2-4 0,0-14 0,1 7 0,3-10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23:11:26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0 252 24575,'65'-35'0,"0"0"0,-1 0 0,21-21 0,-19 28 0,-38 77 0,-14-24 0,7 11 0,-8-19 0,3 8 0,-4-12 0,5 3 0,-1-8 0,-1 0 0,1 0 0,0-4 0,0 0 0,0-4 0,0 0 0,1-12 0,-1-2 0,2-13 0,4 0 0,-3 1 0,3-2 0,-5 2 0,1 0 0,-5 4 0,3 1 0,-8 9 0,4-3 0,-5 10 0,0-5 0,0 9 0,-3-2 0,-1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3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7 24575,'-6'-4'0,"-12"1"0,-9 3 0,-11 8 0,-8 14 0,-9 18 0,16-3 0,-18 6 0,24-4 0,-13-1 0,8 10 0,8-14 0,6 4 0,6-10 0,4-1 0,6-7 0,4-8 0,4 8 0,0-11 0,0 7 0,0-9 0,0 0 0,3-3 0,10 3 0,0-6 0,12 3 0,1-4 0,7 0 0,5 0 0,-5 4 0,-2 0 0,-10 5 0,0-1 0,-9 3 0,0 6 0,-8 5 0,0 15 0,-4-3 0,0 4 0,-23 28 0,4-25 0,-21 32 0,14-32 0,-4 4 0,10-7 0,-4 2 0,9-8 0,2-5 0,8-2 0,2-8 0,3 0 0,0-2 0,0-7 0,0 3 0,0-4 0,3 0 0,10 1 0,4 0 0,15-3 0,-5 3 0,10-3 0,-10 0 0,5 3 0,-11-4 0,0 5 0,-6 2 0,-2 1 0,-1 9 0,-8 0 0,0 28 0,-4-7 0,0 15 0,0-7 0,-4-11 0,-2 11 0,-3-11 0,3 0 0,2-2 0,4-5 0,0 0 0,0 0 0,0-6 0,0 0 0,3 0 0,6-4 0,4 3 0,3-8 0,1 8 0,-1-8 0,5 0 0,-4-6 0,4-2 0,-1-5 0,-3 0 0,8-4 0,-8 0 0,4-8 0,6-11 0,-9 0 0,2-1 0,-13 13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1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24575,'0'35'0,"0"-2"0,0 26 0,0-2 0,0 12 0,0-18 0,0 21 0,0-26 0,0 22 0,0-14 0,0-6 0,0-2 0,0-12 0,0-1 0,0-6 0,0 1 0,0-1 0,0 0 0,0-4 0,0-6 0,0-5 0,0-1 0,0-2 0,0 2 0,0-6 0,0-2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2.0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24575,'23'0'0,"7"0"0,4 0 0,6 0 0,6 0 0,2 0 0,-6 0 0,-3 0 0,-6 0 0,-4 0 0,-1 0 0,-7 0 0,-8 0 0,2 0 0,-6 0 0,2 0 0,-4 0 0,-3-3 0,0 2 0,-4-2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2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24575,'0'2'0,"0"14"0,0 7 0,0 22 0,0-9 0,0 16 0,0-5 0,0 14 0,0-12 0,0 11 0,0-13 0,0 1 0,0 4 0,0-16 0,0 3 0,0-12 0,0-4 0,0-2 0,0-4 0,0 0 0,0-5 0,3 4 0,1-8 0,1 4 0,2-4 0,-6-1 0,5 0 0,-5-3 0,2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3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210 0 24575,'-8'4'0,"-3"13"0,-7 12 0,-7 17 0,2 9 0,2-12 0,-5 15 0,8-9 0,-4 14 0,10-1 0,-2-7 0,12 4 0,-7-16 0,9 23 0,0-23 0,0 10 0,0-13 0,0 0 0,0 6 0,0-15 0,0 12 0,0-13 0,4 4 0,4-6 0,12-1 0,4-3 0,-1 0 0,10 0 0,-9-6 0,14 1 0,-9 0 0,4-4 0,-6-2 0,1-4 0,-6 0 0,0-1 0,-10-3 0,0-1 0,-5-4 0,1 0 0,-4 0 0,-1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5.0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 24575,'0'16'0,"0"7"0,0 6 0,0 9 0,0-9 0,0 4 0,0-6 0,0 1 0,0-1 0,0-5 0,0-4 0,4-3 0,4-9 0,10 1 0,0-7 0,14 0 0,-13 0 0,18 0 0,-7 0 0,4 0 0,-1-8 0,1-9 0,2-9 0,3-11 0,2 3 0,-13-1 0,1 6 0,-11 1 0,1 1 0,-5-1 0,-1 1 0,-4-1 0,-4 6 0,-1-5 0,-4 10 0,0-5 0,0 5 0,0 8 0,0 1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5.6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24575,'0'12'0,"0"1"0,0 23 0,0 12 0,0 1 0,0 12 0,0 0 0,0-12 0,0 17 0,0-10 0,0 14 0,0-14 0,0-3 0,0-7 0,0-10 0,0-2 0,0-8 0,0-12 0,0 2 0,0-9 0,0-3 0,0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6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0 565 24575,'0'-5'0,"0"-12"0,0-15 0,6-28 0,-5 20 0,20-33 0,-17 30 0,21-18 0,-18 13 0,8 2 0,-6 12 0,-3 6 0,1 6 0,-2 5 0,3 5 0,-4 0 0,0 4 0,-1 4 0,1 1 0,3 3 0,0 3 0,0 2 0,1 6 0,0 2 0,5 8 0,-4 2 0,9 4 0,-4 1 0,5 4 0,-5-3 0,4 4 0,-4-6 0,0 1 0,-1-6 0,-4 0 0,-1-6 0,0-3 0,0-2 0,-4-3 0,3-1 0,-7-3 0,4-1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7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24575,'11'0'0,"6"-4"0,1-1 0,8 0 0,-8-3 0,3 7 0,-4-3 0,-1 4 0,1 0 0,-5 0 0,0 0 0,-5 0 0,0 0 0,-1 0 0,-2 4 0,2 0 0,-1 4 0,2-1 0,1 5 0,0 0 0,4 5 0,-3-1 0,7 1 0,-3-4 0,3 3 0,1-3 0,-4-1 0,2 4 0,-6-8 0,2 4 0,-3-5 0,-1 1 0,1-1 0,-4-9 0,-1 4 0,-3-8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8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24575,'0'2'0,"0"8"0,0 17 0,0 1 0,0 17 0,4-9 0,-3 16 0,8-17 0,-8 16 0,3-15 0,-4 4 0,3-12 0,-2-2 0,3-12 0,-4 6 0,3-11 0,-2 2 0,2-3 0,-3-4 0,0-1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29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24575,'10'0'0,"6"0"0,24 0 0,6 0 0,-5 0 0,11 0 0,-10 0 0,4 0 0,-7 0 0,-9 0 0,2 0 0,-15 0 0,5 0 0,-10 0 0,4 0 0,-8 0 0,4 0 0,-5 0 0,-3 0 0,-1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4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9 166 24575,'-5'15'0,"2"1"0,3-4 0,0-1 0,0-4 0,0 0 0,0 0 0,0-6 0,0-10 0,0-20 0,12 4 0,-1-16 0,15 16 0,-2-7 0,0 4 0,-3 5 0,0 6 0,-7 9 0,1 4 0,-4 4 0,-3 0 0,3 3 0,-7 21 0,-1 8 0,-3 8 0,0 8 0,0-1 0,0 6 0,0 5 0,0-13 0,0-6 0,0-8 0,0-9 0,7-5 0,2-6 0,11-6 0,2-2 0,15-3 0,-13-7 0,19-9 0,-13-12 0,6-9 0,4-4 0,-8 0 0,3 0 0,-5 5 0,-5-2 0,-2 9 0,-5-2 0,-5 9 0,-1 2 0,-4 4 0,0 0 0,0 0 0,-4 7 0,0 2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0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89 24575,'0'20'0,"0"1"0,0 1 0,0 0 0,0-5 0,0 4 0,0-7 0,0 11 0,3-15 0,2 10 0,6-7 0,2 0 0,4-1 0,0-4 0,-1 0 0,6-3 0,-5-2 0,5-3 0,-1 0 0,-3 0 0,8 0 0,-8 0 0,3 0 0,-4 0 0,0 0 0,-1 0 0,-3 0 0,3-3 0,-8-2 0,8-3 0,-8 4 0,4-3 0,-5 2 0,1-2 0,-1-1 0,-3 1 0,4-5 0,-8-6 0,8-4 0,-7-6 0,7 1 0,-7-1 0,3 1 0,-4-1 0,4 6 0,-3 0 0,3 9 0,-4 2 0,0 3 0,0 0 0,0 1 0,0 3 0,0 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1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0 24575,'-4'3'0,"1"10"0,3 11 0,0 5 0,0 9 0,0-4 0,0 12 0,0-4 0,0 10 0,0-5 0,0-5 0,0 3 0,0-11 0,0 0 0,0-6 0,0-1 0,0-14 0,0 8 0,0-13 0,0 8 0,0-8 0,0 8 0,0-8 0,0 8 0,0-7 0,0 2 0,0-3 0,0-1 0,0 1 0,-10-4 0,-5-1 0,2-3 0,1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3.0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59 24575,'0'11'0,"0"2"0,0 3 0,0 6 0,0-5 0,0 10 0,0-10 0,0 5 0,0-10 0,0 4 0,0-8 0,0 8 0,0-7 0,0 6 0,0-6 0,0 6 0,0-2 0,0 0 0,0-2 0,0-3 0,0-1 0,0-20 0,0 0 0,-4-19 0,3 5 0,-3 0 0,4-1 0,0 5 0,0-3 0,0 8 0,0-3 0,0 4 0,0 0 0,0 4 0,0 2 0,0-1 0,0 3 0,0-2 0,0 3 0,3 1 0,1-1 0,3 4 0,1 1 0,-1-1 0,1 3 0,3-2 0,2 3 0,0 0 0,2 0 0,-2 0 0,0 0 0,2 0 0,-6 0 0,2 0 0,-3 3 0,-1 2 0,1 2 0,-1 1 0,1-1 0,-1 1 0,1-1 0,-1 1 0,1-1 0,-4 1 0,-1-1 0,-3 0 0,0 1 0,0-1 0,0 0 0,-3 1 0,-5 0 0,-5 3 0,-4 2 0,0 4 0,1-1 0,-1-3 0,0-1 0,5-4 0,0 0 0,4 0 0,1-4 0,-1 2 0,1-5 0,6 2 0,9-6 0,5-2 0,3 1 0,0-4 0,-4 7 0,5-2 0,-4 3 0,2 0 0,-6 0 0,6 0 0,-6 0 0,3 0 0,-5 0 0,1 0 0,-1 0 0,-3 3 0,0 1 0,-1 4 0,-2-1 0,2 1 0,-3 3 0,0 2 0,0 3 0,0-3 0,0 3 0,0-8 0,-4 8 0,0-8 0,-4 4 0,0-5 0,1 1 0,-1 0 0,1-1 0,-1 0 0,1-3 0,-1 0 0,1-1 0,-1-2 0,0 2 0,-3-3 0,2 0 0,-3 0 0,1 0 0,2 0 0,-3 0 0,5 0 0,-1 0 0,1-3 0,2-1 0,-1 0 0,5-3 0,-3 3 0,1-3 0,2-1 0,-6-3 0,6 2 0,-6-6 0,6-8 0,-2 11 0,3-5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4.1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24575,'11'3'0,"6"2"0,6 4 0,4 4 0,1 7 0,-5-5 0,5 7 0,-6-8 0,2 14 0,-6-8 0,1 17 0,-9-13 0,8 14 0,-7-4 0,-1 12 0,-1 2 0,-8-6 0,4 9 0,-5-9 0,0 12 0,0-7 0,0-1 0,-4-6 0,-6 0 0,-5-6 0,0-6 0,2-2 0,1-11 0,6 5 0,-5-11 0,7 2 0,-1-3 0,2-1 0,0-3 0,2 0 0,-2-4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5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24575,'25'0'0,"-2"0"0,15 0 0,-4 0 0,6 0 0,0 0 0,-6 0 0,-1 0 0,-6 0 0,-8 0 0,0 0 0,-10 0 0,-2 0 0,-4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5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24575,'15'0'0,"4"0"0,14 0 0,1 0 0,0 0 0,4 0 0,-9 0 0,3 0 0,-9 0 0,-1 0 0,-6 0 0,-3 0 0,-2 0 0,-3 0 0,-1 0 0,-3 0 0,-1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6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24575,'0'15'0,"0"-4"0,0 46 0,0-25 0,0 20 0,6 3 0,-5-15 0,10 32 0,-10-28 0,9 17 0,-9-14 0,9 5 0,-9-10 0,8 4 0,-8-17 0,4 3 0,-5-9 0,0-1 0,0 4 0,0-12 0,0 6 0,0-7 0,0 3 0,0 1 0,0 0 0,0-5 0,0 0 0,0-5 0,0 1 0,0-1 0,0 1 0,0-4 0,0-1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7.4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24575,'7'0'0,"9"0"0,2 0 0,10-9 0,-1 3 0,6-3 0,-5 1 0,11 2 0,-10 1 0,3 1 0,-9 4 0,3 0 0,-12 0 0,2 0 0,-8 0 0,-1 0 0,-3 0 0,-1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8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24575,'0'11'0,"0"12"0,0 1 0,0 21 0,0 4 0,0 6 0,4 0 0,-2-9 0,7 7 0,-8-10 0,10 23 0,-6-23 0,1 10 0,-1-19 0,-1-1 0,-3-5 0,3-10 0,-4 3 0,3-13 0,-2 4 0,3-5 0,-1-3 0,-3 0 0,3-4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9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0 24575,'-5'22'0,"0"-7"0,-5 22 0,-18 16 0,18-8 0,-19 25 0,28-23 0,-9 14 0,9-6 0,-4 5 0,5-6 0,0 0 0,0-12 0,0 3 0,0-5 0,4-4 0,11 10 0,8 2 0,7-13 0,3 17 0,2-20 0,3 11 0,5-5 0,-7-7 0,6 0 0,-13-11 0,0 0 0,-7-4 0,-6-7 0,1 3 0,-5-4 0,0-3 0,-4 1 0,-1-5 0,-3 3 0,0-4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5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24575,'15'0'0,"-2"-3"0,12-2 0,7-4 0,-3 4 0,20-9 0,-15 12 0,10-7 0,0 4 0,-5 0 0,5-1 0,-11-2 0,3 7 0,-13-3 0,3 4 0,-14-7 0,0 5 0,-5-5 0,0 7 0,1 0 0,-4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5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24575,'0'61'0,"0"-13"0,0 42 0,0-42 0,0 38 0,0-32 0,0 24 0,0-23 0,0-3 0,0-5 0,0 16 0,0-27 0,0 8 0,0-18 0,0-9 0,0-1 0,0-9 0,2-3 0,-1-1 0,2-3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39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1 114 24575,'0'24'0,"0"0"0,0 4 0,0-1 0,0 0 0,0-4 0,0 3 0,0-8 0,0 3 0,0-4 0,11-4 0,0-1 0,10-3 0,0 0 0,2-5 0,-1 0 0,5-4 0,-10 0 0,10 0 0,-14 0 0,13 0 0,-13 0 0,9 0 0,-6-3 0,1-2 0,-4-7 0,3-1 0,-7-9 0,4 0 0,-4-1 0,0-3 0,-1 3 0,2-10 0,-1 9 0,-4-8 0,-1 9 0,-4-4 0,0 4 0,0 2 0,0 4 0,0 0 0,0 0 0,0 8 0,0 1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0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 24575,'-8'9'0,"1"1"0,7 13 0,0 5 0,0 1 0,0 9 0,0 9 0,0-4 0,0 16 0,0 4 0,0-12 0,0 23 0,0-18 0,0 0 0,0 10 0,0-23 0,0 4 0,0-14 0,0-10 0,0-6 0,0-5 0,0-5 0,0-3 0,0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1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0 422 24575,'0'12'0,"0"-2"0,0-12 0,0-14 0,0-7 0,0-15 0,4 4 0,7-12 0,1-2 0,8-6 0,-9 12 0,4 3 0,-6 12 0,-1 8 0,1-2 0,-2 13 0,-2-4 0,2 8 0,-7-3 0,7 7 0,-3-4 0,3 4 0,1 0 0,-1 0 0,1 0 0,-1 0 0,1 4 0,3 0 0,-2 8 0,3 1 0,-3 8 0,3-3 0,-2 8 0,2-3 0,-3 4 0,0-4 0,0 3 0,0-3 0,0 4 0,0-4 0,-4 3 0,2-8 0,-2 8 0,4-8 0,-4-1 0,-2-6 0,1-3 0,-4 0 0,4-1 0,-4 1 0,0-1 0,3-3 0,-2-1 0,2-3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2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24575,'15'0'0,"5"-9"0,8 3 0,1-3 0,4 0 0,-6 4 0,-4 0 0,-2 1 0,-4 4 0,-5 0 0,0 0 0,-5 0 0,-2 0 0,-2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3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24575,'11'0'0,"6"-4"0,5 7 0,6-2 0,-1 12 0,6 2 0,-4 3 0,6 12 0,-2-8 0,-1 12 0,-3-9 0,2 22 0,-5-8 0,-2 21 0,-4-23 0,-14 21 0,2-21 0,-2 29 0,0-22 0,-1 22 0,-5-17 0,0 6 0,0-9 0,0-7 0,0 1 0,0 0 0,-4 0 0,-6 0 0,-1-6 0,-7-1 0,8-6 0,-3-5 0,4 0 0,1-10 0,0 4 0,0-7 0,0 2 0,0-3 0,1-1 0,-1-3 0,4 3 0,-3-6 0,4 2 0,-5-11 0,4 6 0,0-5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4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24575,'0'23'0,"0"20"0,0 1 0,0 17 0,0-1 0,0 2 0,0-6 0,0 26 0,0-14 0,0 6 0,0-7 0,4-19 0,3 13 0,-1-18 0,3 4 0,-8-20 0,3-9 0,-4 3 0,0-13 0,0 4 0,0-8 0,0-1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4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24575,'28'0'0,"-5"-4"0,29-3 0,-23 2 0,37-5 0,-17 9 0,0-4 0,10 5 0,-17 0 0,4 0 0,-12 0 0,-1 0 0,-6 0 0,-4 0 0,-2 0 0,-8 0 0,-2 0 0,-3 0 0,-1 0 0,0 0 0,-9 0 0,-14 0 0,6 0 0,-8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5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24575,'4'-1'0,"-1"16"0,-3 17 0,0 15 0,0-5 0,0 9 0,0-2 0,0 6 0,0 6 0,0-14 0,0 6 0,0-18 0,0 10 0,0-16 0,0 9 0,0-9 0,0 9 0,0-14 0,0 8 0,0-18 0,0 6 0,0-11 0,0 2 0,0-3 0,0-4 0,0-1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6.0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24575,'20'0'0,"1"0"0,12 0 0,-4-4 0,9 3 0,-4-3 0,1 4 0,3 0 0,-14 0 0,8 0 0,-10 0 0,1 0 0,-6 0 0,-5 0 0,-5 0 0,1 0 0,-4 0 0,-1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6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1 24575,'0'15'0,"0"-3"0,0 33 0,0-11 0,0 12 0,0 2 0,0 5 0,0-5 0,0 4 0,0-16 0,0 9 0,0-11 0,0-4 0,0 1 0,0-8 0,0-1 0,0 0 0,0-5 0,0-5 0,0 0 0,0-1 0,0-2 0,0 2 0,0-3 0,3-4 0,-2 3 0,2-3 0,-3 3 0,0 0 0,0 0 0,0 1 0,0-1 0,0 1 0,0-1 0,0 0 0,-6-3 0,1-1 0,-2-3 0,4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24575,'19'0'0,"7"0"0,1 0 0,5 0 0,-6 0 0,0 0 0,0 0 0,5 0 0,-8 0 0,-1 0 0,-11 0 0,-4 0 0,0 0 0,-3 13 0,0-3 0,-4 22 0,0-4 0,-5 16 0,-1 2 0,-4-1 0,-5 5 0,5-10 0,-5 9 0,9-9 0,2 3 0,4-10 0,0 4 0,0-10 0,0 0 0,7-7 0,2-4 0,11-3 0,2-1 0,4-3 0,0-1 0,0-3 0,0-1 0,0-4 0,-4 0 0,-2 0 0,-4 0 0,-4 0 0,3 0 0,-7 0 0,3 0 0,-4 0 0,-6 0 0,-5 3 0,-13 2 0,0 7 0,-3 0 0,-2 10 0,4-1 0,-9 8 0,2 4 0,-5 6 0,0 3 0,4 2 0,3-10 0,4 2 0,1-9 0,4 4 0,2-5 0,7 0 0,1-4 0,4 3 0,0-8 0,0 8 0,0-3 0,0 4 0,0 5 0,4 2 0,1 0 0,5 9 0,-1-8 0,1 10 0,-1 0 0,1-5 0,0 10 0,-1-10 0,-3 0 0,-2-2 0,-4-10 0,0 10 0,0-10 0,0 5 0,-8-7 0,-1-3 0,-8 3 0,1-8 0,-1 3 0,2-4 0,2-4 0,-1-1 0,5-4 0,-6 1 0,7 0 0,-7-4 0,3-1 0,-9-3 0,4-4 0,-10-19 0,16 13 0,-2-13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8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1 24575,'-12'12'0,"7"-2"0,-11 12 0,5 4 0,-3 4 0,-5 10 0,8-1 0,-4 22 0,9-22 0,0 27 0,1-10 0,4-10 0,-5 19 0,1-16 0,4 6 0,-5 6 0,6-7 0,0-7 0,0-1 0,0-6 0,0 0 0,0-1 0,0-5 0,0 4 0,0-9 0,9 9 0,2-4 0,15 8 0,-1-7 0,7 7 0,-7-12 0,4 5 0,-5-12 0,0 5 0,2-9 0,-7 3 0,2-5 0,-4-4 0,0-1 0,-1 0 0,1-3 0,0 3 0,-1-3 0,6-1 0,-4-3 0,3-1 0,0-4 0,-3 0 0,0 0 0,-3 0 0,-6 0 0,2 0 0,-3 0 0,-4 3 0,2-2 0,-5 2 0,2-3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9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12 24575,'-4'6'0,"1"3"0,3 11 0,0 2 0,0 6 0,0-1 0,0 0 0,0 6 0,0-4 0,3-1 0,6-2 0,-3-8 0,9 3 0,-9-12 0,9 6 0,-2-9 0,4 2 0,-1-4 0,1-4 0,4 0 0,2 0 0,-1 0 0,5 0 0,-9 0 0,8 0 0,-8 0 0,3 0 0,-8-4 0,2 0 0,-6-8 0,7 3 0,-7-7 0,3 7 0,-4-7 0,0 3 0,0-3 0,1-1 0,-5 0 0,4-4 0,-7-2 0,3-5 0,0 1 0,-3 0 0,3-1 0,-4 5 0,0 2 0,0 12 0,0 1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49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24575,'0'11'0,"0"6"0,0 17 0,0-4 0,0 21 0,0-15 0,0 16 0,0-4 0,0 5 0,0 1 0,0-1 0,0-11 0,0 9 0,0-15 0,0 10 0,0-12 0,4-1 0,-3-6 0,3 0 0,-4-4 0,0-2 0,0-8 0,0-2 0,0-3 0,0-1 0,0-3 0,0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51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67 248 24575,'0'11'0,"0"1"0,0 5 0,0 4 0,0-3 0,0 8 0,0-8 0,0 3 0,0-4 0,0 4 0,0-7 0,0 6 0,0-11 0,0 2 0,0-10 0,0-10 0,-4-10 0,-1-14 0,-5-1 0,0 0 0,5-5 0,-4 5 0,4-1 0,0 3 0,-3 9 0,7-3 0,-3 8 0,4 0 0,0 2 0,0 8 0,0-8 0,0 7 0,0-2 0,0 3 0,0 1 0,0-1 0,3 4 0,1-3 0,4 3 0,0-4 0,-1 4 0,5-3 0,0 6 0,5-6 0,-1 6 0,1-3 0,0 4 0,-1 0 0,1 0 0,0 0 0,-5 0 0,4 0 0,-3 0 0,-1 0 0,0 0 0,-5 0 0,1 0 0,-1 0 0,1 0 0,-1 0 0,-2 3 0,1 1 0,-5 4 0,2-1 0,-3 0 0,0 1 0,0-1 0,0 1 0,0 3 0,0 2 0,-8 8 0,-1-3 0,-14 9 0,4-9 0,-3 5 0,5-10 0,0 2 0,4-6 0,-2 3 0,6-4 0,-3-4 0,5 0 0,-1-4 0,4 3 0,-3-2 0,3 2 0,6-3 0,4 0 0,14 0 0,2-4 0,1 3 0,3-7 0,-3 7 0,-1-3 0,0 4 0,-6 0 0,-3 0 0,-2 0 0,1 0 0,-4 0 0,4 0 0,-5 3 0,1 1 0,-4 8 0,-1 1 0,1 3 0,-3 1 0,3-1 0,-4 1 0,0-1 0,0 1 0,0 0 0,0-5 0,0 4 0,0-8 0,0 8 0,-8-7 0,3 3 0,-7-5 0,1 1 0,2 0 0,-7-4 0,4 0 0,-5-4 0,0 0 0,0 0 0,-4 0 0,7 0 0,-6 0 0,7 0 0,0 0 0,-2 0 0,6 0 0,-3 0 0,5 0 0,3-3 0,1-1 0,3-8 0,0-10 0,0 10 0,0-6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23:53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24575,'12'0'0,"-8"0"0,19 0 0,-6 0 0,1 3 0,3 2 0,1 8 0,-4-4 0,4 12 0,-5-2 0,1 9 0,-3-1 0,1-4 0,-1 8 0,-1 5 0,5 5 0,-7 12 0,2-12 0,-3 11 0,-1-10 0,0 4 0,0-7 0,0 1 0,-5-6 0,0-1 0,-1-6 0,-3-4 0,3 3 0,-4-3 0,0 4 0,0 0 0,0 6 0,-9 2 0,-2 4 0,-9 1 0,1-6 0,4-1 0,-2-6 0,2 0 0,1-4 0,-2-2 0,6-4 0,-1-4 0,2 2 0,2-6 0,-2 6 0,2-6 0,-5 6 0,-1-2 0,0 4 0,-3-4 0,7-2 0,-3-3 0,5 0 0,-1-1 0,4 1 0,-3-4 0,7-1 0,-4-3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24575,'0'25'0,"0"16"0,0 16 0,0 28 0,0 4-833,0-32 0,0 1 833,0 5 0,0 1 0,0 5 0,0 1 0,0 3 0,0 2-696,0 4 0,0 1 696,0-5 0,0 1 0,0 3 0,0 0 0,0-4 0,0-1 0,0-5 0,0 0-242,0 1 0,0-4 242,0 21 0,0-32 0,0-2 0,0 7 0,0 34 0,0-30 0,0 4 1112,0-31-1112,0 1 1861,-8-24-1861,7 2 569,-19-11-569,9-2 0,-3-3 0,7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3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24575,'0'11'0,"0"1"0,9 15 0,8 9 0,14 6 0,8 6 0,12 3 0,7-3-436,5 18 436,10-14 0,-10 14 0,10-15 0,-18 1 0,-13-16 0,-2-1 0,3 8 0,30 25 0,-34-36 0,17 13 0,-17-12 0,3 4 0,-12-7 436,-6-6-436,-2-2 0,-5-5 0,-4-1 0,-1-3 0,-5-2 0,1-3 0,-1-1 0,1 1 0,-1-1 0,-2 1 0,1-1 0,-2 1 0,0-1 0,-1 0 0,-3 0 0,0 1 0,-7 3 0,-3 7 0,-13 6 0,-8 10 0,-7 10 0,-1 6 0,-6 7 0,3 6 0,-11 4-694,0 16 694,25-41 0,-1 0 0,-1 5 0,1-1 0,-16 29 0,-10 5 0,20-18 0,-5 3 0,12-16 0,8-10 0,3-16 0,7-2 0,2-8 694,1-1-694,0-8 0,-2-8 0,2 2 0,3-6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4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24575,'7'15'0,"-2"0"0,17 8 0,-7-1 0,14 8 0,-14-7 0,6-1 0,-8-9 0,4 3 0,-4-3 0,7 0 0,-10-5 0,6 0 0,-12-8 0,-1 3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5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19 440 24575,'-9'12'0,"2"3"0,4-10 0,17-18 0,-10 5 0,24-25 0,-8 13 0,5-15 0,4 4 0,-2-9 0,-3 14 0,0-7 0,-1 9 0,-3-9 0,4 3 0,0-4 0,-5 11 0,0-4 0,-3 12 0,-7-1 0,2 8 0,-3 0 0,-1 4 0,-2-3 0,-2 7 0,-3-4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136 425 24575,'-3'4'0,"-4"-1"0,-1-3 0,-3 0 0,-1 0 0,-1 0 0,1 0 0,-4 0 0,4-3 0,-1-6 0,5-8 0,1-1 0,6-8 0,-6 8 0,6-14 0,-3 13 0,4-8 0,0 6 0,0-2 0,0-5 0,0 10 0,0-3 0,0 13 0,0-8 0,0 7 0,0-2 0,3 3 0,1 1 0,3 0 0,1-1 0,-1 0 0,5-3 0,5 1 0,1-2 0,8 3 0,-3 0 0,-1 4 0,4-3 0,-8 7 0,4-3 0,-6 4 0,1 0 0,-1 0 0,-3 0 0,-1 3 0,-1 2 0,-2 2 0,6 5 0,-6 1 0,7 3 0,-7-3 0,6 3 0,-6-8 0,7 8 0,-8-8 0,4 4 0,-1-4 0,-2-1 0,2 1 0,-3 0 0,-4-1 0,-1 1 0,-3 3 0,0 2 0,0 4 0,0 4 0,-4 2 0,-5 4 0,-10 2 0,-1-2 0,-9 3 0,6-7 0,-1 0 0,2-9 0,6-2 0,3-4 0,-3 0 0,3-4 0,-3 0 0,-1-4 0,-5 0 0,4 0 0,-3 0 0,8 0 0,-7-8 0,4-12 0,2 7 0,5-4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37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0 316 24575,'0'-20'0,"0"1"0,14-23 0,-7 17 0,26-18 0,-11 13 0,12-6 0,-3-3 0,-8 18 0,4-6 0,-10 21 0,3-2 0,-8 8 0,-1 0 0,-7 3 0,0 10 0,-4 16 0,0 5 0,0 16 0,0-5 0,0 6 0,0 7 0,0-5 0,0 5 0,0-6 0,0-1 0,0-6 0,0-1 0,0-11 0,3-6 0,5-7 0,4-7 0,9-2 0,6-2 0,5-4 0,6-1 0,0-4 0,0-8 0,1-8 0,1-14 0,1-7 0,0-4 0,-4-5 0,11-10 0,-20 14 0,14-16 0,-22 18 0,5-6 0,-6 2 0,-4 6 0,-2 6 0,-7 5 0,-3 2 0,-3 11 0,0-1 0,0 7 0,-3 4 0,-1 1 0,-7 3 0,3 0 0,-14 0 0,15 0 0,-7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7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84 374 24575,'0'32'0,"0"3"0,0 34 0,0-5 0,0 29 0,0-12-491,0-25 1,0 1 490,0 34 0,0-30 0,0 0 0,0 39 0,0-9 0,0-31 0,0-1 0,0 29 0,0-27 0,0 2 0,0-9 0,0-3 0,0 31 151,0 1-151,-5-21 0,3 8 0,-13-8 0,13-7 0,-8-9 0,10-17 737,0-2-737,0-14 93,0-2-93,0-3 0,0-1 0,0-9 0,0-8 0,-10-30 0,8-11 0,-15-35 0,10-3-748,3 33 0,1-2 748,-1-1 0,2 1 0,2-35 0,0 19 0,0 0 0,0-18 0,0 31 0,0 0-156,0-30 156,0 19 0,5-15 0,-3 7 0,3 3 0,0 15 0,-4 1 0,4 7 0,-5 0 1483,4 6-1483,-3 8 169,8 1-169,-8 11 0,7-1 0,-3 8 0,0 4 0,-2 4 0,1 2 0,-4 3 0,4 0 0,-4 1 0,0 0 0,0 0 0,0-5 0,0 0 0,4-10 0,1 0 0,4-6 0,-4-5 0,-1-7 0,0-1 0,-3 0 0,4 8 0,-5 6 0,0 4 0,0 6 0,0 5 0,0 8 0,0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09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24575,'0'-12'0,"0"1"0,0 0 0,3 18 0,11 3 0,7 24 0,15 3 0,-4 1 0,28 28 0,-3-8-484,-17-15 0,1 2 484,-1-5 0,-2-2 0,26 20-398,3 9 398,-13-18 0,-1 4 0,-1-6 0,-15-11 0,-7-11 0,-8-3 949,-5-5-949,0-4 417,-1-1-417,-3-4 0,-2 0 0,1 0 0,-4-1 0,4 1 0,-5 0 0,1-1 0,-1 0 0,1 1 0,-1-4 0,1-1 0,-4 1 0,2-3 0,-5 5 0,2-2 0,-3 3 0,0 1 0,-3 3 0,-6 1 0,-5 10 0,-3 1 0,-14 17 0,8 9 0,-15 8 0,1 21 0,0-5-458,12-28 0,-1 2 458,-1 2 0,0 1 0,0 4 0,-2 1 0,-5 2 0,-1 0 0,3 3 0,0-1 0,6-16 0,-1 0 0,-3 6 0,2-1-110,-15 19 110,0 6 0,3-15 0,14-17 0,1-7 0,12-15 0,4-3 911,2-9-911,6 1 115,-2-1-115,0-3 0,2 0 0,-3-4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24575,'0'25'0,"0"16"0,0 16 0,0 28 0,0 4-833,0-32 0,0 1 833,0 5 0,0 1 0,0 5 0,0 1 0,0 3 0,0 2-696,0 4 0,0 1 696,0-5 0,0 1 0,0 3 0,0 0 0,0-4 0,0-1 0,0-5 0,0 0-242,0 1 0,0-4 242,0 21 0,0-32 0,0-2 0,0 7 0,0 34 0,0-30 0,0 4 1112,0-31-1112,0 1 1861,-8-24-1861,7 2 569,-19-11-569,9-2 0,-3-3 0,7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24575,'0'11'0,"0"1"0,9 15 0,8 9 0,14 6 0,8 6 0,12 3 0,7-3-436,5 18 436,10-14 0,-10 14 0,10-15 0,-18 1 0,-13-16 0,-2-1 0,3 8 0,30 25 0,-34-36 0,17 13 0,-17-12 0,3 4 0,-12-7 436,-6-6-436,-2-2 0,-5-5 0,-4-1 0,-1-3 0,-5-2 0,1-3 0,-1-1 0,1 1 0,-1-1 0,-2 1 0,1-1 0,-2 1 0,0-1 0,-1 0 0,-3 0 0,0 1 0,-7 3 0,-3 7 0,-13 6 0,-8 10 0,-7 10 0,-1 6 0,-6 7 0,3 6 0,-11 4-694,0 16 694,25-41 0,-1 0 0,-1 5 0,1-1 0,-16 29 0,-10 5 0,20-18 0,-5 3 0,12-16 0,8-10 0,3-16 0,7-2 0,2-8 694,1-1-694,0-8 0,-2-8 0,2 2 0,3-6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24575,'7'15'0,"-2"0"0,17 8 0,-7-1 0,14 8 0,-14-7 0,6-1 0,-8-9 0,4 3 0,-4-3 0,7 0 0,-10-5 0,6 0 0,-12-8 0,-1 3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19 440 24575,'-9'12'0,"2"3"0,4-10 0,17-18 0,-10 5 0,24-25 0,-8 13 0,5-15 0,4 4 0,-2-9 0,-3 14 0,0-7 0,-1 9 0,-3-9 0,4 3 0,0-4 0,-5 11 0,0-4 0,-3 12 0,-7-1 0,2 8 0,-3 0 0,-1 4 0,-2-3 0,-2 7 0,-3-4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136 425 24575,'-3'4'0,"-4"-1"0,-1-3 0,-3 0 0,-1 0 0,-1 0 0,1 0 0,-4 0 0,4-3 0,-1-6 0,5-8 0,1-1 0,6-8 0,-6 8 0,6-14 0,-3 13 0,4-8 0,0 6 0,0-2 0,0-5 0,0 10 0,0-3 0,0 13 0,0-8 0,0 7 0,0-2 0,3 3 0,1 1 0,3 0 0,1-1 0,-1 0 0,5-3 0,5 1 0,1-2 0,8 3 0,-3 0 0,-1 4 0,4-3 0,-8 7 0,4-3 0,-6 4 0,1 0 0,-1 0 0,-3 0 0,-1 3 0,-1 2 0,-2 2 0,6 5 0,-6 1 0,7 3 0,-7-3 0,6 3 0,-6-8 0,7 8 0,-8-8 0,4 4 0,-1-4 0,-2-1 0,2 1 0,-3 0 0,-4-1 0,-1 1 0,-3 3 0,0 2 0,0 4 0,0 4 0,-4 2 0,-5 4 0,-10 2 0,-1-2 0,-9 3 0,6-7 0,-1 0 0,2-9 0,6-2 0,3-4 0,-3 0 0,3-4 0,-3 0 0,-1-4 0,-5 0 0,4 0 0,-3 0 0,8 0 0,-7-8 0,4-12 0,2 7 0,5-4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84 374 24575,'0'32'0,"0"3"0,0 34 0,0-5 0,0 29 0,0-12-491,0-25 1,0 1 490,0 34 0,0-30 0,0 0 0,0 39 0,0-9 0,0-31 0,0-1 0,0 29 0,0-27 0,0 2 0,0-9 0,0-3 0,0 31 151,0 1-151,-5-21 0,3 8 0,-13-8 0,13-7 0,-8-9 0,10-17 737,0-2-737,0-14 93,0-2-93,0-3 0,0-1 0,0-9 0,0-8 0,-10-30 0,8-11 0,-15-35 0,10-3-748,3 33 0,1-2 748,-1-1 0,2 1 0,2-35 0,0 19 0,0 0 0,0-18 0,0 31 0,0 0-156,0-30 156,0 19 0,5-15 0,-3 7 0,3 3 0,0 15 0,-4 1 0,4 7 0,-5 0 1483,4 6-1483,-3 8 169,8 1-169,-8 11 0,7-1 0,-3 8 0,0 4 0,-2 4 0,1 2 0,-4 3 0,4 0 0,-4 1 0,0 0 0,0 0 0,0-5 0,0 0 0,4-10 0,1 0 0,4-6 0,-4-5 0,-1-7 0,0-1 0,-3 0 0,4 8 0,-5 6 0,0 4 0,0 6 0,0 5 0,0 8 0,0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08:15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24575,'0'-12'0,"0"1"0,0 0 0,3 18 0,11 3 0,7 24 0,15 3 0,-4 1 0,28 28 0,-3-8-484,-17-15 0,1 2 484,-1-5 0,-2-2 0,26 20-398,3 9 398,-13-18 0,-1 4 0,-1-6 0,-15-11 0,-7-11 0,-8-3 949,-5-5-949,0-4 417,-1-1-417,-3-4 0,-2 0 0,1 0 0,-4-1 0,4 1 0,-5 0 0,1-1 0,-1 0 0,1 1 0,-1-4 0,1-1 0,-4 1 0,2-3 0,-5 5 0,2-2 0,-3 3 0,0 1 0,-3 3 0,-6 1 0,-5 10 0,-3 1 0,-14 17 0,8 9 0,-15 8 0,1 21 0,0-5-458,12-28 0,-1 2 458,-1 2 0,0 1 0,0 4 0,-2 1 0,-5 2 0,-1 0 0,3 3 0,0-1 0,6-16 0,-1 0 0,-3 6 0,2-1-110,-15 19 110,0 6 0,3-15 0,14-17 0,1-7 0,12-15 0,4-3 911,2-9-911,6 1 115,-2-1-115,0-3 0,2 0 0,-3-4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24575,'0'31'0,"0"12"0,0 28 0,0 16-1310,0-36 0,0 4 1310,0 13 0,0 1 0,0-4 0,0 1 0,0 12 0,0 1 0,0-10 0,0 0 0,0 5 0,0 0 0,0 6 0,0-1 0,0-3 0,0-1 0,0 0 0,0-1 0,0 5 0,0-1 0,0-13 0,0 1 0,0 17 0,0 1 0,0-13 0,0 0 0,0 3 0,0 1 0,0-1 0,0-3 256,0 25-256,0-36 0,0-2 0,0 8 564,0 19-564,0-22 0,0-3 0,0-18 1323,0-3-1323,0-20 477,0-3-477,0-8 0,0-1 0,-3-3 0,-5-8 0,3 2 0,-2-5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3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24575,'0'12'0,"0"9"0,0 28 0,0 10 0,0 0 0,0 15 0,0 10 0,0 0-680,0 15 680,0-5 0,0-43 0,0-2-254,0 24 254,0 21 0,0-37 0,0 18 0,0-10 0,0-19 0,0 0 671,0-19-671,0-2 263,0-8-263,0-1 0,0-5 0,3-13 0,-2 4 0,2-8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24575,'0'19'0,"0"-2"0,9 14 0,1-7 0,20 16 0,5 10 0,17 10 0,-2 7-410,-20-27 1,1 1 409,33 30 0,-32-30 0,1 1 0,7 2 0,0-1 0,15 20 0,-20-22 0,0-1 0,19 15-70,1 11 70,-3-13 0,-13-3 0,-2-7 0,-7-11 0,1 2 0,-2-9 815,-5 3-815,4-3 74,-9 1-74,8-2 0,-8-1 0,4 0 0,-10-2 0,3-3 0,-3 3 0,0-8 0,-2-1 0,-3-5 0,-1 1 0,-3-1 0,3-3 0,-6 3 0,2-3 0,-3 3 0,-4 0 0,0 5 0,-8 0 0,-3 21 0,-2-12 0,-4 23 0,-11 0 0,10-5 0,-26 38 0,14-29 0,8-5 0,0 2 0,-23 24-546,19-20 0,0 1 546,0-2 0,-1 0 0,-4 7 0,-1 2 0,2-1 0,0-3 0,7-10 0,1 0 0,-3 8 0,1-2-53,-14 20 53,-2 10 0,4-21 0,14-17 0,6-11 0,7-9 0,5-8 1090,3-2-1090,-1-6 13,5-15 1,-3 7 0,4-9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24575,'4'19'0,"5"10"0,10-4 0,13 15 0,5-3 0,-1-5 0,14 17 0,-19-30 0,19 24 0,-14-21 0,7 10 0,-12-10 0,3 6 0,-15-17 0,-1 3 0,-6-3 0,-5-6 0,1 3 0,-4-4 0,-1-4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 24575,'-16'4'0,"-3"8"0,-16 14 0,10-2 0,-5 10 0,3-13 0,0 12 0,-7-8 0,10-1 0,-5 4 0,11-9 0,-5 3 0,7-5 0,3-1 0,1 1 0,-1-8 0,8 2 0,-3-7 0,8 3 0,0 1 0,0-1 0,0 0 0,0-3 0,0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288 618 24575,'-33'0'0,"0"0"0,15 0 0,-3 0 0,9 0 0,-5 0 0,4 0 0,-3 0 0,8-3 0,-4-1 0,4-8 0,-8-1 0,5 0 0,-5 1 0,4-5 0,2 3 0,-3-12 0,8 3 0,-3-10 0,7 5 0,-4-11 0,5 5 0,0 4 0,0-2 0,0 14 0,0-8 0,0 8 0,0 0 0,0 3 0,0 6 0,0-7 0,0 4 0,12-6 0,-1 1 0,15-1 0,-3 0 0,4 0 0,0 0 0,1 3 0,-1 2 0,0 8 0,0-3 0,1 7 0,-1-3 0,0 4 0,-4 0 0,3 0 0,-8 0 0,8 0 0,-8 4 0,4 9 0,-9 6 0,4 3 0,-7 5 0,3 1 0,-4 0 0,5 5 0,-4-5 0,3-1 0,-4-4 0,-4 3 0,-2-8 0,-3 8 0,0-8 0,0 8 0,0 2 0,0 1 0,-9 9 0,-6-8 0,-5 3 0,-10 3 0,6-11 0,-7 9 0,3-14 0,0-1 0,0-6 0,5-4 0,2 0 0,4-5 0,0 0 0,5-4 0,0 0 0,5 0 0,2-4 0,2-4 0,3 3 0,0-3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24575,'0'25'0,"0"9"0,0 21 0,0 23 0,0 21-1027,0-42 0,0 3 1027,0 12 0,0 3 0,0-5 0,0 1 0,0 8 0,0 1 0,0-1 0,0 1 0,0 1 0,0-1 0,0-4 0,0-1 0,0 0 0,0-3 0,0-9 0,0-2 0,0 3 0,0-2 248,0 24-248,0-31 0,0-2 0,0 23 0,0 7 0,0 9 0,0-28 0,0 6 0,0-9 0,0 0 0,0-12 0,0 10 1541,0-23-1541,0 9 265,0-17-265,0 5 0,0-5 0,0-6 0,0 4 0,0-8 0,0 8 0,0-8 0,4 4 0,-3-6 0,6-3 0,-6-1 0,2-5 0,0-3 0,-2-10 0,3 4 0,-4-8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24575,'0'21'0,"9"5"0,6 9 0,6 3 0,17 13 0,6 16 0,12 9-729,-19-29 0,0-1 729,0-2 0,0 0 0,5 4 0,0 2 0,4 4 0,1-1 0,-1-5 0,1-1 0,4 3 0,-1-1 0,-8-4 0,-1-2 0,30 19-136,-36-21 1,-1-2 135,27 12 0,10 18 0,-5-14 0,-13-3 0,-4-7 0,-10-2 0,-2 0 0,-6-6 1068,-5 3-1068,-6-10 661,-2 2-661,-8-9 0,2-2 0,-4-8 0,0-1 0,0-5 0,-4 1 0,-1-1 0,-3 0 0,0 0 0,0 0 0,-8 9 0,-1-2 0,-16 24 0,0-6 0,-6 10 0,-11 22 0,3-15 0,-12 32 0,3-14-271,19-27 0,1 2 271,-25 42 0,24-39 0,0 2 0,-2 3 0,1 0 0,-15 28 0,19-31 0,0 0 0,-14 20 0,2 10 0,-2-12 0,12-10 0,7-15 0,7-12 0,6-10 0,0-7 0,0-3 542,4-1-542,-2-3 0,5-11 0,-2-19 0,3 9 0,0-7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24575,'-1'-4'0,"10"1"0,28 3 0,7 0 0,31 0 0,-2 0 0,13 0 0,1 0 0,-21 0 0,8 0 0,-25 0 0,5 0 0,-14 0 0,-7 0 0,-15 0 0,-1 0 0,-10 0 0,-3 0 0,0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24575,'5'0'0,"18"0"0,16 0 0,22 0 0,1 0 0,7 0 0,-12 0 0,9 0 0,-17 0 0,12 0 0,-1 0 0,-16 0 0,2 0 0,-19 0 0,-9 0 0,3 0 0,-13 0 0,0 0 0,-5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3:21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24575,'-1'10'0,"2"-1"0,16 10 0,3 4 0,14 8 0,-4-5 0,20 23 0,-24-27 0,17 20 0,-19-18 0,5 6 0,2 5 0,-2-8 0,1 2 0,-11-7 0,6-7 0,-14 11 0,10-19 0,-15 12 0,5-17 0,-7 9 0,0-7 0,-1 3 0,-3 0 0,0 5 0,0 0 0,-14 17 0,-4 2 0,-21 19 0,5-1 0,-4 2 0,-10 19 0,11-11 0,-4 2 0,2 5 0,11-26 0,-7 22 0,10-25 0,9 2 0,3-16 0,4-2 0,1-8 0,3-2 0,-1-7 0,2 0 0,-4-8 0,4-27 0,1 19 0,3-19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24575,'0'31'0,"0"12"0,0 28 0,0 16-1310,0-36 0,0 4 1310,0 13 0,0 1 0,0-4 0,0 1 0,0 12 0,0 1 0,0-10 0,0 0 0,0 5 0,0 0 0,0 6 0,0-1 0,0-3 0,0-1 0,0 0 0,0-1 0,0 5 0,0-1 0,0-13 0,0 1 0,0 17 0,0 1 0,0-13 0,0 0 0,0 3 0,0 1 0,0-1 0,0-3 256,0 25-256,0-36 0,0-2 0,0 8 564,0 19-564,0-22 0,0-3 0,0-18 1323,0-3-1323,0-20 477,0-3-477,0-8 0,0-1 0,-3-3 0,-5-8 0,3 2 0,-2-5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39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8 24575,'9'-4'0,"0"1"0,13 3 0,0 0 0,4 0 0,0 0 0,0 0 0,0 0 0,0 0 0,-4 0 0,-6 0 0,-1 0 0,-7 0 0,3 0 0,-7 14 0,-1-3 0,-13 34 0,8-14 0,-22 20 0,7 0 0,-9-9 0,0 14 0,7-17 0,4 0 0,1-8 0,9-5 0,1-4 0,4-2 0,0-4 0,0 0 0,0-4 0,0-1 0,7-4 0,7 1 0,3-3 0,8-1 0,2-4 0,0 0 0,10 0 0,-5 0 0,1 0 0,3 0 0,-9 0 0,4 0 0,-9 0 0,-2 0 0,-8 0 0,-1 0 0,-3-4 0,-7 3 0,-6-2 0,-7 3 0,-8 0 0,-2 0 0,0 7 0,-4 8 0,8 7 0,-9 6 0,8-2 0,-3 1 0,4 0 0,1-1 0,3 0 0,-3 0 0,8 0 0,-4-4 0,9 3 0,-4-8 0,8 8 0,-4-8 0,4 3 0,0-4 0,0 0 0,0 0 0,0-1 0,0 1 0,0 5 0,3-4 0,2 3 0,3 1 0,4 0 0,2 5 0,-1 0 0,4 1 0,-7 4 0,3 8 0,-3 6 0,1 13 0,-5-11 0,-2 9 0,-4 13 0,0-13 0,-4 19 0,-11-29 0,-1-2 0,-12-9 0,3-2 0,-9-4 0,5-5 0,-9 0 0,5-6 0,-5-3 0,0-1 0,5-9 0,1-1 0,6-4 0,4 0 0,6 0 0,1 0 0,6 0 0,-2 0 0,4 0 0,3-3 0,0 2 0,4-2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24575,'0'19'0,"0"-2"0,9 14 0,1-7 0,20 16 0,5 10 0,17 10 0,-2 7-410,-20-27 1,1 1 409,33 30 0,-32-30 0,1 1 0,7 2 0,0-1 0,15 20 0,-20-22 0,0-1 0,19 15-70,1 11 70,-3-13 0,-13-3 0,-2-7 0,-7-11 0,1 2 0,-2-9 815,-5 3-815,4-3 74,-9 1-74,8-2 0,-8-1 0,4 0 0,-10-2 0,3-3 0,-3 3 0,0-8 0,-2-1 0,-3-5 0,-1 1 0,-3-1 0,3-3 0,-6 3 0,2-3 0,-3 3 0,-4 0 0,0 5 0,-8 0 0,-3 21 0,-2-12 0,-4 23 0,-11 0 0,10-5 0,-26 38 0,14-29 0,8-5 0,0 2 0,-23 24-546,19-20 0,0 1 546,0-2 0,-1 0 0,-4 7 0,-1 2 0,2-1 0,0-3 0,7-10 0,1 0 0,-3 8 0,1-2-53,-14 20 53,-2 10 0,4-21 0,14-17 0,6-11 0,7-9 0,5-8 1090,3-2-1090,-1-6 13,5-15 1,-3 7 0,4-9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24575,'4'19'0,"5"10"0,10-4 0,13 15 0,5-3 0,-1-5 0,14 17 0,-19-30 0,19 24 0,-14-21 0,7 10 0,-12-10 0,3 6 0,-15-17 0,-1 3 0,-6-3 0,-5-6 0,1 3 0,-4-4 0,-1-4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 24575,'-16'4'0,"-3"8"0,-16 14 0,10-2 0,-5 10 0,3-13 0,0 12 0,-7-8 0,10-1 0,-5 4 0,11-9 0,-5 3 0,7-5 0,3-1 0,1 1 0,-1-8 0,8 2 0,-3-7 0,8 3 0,0 1 0,0-1 0,0 0 0,0-3 0,0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288 618 24575,'-33'0'0,"0"0"0,15 0 0,-3 0 0,9 0 0,-5 0 0,4 0 0,-3 0 0,8-3 0,-4-1 0,4-8 0,-8-1 0,5 0 0,-5 1 0,4-5 0,2 3 0,-3-12 0,8 3 0,-3-10 0,7 5 0,-4-11 0,5 5 0,0 4 0,0-2 0,0 14 0,0-8 0,0 8 0,0 0 0,0 3 0,0 6 0,0-7 0,0 4 0,12-6 0,-1 1 0,15-1 0,-3 0 0,4 0 0,0 0 0,1 3 0,-1 2 0,0 8 0,0-3 0,1 7 0,-1-3 0,0 4 0,-4 0 0,3 0 0,-8 0 0,8 0 0,-8 4 0,4 9 0,-9 6 0,4 3 0,-7 5 0,3 1 0,-4 0 0,5 5 0,-4-5 0,3-1 0,-4-4 0,-4 3 0,-2-8 0,-3 8 0,0-8 0,0 8 0,0 2 0,0 1 0,-9 9 0,-6-8 0,-5 3 0,-10 3 0,6-11 0,-7 9 0,3-14 0,0-1 0,0-6 0,5-4 0,2 0 0,4-5 0,0 0 0,5-4 0,0 0 0,5 0 0,2-4 0,2-4 0,3 3 0,0-3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24575,'0'25'0,"0"9"0,0 21 0,0 23 0,0 21-1027,0-42 0,0 3 1027,0 12 0,0 3 0,0-5 0,0 1 0,0 8 0,0 1 0,0-1 0,0 1 0,0 1 0,0-1 0,0-4 0,0-1 0,0 0 0,0-3 0,0-9 0,0-2 0,0 3 0,0-2 248,0 24-248,0-31 0,0-2 0,0 23 0,0 7 0,0 9 0,0-28 0,0 6 0,0-9 0,0 0 0,0-12 0,0 10 1541,0-23-1541,0 9 265,0-17-265,0 5 0,0-5 0,0-6 0,0 4 0,0-8 0,0 8 0,0-8 0,4 4 0,-3-6 0,6-3 0,-6-1 0,2-5 0,0-3 0,-2-10 0,3 4 0,-4-8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24575,'0'21'0,"9"5"0,6 9 0,6 3 0,17 13 0,6 16 0,12 9-729,-19-29 0,0-1 729,0-2 0,0 0 0,5 4 0,0 2 0,4 4 0,1-1 0,-1-5 0,1-1 0,4 3 0,-1-1 0,-8-4 0,-1-2 0,30 19-136,-36-21 1,-1-2 135,27 12 0,10 18 0,-5-14 0,-13-3 0,-4-7 0,-10-2 0,-2 0 0,-6-6 1068,-5 3-1068,-6-10 661,-2 2-661,-8-9 0,2-2 0,-4-8 0,0-1 0,0-5 0,-4 1 0,-1-1 0,-3 0 0,0 0 0,0 0 0,-8 9 0,-1-2 0,-16 24 0,0-6 0,-6 10 0,-11 22 0,3-15 0,-12 32 0,3-14-271,19-27 0,1 2 271,-25 42 0,24-39 0,0 2 0,-2 3 0,1 0 0,-15 28 0,19-31 0,0 0 0,-14 20 0,2 10 0,-2-12 0,12-10 0,7-15 0,7-12 0,6-10 0,0-7 0,0-3 542,4-1-542,-2-3 0,5-11 0,-2-19 0,3 9 0,0-7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 24575,'-1'-4'0,"10"1"0,28 3 0,7 0 0,31 0 0,-2 0 0,13 0 0,1 0 0,-21 0 0,8 0 0,-25 0 0,5 0 0,-14 0 0,-7 0 0,-15 0 0,-1 0 0,-10 0 0,-3 0 0,0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24575,'5'0'0,"18"0"0,16 0 0,22 0 0,1 0 0,7 0 0,-12 0 0,9 0 0,-17 0 0,12 0 0,-1 0 0,-16 0 0,2 0 0,-19 0 0,-9 0 0,3 0 0,-13 0 0,0 0 0,-5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24575,'-1'10'0,"2"-1"0,16 10 0,3 4 0,14 8 0,-4-5 0,20 23 0,-24-27 0,17 20 0,-19-18 0,5 6 0,2 5 0,-2-8 0,1 2 0,-11-7 0,6-7 0,-14 11 0,10-19 0,-15 12 0,5-17 0,-7 9 0,0-7 0,-1 3 0,-3 0 0,0 5 0,0 0 0,-14 17 0,-4 2 0,-21 19 0,5-1 0,-4 2 0,-10 19 0,11-11 0,-4 2 0,2 5 0,11-26 0,-7 22 0,10-25 0,9 2 0,3-16 0,4-2 0,1-8 0,3-2 0,-1-7 0,2 0 0,-4-8 0,4-27 0,1 19 0,3-19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0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24575,'0'95'0,"0"1"0,0-1 0,0-4 0,0-2 0,0-26 0,0-34 0,0 8 0,0-20 0,3 3 0,2-4 0,2-4 0,-2 3 0,1-7 0,-2 3 0,4 0 0,-1-2 0,0 2 0,1-4 0,-1 0 0,0 0 0,4 0 0,1 1 0,4 0 0,-4 0 0,7 0 0,-6-4 0,8 0 0,-6-1 0,1-2 0,0 2 0,0-3 0,0 0 0,0 0 0,-4 0 0,2 0 0,2 0 0,-4 0 0,3 0 0,-8 0 0,0 0 0,0 0 0,0 0 0,0 0 0,1 0 0,-1-3 0,0-5 0,-3-4 0,3-4 0,-2-4 0,0-2 0,3-9 0,-7-15 0,3 10 0,1-19 0,-4 9 0,3-8 0,-4 3 0,0 1 0,4 15 0,-3-7 0,3 14 0,-4 1 0,3 7 0,-2 4 0,3 4 0,-4-3 0,0 5 0,0-1 0,0-3 0,0 6 0,0-7 0,0 7 0,0-7 0,3 6 0,-2-5 0,2 5 0,0-2 0,-2 0 0,5 3 0,-5-3 0,6 4 0,-7 0 0,4 0 0,-1 3 0,-3-3 0,6 6 0,-5-5 0,2 2 0,-3 0 0,0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1:4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 24575,'-2'0'0,"0"0"0,-16 0 0,0 0 0,-8 0 0,4 0 0,-8 0 0,7 3 0,-4 5 0,6 10 0,0-4 0,7 10 0,-3-6 0,5 4 0,3 3 0,-3-12 0,4 11 0,3-11 0,2 4 0,3-2 0,0-3 0,0 0 0,0 2 0,6-5 0,3 2 0,6-4 0,5 2 0,2-1 0,4-3 0,0 3 0,0-7 0,0 6 0,0-2 0,0 4 0,-4-4 0,-2 2 0,-7-3 0,-2 4 0,-4-1 0,0 4 0,-3 1 0,0 4 0,-4 4 0,-4-3 0,-4 8 0,-5-7 0,-9 7 0,4-3 0,-8 1 0,2 3 0,2-3 0,0-1 0,1 0 0,4-6 0,0 0 0,2-4 0,6 0 0,1-5 0,2 0 0,5 0 0,-5 0 0,5 0 0,-2 0 0,6-3 0,4-1 0,5-3 0,8 0 0,-3 3 0,8-2 0,-4 7 0,5-3 0,-4 3 0,-2 0 0,-4 0 0,-3 4 0,-2 0 0,-3 8 0,-3 2 0,-1 4 0,-4 5 0,0 2 0,-5 4 0,-4 1 0,-20 23 0,7-18 0,-17 19 0,18-18 0,-4 3 0,5-2 0,0-1 0,6-11 0,0 4 0,5-10 0,4 4 0,1-5 0,4 1 0,0-1 0,0 5 0,0-4 0,0 5 0,0-6 0,0 0 0,0-4 0,4 3 0,1-4 0,11 1 0,3 4 0,9-2 0,0 4 0,0 1 0,0-6 0,0 4 0,-2-8 0,1 3 0,-1-5 0,0-3 0,-4-2 0,-2-4 0,-1-3 0,-2-2 0,2-3 0,-3-7 0,-3-17 0,-1 0 0,-6-2 0,-2 15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1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1 703 24575,'0'6'0,"0"-10"0,0-21 0,0-13 0,0-21 0,0 15 0,4-25 0,3 20 0,7-9 0,-2 0 0,13 0 0,-9 16 0,5-7 0,-9 21 0,0 1 0,2 2 0,-2 8 0,-3 1 0,-2 1 0,-3 6 0,3 1 0,1 2 0,-1 5 0,0-2 0,0 3 0,0 0 0,0 0 0,1 0 0,-1 0 0,-4 7 0,4 2 0,-3 7 0,1 4 0,2 2 0,-2-1 0,3 4 0,1-4 0,-1 6 0,-3-1 0,2-5 0,-2 4 0,4-3 0,-1 4 0,1 0 0,-1 0 0,1 0 0,0 0 0,0 0 0,-1 0 0,1 5 0,0-4 0,0 5 0,0-6 0,-1-5 0,-3 4 0,2-8 0,-3 4 0,1-6 0,1-3 0,-5 3 0,5-7 0,-5 3 0,2-3 0,-3-1 0,0-1 0,0 1 0,0-3 0,0-1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2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24575,'5'-9'0,"5"3"0,9 6 0,11-5 0,-8 4 0,15-11 0,-14 10 0,12-7 0,-17 9 0,8 0 0,-14-3 0,3 2 0,-7-2 0,3 3 0,-4 0 0,0 0 0,-1 0 0,1 0 0,0 0 0,0 0 0,0 0 0,0 0 0,0 0 0,0 0 0,-3-3 0,3 2 0,-3-3 0,3 4 0,0 0 0,0 0 0,-3-3 0,-1 3 0,-3-3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24575,'47'0'0,"-10"0"0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4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24575,'100'0'0,"-20"0"0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5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24575,'65'-3'0,"1"-1"0,-38 3 0,42-2 0,-1-1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6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0 690 24575,'17'-94'0,"-1"0"0,1 1 0,0-1 0,-2 4 0,2-4 0,-3 16 0,-2 36 0,-8 38 0,6 0 0,-7 1 0,4 3 0,0 0 0,0 0 0,0 0 0,0 0 0,1 0 0,-1 0 0,0 0 0,4 0 0,-2 7 0,5 2 0,-5 7 0,3 4 0,-4-3 0,5 8 0,-4-3 0,3 4 0,-3 0 0,-1-5 0,5 4 0,-4-3 0,4 0 0,-5 2 0,0-2 0,1 0 0,-1 3 0,0-8 0,1 3 0,-1 0 0,0-3 0,-3 4 0,2-5 0,-6 0 0,2-4 0,1 3 0,-3-7 0,2 3 0,-3-4 0,3 0 0,-2 3 0,2-2 0,-3 3 0,3-4 0,-2-1 0,5-2 0,-5 2 0,2-2 0,0 0 0,-2 3 0,5-3 0,-5 3 0,5 0 0,-5 0 0,5 0 0,-5-3 0,2-1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6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24575,'11'0'0,"0"0"0,15 0 0,-3-4 0,14-1 0,-10 0 0,4 1 0,0-1 0,-4 4 0,0-3 0,-7 4 0,-8 0 0,-1 0 0,0 0 0,-3 0 0,3 0 0,-7 0 0,-1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07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24575,'14'0'0,"1"0"0,5 0 0,-3 0 0,8 0 0,-8 0 0,8 0 0,-8 0 0,4 0 0,-1 0 0,-7 0 0,7 0 0,-12 0 0,3 0 0,-4 0 0,-3 2 0,-1 6 0,-3 9 0,-8 4 0,-1 1 0,-8 3 0,0-4 0,0 1 0,0 3 0,1-8 0,3-1 0,2-1 0,3-7 0,1 3 0,3-4 0,0 0 0,7-3 0,5 0 0,4-4 0,8 0 0,2-4 0,0-1 0,2-7 0,-2-2 0,4 1 0,-4 0 0,3 5 0,-8-1 0,-1 1 0,-1 4 0,-7-2 0,4 5 0,-5-3 0,0 4 0,0 0 0,-3 0 0,-1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23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316 116 24575,'-44'-32'0,"-1"0"0,-23-19 0,50 58 0,10 2 0,-8 6 0,8-2 0,-7 1 0,6 3 0,-6 0 0,5 3 0,-1-4 0,3 0 0,0 0 0,0 0 0,3 0 0,-2 0 0,6-4 0,-2 7 0,3-6 0,-4 8 0,3-5 0,-2-1 0,3 6 0,0-4 0,0 3 0,0-4 0,0 4 0,0-3 0,0 4 0,0-5 0,0 0 0,0-1 0,0 1 0,0 0 0,0-4 0,0 3 0,0-3 0,0 0 0,3 3 0,4-4 0,2 5 0,-2-5 0,0 0 0,-3-3 0,3-1 0,0 0 0,0 0 0,1-3 0,-1-1 0,0 0 0,0-2 0,0 2 0,0-3 0,1 0 0,-1 0 0,4 0 0,1 0 0,0 0 0,3 0 0,-3 0 0,0 0 0,2 0 0,-5 0 0,6 0 0,-7-3 0,3 2 0,-4-5 0,0 5 0,0-5 0,0 5 0,1-2 0,-1-1 0,0 3 0,-3-5 0,-1 2 0,-3 1 0,0-1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0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24575,'0'22'0,"0"8"0,0-7 0,0 13 0,0 3 0,0 0 0,0 5 0,0 0 0,0-5 0,0 5 0,0 0 0,0-15 0,0 12 0,0-18 0,0 3 0,0-5 0,0-6 0,0-3 0,4 3 0,0-7 0,3 3 0,5-3 0,-1 0 0,1-1 0,3 1 0,-3-4 0,4 0 0,5-4 0,-4 0 0,3 0 0,0 0 0,2-4 0,4-5 0,-4-8 0,3 2 0,-8-5 0,4 11 0,-5-6 0,-4 7 0,-1-4 0,-4 5 0,0 0 0,0-1 0,0 1 0,-3 0 0,3-8 0,-6 2 0,3-6 0,0-1 0,-4-2 0,4-4 0,-4-5 0,0 3 0,0-8 0,0 8 0,0-9 0,0 5 0,0-7 0,0 1 0,0 0 0,0 5 0,0-3 0,0 13 0,0-3 0,0 10 0,0 4 0,3 1 0,-2 7 0,2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24575,'5'0'0,"11"0"0,14 0 0,21 0 0,-4 0 0,5 0 0,-8 0 0,-1 0 0,-3 0 0,3-4 0,-10 3 0,3-8 0,-8 8 0,-5-3 0,-4 4 0,-11 0 0,0 0 0,-5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2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9 161 24575,'0'15'0,"0"2"0,0 5 0,0 3 0,0-4 0,0 6 0,0-6 0,0 9 0,0-11 0,0 7 0,0-11 0,0 1 0,0 0 0,0 0 0,0-4 0,0-1 0,0 0 0,0-3 0,0 3 0,0-10 0,0-17 0,0-8 0,-4-11 0,3-1 0,-2 3 0,3-6 0,0 1 0,0 5 0,0 2 0,0 5 0,0 4 0,0 2 0,0 8 0,0-3 0,0 6 0,0-2 0,0 4 0,0 0 0,0 0 0,0 0 0,0-1 0,0 1 0,3 0 0,1 0 0,3 3 0,0 1 0,0 0 0,0 2 0,0-5 0,0 5 0,1-6 0,-1 3 0,0 0 0,4 1 0,1 3 0,0 0 0,3 0 0,-3 0 0,0-3 0,-1 2 0,0-2 0,-3 3 0,3 0 0,-4 0 0,1 0 0,-1 0 0,-3 3 0,-1 0 0,-3 4 0,0 4 0,0 6 0,0 0 0,0 3 0,0 1 0,0-4 0,-4 8 0,-1-8 0,-3 3 0,-4-4 0,4-4 0,-7 0 0,7-5 0,-7 1 0,7-1 0,-7 1 0,2-4 0,1-1 0,-3-3 0,7 0 0,-7 0 0,7 0 0,-4 0 0,5 0 0,0 0 0,-1 0 0,1 0 0,9 0 0,4 0 0,13 0 0,2-7 0,5 5 0,0-10 0,0 11 0,0-6 0,-4 6 0,3-3 0,-8 4 0,3 0 0,-4 0 0,0 0 0,-4 0 0,-1 0 0,-4 3 0,1 1 0,-4 3 0,-1 4 0,-3-3 0,0 7 0,0-7 0,0 3 0,0 0 0,0 1 0,0 4 0,0 0 0,0-4 0,0 3 0,-4-3 0,0 4 0,-4 0 0,3-1 0,-2-3 0,3 3 0,0-7 0,-3 4 0,3-5 0,0 0 0,-3 0 0,3 0 0,-3-3 0,3 3 0,-6-7 0,5 4 0,-6-4 0,-1 0 0,-3 0 0,2 0 0,-1 0 0,3 0 0,2 0 0,-2 0 0,4 0 0,3-4 0,-2 3 0,5-5 0,-6 5 0,7-5 0,-7 5 0,6-6 0,-5 7 0,5-7 0,-6 3 0,3-7 0,-3-1 0,-2-8 0,-4-7 0,7 11 0,-2-1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2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 24575,'-6'0'0,"8"0"0,14 0 0,1 0 0,8 0 0,-4 0 0,5 0 0,0 0 0,-5 0 0,4 0 0,-3 0 0,-5-3 0,3 2 0,-12-2 0,7 3 0,-10 0 0,2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3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 24575,'11'0'0,"1"0"0,23 0 0,-2 0 0,4 0 0,1 0 0,0 0 0,-5 0 0,-1 0 0,-6-8 0,-8 6 0,1-13 0,-14 6 0,2-17 0,-7 15 0,0-6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3 107 24575,'4'-1'0,"-1"10"0,-3 4 0,0 8 0,0-1 0,0 7 0,0 1 0,0 3 0,0 0 0,0-3 0,0 3 0,0-5 0,0 0 0,0-4 0,0-6 0,0-1 0,0-6 0,0 2 0,0-4 0,0-12 0,0-6 0,-4-13 0,3-2 0,-3 0 0,4-6 0,0-1 0,0-5 0,0 6 0,0 0 0,0 6 0,0 0 0,0 4 0,0 2 0,0 8 0,0-3 0,0 6 0,0-2 0,0 4 0,0 0 0,0-1 0,3 1 0,1 0 0,3 3 0,4-3 0,1 6 0,4-6 0,0 3 0,4-1 0,2-2 0,-1 6 0,4-3 0,-3 4 0,0 0 0,3 0 0,-8 0 0,3 0 0,-8 0 0,3 0 0,-7 0 0,3 0 0,-4 0 0,-3 3 0,-1 1 0,-3 7 0,0-3 0,0 11 0,0-5 0,0 6 0,0 0 0,0-3 0,-3 4 0,-2-1 0,-7-3 0,0 4 0,-4-6 0,0 1 0,-5 1 0,4-5 0,-4 4 0,1-7 0,3 3 0,-4-4 0,5 0 0,0-4 0,4 3 0,1-6 0,4 2 0,6-6 0,2-1 0,10-3 0,6-1 0,0-4 0,8 3 0,-4-3 0,1 7 0,3 1 0,-8 4 0,8 0 0,-8 0 0,3 0 0,-4 0 0,0 0 0,-4 0 0,3 3 0,-7 1 0,3 8 0,-3 0 0,0 4 0,-4-1 0,0 1 0,-4 0 0,0 0 0,0 0 0,0-4 0,0 3 0,0-3 0,0 0 0,-4 3 0,0-3 0,-4 4 0,0 0 0,-4-4 0,3 3 0,-2-3 0,-1 1 0,0-2 0,-1-3 0,-2 0 0,-1-4 0,-1-1 0,-8-3 0,7 0 0,-2 0 0,4 0 0,4 0 0,-3-3 0,6-9 0,-2-1 0,3-2 0,4 0 0,-3 7 0,3-4 0,0 5 0,-2 0 0,5 0 0,-5 3 0,5-3 0,-6 7 0,6-7 0,-5 6 0,5-2 0,-2 3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16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24575,'0'-11'0,"3"4"0,5 4 0,0 3 0,7 0 0,-7 0 0,7 0 0,-3 0 0,0 0 0,3 0 0,-7 0 0,3 0 0,0 0 0,-3 0 0,3 0 0,-7 3 0,-1 5 0,-3 3 0,-4 10 0,-4-4 0,-5 8 0,0-8 0,-3 8 0,6-8 0,-2 3 0,4-4 0,0-4 0,4-1 0,1-4 0,3 1 0,0-1 0,6-3 0,7-1 0,8-3 0,5-4 0,5-1 0,-4-8 0,10 3 0,-10-3 0,4 4 0,-5 0 0,0 1 0,-4-1 0,-2 4 0,-4-2 0,0 6 0,-4-2 0,-1 3 0,-4 0 0,0 0 0,0 0 0,0 0 0,-3 0 0,-1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1:26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83 24575,'-4'-11'0,"-6"3"0,8-4 0,-12 4 0,9 1 0,-6-1 0,4 1 0,-1 0 0,1 3 0,0 1 0,0 3 0,-1-4 0,1 3 0,0-2 0,-1 3 0,1 0 0,0 0 0,0 0 0,3 3 0,-3 5 0,3 0 0,-4 7 0,1-3 0,2 0 0,2 3 0,-1-3 0,3 0 0,-2 3 0,-1-3 0,3 4 0,-2 0 0,3 0 0,0 0 0,0 0 0,0-1 0,0 1 0,0 0 0,0 0 0,0 0 0,0-1 0,0 1 0,0 0 0,0-4 0,0 3 0,0-3 0,0 0 0,0 3 0,0-3 0,0 0 0,0-1 0,0 0 0,0-3 0,0 3 0,0-3 0,0-1 0,0 0 0,0 0 0,0 0 0,0 0 0,0 1 0,0-1 0,0 0 0,0 0 0,0 0 0,0 0 0,0-1 0,0 1 0,0 0 0,3-4 0,-2 3 0,2-2 0,0 0 0,-2 2 0,2-2 0,0 0 0,-3 2 0,6-5 0,-5 5 0,5-5 0,-2 5 0,2-5 0,-2 5 0,2-6 0,-2 3 0,0 0 0,2-2 0,-2 2 0,2-3 0,-2 4 0,2-4 0,-2 4 0,2-4 0,1 0 0,0 0 0,-3-4 0,2 0 0,-2-3 0,0 0 0,2 0 0,-2-1 0,3 1 0,-3 0 0,0 0 0,-1 3 0,-3-3 0,4 7 0,-4-4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24575,'0'31'0,"0"12"0,0 28 0,0 16-1310,0-36 0,0 4 1310,0 13 0,0 1 0,0-4 0,0 1 0,0 12 0,0 1 0,0-10 0,0 0 0,0 5 0,0 0 0,0 6 0,0-1 0,0-3 0,0-1 0,0 0 0,0-1 0,0 5 0,0-1 0,0-13 0,0 1 0,0 17 0,0 1 0,0-13 0,0 0 0,0 3 0,0 1 0,0-1 0,0-3 256,0 25-256,0-36 0,0-2 0,0 8 564,0 19-564,0-22 0,0-3 0,0-18 1323,0-3-1323,0-20 477,0-3-477,0-8 0,0-1 0,-3-3 0,-5-8 0,3 2 0,-2-5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24575,'0'19'0,"0"-2"0,9 14 0,1-7 0,20 16 0,5 10 0,17 10 0,-2 7-410,-20-27 1,1 1 409,33 30 0,-32-30 0,1 1 0,7 2 0,0-1 0,15 20 0,-20-22 0,0-1 0,19 15-70,1 11 70,-3-13 0,-13-3 0,-2-7 0,-7-11 0,1 2 0,-2-9 815,-5 3-815,4-3 74,-9 1-74,8-2 0,-8-1 0,4 0 0,-10-2 0,3-3 0,-3 3 0,0-8 0,-2-1 0,-3-5 0,-1 1 0,-3-1 0,3-3 0,-6 3 0,2-3 0,-3 3 0,-4 0 0,0 5 0,-8 0 0,-3 21 0,-2-12 0,-4 23 0,-11 0 0,10-5 0,-26 38 0,14-29 0,8-5 0,0 2 0,-23 24-546,19-20 0,0 1 546,0-2 0,-1 0 0,-4 7 0,-1 2 0,2-1 0,0-3 0,7-10 0,1 0 0,-3 8 0,1-2-53,-14 20 53,-2 10 0,4-21 0,14-17 0,6-11 0,7-9 0,5-8 1090,3-2-1090,-1-6 13,5-15 1,-3 7 0,4-9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24575,'4'19'0,"5"10"0,10-4 0,13 15 0,5-3 0,-1-5 0,14 17 0,-19-30 0,19 24 0,-14-21 0,7 10 0,-12-10 0,3 6 0,-15-17 0,-1 3 0,-6-3 0,-5-6 0,1 3 0,-4-4 0,-1-4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7 24575,'-16'4'0,"-3"9"0,-16 12 0,9 0 0,-4 8 0,3-12 0,1 12 0,-9-8 0,11-1 0,-4 5 0,10-11 0,-5 4 0,6-5 0,4 0 0,1-1 0,0-6 0,6 0 0,-1-5 0,7 2 0,0 0 0,0 0 0,0 1 0,0-4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2:02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24575,'78'0'0,"1"0"0,4 0 0,-14 0 0,-37-4 0,13-8 0,-28-7 0,-8 5 0,-1 2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288 618 24575,'-33'0'0,"0"0"0,15 0 0,-3 0 0,9 0 0,-5 0 0,4 0 0,-3 0 0,8-3 0,-4-1 0,4-8 0,-8-1 0,5 0 0,-5 1 0,4-5 0,2 3 0,-3-12 0,8 3 0,-3-10 0,7 5 0,-4-11 0,5 5 0,0 4 0,0-2 0,0 14 0,0-8 0,0 8 0,0 0 0,0 3 0,0 6 0,0-7 0,0 4 0,12-6 0,-1 1 0,15-1 0,-3 0 0,4 0 0,0 0 0,1 3 0,-1 2 0,0 8 0,0-3 0,1 7 0,-1-3 0,0 4 0,-4 0 0,3 0 0,-8 0 0,8 0 0,-8 4 0,4 9 0,-9 6 0,4 3 0,-7 5 0,3 1 0,-4 0 0,5 5 0,-4-5 0,3-1 0,-4-4 0,-4 3 0,-2-8 0,-3 8 0,0-8 0,0 8 0,0 2 0,0 1 0,-9 9 0,-6-8 0,-5 3 0,-10 3 0,6-11 0,-7 9 0,3-14 0,0-1 0,0-6 0,5-4 0,2 0 0,4-5 0,0 0 0,5-4 0,0 0 0,5 0 0,2-4 0,2-4 0,3 3 0,0-3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24575,'0'25'0,"0"9"0,0 21 0,0 23 0,0 21-1027,0-42 0,0 3 1027,0 12 0,0 3 0,0-5 0,0 1 0,0 8 0,0 1 0,0-1 0,0 1 0,0 1 0,0-1 0,0-4 0,0-1 0,0 0 0,0-3 0,0-9 0,0-2 0,0 3 0,0-2 248,0 24-248,0-31 0,0-2 0,0 23 0,0 7 0,0 9 0,0-28 0,0 6 0,0-9 0,0 0 0,0-12 0,0 10 1541,0-23-1541,0 9 265,0-17-265,0 5 0,0-5 0,0-6 0,0 4 0,0-8 0,0 8 0,0-8 0,4 4 0,-3-6 0,6-3 0,-6-1 0,2-5 0,0-3 0,-2-10 0,3 4 0,-4-8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14:01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24575,'0'21'0,"9"5"0,6 9 0,6 3 0,17 13 0,6 16 0,12 9-729,-19-29 0,0-1 729,0-2 0,0 0 0,5 4 0,0 2 0,4 4 0,1-1 0,-1-5 0,1-1 0,4 3 0,-1-1 0,-8-4 0,-1-2 0,30 19-136,-36-21 1,-1-2 135,27 12 0,10 18 0,-5-14 0,-13-3 0,-4-7 0,-10-2 0,-2 0 0,-6-6 1068,-5 3-1068,-6-10 661,-2 2-661,-8-9 0,2-2 0,-4-8 0,0-1 0,0-5 0,-4 1 0,-1-1 0,-3 0 0,0 0 0,0 0 0,-8 9 0,-1-2 0,-16 24 0,0-6 0,-6 10 0,-11 22 0,3-15 0,-12 32 0,3-14-271,19-27 0,1 2 271,-25 42 0,24-39 0,0 2 0,-2 3 0,1 0 0,-15 28 0,19-31 0,0 0 0,-14 20 0,2 10 0,-2-12 0,12-10 0,7-15 0,7-12 0,6-10 0,0-7 0,0-3 542,4-1-542,-2-3 0,5-11 0,-2-19 0,3 9 0,0-7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26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24575,'0'-8'0,"0"7"0,0 12 0,0 9 0,0 17 0,0-6 0,0 26 0,0-9 0,0 18 0,0-7 0,0-6 0,0 4 0,0 3 0,0 1 0,0 6 0,0-14 0,0-3 0,0-12 0,0-2 0,0-15 0,0-3 0,0-10 0,0 0 0,0 0 0,0-3 0,0-1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27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24575,'12'0'0,"13"0"0,2 0 0,15 0 0,-4 0 0,12 0 0,-4 0 0,-1 0 0,-3 0 0,2 0 0,-4 0 0,3 0 0,-13 0 0,0 0 0,0 0 0,-9 0 0,6 0 0,-16 0 0,12 0 0,-10 0 0,0 0 0,-1 0 0,-3 0 0,-1 0 0,0 0 0,1 0 0,-1 0 0,0 0 0,0 0 0,0 0 0,-4-18 0,0 14 0,-4-14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47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24575,'91'0'0,"0"0"0,0 0 0,0 0 0,0 0 0,0 0 0,0 0 0,-6 0 0,0 0 0,0 0 0,0 0 0,0 0 0,0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4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24575,'97'-5'0,"-1"0"0,1 0 0,-1 0 0,1 0 0,-1 0 0,-3 1 0,-1-1 0,1 0 0,-1 1 0,1-1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49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24575,'7'-9'0,"8"1"0,29 8 0,4 0 0,18 0 0,-7-5 0,0 3 0,-7 2 0,22 13 0,-30 0 0,44 6 0,-43 3 0,22-3 0,-14 5 0,-8-4 0,0-3 0,-9-1 0,-11 3 0,-2-13 0,-4 6 0,-5-11 0,-2 7 0,-3-3 0,-1 3 0,0-3 0,-4 2 0,4-2 0,-4-1 0,1 4 0,2-4 0,-6 4 0,6-3 0,-12-2 0,-7 6 0,-11 2 0,-15 22 0,-4 9 0,-7 15 0,-2 6 0,-3 17-949,1-4 949,23-27 0,3 0 0,-14 18-56,14-23 1,2-2 55,-7 13 0,-12 14 0,15-17 0,-5 0 0,12-19 0,0-2 0,5-13 944,10-4-944,-5-1 116,8-5-116,-1 0 0,-2-3 0,6-1 0,-2-4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49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24575,'7'-4'0,"8"0"0,21-1 0,11-2 0,-1-4 0,3 5 0,-4 1 0,0 5 0,6 0 0,-7 0 0,-12 0 0,-2 0 0,-16 0 0,-2 0 0,-7 4 0,-1 10 0,-4 19 0,0 7 0,0 17 0,-10-12 0,-8 13 0,-12-6 0,0 7 0,-4 1 0,10-14 0,-4 3 0,13-22 0,0 2 0,5-10 0,5-6 0,1 5 0,4-9 0,0 3 0,0-3 0,0 3 0,0-2 0,0 3 0,0-5 0,0 5 0,4-4 0,5 4 0,0-4 0,8 0 0,-7-1 0,7 1 0,-8-1 0,4 1 0,-5-4 0,0 2 0,1-6 0,-5 3 0,0-4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51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 24575,'9'60'0,"0"0"0,8 36 0,2-96 0,-1 0 0,0 0 0,0 0 0,1-8 0,-5-3 0,-1-7 0,-4-1 0,-4 1 0,-1-6 0,-4 5 0,0-5 0,-3 10 0,-6 1 0,-5 4 0,-10 4 0,4 1 0,-4 4 0,6 0 0,-6 0 0,9 0 0,-8 13 0,13-1 0,-5 17 0,5 1 0,4 2 0,1 4 0,5-6 0,0 1 0,0-7 0,0 5 0,0-9 0,0-1 0,0-2 0,4-8 0,5 0 0,5-5 0,9-4 0,-3 0 0,9 0 0,-10-4 0,5-5 0,-10-5 0,0-10 0,-5 4 0,-4-9 0,-1 4 0,-4 0 0,0-3 0,0 8 0,-4 1 0,-5 5 0,0 6 0,-9 3 0,4 1 0,-4 4 0,0 0 0,4 0 0,1 0 0,4 8 0,0 8 0,-1 3 0,5 10 0,-4-9 0,8 3 0,-3 1 0,4-9 0,0 8 0,0-14 0,0 4 0,8-5 0,-2-3 0,17-1 0,-8-4 0,4 0 0,-6-8 0,-4-2 0,0-14 0,-4 4 0,0-9 0,-5 9 0,0 1 0,0 6 0,-4 9 0,0 0 0,-9 4 0,4 0 0,-4 0 0,3 19 0,1-1 0,-2 24 0,5-23 0,1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3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24575,'0'10'0,"0"-3"0,0 4 0,0 0 0,0 5 0,0-3 0,0 11 0,0-14 0,0 14 0,0-15 0,0 11 0,0-8 0,0 4 0,0-4 0,0 2 0,0-2 0,0 0 0,0-2 0,0 1 0,0-3 0,4 7 0,0-7 0,4 7 0,-1-7 0,1 7 0,3-6 0,1 2 0,4 1 0,0-3 0,0 2 0,-4-3 0,3 0 0,-3-1 0,4-3 0,0 0 0,0-4 0,0 0 0,-4 0 0,3 0 0,-7 0 0,7 0 0,-3 0 0,4 0 0,-1 0 0,-2-3 0,1-2 0,-5-6 0,6 2 0,-6-6 0,2 6 0,-3-6 0,-1 3 0,1-4 0,-3 0 0,2 0 0,-6 0 0,2 0 0,-3-4 0,0 3 0,0-4 0,0 0 0,0 4 0,0-8 0,0 8 0,-7-4 0,2 9 0,-10-3 0,3 7 0,-4-4 0,0 8 0,0-4 0,0 7 0,-12-2 0,5 3 0,-6 0 0,8 0 0,5 0 0,-4 0 0,3 0 0,0 0 0,2 3 0,7-2 0,-4 6 0,1-3 0,3 0 0,-3 3 0,4-3 0,-1 3 0,-3 1 0,3-1 0,-3-3 0,4 2 0,0-5 0,3 5 0,1-5 0,3 2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10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24575,'0'4'0,"0"8"0,0 12 0,0 27 0,0-10 0,0 32 0,0-11 0,0 15 0,0 8-802,0 11 802,0 1 0,0-45 0,0 1 0,0 0 0,0-1 0,0 29 0,0-31 0,0 1 0,0 5 0,0-3 0,0 21-139,5-14 0,2-1 139,8-1 0,5 19 0,18 15 0,-9-19 0,10 1 0,-12-26 0,-1-4 0,1-3 0,13 17 0,0 0 0,-11-17 0,5 8 0,2 0 0,2 2 0,14 21 0,-2-15 0,0 5 0,-8-20 0,-2 5 0,-7-14 0,0 0 790,-1-6-790,-10-2 290,1-6-290,-9-5 0,0-1 0,-2-4 0,-3-1 0,-1 1 0,-3-5 0,-2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11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1 206 24575,'5'0'0,"2"0"0,13 0 0,4 0 0,1 0 0,5 0 0,6 0 0,-4 4 0,3-2 0,-4 11 0,-7-7 0,5 13 0,-14-13 0,4 11 0,-11-11 0,1 3 0,-1-2 0,0-2 0,-3-4 0,-2-11 0,1-5 0,-3-14 0,8 4 0,-4 0 0,5-4 0,-1 9 0,1-9 0,0 9 0,-1-3 0,0 9 0,-4 1 0,2 4 0,-6 1 0,7 3 0,-8-2 0,4 3 0,-4-4 0,0 4 0,0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17.9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61 24575,'-1'-2'0,"-1"0"0,9-14 0,2 6 0,1-3 0,3 8 0,-9-3 0,7 7 0,-6-2 0,7 3 0,-4 13 0,-3-1 0,-1 16 0,-4 3 0,0 1 0,0 10 0,0-4 0,0 5 0,5 1 0,-4-6 0,9-2 0,-5-11 0,4-2 0,-3-5 0,2 1 0,-4-5 0,5-2 0,-1-3 0,1-5 0,-1 0 0,4-4 0,-2 0 0,7 0 0,-7-8 0,3-8 0,-4-4 0,2-14 0,-2 7 0,2-9 0,-1 6 0,0 0 0,0-1 0,-5 1 0,4 0 0,-8 5 0,8 1 0,-8 6 0,7 4 0,-7 1 0,2 5 0,1 3 0,-3-2 0,6 6 0,-3-3 0,0 7 0,0 12 0,-4 5 0,0 10 0,0 6 0,0 2 0,0 13 0,0-6 0,5 13 0,-4-13 0,9 0 0,-5-9 0,1-6 0,2-9 0,-3 1 0,3-13 0,1 4 0,-1-4 0,1-5 0,3 0 0,-2-4 0,7 0 0,-3-4 0,5-11 0,0-6 0,1-9 0,-4-6 0,3 4 0,-7-4 0,2 5 0,-4 1 0,0 5 0,0 1 0,-1 6 0,-4-1 0,3 5 0,-7-3 0,6 11 0,-2-6 0,3 8 0,0-5 0,-3 1 0,2 0 0,-2-1 0,3 1 0,0 3 0,5 1 0,-4 4 0,4 0 0,-5 0 0,1 0 0,-1 0 0,0 0 0,-3 9 0,-2 6 0,-3 10 0,0 11 0,0-4 0,0 4 0,0-6 0,0 0 0,0-5 0,0-6 0,0-6 0,0-5 0,0 0 0,0 1 0,4-5 0,0 0 0,4-12 0,0-2 0,2-13 0,-1-2 0,1-5 0,0 0 0,0 0 0,0 0 0,4 5 0,-3-4 0,6 14 0,-6-8 0,2 13 0,-5-3 0,0 9 0,1 0 0,-1 4 0,0 0 0,1 0 0,-1 0 0,0 0 0,0 0 0,1 3 0,-1 2 0,1 13 0,0-3 0,-4 9 0,4-1 0,-5-8 0,6 8 0,-5-10 0,2 1 0,-2-1 0,3-5 0,-3 1 0,2-1 0,-3-4 0,5 0 0,-2-4 0,2 0 0,-1 0 0,0 0 0,0 0 0,-3 0 0,-1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18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24575,'4'3'0,"-1"6"0,-3 16 0,0 14 0,0 13 0,0 8 0,0 7 0,0-13 0,0 27 0,0-37 0,0 28 0,0-26 0,0 1 0,0-4 0,0-18 0,0-6 0,0-7 0,0-7 0,0-1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22.6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1 24575,'-17'63'0,"1"0"0,2-5 0,1-9 0,-1-19 0,4-13 0,5 0 0,-7-12 0,10 3 0,0-3 0,12-2 0,7 2 0,1 4 0,0 5 0,6 5 0,-4 5 0,11 2 0,-10 5 0,5 0 0,-6-1 0,-1-5 0,-3 4 0,-3-9 0,1-1 0,-4-1 0,3-9 0,-8 4 0,2-5 0,-3-3 0,1-5 0,3-14 0,-3-7 0,1-15 0,3-2 0,-3 0 0,4 2 0,1-1 0,-2 11 0,5-4 0,-3 11 0,1 5 0,1 1 0,-3 5 0,3-1 0,-1 4 0,-2 2 0,2 3 0,-3 0 0,-1 0 0,5 0 0,-3 8 0,3 7 0,-3 10 0,-5 5 0,0 0 0,-5 0 0,0 1 0,0-7 0,0-4 0,0-8 0,0-3 0,0-1 0,0-7 0,0-18 0,0-10 0,0-17 0,0 0 0,5 0 0,0 6 0,11-5 0,0 12 0,4-1 0,-1 9 0,-5 4 0,4 9 0,-9-2 0,9 11 0,-9-3 0,4 4 0,-5 4 0,1 17 0,1 7 0,-4 15 0,4 1 0,-4-6 0,0-2 0,3-6 0,-8-5 0,7-6 0,-4-6 0,1-5 0,2-3 0,-2-1 0,3-4 0,1 0 0,3 0 0,-1-14 0,8-9 0,-3-15 0,6-5 0,-5-1 0,-1-7 0,-5 5 0,-4 18 0,-2 23 0,-5 31 0,0 12 0,0 5 0,0 1 0,0-6 0,4-2 0,2-6 0,3-5 0,1-1 0,-1-6 0,0-4 0,4-1 0,-4-5 0,9-3 0,-9-1 0,8-4 0,-7 0 0,8-13 0,-4 1 0,1-17 0,3 4 0,-6-11 0,2 4 0,-3-4 0,-1 5 0,-5 6 0,0-4 0,-5 10 0,0-5 0,0 5 0,0 6 0,0 0 0,-8 4 0,-3 0 0,-3 4 0,-3 1 0,3 4 0,-4 0 0,4 0 0,-4 0 0,9 0 0,-9 0 0,9 0 0,-4 3 0,5 2 0,-1 8 0,0 1 0,0 4 0,-1 0 0,5 1 0,1-1 0,4 0 0,0-4 0,0 3 0,0-7 0,0 3 0,0-5 0,0 0 0,4 0 0,0-3 0,9-1 0,1-4 0,4 0 0,1 0 0,-1 0 0,0-4 0,1-2 0,-1-3 0,0-4 0,1-2 0,-6 1 0,5-3 0,-9 8 0,4-4 0,-5 0 0,-3-1 0,-1 0 0,-4 15 0,0 11 0,0 14 0,-5 11 0,4 0 0,-4 7 0,5 0 0,0-6 0,0-2 0,0-11 0,0-2 0,0-9 0,0-1 0,4-5 0,5-3 0,0-1 0,9-4 0,-4-14 0,6-3 0,0-13 0,-5 0 0,4-1 0,-8 1 0,4 5 0,-6 1 0,0 10 0,0 2 0,-5 10 0,0 7 0,-4 9 0,0 10 0,4-9 0,1 7 0,-1-8 0,4 0 0,-3-1 0,3-5 0,0-3 0,0-2 0,5-3 0,-3 0 0,7 0 0,-3 0 0,4-4 0,0-5 0,-3-11 0,3-5 0,-7-5 0,4 0 0,-5-1 0,-4-5 0,-2 4 0,-4-4 0,0 11 0,0-4 0,0 9 0,0-4 0,0 11 0,-4 0 0,3 4 0,-6 5 0,2 0 0,-3 4 0,0 0 0,-1 0 0,1 0 0,0 8 0,3-2 0,1 11 0,4-8 0,0 4 0,0-5 0,0 1 0,11-5 0,0 0 0,15-4 0,-6 0 0,9 0 0,-4-4 0,5-2 0,0-4 0,-5 0 0,-2 0 0,-4 5 0,-1 1 0,-4 4 0,3 0 0,-7 0 0,2 0 0,-3 0 0,-1 0 0,-4 8 0,0 14 0,-4 4 0,0 10 0,4-11 0,-3-1 0,3-6 0,-4-4 0,4-1 0,0-9 0,5 0 0,-1-4 0,0-4 0,1-5 0,4-10 0,-2-6 0,8-5 0,-3-1 0,-1 6 0,-1 2 0,-1 4 0,-3 1 0,3 4 0,-4 5 0,-1 1 0,0 7 0,1-3 0,-1 4 0,0 0 0,1 0 0,-1 4 0,-4 13 0,4-1 0,-7 6 0,3-9 0,0-5 0,-3 1 0,6-1 0,-2-3 0,3-2 0,0-3 0,0 0 0,0 0 0,5 0 0,1 0 0,4 0 0,0 0 0,6 0 0,-5 0 0,5 0 0,0-4 0,-5-2 0,10-4 0,-17 5 0,1 1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2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 36 24575,'-11'0'0,"2"0"0,-2 0 0,-7 0 0,-2 0 0,-5 0 0,-4 0 0,9 0 0,-4 0 0,6 0 0,4 0 0,1 0 0,15 0 0,16 0 0,15-16 0,-9 12 0,-3-12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7:24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1 116 24575,'-1'5'0,"12"-2"0,22-3 0,20 0 0,24 0 0,19 0-1050,-40 0 1,3 0 1049,4 0 0,2 0 0,7 0 0,3 0 0,12 1 0,2-2-775,0-3 1,1 0 774,-24 4 0,1 0 0,0-2-717,1-4 1,-1-4 0,0 3 716,30 1 0,-3 0 0,-21-3 0,-2 0-352,8-3 0,-5 2 352,10 7 0,-27-7 0,1 0 1181,29 8-1181,-23-4 1849,-13 6-1849,-21 0 2488,-5 0-2488,-6 0 983,-6 0-983,-9-3 0,0 2 0,-4-2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2:05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748 1 24575,'-58'75'0,"-1"1"0,1-1 0,0 0 0,24-38 0,0 0 0,-12 21 0,-14 20 0,-2 4 0,7-13 0,18-31 0,16-31 0,-15 3 0,19-10 0,-1 0 0,-3 0 0,9 0 0,-4-5 0,5-6 0,1-6 0,-2-13 0,5-1 0,2-6 0,5-7 0,0-3 0,0-7 0,0 7 0,0-5 0,0 13 0,0-6 0,0 8 0,0 6 0,5 1 0,0 13 0,6 1 0,-1 6 0,0 0 0,1 4 0,-1 1 0,0 5 0,6 0 0,1 0 0,5 0 0,1 0 0,6 6 0,-5 0 0,12 12 0,-6 1 0,2 11 0,4-4 0,-11 3 0,5 1 0,-6 1 0,0 6 0,1 0 0,-6 1 0,-1-1 0,0 0 0,-4 0 0,9 0 0,-10-7 0,11 6 0,-7-12 0,8 12 0,-2-12 0,0 5 0,0-11 0,0-2 0,-6-5 0,-2-1 0,1 1 0,-4-1 0,3-3 0,-9-7 0,-1-11 0,-5 4 0,0-3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2:11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1449 24575,'0'-15'0,"0"-2"0,0-6 0,0-32 0,0 11 0,-14-36 0,4 6 0,-5-21 0,3 23 0,3-26 0,-4 38 0,4-32 0,-3 32 0,4-18 0,1 37 0,0-19 0,7 33 0,0-14 0,0 16 0,0-12 0,0 6 0,0-5 0,0 6 0,6-8 0,5 8 0,14-1 0,-1 8 0,5 0 0,-6 0 0,-1 0 0,1 6 0,0 0 0,-6 11 0,-2-4 0,1 9 0,-4-8 0,3 8 0,-5-4 0,1 5 0,-1 0 0,0 0 0,0 0 0,0 0 0,-4 4 0,-1 2 0,-5 9 0,0 9 0,0 0 0,0 5 0,-5-7 0,-2 1 0,-9 0 0,3-1 0,-8 1 0,3-1 0,-5-4 0,5 3 0,-3-8 0,9 3 0,-4-6 0,6 0 0,-1 1 0,1-1 0,4-1 0,2 1 0,8-5 0,2-1 0,9-4 0,-3 0 0,9 0 0,-4 0 0,5 0 0,1 0 0,-1 0 0,1 0 0,-1 0 0,1 0 0,-6 0 0,4 0 0,-9 0 0,9 0 0,-10 0 0,5 4 0,-5 8 0,-1-1 0,-4 10 0,-1-3 0,-5 4 0,0 1 0,0 6 0,0-5 0,0 5 0,0-7 0,0 1 0,-5 0 0,-7-1 0,0 1 0,-5-1 0,1 1 0,4-6 0,-10 4 0,10-9 0,-3 4 0,-1-6 0,4 1 0,-4-1 0,6-4 0,-6-2 0,4-4 0,-9 0 0,9 0 0,-3 0 0,4 0 0,-5 0 0,5 0 0,-5 0 0,6 0 0,-1 0 0,1 0 0,1 0 0,3 0 0,2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2:12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1 388 24575,'41'-78'0,"1"-1"0,-24 39 0,32-54 0,-11 14 0,-39 74 0,0-5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24575,'0'2'0,"0"13"0,0 7 0,0 27 0,0-23 0,0 35 0,0-24 0,0 15 0,0-2 0,0-4 0,0 5 0,0-11 0,0 8 0,0-19 0,0 14 0,0-20 0,0 7 0,0-8 0,0-1 0,0-4 0,8-6 0,-4-7 0,11-1 0,-3-3 0,14 0 0,-11-7 0,15-7 0,-15-8 0,7-5 0,-4 0 0,-1 1 0,-4 4 0,3 2 0,-8 8 0,4-3 0,-8 10 0,-1-3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2:14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13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24575,'0'12'0,"0"5"0,0 5 0,0 11 0,0 1 0,0 6 0,0 0 0,0 6 0,0-10 0,0 3 0,0-6 0,0 1 0,0 0 0,0-1 0,0 0 0,0-4 0,0 4 0,0-6 0,0 1 0,0-1 0,0-4 0,0 3 0,0-4 0,0 1 0,0 3 0,4-8 0,-3 3 0,6-4 0,-6 0 0,6-5 0,-6 4 0,6-8 0,-6 4 0,5-5 0,-2 1 0,1-1 0,1 1 0,-2-1 0,4 1 0,-1 0 0,1-1 0,0-3 0,-1 3 0,5-6 0,-4 5 0,8-5 0,-4 3 0,5-4 0,0 3 0,-1-2 0,6 3 0,-5-4 0,5 0 0,-6 0 0,1 0 0,-4 0 0,2 0 0,-6 0 0,2 0 0,1 0 0,-4 0 0,4 0 0,-5 0 0,1-4 0,0 4 0,-1-7 0,1 6 0,-1-6 0,-3 3 0,3 0 0,-3-3 0,0 3 0,7-15 0,-5 4 0,2-9 0,-1 7 0,-2-5 0,0 5 0,-1-10 0,0 5 0,-3-1 0,3-3 0,-4 3 0,0-10 0,0 4 0,0-4 0,0 6 0,0-6 0,0 4 0,0-4 0,0 5 0,0-5 0,0 9 0,0-8 0,0 10 0,0-1 0,0-3 0,0 8 0,0-4 0,0 6 0,0-1 0,0 0 0,0 0 0,0 1 0,0-8 0,0 5 0,0-10 0,3 15 0,-2-6 0,3 11 0,-4-7 0,3 8 0,-2-4 0,2 4 0,-3 1 0,3 3 0,-2 0 0,2 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16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24575,'0'7'0,"0"0"0,0 1 0,0-1 0,0 1 0,0 0 0,0 3 0,0 2 0,0 3 0,0 1 0,0 0 0,0-1 0,0 1 0,0-1 0,0 6 0,0-4 0,-4 3 0,3-4 0,-2 4 0,3-3 0,0 3 0,0 1 0,0-4 0,0 3 0,0 0 0,0 2 0,0 0 0,0 3 0,0-8 0,0 8 0,0-4 0,0 1 0,0-2 0,0-4 0,0 4 0,0-3 0,0 4 0,0-6 0,0 1 0,0 0 0,0 4 0,0-3 0,0 3 0,0-8 0,0 2 0,0-2 0,0 4 0,0 4 0,0-3 0,0 3 0,0 1 0,0-4 0,0 8 0,0-8 0,0 3 0,0 0 0,0-3 0,0 8 0,0-8 0,0 4 0,0-6 0,0 1 0,0 12 0,0-10 0,0 10 0,0-12 0,0-1 0,0 1 0,0 4 0,0-3 0,-4 3 0,3-4 0,-3 4 0,4-3 0,0 4 0,0-6 0,0 1 0,0 0 0,0-1 0,0 1 0,0 0 0,0-1 0,0 1 0,0 4 0,0-3 0,0 3 0,0-4 0,0 4 0,0-3 0,0 4 0,0-10 0,0 4 0,0-3 0,0-1 0,0 4 0,0-4 0,0 4 0,0-3 0,0-3 0,0-2 0,0 0 0,0-7 0,0 1 0,0-5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0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285 122 24575,'-8'4'0,"-2"7"0,-8 17 0,-7 7 0,3 12 0,1 2 0,-14 22 0,10-13 0,-7 7 0,12-6 0,5-16 0,3 16 0,-6-23 0,11 3 0,-5-16 0,11-6 0,-3-1 0,4-14 0,0-8 0,5-17 0,0-12 0,10-5 0,8-21 0,-1 10 0,6-11 0,-7 9 0,1-1 0,0-2 0,0-5 0,4 12 0,-8-4 0,6 10 0,-9 3 0,0 7 0,-2 10 0,-5 6 0,0 5 0,-1 5 0,1 3 0,-5 4 0,4 12 0,-2 2 0,4 12 0,0-3 0,0 10 0,1-5 0,-1 11 0,5-5 0,1 0 0,0 5 0,3-6 0,-3 1 0,3-1 0,7 1 0,-5-5 0,5 11 0,-7-16 0,0 8 0,-1-14 0,-3 3 0,2-4 0,-8-5 0,4 0 0,-4-5 0,-1 1 0,-3-1 0,3 1 0,-6-1 0,6 5 0,-3 0 0,5 5 0,-5 4 0,4-3 0,-4 4 0,1-10 0,2 0 0,-6-5 0,2 1 0,0-1 0,-2 1 0,3-4 0,-4-1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1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24575,'15'0'0,"1"0"0,5 0 0,-3 0 0,8 0 0,-8 0 0,3 0 0,1 0 0,-9 0 0,4 0 0,-10 0 0,1 0 0,-1 0 0,1 0 0,-1 0 0,1 0 0,-1 0 0,0 0 0,0 0 0,1 0 0,-4 0 0,-1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2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24575,'11'0'0,"18"0"0,-8 0 0,22 0 0,-13 0 0,9 0 0,7 0 0,-4 0 0,4 0 0,-12 0 0,-1 0 0,-6 0 0,-8 0 0,1 0 0,-11 0 0,2 0 0,-3 0 0,-1 0 0,-3 0 0,0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3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24575,'0'20'0,"0"-4"0,0 10 0,0-8 0,0 8 0,0-8 0,0 3 0,0 1 0,0 0 0,0 1 0,0 3 0,0-3 0,0-1 0,0 5 0,0-14 0,0 8 0,0-13 0,0 4 0,0-5 0,3-3 0,-2 3 0,6-6 0,-7 5 0,7-2 0,-3 8 0,0 0 0,4 10 0,-3-5 0,0 10 0,2-10 0,-6 5 0,7-6 0,-8-3 0,4-1 0,-4-5 0,0 1 0,0-1 0,0-3 0,0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6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30 252 24575,'0'15'0,"0"10"0,0-1 0,0 15 0,0-11 0,0 11 0,0-5 0,0 6 0,0-1 0,0-4 0,0-2 0,0-11 0,0-5 0,0-1 0,0-7 0,0 2 0,0-4 0,0-9 0,0-8 0,-5-11 0,4-26 0,-7 15 0,7-26 0,-3 9 0,-1-7 0,4 2 0,-4 2 0,5 11 0,0 0 0,0 8 0,0 10 0,0 2 0,0 8 0,0 2 0,0 3 0,0 1 0,0 0 0,0 0 0,0-1 0,0 1 0,0 0 0,0-1 0,4 1 0,0-1 0,0 1 0,3-1 0,-3 0 0,3 4 0,1-2 0,3 1 0,-2 1 0,7 0 0,-8 4 0,8 0 0,-8 0 0,8 0 0,-8 0 0,8 0 0,-8 0 0,4 0 0,0 0 0,-4 3 0,4 1 0,-5 4 0,5 0 0,-4-1 0,4 1 0,-5 0 0,1 3 0,0-2 0,0 2 0,-4-3 0,3 3 0,-6-2 0,3 3 0,-4-5 0,0 0 0,0 1 0,0 4 0,0-4 0,0 8 0,0-8 0,0 8 0,0-4 0,-4 1 0,0 3 0,-5-4 0,-3 1 0,3 3 0,-7-3 0,3 4 0,-4-4 0,4 2 0,-3-5 0,3 1 0,1-3 0,0 0 0,4 0 0,1-1 0,6-2 0,1-2 0,7-3 0,0 0 0,0 0 0,1 0 0,-1 0 0,1 0 0,-1 0 0,5 0 0,0 0 0,5 0 0,0 0 0,-1 0 0,1 0 0,0 0 0,4 4 0,-3 1 0,3 3 0,-8 0 0,2 4 0,-2-3 0,0 7 0,-1-3 0,-4-1 0,0 0 0,-1-1 0,1-2 0,-3 7 0,-2-8 0,-3 8 0,0-4 0,0 1 0,0 3 0,0-8 0,0 8 0,-4-4 0,-1 10 0,-7-4 0,2 3 0,-6-5 0,7-3 0,-2-1 0,3-1 0,0-2 0,-4 3 0,3-5 0,-3 5 0,1-3 0,2 3 0,-7-4 0,3 0 0,-4 0 0,5 0 0,-4-3 0,3-2 0,-7-3 0,7 0 0,-7 0 0,12 0 0,-8 0 0,3 0 0,1-3 0,0-2 0,0 1 0,4-3 0,-8 7 0,11-7 0,-6 6 0,7-2 0,-4 3 0,4-4 0,1 1 0,-1-1 0,4-3 0,-4 4 0,4-4 0,0-1 0,-4-3 0,3 3 0,-2-4 0,3 4 0,0-3 0,0 2 0,0-7 0,0 8 0,0-4 0,0 4 0,0 1 0,0 2 0,0 2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7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24575,'-1'-4'0,"16"1"0,5 7 0,20 11 0,-4 7 0,1 10 0,27 9 0,-33-10 0,26 9 0,-20-4 0,-9-6 0,19 13 0,-27-18 0,9 8 0,-16-20 0,3 8 0,-7-13 0,2 4 0,-3-5 0,-1 1 0,1-4 0,-1 3 0,0-7 0,-3 7 0,-1 5 0,-3 7 0,-9 14 0,-2 7 0,-6 8 0,-4 12 0,-3 11 0,-1 8 0,-6 7 0,13-20 0,-11 16 0,10-24 0,-9 12 0,5-9 0,7-14 0,1-6 0,6-13 0,0-7 0,1-8 0,3-2 0,-1-3 0,5-1 0,-3-9 0,4-2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2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24575,'0'29'0,"0"3"0,0 21 0,0 3 0,0 13 0,0 8 0,0 8-898,0 13 898,0-2 0,0-45 0,0 0 0,0 38 0,0 4 53,0-27-53,0 16 0,0-24 0,0 12 0,0-9 0,0-19 0,0 2 671,0-15-671,0-1 174,0-7-174,0-4 0,0-1 0,0-4 0,0-1 0,0-4 0,0 0 0,0 1 0,0-1 0,0 1 0,0-1 0,0 1 0,0-1 0,3 1 0,-2-1 0,2 10 0,-3 1 0,4 10 0,2 4 0,-1-3 0,4 10 0,-8-11 0,3 0 0,-4-6 0,3-10 0,-2 0 0,3-5 0,-4 1 0,0-1 0,0 0 0,0 1 0,0-1 0,0 0 0,0 1 0,0-1 0,0 0 0,0 0 0,0-3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22:46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24575,'-4'6'0,"1"-1"0,3 8 0,0 9 0,0-4 0,0 13 0,0-10 0,0 5 0,0 0 0,0 6 0,0-5 0,0 5 0,0-6 0,0 0 0,0-5 0,0 4 0,0-8 0,0 0 0,0-2 0,0-3 0,0 0 0,0-1 0,0-4 0,0 0 0,0 0 0,0 0 0,0 1 0,0-1 0,0 0 0,0 0 0,0 0 0,0 0 0,0 0 0,0 0 0,0 0 0,0 0 0,0 0 0,0 0 0,0 0 0,0-4 0,0 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5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24575,'6'-3'0,"5"-2"0,9-3 0,11-6 0,-8 9 0,13-8 0,-3 8 0,5-1 0,6 2 0,-4 4 0,-2 0 0,-6 0 0,-1 0 0,-8 0 0,-1 0 0,-11 0 0,-4 0 0,1 0 0,-5 0 0,1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13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24575,'0'24'0,"0"12"0,0-6 0,0 44 0,0-38 0,0 61 0,0-35 0,0 7 0,0 29 0,0-60 0,0 60 0,0-45 0,0 17 0,0-2 0,0-13 0,0 6 0,0-7 0,0-7 0,0-6 0,0-8 0,4-6 0,-3-4 0,6-6 0,-6-1 0,3-8 0,-1 4 0,-2-5 0,2 1 0,1-1 0,-4 1 0,4-1 0,-4 1 0,0-1 0,0 1 0,0-1 0,3 1 0,-2-1 0,2 1 0,-3-1 0,0 5 0,0 0 0,4 5 0,-3-1 0,3 1 0,-1 0 0,-2-5 0,3 0 0,-4-5 0,0 1 0,0-1 0,3 1 0,-2-1 0,2 0 0,-3 0 0,0 1 0,0-1 0,0 1 0,0-1 0,-3-3 0,2-8 0,-10-10 0,9 3 0,-6-1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2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10 169 24575,'0'25'0,"0"9"0,0 2 0,0 9 0,0-5 0,0 8 0,0-1 0,0-1 0,0-6 0,0-6 0,0-1 0,0-11 0,0 0 0,0-6 0,0-3 0,0-2 0,0-10 0,0-10 0,0-15 0,0-10 0,0-6 0,0 0 0,0-6 0,0 5 0,0-12 0,0 17 0,0-8 0,0 15 0,-4-3 0,3 9 0,-3-3 0,4 8 0,0-4 0,0 1 0,0 3 0,0-4 0,0 6 0,0-1 0,0 4 0,0 1 0,0 5 0,0-1 0,0 1 0,3 3 0,1-2 0,3 5 0,1-3 0,-1 4 0,5-3 0,5 2 0,1-3 0,8 4 0,-3 0 0,4 0 0,0 0 0,-4 0 0,3 0 0,-8 0 0,3 0 0,-9 0 0,4 4 0,-8 0 0,4 4 0,-5-1 0,1 1 0,-1-1 0,1 5 0,-3-4 0,-2 4 0,1-5 0,-4 1 0,4 0 0,-4-1 0,0 1 0,0-1 0,0 1 0,0 3 0,-4 2 0,-4 3 0,-2 1 0,-5 0 0,1-4 0,-2 2 0,-1-2 0,0 0 0,1 3 0,-1-7 0,0 3 0,0-4 0,1 4 0,-1-2 0,0 2 0,0-4 0,5 0 0,0 0 0,4-1 0,1 1 0,5-7 0,7 1 0,7-8 0,10 1 0,-5-4 0,10 0 0,1 4 0,0-3 0,5 7 0,-5-7 0,-1 7 0,-5-3 0,5 4 0,-10 0 0,5 0 0,-6 0 0,-3 7 0,0 7 0,-5 4 0,1 8 0,0-3 0,-4 4 0,-1 1 0,-4-1 0,0 0 0,0-4 0,0 3 0,0-8 0,0 3 0,-4-4 0,-4 0 0,-1-1 0,-7-3 0,3 3 0,0-7 0,-3 3 0,8-5 0,-8 2 0,7-2 0,-7 1 0,8 0 0,-8 0 0,7-3 0,-6-2 0,6-3 0,-7 0 0,4 0 0,-5 0 0,0 0 0,4 0 0,-2 0 0,6-3 0,-3-1 0,5-4 0,3-4 0,-3 4 0,6-4 0,-2 4 0,3 1 0,0-1 0,0-3 0,0 3 0,-4-3 0,0 3 0,0 1 0,-3 3 0,-1-4 0,-1 4 0,-2-4 0,3 0 0,4 4 0,0 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87 580 24575,'0'3'0,"0"3"0,0 5 0,0 9 0,0-10 0,0 15 0,0-6 0,0-1 0,0 8 0,0-17 0,0 8 0,0-6 0,0-2 0,0 2 0,0-3 0,3-4 0,-2-7 0,2-11 0,-7-7 0,3-7 0,-8-5 0,8-1 0,-8-6 0,4 6 0,-5-5 0,5 10 0,-4-4 0,4 6 0,-4-1 0,4 1 0,-3 4 0,7-3 0,-3 8 0,0-8 0,3 8 0,-3-4 0,4 5 0,0 5 0,0 0 0,0 4 0,0 1 0,0-1 0,0 1 0,0-1 0,0 1 0,0-5 0,3 3 0,2-6 0,2 6 0,2-7 0,-2 8 0,2-8 0,-2 7 0,1-3 0,4 1 0,-4 2 0,8-3 0,-4 4 0,1 0 0,2 0 0,-2 3 0,0-2 0,2 6 0,-2-2 0,3 3 0,-3 0 0,3 0 0,-4 0 0,5 0 0,-5 0 0,4 0 0,-3 0 0,-1 3 0,0 2 0,-5 2 0,1 0 0,0 5 0,-4 5 0,-1 1 0,-3 13 0,0-7 0,0 8 0,-4-4 0,-1-1 0,-7-4 0,2-2 0,-7 1 0,4-5 0,-4 5 0,-4-2 0,4-2 0,-4-2 0,4 0 0,1-7 0,-1 3 0,4-4 0,-2 0 0,6 0 0,-3-4 0,5 0 0,-1-4 0,1 0 0,5 0 0,7 0 0,8 0 0,3 0 0,1 0 0,4 0 0,-3 0 0,8 0 0,-3 0 0,-1 0 0,0 0 0,-6 0 0,1 0 0,0 3 0,-5 2 0,0 3 0,-5-1 0,1 1 0,-1-1 0,1 5 0,0 0 0,0 5 0,-3 0 0,3 4 0,-7-3 0,3 3 0,-4 1 0,0-5 0,0 5 0,0-6 0,0 6 0,0-4 0,0 3 0,0-4 0,0-1 0,0 1 0,-8 0 0,3-1 0,-7 1 0,-1-4 0,4 2 0,-7-2 0,3 0 0,0-1 0,-2-4 0,2 0 0,-4 1 0,1-5 0,-1 0 0,0-4 0,4 0 0,-2 0 0,2 0 0,0-3 0,1-2 0,5-6 0,-2-2 0,1 0 0,4-2 0,-3 9 0,6-5 0,-2 7 0,-1-3 0,4-1 0,-4 1 0,4-4 0,-4-7 0,3 8 0,-3-2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6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24575,'0'23'0,"0"-12"0,0 35 0,0-10 0,0 5 0,0 11 0,0-4 0,0 0 0,0 3 0,0-3 0,0-1 0,0-1 0,0-6 0,0-10 0,4-7 0,-3-8 0,2-6 0,-3 2 0,0-7 0,0-1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24575,'11'0'0,"-3"0"0,27 0 0,0 0 0,6 0 0,5 0 0,-6 0 0,0 0 0,-6 0 0,-1 0 0,0 0 0,-9 0 0,3 0 0,-15 0 0,4 0 0,-8 0 0,4 0 0,-8-7 0,-1 6 0,-3-5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7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9 708 24575,'-5'11'0,"2"0"0,3-4 0,0-6 0,0-17 0,0-15 0,0-16 0,0-14 0,0-18 0,11-2 0,-4 7 0,10 0 0,-1 18 0,-4-7 0,4 14 0,-10 10 0,2 16 0,-4 5 0,0 7 0,0 3 0,-1 4 0,1 0 0,3 4 0,0 0 0,1 4 0,0 4 0,0 9 0,1 6 0,0 4 0,0 6 0,0-4 0,1 9 0,0 3 0,0 0 0,5 5 0,-4-6 0,3-1 0,0 1 0,-3 0 0,3-6 0,-4-1 0,-1-10 0,-1-2 0,1-4 0,-1-1 0,0 1 0,0-4 0,0 2 0,1 2 0,-1 1 0,1 8 0,0-3 0,0 4 0,-4-4 0,3-2 0,-7-4 0,6-4 0,-7-2 0,4-3 0,-4-7 0,0-6 0,-4-12 0,-1-6 0,-5-4 0,5 11 0,1 4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58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24575,'15'0'0,"-5"0"0,10 0 0,-2 0 0,-1 0 0,10 0 0,-10 0 0,1 0 0,-7 0 0,-3 0 0,2 0 0,-2 0 0,3 0 0,-4 0 0,0 0 0,-3 0 0,-1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0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82 354 24575,'4'6'0,"-1"8"0,-3 2 0,0 10 0,0-3 0,0 4 0,0-4 0,0-6 0,0-1 0,0-8 0,0-6 0,0-18 0,0-12 0,0-12 0,-5-6 0,4-2 0,-4-6 0,5 6 0,0-4 0,0 16 0,0-3 0,0 11 0,0 10 0,0-3 0,0 13 0,0-4 0,0 5 0,3 3 0,1-3 0,3 7 0,1-4 0,4 4 0,-4 0 0,8-4 0,-4 4 0,5-4 0,-1 4 0,-3-4 0,3 4 0,-4-4 0,5 4 0,-1 0 0,-3 0 0,3 0 0,-8 0 0,8 0 0,-8 0 0,4 0 0,-4 0 0,-1 3 0,1 2 0,-1-1 0,0 2 0,-2-1 0,-2 2 0,0 1 0,-2-1 0,2 0 0,-3 1 0,0-1 0,0 1 0,0-1 0,0 5 0,0-4 0,0 8 0,-3-4 0,-6 5 0,0-4 0,-6 2 0,6-6 0,-3 6 0,0-6 0,3 3 0,-3 0 0,1-3 0,-2 3 0,0 0 0,-3-3 0,3 3 0,0-4 0,-3 0 0,8 0 0,-4 0 0,4-1 0,1 1 0,-1-4 0,0 2 0,1-5 0,-1 6 0,1-6 0,3-1 0,1-4 0,3-3 0,3-1 0,2 5 0,2-4 0,0 6 0,1-2 0,4 3 0,0-4 0,10 3 0,-5-3 0,10 4 0,-5 0 0,6 0 0,-6 0 0,4 0 0,-8 0 0,4 0 0,-1 0 0,-3 0 0,-1 4 0,-1 4 0,-8 0 0,4 8 0,-4-8 0,0 4 0,-4 0 0,-1-4 0,-3 8 0,0-8 0,0 12 0,0-6 0,0 8 0,0-6 0,-4 6 0,-1 0 0,-8 1 0,3 3 0,-6-8 0,7 3 0,-3-4 0,3-1 0,1-3 0,0 2 0,0-6 0,-4 3 0,3-5 0,-6 2 0,2-1 0,-4 0 0,0 0 0,-4 1 0,3-1 0,-3-3 0,-1-1 0,4-4 0,-3 0 0,4 0 0,0 0 0,0 0 0,5-4 0,-4-4 0,3-1 0,0-7 0,-3 7 0,7-3 0,-6 4 0,6-4 0,-3 7 0,7-6 0,-1 7 0,5-4 0,-3 0 0,4-3 0,0-2 0,0-7 0,0 2 0,0 2 0,0 1 0,0 2 0,0 0 0,0 2 0,0 3 0,0 0 0,0-3 0,0 2 0,0-3 0,0 5 0,0-1 0,0 1 0,0-1 0,0 1 0,0-1 0,0 1 0,0-1 0,0-4 0,0 7 0,0-2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24575,'0'15'0,"0"4"0,0 8 0,0 0 0,0 6 0,0-5 0,0 5 0,0 6 0,0-14 0,0 13 0,0-20 0,0 3 0,0-8 0,0-2 0,0-3 0,0 3 0,0-3 0,0 3 0,0-4 0,0 1 0,0-1 0,0 1 0,0-1 0,0 1 0,0-4 0,0-1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3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24575,'11'0'0,"6"0"0,1 0 0,3 0 0,1 0 0,0 0 0,1 0 0,-2 0 0,0 0 0,-3 0 0,4 0 0,-6 0 0,-3 0 0,-1 0 0,-5 0 0,0 0 0,0 0 0,1 0 0,-1 0 0,0 0 0,1 0 0,-1 0 0,1 0 0,-1 0 0,1 0 0,-2 0 0,2 0 0,-1 0 0,0 0 0,0 0 0,0 0 0,0 0 0,0 0 0,-2 0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6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4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24575,'0'7'0,"0"0"0,0 4 0,0-2 0,0 6 0,0-2 0,0 0 0,0-2 0,0 1 0,0-4 0,0 4 0,0-1 0,0-2 0,0 3 0,0-1 0,0-3 0,0 4 0,0-5 0,0 0 0,0 0 0,0 0 0,0 0 0,0 0 0,0 0 0,0 1 0,0-1 0,0 0 0,0 1 0,0-1 0,0 1 0,0 3 0,0-2 0,0 6 0,0-6 0,3 3 0,-2-5 0,3 0 0,-4 1 0,0-4 0,0-1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27 533 24575,'0'8'0,"4"3"0,0 1 0,4 5 0,1 4 0,-1-7 0,-3 7 0,2-9 0,-3 4 0,1-4 0,-2-7 0,-6-23 0,-3-7 0,-8-17 0,-3-11 0,6 10 0,-4-16 0,9 4 0,0 0 0,0 0 0,6 3 0,0 16 0,0-4 0,0 13 0,0 4 0,0 2 0,0 8 0,0 1 0,0 5 0,0 0 0,0 0 0,4 3 0,0-3 0,3 6 0,5-6 0,-3 6 0,2-3 0,-3 1 0,3 2 0,-2-2 0,6 3 0,-6 0 0,6 0 0,-2 0 0,4 0 0,-1 0 0,1 0 0,0 0 0,-1 0 0,1 0 0,-1 4 0,1 0 0,-4 4 0,2 0 0,-6 0 0,2 0 0,-3 0 0,0-1 0,-1 1 0,1-1 0,-1-3 0,-3 3 0,0-3 0,-4 4 0,0-1 0,0 1 0,0 3 0,0-2 0,0 6 0,-4-2 0,-1 4 0,-7-1 0,3 1 0,-8 4 0,4-3 0,-4 4 0,0-6 0,0 1 0,-4 0 0,6 0 0,-5-3 0,7-2 0,-4 0 0,0-3 0,0 3 0,5-4 0,0-3 0,-3 1 0,9-2 0,-12 1 0,12-2 0,-2 0 0,1-2 0,3 2 0,-3-3 0,3 3 0,7-2 0,11 2 0,7-3 0,2 0 0,3 0 0,-4 0 0,6 0 0,-1 0 0,-4 0 0,-2 0 0,-4 0 0,-1 0 0,1 0 0,-4 4 0,-2 0 0,1 4 0,-4-1 0,4 1 0,-5 0 0,1-1 0,-4 1 0,3-1 0,-6 1 0,2-1 0,0 1 0,-2-1 0,3 5 0,-4-4 0,0 4 0,0-4 0,0 3 0,0 2 0,0-1 0,0 4 0,0-8 0,0 8 0,0-3 0,0 3 0,0-3 0,0 2 0,0-2 0,0 0 0,-8 2 0,2-2 0,-5-1 0,-1 0 0,3-4 0,-7 0 0,4 0 0,-10 1 0,4-5 0,-8 0 0,3-4 0,-4 0 0,-1 0 0,5 0 0,2 0 0,4-3 0,0-2 0,5-3 0,0 0 0,4 4 0,4-3 0,-3 6 0,7-5 0,-4 2 0,4-3 0,0-1 0,0 1 0,0-1 0,0 1 0,0-1 0,0 1 0,0-1 0,0 0 0,0 1 0,0-1 0,0-8 0,0 10 0,0-6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8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0 697 24575,'0'-22'0,"0"-17"0,0 8 0,0-28 0,5 21 0,-4-20 0,11 23 0,-5-17 0,7 16 0,1-9 0,-9 11 0,6 4 0,-7-1 0,0 8 0,3-5 0,-3 1 0,4 4 0,0 2 0,-1 4 0,-3 4 0,2 2 0,-6 3 0,2 0 0,0 4 0,1 1 0,2 3 0,2 0 0,-1 0 0,0 0 0,0 0 0,0 0 0,1 0 0,-1 3 0,0 1 0,1 3 0,0 10 0,0 1 0,1 10 0,1 4 0,-1-3 0,1 9 0,-1-4 0,1 0 0,0 5 0,-1-10 0,4 4 0,-3-11 0,3 4 0,-4-8 0,-1-1 0,0-5 0,-1-5 0,-2 1 0,-2-1 0,0 1 0,-2-1 0,6 1 0,-6-1 0,5 1 0,-2-1 0,1 0 0,1 1 0,-5-1 0,3 1 0,-1-1 0,-3-3 0,4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09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0 24575,'-3'0'0,"1"0"0,-8 0 0,2 0 0,-4 0 0,4 0 0,-8 0 0,7 0 0,-6 0 0,6 0 0,-7 0 0,8 0 0,-8 0 0,7 0 0,-2 0 0,-1 0 0,3 0 0,-7 0 0,8 0 0,-8 4 0,7 0 0,-2 0 0,3 0 0,1-4 0,-1 3 0,0-2 0,1 2 0,3 0 0,1-2 0,3 2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10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24575,'0'7'0,"0"0"0,0 1 0,0-1 0,0 5 0,0-4 0,0 7 0,0-7 0,3 7 0,-2-6 0,6 2 0,-3-3 0,1-1 0,-2 1 0,-3-1 0,3-3 0,-2 2 0,5-2 0,-5 4 0,5-5 0,-5 4 0,5-4 0,-5 5 0,5-1 0,-5 0 0,6 1 0,-3-1 0,0 1 0,3-1 0,-3 1 0,0-1 0,0 1 0,-1-1 0,-2 1 0,5-1 0,-5-3 0,2-1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1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24575,'-4'2'0,"5"9"0,8 10 0,11 13 0,11 2 0,1 1 0,18 19 0,-2-7 0,-1 4 0,10-2 0,-18-13 0,17 7 0,-12-6 0,6-1 0,-13-7 0,-2-5 0,-6 3 0,-1-10 0,-5 0 0,-1-6 0,-6-1 0,-3-3 0,3 3 0,-7-1 0,2-2 0,-3 7 0,0-8 0,4 8 0,-4-8 0,4 8 0,-4-8 0,0 8 0,0-7 0,0 2 0,-1-3 0,1-1 0,-1 1 0,-3-1 0,0 0 0,-4 0 0,0 0 0,0 1 0,-4-1 0,-4 5 0,-5 5 0,-5 6 0,0 4 0,-12 7 0,3 2 0,-10 12 0,5 1 0,-7 7 0,-8 7 0,-1-3 0,6-3 0,-1-1 0,8-6 0,-5 1 0,-3-2 0,16-13 0,-2-6 0,7-8 0,8-6 0,-3-2 0,9-3 0,1-3 0,-1-1 0,1-3 0,3-10 0,1 4 0,3-7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4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18 0,0 8 0,0-3 0,0 10 0,0 0 0,0-11 0,0 16 0,0-20 0,0 13 0,0-10 0,0 1 0,0-3 0,0 1 0,0 1 0,0 6 0,0 0 0,0-6 0,0 4 0,0-9 0,0 4 0,0-11 0,0 0 0,0-5 0,0-1 0,0-3 0,0-2 0,0 1 0,0-3 0,3 2 0,1-3 0,4-1 0,-1 1 0,-3-1 0,3 1 0,-3-4 0,3 2 0,1-5 0,-1 2 0,1 1 0,0-3 0,-1 5 0,5-5 0,0 6 0,5-2 0,-1-1 0,1 4 0,0-7 0,-1 2 0,1 1 0,-4-3 0,2 3 0,-2-4 0,-1 0 0,4 0 0,-8 0 0,4 0 0,0 0 0,-4 0 0,8 0 0,-8 0 0,4 0 0,-1 0 0,-2 0 0,3 0 0,-2 0 0,3-4 0,-1 0 0,0-13 0,-4 3 0,1-18 0,0 8 0,1-14 0,0 3 0,-1 1 0,1-5 0,-1 11 0,1-11 0,-5 10 0,0-9 0,-5 9 0,4-10 0,-3 10 0,4 1 0,-5 2 0,0 3 0,0 1 0,0 0 0,0 1 0,0-2 0,0 0 0,0-3 0,0 3 0,0-4 0,0-1 0,0 1 0,0 4 0,0-2 0,0 8 0,0 1 0,0 5 0,0 4 0,0-1 0,0-3 0,0 2 0,0-2 0,0 3 0,0 1 0,0-1 0,0 1 0,0 0 0,0 0 0,0 3 0,0 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49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24575,'0'20'0,"0"7"0,0 7 0,0 12 0,0 2 0,0-1 0,0 20 0,0-16 0,0 25 0,0-14 0,0 8 0,0-1 0,0-6 0,0-3 0,0 1 0,0-6 0,0 5 0,0-12 0,0 4 0,0-11 0,0 5 0,0-6 0,0 0 0,0-1 0,0-4 0,0-3 0,0-4 0,0-1 0,0-4 0,0-6 0,0-1 0,0-8 0,0 4 0,0-5 0,0-3 0,0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0 728 24575,'0'11'0,"0"6"0,0 1 0,0 3 0,0 0 0,0-7 0,0 11 0,0-11 0,0 3 0,0-5 0,0-17 0,0-18 0,0-31 0,6-19 0,1-21-447,4 45 0,3 0 447,-1-4 0,1 1 0,13-38-160,3 5 160,-13 15 0,1 8 0,1 13 0,-8 10 0,2 20 0,-5 3 886,-1 8-886,1 4 168,-1 1-168,1 3 0,-1 0 0,1 3 0,0 10 0,0 1 0,-3 18 0,3-3 0,-3 11 0,6 6 0,-1-5 0,-5 11 0,5-4 0,-4 5 0,5 8 0,-1-6 0,1 6 0,0-7 0,0-1 0,0 1 0,-6-7 0,5-1 0,-9-12 0,7-5 0,-7-12 0,2-6 0,-3-3 0,0-1 0,0-2 0,0-2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1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24575,'6'0'0,"5"-4"0,15-1 0,7-4 0,-5-1 0,5 1 0,0-1 0,-4 5 0,9-4 0,-14 8 0,3-7 0,-10 7 0,4-3 0,-7 4 0,2 0 0,-8 0 0,-1 0 0,-3 0 0,-1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7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24575,'13'71'0,"1"0"0,-1 0 0,6 28 0,5-35 0,2-73 0,1-8 0,-11 4 0,-3-2 0,1 6 0,-5-2 0,-1 7 0,-5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2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24575,'6'-5'0,"8"6"0,7 8 0,1 5 0,18 16 0,-19-10 0,20 16 0,-17-12 0,6 6 0,1 5 0,-2-9 0,-8 8 0,4-15 0,-14 3 0,10-9 0,-13-1 0,4-4 0,-5-1 0,1 1 0,-1-4 0,1 3 0,0-3 0,-1 0 0,-3 3 0,0-3 0,-4 3 0,0 4 0,0 7 0,-15 16 0,2 8 0,-19 19 0,3 1 0,-6 8 0,7-14 0,0 10 0,6-10 0,-1 7 0,2-8 0,4-9 0,3-12 0,5-6 0,4-7 0,-2-8 0,6-1 0,-5-8 0,2-1 0,-7-3 0,3-3 0,0 2 0,5-3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2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24575,'4'5'0,"-1"6"0,-3 13 0,0 9 0,0 1 0,0 6 0,5 6 0,-4-10 0,9 15 0,-9-21 0,8 15 0,-8-16 0,8 3 0,-4-9 0,0-6 0,-2-1 0,-3-7 0,0 2 0,0-4 0,0-2 0,0-2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3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57 24575,'-11'0'0,"-3"0"0,1 0 0,-4 0 0,0 0 0,5 0 0,0 0 0,5 0 0,-1 0 0,10 0 0,8 0 0,12 0 0,11 0 0,1 0 0,12-10 0,-5 8 0,5-12 0,-12 8 0,-1 1 0,0 1 0,-9 0 0,8 3 0,-14-3 0,3 4 0,-4 0 0,-5 0 0,0 0 0,-1 0 0,-2 0 0,2 0 0,-3 0 0,-1 0 0,0 0 0,0 0 0,0 0 0,1-3 0,-4 2 0,-1-2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110 415 24575,'0'7'0,"0"4"0,0 7 0,0 4 0,0 6 0,0-6 0,0 5 0,0-5 0,0-3 0,0 6 0,0-12 0,0 4 0,0-6 0,0-4 0,0 1 0,0-1 0,0 0 0,0 0 0,0 1 0,0-1 0,0 1 0,0-1 0,0 0 0,0 1 0,-6-5 0,4-3 0,-11-4 0,7-8 0,-6-1 0,3-4 0,1-4 0,-1-2 0,0-4 0,4 4 0,-4-3 0,8 3 0,-7 0 0,8 2 0,-4-1 0,0 4 0,3-3 0,-3 4 0,4 0 0,0 1 0,0-1 0,0 0 0,0 0 0,0 1 0,0-1 0,0-4 0,0 7 0,0-7 0,0 9 0,0-5 0,0 0 0,0 4 0,0-2 0,0 2 0,0 0 0,0-3 0,0 4 0,0-1 0,0-3 0,0 8 0,0-8 0,0 7 0,0-6 0,0 6 0,0-3 0,0 5 0,0-1 0,0 0 0,0 4 0,0 1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6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0 228 24575,'0'-8'0,"0"1"0,0-4 0,0-7 0,0 0 0,0-3 0,0 4 0,0 1 0,0-1 0,0 0 0,0 4 0,0 2 0,0 3 0,0 1 0,3 12 0,-2 6 0,2 19 0,2 5 0,-4 4 0,3 7 0,1 2 0,-4 5 0,9 0 0,-9 7 0,8-4 0,-7 5 0,7-8 0,-8-5 0,8-2 0,-7-12 0,2-6 0,0-1 0,-3-14 0,7 8 0,-7-13 0,6 4 0,-3-5 0,3 1 0,1-1 0,-1 1 0,1-4 0,-1 3 0,1-7 0,-1 7 0,1-6 0,-1 2 0,5-3 0,-4 4 0,4-4 0,-1 4 0,-2-1 0,7-2 0,-8 2 0,8-3 0,-4 0 0,5 4 0,4-3 0,-3 3 0,4-1 0,-6-2 0,6 3 0,-8-4 0,6 0 0,-7 0 0,-1 0 0,4 0 0,-8 0 0,4 0 0,-4-7 0,0-3 0,4-15 0,-3 6 0,3-10 0,-2 1 0,-1-7 0,-3-4 0,-2-7 0,-4-17 0,5-1 0,-4-7 0,4 4 0,0 11 0,-4-5 0,4 13 0,-5 2 0,0 12 0,0 6 0,0 7 0,0 8 0,0 1 0,0 5 0,0-1 0,0 1 0,0-1 0,0 1 0,0 0 0,0 0 0,0 0 0,0-1 0,0 1 0,0 0 0,0 3 0,0 1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6:57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24575,'0'17'0,"0"8"0,0 33 0,0 4 0,0 23 0,0 3-413,0-36 0,0 2 413,0 1 0,0 1 0,0-3 0,0 1 0,0 2 0,0 1 0,0 0 0,0-2 0,0 23 203,0 12-203,0-34 0,0 0 0,0-3 0,0-28 0,0 6 623,0-22-623,0 8 0,0-13 0,0-1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0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0 150 24575,'0'15'0,"0"0"0,0 12 0,0-8 0,0 24 0,0-13 0,0 23 0,5-18 0,-4 9 0,7-9 0,-3-6 0,0 2 0,-1-13 0,-4 4 0,0-6 0,0-3 0,0-2 0,0-3 0,0-1 0,3 1 0,-2-1 0,2 1 0,-3-1 0,0 1 0,0-1 0,0-9 0,0-9 0,0-15 0,0-8 0,0-12 0,0 4 0,0-10 0,0 5 0,0-7 0,0 0 0,0 6 0,5-4 0,0 16 0,1-9 0,2 21 0,-7-3 0,2 10 0,-3 5 0,4 3 0,-3 3 0,8 5 0,0-3 0,6 4 0,2-7 0,-1 5 0,1-5 0,0 7 0,-5 0 0,4 0 0,-4 0 0,5 0 0,0 0 0,-1 0 0,1 0 0,-1 0 0,1 0 0,-1 0 0,1 3 0,-1 2 0,-3 3 0,-1 0 0,-5-1 0,1-3 0,-4 3 0,-1-3 0,-3 4 0,0 3 0,0-2 0,0 6 0,0-2 0,0 3 0,-4 6 0,-4-5 0,-6 1 0,-3 3 0,0-11 0,-5 11 0,4-8 0,-8 5 0,8-5 0,-8 0 0,8-4 0,-4-1 0,6 1 0,-6-1 0,8-3 0,-6-1 0,11-4 0,-3 0 0,5 0 0,3 3 0,-3-2 0,3 2 0,3-3 0,6 0 0,7 0 0,5 0 0,4 0 0,2 0 0,4-4 0,-4 3 0,3-3 0,-8 4 0,8 0 0,-8 0 0,3 0 0,-4 0 0,-1 0 0,-3 0 0,2 0 0,-2 4 0,0 0 0,2 8 0,-6 1 0,3 3 0,-4 1 0,1 4 0,-1-3 0,1 8 0,0-3 0,0 4 0,0 0 0,0 0 0,-4 1 0,-1-1 0,-4-5 0,0 0 0,0-1 0,0-3 0,0 3 0,0-8 0,0 2 0,0-2 0,-3-1 0,-5 4 0,-5-7 0,-4 6 0,1-5 0,-6 2 0,4-4 0,-8 1 0,8 0 0,-8-4 0,8-2 0,-8-3 0,8 0 0,-8 0 0,8 0 0,-4-4 0,6-4 0,-1-5 0,0-4 0,5 5 0,0 0 0,4 0 0,0 7 0,0-6 0,4 7 0,-2-3 0,1-1 0,-2 1 0,0 0 0,0 3 0,3-3 0,-3 3 0,7-3 0,-4 0 0,4-5 0,0 0 0,0-10 0,5-6 0,0-6 0,1 11 0,-2 6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1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24575,'7'11'0,"3"6"0,12 2 0,2 8 0,6 4 0,0 0 0,1 5 0,4-1 0,-8 1 0,9 6 0,-15-2 0,8-3 0,-2 3 0,-6-5 0,3 7 0,-5-12 0,-3 2 0,1-14 0,-5 3 0,-3-4 0,3-4 0,-4-2 0,-1-3 0,-3-1 0,3-3 0,-6 2 0,-1-1 0,-5 6 0,-3 1 0,-5 10 0,0 0 0,-7 11 0,1 1 0,-3 27 0,7-22 0,-12 27 0,10-24 0,-10 12 0,6 0 0,-1-1 0,1-5 0,5-2 0,-2-12 0,7-6 0,-1-6 0,3-6 0,4-3 0,-2-1 0,6-5 0,-2 1 0,0-4 0,-4-8 0,2 3 0,-2-6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2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24575,'29'0'0,"-3"0"0,13 0 0,-11 0 0,11 0 0,-5 0 0,0 0 0,5 0 0,-11 0 0,1 0 0,-8 0 0,-8 0 0,-2 0 0,-3 0 0,-1 0 0,-3 0 0,-1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2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24575,'22'0'0,"3"0"0,15 0 0,6 0 0,-5 0 0,5 0 0,0 0 0,-5 0 0,0 0 0,-9 0 0,-9 0 0,-2 0 0,-8 0 0,-2 0 0,-3 0 0,-4 0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7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1 206 24575,'12'-31'0,"-5"6"0,18 3 0,0-1 0,4-1 0,4-1 0,-10 7 0,2 5 0,-4 5 0,5 3 0,1 1 0,-1 4 0,-5 0 0,-4 0 0,-2 0 0,-3 0 0,0 0 0,3 0 0,-4 0 0,1 0 0,-2 0 0,-3 0 0,0 0 0,0-3 0,-3 2 0,-1-2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4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1 517 24575,'0'20'0,"0"-4"0,0 6 0,0-1 0,0 7 0,0 7 0,0-1 0,0-1 0,0-11 0,0 0 0,0-10 0,0 0 0,0-1 0,0-2 0,0 6 0,0-7 0,0-4 0,0-19 0,0-23 0,10-18 0,4-29 0,17-5-442,-5 8 442,5-9 0,-8 18 0,0 1 0,0 4 0,-6 20 0,1 8 0,-8 11 0,3 12 0,-5 1 442,0 11-442,-1-6 0,1 10 0,-1-2 0,1 3 0,-1 0 0,1 0 0,-1 0 0,1 0 0,0 12 0,0 3 0,2 18 0,-1 1 0,1 6 0,0 6 0,5 2 0,-3-1 0,3 5 0,0-4 0,-3-1 0,3-1 0,-5-6 0,-1-6 0,1-1 0,-1-10 0,-1-2 0,1-4 0,-5-5 0,0 0 0,-1-5 0,-2 5 0,3-3 0,-1 6 0,-2-2 0,3-1 0,0 4 0,-3-7 0,2 2 0,-3-3 0,0-1 0,0 1 0,0-4 0,0-1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7 225 24575,'-3'-3'0,"-1"-1"0,4-18 0,0 7 0,0-12 0,14 4 0,-8 9 0,27-14 0,-12 13 0,18-11 0,-10 16 0,4-3 0,-6 8 0,0 0 0,6-4 0,-9 8 0,3-3 0,-10 4 0,-5 0 0,4 0 0,-7 0 0,2 0 0,-3 0 0,-1 0 0,0 0 0,0 0 0,-2 0 0,-2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6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7 871 24575,'-4'1'0,"1"-11"0,3-20 0,0-27 0,10-7 0,-3 0 0,15-2 0,-10 9 0,10-12 0,-10 6 0,4 3 0,0 6 0,-5 6 0,4 8 0,-2 12 0,-3 1 0,2 9 0,-3-3 0,-1 4 0,0 4 0,0-2 0,0 6 0,-4-2 0,3 3 0,-6 0 0,5 1 0,-2 2 0,3 2 0,0 3 0,1 0 0,-1 0 0,5 4 0,-3 9 0,8 11 0,-6 5 0,7 9 0,-7-3 0,3 4 0,1 1 0,-4 0 0,3 0 0,-5-6 0,1-1 0,-1-6 0,0 1 0,0-6 0,0 0 0,-1-6 0,-3-3 0,2 3 0,-3-8 0,1 8 0,1-8 0,-5 4 0,6-5 0,-6 1 0,2-1 0,0 1 0,-2-1 0,3 1 0,-1-4 0,-3 2 0,3-2 0,-3 4 0,0-1 0,4 0 0,-3 1 0,2-1 0,0-3 0,-2 0 0,2-4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8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24575,'11'0'0,"6"0"0,1 0 0,8 0 0,-3 0 0,-1 0 0,0 0 0,-1 0 0,1 0 0,1 0 0,-6 0 0,4 0 0,-11 0 0,9 0 0,-10 0 0,1 0 0,-3 0 0,1 0 0,-1 0 0,0 0 0,0 0 0,0 0 0,1 0 0,-1 0 0,0 0 0,1 0 0,-1 0 0,5 0 0,-4 0 0,4 0 0,-5 0 0,1 0 0,-1 0 0,1 0 0,-1 0 0,-3-6 0,2 4 0,-1-4 0,2 6 0,0 0 0,1 0 0,-1 0 0,0 0 0,1 0 0,-1 0 0,0 0 0,0 0 0,0 3 0,1 5 0,0 5 0,0 4 0,0-1 0,1 6 0,0 0 0,4 5 0,-3 1 0,3-1 0,0-4 0,-3 3 0,1-12 0,-2 6 0,-1-11 0,-1 2 0,-2-3 0,-2-1 0,-3-9 0,0-3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24575,'0'21'0,"0"-1"0,0 24 0,0-8 0,0 16 0,0-4 0,0-1 0,0 6 0,0-12 0,0-1 0,4-7 0,-3 6 0,6-13 0,-6 11 0,7-19 0,-7 3 0,2-8 0,-3-1 0,0-5 0,0 0 0,0 1 0,0-1 0,0-3 0,0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0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65 24575,'-5'-3'0,"16"-6"0,4 3 0,22-11 0,-1 10 0,12-4 0,-6 7 0,15 4 0,-19 0 0,15 0 0,-13 0 0,-6 0 0,-1 0 0,-15 0 0,-1 0 0,-6 0 0,-2 0 0,-1-3 0,-5 2 0,-3-2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1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37 358 24575,'5'-6'0,"-2"8"0,-3 15 0,0 5 0,0 5 0,0 6 0,0-4 0,0 4 0,0-6 0,0 0 0,0-4 0,0-6 0,0 4 0,0-12 0,4 12 0,-3-13 0,2 4 0,-3-5 0,0 1 0,0-1 0,0-6 0,0-11 0,0-8 0,0-21 0,0 3 0,0-16 0,0-3 0,0-1 0,-5-12 0,4 13 0,-9-6 0,9 13 0,-4 2 0,5 6 0,0 11 0,0 2 0,0 14 0,0 1 0,0 5 0,0-1 0,0 0 0,3 1 0,5 3 0,4 1 0,10 3 0,-4 0 0,8 0 0,-8 0 0,3 0 0,-4 0 0,4 0 0,-3 0 0,3 0 0,-4 0 0,-1 0 0,-3 3 0,3 2 0,-8 6 0,4-2 0,-4 7 0,0-8 0,-3 4 0,-2 0 0,-3 0 0,0 5 0,0-1 0,0 5 0,0-3 0,-8 8 0,-2-4 0,-14 7 0,0-6 0,-5 6 0,-5-9 0,4 4 0,-3-5 0,6-1 0,0-4 0,-1-1 0,5-4 0,6-1 0,5-3 0,5-2 0,-1-3 0,10 0 0,3-3 0,21-7 0,-2-4 0,9-1 0,-6-3 0,1 8 0,-1-3 0,0 4 0,1 4 0,-1 1 0,0 4 0,-4 0 0,3 0 0,-8 0 0,3 0 0,-4 0 0,-1 0 0,-3 0 0,3 3 0,-8 1 0,4 8 0,-4 1 0,0 4 0,-3-1 0,-1 1 0,-4 0 0,0-1 0,0 1 0,0 4 0,0-3 0,0 4 0,-4-1 0,-5-3 0,-5 8 0,-3-8 0,-1 8 0,1-8 0,0 3 0,0-8 0,4 3 0,-3-7 0,7 3 0,-7-4 0,7 0 0,-6-4 0,6 0 0,-7-4 0,4 0 0,-5 0 0,0 0 0,-3 0 0,6 0 0,-1-4 0,8 0 0,-1-4 0,4 1 0,0-1 0,4 0 0,0-3 0,0-2 0,0-4 0,0 1 0,0-1 0,0-5 0,0-1 0,0-16 0,0 21 0,0-6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3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113 394 24575,'0'11'0,"0"6"0,0 11 0,0 6 0,0 0 0,0-5 0,0-3 0,0-8 0,0 3 0,0-4 0,0-5 0,0 0 0,0-1 0,0-3 0,0 7 0,0-6 0,0 1 0,0-9 0,0-10 0,-4-10 0,-2-20 0,-3 3 0,-3-23 0,2 10 0,-1-12 0,0 7 0,0 0 0,5 6 0,-3 2 0,4 12 0,-1 1 0,-2 10 0,7 2 0,-2 4 0,3 4 0,0 2 0,0 3 0,0 0 0,0 1 0,0 0 0,0-1 0,7 0 0,2 4 0,8-4 0,4 3 0,2 0 0,0-2 0,3 6 0,-4-3 0,6 4 0,-1 0 0,0 0 0,1 0 0,-6 4 0,0 4 0,-6 5 0,-3 3 0,-1 6 0,-3-4 0,0 3 0,-1 0 0,-3-3 0,-1 3 0,-4 1 0,0-4 0,-4 8 0,-5-8 0,-10 9 0,1-9 0,-10 5 0,6-5 0,-6-4 0,5-1 0,-3-4 0,8-1 0,-3 1 0,4-5 0,0 0 0,0-4 0,5 0 0,0 0 0,4 0 0,1 0 0,9-3 0,8-2 0,12-3 0,5-1 0,0 4 0,1-4 0,5 8 0,-5-3 0,5 4 0,0 0 0,-9 0 0,8 0 0,-10 4 0,-3 1 0,1 7 0,-7 1 0,0 3 0,-1 1 0,-8-1 0,0 6 0,-4 0 0,0 1 0,0 3 0,-4-3 0,-4-1 0,-7 5 0,-2-10 0,-1 10 0,-3-9 0,2 0 0,-3-1 0,1-8 0,-2 4 0,1-5 0,-5 1 0,9-4 0,-3-1 0,-1-4 0,4 0 0,-3 0 0,-1 0 0,5 0 0,-1 0 0,2 0 0,8 0 0,-4 0 0,4 0 0,4-9 0,1-11 0,3 6 0,0-4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24575,'7'0'0,"4"0"0,15 0 0,2 14 0,0-3 0,1 17 0,0-3 0,5 0 0,-2 10 0,2-13 0,-3 12 0,3-8 0,2-5 0,1 8 0,3-7 0,-10 3 0,10 0 0,-5 0 0,0-5 0,-6 0 0,-7-3 0,-10-9 0,4 4 0,-8-4 0,4-4 0,-8 3 0,-1-3 0,-3 3 0,0 0 0,0 0 0,-3 1 0,-6 8 0,-4-2 0,-6 17 0,-4-6 0,2 14 0,-9-2 0,8 9 0,-9-1 0,-5 24 0,7-28 0,-5 27 0,9-26 0,-3 11 0,1 1 0,1-1 0,5-5 0,5-8 0,2-7 0,5-10 0,0-2 0,4-8 0,2-2 0,3-3 0,0-1 0,-3-2 0,2-8 0,-2 1 0,3-4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5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24575,'-4'11'0,"1"8"0,3 31 0,0 22 0,0 9 0,0 14-965,0-8 965,0-35 0,0 0 0,0 39 0,0-38 0,0-1 0,0 20 167,0 3-167,0-5 0,0 2 0,0-8 0,4-11 0,2-13 0,-1-11 725,0-2-725,-1-10 73,0-5-73,0 4 0,3-8 0,-6 4 0,6-8 0,-7-1 0,4-3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38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24575,'5'0'0,"-2"0"0,14 0 0,-9 0 0,7 0 0,-7 0 0,7 0 0,-7 0 0,0 0 0,-5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7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24575,'-12'4'0,"1"-1"0,14-3 0,8 0 0,17 0 0,20 0 0,1 0 0,19 0 0,-25 0 0,22 0 0,-21 0 0,10 0 0,-13 0 0,-8 0 0,-15 0 0,2 0 0,-14 0 0,1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24575,'16'0'0,"-6"0"0,30 0 0,-11 0 0,17 0 0,-4 0 0,4 0 0,-7 0 0,1 0 0,-5 0 0,3 0 0,-14 0 0,3 0 0,-10 0 0,-5 0 0,-1 0 0,-3 0 0,-4 0 0,-1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18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24575,'-1'-4'0,"16"9"0,0-2 0,35 16 0,-17-8 0,15 10 0,-4-6 0,-2 4 0,11-2 0,-5-1 0,-8 2 0,-7-7 0,-11 1 0,4-3 0,-13-1 0,3-3 0,-12 1 0,-1-2 0,-3 3 0,-3 1 0,-5 3 0,-11 8 0,-5 5 0,-6 6 0,-6 5 0,4 3 0,-11 5 0,11-6 0,-4-1 0,11-8 0,2 1 0,9-6 0,-3-2 0,8-8 0,1-2 0,1-3 0,6-1 0,-2-3 0,3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24575,'19'0'0,"10"0"0,0 0 0,11 0 0,0 0 0,0 0 0,-6 0 0,-6 0 0,-2 0 0,-8 0 0,3 0 0,-8 0 0,-2 0 0,-6 0 0,-2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2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24575,'-3'4'0,"10"-1"0,3-3 0,13 0 0,9 0 0,-3 0 0,10 0 0,-11 0 0,5 0 0,-10 0 0,-2 0 0,-8 0 0,2 0 0,-9 0 0,1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25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210 136 24575,'0'-15'0,"0"4"0,0-5 0,0 4 0,0-5 0,0 4 0,0-2 0,0 6 0,0-3 0,0 5 0,-7 2 0,2 2 0,-7 3 0,4 0 0,1 0 0,-5 0 0,-1 0 0,1 0 0,-4 0 0,7 3 0,-3 6 0,4 3 0,0 5 0,-5-1 0,8 1 0,-7 4 0,7 2 0,-4 4 0,0 1 0,4-1 0,-4 1 0,8-6 0,-7 4 0,7-3 0,-3 4 0,4-4 0,0 3 0,0-8 0,0 8 0,0-8 0,0 3 0,0-4 0,0 0 0,0-1 0,0 1 0,0-5 0,0 4 0,0-8 0,0 4 0,0-1 0,0-2 0,3 3 0,2-5 0,2 1 0,1-1 0,-1 1 0,1-1 0,-1 1 0,1-1 0,3 1 0,-2-1 0,2-2 0,-3 2 0,-1-7 0,1 4 0,-1-4 0,1 0 0,-1 0 0,1 0 0,-1 0 0,0 0 0,1 0 0,-1 0 0,1 0 0,-1 0 0,1 0 0,0 0 0,-1 0 0,0 0 0,1 0 0,-4-3 0,3-1 0,-4-4 0,5 1 0,-4 0 0,2 2 0,-5-1 0,6 5 0,-6-6 0,5 6 0,-5-8 0,2 4 0,-3-2 0,0 4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0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9 732 24575,'-5'12'0,"2"2"0,3-6 0,0 3 0,0-4 0,0 4 0,0-3 0,0 7 0,0-7 0,0 3 0,0-4 0,0 1 0,0-1 0,0 1 0,0-7 0,0-11 0,0-13 0,0-18 0,0-14 0,5-7 0,7-16 0,12-1 0,2-6 0,2 19 0,-5-7 0,4 17 0,-3-7 0,3 9 0,-8 13 0,-4 13 0,-2 6 0,-5 10 0,0 0 0,-1 8 0,0 0 0,1 4 0,-1 0 0,0 4 0,1 4 0,0 9 0,1 11 0,5 7 0,3 11 0,-2-5 0,5 11 0,-8-4 0,8 6 0,-8-7 0,3-1 0,-2-12 0,-2 4 0,2-14 0,-4 8 0,0-14 0,-1 3 0,1-4 0,-1 0 0,1 4 0,-5-3 0,5 8 0,-5-8 0,5 8 0,-4-12 0,3 6 0,-8-12 0,4 4 0,-4-4 0,4-1 0,-4-3 0,4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0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24575,'23'0'0,"9"0"0,-2 0 0,10 0 0,6 0 0,-5 0 0,-5 0 0,-9 0 0,-11 0 0,-3 0 0,-2 0 0,-3 0 0,-4 0 0,-1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24575,'7'0'0,"5"0"0,-4 0 0,4 0 0,-5 0 0,5 0 0,-4 0 0,4 0 0,-5 0 0,1 0 0,-1 0 0,1 0 0,-4 0 0,-1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0 24575,'-8'16'0,"-4"2"0,-2 5 0,5 8 0,-3-1 0,6 4 0,-3 4 0,-6-3 0,9 4 0,-3 14 0,9-10 0,0 10 0,0-13 0,0 5 0,0-10 0,0 15 0,0-19 0,0 13 0,0-9 0,0-1 0,9 4 0,1-9 0,13 0 0,-4-3 0,9-1 0,1-1 0,6 0 0,5-4 0,-6-1 0,5 1 0,-10-6 0,3 0 0,-9-5 0,-6-1 0,-5 0 0,-4-4 0,-1 0 0,1-4 0,-4 3 0,-1-2 0,-3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0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418 276 24575,'-11'0'0,"0"0"0,-5 0 0,-5 0 0,-6 0 0,0 0 0,-10 0 0,14 0 0,-3 0 0,10 0 0,-4 0 0,2 0 0,2 0 0,-4 0 0,11 0 0,-11 0 0,12 0 0,-3 0 0,4 0 0,-5 0 0,4 0 0,0-6 0,5 2 0,7-15 0,1 6 0,7-12 0,1 3 0,6-9 0,-2 3 0,1 1 0,-1 2 0,-1 8 0,-3-4 0,-2 9 0,-3 1 0,-1 4 0,0 3 0,-6 0 0,-6 11 0,-8 7 0,-8 8 0,1 10 0,-7-3 0,7 3 0,-2-5 0,4-1 0,5 1 0,0-6 0,5 0 0,0-9 0,0 3 0,4-7 0,-3 3 0,7-4 0,-4 0 0,4 0 0,0 1 0,0-1 0,0 0 0,0 0 0,0 0 0,3 1 0,5-1 0,4 1 0,9 0 0,-4 0 0,3 0 0,-4 0 0,0 4 0,0-4 0,-4 7 0,0-6 0,-5 2 0,0-4 0,1 0 0,-1 1 0,-3-4 0,-1-1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3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24575,'4'3'0,"0"5"0,0 15 0,-3-4 0,8 18 0,-4-13 0,1 21 0,2-9 0,-3 10 0,5-12 0,0 4 0,-1-14 0,-4 8 0,3-9 0,-7-1 0,3-4 0,-1-7 0,-2-3 0,2-1 0,-3 1 0,0-1 0,3-3 0,-2 0 0,2-4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4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24575,'12'-8'0,"3"-1"0,12 0 0,1 0 0,5-5 0,1 3 0,0 1 0,-6 6 0,-2 0 0,-3 3 0,-4-3 0,1 4 0,-12 0 0,4 0 0,-5 0 0,4 0 0,-3 3 0,12 2 0,-10 3 0,11 0 0,-13-4 0,4 3 0,-5-6 0,1 3 0,-1-4 0,-3 3 0,0-3 0,-4 4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11 260 24575,'0'29'0,"0"-3"0,0 18 0,0-8 0,0 16 0,0-10 0,0 3 0,0-10 0,0-3 0,0 1 0,0-9 0,0 3 0,0-11 0,0-3 0,0-2 0,0-4 0,0-6 0,0-6 0,0-17 0,0-8 0,0-16 0,0-2 0,-4-6 0,2 0 0,-2 0 0,4 7 0,0 1 0,0 6 0,0 5 0,0 2 0,0 11 0,0 0 0,0 9 0,0-2 0,0 6 0,0-3 0,0 5 0,0-1 0,0 1 0,0 0 0,0-1 0,0 1 0,0 0 0,0-1 0,0 1 0,3-1 0,5 0 0,5 0 0,3 0 0,6-1 0,-5 4 0,10-3 0,-5 7 0,5-3 0,0 4 0,-4 0 0,3 0 0,-8 0 0,4 0 0,-6 0 0,-3 0 0,-1 7 0,-4 2 0,0 8 0,-4 0 0,0-1 0,-4 5 0,0 2 0,0 4 0,0 0 0,-4 1 0,-5-1 0,-5 0 0,-9-4 0,4 3 0,-2-7 0,-2 3 0,6-6 0,-10 2 0,13-1 0,-6-3 0,7-2 0,0-4 0,-3 0 0,8 0 0,-4-1 0,4-2 0,1-2 0,-1-3 0,1 0 0,6 0 0,11 0 0,3 0 0,13 0 0,-3 0 0,10 0 0,-4 0 0,3 0 0,-4 0 0,-1 4 0,0 1 0,-4 4 0,-2 3 0,-4 1 0,-4 9 0,3-5 0,-6 10 0,2-10 0,-3 10 0,-4-10 0,-1 5 0,-4-1 0,0 2 0,0-1 0,0 4 0,0-8 0,-4 3 0,-1-4 0,-7-4 0,3 3 0,-7-7 0,3 3 0,-9-7 0,0-2 0,-11-3 0,4 0 0,-10 0 0,11 0 0,-11-4 0,11-5 0,0-2 0,6-5 0,6 7 0,2-7 0,3 7 0,3-3 0,3 5 0,2-1 0,3 0 0,0 1 0,0-1 0,0 0 0,0 1 0,0-5 0,0 3 0,0-2 0,0 3 0,0 4 0,0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24575,'7'0'0,"5"0"0,-4 0 0,8 0 0,1 8 0,1-2 0,4 15 0,-5-10 0,1 14 0,4-10 0,-3 11 0,8-2 0,-7 4 0,3 0 0,-9 0 0,3-6 0,-7 4 0,2-3 0,-3 4 0,0 1 0,-4-1 0,-1-4 0,-4 8 0,0-7 0,0 9 0,0 0 0,0-4 0,-4 9 0,-6-4 0,-5 6 0,-5-6 0,1 4 0,4-10 0,-2 5 0,7-11 0,-3 0 0,4-5 0,1-5 0,0 4 0,0-8 0,4 8 0,-3-4 0,2 1 0,1 3 0,-3-8 0,6 8 0,-6-8 0,6 4 0,-2-5 0,3 1 0,-3-4 0,2-1 0,-2-3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24575,'6'0'0,"1"0"0,13 0 0,-4 0 0,1 0 0,0 0 0,-1 0 0,-3 0 0,-2 0 0,-3 0 0,-1 0 0,-3 4 0,-1 0 0,-3 7 0,0 7 0,0 0 0,-4 8 0,0-8 0,-9 3 0,4-4 0,-7-1 0,7-3 0,-3 3 0,4-8 0,0 4 0,4-5 0,-3 1 0,6-1 0,-6-3 0,10-1 0,1-3 0,9 0 0,3 0 0,6 0 0,-5 0 0,10 0 0,-5 0 0,6-4 0,-1 3 0,-4-7 0,3 7 0,-8-3 0,3 4 0,-8-3 0,-2 2 0,-3-2 0,-1 3 0,1 0 0,-4-3 0,-1-1 0,-3-4 0,0 4 0,0 1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39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24575,'5'4'0,"6"-1"0,19-3 0,4 0 0,1 0 0,-3 0 0,-4 0 0,-1 0 0,-4 0 0,-6 0 0,-5 0 0,-5 0 0,-3 0 0,0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0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24575,'12'0'0,"10"0"0,2 0 0,15 0 0,-5 0 0,0 0 0,-6 0 0,-7 0 0,-4 0 0,-5 0 0,-3 0 0,-6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4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 24575,'8'15'0,"2"-1"0,20 26 0,-4-13 0,17 21 0,-16-12 0,13 6 0,-13-6 0,16 12 0,-17-21 0,16 15 0,-26-23 0,11 4 0,-18-10 0,2-2 0,-3-3 0,-1-4 0,1 2 0,-1-2 0,0 3 0,0-3 0,-3 3 0,2-6 0,-5 5 0,2-2 0,-6 9 0,-2 0 0,-8 16 0,-7 6 0,-7 13 0,-12 8 0,4 5 0,-11 5 0,9 4 0,2-11 0,2 7 0,10-10 0,-4 7 0,4-2 0,2-8 0,4-5 0,2-8 0,6-7 0,0-10 0,0-2 0,4-4 0,-2-5 0,7 0 0,-4-5 0,1 1 0,-1-4 0,-4-1 0,4-3 0,1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5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8 662 24575,'-4'15'0,"0"-3"0,4-1 0,0 1 0,0-3 0,0 2 0,0 1 0,0-4 0,0-36 0,0-2 0,0-44 0,5 12 0,8-24-427,7-4 427,-1 14 0,-1-6 0,-2 25 0,-8 6 0,6 5 0,-9 19 0,4 12 0,-5-1 0,0 12 427,-1-1-427,1 2 0,4 3 0,-1 0 0,0 0 0,1 0 0,-1 0 0,1 12 0,1 9 0,0 13 0,1 6 0,5 6 0,2 7 0,-1-4 0,5 16 0,-4-16 0,6 18 0,-2-11 0,2 5 0,-3-19 0,-4 2 0,-3-20 0,-4 3 0,-1-10 0,0-5 0,0 0 0,-4-4 0,-1-4 0,-3-1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6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24575,'11'0'0,"1"0"0,10 0 0,-5 0 0,10 0 0,-5 0 0,6 0 0,4 0 0,-3 0 0,10 0 0,-11 0 0,5 0 0,-10 0 0,-6 0 0,-1 0 0,-8 0 0,0 0 0,-4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1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5 24575,'-6'0'0,"-5"0"0,4 0 0,-8-4 0,7 7 0,-3 1 0,-1 4 0,0 7 0,3 2 0,-5 0 0,9 3 0,-7-8 0,8-1 0,1-3 0,3-1 0,0 0 0,0 4 0,0-3 0,0 3 0,0-5 0,0 1 0,0 0 0,0 0 0,3-3 0,1 3 0,7-7 0,1 7 0,4-2 0,-4-1 0,7 3 0,-9-6 0,9 7 0,-11-7 0,7 2 0,-7-3 0,7 0 0,-6 0 0,2 0 0,-4 0 0,0 0 0,4 0 0,-3 0 0,3 0 0,-4-3 0,1-5 0,-1 0 0,1-3 0,-4-1 0,2 0 0,-5 0 0,3-3 0,-4 3 0,0-4 0,0 0 0,0 0 0,0 0 0,0 4 0,0-3 0,0 6 0,0-6 0,0 7 0,0-3 0,-4 7 0,0 1 0,-7 3 0,3 0 0,-3 0 0,0 0 0,-1 0 0,-4 0 0,3 0 0,-2 0 0,3 7 0,-4 2 0,0 7 0,-1 4 0,5-3 0,-1 4 0,5-5 0,0 0 0,1-4 0,2-1 0,-1-4 0,5-3 0,-2-1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7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1 959 24575,'0'6'0,"0"-12"0,0-24 0,0-19 0,0-14 0,0-23 0,0 20 0,5 11 0,2 0 0,1-6 0,1 10 0,1 1 0,7-15 0,-9-12 0,6 21 0,-9 8 0,5 15 0,-5 10 0,-1 6 0,-1 5 0,-2 0 0,6 4 0,-6-4 0,5 4 0,-5 1 0,3 0 0,-1 3 0,1 0 0,3 4 0,0 4 0,1 4 0,0 4 0,1 15 0,0-3 0,1 14 0,-1-3 0,-3 4 0,3 1 0,-4 6 0,5-5 0,-4 11 0,3-5 0,-3 1 0,4-2 0,0 0 0,0-5 0,0 0 0,0-8 0,-1-6 0,0 0 0,0 1 0,0-6 0,0 4 0,-1-8 0,1 3 0,-1-4 0,0 0 0,0-5 0,0 0 0,0-5 0,-1 1 0,-2 0 0,-2-4 0,-3-1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8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24575,'2'0'0,"9"0"0,10-4 0,6-1 0,6-5 0,-4 5 0,4 1 0,-6 4 0,-4 0 0,3 0 0,-12 0 0,6 0 0,-7 0 0,-1 0 0,0 0 0,-8 0 0,-1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24575,'5'0'0,"6"0"0,13 0 0,9 0 0,7 0 0,-4 0 0,3 0 0,-6 0 0,-9 0 0,3 0 0,-15 0 0,0 0 0,-4 0 0,-1 0 0,-3 0 0,-1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5:49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24575,'0'15'0,"0"5"0,0 8 0,0 6 0,0 1 0,0-2 0,0 0 0,0-5 0,0 11 0,0-11 0,0 5 0,4-10 0,0-2 0,1-4 0,-1-4 0,-4-2 0,0-3 0,0-1 0,0-3 0,0-1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43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303 188 24575,'0'-11'0,"0"3"0,0-8 0,0 3 0,-4-3 0,3-1 0,-10 0 0,9 1 0,-9-1 0,3 0 0,-1 4 0,-3 2 0,4 3 0,1 4 0,-5 1 0,3 3 0,-6 0 0,6 0 0,-7 0 0,8 0 0,-4 0 0,0 0 0,4 0 0,-4 3 0,1 5 0,2 5 0,-4 8 0,1-3 0,2 8 0,-2-8 0,7 3 0,-3-8 0,4 3 0,0-4 0,0 5 0,0-5 0,4 4 0,-4 1 0,4 1 0,-4 4 0,3-1 0,-6-3 0,6 3 0,-3-4 0,4-5 0,0 4 0,0-3 0,0 3 0,0-3 0,0 2 0,0-2 0,0 0 0,0 2 0,0-6 0,0 6 0,0-6 0,0 2 0,0-3 0,0-1 0,4 1 0,-4 3 0,4-2 0,-1 2 0,-2-3 0,6 4 0,-3-4 0,1 4 0,1-5 0,-1 1 0,-1-1 0,3 1 0,-3-1 0,3 1 0,1-1 0,-1-3 0,0 3 0,1-3 0,-1 3 0,1 1 0,-1-1 0,1-3 0,-1-1 0,-3 1 0,3-3 0,-3 2 0,4 0 0,-1-2 0,0 3 0,1-1 0,-1-2 0,1 2 0,-1-3 0,0 0 0,1 0 0,0 0 0,-1 0 0,0 0 0,1 0 0,-1 0 0,1 0 0,-1 0 0,0 0 0,1 0 0,-1 0 0,1 0 0,-1 0 0,0 0 0,0 0 0,0 0 0,0-3 0,1-2 0,-1-2 0,0 0 0,1-1 0,-1 1 0,-3-1 0,3 4 0,-6-3 0,5 6 0,-5-6 0,6 6 0,-7-5 0,7 5 0,-6-6 0,5 6 0,-5-6 0,6 7 0,-7-7 0,4 6 0,-4-2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2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259 171 24575,'0'-11'0,"0"-4"0,0-2 0,0-1 0,0-3 0,-4 4 0,0 0 0,-4 4 0,3 2 0,-2 3 0,3 1 0,-8 2 0,4-1 0,-4 5 0,4-3 0,1 4 0,-1 0 0,1 0 0,-5 0 0,3 0 0,-3 0 0,1 4 0,2 4 0,-7 5 0,7 4 0,-7 0 0,7-5 0,-3 4 0,4-8 0,3 4 0,-1-5 0,1 5 0,1 1 0,0-1 0,0 4 0,3-4 0,-2 5 0,3 0 0,-5 4 0,4-3 0,-3 3 0,4-4 0,0 0 0,0-1 0,0 1 0,0 0 0,0-1 0,0 1 0,0-1 0,0-3 0,0 2 0,0-2 0,0 4 0,0-1 0,0 1 0,0 0 0,0-1 0,0 1 0,0-4 0,0 2 0,0-2 0,0-1 0,0 4 0,0-7 0,0 2 0,4-3 0,-4-1 0,4 1 0,-4-1 0,3 1 0,-2-1 0,2 1 0,-3 3 0,4-2 0,-4 6 0,4-6 0,-1 3 0,-2-5 0,2 1 0,1-1 0,3 4 0,-2-3 0,5 3 0,-6-3 0,0-1 0,3-3 0,-6 3 0,6-6 0,-3 5 0,3-5 0,0 2 0,0 0 0,1-2 0,-1 2 0,1-3 0,-1 0 0,1 0 0,-1 0 0,1 0 0,-1 0 0,1 4 0,-1-4 0,0 4 0,0-1 0,0-2 0,0 2 0,1-3 0,-1 0 0,0 0 0,0 0 0,1 0 0,-1-8 0,1-1 0,1-8 0,-1-4 0,-3 7 0,3-7 0,-4 9 0,1-1 0,2 1 0,-6 5 0,5 2 0,-5-1 0,2 5 0,-3-2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7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67 176 24575,'-7'0'0,"-1"0"0,1 3 0,-1 5 0,0 10 0,-1 4 0,4 1 0,-4 8 0,8-7 0,-4 5 0,5 2 0,0-12 0,0 13 0,0-14 0,0 3 0,0-8 0,0 3 0,0-8 0,4 4 0,4-8 0,5 3 0,3-6 0,6 3 0,-5-4 0,10 0 0,-10 0 0,10 0 0,-10-8 0,1-1 0,-2-4 0,-7 1 0,3 0 0,-5 3 0,1-2 0,0-1 0,-4 3 0,0-11 0,-4 6 0,0-12 0,0 3 0,0-5 0,0-5 0,0 4 0,0-9 0,0 4 0,0-1 0,0 2 0,0 6 0,0 4 0,-4 1 0,0 10 0,-4 0 0,0 4 0,1 4 0,-1 1 0,-4 3 0,4 0 0,-4 0 0,0 7 0,3 7 0,-4 9 0,0 9 0,2-3 0,1 4 0,2-6 0,3 0 0,0-4 0,1-2 0,4-4 0,0-1 0,0-3 0,0 3 0,0-8 0,0 4 0,0-5 0,0 1 0,3-4 0,1-1 0,4-3 0,-1 0 0,1 0 0,4 0 0,0-7 0,12-10 0,1-7 0,0-2 0,-2 3 0,-7 6 0,1 1 0,0-1 0,4 4 0,-3 4 0,-1 2 0,-1 6 0,-4-6 0,1 6 0,3-3 0,-4 4 0,1 0 0,2 0 0,-6 0 0,7 0 0,-4 7 0,1 7 0,3 4 0,-6 14 0,7-9 0,-6 10 0,2 0 0,-3 1 0,-1 6 0,-3 6 0,-2-10 0,-4-1 0,0-18 0,0-1 0,0-7 0,0 2 0,0-3 0,-3-4 0,-2-13 0,1-6 0,0-18 0,4-2 0,0-5 0,0 1 0,0-1 0,0 6 0,5-5 0,4 10 0,5-4 0,5 6 0,4-2 0,-4 6 0,3 1 0,0 8 0,-5 2 0,5 3 0,-6 1 0,-3 3 0,3 1 0,-8 4 0,4 0 0,-5 0 0,1 0 0,-1 0 0,-3 3 0,0 1 0,-4 4 0,0-1 0,0-3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8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8 639 24575,'-4'7'0,"1"0"0,3-6 0,0-11 0,0-13 0,0-18 0,0-7 0,0-20 0,15 3 0,-6-5 0,16 15 0,-13-4 0,7 21 0,-12-8 0,5 13 0,-7 13 0,3-2 0,0 10 0,0 0 0,0 3 0,-1 2 0,1 4 0,-1 2 0,-2-6 0,1 6 0,-2-2 0,4 3 0,-1 0 0,0 0 0,1 3 0,0 10 0,-4 6 0,4 8 0,-2 6 0,3 1 0,2 12 0,-1-4 0,0 4 0,0 0 0,0-5 0,0 5 0,0-7 0,0-5 0,3-1 0,-3-5 0,3-6 0,-4 0 0,-1-10 0,0 4 0,0-4 0,0 5 0,-3-1 0,2 1 0,-6 0 0,6-1 0,-6 1 0,3-4 0,-1-2 0,-2-3 0,3-1 0,-4-3 0,0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24575,'3'-4'0,"5"1"0,5 3 0,3 0 0,-3 0 0,2 0 0,-2-4 0,4 3 0,-1-6 0,-3 6 0,3-3 0,-4 4 0,1 0 0,7-4 0,-10 3 0,6-3 0,-4 4 0,-4 0 0,3 0 0,-4 0 0,-3 0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9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24575,'11'0'0,"1"0"0,5 0 0,4 0 0,-3 0 0,3 0 0,-4 0 0,4 0 0,2 0 0,-5 0 0,-1 0 0,-6 0 0,-2 0 0,2 0 0,-7 0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4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24575,'0'11'0,"0"0"0,0 10 0,0-4 0,-8 8 0,6-4 0,-5 6 0,3-1 0,3 0 0,-3 0 0,0-4 0,3 3 0,-2-8 0,3 3 0,0-8 0,0 3 0,0-7 0,0 3 0,0-3 0,0-1 0,0-3 0,0-1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0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24575,'11'0'0,"6"0"0,5 0 0,6 0 0,-1 0 0,0 0 0,-4 0 0,3 0 0,-12 0 0,2 0 0,-8 0 0,-4 0 0,-1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42 209 24575,'0'20'0,"0"1"0,0 2 0,0 3 0,0 8 0,0-4 0,0 21 0,0-15 0,0 10 0,0-6 0,0-6 0,0 4 0,4-9 0,-3-1 0,3-6 0,-4-10 0,0 0 0,0-5 0,-3-9 0,3-8 0,-8-23 0,6 2 0,-7-20 0,2 2 0,-3-6 0,3-13 0,2 18 0,5-9 0,0 17 0,0-4 0,0 12 0,0 6 0,0 6 0,0 10 0,0-4 0,0 7 0,0-2 0,0 4 0,0-1 0,0 1 0,0 0 0,4 3 0,0-3 0,3 3 0,1-4 0,-1 4 0,1-3 0,-1 3 0,1 0 0,-1-3 0,5 6 0,-4-6 0,8 7 0,-4-4 0,5 4 0,0 0 0,-1 0 0,6 0 0,-4 0 0,8 0 0,-4 0 0,0 4 0,-1 1 0,-4 3 0,0 0 0,-5 0 0,0 0 0,-5 0 0,1-1 0,-1-3 0,1 3 0,-4-3 0,-1 4 0,-3-1 0,0 5 0,0 0 0,-4 10 0,-4-4 0,-6 8 0,-4-4 0,-5 7 0,4-7 0,-4 1 0,7-7 0,-6 2 0,4-5 0,-3 0 0,4-5 0,4 0 0,-3 0 0,4-4 0,-1 3 0,1-6 0,5 3 0,-1-4 0,0 0 0,1 0 0,6 0 0,9 0 0,5-4 0,12 3 0,-3-7 0,1 7 0,3-7 0,-3 7 0,4-3 0,0 4 0,-4 0 0,3 0 0,-8 0 0,3 0 0,-4 4 0,-1 4 0,-3 5 0,-1 4 0,-3-1 0,-1 1 0,-3 4 0,-2-3 0,-3 3 0,0 1 0,0-4 0,0 3 0,0-4 0,0-5 0,0 4 0,0-4 0,-3 5 0,-6 0 0,0-1 0,-3 1 0,3 0 0,-3-5 0,3 4 0,-7-3 0,3 0 0,0 3 0,1-7 0,0 3 0,4-5 0,-8 1 0,7 0 0,-7 0 0,8-3 0,-4-2 0,0-3 0,0 0 0,-1 0 0,-3 0 0,4 0 0,-1 0 0,-3 0 0,7 0 0,-2 0 0,3-3 0,1-1 0,-1-4 0,0 4 0,4-3 0,1 3 0,-1 0 0,3-3 0,-5 3 0,5-6 0,-2-2 0,3 3 0,0 2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4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79 244 24575,'-5'3'0,"2"1"0,3 4 0,0-1 0,0 1 0,0-1 0,0-6 0,0-6 0,0-8 0,4-3 0,-3-1 0,6 0 0,-6-4 0,6 3 0,-6-4 0,7 6 0,-7-1 0,2 4 0,-3-2 0,0 2 0,4 0 0,-4 2 0,4 3 0,-4 1 0,0-5 0,0 4 0,0-4 0,0 5 0,0 8 0,-4 10 0,3 10 0,-12 12 0,6-4 0,-7 9 0,5-4 0,-1 0 0,0-2 0,1-4 0,0-1 0,4 0 0,-3 0 0,7 1 0,-3-6 0,0-5 0,4-1 0,-4-7 0,4 2 0,0-3 0,0-4 0,0-1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5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24575,'-4'2'0,"0"4"0,4 9 0,0 6 0,0-3 0,0 4 0,0-6 0,0 1 0,4-1 0,-3 6 0,6-8 0,-2 6 0,-1-7 0,3 3 0,-6-3 0,3-2 0,-4-3 0,0-1 0,0 1 0,0-4 0,0-1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20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35 380 24575,'0'67'0,"0"1"0,0-6 0,0-13 0,0-29 0,-4 3 0,3 4 0,-11 0 0,10-4 0,-6-2 0,8-8 0,0-1 0,0-5 0,-4-3 0,4-4 0,-4-13 0,4-17 0,0-12 0,0-19 0,5-1 0,7-8 0,7-7 0,4 5 0,0 2 0,0 2 0,4 13 0,-5 0 0,4 9 0,-12 16 0,0 3 0,-6 14 0,0 5 0,-1 5 0,1 3 0,-1 0 0,1 0 0,-1 0 0,1 7 0,0 2 0,5 13 0,-4-4 0,8 8 0,-7 2 0,4 6 0,0 6 0,-3 0 0,4 0 0,-1-1 0,-3 7 0,8-4 0,-7 4 0,6-7 0,-2 1 0,-1-6 0,3-1 0,-8-6 0,3-4 0,-1-2 0,-3-4 0,3-1 0,-4 1 0,1 0 0,-1-1 0,-3 1 0,2 4 0,-2 2 0,4 0 0,0 3 0,0-8 0,-1-1 0,0-1 0,0-8 0,-4 4 0,0-8 0,-4-1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21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24575,'19'0'0,"4"0"0,5 0 0,1-8 0,15 6 0,-13-10 0,8 11 0,-12-3 0,-4 0 0,3 3 0,-13-3 0,4 4 0,-10 0 0,0 0 0,-2 0 0,-2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7:22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24575,'0'7'0,"0"0"0,0 4 0,0-2 0,0 6 0,0 3 0,0-1 0,0 5 0,0-1 0,0-3 0,0 4 0,0-1 0,0-3 0,0 3 0,0-8 0,0-2 0,0-3 0,0-1 0,0-6 0,0-22 0,0 12 0,0-15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28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24575,'0'15'0,"0"1"0,0 5 0,0 2 0,0 9 0,0-3 0,0 22 0,0-19 0,0 25 0,0-8 0,0 1 0,0 9 0,0-12 0,0-5 0,0 3 0,0-21 0,0 3 0,0-15 0,0 0 0,0-4 0,0-1 0,0 1 0,0-1 0,0 1 0,4-4 0,-4 3 0,4-10 0,-4-6 0,0-9 0,0-15 0,-4 4 0,3-10 0,-4 5 0,1-6 0,3 6 0,-3-5 0,4 10 0,0-9 0,0 14 0,0-8 0,0 14 0,0-4 0,0 10 0,0-4 0,0 7 0,0-2 0,0 3 0,0 1 0,0-1 0,0-4 0,3 4 0,1-8 0,4 7 0,4-7 0,-3 4 0,7-1 0,-8 1 0,4 4 0,-5 0 0,1 4 0,-1 1 0,1-1 0,-1 4 0,0-4 0,-3 1 0,3 2 0,-3-6 0,4 6 0,-1-2 0,1-1 0,3 4 0,-2-4 0,6 0 0,-6 4 0,7-4 0,-8 4 0,8 0 0,-8 0 0,8 0 0,-8 0 0,8 0 0,-7 0 0,6 0 0,-6 0 0,6 0 0,-6 0 0,7 4 0,-8 0 0,4 4 0,-5 3 0,1-2 0,-3 2 0,-2 1 0,0-4 0,-2 8 0,2-7 0,-3 6 0,0-2 0,0 3 0,0 5 0,0-3 0,0 8 0,-8-4 0,-7 7 0,-5-1 0,-3-5 0,6-1 0,0-6 0,0 1 0,1-4 0,-1-1 0,0-4 0,0 1 0,5-1 0,-4 0 0,3 0 0,1-4 0,0 3 0,4-6 0,1 3 0,-1-4 0,1 0 0,5 0 0,7-4 0,12-5 0,1-1 0,8-3 0,-8 4 0,8 0 0,-3 5 0,4-5 0,-4 8 0,3-3 0,-8 4 0,3 0 0,-4 0 0,0 0 0,-4 8 0,-1 1 0,-4 12 0,1 2 0,0 4 0,-4 0 0,-1 6 0,-4-4 0,0 4 0,0-6 0,-4-4 0,-5 3 0,-9-11 0,0 5 0,-4-10 0,1 2 0,-2-3 0,-5-4 0,1-1 0,0-4 0,-1 0 0,1 0 0,-1-8 0,1 2 0,-1-12 0,6 5 0,0-1 0,9 2 0,2 4 0,3 1 0,4-1 0,0 1 0,4 0 0,0 3 0,0 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2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24575,'0'2'0,"0"14"0,0 7 0,0 21 0,0 5 0,0 13 0,0 8 0,0-1 0,0 8 0,0-5 0,0 11 0,0-4 0,0 15 0,0-26 0,0 14 0,0-18 0,0 1 0,0 3 0,0-20 0,0 4 0,0-21 0,5 13 0,-4-20 0,3 4 0,-4-11 0,0-1 0,4-8 0,-4 4 0,4-5 0,-4 1 0,3-4 0,1-1 0,4-3 0,-1 0 0,-3 0 0,0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1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24575,'11'11'0,"2"4"0,8-2 0,2 1 0,4 3 0,6-2 0,3 10 0,-1 0 0,5 2 0,-9 1 0,3-2 0,-4 3 0,-1-4 0,-5 3 0,2-13 0,-6 10 0,2-6 0,-4 4 0,-1-2 0,-5-8 0,4 3 0,-3-4 0,-1 1 0,0-2 0,-4 1 0,-1-3 0,1 2 0,-4-4 0,0 1 0,-4-1 0,0 9 0,0 3 0,-9 14 0,-8 7 0,-5 15 0,-4-11 0,-10 37 0,6-19 0,-7 12 0,8 0 0,2-18 0,-2 14 0,0-8 0,3-13 0,10-10 0,3-16 0,4-2 0,5-8 0,-3-2 0,6-7 0,-3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27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364 305 24575,'0'-11'0,"0"2"0,0 2 0,0-1 0,0 1 0,0-4 0,0 3 0,0-4 0,0 1 0,0 3 0,0-3 0,-3 3 0,-1 1 0,-7 3 0,-1 1 0,-4 3 0,-5 0 0,-1 0 0,1 0 0,-4 0 0,8 7 0,-8 2 0,2 13 0,0 0 0,-5 12 0,9-6 0,-4 5 0,5-7 0,4 0 0,-2 0 0,10 0 0,-6 0 0,11-4 0,-3-2 0,4-4 0,0 0 0,0 0 0,0-4 0,4-1 0,8-3 0,6 0 0,3-3 0,4-1 0,-3-4 0,4 0 0,0 0 0,-4 0 0,-2-4 0,-4-4 0,0-1 0,-4-6 0,-1 7 0,-3-3 0,-4 3 0,-1 1 0,-9 3 0,-3 1 0,-10 3 0,2 0 0,-9 13 0,3 3 0,-1 11 0,-3-3 0,9 1 0,0-3 0,6 4 0,3-4 0,0 3 0,5-4 0,0 1 0,4 3 0,0-8 0,0 3 0,0-4 0,0 0 0,0-4 0,0 3 0,3-7 0,5 4 0,9-4 0,4-4 0,5 0 0,0-4 0,6 0 0,-5 0 0,11-14 0,-5 2 0,2-16 0,4 2 0,-9-3 0,-1 1 0,-1-6 0,4-7 0,-9 5 0,5 1 0,-19 15 0,3 4 0,-4 0 0,-1 4 0,-2-3 0,1 6 0,-5 4 0,2 10 0,-3 6 0,0 5 0,0 0 0,0 0 0,0 4 0,0-2 0,0 2 0,0-4 0,0 4 0,4-3 0,0 4 0,4-5 0,0 0 0,4-4 0,0 3 0,4-6 0,0 2 0,0-3 0,-1-3 0,1-2 0,5-3 0,-4 0 0,3 0 0,-4 0 0,0 0 0,-4 0 0,3 0 0,-3 0 0,0-3 0,3-1 0,-6-8 0,2 4 0,-3-7 0,-1 3 0,1-9 0,-3 4 0,-1-8 0,-4-2 0,0 4 0,0-8 0,0 14 0,0-8 0,0 12 0,0-7 0,0 12 0,0-6 0,-3 9 0,2 1 0,-2 8 0,6 3 0,5 1 0,4-1 0,0 1 0,3 0 0,-3-1 0,9-2 0,-4-2 0,3-3 0,-4 0 0,4 0 0,-3 0 0,8 0 0,-3 0 0,-1 0 0,0-3 0,-9-2 0,-1 1 0,-4-2 0,0 1 0,-3-2 0,-1 0 0,-9 3 0,-7 1 0,-3 3 0,-4 7 0,3 6 0,0 9 0,-1 10 0,4-5 0,1 4 0,4-4 0,4-1 0,1 0 0,4 0 0,0-5 0,0 0 0,0-5 0,0 0 0,0-4 0,7-1 0,6-7 0,4 0 0,9-4 0,-5 0 0,5 0 0,0 0 0,6 0 0,-5-4 0,0-4 0,-2-6 0,-8-2 0,8-1 0,-11 1 0,5-1 0,-10 1 0,3 0 0,-5 0 0,-2 0 0,-2 0 0,-3-5 0,0 4 0,0-3 0,0 4 0,0-1 0,0 1 0,0 0 0,-3 4 0,-1 1 0,-7 0 0,-1 6 0,-4-6 0,0 10 0,0-2 0,-5 3 0,4 0 0,-8 0 0,8 0 0,-9 12 0,8-1 0,-4 15 0,9-5 0,-4 5 0,8 0 0,-4 8 0,8-11 0,1 5 0,4-16 0,0-1 0,0-4 0,3-3 0,10-1 0,4-3 0,10 0 0,4 0 0,-4 0 0,10-4 0,-4-6 0,5-5 0,-6-3 0,7-6 0,-5-1 0,2-5 0,4-1 0,-9-3 0,4-3 0,-4-4 0,-5-5 0,4 4 0,-9-3 0,-1 6 0,-6-5 0,-5 4 0,1-4 0,-1 11 0,0-4 0,-4-2 0,0 9 0,-5-2 0,0 16 0,0 4 0,0 1 0,-8 7 0,0 1 0,-8 3 0,-5 0 0,0 7 0,-7 8 0,5 13 0,-6 7 0,4 4 0,-1 1 0,1 5 0,10-5 0,0 10 0,10-11 0,0 11 0,5-10 0,0 4 0,0-11 0,0 3 0,0-8 0,7-1 0,3-2 0,6-12 0,5 8 0,-4-12 0,8 7 0,4-3 0,-1-3 0,1-3 0,-4-7 0,-8 0 0,8 0 0,-8 0 0,3 0 0,-4-7 0,-3-6 0,2-5 0,-6-7 0,3 4 0,-3-6 0,-1 6 0,1-4 0,-5 8 0,0 0 0,-4 2 0,0 7 0,-3 0 0,-1 5 0,-3 10 0,-1 6 0,3 9 0,-2 4 0,6 5 0,-3-3 0,4 3 0,0 0 0,0-8 0,0 8 0,0-14 0,0 3 0,0-4 0,7-4 0,2 0 0,7-4 0,-1-4 0,6-1 0,-4-3 0,8 0 0,-3 0 0,-1-7 0,4-2 0,-7-12 0,-1 3 0,-4-7 0,-5 8 0,0-8 0,0 8 0,-3-4 0,-2 5 0,-3 0 0,0 0 0,0 4 0,0 1 0,0 4 0,0-1 0,-3 4 0,-1 1 0,-3 3 0,0 0 0,0 4 0,-1 8 0,0 6 0,3 3 0,1 4 0,4-8 0,0 4 0,0-5 0,0 0 0,0-4 0,3-1 0,5-4 0,9-3 0,4 0 0,5-4 0,1 0 0,-1 0 0,0 0 0,5-9 0,-3-1 0,-1-4 0,-1-7 0,-9 7 0,9-8 0,-8 1 0,2 3 0,-3-2 0,-1 4 0,-4 0 0,0 0 0,-4 0 0,-4 4 0,-1-3 0,-3 7 0,-2 0 0,-6 5 0,-4 3 0,-4 0 0,0 7 0,-1 6 0,0 9 0,0 4 0,-2 5 0,6-3 0,-1 9 0,9-10 0,-3 4 0,7-9 0,-3-1 0,4-6 0,0 1 0,0-4 0,0-1 0,0-4 0,7 1 0,2-4 0,7 0 0,4-4 0,2 0 0,-1 0 0,4-4 0,2-6 0,2-9 0,8-1 0,-8-7 0,4 2 0,-3-9 0,-1 4 0,-4-9 0,3 4 0,-7-3 0,7 2 0,-8-1 0,-1 3 0,-2 1 0,-7 2 0,3 5 0,-5 4 0,0 5 0,-3 6 0,-8 7 0,-6 1 0,-6 3 0,-7 18 0,3-2 0,-4 17 0,5-7 0,5 0 0,0-5 0,5 0 0,4-5 0,0-4 0,4-1 0,0-4 0,0 0 0,0 0 0,10-3 0,0-1 0,9-3 0,1 0 0,2 0 0,4 0 0,-5 0 0,4 0 0,-12 0 0,7 4 0,-12 0 0,3 3 0,-7 5 0,-1 0 0,-3 8 0,-8 7 0,-7 1 0,-9 5 0,-5-5 0,2-4 0,-2 3 0,7-12 0,1 5 0,9-12 0,1 3 0,3-7 0,1 0 0,0-4 0,3-7 0,1 6 0,3-5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3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24575,'11'0'0,"1"0"0,5 0 0,4 0 0,2 0 0,4 0 0,1 0 0,-6 0 0,4 0 0,-8 0 0,3 0 0,-8 0 0,-1 0 0,-5 0 0,-3 0 0,0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24575,'24'0'0,"0"0"0,4 0 0,-1 0 0,6 0 0,-4 0 0,4 0 0,-11 0 0,-4 0 0,-3 0 0,-6 0 0,2 0 0,-7 0 0,0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35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1 24575,'-7'3'0,"4"10"0,-18 12 0,11 4 0,-9 9 0,4-4 0,0 6 0,0 0 0,10-1 0,-4-4 0,8-3 0,-3-4 0,4-6 0,0 5 0,0-14 0,0 8 0,0-9 0,0 1 0,0 3 0,0-5 0,0 6 0,0-5 0,7 3 0,3-6 0,3 7 0,2-7 0,-2 7 0,0-7 0,-2 2 0,1-3 0,-3 0 0,6-4 0,-6 0 0,6-4 0,-2 0 0,4 0 0,-1 0 0,1 0 0,0 0 0,-1 0 0,1 0 0,-1 0 0,-3-8 0,3 3 0,-3-11 0,0 3 0,3-4 0,-7 0 0,3-4 0,-3 3 0,0-9 0,0 5 0,-4-11 0,-1 4 0,-4-10 0,0 11 0,0-11 0,0 10 0,0-4 0,-4 6 0,-6-1 0,-4 1 0,-3 4 0,3 2 0,-2 4 0,3 0 0,-4 4 0,0 1 0,5 4 0,-4 0 0,7 3 0,-2-2 0,3 6 0,0-2 0,1 3 0,-1 0 0,1 0 0,0 0 0,-1 0 0,1 0 0,3 0 0,1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2:58:49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0 24575,'-11'0'0,"5"4"0,-1 4 0,6 0 0,-10 8 0,9-7 0,-10 11 0,4-6 0,2 7 0,-6 1 0,7-4 0,-3 3 0,3 0 0,-6-3 0,9 0 0,-6-7 0,8 1 0,0-4 0,0 8 0,0-8 0,0 8 0,0-3 0,0-1 0,0 4 0,-3-8 0,2 4 0,-2-4 0,3-1 0,0 1 0,0-1 0,0 5 0,0-4 0,0 8 0,0-8 0,0 8 0,0-3 0,0 3 0,0-3 0,0-2 0,0-3 0,0-1 0,0 1 0,0 3 0,0-2 0,0 7 0,0-8 0,0 4 0,0-1 0,0-2 0,0 2 0,0-3 0,0-1 0,0 1 0,0-1 0,0 1 0,0-1 0,0 0 0,0 1 0,0-1 0,0 0 0,0 0 0,-4 0 0,0 0 0,0 1 0,-2-1 0,5 1 0,-6-1 0,6 5 0,-6-4 0,6 4 0,-5-5 0,5 1 0,-3 4 0,1-4 0,2 4 0,-2-5 0,3 1 0,0-1 0,0 1 0,0-1 0,0 0 0,0 0 0,-4 0 0,4 1 0,-4-1 0,4 1 0,0-1 0,-3-3 0,2 3 0,-2-3 0,3 3 0,0 1 0,0-1 0,3-3 0,-2 3 0,2-10 0,-3 3 0,-3-7 0,2-1 0,-6 1 0,3-1 0,-3 4 0,0 1 0,-1 3 0,1 0 0,3-3 0,1-1 0,3-4 0,0 1 0,0-5 0,0-1 0,0-3 0,0-1 0,4 0 0,1-4 0,3 3 0,1-3 0,-1 4 0,0 0 0,5 1 0,-4-6 0,3 4 0,-3-3 0,-1 4 0,0 4 0,-3 2 0,1 6 0,-5-2 0,3 10 0,-11 1 0,2 4 0,-3 2 0,1-2 0,6-1 0,-2-2 0,3-2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1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357 327 24575,'0'-10'0,"0"-10"0,0 7 0,0-14 0,0 9 0,0-13 0,-4 6 0,-1-8 0,-4 6 0,0-1 0,-4 6 0,3 0 0,-6 5 0,3 4 0,-3 1 0,-1 8 0,0 0 0,-4 4 0,3 0 0,-4 4 0,0 10 0,-2 17 0,0 1 0,1 7 0,9-6 0,-4-5 0,8 5 0,1-6 0,0 1 0,5-6 0,-1 5 0,1-10 0,4 10 0,0-9 0,0 3 0,0-4 0,0-5 0,0 4 0,0-8 0,3 4 0,1-5 0,4-2 0,4-2 0,0-3 0,1 0 0,2 0 0,-2 0 0,4-4 0,-1-4 0,2-10 0,-2 0 0,2-4 0,-2 6 0,8-5 0,-9 4 0,8-4 0,-14 8 0,7-2 0,-8 6 0,4-3 0,-4 1 0,-1 2 0,1-3 0,0 5 0,-4-5 0,3 3 0,-7-2 0,7 6 0,-6-1 0,5 5 0,-5 0 0,2 10 0,-3 3 0,4 4 0,-3 1 0,7 4 0,-4-3 0,5 3 0,-1-4 0,1 0 0,-2-5 0,1 0 0,4-4 0,0 0 0,1-4 0,3 0 0,-4-4 0,9 0 0,-3 0 0,3 0 0,-4-7 0,-8 5 0,-1-6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2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24575,'0'-17'0,"0"25"0,0 6 0,0 32 0,0-10 0,0 16 0,0-5 0,0 7 0,0 7 0,0-12 0,0 10 0,0-18 0,0 5 0,0-12 0,0-1 0,0-10 0,0-6 0,0-5 0,0-5 0,0 1 0,0-7 0,0-11 0,0-3 0,0-14 0,0 9 0,0-3 0,-4 4 0,0 0 0,-1 8 0,1 2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0 156 24575,'0'-8'0,"0"-3"0,0 2 0,0-6 0,8 2 0,1-4 0,4 5 0,2 0 0,-2 0 0,3 2 0,-3-1 0,3 6 0,-4-2 0,5 6 0,0-7 0,-1 8 0,1-4 0,0 4 0,-1 0 0,1 0 0,-1 0 0,1 0 0,-1 0 0,-3 0 0,3 3 0,-8 2 0,8 3 0,-7 4 0,2-4 0,-3 8 0,0-4 0,0 5 0,-3 0 0,2-1 0,-6 1 0,3 4 0,-4-3 0,0 4 0,0-6 0,0 1 0,0 0 0,0-1 0,0 1 0,-4-1 0,-4-3 0,-5 3 0,-4-7 0,0 7 0,1-7 0,-1 3 0,0-3 0,0-1 0,1 0 0,-1-3 0,0 2 0,0-6 0,0 3 0,5-4 0,-4 0 0,4 0 0,-5 0 0,5 0 0,1-3 0,3-6 0,4 1 0,0-8 0,0 4 0,3-1 0,-2-3 0,3 7 0,0-6 0,0 6 0,-4-2 0,3 3 0,-2 1 0,3 0 0,0 2 0,0 2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4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24575,'11'0'0,"8"0"0,0 0 0,8 0 0,6 0 0,1 4 0,0 5 0,-1 6 0,-4 8 0,18 10 0,-11 5 0,4 0 0,2 17 0,-17-11 0,20 19 0,-11-3 0,-16-16 0,12 20 0,-8 3 0,-2-7 0,7 22 0,-19-26 0,8 1 0,-5 9 0,0-10 0,0 7 0,-4-3 0,2-6 0,-8 0 0,4-1 0,-5 1 0,0 0 0,0 0 0,0 0 0,0-1 0,-5 1 0,-6 0 0,-1 0 0,-7-7 0,7-1 0,-2-6 0,4-6 0,1-6 0,0-6 0,5-10 0,-4 0 0,8-5 0,-7 1 0,3-1 0,-1 1 0,-1-1 0,1 1 0,-2-4 0,-1 3 0,0-6 0,1 5 0,-1-5 0,1 2 0,0-3 0,3 0 0,1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5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0 24575,'-3'11'0,"-7"6"0,5 6 0,-11-1 0,6 4 0,-8-3 0,4 4 0,1 1 0,-1 5 0,3 1 0,-3 0 0,0 4 0,-3 10 0,6-11 0,-5 21 0,6-22 0,-1 10 0,1 7 0,-3-10 0,10 10 0,-10-13 0,12 0 0,-8 6 0,8-11 0,-14 16 0,13-9 0,-8 6 0,10 4 0,-5-5 0,4 14 0,-4-5 0,5 4 0,0-6 0,0 0 0,0 7 0,0-6 0,0 6 0,0-7 0,5 6 0,6-4 0,6 4 0,0-6 0,3 0 0,-3-1 0,4-5 0,-5-3 0,2-5 0,-3-5 0,0-3 0,2-4 0,-3-6 0,-1 0 0,3-6 0,-3 1 0,3-4 0,-3 3 0,6-4 0,-9 1 0,5-2 0,-7-7 0,-1-1 0,-3-27 0,-1-12 0,-3 4 0,0 1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6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24575,'9'-2'0,"-2"7"0,-7 7 0,3 5 0,6 4 0,6 8 0,3-1 0,1 0 0,-6-1 0,4-5 0,-4 1 0,6 3 0,-2-3 0,-3-5 0,3 7 0,-9-15 0,5 6 0,-6-8 0,-3-1 0,3-3 0,-6 3 0,2-6 0,-3 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30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245 455 24575,'-11'0'0,"-12"0"0,8 0 0,-20 0 0,11 12 0,-4 3 0,1 13 0,8-2 0,-3-6 0,9 4 0,1-11 0,4 4 0,4-6 0,1-4 0,3 0 0,10-3 0,9-1 0,12-3 0,13 0 0,-4 0 0,10 0 0,-11 0 0,0 0 0,-8 0 0,-5 0 0,-8 0 0,-3 4 0,-7 3 0,-4 5 0,0 9 0,-4 0 0,0 10 0,-8-3 0,-8 10 0,-8-10 0,-5 6 0,1-10 0,1-2 0,1-5 0,4-3 0,2-6 0,4-4 0,0-4 0,-2-17 0,5 1 0,4-11 0,1 2 0,7 8 0,-3-4 0,4 9 0,0 1 0,3 7 0,1 1 0,6 7 0,2 0 0,4 4 0,5 4 0,-4 1 0,8 0 0,-4-1 0,6-3 0,-1-1 0,5-3 0,-4-1 0,5-4 0,-6 0 0,-5 0 0,4-8 0,-8 2 0,4-14 0,-4 2 0,-3-8 0,-2-1 0,-3-4 0,0-2 0,1-11 0,-4 5 0,3-25 0,-7 20 0,3-20 0,0 12 0,-4-1 0,4-5 0,-5 6 0,0 7 0,0 1 0,0 11 0,0 6 0,0 6 0,0 9 0,0 1 0,0 4 0,0 9 0,0 13 0,-4 12 0,3 17 0,-4 1 0,5 6 0,0-6 0,0 5 0,0-11 0,0 5 0,0-6 0,0-6 0,0 5 0,0-10 0,4 0 0,5-2 0,0-8 0,6 4 0,-2-9 0,3-1 0,4-2 0,-3-1 0,8 0 0,-8-3 0,8 3 0,-3-8 0,4 4 0,-5-4 0,4 0 0,-8 0 0,4 0 0,-5 0 0,0 0 0,-1 0 0,1 0 0,0-7 0,0-2 0,1-11 0,-5 3 0,5-20 0,-8 17 0,3-17 0,-7 20 0,-2-8 0,-3 8 0,0-4 0,0 9 0,-3 1 0,-5 7 0,-8 1 0,-1 3 0,-14 0 0,8 0 0,-8 3 0,4 6 0,5 9 0,1 4 0,4-1 0,0 4 0,8-3 0,-3-1 0,11-1 0,-2-4 0,3 0 0,0-4 0,0-1 0,0-4 0,7-3 0,2-1 0,11-3 0,2 0 0,11-4 0,-10 0 0,5-8 0,-12 0 0,-4-1 0,3-2 0,-7 7 0,3-3 0,-4 4 0,0 3 0,0 0 0,0 4 0,0 0 0,0 0 0,-3 4 0,2 0 0,-2 7 0,4 1 0,0 4 0,3-4 0,-2 3 0,6-6 0,-2 2 0,7-7 0,-3 0 0,3-4 0,1 0 0,-4 0 0,4-12 0,1-3 0,-4-7 0,4-9 0,-5 8 0,2-14 0,-5-2 0,6-13 0,-9 10 0,4-20 0,-10 21 0,0-17 0,0 7 0,-4 5 0,3 3 0,-4 10 0,0 6 0,0 7 0,0 4 0,-3 7 0,-5 2 0,0 7 0,-3 0 0,3 11 0,-3 4 0,0 16 0,-2 7 0,3 8 0,0 4 0,0 1 0,4 0 0,2 0 0,4-6 0,0 5 0,0-11 0,0 5 0,0-11 0,0-2 0,3-10 0,2 4 0,11-7 0,-2-1 0,6-1 0,1-7 0,-4 2 0,8-6 0,-8-1 0,8-4 0,-4 0 0,5 0 0,0 0 0,0-8 0,-4-1 0,4-13 0,-8 0 0,4-5 0,-4 0 0,-5 1 0,0 0 0,-5 4 0,0 2 0,-3 4 0,-2 0 0,-3 3 0,0 2 0,0 4 0,-3 3 0,-8 1 0,2 3 0,-9 0 0,6 0 0,-1 0 0,-2 3 0,3 5 0,0 9 0,-4 5 0,6 3 0,1 7 0,1-5 0,7 0 0,-3-2 0,4-8 0,0 4 0,0-9 0,0 3 0,0-7 0,8 3 0,0-7 0,13 4 0,0-8 0,5 4 0,5-4 0,-3 0 0,8 0 0,-3 0 0,0-7 0,3-4 0,-1-10 0,-2 2 0,-4 2 0,-9 5 0,-8 4 0,-1 0 0,-3 4 0,-1 1 0,-3 3 0,-1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7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24575,'-3'5'0,"2"2"0,-11 21 0,6 2 0,-12 4 0,7-1 0,-3 0 0,1-5 0,7 1 0,-11-3 0,15-8 0,-9-1 0,10-1 0,-6-8 0,3 4 0,-4-5 0,4 1 0,-3-4 0,6 2 0,-2-2 0,3 3 0,0-3 0,0-1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08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323 638 24575,'-84'0'0,"18"0"0,54 0 0,0-4 0,3-4 0,-3-5 0,-1-8 0,4 7 0,-8-12 0,8 17 0,-8-17 0,4 16 0,3-10 0,-1 7 0,6-4 0,-3 0 0,0 8 0,3-6 0,2 10 0,3-11 0,0 3 0,0-3 0,0-6 0,0 4 0,0-8 0,0 3 0,0-4 0,0 4 0,0-3 0,0 8 0,0-4 0,3 10 0,6-4 0,0 3 0,2 0 0,1-2 0,1 6 0,3-3 0,1 0 0,0 2 0,4-2 0,-3 3 0,8 0 0,-4 4 0,6-3 0,-1 7 0,12-3 0,-8 4 0,8 0 0,-16 0 0,3 0 0,-4 0 0,1 0 0,3 0 0,-8 0 0,3 0 0,-4 0 0,0 4 0,-1 0 0,-3 4 0,2 0 0,-6 0 0,2 0 0,-3-1 0,-1 1 0,1 3 0,0-2 0,0 6 0,-4-2 0,4 4 0,-7-5 0,6 4 0,-6-4 0,3 5 0,-4 0 0,0-1 0,0 1 0,0 4 0,0 9 0,0-1 0,0 1 0,0-3 0,0-10 0,0 1 0,0-3 0,0-2 0,0 0 0,0-2 0,0 1 0,0-4 0,0 4 0,-4-5 0,0 5 0,-4-4 0,0 4 0,1-5 0,-1 1 0,0 3 0,-4-2 0,3 3 0,-2-4 0,-1 0 0,-1 0 0,-4 0 0,5 0 0,-4 0 0,4 0 0,-5 0 0,4 0 0,-3 0 0,8 0 0,-4-3 0,5-2 0,-1 0 0,0-2 0,1 2 0,-1-3 0,0 4 0,1-3 0,-1 2 0,1-3 0,0 0 0,0 0 0,3-7 0,1 6 0,3-6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0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0 24575,'0'15'0,"0"5"0,0 8 0,-8 1 0,6 4 0,-10 0 0,2-5 0,4 5 0,-10-6 0,14 1 0,-11 5 0,12 1 0,-11-5 0,10 9 0,-14-9 0,14 11 0,-7-1 0,5 1 0,2-11 0,-2 9 0,-5-9 0,7 5 0,-7 5 0,9-10 0,0 9 0,0-9 0,0 9 0,0-9 0,0 9 0,0-9 0,0 9 0,0-9 0,0 10 0,0-5 0,0 0 0,0 5 0,0-5 0,0 6 0,0-6 0,4 4 0,2-3 0,-1-1 0,4 4 0,-4-9 0,1 4 0,6 6 0,-6-9 0,7 5 0,-4-9 0,0-3 0,0 4 0,0 1 0,3-6 0,-2 4 0,3-3 0,-4 4 0,0 0 0,-1-4 0,1-2 0,-1-4 0,1 0 0,-1-1 0,0-3 0,0 3 0,0-8 0,0 8 0,0-8 0,0 4 0,-1-1 0,1-2 0,0 2 0,-1-3 0,1-1 0,-1 1 0,1-1 0,-1 1 0,-3-1 0,3 1 0,-6-1 0,5 1 0,-5-1 0,5-3 0,-5 2 0,2-2 0,1 0 0,-4 3 0,7-3 0,-4 3 0,4-3 0,-3 2 0,3-5 0,-3 2 0,0 1 0,3-4 0,-4 4 0,1-17 0,-1 9 0,-3-9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24575,'0'11'0,"0"7"0,0 13 0,0 14 0,0-9 0,0 10 0,0 0 0,0-11 0,0-1 0,0-12 0,0-1 0,0-7 0,0 2 0,0-8 0,0-4 0,0-1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3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 24575,'0'11'0,"0"-3"0,0 4 0,0 4 0,0-6 0,0 6 0,0-4 0,0-4 0,0 4 0,0-1 0,0 2 0,0 0 0,0 2 0,0-2 0,0-1 0,0 4 0,0-3 0,0-1 0,0 4 0,3-8 0,2 8 0,2-8 0,5 4 0,-3-4 0,6 0 0,-2 0 0,4-4 0,-5 0 0,4-4 0,-4 0 0,5 0 0,0 0 0,-5 0 0,4 0 0,-7 0 0,6-4 0,-2-4 0,0-10 0,-1 0 0,-3-8 0,0 3 0,0-4 0,0-1 0,0 6 0,0-10 0,-4 12 0,-1-11 0,-4 13 0,0-4 0,0 5 0,0 1 0,0-1 0,0 0 0,0 5 0,0 0 0,0 4 0,-7 0 0,2 1 0,-7 2 0,4 2 0,-3 3 0,2 0 0,-7 0 0,4 0 0,-13 15 0,6-3 0,-7 18 0,10-13 0,2 5 0,-2-6 0,7-3 0,-3-2 0,8-3 0,-3-1 0,7 1 0,-7-4 0,6-1 0,-2-3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4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24575,'3'2'0,"6"4"0,4 15 0,4-4 0,1 10 0,-1-5 0,2 6 0,0 5 0,-1-5 0,-3 5 0,7-4 0,-10 4 0,10-3 0,-10 14 0,5-14 0,-6 15 0,3-11 0,-9 6 0,4 6 0,-3-5 0,4 11 0,1-4 0,-5 5 0,-2 1 0,1 0 0,-4-1 0,4 1 0,-5-6 0,0 4 0,0-11 0,0 5 0,0 0 0,0-5 0,0 12 0,0-12 0,-9 11 0,2-10 0,-13 3 0,9 1 0,-3-10 0,4 3 0,0-11 0,5-6 0,-3 0 0,7-10 0,-6 3 0,6-7 0,-2 3 0,3-3 0,-3-4 0,2 2 0,-2-2 0,-1 0 0,1 2 0,-4-2 0,3 3 0,-3 0 0,3 1 0,0-1 0,-3 1 0,6 3 0,-6 2 0,6-1 0,-7 4 0,7-8 0,-6 8 0,6-8 0,-3 4 0,1-4 0,2-1 0,-2 1 0,-1-4 0,4 3 0,-7-7 0,-1 4 0,-1-22 0,0 14 0,5-14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5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24575,'55'-4'0,"-17"1"0,-4 3 0,-21 0 0,7 0 0,-10 0 0,3 0 0,-10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5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24575,'44'4'0,"-8"-1"0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7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2 24575,'-3'-2'0,"-5"12"0,-7 20 0,-4 0 0,-7 16 0,6-11 0,-7 19 0,6-5 0,-2 12 0,2-7 0,9 6 0,-7-10 0,12 16 0,-8-10 0,4 0 0,-1 10 0,1-9 0,5 5 0,-10 5 0,14-5 0,-9 8 0,11-8 0,0 6 0,0 2 0,0-5 0,0 10 0,0 4 0,0-6 0,0 6 0,0 4 0,5-23 0,1 23 0,6-20 0,-1 6 0,1 1 0,-1-1 0,0-6 0,0-3 0,0 1 0,0-6 0,6 12 0,5 20 0,-3-19 0,7 17 0,-14-32 0,3 1 0,0-7 0,-4-1 0,8-6 0,-8-1 0,8 1 0,-8 0 0,7-6 0,-8 4 0,8-9 0,-3 9 0,4-4 0,0 6 0,-3-1 0,3 1 0,-4 0 0,4-6 0,-4-1 0,3-1 0,-5-8 0,2 8 0,-3-18 0,0 6 0,-3-7 0,6-1 0,-6 0 0,10 0 0,-9-4 0,9 4 0,-7-4 0,1-1 0,-2-2 0,-3 2 0,-1-7 0,1 4 0,-1-4 0,1 0 0,-1 0 0,-3-3 0,0 2 0,-4-2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19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59 24575,'-3'-7'0,"-10"3"0,3 1 0,-15 3 0,15 0 0,-10 0 0,11 0 0,-7 0 0,4 0 0,-5 0 0,8 3 0,-2 5 0,1 10 0,1-1 0,0 10 0,1-10 0,7 10 0,-2-5 0,3 1 0,0-2 0,0-4 0,0 0 0,0-1 0,0-3 0,0-2 0,0-3 0,0-1 0,3 1 0,1-1 0,4-2 0,-1 1 0,1-5 0,3 2 0,-2-3 0,6 0 0,-2 0 0,4 0 0,-1 0 0,1 0 0,-1 0 0,1-3 0,0-2 0,-5-3 0,4-4 0,-4 0 0,1-5 0,-3 5 0,-2 1 0,0 3 0,-4 1 0,-1-1 0,-3 0 0,0 1 0,0-1 0,0 1 0,0 0 0,0-3 0,0 1 0,0-5 0,0-3 0,0-1 0,0-9 0,0 10 0,0-10 0,0 9 0,0 1 0,0 1 0,4 11 0,-4-6 0,7 11 0,-6-1 0,2 5 0,-3 8 0,0 0 0,0 5 0,0-1 0,0 1 0,0 0 0,0-1 0,0-3 0,0 3 0,0-8 0,0 8 0,0-8 0,0 4 0,4-5 0,0 1 0,3 0 0,5-1 0,1-2 0,-1-2 0,4-3 0,-4 0 0,1 0 0,3 0 0,-4 0 0,5 0 0,-5 0 0,4 0 0,-3 0 0,-1 0 0,4 0 0,-8 0 0,1 0 0,-6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49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60 24575,'-18'0'0,"6"0"0,-2 0 0,7 0 0,0 0 0,-1 7 0,4-2 0,1 9 0,3-6 0,0 3 0,0 0 0,0-3 0,0 3 0,0-4 0,0 0 0,0 0 0,6-3 0,3-1 0,11-3 0,-7 0 0,11 0 0,-6 0 0,3-4 0,0 3 0,-5-9 0,0 4 0,-4-2 0,-1 1 0,0 0 0,-3-2 0,3-2 0,-7 0 0,2 3 0,-5-7 0,2 7 0,-3-8 0,0 8 0,0-3 0,0 4 0,-3 3 0,-5-3 0,-4 6 0,0-2 0,-3 3 0,3 0 0,0 0 0,-3 0 0,7 0 0,-8 0 0,8 3 0,-3 1 0,3 7 0,4 1 0,-2 0 0,5 3 0,-3-3 0,4 4 0,0-4 0,0 3 0,0-7 0,0 3 0,0-4 0,4 0 0,0 0 0,7 1 0,1-4 0,3-1 0,1-3 0,0 0 0,0 0 0,0 0 0,0 0 0,0-7 0,-4 2 0,3-6 0,-7-1 0,3 4 0,-3-3 0,-1-1 0,-3 4 0,0-3 0,-4 0 0,0-1 0,0-3 0,0 3 0,0 1 0,-3 7 0,-5-3 0,-1 6 0,-6-2 0,7 3 0,-7 0 0,3 0 0,0 0 0,-3 0 0,7 3 0,-4 1 0,5 7 0,-1-3 0,4 7 0,1-7 0,0 3 0,2-4 0,-2 0 0,3 1 0,0-1 0,0 0 0,0 0 0,0 0 0,0 0 0,0 0 0,0 0 0,0 0 0,0-1 0,0 1 0,0 1 0,0-1 0,0 0 0,0 0 0,0 0 0,0 0 0,0-6 0,2-2 0,2-2 0,0-7 0,-1 5 0,-3-5 0,0 3 0,0 3 0,0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30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75 24575,'2'4'0,"8"-1"0,10-3 0,6-4 0,0 3 0,6-11 0,-5 6 0,10-8 0,-5 5 0,1-4 0,-2 3 0,-16 1 0,-4 5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0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76 24575,'-12'4'0,"1"3"0,7-3 0,1 4 0,3-1 0,0 9 0,-8-5 0,7 14 0,-10-15 0,10 15 0,-3-11 0,4 6 0,0-7 0,0-2 0,0-4 0,0 0 0,0 3 0,0-2 0,7 2 0,2-6 0,3 0 0,4-4 0,1 0 0,1 0 0,3 0 0,1 0 0,-5 0 0,5 0 0,-5-4 0,-1-1 0,-3-3 0,2-4 0,-6 3 0,3-6 0,0 2 0,-3-4 0,2 5 0,-2-4 0,-5-2 0,0 4 0,-4-11 0,0 11 0,0-3 0,0 1 0,0 3 0,0-3 0,0 3 0,-4 1 0,0 5 0,-8-1 0,0 3 0,-1-2 0,-3 6 0,3-2 0,1 3 0,0 0 0,0 0 0,4 0 0,-8 0 0,7 0 0,-2 3 0,-1 2 0,3 7 0,-3-4 0,0 8 0,7-11 0,-3 3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24575,'0'24'0,"0"5"0,0 5 0,0 6 0,0-1 0,0 7 0,0-5 0,0-1 0,0-1 0,0-16 0,0 9 0,0-18 0,0 2 0,0-4 0,0-4 0,0-3 0,4-6 0,0-6 0,7-5 0,2 0 0,4-1 0,-1-3 0,1 3 0,0 0 0,-1 0 0,1 5 0,-1 0 0,1-1 0,-4 4 0,2-2 0,-6 6 0,7-3 0,-8 4 0,4 0 0,-5 0 0,1 0 0,-1 0 0,1 0 0,-1 0 0,-3 4 0,-1 4 0,-3 4 0,0 5 0,0 4 0,0 2 0,0 0 0,0 3 0,0-9 0,0 5 0,0-6 0,0 1 0,0-4 0,0-2 0,0 1 0,0-4 0,0 4 0,0-5 0,-3 1 0,-1-4 0,-4 3 0,0-3 0,-3 0 0,2 3 0,-7-6 0,-1 2 0,-1-3 0,-4 0 0,1 0 0,3-4 0,-8-5 0,8-4 0,-4-5 0,5 2 0,1 2 0,3-1 0,0 2 0,5-4 0,0 4 0,3 1 0,2 5 0,0 3 0,2-2 0,-2 1 0,3-2 0,0 3 0,0 1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3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24575,'0'11'0,"0"8"0,0-9 0,0 10 0,0-12 0,0 8 0,0-4 0,0 1 0,0-1 0,0-5 0,0 1 0,0-1 0,0 1 0,0-1 0,0 0 0,0 1 0,3-1 0,1 0 0,3 1 0,5-4 0,-4 2 0,8-5 0,-3 3 0,3-4 0,1 0 0,-1 0 0,1 0 0,0 0 0,-1-4 0,-3-5 0,3-4 0,-3-3 0,0-1 0,3-5 0,-6 4 0,3-8 0,-5 12 0,1-11 0,-1 15 0,0-10 0,-4 7 0,0 0 0,-4-2 0,0 6 0,0-3 0,0 5 0,0-1 0,0 0 0,-3 1 0,-2 3 0,-2 0 0,-5 1 0,0 2 0,-1-3 0,-3 4 0,4 0 0,-1 0 0,-3 0 0,8 0 0,-8 0 0,7 0 0,-6 4 0,6 0 0,-3 8 0,4-4 0,0 8 0,3-4 0,-2 1 0,6 3 0,-5-8 0,5 8 0,-3-8 0,4 4 0,-3-5 0,2 1 0,-5-4 0,5-1 0,-2-3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24575,'37'85'0,"0"0"0,0 1 0,-1-1 0,1 0 0,0 0 0,0 1 0,0-1 0,0 0 0,1 5 0,3 5 0,1 1 0,-1-1 0,-3-6 0,-6-9 0,-7-13 0,-9-17-1127,-9 20 1127,2-8 0,-1 1 0,-7 20 0,5 14 288,-6-33-288,0 10 0,0 0 0,0-6 0,-5 14 207,-1-26-207,-5 7 0,-1 4 0,1-11 569,-5 5-569,4-8 63,-8 1-63,-3 7 0,-1 2 0,-2-13 0,4 8 0,-3-16 0,2 12 0,-2-7 0,4-1 0,1-7 0,5-5 0,1-1 0,5-10 0,1-2 0,3-4 0,-3-1 0,8-3 0,-8-2 0,8-3 0,-4-1 0,4 1 0,-3-1 0,2 1 0,-6-4 0,6 2 0,-2-2 0,0 1 0,2 1 0,-3-2 0,1 1 0,2 1 0,-5-24 0,5-1 0,-2-4 0,3 5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24575,'16'0'0,"14"0"0,19 0 0,13 0 0,24 0 0,13 0-1106,-42 0 1,3 0 1105,12 0 0,2 0 0,-4 0 0,1 0 0,7 0 0,2 0 0,-1 0 0,0 0 0,1 0 0,0 0 0,0 0 0,1 0 0,4 0 0,-1 0 0,-4 0 0,1 0-714,5 0 1,0 0 713,-6 0 0,1 0 0,3 3 0,-1 1 0,-7-1 0,-1 2-430,0 2 1,-2 1 429,-18-4 0,0 0 0,22 3 0,-2-1 0,25 2 0,-31-4 0,0 1 0,-16 1 0,-3-1 0,39-3-2,-15 4 2,0-6 1429,-17 0-1429,5 0 2022,-1 0-2022,-8 0 1045,-5 0-1045,-2 0 3,-6 0-3,-1 0 0,1 0 0,-6 0 0,-1 0 0,-10 0 0,3-4 0,-12-1 0,6 0 0,-12-2 0,4 7 0,-5-7 0,-2 3 0,-2 0 0,-3 1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28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0 24575,'15'0'0,"5"4"0,3 1 0,10 5 0,-4 3 0,9-7 0,-14 6 0,13-6 0,-18-2 0,13 5 0,-14-4 0,3 0 0,-4-2 0,-1 1 0,-3-3 0,-2 6 0,-3-6 0,-1 2 0,-2 0 0,-2 1 0,-3 4 0,0-1 0,0 1 0,0 4 0,-4 0 0,-5 10 0,-10 1 0,-13 18 0,-10-7 0,-11 16 0,10-17 0,-10 5 0,14-7 0,-8 1 0,5-5 0,11-3 0,-1-9 0,18-3 0,-2-4 0,9-4 0,-1-1 0,4-9 0,1 4 0,3-4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0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24575,'0'2'0,"0"9"0,0 10 0,0 12 0,0-4 0,0 9 0,0-9 0,0 4 0,0 6 0,0-3 0,0 5 0,0-9 0,0 1 0,0-4 0,0 4 0,0-6 0,0 1 0,0-10 0,0 7 0,0-11 0,0 4 0,0 2 0,0-6 0,0 12 0,0-8 0,4 3 0,0-4 0,5 0 0,-1-1 0,-3 1 0,2-5 0,-3 0 0,4 0 0,-4-4 0,3 4 0,-3-5 0,4 1 0,11 3 0,-5-2 0,10-1 0,-7 0 0,4-7 0,2 6 0,-1-6 0,4 8 0,-8-8 0,4 3 0,-6-4 0,1 0 0,0 0 0,-5 0 0,4 0 0,-8 0 0,8 0 0,-8 0 0,8 0 0,-3 0 0,-1 0 0,0-4 0,-5 0 0,1-4 0,-1 4 0,1-3 0,-4 3 0,3-8 0,-6 4 0,3-8 0,-1 3 0,-2-8 0,7-2 0,-7-4 0,7-1 0,-7-5 0,3 5 0,-4-11 0,0-13 0,0 13 0,0-17 0,0 27 0,0-3 0,0 4 0,0 1 0,0 4 0,0-3 0,0 12 0,0-7 0,0 9 0,0-1 0,0 1 0,0 5 0,0-1 0,0 1 0,0-1 0,0 1 0,0 0 0,0-1 0,0 0 0,0 1 0,3 3 0,-2-3 0,5 6 0,-5-5 0,2 2 0,-3-4 0,0 1 0,0 0 0,0 0 0,0 0 0,0 0 0,0-1 0,0 1 0,0-1 0,0 1 0,0-1 0,0 1 0,0-1 0,0 1 0,0 3 0,0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24575,'-2'6'0,"-10"8"0,-11 15 0,-10 20 0,5 8 0,-6 12 0,5 0 0,-1 1 0,8-14 0,-8 35 0,17-48 0,-1 15 0,2-1 0,6-13 0,0 47 0,6-41 0,0 25 0,0-17 0,0 17 0,0-26 0,0 33 0,5-22 0,4 2 0,28 19 0,0-29 0,7 17 0,-16-24 0,-1-4 0,2-3 0,26 41 0,-22-35 0,10 7 0,-10-9 0,2-7 0,-5-5 0,-6-6 0,-1-1 0,-2-10 0,-7-1 0,2-4 0,-8 0 0,-1-4 0,1-1 0,-4-3 0,-1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3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24575,'0'19'0,"0"3"0,0 11 0,0 1 0,0 12 0,0-10 0,0 8 0,0-15 0,0 16 0,0-15 0,0 14 0,0-27 0,0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24575,'-21'60'0,"0"0"0,0 2 0,8-15 0,13-37 0,0 8 0,0-10 0,0-1 0,0 4 0,0-2 0,0 2 0,3-4 0,1-3 0,7 3 0,2-6 0,4 3 0,4-4 0,2 0 0,-5 0 0,7 0 0,-6 0 0,3 0 0,5 0 0,-10-4 0,5-4 0,-6-6 0,-3-2 0,3-1 0,-7 0 0,3 0 0,-7 1 0,-1-6 0,-4 4 0,0-3 0,0 4 0,0 0 0,0 1 0,0-1 0,0 4 0,0-3 0,-4 8 0,0-4 0,-8 4 0,4 4 0,-8 0 0,3 4 0,0 0 0,-2 0 0,2 0 0,-4 0 0,5 0 0,-4 4 0,3 4 0,-3 5 0,2 3 0,-1 1 0,6-4 0,-3 2 0,4-6 0,0 5 0,0-9 0,4 2 0,1-7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4:08:31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24575,'14'0'0,"5"0"0,3 0 0,15 0 0,-8 0 0,13 0 0,-3 0 0,0 0 0,4 0 0,-5 0 0,0 0 0,-10 0 0,8 0 0,-18 0 0,12 0 0,-8 0 0,-1 0 0,-1 0 0,-4 0 0,0 0 0,-4 0 0,-1 0 0,-4 0 0,1 0 0,-1 0 0,0-3 0,-3-1 0,-1 0 0,-3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5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24575,'6'-4'0,"3"1"0,2 3 0,5 0 0,-3 0 0,3 0 0,1 4 0,-4 4 0,7 6 0,-5 7 0,7-2 0,1 8 0,-4-4 0,10 12 0,-4-5 0,2 10 0,2-3 0,-2 4 0,-1-5 0,-1 4 0,0-4 0,-9-2 0,8 6 0,-10-11 0,1 4 0,-1 0 0,-5-5 0,-3 5 0,-2 0 0,-4-4 0,0 9 0,0-4 0,0 19 0,0-16 0,0 14 0,0-10 0,0 6 0,0 1 0,0-2 0,0-6 0,0-1 0,0 1 0,0-1 0,0-4 0,-4 10 0,-2-9 0,1 0 0,-8-5 0,7-8 0,-7 4 0,4-4 0,0 3 0,1-12 0,-1 6 0,1-11 0,4 2 0,0-3 0,1-4 0,-1-1 0,-3-3 0,-1-7 0,-4-7 0,6 3 0,-2-1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24575,'0'20'0,"7"-4"0,2 6 0,8-1 0,1 2 0,0 4 0,0-5 0,0 5 0,-5-5 0,4 1 0,-8-2 0,12-3 0,-10 3 0,5-6 0,-11 1 0,2-8 0,-6-1 0,2 0 0,-3-3 0,0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6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0 24575,'0'12'0,"-4"5"0,-1 5 0,-9 5 0,4 1 0,-3 4 0,-1-3 0,4-1 0,-3-2 0,1-8 0,6 4 0,-10-1 0,14-7 0,-14 6 0,15-12 0,-11 8 0,8-7 0,0 2 0,-3-7 0,3 3 0,-1-3 0,-5 0 0,8-1 0,-6-3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7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153 571 24575,'-38'-38'0,"1"0"0,-22-26 0,59 47 0,-5-5 0,4 4 0,-3-3 0,0-1 0,3 4 0,-3-3 0,4 8 0,0-3 0,0 4 0,0-1 0,0-3 0,0 4 0,0-5 0,0 4 0,0-3 0,4 4 0,4-5 0,5 0 0,4 0 0,4 0 0,2 3 0,4-3 0,1 7 0,-1-4 0,0 5 0,6 0 0,-4 3 0,9 2 0,-9 4 0,4 0 0,-6 0 0,0 0 0,1 0 0,-6 0 0,0 0 0,-6 4 0,0 7 0,1 3 0,-4 6 0,-2-3 0,-6-1 0,2 1 0,-6 0 0,7-1 0,-7 6 0,2-5 0,1 5 0,-3-6 0,3 1 0,-4-1 0,0 1 0,0 0 0,0-1 0,0-3 0,0 3 0,0-4 0,0 5 0,0 0 0,-4-1 0,-1 1 0,-7-1 0,-7 7 0,1-5 0,-9 5 0,4-6 0,-5 2 0,1-5 0,-1 3 0,6-7 0,-5 7 0,2-4 0,2 1 0,-1-2 0,7-8 0,0 0 0,0-4 0,1 0 0,-1 0 0,0 0 0,0 0 0,1-8 0,3-1 0,0-8 0,5-4 0,3 10 0,1-1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8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24575,'-18'23'0,"11"-12"0,-29 42 0,22-24 0,-21 40 0,14-20 0,3 19 0,-3-6 0,13 8 0,-8-1 0,15-13 0,-4 10 0,5-9 0,0 5 0,0 14 0,0-19 0,0 19 0,0-21 0,5 20 0,1-29 0,17 34 0,5-33 0,16 31 0,-10-32 0,13 37 0,-20-46 0,14 37 0,-9-31 0,0 6 0,0-1 0,-6-12 0,-2-7 0,-7-7 0,-4-10 0,-2 0 0,-3-5 0,-1-2 0,-2-2 0,-2-3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39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24575,'0'11'0,"0"-3"0,0 21 0,0-6 0,0 10 0,0-5 0,0 10 0,0-4 0,0 6 0,0-18 0,0-4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0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27 154 24575,'-15'73'0,"3"-11"0,12-46 0,0 1 0,0 0 0,0-5 0,0 0 0,0-1 0,0-2 0,0 2 0,0-3 0,0-1 0,0 1 0,0-1 0,8-3 0,-7 3 0,14-3 0,-5 1 0,6-2 0,1-3 0,-1 0 0,6 0 0,-4-7 0,3-2 0,-4-13 0,6-2 0,-3-4 0,-1 0 0,-2 0 0,-7 1 0,7 4 0,-7-3 0,2 3 0,-7 0 0,-1-3 0,-4 3 0,0-4 0,0 4 0,0 2 0,0 4 0,-7 0 0,2 8 0,-11-2 0,3 10 0,-8-3 0,3 4 0,-4 0 0,6 0 0,-6 8 0,4 2 0,-4 12 0,9-4 0,-4 3 0,4-4 0,0-5 0,1 4 0,8-8 0,-3 4 0,3-5 0,0 1 0,0-4 0,4-1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24575,'3'-4'0,"5"0"0,5 4 0,8 8 0,2 3 0,-1 6 0,5 6 0,12 15 0,-15-5 0,26 30 0,-26-23 0,24 30 0,-18-4 0,5 7 0,-10 12-594,-6 11 594,-1-5 0,-13-34 0,-3-1 0,4 18 0,-6 10 0,0 13 0,0-18 0,1-23 0,-2-1 0,-9 10 0,-1-3 0,-16-3 0,4-10 0,-9 12 0,10-13 0,1-8 594,3-7-594,8-10 0,-2-6 0,3-1 0,5-8 0,-3 0 0,3-4 0,-4-4 0,0-13 0,4 10 0,0-9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1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24575,'16'0'0,"2"0"0,15 0 0,1 0 0,6 0 0,0 0 0,-6 0 0,4 0 0,-14 0 0,3 0 0,-10 0 0,-5 0 0,0 0 0,-8 0 0,-1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24575,'69'0'0,"0"0"0,-14 0 0,1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0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24575,'0'7'0,"0"4"0,0 14 0,0 19 0,0-13 0,0 38 0,0-25 0,0 35 0,0-36 0,0 42 0,0-39 0,0 27 0,0-15 0,0-5 0,0 11 0,0-11 0,0 5 0,0-12 0,0-2 0,0-6 0,0 0 0,0-6 0,0 0 0,0-11 0,4 4 0,1-8 0,3 4 0,0-5 0,3 0 0,-2 0 0,6 0 0,-2-1 0,7-2 0,2 3 0,4-6 0,0 2 0,0-3 0,6 0 0,-5 0 0,10 0 0,-4-4 0,-1-1 0,5-4 0,-9 0 0,3 0 0,-5 0 0,0 0 0,0-4 0,-4-8 0,-1-7 0,-3-7 0,0-6 0,0 0 0,1-7 0,-4 1 0,-1 0 0,-5 0 0,1 0 0,-1-6 0,-3 4 0,3-10 0,-8 11 0,9-25 0,-9 21 0,4-21 0,0 18 0,-4-12 0,8 5 0,-8 1 0,4 2 0,-5-1 0,0 9 0,0-1 0,0 17 0,0 4 0,0 2 0,0 3 0,0 5 0,0 1 0,0 4 0,0 0 0,0-1 0,0 1 0,0 0 0,0 3 0,0 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3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1 24575,'-12'25'0,"-22"51"0,6 5-1071,5-28 1,-1 1 1070,-8 40 0,2-16 156,0 9-156,10-1 0,8-20 477,-4 8-477,13-18 0,-12 21 0,13 2 0,-3-7 0,5 19 0,0-25 0,0 27 0,0-35 0,0 41 0,0-55 0,0 54 0,0-38 0,0 19 0,0-2 0,0-8 0,0 15 0,5-3 0,2 5 0,-1-1 0,5-7 0,-4 9 0,5 8 0,0-27 0,0 22 0,5-24 0,1 13 0,1-2 0,2-15 0,-4-2 0,-1-7 0,4-5 1077,-9-2-1077,8-6 431,-8-1-431,3 1 0,-4-6 0,4 4 0,-3-3 0,3 4 0,0 1 0,-3-6 0,7 5 0,-3-11 0,0 5 0,-2-5 0,-1-6 0,-2 0 0,2-10 0,-4 0 0,3-4 0,-2-1 0,2-2 0,-3-2 0,-1-3 0,1 0 0,-1 0 0,-3 0 0,-1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4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24575,'0'20'0,"0"6"0,0 9 0,0 4 0,0 1 0,0 6 0,0-10 0,0 9 0,0-21 0,0 13 0,0-18 0,0 8 0,0-14 0,0 2 0,0-3 0,0 1 0,0-6 0,0-4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6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97 24575,'-4'3'0,"1"2"0,3 6 0,0-3 0,0 4 0,0-1 0,0-2 0,0 2 0,0-4 0,0 5 0,0-4 0,0 3 0,0-3 0,0-1 0,0 4 0,0-3 0,0 3 0,3-3 0,1-1 0,4 1 0,-1-1 0,1 1 0,-4-1 0,2 1 0,-1-1 0,2 1 0,1-1 0,-1 1 0,1-1 0,-1 1 0,1-1 0,-1 1 0,1-4 0,-1 3 0,1-6 0,-1 5 0,0-5 0,1 2 0,-1 1 0,1-3 0,-1 2 0,0-3 0,1 0 0,-1 0 0,0 0 0,0 0 0,1 0 0,-1 0 0,0 0 0,1 0 0,-1-3 0,1-2 0,-1-2 0,1-1 0,-1-4 0,1 4 0,0-8 0,0 7 0,0-6 0,0 6 0,0-3 0,-1 5 0,1-5 0,-4 3 0,4-6 0,-4 2 0,1-4 0,2 0 0,-6-4 0,7 3 0,-8-3 0,4 4 0,-4 0 0,0 0 0,0 0 0,0 5 0,0 0 0,0 0 0,0 4 0,0-4 0,-3 5 0,-5 2 0,-1 2 0,-2 3 0,-1 0 0,3 0 0,-7 0 0,8 0 0,-8 0 0,7 0 0,-2 0 0,3 0 0,1 4 0,-1 0 0,0 3 0,1 1 0,-1-1 0,0 1 0,1-1 0,-1 1 0,0-1 0,4 1 0,-3-1 0,3 1 0,0-1 0,-3 1 0,3-4 0,0 3 0,-3-3 0,6 3 0,-6 1 0,7-1 0,-7 1 0,3-4 0,-3 0 0,-1-4 0,5 0 0,-1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24575,'-56'8'0,"6"12"0,37-5 0,4 14 0,2-11 0,3 8 0,-1-8 0,0 8 0,1-3 0,-4 4 0,6-8 0,-6 6 0,8-11 0,0 7 0,0-4 0,0 0 0,0-5 0,0 4 0,7-7 0,2 3 0,8-4 0,0 0 0,-1 1 0,6-1 0,0-3 0,1-1 0,3-4 0,-8 0 0,8 0 0,-8 0 0,3 0 0,-4 0 0,-5 0 0,4-4 0,-7-4 0,2-1 0,1-7 0,-3-1 0,7-8 0,-6 1 0,-2 0 0,-4 3 0,-4 3 0,0-9 0,0 5 0,0-1 0,0 1 0,0 6 0,0-1 0,0 4 0,-4 1 0,0 8 0,-8 1 0,0 3 0,-5 0 0,0 0 0,0 0 0,1 0 0,-1 0 0,0 3 0,0 2 0,8 0 0,2-2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4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11 24575,'-7'-4'0,"-1"1"0,-3-1 0,-2 7 0,0 2 0,-3 12 0,2 1 0,-3 4 0,3-1 0,2 2 0,3 4 0,0-4 0,4-2 0,-2-8 0,6 2 0,-3-2 0,4-1 0,0 0 0,0-5 0,0 1 0,0-1 0,0 0 0,0 1 0,0-1 0,4-3 0,0 3 0,7-3 0,7 5 0,0-1 0,8-3 0,-9-1 0,5-4 0,-1 0 0,-3 0 0,3 0 0,-4 0 0,-1 0 0,1 0 0,0 0 0,-1 0 0,1-8 0,0-1 0,-4-8 0,2 0 0,-6 5 0,3-4 0,0 3 0,-3 1 0,3-4 0,-8 3 0,3 0 0,-6-2 0,2 6 0,-3-3 0,0 1 0,0 2 0,0-7 0,0 4 0,0-1 0,0-3 0,0 4 0,0-1 0,-7-3 0,1 11 0,-9-6 0,2 6 0,-4 1 0,5 0 0,-4 4 0,3 0 0,-4 0 0,1 0 0,-1 0 0,4 0 0,-3 4 0,4 4 0,3-3 0,1 3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0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24575,'0'2'0,"0"4"0,4 14 0,1 2 0,4 5 0,6 12 0,-1-8 0,7 19 0,4-7 0,-3 4 0,3-1 0,4 23 0,-7-22 0,14 43 0,-7-32 0,-1 1 0,5 5 0,-11-13 0,6 12 0,-5 4 0,-2-11 0,2 5 0,-7-8 0,5 1 0,-10-6 0,5 4 0,-6-11 0,0 11 0,1-4 0,-5 5 0,3-5 0,-8-2 0,3-6 0,-4 0 0,0-1 0,0 1 0,0 0 0,0 6 0,0-5 0,0 5 0,0 0 0,0 2 0,0 6 0,-9 0 0,1 0 0,-11-7 0,7-1 0,-2-6 0,4-6 0,1-2 0,-1 1 0,1-4 0,-1 4 0,-4-1 0,4-8 0,-4 14 0,6-19 0,-2 12 0,-3-8 0,3-1 0,-7 4 0,7-3 0,-7 10 0,2-4 0,-8 16 0,8-20 0,-6 14 0,11-22 0,-3 5 0,5-10 0,3 0 0,-2 0 0,3-4 0,-1 8 0,-1-8 0,5 4 0,-6-1 0,6-2 0,-7 7 0,7-4 0,-6 1 0,6-2 0,-6 1 0,6-3 0,-6 2 0,3-3 0,-1-1 0,2 1 0,0-1 0,2 1 0,-3-1 0,1 1 0,2-1 0,-5-3 0,2-1 0,-7-7 0,1-15 0,2 11 0,3-10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4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367 1 24575,'-3'15'0,"-9"5"0,-4 14 0,-5 8 0,-11 12 0,10 0 0,0-7 0,7 6 0,-5-11 0,1 18 0,-14 5 0,13 14 0,-8-7 0,20-10 0,-14 22 0,9-28 0,-2 30 0,0-9 0,13-18 0,-4 25 0,-4-22 0,8 15 0,-9 20 0,11-27 0,0-15 0,0-3 0,0-4 0,0 42 0,0-32 0,0 19 0,0 0 0,12 11 0,-5-20 0,21 14 0,-3-19 0,8-9 0,2 18 0,-4-31 0,9 20 0,-6-17 0,9 1 0,-10-3 0,3-9 0,-5 2 0,-1-5 0,6 2 0,-11-8 0,4-3 0,-12-5 0,-5-7 0,0 3 0,0-5 0,-4 1 0,4-3 0,-5-2 0,5 1 0,-4-3 0,4 2 0,-5-3 0,1 0 0,-4 0 0,-1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6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3 24575,'-95'-2'0,"63"30"0,-20-26 0,3 3 0,36 40 0,8-16 0,0 10 0,1-11 0,3 5 0,-3-5 0,4-1 0,0-4 0,0-2 0,0-4 0,0-5 0,0 0 0,0-5 0,3 1 0,1-1 0,4-3 0,-1 0 0,1-4 0,3 0 0,2 0 0,4 0 0,-1-8 0,-3-1 0,4-13 0,-3-6 0,5-1 0,0-9 0,-4 3 0,4-5 0,-9 6 0,4 1 0,-5 6 0,0 4 0,-4 5 0,-1 3 0,-4 6 0,-3 7 0,-2 13 0,-7 10 0,1 6 0,2 6 0,1-4 0,7 4 0,-3-6 0,4-4 0,0-2 0,0-4 0,0-1 0,0-3 0,0-1 0,3-5 0,10 1 0,1-3 0,12-1 0,-4-4 0,11 0 0,-4 0 0,4 0 0,-6 0 0,0-4 0,1-6 0,-6-3 0,0-5 0,-5 5 0,-5-3 0,4 7 0,-10 1 0,1 4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7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11 24575,'0'-10'0,"0"11"0,0 17 0,0 10 0,0-1 0,0 6 0,0 1 0,0 12 0,0 2 0,0 6 0,0-12 0,0 3 0,0-17 0,0 5 0,0-10 0,0-6 0,0-1 0,0-8 0,0 4 0,0-11 0,0-18 0,0-3 0,5-21 0,0 12 0,8-4 0,-2 0 0,5 9 0,-1-8 0,2 15 0,-4-1 0,2 2 0,-6 8 0,7-1 0,-8 3 0,4 5 0,-1-3 0,-2 4 0,2 0 0,-3 0 0,-1 0 0,1 0 0,-1 4 0,1 0 0,-4 8 0,-1 5 0,1 1 0,-3 8 0,3-8 0,-4 8 0,0-8 0,0 3 0,0-4 0,0-1 0,0-3 0,-4 3 0,-1-4 0,-3 1 0,-4 2 0,3-6 0,-3 7 0,1-8 0,2 4 0,-7-4 0,7 0 0,-6 0 0,6 0 0,-7-4 0,8-1 0,-8-3 0,7 0 0,-10 0 0,6-3 0,-4-6 0,2 0 0,5-12 0,-2 7 0,3-7 0,4 11 0,1 3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8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24575,'6'-4'0,"3"5"0,6 7 0,2 5 0,0 4 0,5 5 0,2 2 0,15 26 0,-12-11 0,12 22 0,-13-13 0,7 12 0,-4 2 0,-7-6 0,7 26 0,-15-14 0,16 27 0,-11-16 0,-1-9 0,-2-9 0,-5-1 0,0 3 0,1 6 0,-1-6 0,0-3 0,0-6 0,0 0 0,-5 0 0,-2 0 0,-4-7 0,0 20 0,0-22 0,0 22 0,0-5 0,0-10 0,-10 22 0,2-18 0,-14 13 0,5-7 0,-6 6 0,-4-13 0,4 6 0,-4-7 0,7-6 0,0-8 0,0-1 0,6-15 0,0 3 0,6-11 0,3-3 0,-2-2 0,3-3 0,-1-1 0,2 1 0,0-1 0,-1 0 0,-3-4 0,0 0 0,-1-10 0,4 5 0,0-5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2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24575,'0'6'0,"0"10"0,0 10 0,0 10 0,0-8 0,0 14 0,0-8 0,0 16 0,0-10 0,0 10 0,0-5 0,0 0 0,0-1 0,0-6 0,0 0 0,0-5 0,0-2 0,0-5 0,0-4 0,3-2 0,2-4 0,3 0 0,-1-4 0,1 3 0,0-3 0,-1 0 0,1 3 0,0-3 0,0 4 0,0 0 0,0 0 0,-1 0 0,1-4 0,0 3 0,-1-7 0,1 3 0,-1 0 0,0-3 0,5 3 0,-4-3 0,7-1 0,-3 1 0,4 0 0,0-4 0,4 0 0,-3-4 0,8 0 0,-3 0 0,4 0 0,0 0 0,0 0 0,-4-7 0,3 1 0,-3-6 0,-1 3 0,0 1 0,-5 0 0,-1 0 0,1 0 0,0 3 0,-4-1 0,3 5 0,-3-3 0,0 4 0,3 0 0,-7 0 0,4 0 0,-1 0 0,-3 0 0,10 0 0,-9-3 0,5 2 0,-7-5 0,0 2 0,0-3 0,1-9 0,0-2 0,2-19 0,-5 2 0,-1-29 0,-4 21 0,0-28 0,0 18 0,0-14 0,0 7 0,0-4 0,0 16 0,0-8 0,0 16 0,0-3 0,0 10 0,0 1 0,0 10 0,0-3 0,0 12 0,0-3 0,0 9 0,0 0 0,-3 3 0,2 1 0,-2 3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2:59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24575,'11'15'0,"1"0"0,4 1 0,6 2 0,2 10 0,0-3 0,6 11 0,-4 3 0,4-6 0,-3 18 0,3-13 0,-13 8 0,13-3 0,-12 3 0,-2-3 0,3 3 0,-13-12 0,8-1 0,-5-6 0,0-4 0,-4-2 0,-2-8 0,-3-1 0,0-5 0,0 1 0,0-1 0,0 1 0,0-4 0,0-1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0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1 24575,'-22'29'0,"5"-16"0,-16 39 0,14-21 0,-5 10 0,1 0 0,1 1 0,2-6 0,11-3 0,0-15 0,4-1 0,2-10 0,3 1 0,0-4 0,0-1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1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112 797 24575,'-31'-75'0,"0"0"0,2-2 0,8 9 0,21 16 0,0-7 0,0 22 0,0 10 0,0 5 0,0 8 0,0-6 0,0 7 0,0-3 0,0 3 0,0-3 0,0 8 0,0-8 0,4 3 0,1-3 0,3-1 0,4 0 0,1 0 0,4 1 0,-1-1 0,1 4 0,-4-3 0,2 7 0,-2-4 0,4 5 0,-4 3 0,7 2 0,-6-1 0,7 3 0,-4-3 0,4 4 0,-3 0 0,8 0 0,-3 0 0,-1 0 0,0 0 0,-1 0 0,-3 0 0,4 0 0,-6 0 0,-3 3 0,2 2 0,-6 3 0,7 3 0,-8 2 0,4 4 0,-3-1 0,-5 6 0,4 0 0,-7 11 0,3 14 0,-4-5 0,0 5 0,0-9 0,0-3 0,-8-1 0,2-1 0,-11-6 0,2 1 0,-3-1 0,0 0 0,-6 2 0,5-6 0,-9 5 0,3-4 0,-3 1 0,-8 4 0,7-9 0,-6 5 0,8-11 0,-1 3 0,6-7 0,-5 3 0,9-5 0,-3-3 0,8-1 0,-3-4 0,8 0 0,-4 0 0,4-12 0,3-22 0,1 14 0,4-11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2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 24575,'-7'11'0,"-7"8"0,-15 25 0,1 12 0,-3-1 0,0 21 0,2-12 0,-1 21 0,7-13-596,-3 21 596,7-12 0,1 14 0,11-23 0,-11 20 0,16-33 0,-8-5 0,2 1 0,6 7 0,-4-3 0,-1 0 0,6-9 139,-5 47-139,6-44 0,0 24 0,0 17 0,0-31 0,0-9 0,0-1 0,0-6 0,0 36 0,5-19 0,7 7 0,1 6 0,9-7 0,-5-8 0,1 6 448,2-13-448,-4 0 9,1-3-9,2-11 0,-4 0 0,5-3 0,-2-9 0,6 5 0,-5-7 0,4-3 0,0 3 0,-5-9 0,5 5 0,-6-7 0,-1 1 0,1 0 0,-1-4 0,1-1 0,-4-4 0,2 0 0,-6-1 0,6 2 0,-2-2 0,3-2 0,-3 2 0,3-6 0,-8 6 0,4-7 0,-5 4 0,1-1 0,-1-2 0,-3-7 0,-1 3 0,-3-6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3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45 24575,'-10'-4'0,"2"1"0,-6-1 0,1 7 0,5 7 0,-3 0 0,6 15 0,1-6 0,-5 8 0,8-9 0,-3 8 0,4-8 0,0 9 0,0 1 0,0-6 0,0 5 0,0-10 0,0 5 0,0-1 0,0-7 0,0 2 0,0-8 0,7-1 0,2-3 0,7 0 0,5-4 0,2 0 0,4 0 0,6 0 0,-9-8 0,3-1 0,-6-8 0,-2-5 0,2 3 0,-3-2 0,-5-1 0,-1 4 0,-3-8 0,0 3 0,0-4 0,0-1 0,-4 1 0,-1 0 0,-4 4 0,0-3 0,0 8 0,0 0 0,-3 7 0,-6 3 0,-3 3 0,-5 2 0,0 3 0,-4 0 0,-2 0 0,0 0 0,-3 4 0,8 4 0,-4 2 0,6 5 0,-1-2 0,4 4 0,1 0 0,7-8 0,1-2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4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24575,'0'11'0,"0"6"0,0 5 0,0 6 0,0 4 0,0-3 0,0 15 0,0-8 0,0 5 0,0-8 0,0-1 0,0-8 0,0 3 0,0-15 0,0 0 0,0-5 0,0 1 0,0-4 0,0-1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5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24575,'0'11'0,"0"1"0,3 1 0,5 3 0,10-3 0,6 15 0,4-7 0,10 26 0,-2-13 0,4 20 0,-3-10 0,-4 9 0,0 3 0,-4 14 0,5 2 0,-14 21 0,3-12 0,-16-1-339,2-29 0,0-1 339,-6 26 0,6-24 0,0 0 0,-8 44 0,5-15 0,-6-31 0,0 1 0,0 30 0,0-31 0,0 2 0,0 45 0,0-44 0,0 0 0,-6 44 0,3-45 0,-1 0 0,-15 45 0,9-44 0,0 0 0,-3-4 0,0-1 0,0 4 0,0 0 0,0-3 0,0-1-183,-11 28 183,-1 14 0,3-24 0,3 6 0,-3 3 0,10-26 0,-9 10 0,10-24 0,-4 4 671,6-16-671,0-2 190,1-4-190,0-4 0,3-2 0,-2-3 0,3-4 0,-3-1 0,0-3 0,3 0 0,0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24575,'11'0'0,"2"0"0,3 0 0,6 0 0,0 0 0,5 0 0,-4 0 0,-2 0 0,-8 0 0,2 0 0,-6 0 0,2 0 0,-3 0 0,-4 0 0,-1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6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24575,'75'2'0,"-1"0"0,-2-1 0,-23-2 0,-44 0 0,-2-2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24575,'4'5'0,"-5"6"0,-10 25 0,-5 6 0,-6 19 0,-8 17 0,5-4-349,9-24 1,0 1 348,-8 31 0,7-31 0,1 1 0,-4 36 0,0-31 0,2-1 0,2 34 0,-1-29 0,1 0 0,8 30 0,-2-35 0,1 1 0,8-4 0,1 0 0,-6-3 0,1-1 0,3 7 0,2 1 0,-3-5 0,1-1 0,1 3 0,2 0 0,-1 2 0,0 0 0,0-4 0,0 0 0,0 1 0,0 0 0,0-1 0,0-1 0,0 46 0,4-17 0,0-24 0,0-1 0,7 3 0,-5-4 0,1 0 0,9 4 171,-3 19-171,4-8 0,-1-6 0,0-9 0,6-1 0,-7-12 525,5 5-525,-6-12 1,6 4-1,-1-4 0,-4 0 0,4 5 0,-9-11 0,4 5 0,-1-5 0,-3-1 0,3 0 0,-4-4 0,0-2 0,-1-8 0,4 2 0,-4-6 0,4 2 0,-5-3 0,1-1 0,-1 1 0,5 0 0,-4-1 0,4 1 0,-5 0 0,1-1 0,-1 1 0,-3-1 0,3-3 0,-6 3 0,2-3 0,-3 0 0,0-1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3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24575,'0'23'0,"0"-4"0,0 14 0,0-2 0,0 2 0,0 5 0,0 0 0,0 0 0,0 6 0,0-4 0,0 10 0,0-11 0,0 5 0,0 7 0,0-10 0,0 9 0,0-6 0,0-4 0,0 4 0,0-12 0,0 0 0,0-11 0,0 0 0,0-5 0,0-4 0,0-1 0,0-8 0,0 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09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116 200 24575,'-8'0'0,"1"0"0,-1 4 0,-3 0 0,2 4 0,-3 4 0,4-4 0,0 8 0,0-3 0,3-1 0,2 4 0,-1-8 0,3 8 0,-2-8 0,3 4 0,0-5 0,0 1 0,0-1 0,3 1 0,1-4 0,8 0 0,5-4 0,1 0 0,8 0 0,-3 0 0,-1 0 0,5 0 0,-10-8 0,10-2 0,-10-7 0,1 0 0,-1-5 0,-8 4 0,4-8 0,-1 8 0,-2-8 0,3 3 0,-8-10 0,-1 9 0,-4-8 0,0 9 0,0 1 0,0 0 0,-8 9 0,-1 1 0,-8 7 0,0 2 0,-4 3 0,3 0 0,-8 0 0,3 8 0,-1 11 0,-4 7 0,7 13 0,-9-2 0,9 3 0,0-4 0,3-3 0,8-6 0,-3-4 0,8-9 0,1-7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0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2 24575,'-53'52'0,"-1"0"0,2-5 0,15-5 0,36-7 0,-3-6 0,4 1 0,0-13 0,0-1 0,0-8 0,0 8 0,3-8 0,1 4 0,8-8 0,-4 3 0,8-6 0,-3 2 0,3-3 0,1 0 0,-1 0 0,1-4 0,0-4 0,-4-5 0,-1-9 0,-3 0 0,3-1 0,-2-3 0,3 3 0,-4-4 0,-4-1 0,-1 1 0,0 0 0,-3 4 0,3-3 0,-4 8 0,0-4 0,0 5 0,0 5 0,0 0 0,0 11 0,0 13 0,0 7 0,0 6 0,0 2 0,0-10 0,0 10 0,0-10 0,0 5 0,0-6 0,7 1 0,7-4 0,4 0 0,8-4 0,-3-1 0,-1 1 0,0 0 0,-6-5 0,1 0 0,-4-4 0,2 0 0,-6-7 0,-1 5 0,-4-6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2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50 24575,'-7'0'0,"0"0"0,0 0 0,-1 0 0,0 0 0,1 0 0,-1 7 0,0-1 0,3 9 0,-2 2 0,6 6 0,-7-1 0,3 5 0,0-10 0,1 9 0,4-8 0,0 4 0,0-10 0,0 0 0,0-5 0,0 1 0,0-1 0,0 1 0,0-1 0,0 0 0,0 0 0,3 0 0,-2 1 0,6-4 0,1 3 0,5-6 0,3 3 0,1-4 0,4 0 0,2 0 0,0 0 0,-2 0 0,-4-4 0,-1-1 0,1-7 0,0-1 0,-5-4 0,0 1 0,-3-1 0,-1 0 0,1-4 0,-1 3 0,-3-8 0,-1 8 0,-4-4 0,0 6 0,0-1 0,0 0 0,0 0 0,0 1 0,0 3 0,-8-7 0,-1 11 0,-4-4 0,-2 6 0,6 6 0,-7-3 0,8 4 0,-8 0 0,7 0 0,-7 0 0,8 0 0,-4 0 0,4 0 0,1 0 0,-1 4 0,4-4 0,1 4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3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24575,'0'6'0,"0"6"0,0 18 0,0 5 0,0 10 0,0-4 0,0 5 0,0 0 0,0-10 0,0 9 0,0-17 0,0 5 0,0-10 0,0-2 0,0-4 0,0-1 0,0 1 0,0-5 0,0 0 0,0-5 0,0 1 0,0-7 0,4-11 0,6-14 0,4-5 0,5-4 0,0 6 0,-2 4 0,1-3 0,-1 12 0,0-7 0,-4 12 0,2 1 0,-6 5 0,3 3 0,-5 0 0,1 0 0,-1 0 0,1 0 0,-1 0 0,1 3 0,-4 5 0,3 5 0,-6 3 0,2 6 0,-3-4 0,0 3 0,0-4 0,0-5 0,4 4 0,-3-8 0,3 8 0,-4-8 0,0 4 0,0-5 0,0 1 0,0-1 0,0 1 0,0 0 0,0-1 0,-4 1 0,0-1 0,-8-3 0,4 3 0,-4-3 0,0 4 0,4 0 0,-8-4 0,-4 3 0,5-3 0,-8 1 0,10-2 0,1-3 0,0 0 0,4 0 0,1 0 0,-1 0 0,1 0 0,3-3 0,0-5 0,4-9 0,0-11 0,0-1 0,0 8 0,0 9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4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24575,'6'-8'0,"3"4"0,6 13 0,2 8 0,12 13 0,-7 11 0,15 15 0,-2 8 0,-3 13 0,10 12-624,-23-33 0,-3 3 624,2 0 0,-1 2 0,1 11 0,0 1 0,0-4 0,0 1 0,-2 4 0,-1 0 0,0-4 0,-1-2 0,-4-12 0,0-1 0,1 6 0,-2-3-313,-1 25 313,1-30 0,0-1 0,-3 27 0,6-2 0,0-8 0,-6-7 0,-1 6 0,-5 10 0,0-11 0,0 3 0,0-10 1227,0-4-1227,-5 6 334,-5-1-334,-2-7 0,-4-6 0,2-2 0,2 0 0,-6-11 0,2 10 0,-3-11 0,3 6 0,-2-6 0,3 5 0,1-11 0,0 0 0,5-1 0,0-10 0,1 1 0,3-3 0,-2-6 0,3 2 0,0-3 0,-6 3 0,8-3 0,-5 3 0,4-3 0,2-1 0,-2 1 0,-1-4 0,3 3 0,-5-7 0,5 7 0,-6-3 0,7 4 0,-7-1 0,6 1 0,-6-1 0,7 5 0,-8 0 0,4 5 0,-1 0 0,-3 4 0,7-3 0,-3 3 0,0 1 0,3-9 0,-7 8 0,7-9 0,-3 1 0,4-2 0,-3-3 0,2-1 0,-5-2 0,1-2 0,-2-3 0,-7-24 0,8 18 0,-3-18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 24575,'-17'9'0,"2"-2"0,8-7 0,6 0 0,16 0 0,16 0 0,24 0 0,15 0 0,-9 0 0,6 0-903,0 0 0,2 0 903,27 0 0,2 0 0,-22 0 0,1 0-839,-12 0 0,3 0 0,-1 0 839,23 0 0,1 0 0,-14 0 0,4 0 0,-1 0-833,-8 0 0,-1 0 1,2 0 832,5 0 0,2 0 0,-4 0 0,20 0 0,-3 0-709,5-1 1,-1 2 708,-15 5 0,-3 1 0,-9-3 0,0 2 328,-2 4 0,-4 0-328,21 2 0,-32-5 0,0-1 0,21 0 0,20 0 1876,-15-6-1876,-9 0 2702,-9 0-2702,-13 0 2022,-8 0-2022,-7-4 799,-6-5-799,-4-1 183,-6-2-183,-6 4 0,-3 3 0,-1-1 0,1 5 0,-1-6 0,-2 3 0,-2 0 0,-3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6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16 24575,'-1'-9'0,"10"2"0,10 7 0,13 0 0,8 0 0,-4 0 0,14 0 0,-8 10 0,0 0 0,3 11 0,-17-3 0,5 1 0,-10-2 0,-2 1 0,-8-6 0,-1 4 0,-8-4 0,0 5 0,-4 4 0,0-3 0,-14 9 0,-2-3 0,-20 7 0,-1 5 0,-6-3 0,0 4 0,0-5 0,0 1 0,7-7 0,1-2 0,13-7 0,0-3 0,10-2 0,0-5 0,4-2 0,1-2 0,0-3 0,-1 0 0,4-3 0,1-2 0,3-2 0,0 2 0,0 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1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24575,'0'11'0,"0"-7"0,0 29 0,0-13 0,0 18 0,0-4 0,0 19 0,0-11 0,0 18 0,0-20 0,0 12 0,0-4 0,0-6 0,0 8 0,0-20 0,0 15 0,0-17 0,0 0 0,3-6 0,10-5 0,2-8 0,2 7 0,4-10 0,-2 6 0,3-7 0,4-1 0,2-4 0,1 0 0,4 0 0,-6 0 0,1 0 0,-1 0 0,-5-4 0,-1 0 0,-4-5 0,-1-3 0,-3 3 0,-1-2 0,-5 3 0,1 0 0,-1 1 0,1-1 0,-4 1 0,-1-1 0,-3-3 0,0 2 0,0-12 0,0 8 0,0-14 0,0 5 0,0-6 0,0-5 0,0 4 0,0-9 0,0 10 0,0-5 0,0 0 0,0 9 0,0-8 0,0 14 0,0 1 0,0 1 0,4 3 0,0 1 0,1 0 0,1 8 0,-5-3 0,6 3 0,-3-1 0,0-1 0,-1 2 0,-3-3 0,0-5 0,0 4 0,0 0 0,0 4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1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1 24575,'0'11'0,"-8"8"0,2-6 0,-7 14 0,4-5 0,0 1 0,0 3 0,4-4 0,-7 6 0,10 4 0,-15-3 0,15 10 0,-10-5 0,6 6 0,-4 0 0,0-1 0,0 1 0,5 0 0,-10 6 0,13-5 0,-12 5 0,13 0 0,-8-5 0,8 11 0,-4-5 0,5 0 0,0 6 0,0-13 0,0 13 0,0-6 0,0 14 0,0-6 0,0 6 0,0-7 0,0-1 0,10 1 0,-3-1 0,13-5 0,-4 4 0,10-9 0,-4 3 0,3-5 0,-1-5 0,-3-3 0,7-4 0,-9-6 0,7 0 0,-8-6 0,3-4 0,-4-1 0,0 0 0,-1-3 0,0 6 0,1-5 0,-6 0 0,1-5 0,-4-2 0,-1-3 0,0 0 0,1 0 0,-4 0 0,-1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49 24575,'0'16'0,"-4"-3"0,3 14 0,-7-5 0,3 6 0,0-10 0,1 7 0,4-11 0,0 7 0,0-8 0,0 3 0,0-4 0,0 1 0,0-2 0,0-3 0,0 3 0,0-2 0,0 6 0,0-6 0,3 2 0,1-4 0,8 1 0,0-4 0,5 0 0,0-4 0,4 0 0,-3 0 0,3 0 0,-4 0 0,0 0 0,-1-4 0,-3 0 0,-1-8 0,-5 3 0,1-7 0,0 4 0,1-5 0,-1-5 0,1 0 0,-4-6 0,-1 5 0,-4-8 0,0 7 0,0-5 0,0 3 0,0 8 0,0-4 0,0 6 0,0-1 0,0 4 0,-3 2 0,-5 7 0,-5 0 0,1 4 0,-9 0 0,7 0 0,-7 0 0,4 4 0,-4 1 0,3 7 0,0 1 0,2 0 0,7-1 0,-3-4 0,5-1 0,2-2 0,2-2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4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24575,'87'-3'0,"0"-1"0,-3 2 0,5 0 0,-15 1 0,1 1 0,-2 0 0,-3 0 0,-21 0 0,-19 0 0,2 0 0,-20 0 0,-1 0 0,-4 0 0,-3-3 0,-1-21 0,-3 15 0,0-14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3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24575,'0'16'0,"0"-2"0,0 12 0,0 2 0,0 1 0,0 9 0,0-9 0,0 15 0,0-13 0,0 13 0,0-15 0,0-1 0,0-11 0,0-1 0,0-7 0,0 2 0,0-7 0,0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4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24575,'0'7'0,"4"9"0,1-2 0,13 13 0,-3-4 0,8 0 0,1 11 0,-5-10 0,11 11 0,-11-7 0,5 6 0,1 7 0,-3 13 0,-5 1 0,-1 13 0,-15-5 0,10 14 0,-10 2 0,4 15 0,-5 4 0,0-23 0,0 15 0,0-24 0,-5 13 0,-6-2 0,-15 9 0,3-32 0,-6 20 0,4-32 0,2 12 0,-2-7 0,4-1 0,2-12 0,4-6 0,-1-6 0,10-6 0,-5-3 0,7-1 0,0-5 0,-3-3 0,4 0 0,-5-4 0,0-13 0,4 10 0,0-9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4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24575,'11'4'0,"2"9"0,9 2 0,2 12 0,0-3 0,4 5 0,-4-5 0,11 6 0,-10-7 0,4 2 0,-7-3 0,-8-5 0,6-4 0,-11 3 0,7-7 0,-10 3 0,4-4 0,-6-4 0,1 3 0,-2-3 0,-3 3 0,0-2 0,0-2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5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8 24575,'-3'-4'0,"-10"0"0,-5 13 0,-5 5 0,-5 10 0,13 4 0,-14 12 0,8-9 0,-5 14 0,1-10 0,10-6 0,-2 3 0,7-14 0,1-1 0,2-6 0,6-3 0,-10 0 0,10-4 0,-7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6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95 678 24575,'-37'-26'0,"-3"-12"0,34 7 0,-5-3 0,11 2 0,0 14 0,0-14 0,0 8 0,0-4 0,0-4 0,0 13 0,0-13 0,0 14 0,0 1 0,0 1 0,0 8 0,0-7 0,0 6 0,0-2 0,0-1 0,3 4 0,1-8 0,4 3 0,1-3 0,-2 3 0,5-3 0,-3 4 0,7-1 0,-3-3 0,8 6 0,-3-6 0,8 6 0,-3-7 0,0 7 0,3-3 0,-8 5 0,8-1 0,-8 4 0,3 1 0,-4 4 0,-1 0 0,1 0 0,-1 0 0,1 0 0,0 0 0,-1 0 0,1 0 0,-4 0 0,-2 3 0,1 2 0,-4 2 0,4 1 0,-5 0 0,1 3 0,0-2 0,-4 6 0,3-2 0,-6 11 0,3-1 0,-4 7 0,0-7 0,0 3 0,0-3 0,0 4 0,0 6 0,-4-9 0,-1 8 0,-4-10 0,1 1 0,-5-2 0,4-4 0,-3-1 0,-1 1 0,4 0 0,-7-4 0,3-1 0,-3-4 0,-1 0 0,0 1 0,0-1 0,0 0 0,1-3 0,-1-1 0,0-4 0,4 0 0,-2 0 0,2 0 0,-7 0 0,2 0 0,2 0 0,5 0 0,3 0 0,0 0 0,4-7 0,1 5 0,3-4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8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160 206 24575,'4'-3'0,"0"-1"0,-4-8 0,0-5 0,3-1 0,6-8 0,1 3 0,7 0 0,-8 2 0,7 8 0,-7-3 0,3 7 0,-4 1 0,-1 1 0,0 3 0,-2 3 0,-6 10 0,-9 10 0,-10 15 0,-1 0 0,-5 14 0,0-1 0,4 7 0,-5 7 0,9 1 0,-3 1 0,8 4 0,-8-4 0,8 6 0,-4 1 0,11-1 0,-5 8 0,10 11 0,-5 1 0,6-2 0,0-17 0,0-3 0,0 21 0,0-26 0,5 29 0,17-4 0,-7-17 0,21 22 0,-19-45 0,9 5 0,-6-16 0,6 10 0,-7-17 0,6 6 0,-2-7 0,-4-5 0,4-1 0,-7-5 0,1-4 0,0-1 0,-1-4 0,1 1 0,-1-1 0,-3-3 0,3-2 0,-8 1 0,4-4 0,-5 4 0,1-4 0,-1 0 0,1 0 0,-4 0 0,-1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9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14 155 24575,'-3'-4'0,"-1"1"0,0 6 0,1 6 0,3 3 0,0 1 0,0 2 0,0-2 0,0 4 0,0-1 0,0-3 0,0-2 0,0 1 0,0-4 0,8 1 0,1-2 0,7-6 0,6 2 0,0-3 0,6 0 0,-1 0 0,-4 0 0,3-4 0,-8-1 0,9-13 0,-12-1 0,6-5 0,-7-2 0,0 3 0,-1-5 0,-4 1 0,0 4 0,0-3 0,-4 8 0,-1 1 0,-4 1 0,0 7 0,0-2 0,0 3 0,-8 4 0,-1 0 0,-8 4 0,1 0 0,-6 0 0,4 0 0,-3 0 0,-1 0 0,-1 8 0,-5 8 0,4 7 0,-5 7 0,10-3 0,-6 7 0,7-5 0,3 4 0,2 2 0,7-11 0,2-2 0,4-15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29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24575,'0'12'0,"0"5"0,0 5 0,0 6 0,0-1 0,0-5 0,0 5 0,0-14 0,0 8 0,0-13 0,0 3 0,0-7 0,0-1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0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24575,'3'0'0,"2"5"0,7 7 0,6 11 0,1 0 0,16 12 0,-14-6 0,20 19 0,-8-10 0,-4 5 0,1 3 0,0 13 0,-11-13 0,2 0 0,0-1 0,-3 3 0,8 43 0,-5-27 0,-13 30 0,6-34 0,-7 22 0,4-18 0,-5 8 0,0 5 0,-6-15 0,0-2 0,0-6 0,0 0 0,0-1 0,0-6 0,0-1 0,-5 0 0,-5-5 0,-2 5 0,-7-6 0,4-1 0,-5 1 0,0 0 0,0-1 0,0 1 0,1-6 0,-6 6 0,5-11 0,0 0 0,3-3 0,8-12 0,-4 6 0,9-11 0,-4 3 0,4-8 0,-3-1 0,0-3 0,-4 0 0,1-12 0,2 9 0,4-9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1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24575,'3'-4'0,"5"0"0,1 4 0,11 0 0,-6 0 0,12 0 0,-8 0 0,8 0 0,-8 0 0,-1 0 0,-5 0 0,-8 0 0,-1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4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24575,'-11'0'0,"22"0"0,20 0 0,2 0 0,28 0 0,-24 0 0,10 0 0,2 0 0,-9 0 0,5 0 0,-1 0 0,-11 0 0,-7 0 0,-5 0 0,-12 0 0,-2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1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24575,'99'4'0,"-19"-1"0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1 24575,'-5'43'0,"-7"9"0,-4-3 0,-2 3 0,-10 34-1128,8-23 0,-1 1 1128,8-15 0,1-1 0,-2 4 0,1 2 0,-1 2 0,1 2 0,1 5 0,3 0 0,1 1 0,1 0 0,0 3 0,2 1 0,4 5 0,0 1 0,-5-9 0,0 1 0,4 15 0,2 1-757,-3-11 0,0-1 757,2 7 0,2 1 0,-1-4 0,0 0 0,0 1 0,0-1-38,-1-9 1,2-1 37,1 3 0,2 0 0,2-8 0,2-1 0,4 1 0,3-1 0,-1 1 0,0-3-127,17 27 127,-1 8 0,-5-19 0,9 7 0,-9-9 992,7-9-992,-5-12 1729,0-3-1729,3-9 1095,-9 1-1095,7-7 156,-7 3-156,1-11 0,-4-1 0,-2-6 0,-3-3 0,2 2 0,-7-7 0,3 0 0,-3-5 0,-4-6 0,-1 2 0,-3-2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3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14 195 24575,'-7'6'0,"3"2"0,1 8 0,3 0 0,0 0 0,0-3 0,0-2 0,0-3 0,0-1 0,0 1 0,0 3 0,0-2 0,0 2 0,0-3 0,7-4 0,-1 3 0,9-7 0,3 4 0,-5-4 0,13 0 0,-13 0 0,14 0 0,-10-8 0,9-2 0,-8-6 0,4-7 0,-5 5 0,1-3 0,-6 4 0,0 0 0,-3-4 0,-1 7 0,-3-11 0,-2 11 0,-3-8 0,0 5 0,0 1 0,0-1 0,0 0 0,0 0 0,0 5 0,-3 0 0,-5 4 0,-1 4 0,-3-4 0,5 8 0,-1-4 0,-3 4 0,2 0 0,-3 0 0,1 0 0,2 0 0,-7 8 0,3 6 0,-5 8 0,0 6 0,-1 4 0,0-3 0,4 4 0,-1-10 0,6-2 0,-2-4 0,7-5 0,1 4 0,4-8 0,0 1 0,0-6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90 24575,'-7'3'0,"0"5"0,-2 5 0,-3 0 0,3 7 0,-7-5 0,6 6 0,-6-4 0,7-1 0,-3 1 0,3 4 0,0-3 0,1 4 0,3-6 0,1-3 0,4 2 0,0-6 0,0 2 0,0 1 0,0-4 0,0 4 0,0-5 0,0 1 0,0-1 0,0 1 0,3-4 0,2-1 0,2-3 0,5 0 0,-4 0 0,8 0 0,-4 0 0,10 0 0,-5-3 0,10-6 0,-10-5 0,5-3 0,-1-1 0,-7-3 0,8-2 0,-8-4 0,3 4 0,-3-3 0,-1 3 0,-4-5 0,0 6 0,-1 0 0,1 1 0,-5 3 0,1-3 0,-5 4 0,0 0 0,0 0 0,0 5 0,0 0 0,0 4 0,-4 4 0,-4 1 0,-4 3 0,-1 0 0,-3 0 0,3 0 0,-3 3 0,-1 6 0,3 8 0,-1 1 0,5 3 0,-2-4 0,4-1 0,-1 1 0,1-4 0,4-2 0,0-3 0,1-1 0,2 1 0,-2-4 0,3-1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8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24575,'0'11'0,"-3"-3"0,2 7 0,-6-7 0,6 8 0,-2-4 0,3 1 0,-4 2 0,3-6 0,-6 3 0,6-1 0,-5-2 0,5 2 0,-3 1 0,1-4 0,2 4 0,-2-5 0,3 1 0,0-1 0,0 5 0,0-4 0,0 4 0,0-4 0,0-1 0,0 0 0,0 5 0,0-3 0,3 2 0,1-3 0,4-1 0,-1 0 0,1 1 0,-1-4 0,1 3 0,-1-6 0,1 2 0,-1-3 0,5 0 0,-4 0 0,4 0 0,-1 0 0,-2 0 0,2-3 0,1-2 0,-3-7 0,3-1 0,-4-4 0,0 5 0,0-4 0,0 3 0,0 1 0,1-4 0,-5 3 0,-1 0 0,-3-2 0,4 2 0,-3-4 0,3 1 0,-4 4 0,0 1 0,0 3 0,0 0 0,-7 4 0,2 1 0,-9 3 0,1 0 0,-4 0 0,1 3 0,-1 2 0,4 3 0,1 0 0,8-4 0,1-1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3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24575,'0'19'0,"0"3"0,0 5 0,0 0 0,0 13 0,0-10 0,0 9 0,0 0 0,0-9 0,0 14 0,0-15 0,0 4 0,0-11 0,0 0 0,0-6 0,0-3 0,0-5 0,0-5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0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 24575,'-4'-3'0,"4"5"0,5 18 0,9 15 0,2 7 0,1 12 0,9 6 0,-17 11 0,17 8-812,-11 16 812,-2-43 0,0 2-696,-2 9 1,0 1 695,3 5 0,-1 1 0,-5 4 0,0 0 0,3-5 0,-1 0 0,-2 5 0,-1-2 0,0-11 0,0-2-185,-1-8 0,0-1 185,1 0 0,-1 0 0,-2 6 0,-1 1 0,0-5 0,-1 0 0,-1 11 0,-2-1 0,1 24 0,0 1 0,0-22 0,0 34 0,0-50 0,-5 42 0,-1-36 0,-5 8 0,0-3 0,0-7 739,0-5-739,1-2 1419,0-6-1419,0 0 415,0-1-415,0 1 0,-5 0 0,4-1 0,-8 1 0,9-6 0,-5 5 0,3-15 0,1 8 0,3-19 0,0 8 0,7-13 0,-6 4 0,6-5 0,-2 0 0,-1-3 0,0-1 0,-3-3 0,3-17 0,1 13 0,3-14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3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24575,'4'-1'0,"-5"11"0,0 3 0,-7 14 0,3 1 0,-5 6 0,-1 19 0,1-4 0,3 0 0,-2 2 0,3-9 0,-12 27 0,6-5 0,-1-5 0,-1-2 0,11-8 0,-16 6 0,17 5 0,-13-7 0,8 16 0,1-18 0,1 47 0,5-43 0,-5-6 0,-1 2 0,3 21 0,-8 0 0,10-22 0,2 0 0,-1 26 0,0-20 0,0 1 0,0 24 0,0 12-438,0-14 438,11 8 0,1-22 0,3-14 0,2-2 0,5 0 0,-2 9 0,0 1 0,-2-10 0,3 9 0,2-1 0,-4-7 0,22 33 0,-11-13 0,3-15 0,2 16 0,4-21 0,-5-6 0,9 1 0,-12-14 0,4-6 438,-8-7-438,-4-4 0,-2-2 0,-1-3 0,-6-5 0,1 0 0,-11-4 0,-1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5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64 24575,'-4'-3'0,"0"-1"0,4-8 0,0 4 0,0-4 0,-3 8 0,-2-7 0,-2 9 0,-1-5 0,-4 7 0,3 0 0,-6 0 0,2 0 0,-4 0 0,1 0 0,2 7 0,-2 7 0,2 9 0,0 4 0,-3 0 0,6 1 0,-2 5 0,3-5 0,1 5 0,4-5 0,-4-1 0,8 0 0,-3-4 0,4-2 0,0-8 0,0-1 0,0-5 0,0 1 0,0-1 0,0 1 0,4-1 0,0 1 0,7-4 0,1-1 0,1-3 0,-2 0 0,-4 0 0,1 0 0,3 0 0,-2 0 0,2 0 0,-3-3 0,0-6 0,0-3 0,0-5 0,0 0 0,-3-4 0,2-2 0,-2 0 0,0-3 0,3 3 0,-7 1 0,7-5 0,-7 13 0,3-6 0,-4 11 0,0-2 0,0-1 0,0 3 0,0-2 0,0 10 0,0 10 0,0 9 0,0 5 0,0 3 0,0-4 0,0 6 0,0-6 0,4 0 0,0-6 0,4-3 0,1 3 0,2-8 0,2 4 0,4-3 0,-1-5 0,1 0 0,0-4 0,4 0 0,-3 0 0,3 0 0,-4-4 0,-8 3 0,-1-3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6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24575,'0'11'0,"0"24"0,0-2 0,0 26 0,0-17 0,0 10 0,0 2 0,0 2 0,0 4 0,0-6 0,0-6 0,0-2 0,0-7 0,0-5 0,0 5 0,0-11 0,0 0 0,0-6 0,0-10 0,0 0 0,0-11 0,0-15 0,0 0 0,0-16 0,0 7 0,5-10 0,0 5 0,9-11 0,0 10 0,5-4 0,-1 6 0,0 4 0,-1 2 0,0 8 0,0-3 0,-1 6 0,1 2 0,-5 1 0,0 6 0,0-2 0,-4 3 0,4 0 0,-5 0 0,2 12 0,-1-2 0,-3 16 0,2-3 0,-2 4 0,0 6 0,0-4 0,-5 4 0,0-6 0,0 0 0,0 1 0,0-1 0,0-4 0,0-2 0,0-8 0,0 2 0,0-2 0,-8 0 0,3-1 0,-11-4 0,4 0 0,-10 0 0,-1-3 0,1-1 0,-5-4 0,5 0 0,-9 0 0,8 0 0,2-12 0,9-3 0,7-13 0,0-5 0,5 16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5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24575,'83'0'0,"-1"0"0,1 0 0,-1 0 0,19-2 0,-4-1 0,-37 0 0,-48 2 0,-12-7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24575,'12'16'0,"7"3"0,6 16 0,6 2 0,1 5 0,5 7 0,-3 0 0,5 19 0,-5-3-351,-11-16 1,-1 3 350,11 32 0,-10-29 0,-1 2 0,-8-8 0,-1-1 0,4 6 0,-2-2 0,5 31 0,-7 0 0,-3-12 0,-3 8 0,-1 0-152,0 13 152,-6-32 0,0 38 0,0-38 0,0 19 0,0-12 0,-6 12 0,0-19 0,-5-11 0,-3 1 0,-5 18 0,-17 19 0,12-23 0,-8-5 0,5-11 0,-5 6 0,5-7 695,1-1-695,7-11 158,0-3-158,5-9 0,1-2 0,5-4 0,3-5 0,2 0 0,-1-5 0,3 1 0,-5-4 0,2-1 0,-3-3 0,0-4 0,-2-9 0,5 7 0,0-6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8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24575,'7'15'0,"-1"5"0,6 2 0,7 7 0,2 6 0,4-5 0,6 11 0,-10-6 0,3 1 0,-1-8 0,-8-6 0,2 0 0,-5-8 0,-6 7 0,5-16 0,-7 6 0,0-7 0,0 0 0,-4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8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1 24575,'-30'50'0,"-1"1"0,-6 9 0,5-7 0,13-20 0,-16 26 0,25-35 0,-7 2 0,7-5 0,2-7 0,-3 3 0,9-6 0,-9-2 0,10 0 0,-2-6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49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118 914 24575,'-22'-65'0,"1"1"0,-1 0 0,-10-31 0,11 16 0,21 42 0,0-9 0,0 19 0,0-6 0,0 4 0,0-9 0,0 9 0,0-10 0,8 10 0,3-9 0,8 9 0,0-4 0,4 4 0,-4 6 0,8 0 0,-4 5 0,4 4 0,6 0 0,-4 5 0,9 4 0,-4 1 0,1 4 0,3 0 0,-9 0 0,9 0 0,-9 4 0,-1 4 0,-6 10 0,-4 5 0,0 4 0,-4 0 0,0 6 0,-5 1 0,1 1 0,-5 3 0,3-9 0,-7 9 0,3-9 0,1 9 0,-4-9 0,3 9 0,-4-9 0,0 9 0,0-4 0,0 1 0,0 3 0,0-10 0,-4 11 0,-5-11 0,-6 5 0,-3-5 0,-6 0 0,4 0 0,-8 1 0,9-6 0,-9 0 0,6-5 0,-6 0 0,1-4 0,-19 4 0,15-12 0,-15 3 0,19-9 0,4 0 0,2 0 0,4 0 0,4-4 0,1-4 0,4-5 0,0-3 0,3-6 0,1-1 0,4 8 0,0 3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0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1 24575,'-17'17'0,"1"13"0,-9 13 0,-3 18 0,4 2 0,-4 12 0,3 12-701,0 0 701,9-35 0,0 0 0,-5 45 0,5-48 0,2 0 0,6 3 0,1-1 0,-11 38 0,14-38 0,1 1 0,-9 46 0,11-46 0,1 2 0,-3-1 0,0-1 0,3 46 0,0-47 0,0 1 0,0 45 0,0-39 0,0-1 0,0 27 0,9-18 0,2-4 0,3-4-96,3-7 1,3 0 95,8 5 0,7 13 0,-2-11 0,-4 2 0,-4-23 693,0 3-693,-6-12 199,5 0-199,-7-5 0,1-2 0,-2-4 0,1 0 0,7-1 0,-6-3 0,2-1 0,-8-4 0,-1 0 0,-2-1 0,2 1 0,-3-4 0,0 0 0,-4-11 0,-1 6 0,-3-5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1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2 24575,'4'-1'0,"0"6"0,-14 23 0,4-7 0,-9 23 0,1-15 0,-1 11 0,-1 6 0,-10 9 0,13-12 0,-8 9 0,7-18 0,3 6 0,-12-5 0,11 4 0,-10-14 0,8 2 0,1-6 0,-3-4 0,7-3 0,-2-7 0,0-7 0,3 0 0,-3 0 0,3-12 0,4-3 0,-8-8 0,10-3 0,-5 3 0,7 0 0,0-3 0,0 8 0,0-4 0,0 6 0,0-1 0,0 4 0,3 1 0,5 4 0,1 1 0,6 2 0,-2 2 0,4 3 0,-1 0 0,-3 0 0,2 0 0,-2 0 0,4 7 0,0 7 0,6 10 0,-4 4 0,11 7 0,-10-6 0,4 6 0,0-7 0,-6-5 0,6 4 0,-12-13 0,1 6 0,-5-11 0,0 2 0,-1-6 0,-3-2 0,0-3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1047 24575,'0'-5'0,"0"-12"0,0-20 0,0-18 0,0 0 0,0-21 0,0 19 0,0-27 0,0 33 0,0-23 0,0 25 0,0-12 0,0 13 0,0 2 0,0 6 0,4 1 0,1 4 0,5 2 0,-5 10 0,3-3 0,-7 8 0,7-3 0,-7 8 0,6-3 0,-6 8 0,6-8 0,-2 7 0,2-2 0,1 7 0,-1-3 0,1 3 0,0-1 0,3 2 0,-2 3 0,6 0 0,-2 0 0,-1 0 0,0 0 0,-4 0 0,-1 0 0,1 7 0,-4 7 0,0 9 0,-4 4 0,0 1 0,0 5 0,0-5 0,-8 5 0,2-6 0,-7-5 0,0 0 0,4-10 0,-3 4 0,0-7 0,3 3 0,-6 0 0,6-4 0,-7 4 0,4-4 0,-1 0 0,-3-4 0,8 3 0,-4-6 0,5 2 0,5-9 0,7 1 0,8-10 0,3 6 0,6-4 0,0 4 0,1 0 0,3 4 0,-8 2 0,3 3 0,-4 0 0,-4 0 0,-2 0 0,-3 0 0,-1 3 0,1 5 0,-4 10 0,0 4 0,-4 5 0,0 1 0,0-6 0,0 4 0,0-3 0,-4 0 0,-1-2 0,-7-5 0,3 1 0,-7-4 0,7-1 0,-6-4 0,6-4 0,-10 0 0,9-4 0,-9 0 0,10 0 0,-2 0 0,3 0 0,1 0 0,2-4 0,2 0 0,-1 0 0,4-3 0,-7 3 0,6-3 0,-2-1 0,3 1 0,0-1 0,0 1 0,0 3 0,0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5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 24575,'6'-4'0,"-1"1"0,9 3 0,4 8 0,-4 2 0,7 12 0,-1 12 0,-1-9 0,7 24 0,-7-11 0,7 16 0,-7 14 0,11-11 0,-17 5 0,8-3 0,-5-3 0,-4 7 0,0 4 0,2-11 0,-7-1 0,8-9 0,-5-7 0,0 7 0,-4-4 0,-2 17 0,-4-16 0,0 16 0,0-11 0,0 6 0,0 0 0,-4-7 0,-2 5 0,-4-16 0,0 9 0,5-16 0,-4 4 0,4-6 0,0-4 0,-3 3 0,3-4 0,-5 11 0,1-4 0,-1 9 0,0-4 0,0 6 0,0 0 0,-7 21 0,10-16 0,-13 22 0,13-26 0,-9 11 0,6-4 0,-1-1 0,-7 11 0,6-15 0,-6 4 0,8-9 0,5-14 0,-4 8 0,4-10 0,-4 1 0,4-6 0,-2-1 0,6-8 0,-3 4 0,4-5 0,-3 1 0,2-1 0,-3 0 0,1 0 0,2 0 0,-5-2 0,2-2 0,-4-3 0,-3-4 0,-4-21 0,5 15 0,0-14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24575,'20'0'0,"-3"0"0,4 0 0,-4 0 0,4 0 0,-3 0 0,3 0 0,-4 0 0,-4 0 0,-2 0 0,-3 0 0,-1 0 0,-3 0 0,-1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6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24575,'0'77'0,"0"0"0,0 0 0,0 13 0,0-9 0,0-25 0,0-9 0,0-2 0,0 33 0,0-25 0,0 6 0,0-1 0,0 0 0,0-11 0,0 10 0,0-11 0,0-6 0,0 2 0,0-9 0,4 0 0,0-10 0,4 1 0,0-11 0,0 8 0,4-9 0,0 3 0,4-6 0,4 6 0,-3-6 0,8 4 0,-3-5 0,9 1 0,-3-4 0,3-1 0,-5-4 0,0 0 0,1 0 0,-1 0 0,5-4 0,-8-4 0,9-11 0,-11 1 0,2-4 0,3 0 0,-9 4 0,5-3 0,-6 5 0,-4 0 0,3 0 0,-6 0 0,3-5 0,-7-12 0,-2-2 0,-3-15 0,0-2 0,0-8 0,-5-7 0,-1 1 0,0 7 0,-4-13 0,4 10 0,-6-19 0,1 12 0,-1-5 0,1 8 0,5 6 0,-4 2 0,9 18 0,-3-3 0,4 15 0,0 1 0,0 7 0,0 8 0,0 0 0,0 5 0,0 0 0,0 3 0,0 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6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24575,'55'0'0,"15"0"0,-47 0 0,13 0 0,-24 0 0,-4 0 0,0 0 0,-4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3:5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153 262 24575,'0'-19'0,"11"-13"0,-5 17 0,9-9 0,-7 8 0,0 4 0,0-1 0,0 1 0,0 5 0,-4-1 0,-1 1 0,1 3 0,-4-3 0,7 3 0,-6-4 0,6 0 0,-3 1 0,3-1 0,1 1 0,-4-1 0,3 0 0,-3 1 0,0-1 0,3 4 0,-6-3 0,5 6 0,-5 1 0,3 4 0,-8 3 0,-4 5 0,-1 0 0,-8 10 0,3 0 0,-4 11 0,-2 1 0,0 12 0,-1 1 0,-1 7 0,-1 14 0,7-17 0,-7 23 0,11-18 0,-5 21 0,5-6 0,-7 23 0,11-13 0,-3 6 0,5-3-541,5 4 541,-5 0 0,6-37 0,0 1 0,0 45 0,0-40 0,0 0 0,0-3 0,0 0 0,0 8 0,0 0 0,0-7 0,0-2 0,0 39 0,0-1 0,0-19 0,0 14 0,0-7 0,0-9 0,0-3 0,0-11 0,5 4 0,1-6 0,5 0 0,0 15 541,0-18-541,0 23 0,0-25 0,0 12 0,0-1 0,0-5 0,0 6 0,0-7 0,-1-7 0,5 5 0,-3-10 0,7 4 0,-8-7 0,7-4 0,-7 3 0,7-4 0,-7 6 0,7-6 0,-7 5 0,2-5 0,1 0 0,-4-1 0,8 0 0,-3 8 0,4-6 0,-5 5 0,2-17 0,-2-2 0,3 0 0,-4-3 0,4 0 0,-5-2 0,5-3 0,0 3 0,-1-3 0,-3 3 0,3-7 0,-7 3 0,7-4 0,-8 0 0,4 0 0,-5-1 0,1 1 0,-1-1 0,-2 1 0,1-1 0,-2-3 0,0 0 0,-1-4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1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37 24575,'0'-7'0,"-4"0"0,0-1 0,-8 4 0,7-3 0,-10 7 0,10-4 0,-11 4 0,8 0 0,-8 0 0,3 0 0,0 0 0,-2 0 0,6 0 0,-7 0 0,8 4 0,-4 4 0,0 4 0,3 5 0,-4 4 0,4-3 0,0 8 0,0-3 0,0 4 0,0 1 0,4-6 0,1 5 0,4-10 0,0 5 0,0-6 0,0-3 0,0-1 0,0-5 0,0 1 0,0-1 0,0 1 0,6-4 0,4-1 0,5-3 0,2 0 0,0 0 0,4 0 0,-3 0 0,3-4 0,-4 0 0,0-5 0,-5 5 0,4-4 0,-8 4 0,4-1 0,-5-2 0,1 3 0,0-7 0,-4 2 0,3-6 0,-2 2 0,3-4 0,-3-4 0,2 3 0,-6-4 0,3 5 0,-4 0 0,0 1 0,0-1 0,0 0 0,0 0 0,0 5 0,0-4 0,0 7 0,0-2 0,0 10 0,0 13 0,0 2 0,0 10 0,0-7 0,3-1 0,2-3 0,3 3 0,-1-8 0,5 8 0,1-7 0,3 3 0,-3-4 0,3 0 0,-4 0 0,1 0 0,2-4 0,-6 0 0,3-4 0,-5 0 0,5 0 0,-4 0 0,4 0 0,-8 0 0,-1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2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1 24575,'0'5'0,"-4"12"0,-11 20 0,-2-1 0,-21 24 0,20-32 0,-14 31 0,11-27 0,4 9 0,-2-7 0,6-11 0,7-2 0,-5-9 0,7-3 0,0-3 0,-3-2 0,0 1 0,-2-2 0,-1-3 0,2 0 0,0 0 0,1 0 0,-5 0 0,3 0 0,-2-3 0,3-6 0,0 1 0,0-8 0,3-1 0,-2-1 0,6-4 0,-3 5 0,4-4 0,0 3 0,0-4 0,0 6 0,0-1 0,0 4 0,0-3 0,0 4 0,4-1 0,4 1 0,0 4 0,8 4 0,-7 0 0,6 4 0,-6 0 0,6 0 0,-2 0 0,-1 0 0,4 0 0,-3 0 0,-1 0 0,4 4 0,1 1 0,-3 7 0,12-2 0,-12 6 0,7-7 0,-4 7 0,-1-7 0,4 10 0,-2-5 0,-2 2 0,-5-5 0,-3-3 0,-1-1 0,0 1 0,-2-1 0,1-3 0,-5-1 0,2-3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4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267 132 24575,'0'-6'0,"0"3"0,0-12 0,0-1 0,0 6 0,0-6 0,0 4 0,-3-1 0,-2 1 0,-3 0 0,-3 4 0,2 4 0,-7 0 0,4 4 0,-5 0 0,4 0 0,-3 0 0,8 0 0,-8 0 0,3 3 0,-4 11 0,-1 4 0,4 15 0,-4-4 0,7 10 0,-3-5 0,5 0 0,3-1 0,-2-6 0,7 1 0,-3-6 0,4 4 0,0-8 0,0 4 0,0-6 0,0 1 0,0-5 0,0 4 0,0-7 0,0 6 0,7-6 0,-1 3 0,9-4 0,-2 0 0,-1 0 0,0 0 0,-5-4 0,1-1 0,-1-3 0,1 0 0,0 0 0,-1-3 0,1-10 0,5-6 0,-3-14 0,8-1 0,-7-6 0,8 0 0,-8 0 0,7-12 0,-7 19 0,-2-6 0,-5 22 0,-4 5 0,3 0 0,-2 11 0,2 6 0,-3 12 0,0 5 0,4 6 0,1-6 0,4 4 0,-1-8 0,1-1 0,3-1 0,0-7 0,5 3 0,0-4 0,4-3 0,-3-1 0,8-4 0,-8 0 0,8 0 0,-8 0 0,8 0 0,-8 0 0,3 0 0,-8-4 0,-5 3 0,-5-2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5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1179 24575,'0'-4'0,"0"-8"0,0-34 0,0-9 0,0-15 0,0 12 0,0-23 0,0-2 0,0 18 0,0 10 0,0 4 0,0 9 0,0-33 0,0 21 0,0-1 0,0-6 0,0 13 0,0 8 0,0 1 0,0 10 0,0-4 0,3 14 0,-2-1 0,6 7 0,-3 1 0,4 0 0,0 4 0,-1 1 0,1-1 0,-1 0 0,5 0 0,1 4 0,3 0 0,1 4 0,4 0 0,-3 0 0,8 0 0,-8 0 0,0 0 0,-7 0 0,-3 4 0,0 9 0,-4 0 0,0 14 0,-4-10 0,0 22 0,0-14 0,0 15 0,-3-17 0,-7 3 0,1-8 0,-8 3 0,4-4 0,0-1 0,-2-3 0,1-1 0,-2-4 0,3 0 0,-3 1 0,8-2 0,-4-2 0,4-2 0,1-3 0,-1 0 0,1 0 0,6 0 0,6 0 0,12-4 0,0-1 0,10-4 0,-5 4 0,11-3 0,-4 7 0,4-4 0,-6 5 0,-4 0 0,-2 0 0,-4 0 0,-1 0 0,-3 8 0,0 6 0,-9 3 0,0 10 0,-4-10 0,0 10 0,0-10 0,-8 10 0,-1-10 0,-14 6 0,1-6 0,-6-3 0,6 3 0,-4-7 0,3 2 0,0-3 0,2-4 0,4-1 0,0-4 0,1 0 0,3 0 0,1 0 0,5-4 0,-1-4 0,-1-5 0,1-4 0,0 1 0,3-1 0,1 0 0,4-4 0,0-2 0,0 8 0,0 2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7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24575,'0'-16'0,"0"4"0,0 7 0,0 14 0,0 21 0,0-4 0,0 31 0,0-25 0,0 27 0,0-17 0,0 10 0,0-11 0,0 12 0,0-12 0,0 5 0,0-12 0,0-1 0,0-6 0,0-9 0,0 3 0,0-13 0,0 4 0,0-5 0,0 0 0,0-9 0,0-3 0,0-16 0,8-1 0,2-6 0,8 1 0,1-6 0,0 4 0,5-5 0,-5 6 0,9 4 0,-9-3 0,2 12 0,-3-5 0,-2 10 0,-3 2 0,3 4 0,-8 4 0,4 0 0,-5 0 0,1 0 0,-1 0 0,1 0 0,-4 7 0,-1 7 0,-3 3 0,0 9 0,0-4 0,0 6 0,0-6 0,0 4 0,0-8 0,0 8 0,0-8 0,-3 0 0,-6-3 0,1-6 0,-8 6 0,3-6 0,-3 3 0,-1-4 0,0-3 0,-4-1 0,3-4 0,-4 0 0,6 0 0,-1 0 0,0 0 0,4 0 0,-2 0 0,6 0 0,-3 0 0,5 0 0,-1 0 0,1 0 0,-1 0 0,1 0 0,3-3 0,0-2 0,4 1 0,0 1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 24575,'-11'41'0,"-1"-15"0,-10 28 0,7-25 0,1 9 0,0-9 0,4-2 0,-3-1 0,5-12 0,3 6 0,-6-11 0,9 3 0,-13-4 0,14 0 0,-14-4 0,9 3 0,-9-6 0,6 2 0,-7-3 0,4 0 0,-1 0 0,-3 0 0,8 0 0,-8 0 0,7-3 0,-2-1 0,3-8 0,3-1 0,2 1 0,-1-4 0,3 7 0,-3-6 0,4 6 0,0-7 0,0 8 0,0-4 0,0 0 0,4 7 0,0-10 0,8 13 0,1-9 0,-1 10 0,4-3 0,-4 4 0,5 0 0,4 0 0,-3 0 0,4 0 0,-6 8 0,6 2 0,-4 11 0,4 3 0,2 4 0,-5-1 0,4-3 0,-10-3 0,3-4 0,-7-4 0,2-2 0,-3-3 0,-4-1 0,-1-9 0,-3 4 0,0-9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09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24575,'0'-6'0,"0"12"0,0 18 0,0 10 0,0 0 0,0 11 0,0-10 0,0 17 0,0-16 0,0 9 0,0-11 0,0-5 0,0 3 0,0-14 0,0 8 0,0-8 0,0 8 0,0-8 0,0 3 0,0-8 0,0 2 0,0-6 0,0 2 0,0-3 0,0-1 0,-3-3 0,3-7 0,-4-10 0,4-4 0,0-9 0,4 8 0,1-8 0,7 8 0,-2-4 0,2 5 0,0 1 0,-4 3 0,8-3 0,-3 7 0,-1-2 0,4 2 0,-4 5 0,1-3 0,3 6 0,-4-3 0,1 4 0,2 0 0,-2 0 0,0 0 0,-2 4 0,1 0 0,-4 4 0,4 4 0,-4 0 0,-3 5 0,3 4 0,-7-3 0,3 4 0,-4-6 0,0 1 0,0-1 0,0 1 0,0 0 0,0-5 0,-8 4 0,-1-4 0,-8 1 0,0 3 0,1-7 0,-6 4 0,4-5 0,-3-3 0,-1-1 0,1-4 0,-1 0 0,2 0 0,7 0 0,-3 0 0,8 0 0,-4-4 0,4 0 0,0-8 0,0 0 0,4-1 0,0-3 0,4-1 0,0-1 0,0-8 0,0 15 0,0-1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0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0 896 24575,'0'-15'0,"0"8"0,0-57 0,0 23 0,0-27 0,0 14 0,0-23 0,0 29 0,0-26 0,0 25 0,0-6 0,0-6 0,0 7 0,0 12 0,0 3 0,0 12 0,0-1 0,0 6 0,0 0 0,3 6 0,6 7 0,0-5 0,6 12 0,-2-5 0,4 7 0,-1 0 0,1 0 0,0 0 0,-1 0 0,-3 0 0,3 3 0,-8 2 0,4 2 0,-5 1 0,1-1 0,0 5 0,-4 1 0,0 3 0,-4 1 0,0 4 0,0-3 0,-4 8 0,-5-8 0,-1 3 0,-5-4 0,5-4 0,-1-2 0,3-3 0,4-1 0,-3 1 0,3-4 0,3-1 0,2-3 0,10 0 0,2-3 0,8 2 0,-3-7 0,3 4 0,1-1 0,-5 1 0,5 4 0,-6 0 0,-3 0 0,-2 0 0,-3 0 0,-1 0 0,-2 12 0,-2-1 0,-3 20 0,0-7 0,0 9 0,-4 0 0,-2-4 0,-3 4 0,0-6 0,-1 0 0,-3 1 0,3-6 0,-6-4 0,6-2 0,-5-7 0,2 3 0,0-4 0,-8-3 0,0-2 0,-2-3 0,-2-12 0,11-4 0,1-11 0,3-6 0,1-1 0,-1-6 0,4 0 0,2-6 0,4 22 0,0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6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24575,'4'-2'0,"-1"14"0,-3 14 0,0 18 0,0 9 0,0-6 0,0 23 0,0-7 0,0-5 0,0 11 0,0-27 0,10 22 0,-4-16 0,5 2 0,2-6 0,-10-14 0,10 6 0,-12-23 0,6 6 0,-6-10 0,3-1 0,-4-5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24575,'22'19'0,"15"18"0,3 9 0,9 30 0,-9-9-718,-15-20 1,1 4 717,-2 1 0,1 2 0,11 11 0,0 3-807,-5 0 1,-2 3 806,6 15 0,0 1 0,-4-10 0,-2 0 0,0 13 0,-1 1 0,2-10 0,-1 0 0,-4 0 0,-2-1 0,0-4 0,-1-3-496,-3-8 1,-3-3 495,-5 1 0,-1-2 0,0-6 0,-1-2 0,-1 5 0,-2-1-294,1-4 0,-1 0 294,-2 0 0,-1-1 0,3 45 0,-6-44 0,0-2 0,0 23 0,0-14 0,0-1 785,0-1-785,0-4 0,0 1 0,0 10 0,0 14 0,0-2 1873,-5-14-1873,-1 4 1117,-5-11-1117,-6 11 726,5-11-726,-9 4 126,0 11-126,3-13 0,0 2 0,7-16 0,2-20 0,0 7 0,4-13 0,1-1 0,1-5 0,2-5 0,-2 1 0,-1-1 0,3 1 0,-5-4 0,5 2 0,-6-5 0,3 2 0,-3-3 0,0 0 0,0 0 0,-1 0 0,4-3 0,-3-10 0,6 7 0,-3-7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3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38 339 24575,'-16'0'0,"2"0"0,10-3 0,1 6 0,9-6 0,13 6 0,15-3 0,28 0 0,18 0 0,-29 0 0,2 0-1305,8 2 0,5-4 1305,0-4 0,6-4 0,1 0-1118,-3 3 1,0 0 0,4-2 1117,22-5 0,6-3 0,-6 1 0,-24 7 0,-5 0 0,4 0 0,17-3 0,5 0 0,-6 1 0,10 1 0,0 2 0,-11 1 0,4 1 0,-2 0-764,-12 0 1,-1 1 0,-1 1 763,2 2 0,0 3 0,-2-2-471,28-3 0,-6 0 471,-25 4 0,-4 0 0,5 0 0,-4 0 1412,16 0-1412,-32 1 0,0-2 0,27-9 2931,-9 7-2931,-9-17 2928,-7 13-2928,-6-13 1548,-8 9-1548,-7-3 375,-6 5-375,1 4 0,-6 1 0,-5 1 0,-5 2 0,-4-3 0,-1 1 0,-3 2 0,0-2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3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24575,'53'15'0,"-1"0"0,3 2 0,-10 1 0,-24 1 0,2 1 0,-19-4 0,-4 1 0,0 6 0,0 4 0,-4 0 0,-11 8 0,-5-10 0,-2 8 0,-3-14 0,9 8 0,-1-13 0,0 6 0,5-11 0,-1 3 0,-3-4 0,-1 0 0,-1 4 0,4-6 0,7 2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24575,'0'-12'0,"0"16"0,0 19 0,0 10 0,0 6 0,0-9 0,0 21 0,0-21 0,0 15 0,0-21 0,0 13 0,0-18 0,0 8 0,7-14 0,7 3 0,9-6 0,10 3 0,-5-4 0,10-3 0,-4-2 0,1-4 0,-3 0 0,-4 0 0,-1 0 0,-4 0 0,-2-8 0,-4 3 0,-5-7 0,4 0 0,-8 3 0,4-6 0,-4 6 0,-4-7 0,0-1 0,-1-1 0,-2-8 0,3 3 0,-4-5 0,0 1 0,0-6 0,0 5 0,0-5 0,0 10 0,0-3 0,0 8 0,0-3 0,0 4 0,0 4 0,0 2 0,0 3 0,0 4 0,0 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8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1 24575,'-12'12'0,"-14"16"0,-3 22 0,-11 14 0,-2 21-750,19-42 0,1 3 750,-3 15 0,1 3 0,-1 0 0,1 1-586,1 8 1,2 2 585,1-1 0,2 0 0,-1 1 0,2-1 0,4-5 0,3 0 0,-2 4 0,3-1 0,4-8 0,2 0 0,-1 3 0,1 1-499,3-5 0,0-1 499,0 2 0,0-1 0,0-5 0,0 0 0,-1 5 0,2-2 0,6-6 0,4-2 0,1 5 0,4-1 0,2-7 0,3-3-311,28 36 311,-11 0 0,12-27 0,-7 13 0,7-23 969,-6-1-969,-8-15 1506,-7-10-1506,-3-7 1126,-8-4-1126,-1-4 379,-1-2-379,-7-3 0,6 0 0,-10 0 0,3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1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373 0 24575,'-14'31'0,"5"7"0,-22 18 0,13-1 0,-9 0 0,4 20 0,7-34 0,-6 27 0,6-28 0,1-4 0,-4 3 0,9-11 0,-11-5 0,10-2 0,-6-7 0,9-3 0,-4-3 0,4-4 0,-8 0 0,4-4 0,0 0 0,-3-7 0,10-6 0,-6-9 0,10-6 0,-3 1 0,4-6 0,0 4 0,0-4 0,0 5 0,0 1 0,0 4 0,4 1 0,4 6 0,5-1 0,4 4 0,-5 1 0,4 4 0,-4 0 0,5 3 0,-4 1 0,2 4 0,-2 0 0,3 0 0,1 0 0,0 0 0,-1 8 0,7 7 0,-4 13 0,5 7 0,-5-1 0,6 6 0,-5-11 0,5 5 0,-11-7 0,2-4 0,-6-2 0,2-8 0,-5-1 0,1-5 0,0-3 0,-4 0 0,-1-4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0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1004 24575,'-3'0'0,"-7"-13"0,1-19 0,-7-27 0,11-7 0,-6-12 0,10 26 0,1 1 0,-5-17 0,4 13 0,2 1 0,-1-13 0,0-19 0,0 24 0,0 1 0,0 19 0,0 3 0,0 16 0,0 1 0,0 6 0,3 3 0,1-3 0,4 8 0,4-4 0,-4 7 0,13 1 0,-12 4 0,12 0 0,-9 0 0,5 0 0,-4 0 0,2 0 0,-6 4 0,3 4 0,-4 9 0,1 1 0,0 8 0,-5-3 0,0 12 0,-4-6 0,0 6 0,0-8 0,-4 0 0,-1 1 0,-13 0 0,3-5 0,-9 4 0,7-12 0,0 1 0,4-8 0,2 0 0,3 0 0,0-1 0,1-3 0,3-7 0,1-2 0,10-9 0,2 5 0,13-7 0,-5 6 0,9-7 0,-8 7 0,8 1 0,-8 6 0,4 3 0,-10 0 0,0 0 0,-5 0 0,1 7 0,0 7 0,-3 14 0,-1 1 0,-4 4 0,0-6 0,0 0 0,0 1 0,0-1 0,0-5 0,-7 0 0,2-10 0,-11 4 0,3-7 0,-4 3 0,1-4 0,-6-3 0,4-1 0,-3-4 0,4 0 0,0 0 0,8 0 0,2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1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24575,'3'2'0,"5"0"0,11 24 0,5-5 0,13 16 0,0-1 0,1 7 0,0 13 0,1 1 0,-8 11 0,14-2 0,-23 20 0,12-2-579,-25-29 0,-3 2 579,3-8 0,0 2 0,-1 14 0,-2 2 0,1-7 0,0 0 0,-3 7 0,0 1 0,0-9 0,-2-1-278,-1 0 0,-2-2 278,1 27-147,0 8 147,0-26 0,0 20 0,0 2 0,-16 2 0,3-15 0,-30 16 0,13-30 0,6-16 0,-1 0 0,-4 7 0,-16 16 0,10-21 0,-5 16 1115,1-11-1115,13-10 585,1-6-585,11-13 161,-6 3-161,14-12 0,-8 2 0,10-11 0,-3 0 0,3-4 0,1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2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24575,'7'0'0,"-4"7"0,8 3 0,-1 11 0,7 2 0,1 4 0,6 1 0,-5 0 0,4-4 0,-9 2 0,2-9 0,-6 10 0,5-10 0,-9 1 0,2-3 0,-5-6 0,-2 3 0,2-5 0,-3 0 0,0-3 0,0-1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24575,'-25'78'0,"5"-29"0,1-4 0,2-5 0,-10 12 0,14-30 0,5-6 0,-4-3 0,3-1 0,0-4 0,3-4 0,5 3 0,-6-3 0,6 3 0,-2-3 0,3-1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1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8 568 24575,'-5'11'0,"2"0"0,3-4 0,0 0 0,0-7 0,0-23 0,0-10 0,0-21 0,0 3 0,16-15 0,-2 5 0,12 0 0,1-2 0,-11 27 0,8-13 0,-14 22 0,3-5 0,-5 14 0,0 3 0,-1 7 0,0 4 0,0 1 0,0 3 0,0 0 0,0 0 0,0 3 0,1 5 0,-1 4 0,2 8 0,-1 7 0,1 0 0,0 10 0,0-5 0,0 1 0,1 9 0,-1-13 0,1 14 0,-1-16 0,3 5 0,-2-6 0,3 0 0,-5-4 0,0-6 0,0-1 0,-1-7 0,1 3 0,-1-4 0,-3 1 0,2-1 0,-5 0 0,5-3 0,-5-1 0,2-3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24575,'75'-2'0,"0"1"0,0 0 0,31-1 0,-18 1 0,-35 1 0,-6 0 0,-2 0 0,-13 0 0,-6 0 0,-9 0 0,-1 0 0,-9 0 0,-3-3 0,-1-15 0,-3 10 0,0-9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4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187 540 24575,'-52'-55'0,"0"0"0,3-2 0,16 10 0,33 26 0,0-6 0,0 16 0,0-2 0,0-3 0,0 3 0,0-2 0,0 3 0,0-5 0,0 0 0,0 4 0,0-2 0,0 6 0,3-3 0,1 5 0,0-5 0,3 4 0,-3-4 0,3 4 0,5 0 0,0 0 0,5 0 0,0 0 0,4-1 0,-3 0 0,8 4 0,-3-3 0,4 7 0,1-3 0,4 4 0,-3 0 0,-1 0 0,-2 0 0,-3 0 0,-1 0 0,0 4 0,-6 1 0,-3 2 0,-2 1 0,-3 0 0,0 3 0,0 2 0,-4 4 0,0-1 0,-4 1 0,0-4 0,0 7 0,0-6 0,0 7 0,0-4 0,0 4 0,0 9 0,0-6 0,-4 5 0,-1-8 0,-7-3 0,2 4 0,-2-1 0,0-3 0,2 3 0,-6-4 0,3 0 0,-5 4 0,6-7 0,-5 6 0,4-11 0,-3 3 0,-1-4 0,0 1 0,1-1 0,-1-4 0,4 0 0,-3-4 0,8 0 0,-4-3 0,8 2 0,0-3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5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7 24575,'4'-7'0,"-1"10"0,-3 14 0,-8 12 0,-5 24 0,-14 3 0,2 21-496,-11 10 496,10 2 0,10-37 0,0 0 0,-1-4 0,2 1 0,-7 48 0,9-45 0,1 0 0,0 45 0,4 0 0,5-45 0,0-1 0,3 30 0,0-31 0,0 1 0,0 39 0,0 7 0,0-17 0,0-24 0,0-2 0,9 4 0,-4-3 0,3-1 0,19 4 0,-1 19 0,15 9 0,-9-13 0,3-6 0,-3-9 0,-6-16 0,1 6 0,3-1 0,-9-12 0,3-1 496,-7-12-496,1-4 0,-6-7 0,4-2 0,-8-2 0,11 5 0,-10-7 0,6 2 0,-7-4 0,-1-2 0,1 6 0,-1-7 0,1 4 0,-4-4 0,-1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6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24575,'-49'75'0,"1"0"0,-1 0 0,4-4 0,1-2 0,12-30 0,21-36 0,-1-3 0,5 0 0,-1 0 0,0 0 0,1-7 0,2-2 0,2-7 0,-1-5 0,3 3 0,-3-8 0,4 8 0,0-9 0,0 9 0,0-3 0,0 4 0,0 0 0,0 1 0,3 3 0,2-3 0,2 8 0,1-4 0,0 5 0,-1 2 0,5-2 0,-4 6 0,8-2 0,-4 3 0,5 0 0,0 0 0,-1 0 0,6 4 0,-5 0 0,10 9 0,-9 5 0,8 1 0,-2 4 0,-1-1 0,-1-4 0,-5 4 0,4-5 0,-7 0 0,7 0 0,-12-4 0,3 3 0,-5-8 0,1 4 0,0-5 0,-1 1 0,-3-1 0,0-3 0,-4-1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8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11 359 24575,'0'7'0,"0"0"0,0 9 0,0-2 0,0 12 0,0-3 0,0-1 0,0 4 0,0-3 0,0-1 0,0 0 0,0-10 0,0 4 0,0-8 0,0 4 0,0-11 0,0-10 0,-5-15 0,4-16 0,-3-1 0,4-11 0,0 11 0,0-12 0,0 12 0,0-12 0,0 17 0,0-3 0,0 12 0,0 0 0,0 4 0,3 2 0,2 4 0,3 0 0,0 5 0,0 0 0,0 4 0,-4 1 0,2 2 0,-1 2 0,2 0 0,0 2 0,1-2 0,-1 3 0,5 0 0,-4 0 0,8 0 0,-8 0 0,8 0 0,-8 0 0,4 0 0,-1 0 0,-2 0 0,3 0 0,-5 0 0,1 0 0,-1 3 0,-3 5 0,-1 5 0,-3 8 0,0-3 0,0 8 0,0-8 0,0 8 0,0-8 0,0 3 0,-4-4 0,-4-1 0,-1-3 0,-7 3 0,8-8 0,-8 4 0,7-4 0,-3 0 0,1-1 0,2-2 0,-3-2 0,5-3 0,-1 0 0,1 0 0,-1 0 0,0 0 0,4-6 0,1 1 0,3-6 0,0 4 0,0-1 0,0-4 0,7 3 0,3-3 0,6 4 0,1 3 0,4-3 0,-3 7 0,3-3 0,-8 4 0,3 0 0,-8 0 0,3 0 0,-3 3 0,0 6 0,-4 3 0,0 10 0,-4-5 0,0 9 0,0-8 0,0 4 0,0-6 0,0 1 0,-4-5 0,0 0 0,-3-4 0,-5-1 0,3-2 0,-6-2 0,2-3 0,-9 0 0,4 0 0,-8 0 0,1-11 0,2 1 0,2-7 0,10 6 0,3 3 0,4 4 0,0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9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24575,'-7'0'0,"6"4"0,6 0 0,8 12 0,1-2 0,6 8 0,8 13 0,8-6 0,4 19 0,-3-5 0,-5 6 0,2 20 0,0-5 0,3 21-769,-12 11 769,10-5 0,-26-35 0,-2 1 0,22 32 0,-20-38 0,-3 1 0,6 45 0,-1 1 0,-10-47 0,0 0 0,2 2 0,-1 0 0,-2 45 0,0-9 0,0-6-157,0-11 157,0 14 0,-10-7 0,-3-2 0,-10-8 0,-5-6 0,-6-1 0,5-8 0,-9 2 0,11-3 0,0-5 762,2-3-762,6-10 164,4-3-164,2-9 0,8-2 0,-3-4 0,7-4 0,-6-2 0,6-3 0,-5-1 0,1 1 0,-2-4 0,-1-1 0,1-3 0,-5 0 0,0 0 0,-6-12 0,-6-15 0,4-4 0,4 4 0,8 15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29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24575,'2'0'0,"9"0"0,10 0 0,12 0 0,-4 0 0,4 0 0,-6 0 0,0 0 0,-4 0 0,-2 0 0,-8 0 0,-5 0 0,-5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0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24575,'83'0'0,"0"0"0,-16 0 0,-1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1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517 0 24575,'-9'39'0,"-8"3"0,-20 34 0,5 7-1228,7-27 1,-1 3 1227,7-1 0,1 1 0,-6 8 0,-1 2 0,3 0 0,0 1-834,-1 3 0,2 2 834,0 10 0,2 0 0,0-4 0,1 3-449,6-17 1,1 3 0,0-1 448,-2 25 0,1 1 0,3-22 0,1 1 0,0 0-843,2-3 1,0-1 0,1 2 842,1 6 0,2 2 0,-1-1 0,0-5 0,0-1 0,1 1 0,1 4 0,2 1 0,-1-1 0,0-5 0,0-1 0,0 0 0,0-1 0,0 0 0,0 0 0,-1-1 0,1 1 0,1-2-292,5 25 0,2-2 292,2-4 0,3-3 0,2-9 0,1-3 238,4-4 1,2-2-239,-2-8 0,1-1 0,-1 0 0,2-1 0,1-4 0,-1-1 0,-2 1 0,0 0 825,0 1 1,-1-3-826,12 26 0,0 13 0,-4-32 0,-3 12 2839,4-9-2839,-8-19 1996,-1-3-1996,-1-16 1276,-5-6-1276,-1-5 340,-5-5-340,1-3 0,-1 0 0,1-4 0,-1 0 0,-3-7 0,0 6 0,-4-6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24575,'-45'76'0,"0"0"0,-1 0 0,1 0 0,-1 0 0,-7 14 0,-2 4 0,6-15 0,14-37 0,17-38 0,-5 0 0,10-4 0,1-13 0,3-2 0,0-12 0,4-6 0,1-1 0,4-12 0,0 4 0,0-10 0,0 16 0,0-8 0,0 15 0,3 1 0,2 7 0,3 4 0,4 1 0,-4 3 0,3 6 0,-3 3 0,3 4 0,-2 0 0,7 0 0,1 0 0,5 4 0,6 6 0,0 9 0,7 11 0,2 3 0,6 4 0,0 0 0,-5-4 0,3 3 0,-15-7 0,6-4 0,-17-3 0,6-9 0,-12-1 0,2-4 0,-3-1 0,3 4 0,-3-3 0,3 3 0,-4-3 0,1-4 0,-4 3 0,-1-7 0,-3 4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3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24575,'20'0'0,"1"0"0,12 0 0,-5 0 0,12 0 0,-19 0 0,2 0 0,-15 0 0,-4 7 0,-1 2 0,-7 11 0,-6 8 0,-8-3 0,2 7 0,-9-2 0,15-9 0,-2 6 0,1-18 0,9 3 0,-6-4 0,8-1 0,0 1 0,0-1 0,4 1 0,9 0 0,5 1 0,5-1 0,21 1 0,-17 0 0,18-4 0,-18 3 0,-4-7 0,-2 3 0,-4 0 0,-5-3 0,0 3 0,-5-4 0,1 0 0,-4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8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24575,'0'10'0,"0"6"0,0 24 0,0-10 0,0 32 0,0-20 0,0 16 0,0-6 0,0-1 0,0 1 0,0-1 0,0 7 0,0-16 0,5 13 0,0-21 0,1 5 0,2-2 0,-2-5 0,3 1 0,0 4 0,0-14 0,0 7 0,-1-13 0,0 4 0,3-9 0,-2-1 0,2-3 0,0-1 0,-3 0 0,7 1 0,-7 0 0,11-4 0,-5-1 0,6-3 0,0 0 0,2 0 0,4 0 0,0 0 0,0-4 0,19-18 0,-15 5 0,15-19 0,-17 12 0,-5 1 0,-1-3 0,-6 9 0,-3-3 0,-2 4 0,-3 4 0,0-3 0,-4 6 0,-1-6 0,-3 3 0,0-4 0,0-4 0,0-2 0,0-4 0,0-6 0,-4-7 0,-2 0 0,-4-11 0,5 10 0,-4-10 0,7 5 0,-7-7 0,8 7 0,-4-5 0,5 11 0,0 1 0,0 6 0,0 6 0,0 1 0,0 8 0,0 2 0,0 8 0,0 0 0,0 0 0,-3 4 0,-5-4 0,3 6 0,-2-2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5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 24575,'-33'68'0,"1"-1"0,0 1 0,-1 0 0,-6 17 0,0-2 0,11-31 0,15-39 0,-2-2 0,-1 1 0,2-7 0,-1 2 0,7-7 0,1 0 0,-1 0 0,1-3 0,-2-10 0,5-6 0,0-8 0,4-1 0,0 1 0,0-1 0,0 5 0,0 2 0,0 1 0,0 6 0,0-1 0,0 8 0,0-1 0,3 1 0,1 3 0,3-3 0,5 7 0,0-4 0,5 4 0,0 0 0,-1 0 0,6 0 0,0 0 0,6 4 0,0 11 0,-5-1 0,4 10 0,-3-2 0,4-2 0,1 8 0,-1-8 0,-4 3 0,2-5 0,-8-2 0,3-2 0,-8 2 0,3-7 0,-7 3 0,2-5 0,-3 1 0,-1-4 0,0 3 0,-2-7 0,-2 4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7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1089 24575,'0'-11'0,"0"-25"0,-4 3 0,3-41 0,-9 16 0,9-35 0,-4 12 0,5 0 0,0-11 0,0 18 0,0-14 0,0 11 0,0 26 0,0-1 0,0 24 0,0-5 0,0 10 0,0 1 0,3 10 0,2-4 0,6 7 0,2-3 0,0 4 0,2-1 0,-2 5 0,3-3 0,1 6 0,-4-3 0,2 4 0,-2 0 0,3 0 0,-3 0 0,-1 0 0,-5 0 0,1 0 0,-1 0 0,-3 11 0,0 3 0,-4 12 0,0 2 0,-5 4 0,-5 3 0,-10 0 0,-1 4 0,-2-14 0,-1 8 0,10-15 0,-8 4 0,13-9 0,-3-2 0,5-3 0,-1-4 0,4-4 0,4-8 0,9-4 0,8-6 0,6 5 0,-1 0 0,5 4 0,-5 0 0,1 4 0,-2 1 0,-4 4 0,-1 0 0,-3 0 0,-2 0 0,-3 3 0,-4 5 0,-1 10 0,-3 4 0,0 6 0,-4-1 0,-5 0 0,-10 2 0,-6 0 0,-4-5 0,0 0 0,2-6 0,4-4 0,-3-1 0,8-5 0,-3 1 0,4-4 0,4-2 0,1-3 0,5 0 0,-1 0 0,1 0 0,2 0 0,2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3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1263 24575,'-4'-86'0,"0"1"0,0-1 0,0 0 0,0 0 0,0-12 0,-1-1 0,1 9 0,2 21 0,2-1 0,0 14 0,0-11 0,0 18 0,0-6 0,0 9 0,3 16 0,2-1 0,8 13 0,0 0 0,3 6 0,1 3 0,0 1 0,-5 3 0,4 1 0,-3 4 0,-1 0 0,0 0 0,-5 0 0,1 0 0,-1 0 0,1 0 0,-1 0 0,-3 13 0,0-3 0,-4 11 0,0 1 0,0-4 0,0 8 0,0-8 0,0 3 0,0 0 0,-4-3 0,-4 0 0,-2-2 0,-6-3 0,7-1 0,-10 3 0,10-6 0,-3 2 0,5-7 0,3-1 0,0-6 0,4-1 0,4-3 0,8-1 0,-4 4 0,8 0 0,-8 4 0,8 0 0,-7 0 0,2 0 0,-3 3 0,-4 10 0,-1 6 0,-3 8 0,0 0 0,0 6 0,0-9 0,0 8 0,0-14 0,0 3 0,0-4 0,0-4 0,-3-2 0,-1-3 0,-4-1 0,0 1 0,1-4 0,-5-1 0,3-3 0,-6 0 0,6 0 0,-7 0 0,8 0 0,-4 0 0,4 0 0,1 0 0,3 0 0,1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40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 24575,'-14'30'0,"6"-3"0,-22 14 0,18-12 0,-16 7 0,11-3 0,-7 2 0,5-1 0,-5 0 0,4-6 0,-3-4 0,9-3 0,-1-4 0,2-8 0,-4 6 0,1-10 0,3 3 0,-2-5 0,7-3 0,-3 0 0,3 0 0,0 0 0,0-7 0,0-2 0,0-13 0,3 4 0,1-3 0,4-1 0,0 4 0,0-3 0,0 4 0,0 4 0,0-3 0,0 8 0,0-4 0,0 5 0,0-1 0,3 1 0,1 2 0,4-1 0,-1 5 0,1-6 0,-1 6 0,1-2 0,-1 3 0,1 0 0,-1 0 0,1 0 0,3 0 0,-2 0 0,7 0 0,-4 0 0,5 3 0,4 6 0,-3 1 0,9 12 0,-4-7 0,2 13 0,-4-10 0,-3 8 0,0-3 0,-1 0 0,1-2 0,-5-4 0,-1-1 0,-4 1 0,0-5 0,0 0 0,-1-5 0,1 1 0,-1-4 0,-3-7 0,0 2 0,-4-6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42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1024 24575,'2'-84'0,"0"0"0,0-1 0,-1 1 0,1 0 0,0-1 0,-2-27 0,-2-4 0,3 16 0,7 31 0,15 29 0,-9 26 0,3-2 0,-2 8 0,-2 0 0,3-1 0,1 1 0,0 3 0,-1-2 0,-3 6 0,3-3 0,-8 4 0,4 0 0,-5 0 0,1 7 0,-4 6 0,-1 5 0,-3 13 0,0-7 0,0 9 0,0-6 0,0 1 0,-4-1 0,-4-4 0,-6-2 0,1-4 0,-3-1 0,7-3 0,-6-1 0,6-5 0,-3 1 0,5-4 0,-1 0 0,1-4 0,2-3 0,2-6 0,3 1 0,0-8 0,4 8 0,4-4 0,0 4 0,4 0 0,-1 0 0,-2 4 0,3-3 0,-5 6 0,1-3 0,-1 4 0,1 0 0,-1 0 0,1 0 0,-1 0 0,1 4 0,0 4 0,-4 9 0,3 1 0,-6 8 0,7-8 0,-7 3 0,6-4 0,-6 0 0,3 4 0,-4-3 0,0 3 0,0-8 0,0-2 0,0 1 0,0-4 0,0 4 0,0-5 0,-4 1 0,-3-1 0,-6-2 0,-3-2 0,-1-3 0,1 0 0,-1 0 0,-5 0 0,5 0 0,-5-4 0,5 0 0,5-5 0,0 2 0,4 2 0,1-2 0,2 3 0,2-3 0,3-1 0,0-4 0,0 7 0,0-2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43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24575,'3'-4'0,"6"1"0,3 3 0,5 0 0,-1 0 0,1 0 0,-1 0 0,-3 0 0,3 0 0,-8 0 0,3 0 0,-3 0 0,-1 0 0,-3 6 0,-1-1 0,-3 10 0,0-3 0,0 5 0,0 4 0,0-3 0,0 3 0,-3-4 0,-2-5 0,-3 4 0,0-4 0,0 1 0,0-1 0,0-1 0,4-2 0,-3 2 0,6-3 0,-3-1 0,7-3 0,5 0 0,5-4 0,3 0 0,-3 0 0,3 0 0,-4 0 0,5 0 0,-5 0 0,0 0 0,-1 0 0,-2 0 0,3 0 0,-5 0 0,1 0 0,-1 0 0,1 0 0,-1 0 0,-3 0 0,0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6T10:24:47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24575,'4'2'0,"4"4"0,6 20 0,9-1 0,-3 8 0,10 2 0,-4 1 0,0 0 0,4 6 0,-4-2 0,6 5 0,-5 1 0,-1 1 0,-6-5 0,1 10 0,-1-11 0,2 11 0,-2-11 0,-4 12 0,3-12 0,-7 5 0,7 0 0,-8-4 0,4 3 0,-4 1 0,-1-4 0,0 4 0,0-7 0,0 1 0,-1 0 0,1-6 0,0 4 0,-1-4 0,-3 1 0,2-3 0,-3-4 0,0-1 0,3 0 0,-7-4 0,7-2 0,-7 1 0,6-4 0,-6 15 0,7-8 0,-7 5 0,3-4 0,-4-9 0,4 10 0,-3-9 0,3 3 0,-4 0 0,0 2 0,0 0 0,0 3 0,0-4 0,4 6 0,-3-1 0,3 0 0,-4 1 0,0-1 0,0 0 0,0 6 0,0-4 0,0 9 0,0-9 0,0 4 0,0-6 0,0 6 0,0-4 0,0 4 0,0-6 0,0 1 0,0-1 0,0 0 0,0 6 0,0-4 0,0 27 0,0-23 0,0 23 0,0-27 0,0 9 0,0-14 0,0 8 0,0-14 0,0 3 0,0-4 0,0 0 0,0-1 0,0-3 0,0 2 0,0-2 0,0 4 0,0-1 0,0 6 0,0-5 0,0 5 0,0-6 0,0 6 0,0-4 0,0 3 0,-3-8 0,2 2 0,-2-2 0,-1 3 0,3 1 0,-3 0 0,0 4 0,3-3 0,-7 8 0,7-4 0,-7 18 0,3-10 0,0 10 0,-3-18 0,7 4 0,-3-8 0,4 8 0,-4-8 0,4 4 0,-4-6 0,0 6 0,3-5 0,-3 5 0,0-1 0,-2 2 0,1 4 0,-3 0 0,3 6 0,-9-4 0,3 9 0,-2-3 0,3 4 0,0-4 0,0 3 0,1-9 0,-1 3 0,1-4 0,-4-1 0,-2 13 0,1-9 0,1 9 0,4-13 0,0-4 0,0 3 0,0-8 0,4 3 0,-2-4 0,2-1 0,0 1 0,-2 0 0,2-1 0,-3 1 0,-1 0 0,1-1 0,-1 1 0,1 0 0,3-5 0,-2 4 0,2-8 0,-3 4 0,4-1 0,-3-2 0,3 2 0,0-3 0,0 0 0,1-1 0,2 0 0,-5 1 0,2-1 0,0-1 0,1 1 0,3 0 0,0 0 0,0 1 0,0-1 0,-8 1 0,6 0 0,-5 0 0,7-1 0,-4 5 0,3 0 0,-6 1 0,6-1 0,-6-1 0,6-2 0,-3 2 0,4-3 0,-3-1 0,2 1 0,-2-1 0,0-2 0,2 1 0,-2-2 0,0 0 0,-1-1 0,-3-3 0,-1 0 0,1-3 0,-1-5 0,3 2 0,2-1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2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763 21 24575,'-7'-11'0,"-16"2"0,-18 14 0,-23 24 0,1 16 0,19-13 0,0 2 0,1 6 0,1 1-639,-5 0 0,2 2 639,8 3 0,3 2 0,-3 0 0,5-1 311,-2 22-311,-14 16 0,30-17 0,0-15 0,0-1 0,8 20 0,-3 7 0,13-33 0,0 13 0,0-11 967,33 21-967,-1-44 0,25 26 0,13-40 0,-9 22 0,12-17 0,-5 4 0,-5-6 0,7 0 0,-6-6 0,-1-2 0,-9-6 0,5 0 0,-11-11 0,11-11 0,-17-26 0,8-6 0,-6-30 0,-14 22 0,4-21 0,-18 9 0,5-14 0,-6 11 0,-7-6 0,-3 6 0,-5 9 0,0-16 0,0 28 0,-6-7 0,-6 17 0,-7 2 0,-11 13 0,5 3 0,-9 9 0,10 2 0,-9 6 0,9 4 0,-4 2 0,0 5 0,4 0 0,-4 0 0,11 0 0,2 0 0,9 0 0,2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0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1067 0 24575,'-12'29'0,"-18"16"0,-9 20 0,-13 11-1732,20-30 0,-1 4 1732,-7 12 0,-3 3 0,-4 6 0,-2 2-772,10-17 1,-1 1 0,1 0 771,-17 28 0,2-4 0,11-26 0,0 0 133,-3 17 1,2-3-134,-20 8-223,34-27 1,-1 0 222,-29 21 1410,25-18-1410,9-21 2690,8-2-2690,7-13 1248,5 4-1248,1-9 608,5 3-608,0 1 0,0-4 0,6 9 0,5-4 0,14 14 0,8 1 0,16 17 0,-5 1 0,5 1 0,12 24-989,-5-10 989,-19-17 0,0 2 0,-4-9 0,-3-1-345,19 38 345,-18-34 0,-1-2 0,9 19 0,8 15 0,-5-18 0,-14-11 0,-1-7 0,-10-16 0,-6-8 971,-1-6-971,0 0 0,-4-4 0,-2-2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1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407 10 24575,'-25'-5'0,"12"1"0,-35 4 0,23 0 0,-11 0 0,5 0 0,6 0 0,-9 11 0,25-4 0,-18 10 0,25-6 0,-8 5 0,10-5 0,0 5 0,4-11 0,14 5 0,7-8 0,28 10 0,-4-5 0,13 7 0,-8 0 0,0 5 0,-13 7 0,-3 6 0,-18 13 0,-1 2 0,-12 7 0,-1 0 0,-6 0 0,-6 0 0,-15 2 0,-16-6 0,-7-1 0,-13-5 0,8-10 0,-15 8 0,15-19 0,-12 10 0,14-19 0,7 5 0,-3-12 0,18-2 0,6-19 0,9-6 0,10 2 0,0 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9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24575,'12'0'0,"3"0"0,22 0 0,-6 0 0,1 0 0,0 0 0,12 0 0,-10 0 0,4 0 0,-17 0 0,0 0 0,-12 0 0,-2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1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24575,'8'88'0,"-1"0"0,0 0 0,0 1 0,0-1 0,0 0 0,0 0 0,0 4 0,0 2 0,-1-1 0,0-4 0,-1-8 0,0-10-1993,0 28 1,-1-13 1992,0 2 0,0-4 0,-3-24 0,0-1 306,4 11 0,-1-5-306,-4 4 0,0 24 787,0-28-787,0-17 0,0-11 0,-11-25 511,-8 4 0,5-15 0,-3 5 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32 498 24575,'8'93'0,"0"1"0,-1 0 0,1 0 0,1 22 0,0-4 0,-3-62 0,-6-85 0,0-12 0,-15-33 0,11 18 0,-11-31 0,8 10 0,5-2 0,-5 0 0,0-7 0,6 16 0,-7-7 0,8 18 0,0 10 0,0 3 0,0 19 0,0-4 0,0 14 0,0 6 0,0 1 0,0 6 0,11 4 0,1-3 0,17 8 0,2-4 0,6 5 0,8 0 0,-6 0 0,13 0 0,-13 0 0,6 0 0,-8 0 0,0 0 0,-6 5 0,-8 0 0,-7 6 0,-6-1 0,1 1 0,-6 11 0,0 3 0,-5 12 0,-11 0 0,-10 2 0,-14 8 0,-14-3 0,4 5 0,-9-13 0,3 5 0,-3-12 0,-2-1 0,15-4 0,-2-10 0,19 2 0,0-5 0,8-4 0,6-3 0,8-4 0,20 0 0,8 6 0,33 2 0,-10 5 0,22 1 0,-15 0 0,15 13 0,-13 4 0,7 12 0,0 1 0,-13-1 0,11 0 0,-22-9 0,0-2 0,-12-8 0,-12-7 0,-1-1 0,-6-11 0,0 0 0,-4-9 0,-2 3 0,-4-4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24575,'-6'0'0,"28"14"0,10 23 0,20 13 0,12-4 0,-4-2 0,7 4 0,14-7 0,-29 1 0,27 1 0,-28-7 0,12 0 0,-5 6 0,-9-7 0,-2 0 0,-15-9 0,-8-4 0,-8-10 0,-5-1 0,-1 4 0,-4-8 0,4 9 0,-9-1 0,3 2 0,-4 20 0,0 12 0,0 15 0,0 29 0,0-15 0,-10-21 0,-2-1 0,0 14-365,-10-15 1,-3 1 364,0 23 0,5-27 0,0 1 0,-11 32-125,0-3 125,3-17 0,6-10 0,4-17 0,6-9 0,6-6 724,-4-6-724,9-1 130,-8-11-130,3 0 0,-4-5 0,-6 0 0,9 0 0,-3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4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24575,'0'48'0,"0"-3"0,0 46 0,0-1-1594,0-28 0,0 5 1594,8 4 0,1 3 0,-3 4 0,1 2 0,6 12 0,2 1-1002,0 1 1,-1 0 1001,-3 0 0,0 0 0,-2-27 0,2-1 0,-2 0 0,-3 22 0,-2-1 0,6 5 0,-2 1 0,-7-7 0,0-1-246,7 1 1,1 0 245,-8 1 0,0-2 0,3-11 0,0-1 0,-3 11 0,-2-2-264,1-19 1,0-2 263,0 1 0,0-3 0,0 34 0,0-11 1260,0-22-1260,-5 3 2238,-2-33-2238,-10-6 0,10-12 0,-3-7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5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24575,'-6'14'0,"2"21"0,4 29 0,0-7 0,0 5-2074,0 5 0,0 4 2074,0 26 0,0 5-928,0-7 0,0 2 928,0-22 0,0 2 0,0 0 0,0-3 0,0-1 0,0-1 0,0-3 0,0-1 0,0 0 0,0 3 0,0 1 0,0-2 0,0 25 0,0-2 0,0-25 0,0 0 0,0-2-105,0 23 0,0-2 105,0 7 0,0-6-483,0-34 0,0-2 483,0 17 0,0-3 1399,0 7-1399,0-21 0,0 0 0,0 19 2328,0 1-2328,0-32 454,0-4 0,0-23 0,0-3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6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24575,'20'0'0,"15"0"0,5 0 0,14 0 0,0 0 0,0 0 0,0 0 0,-24 0 0,-6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4:5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24575,'98'0'0,"1"0"0,-20 0 0,2 0 0,-8 0 0,-6 0 0,-3 0-752,24 0 1,-3 0 751,6 0 0,-38 0 0,-2 0 489,16 0-489,-1 0 62,-19 0 0,-28 0 0,-9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24575,'-6'11'0,"2"13"0,4 31 0,0 14 0,0 23 0,0 0 0,0-36 0,0 3 0,0 1 0,0 0 0,-1 1 0,2 4-1291,2 17 1,3 3 1290,-2-8 0,2 0 0,3 3 0,1-1 0,-2-12 0,1-2-46,-1 5 0,1-3 46,6 26 0,-7-29 0,0-2 0,0 5 0,-1 5 0,-7-26 0,0-8 0,0-14 473,0-26 0,0 2 0,0-13 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168 118 24575,'-28'69'0,"0"-1"0,0 0 0,-13 28 0,14-20 0,27-51 0,-5 2 0,14-20 0,-1 7 0,14-12 0,8 3 0,13-5 0,-10-6 0,15-6 0,-15-14 0,5-7 0,5-16 0,-15 3 0,-1-10 0,-15 4 0,2-2 0,-7 7 0,-1-5 0,-6 19 0,0-9 0,-16 23 0,-5-9 0,-16 20 0,-8-3 0,-1 11 0,-6 0 0,5 0 0,-5 19 0,18-4 0,-4 17 0,25-4 0,3-4 0,10-2 0,0-1 0,4-9 0,14 4 0,36-10 0,-10 5 0,39-9 0,-26 10 0,15-4 0,-7 6 0,-5 4 0,-14-3 0,-4 8 0,-11-5 0,-7 6 0,-8-2 0,-5 0 0,-4 7 0,-3-5 0,-4 4 0,0 1 0,0-6 0,-4 1 0,-7-8 0,-1-6 0,-4-4 0,6-1 0,0-5 0,4-24 0,1-12 0,5-19 0,0-13 0,6 12 0,8-7 0,11 17 0,15 6 0,-1 9 0,5 11 0,-6 8 0,-1 6 0,0 6 0,-6 0 0,-3 0 0,-11 0 0,-2 0 0,-9 0 0,-2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19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24575,'74'0'0,"-1"0"0,10 0 0,-10 0 0,-25 0 0,23-8 0,-51-23 0,-1 17 0,-15-16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3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1739 0 24575,'-57'80'0,"1"1"0,-1-1 0,0 0 0,0 1 0,0-1 0,0 0 0,1 1 0,-1-1 0,0 0 0,0 1 0,0-1 0,1 0 0,-1 1 0,0-1 0,0 1 0,0-1 0,2-2 0,0 0 0,0 0 0,0 0 0,-1 0 0,1 0 0,0 0 0,0 0 0,0 0 0,0 0 0,-1 0 0,1 0 0,0 0 0,0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4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65 24575,'-7'-36'0,"2"7"0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04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24575,'0'32'0,"0"21"0,0-10 0,0 27 0,0-23 0,0 17 0,0-17 0,0 1 0,0-18 0,0-7 0,0-8 0,0-5 0,0 6 0,48-12 0,46-13 0,9-3 0,-25 5 0,3 9 0,0-10 0,0 0 0,0 1 0,0-1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1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1718 24575,'-2'5'0,"15"0"0,20-5 0,-1-5 0,11-8 0,-2-14 0,-7-13 0,6-2 0,-14-3 0,0 0 0,-6-2 0,-1 1 0,-6-7 0,-6 20 0,-1-3 0,-6 13 0,0 6 0,-8 15 0,0 16 0,-8 22 0,9 11 0,1 7 0,6 8 0,0-6 0,0 7 0,0-9 0,0-8 0,0-1 0,5-14 0,6-7 0,7-8 0,5-5 0,-1-5 0,1-1 0,-1-5 0,1-10 0,7-10 0,-3-19 0,6-9 0,-5-15 0,0-1 0,-6-1 0,5-6 0,-4 6 0,5 1 0,0 1 0,-2 17 0,5 6 0,-6 11 0,4 11 0,-7 1 0,1 11 0,-1 1 0,1 5 0,-6 0 0,-1 0 0,-6 4 0,1 7 0,-1 7 0,1-1 0,-5-2 0,-1-5 0,-5 1 0,0-1 0,-9-9 0,-3-2 0,-3-5 0,-13-4 0,9 8 0,-10-3 0,7 5 0,-1 0 0,0 10 0,-1 9 0,-1 19 0,-1 15 0,-1 3 0,5 14 0,8-14 0,1 6 0,12-16 0,-5-7 0,6-10 0,0-12 0,0-2 0,4-5 0,14-4 0,7-1 0,12-5 0,2-18 0,0-5 0,-6-16 0,-1 0 0,-7-5 0,1-2 0,2-16 0,-7 5 0,0-14 0,-7 15 0,0-15 0,-6 6 0,-2-7 0,-6 7 0,0 10 0,0 11 0,0 7 0,-10 6 0,3 7 0,-9 8 0,5 11 0,1 0 0,0 5 0,0 24 0,4-1 0,1 38 0,5-12 0,0 22 0,0-7 0,0 18 0,0-15 0,0 13 0,6-24 0,14 1 0,8-11 0,11-13 0,7 0 0,0-13 0,8-7 0,0-7 0,18-6 0,-22 0 0,21-25 0,-30 0 0,8-31 0,-14 7 0,0-6 0,-15 0 0,0 1 0,-7 8 0,-6 1 0,-1 14 0,-6 2 0,0 12 0,-5 6 0,-6 6 0,-6 5 0,-12 6 0,5 5 0,-13 15 0,17 5 0,-11 7 0,17-1 0,-3-6 0,4 5 0,7-12 0,0 5 0,6-7 0,0-5 0,0-1 0,17-5 0,-3 0 0,22 1 0,-12-5 0,11-2 0,-10-5 0,10 0 0,-11 0 0,19 0 0,-8-26 0,4 10 0,3-39 0,-8 6 0,1-2 0,5-3 0,-13 16 0,-2 6 0,-2 3 0,-11 12 0,3 5 0,-5 8 0,1 4 0,-1 0 0,0 0 0,0 0 0,0 0 0,-4 10 0,4 9 0,-9 19 0,5 8 0,-6 8 0,0-7 0,0-3 0,0-13 0,0-2 0,0-7 0,0-5 0,0-1 0,0-14 0,0-9 0,5-16 0,2-8 0,6-6 0,-1 0 0,0 6 0,0 2 0,4 6 0,-4 6 0,4 1 0,-1 5 0,-3 1 0,9 3 0,-10 3 0,10 4 0,-9 0 0,9 0 0,-9 0 0,4 0 0,-6 0 0,0 10 0,6 2 0,-3 11 0,3-6 0,-5 4 0,5-9 0,-4 4 0,4-5 0,-1 0 0,2-1 0,0-3 0,5-2 0,-11-5 0,10 0 0,-9 0 0,3 0 0,-4-10 0,0-3 0,1-24 0,0 5 0,2-29 0,-1 12 0,-5-42 0,4 30 0,-11-38 0,5 32 0,-6-15 0,0 18 0,0 2 0,0 15 0,0 2 0,0 14 0,0 8 0,0 7 0,0 6 0,0-1 0,0 2 0,0-1 0,-4 5 0,2-4 0,-7 3 0,8 13 0,-3 8 0,4 18 0,0 4 0,0 7 0,5-5 0,2 6 0,6 8 0,1 3 0,0 17 0,1 0 0,-1 0 0,1-1 0,5-7 0,-5-3 0,12 0 0,-6-6 0,1 7 0,2-17 0,-3 6 0,3-19 0,-4 10 0,1-19 0,-8 5 0,3-12 0,-5-1 0,-1-6 0,0-4 0,0-2 0,0-4 0,1-4 0,5-14 0,4-15 0,5-13 0,-4-1 0,4-5 0,-5 5 0,1-6 0,-2 6 0,-6 2 0,-1 14 0,-1 2 0,0 12 0,0 6 0,-5 2 0,2 8 0,-7 5 0,3 14 0,-4 12 0,0 7 0,0-7 0,0 6 0,0-12 0,0 5 0,0-7 0,5-5 0,1-1 0,9-10 0,9-2 0,0-4 0,5 0 0,0 0 0,-5-10 0,6-9 0,-12-5 0,6-19 0,-10 10 0,5-19 0,0 5 0,-4-7 0,9 7 0,-9-5 0,8 13 0,-9 0 0,8 10 0,-10 12 0,10 1 0,-11 5 0,5 5 0,-6 2 0,0 4 0,1 0 0,-1 0 0,0 0 0,-9 0 0,-7 0 0,-17 5 0,-2 1 0,-4 11 0,7 1 0,-2 11 0,6 1 0,0 7 0,6-6 0,5 4 0,2-4 0,5 6 0,0-6 0,0-2 0,0-7 0,10-4 0,2 3 0,25-7 0,-5-3 0,38-5 0,-26-6 0,34 0 0,-1 0 0,-8-12 0,22-10 0,-33-21 0,13-3 0,-11-11 0,-2 5 0,-8-6 0,-14 9 0,-9 3 0,-9 8 0,-11 8 0,-2 6 0,-5 8 0,-4 10 0,-14 2 0,-23 4 0,0 0 0,-22 26 0,23-2 0,-17 32 0,21-8 0,-13 10 0,21-11 0,1-6 0,9-6 0,12-16 0,0 8 0,6-15 0,0 4 0,4-11 0,14 0 0,7-11 0,6-5 0,14-17 0,-18-3 0,18-4 0,-18-1 0,2 11 0,-11-5 0,-2 13 0,-5 2 0,-1 9 0,0-3 0,0 7 0,0-2 0,0 4 0,0 4 0,0 2 0,1 10 0,4-4 0,3 4 0,11-10 0,2-1 0,6-5 0,7 0 0,5-19 0,1-12 0,-7-19 0,9-27-521,-18-1 521,6-10 0,-27 31 0,-3 0 0,5-16 0,-7 17 0,0 0 0,0-11 0,-1-7 0,-7 19 0,-5 16 0,-13 15 0,-16 12 0,-5 7 521,-6 5-521,0 6 0,3 21 0,1 10 0,8 11 0,6 4 0,13-5 0,-5 7 0,18-7 0,-5 5 0,6-13 0,5 6 0,15-7 0,8 2 0,12 0 0,-1-6 0,10 6 0,-10-13 0,8 1 0,-10-10 0,-6-7 0,-2-4 0,-6-2 0,-1-5 0,-5 0 0,-1 0 0,-6 0 0,1 0 0,-1 0 0,0 0 0,0 0 0,6 0 0,-5-4 0,6-8 0,-6-5 0,0-12 0,1 5 0,0-12 0,-6 22 0,0-3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2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1 104 24575,'97'-12'0,"0"1"0,0-1 0,0 1 0,0-1 0,17-1 0,7-2 0,-20 3 0,-48 7 0,-47 5 0,-2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24575,'17'68'0,"4"-25"0,-14-73 0,3-2 0,-10 15 0,0 2 0,-4 9 0,-7 1 0,-1 5 0,-4 0 0,6 0 0,-6 0 0,4 5 0,-3 0 0,9 5 0,2 0 0,4 1 0,0-6 0,0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4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24575,'-22'0'0,"2"0"0,9 0 0,-4 0 0,3 0 0,-3 0 0,-1 0 0,9 4 0,-3 7 0,10 1 0,0 3 0,0-5 0,0 1 0,4-6 0,1 0 0,4-10 0,-3 0 0,2 3 0,3-1 0,6 7 0,12-4 0,0 0 0,8 0 0,-7 0 0,-7 0 0,-2 0 0,-9-4 0,4 3 0,-11-8 0,0 3 0,-10 0 0,-6 2 0,-5 4 0,-12 0 0,9 0 0,-7 0 0,9 0 0,0 0 0,2 0 0,5 4 0,0-3 0,4 4 0,2-5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26 110 24575,'-14'-40'0,"3"-6"0,11 32 0,0 5 0,0 17 0,0 35 0,6-1 0,15 29 0,10 3-1023,15 11 1023,-17-32 0,0 3-923,1 2 1,1 3 922,10 14 0,3 3-1221,3 3 0,3 3 1221,-16-25 0,0 2 0,1 0 0,1 3 0,2 1 0,-2-1 0,15 22 0,-3-1 0,-17-23 0,-2 0 0,2 0 0,17 22 0,-1-1 0,-8-1 0,-1-3-602,-1-14 0,-2-1 602,-4 5 0,-1-2 14,-3-21 1,1 0-15,2 13 0,1 1 0,-2-10 0,-1-3 0,-3-2 0,-2-2 1466,21 32-1466,-8-18 2488,-1-3-2488,-4-20 1548,-5 9-1548,-4-19 983,-3 12-983,-2-12 0,-6-1 0,0-1 0,-1-11 0,1 5 0,-5-6 0,3 0 0,-8-4 0,4-2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1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8 554 24575,'-8'0'0,"10"0"0,21 0 0,15 0 0,9 0 0,6 0 0,1 0 0,18 0 0,-13 12 0,13-3 0,-18 10 0,0-5 0,-7 4 0,-9-4 0,-9 3 0,-12-10 0,-1 2 0,-6-3 0,-4-5 0,4-14 0,-3-19 0,5-7 0,9-22 0,0 12 0,7-14 0,-2 16 0,-6-5 0,3 19 0,-10-4 0,4 15 0,-6 4 0,-1 3 0,-4 5 0,-1-1 0,-5-4 0,5-2 0,1-6 0,5 0 0,1 0 0,-2 6 0,2-4 0,-7 9 0,0-4 0,-5 10 0,0 2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24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1792 24575,'-19'0'0,"-2"0"0,-1 11 0,4 15 0,-4 0 0,-7 42 0,13-38 0,-4 46 0,20-34 0,0 20 0,0-15 0,0 5 0,0-13 0,0 6 0,0-15 0,-5-6 0,9-3 0,9-14 0,6 3 0,17-4 0,-5-5 0,6 4 0,0-5 0,-7-5 0,6-7 0,-11-12 0,6-16 0,-4-14 0,-5-11 0,-1-8 0,-7 8 0,0-5 0,0 5 0,-6 0 0,-1 3 0,-7 15 0,0 2 0,0 14 0,0 2 0,0 12 0,-10 0 0,2 11 0,-13 1 0,9 5 0,-4 0 0,1 0 0,3 0 0,-4 0 0,5 10 0,0 9 0,4 5 0,2 5 0,5-6 0,0 6 0,0-5 0,0 5 0,4-12 0,14 0 0,7-6 0,20 2 0,1 0 0,8 0 0,0 1 0,-9 4 0,0 2 0,-13 10 0,-2 1 0,-10 14 0,-2 2 0,-4 7 0,-7-1 0,-1 2 0,-6-1 0,0-1 0,0-6 0,0-9 0,-5-15 0,4-1 0,-8-11 0,4 0 0,-1-11 0,2-25 0,4-27 0,0-24 0,-1 19 0,2-2-229,5 3 1,3 1 228,-2 0 0,2 1-420,10-3 1,3 1 419,-6 7 0,1 0 0,6-5 0,1 1 0,-4 4 0,0 2-175,18-35 175,-2 9 0,-9 17 0,-6 3 0,-3 16 434,-7 11-434,1-1 850,-6 15-850,3-4 187,-8 6-187,4 17 0,-5 8 0,-7 44 0,5-16 0,-9 11 0,-1 2 0,8 0 0,-4-1 0,0 1 0,8 11 0,0 24 0,0-16 0,0 7 0,0-18 0,12-1 0,2-17 0,18-6 0,-1-16 0,0-6 0,4-6 0,-11-6 0,12 0 0,-12-6 0,6-17 0,-3-29 0,1-14 0,-16 11 0,0-4-509,4 4 1,-2 0 508,-4-15 0,-1-2 0,4 5 0,-1 1 0,-4 5 0,0 0 0,0-2 0,0 1-109,7-22 109,-6-15 0,-2 19 0,-7 17 0,0 10 0,0 23 0,0 9 1011,-4 9-1011,-8 6 115,0 18-115,-21 33 0,16 9 0,-12 14 0,16-23 0,2 0 0,1 22 0,1-17 0,2 2 0,7 26 0,0 10 0,0-9 0,0-11 0,0-11 0,0-9 0,11-8 0,-3-7 0,14-10 0,-4-12 0,5 0 0,-6-6 0,4-5 0,-9-2 0,9-4 0,-10 0 0,5 0 0,0-5 0,2-13 0,5-1 0,-4-17 0,2 12 0,-7-12 0,2 12 0,-4 0 0,-2 8 0,1 6 0,-1-1 0,0 6 0,0 0 0,0 5 0,0 0 0,0 0 0,0 0 0,0 4 0,0 2 0,1 4 0,-1 1 0,6-1 0,-5-4 0,11-1 0,-11-5 0,17 0 0,-8-16 0,5-13 0,-1-17 0,-4-1 0,1-6 0,-3 14 0,-5 1 0,-7 8 0,-1 13 0,-5 1 0,0 19 0,-5 11 0,-3 23 0,1 2 0,1 13 0,6-5 0,0-1 0,0-1 0,0-14 0,0-2 0,0-12 0,17 0 0,3-6 0,18-4 0,-1-2 0,8-5 0,-6 0 0,5-5 0,-6-8 0,-8-5 0,7-14 0,-17 7 0,5-12 0,-13 6 0,0-6 0,1-1 0,-7 8 0,0-6 0,-6 11 0,0-4 0,-10 6 0,-9 5 0,-12 7 0,-7 5 0,1 6 0,0 0 0,6 0 0,-5 0 0,12 5 0,0 1 0,8 10 0,10 1 0,1 0 0,5-1 0,0-6 0,0 0 0,10 1 0,17-5 0,13-1 0,14-5 0,8 0 0,3 0 0,8 0 0,-8-12 0,-3-3 0,-8-12 0,-14 1 0,3 1 0,-23-5 0,8 5 0,-15-4 0,4-1 0,-5 0 0,-1-41 0,3-11 0,-1-13 0,-4 35 0,-2 7 0,-7 15 0,-5-2 0,-16 67 0,-3 4 0,5 0 0,1 4 0,6-11 0,6 5 0,0-6 0,6 0 0,0-1 0,0 1 0,0-6 0,5-1 0,1-6 0,9 0 0,3 1 0,4 1 0,1-1 0,-1-5 0,1-1 0,0-5 0,-6 0 0,4 0 0,-9 0 0,3 0 0,-4 0 0,-2 0 0,-3-4 0,-2-7 0,-4-6 0,0-12 0,0-2 0,0-6 0,0 6 0,0-5 0,-5 11 0,-6-4 0,-7 6 0,-5 6 0,6 1 0,-4 4 0,9 6 0,-9 1 0,9 5 0,-10 0 0,5 0 0,-6 0 0,1 10 0,-2 9 0,0 12 0,-2 14 0,6-6 0,1 6 0,12-8 0,2-6 0,5 4 0,0-11 0,0 0 0,0-3 0,0-9 0,10 4 0,2-5 0,17-5 0,-4-1 0,4-5 0,0 0 0,-5 0 0,0 0 0,-3 0 0,-10 0 0,6-10 0,-1-9 0,-3-6 0,5-10 0,-6 4 0,0 0 0,0 2 0,-6 6 0,4 6 0,-9 1 0,3 6 0,0 17 0,-2 8 0,2 26 0,3 34 0,1-14 0,7 30 0,0-17-446,0 11 446,-6 9 0,5 0 0,-13 1 0,6-1 0,-7-9 0,0-2 0,0-18 0,0-3 0,0-15 0,-5-3 0,-13-12 0,-9-7 0,-10-13 446,6-6-446,-4-6 0,16-5 0,-5-20 0,18-18 0,0-21 0,6-10 0,0 2 0,12 7 0,7 18 0,5 0-849,28-36 849,-15 27 0,3 0 0,-2 8 0,-1 2 0,-2-5 0,-1 2 0,31-25 0,-33 30 0,-1 1 0,14-24-67,8-3 67,-17 7 0,-2 14 0,-15 11 0,-1 9 0,-12 12 846,-1 1-846,-9 10 70,-7 11-70,-2 22 0,-12 22 0,10 7 0,-6 15 0,7-15 0,6 6 0,2-7 0,6-9 0,0-8 0,0-9 0,0-11 0,0-3 0,10-9 0,2-2 0,25-4 0,3-12 0,10-23 0,-9-10 0,-7-17 0,-6-1 0,-7 7 0,0-15 0,-13 15 0,-2 0 0,-6 12 0,0 13 0,0 1 0,-17 12 0,-3 7 0,-18 5 0,1 6 0,0 0 0,6 0 0,-5 5 0,10 21 0,1 2 0,0 17 0,17-8 0,-9 0 0,16 0 0,-5-6 0,6-7 0,0-9 0,0-4 0,10-6 0,3 0 0,9-5 0,1 0 0,0-17 0,11-29 0,-7 2 0,9-2 0,-5 24 0,-4 20 0,2-3 0,-12 0 0,-1 4 0,-6-3 0,0 4 0,0 0 0,0 0 0,-4 9 0,-2 17 0,-4 5 0,0 21 0,0 3 0,0 1 0,0 6 0,0-8 0,0 0 0,0-8 0,0-7 0,0-16 0,0-7 0,0-6 0,0 0 0,0-8 0,6-23 0,2-13 0,20-39 0,-11 22 0,18-27 0,-14 29 0,6-6 0,-7 10 0,2 14 0,-9 2 0,3 12 0,0 0 0,-4 11 0,4 1 0,-6 5 0,0 0 0,0 0 0,1 0 0,-1 0 0,0 5 0,1 6 0,6 13 0,-5 0 0,6 12 0,-1-12 0,-4 11 0,9-10 0,-4-1 0,-1-8 0,11-5 0,-10 0 0,12-4 0,-8-2 0,7-5 0,-4 0 0,10-6 0,5-21 0,-11-2 0,16-19 0,-23 3 0,13-12 0,-8 0 0,-5-14 0,-2 15 0,-6-7 0,-1 17 0,0 1 0,-6 14 0,-2 7 0,-19 13 0,-6 6 0,-14 16 0,-7 18 0,-10 33 0,13-8 0,-8 28 0,12-25 0,10 7 0,-8-9 0,23-10 0,-2-8 0,11-12 0,0 3 0,0-16 0,0 4 0,9-11 0,3 0 0,16-16 0,-3-9 0,6-12 0,0-6 0,-10 6 0,9-5 0,-17 18 0,3-3 0,-5 11 0,-1 1 0,0 4 0,0 2 0,0 4 0,0 0 0,0 10 0,1 2 0,0 5 0,0 5 0,-1-11 0,6 5 0,2-5 0,4-4 0,15-2 0,-5-11 0,16-28 0,1-15 0,-21 8 0,1-4-491,4 0 1,-1-1 490,-1-8 0,-2-1 0,0 1 0,0-2 0,2-8 0,-2-2 0,-6 6 0,-1 0 0,0 5 0,-2 0 0,-3-2 0,-3 1-472,4-31 472,-9 34 0,-2 1 0,0-25 0,-7 12 0,0 27 0,-23 13 0,0 13 957,-29 6-957,5 6 496,-7 12-496,-2 17 0,-3 25 0,20 5 0,-4 14 0,21-8 0,-1 8 0,8-8 0,9 6 0,6-16 0,0 16 0,0-15 0,18 1 0,12-9 0,21-6 0,7 2 0,1 0 0,-3-8 0,0-2 0,-10-8 0,7 1 0,-21-8 0,11 6 0,-18-13 0,4 6 0,-7-12 0,1-1 0,-6-5 0,4 0 0,-3 0 0,4 0 0,-4-10 0,3-3 0,-8-9 0,3-1 0,-5 0 0,0 0 0,0 6 0,-5 1 0,-1 6 0,-5 0 0,0 0 0,0 4 0,0 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0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24575,'1'8'0,"12"-1"0,18-7 0,13 0 0,8 0 0,1 0 0,12 0 0,2 0 0,-12 0 0,16 0 0,-24 0 0,18 0 0,-18 0 0,3 0 0,-22 0 0,2 0 0,-17 0 0,3 0 0,-9 0 0,-3 0 0,-1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35:2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24575,'7'12'0,"15"-3"0,38-9 0,27 0 0,-34 1 0,1-2-635,5-5 1,0-3 634,0 5 0,0-3 0,5-9 0,1-1 0,-4 7 0,-1 1 0,-10 1 0,0-1 0,7-4 0,-3 3 310,15 6-310,24-11 0,-20 15 0,-9 0 0,-9 0 0,-23 0 0,-4 0 959,-17 0-959,5 0 0,-6 0 0,-5 0 0,0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3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819 0 24575,'-6'5'0,"0"12"0,-10 15 0,0 14 0,-11 8 0,4 2 0,0-2 0,-2-1 0,8-6 0,-10 7 0,-4-5 0,6 11 0,-5-16 0,4 4 0,5-9 0,-14-7 0,13 1 0,-6-8 0,6-3 0,4-5 0,-9-3 0,9-2 0,-13-3 0,7 0 0,-9-3 0,5-2 0,1-4 0,-1 0 0,1 0 0,0-9 0,3-5 0,2-9 0,7-10 0,-3-1 0,7-12 0,1 4 0,5-10 0,5 11 0,0 0 0,0 4 0,0 8 0,0-4 0,0 11 0,3 4 0,6 6 0,3 4 0,5 4 0,4 0 0,-3 4 0,20 0 0,-17 0 0,23 0 0,-19 13 0,9 3 0,2 15 0,-5-1 0,6 7 0,7 9 0,-10-7 0,11 15 0,-9-15 0,-2 8 0,3-3 0,-6-7 0,-5-3 0,1-9 0,-8 1 0,3-11 0,-9 1 0,-1-8 0,-5-1 0,1 1 0,-1-1 0,1-2 0,-1-2 0,0-3 0,-3 0 0,-1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4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24575,'0'5'0,"0"18"0,0 16 0,0 15 0,0-1 0,0 16 0,0-6 0,0 15 0,0-28 0,0 23 0,0-21 0,0 26 0,0-16 0,0-1 0,0-7 0,0-7 0,0-6 0,0-3 0,0-14 0,0 3 0,0-10 0,0-5 0,0 0 0,0-5 0,0 1 0,0-4 0,0-1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5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36 363 24575,'0'29'0,"0"8"0,0-6 0,-9 11 0,2-6 0,-3 0 0,5 3 0,5-11 0,0-1 0,0-9 0,0-1 0,0-23 0,0-17 0,-4-16 0,8-29 0,4-4 0,9 6 0,12-16 0,-11 24 0,14-12 0,-13 9 0,1 23 0,-10 0 0,2 16 0,-6 3 0,6-1 0,-4 14 0,0-4 0,-1 9 0,0-2 0,1 3 0,-1 0 0,1 0 0,-1 0 0,1 0 0,-1 3 0,2 10 0,-1 5 0,1 15 0,1 1 0,0 6 0,0 6 0,0 2 0,1 6 0,0-1 0,4 1 0,-3-1 0,3-5 0,-4-2 0,3-6 0,-3-6 0,2-1 0,-3-6 0,-2-4 0,1-2 0,-1-9 0,-4 0 0,0-4 0,-1-1 0,-2-3 0,2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6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24575,'16'0'0,"-3"0"0,19 0 0,-8 0 0,9 0 0,-6 0 0,0 0 0,-4 0 0,3 0 0,-8 0 0,-1 0 0,-5 0 0,-5 0 0,1 0 0,-1 0 0,-2 0 0,-2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7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24575,'3'-4'0,"5"4"0,9 9 0,6 1 0,5 12 0,0-6 0,1 7 0,3-4 0,-3-1 0,5 6 0,-7-8 0,2 6 0,-1-3 0,0-3 0,-4 6 0,-3-9 0,0-4 0,-7 6 0,7-10 0,-8 7 0,-1-7 0,0 2 0,-5-3 0,1 4 0,-1-1 0,-2 1 0,-2-1 0,-3 0 0,0 1 0,0 3 0,-4 7 0,-5 0 0,-5 13 0,-9-6 0,2 14 0,-9-2 0,3 4 0,0 1 0,-3-6 0,9 3 0,-2-9 0,4 2 0,5-9 0,-3-2 0,12-8 0,-7 2 0,8-6 0,-4-1 0,1-5 0,0-3 0,2 0 0,2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24575,'4'2'0,"-1"8"0,-3 23 0,0 3 0,0 16 0,0 2 0,0-5 0,6 33 0,-5-41 0,5 48 0,-2-50 0,-2 21 0,6-20 0,-7-6 0,8-1 0,-8-10 0,3-6 0,-4-5 0,0-5 0,0 1 0,0-1 0,0-3 0,0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8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24575,'6'-4'0,"19"1"0,5 3 0,22 0 0,2-5 0,2 4 0,-2-4 0,5 5 0,-10 0 0,6 0 0,-9 0 0,-12 0 0,-1 0 0,-11 0 0,-4 0 0,-3 0 0,-6 0 0,-1-8 0,-5 6 0,-3-5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8:59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1346 24575,'0'5'0,"0"-6"0,0-28 0,0-16 0,0-16 0,0-16 0,0 7 0,0 6 0,0-27 0,0 12 0,0-6 0,0-13 0,0 51 0,0-35 0,0 26 0,0-6 0,0 8 0,0 1 0,0 13 0,0-6 0,0 11 0,0 7 0,0 2 0,0 8 0,0-3 0,8 11 0,-3-4 0,7 8 0,0-6 0,0 1 0,1 5 0,3-5 0,-8 6 0,8 1 0,-4 1 0,5 3 0,-5 0 0,4 0 0,-8 0 0,8 0 0,-7 3 0,2 1 0,-3 7 0,-4 2 0,0 4 0,-4 4 0,0-3 0,0 8 0,-8-3 0,-3 4 0,-12 1 0,3 0 0,-2-4 0,4-3 0,2-4 0,-1-1 0,0-3 0,4-1 0,2-4 0,6-1 0,-1 1 0,2-4 0,0-7 0,4-6 0,8-6 0,5 2 0,4-3 0,-1 3 0,6 0 0,-5 4 0,5 1 0,-1 7 0,2-2 0,-1 3 0,-1 0 0,-4 0 0,0 0 0,-4 12 0,-1 3 0,-2 12 0,-5 0 0,-1 6 0,-4 2 0,0-1 0,-9-1 0,-6-5 0,-5 0 0,-2-4 0,4-3 0,2-8 0,3-2 0,-3-2 0,4-5 0,-5 0 0,4-4 0,-3 0 0,4 0 0,-1-4 0,-3 0 0,7-8 0,-2 3 0,3-3 0,0 5 0,1-1 0,3 4 0,1 1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0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24575,'0'2'0,"0"20"0,0 2 0,0 33 0,0-6 0,0 17 0,0 9 0,0 0 0,0 10 0,0-16 0,0 4 0,0-13 0,0 0 0,0-2 0,0-12 0,0-2 0,0-17 0,0 3 0,0-18 0,0 2 0,-3-9 0,2-3 0,-3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24575,'2'85'0,"-1"0"0,1 0 0,-1 0 0,2 9 0,1 5 0,0-9 0,2-21 0,7-1 0,-5-12 0,-1-3 0,-2-11 0,-5-14 0,0 3 0,0-10 0,0-1 0,0-4 0,0-7 0,0-2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1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24575,'0'15'0,"0"1"0,0 5 0,0-3 0,0 3 0,0-4 0,0-5 0,0 4 0,0-8 0,0-9 0,0-16 0,0-21 0,0-17 0,0-1 0,0-36 0,0 37 0,0-36 0,0 35 0,0-7 0,0 9 0,0 8 0,0 16 0,0-1 0,0 17 0,0-2 0,0 8 0,0 1 0,0-1 0,6 4 0,-1 1 0,6 3 0,0 0 0,2 0 0,3 0 0,1 0 0,0 0 0,-1 3 0,-3 2 0,2 3 0,-2 0 0,3 0 0,1 0 0,-4 0 0,2 0 0,-6 0 0,2 0 0,-3-1 0,-4 1 0,3 4 0,-6-4 0,3 8 0,-4-4 0,0 5 0,-4-1 0,-1 5 0,-13 3 0,-3 5 0,-4-1 0,-3 2 0,4-6 0,-4-1 0,5-6 0,2 0 0,4-4 0,4-1 0,2-4 0,6-1 0,-1-2 0,5 1 0,-6-5 0,9 2 0,8-11 0,3-1 0,13-5 0,-8-2 0,8 2 0,-3 0 0,-1 2 0,4 2 0,-8 2 0,8 3 0,-8 1 0,8 4 0,-8 0 0,8 0 0,-12 0 0,6 0 0,-11 12 0,4 9 0,-4 8 0,1 9 0,-5-4 0,-1 0 0,-4 4 0,0-4 0,0 6 0,0-6 0,-4-1 0,-5-6 0,-5 0 0,-3-4 0,3-6 0,-1-2 0,2-6 0,-4 3 0,1-7 0,-1-1 0,0-4 0,1 0 0,-13 0 0,9 0 0,-5 0 0,9 0 0,7 0 0,-2-4 0,3 3 0,4-5 0,1 2 0,3-4 0,0 1 0,0-4 0,0 6 0,0-3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2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24575,'15'8'0,"11"13"0,-2-4 0,9 11 0,-4-8 0,1 5 0,12 7 0,-11-2 0,11 2 0,-12-7 0,0-2 0,-3 0 0,-4-4 0,0 0 0,-1-3 0,-6-6 0,-3 1 0,-2-3 0,-3-4 0,-1 3 0,1-6 0,-4 6 0,-1-4 0,-3 5 0,0 3 0,0 6 0,-8 6 0,-8 11 0,-5 1 0,-10 12 0,9 0 0,-9 7 0,9-1 0,-9 1 0,13-1 0,-7-5 0,9-2 0,1-12 0,1-2 0,5-9 0,1-6 0,0-5 0,4-5 0,-3 1 0,3-4 0,-3-1 0,-1-3 0,4 0 0,1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24575,'0'-5'0,"13"2"0,25 3 0,32 0 0,12 0-687,-25 0 0,1 0 687,0 0 0,1 0 0,9 0 0,1 0-567,-1 0 1,2 0 566,9 0 0,1 0 0,-5 0 0,1 0 0,7 0 0,2 0 0,-5 0 0,0 0 0,-5 0 0,0 0 0,4 0 0,-3 0 0,-14 0 0,-4 0-135,-7 0 1,0 0 134,48 0 0,-24 0 0,5 0 0,-6 0 0,-12 0 0,-7 0 0,4 0 946,-18 0-946,5 0 1523,-12 0-1523,-1 0 307,-10 0-307,-6 0 0,-2 0 0,-6 0 0,2 0 0,-6 0 0,-2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4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24575,'9'-4'0,"11"1"0,18 3 0,16 0 0,23 0 0,21 0-660,-41 0 0,1 0 660,4 0 0,1 0 0,5 0 0,0 0 0,-4 0 0,-1 0 0,5 0 0,0 0 0,-5 0 0,0 0 0,6 0 0,-1 0 0,-9 0 0,0 0 0,5 0 0,-4 0 322,15 0-322,14 0 0,-31 0 0,19 0 0,-21 0 0,-3 0 0,-8 0 0,-9 0 998,3 0-998,-16 0 0,-2 0 0,-9 0 0,0 0 0,-5 0 0,1 0 0,-4 0 0,-1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6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433 393 24575,'0'-19'0,"0"-8"0,0-2 0,0-23 0,0 20 0,0-20 0,0 18 0,0-6 0,0 1 0,0 13 0,0 1 0,0 16 0,7 1 0,6 8 0,14 10 0,23 19 0,1 5 0,21 15 0,-6-1-729,17 9 729,-8-1 0,-34-27 0,1 0 0,0 3 0,-2-1 0,23 12-293,8 11 293,-21-20 0,5 4 0,-7-11 0,-8-3 0,-7-9 717,-11-2-717,-4-5 305,-3 0-305,-6 0 0,2-3 0,-6 1 0,-2-2 0,-3 4 0,0-1 0,-3 0 0,-16 6 0,-8 12 0,-19 3 0,-11 16 0,-8 3-574,-8 8 574,31-20 0,0 1 0,-2 1 0,0 0 0,-1 4 0,1-1 0,-27 26 0,3 7 0,7-11 0,6-1 0,-6 5 0,23-28 0,1 5 0,13-19 0,5-6 0,8-6 0,3-5 574,0 1-574,1-4 0,-1-1 0,4-12 0,1-6 0,3-22 0,0-5 0,0-6 0,0-4 0,0-2 0,0-1 0,0 2 0,0 1 0,0 16 0,0-8 0,4 20 0,-3-8 0,6 14 0,-6 1 0,3 1 0,-1 7 0,-2-2 0,2 3 0,0 4 0,-5 1 0,1 3 0,-6 0 0,-1 0 0,0 0 0,-3 0 0,2 0 0,-3 0 0,1 0 0,-2 0 0,-8 0 0,-2 0 0,-5 0 0,6-4 0,-10 3 0,8-6 0,-9 1 0,5-3 0,6 0 0,-5 4 0,10-2 0,-5 2 0,5-3 0,1 3 0,3-2 0,1 6 0,5-2 0,-1 0 0,1 2 0,-1-3 0,0 4 0,7 0 0,10-7 0,8 5 0,9-10 0,1 11 0,1-7 0,-1 3 0,0 0 0,1-3 0,-6 3 0,0 0 0,-6-2 0,1 2 0,0-4 0,-8 5 0,-2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7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24575,'-4'10'0,"1"10"0,3 5 0,0 27 0,0-1 0,0 18 0,0-13 0,0 10 0,0-9 0,0 5 0,0 6 0,0-19 0,0-2 0,0-14 0,0-15 0,0-1 0,0-10 0,0-3 0,0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0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4 681 24575,'0'-38'0,"0"7"0,0 5 0,0 3 0,0-5 0,0 1 0,0-6 0,0 4 0,0-9 0,0-10 0,0 11 0,0-15 0,0 12 0,0 5 0,0-9 0,-4 15 0,7-3 0,-2 9 0,11 1 0,1 6 0,8 2 0,-3 6 0,14 4 0,-9 4 0,10 0 0,-6 0 0,6 0 0,-9 0 0,3-4 0,-14 10 0,0 5 0,-5 6 0,-3 15 0,-1 3 0,-4 12 0,0 0 0,-5 5 0,-11-5 0,-1 7 0,-14-1 0,3 1 0,1-7 0,-3-5 0,10-4 0,-3-13 0,5 1 0,1-9 0,4-4 0,2-2 0,3-7 0,0 0 0,4-8 0,1-4 0,3-4 0,0-5 0,0 0 0,0 1 0,0-1 0,0 4 0,3 2 0,2 3 0,2 4 0,5 1 0,-4 3 0,8 0 0,-4 0 0,1 0 0,-2 3 0,2 10 0,-4 11 0,5 16 0,2 14 0,-4-5 0,11 33 0,-11-28 0,10 16 0,-5-10 0,4-11 0,1 12 0,-1-14 0,4-5 0,-5-14 0,2-5 0,-5-10 0,-1-1 0,6-8 0,0 0 0,-3-7 0,8-17 0,-16-6 0,14-21 0,-9 0 0,6-7 0,-6 0 0,0 1 0,-6 5 0,-4 3 0,-2 11 0,-4 6 0,0 6 0,0 10 0,-6 3 0,1 6 0,-10 3 0,3 7 0,-2 7 0,-2 9 0,5 10 0,-2-5 0,7 11 0,-2-11 0,7 5 0,-3-6 0,4 1 0,0-6 0,0-4 0,4-3 0,4-6 0,10 4 0,0-5 0,8-3 0,-3-1 0,4-4 0,0 0 0,0-4 0,7-12 0,-4-5 0,12-11 0,-6 2 0,1-2 0,-3 7 0,-10-2 0,-1 3 0,-5-3 0,-5 4 0,0 2 0,-4-1 0,-4 4 0,-1-3 0,-4 8 0,0-2 0,0 6 0,0-3 0,0 5 0,0 12 0,-4 6 0,-2 20 0,-4 3 0,0 6 0,0 5 0,0-4 0,0 5 0,0-12 0,1-2 0,0-9 0,4-6 0,-3-5 0,4-8 0,-3 0 0,2-18 0,2-2 0,3-32 0,0 16 0,0-20 0,9 12 0,13-3 0,5 1 0,9 7 0,-1 4 0,-5 10 0,10 2 0,-12 9 0,0 5 0,-7 1 0,-4 4 0,-5 0 0,1 12 0,-5 9 0,-2 13 0,-2 5 0,-4 7 0,0-5 0,0 5 0,0-7 0,0-5 0,0-5 0,0-8 0,0-8 0,0-2 0,0-3 0,0-10 0,0-14 0,0-7 0,0-16 0,0 5 0,9-6 0,2 0 0,13 5 0,-4 2 0,8 3 0,-9 7 0,3 1 0,-5 5 0,-4 5 0,2 3 0,-6 3 0,2 5 0,1-3 0,-4 4 0,4 0 0,-5 0 0,1 0 0,-4 8 0,3 6 0,-2 4 0,0 13 0,3-7 0,-3 8 0,4 1 0,0-4 0,1 9 0,-1-9 0,1 3 0,-2-9 0,1-2 0,-4-8 0,-2-2 0,-3-3 0,0-4 0,0-1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0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61 284 24575,'3'-8'0,"5"2"0,4 6 0,5 0 0,0 0 0,-1 0 0,-3 0 0,7 0 0,-6-4 0,7-4 0,-4-5 0,-4-14 0,-4 8 0,-1-18 0,-2 13 0,-1-9 0,-1 6 0,-4 4 0,0 2 0,0 4 0,-3 8 0,-6 1 0,-8 8 0,-6 0 0,-4 0 0,0 4 0,3 10 0,-4 12 0,7 8 0,-12 28 0,16-23 0,-1 33 0,9-14 0,7 0 0,-3 8 0,5-12 0,0-5 0,0 8 0,4-21 0,5 2 0,5-10 0,4-9 0,-1-3 0,0-11 0,-1-1 0,-7-4 0,-1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3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329 528 24575,'4'-12'0,"0"1"0,-4-1 0,0 4 0,0-8 0,0 3 0,0-3 0,0-1 0,0 4 0,0-2 0,0 3 0,-7 3 0,-7 2 0,-20 7 0,4 0 0,-5 0 0,4 9 0,6 6 0,-10 16 0,9 5 0,-5 6 0,14-2 0,-3 1 0,5 4 0,8-9 0,-2 3 0,9-12 0,0-4 0,0-6 0,0-5 0,0-5 0,11-3 0,3-4 0,12-9 0,10-23 0,-11 5 0,12-21 0,-11 12 0,0-5 0,-5 5 0,-4 8 0,-8 11 0,3 5 0,-8 4 0,2 4 0,-2 1 0,4 3 0,-1 0 0,0 0 0,1 3 0,3 2 0,2 3 0,8 0 0,-3 1 0,8-4 0,2-2 0,1-3 0,4 0 0,5-14 0,1-15 0,4-15 0,-4-19 0,-12 14 0,0-10 0,-11 5 0,0-2 0,-6 2 0,-4 14 0,-2 7 0,-4 14 0,-10 6 0,-11 10 0,-6 3 0,-6 8 0,5 7 0,-1 10 0,8 9 0,-2-4 0,13 3 0,1-6 0,5 0 0,4 0 0,0-4 0,0 3 0,7-8 0,7 4 0,10 0 0,3-2 0,-3 3 0,3 0 0,-8 0 0,4 0 0,-9 4 0,-2-5 0,-7 5 0,-1 6 0,-4-4 0,0 3 0,-4-9 0,-5 3 0,-9-12 0,-5 4 0,-5-9 0,1-4 0,4-1 0,2-4 0,4 0 0,8-12 0,-2 1 0,10-27 0,-3 7 0,4-10 0,12 13 0,4 0 0,13 4 0,5-2 0,1 6 0,4 2 0,0 7 0,1-8 0,0 12 0,-6-10 0,4 11 0,-10-12 0,5 8 0,-10-12 0,0 3 0,-9-8 0,-1-1 0,-4 1 0,-4-1 0,-1 6 0,-4 0 0,0 10 0,0 0 0,-3 8 0,-1 1 0,-8 3 0,7 7 0,-6 7 0,5 14 0,1 6 0,1 0 0,4 4 0,0-4 0,0 0 0,0-1 0,0-11 0,4 0 0,4-9 0,10-1 0,-1-4 0,9-3 0,-8-1 0,8-4 0,4-19 0,-4-10 0,4-8 0,-9-14 0,-2 15 0,2-16 0,-1 11 0,-4 0 0,-2 9 0,-6 9 0,1 6 0,-5 5 0,-1 11 0,-3 21 0,0 7 0,0 18 0,0 2 0,0 0 0,5 1 0,0-2 0,5-7 0,0-4 0,-1-7 0,3-7 0,1-8 0,4-1 0,-1-8 0,1 0 0,4-4 0,-3-7 0,10-19 0,-9 0 0,7-25 0,-11 10 0,5-13 0,-8 0 0,3 7 0,-9 1 0,2 12 0,-7 1 0,3 10 0,-4 6 0,0 5 0,0 5 0,0-1 0,4 4 0,0 1 0,7 3 0,1 4 0,10 1 0,0 3 0,6 2 0,-1-1 0,0 0 0,1 0 0,-6-1 0,-1 1 0,-8-1 0,-1 0 0,-8-1 0,-1 1 0,-3 8 0,0-2 0,0 12 0,-8-3 0,-3 9 0,-7-3 0,3 4 0,1-6 0,9 0 0,1 1 0,4-6 0,0 4 0,0-12 0,0 6 0,0-11 0,4 2 0,4-3 0,9 0 0,6-3 0,4-1 0,0-4 0,6 0 0,-4 0 0,9 0 0,-9-4 0,3-5 0,-4-5 0,0-10 0,0 5 0,-4-9 0,-2 5 0,-5 1 0,-3-4 0,-2 8 0,-3-9 0,-4 10 0,-1-5 0,-4 1 0,0 3 0,0 0 0,0 3 0,-3 6 0,-6 1 0,-3 4 0,-5 4 0,-4 0 0,3 0 0,-3 0 0,4 4 0,-8 17 0,10-1 0,-6 15 0,16-8 0,1 0 0,4-4 0,0-2 0,0-4 0,0 4 0,3-7 0,10 7 0,6-12 0,8 4 0,6-3 0,-5-1 0,5 0 0,-6 0 0,1 1 0,-6-2 0,-1-3 0,-4-1 0,-4-4 0,-2 0 0,-4 0 0,-2 0 0,-2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3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24575,'4'-12'0,"-1"12"0,-3 10 0,0 8 0,0 13 0,0-1 0,0 9 0,0 7 0,0-5 0,0 4 0,0-11 0,0-1 0,0-11 0,0 4 0,0-8 0,0 3 0,0-8 0,0 2 0,0-9 0,0 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1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24575,'20'0'0,"8"0"0,44 0 0,-18 0 0,31 0 0,-40 0 0,5 0 0,-10 0 0,9 0 0,-9 0 0,-2 0 0,-6 0 0,-6 0 0,-5 0 0,0 0 0,-9 0 0,-1 0 0,-4 0 0,0 0 0,-3-3 0,-1-5 0,-3 4 0,0-3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4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24575,'0'7'0,"3"-4"0,1 0 0,0-15 0,3 2 0,-2-16 0,0 3 0,-1-4 0,-4 4 0,0-3 0,0 8 0,0 0 0,-3 10 0,-2 5 0,-2 3 0,0 3 0,3 5 0,0 9 0,4 6 0,0 4 0,0-4 0,0 3 0,0-4 0,0 1 0,0-2 0,0-8 0,0-2 0,4-3 0,0-1 0,3-3 0,1 0 0,-1-4 0,1 0 0,-1-4 0,1-4 0,-4-5 0,4-3 0,-7-1 0,2 0 0,-3 4 0,0-2 0,0 9 0,0-1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0 24575,'0'16'0,"0"1"0,0 6 0,0 7 0,0-6 0,0 15 0,0-11 0,0 17 0,0-9 0,0 4 0,0 5 0,0-10 0,0 11 0,0-7 0,0 7 0,0-5 0,0 5 0,0-7 0,0 7 0,0-5 0,0 11 0,0-10 0,0 3 0,0 1 0,0-5 0,0 5 0,0 0 0,-4-5 0,3 5 0,-4-12 0,5 4 0,0-4 0,0 0 0,0 4 0,0-4 0,0 0 0,0 17 0,-4-20 0,3 14 0,-3-22 0,4 3 0,0-8 0,0 8 0,0-8 0,-4 8 0,3-9 0,-3 5 0,4-6 0,0 6 0,0-4 0,0 3 0,0-4 0,-3-5 0,2 4 0,-2-4 0,3 1 0,0 2 0,0-2 0,0 0 0,0 2 0,0-2 0,0-1 0,-4 4 0,3-4 0,-3 1 0,4-2 0,0-3 0,0-1 0,0 1 0,0-1 0,0 1 0,0-1 0,0 1 0,0-1 0,-3-3 0,-1-11 0,0 4 0,0-8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19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0 24575,'-15'0'0,"2"0"0,-4 0 0,7 0 0,-15 0 0,7 0 0,-5 0 0,-4 14 0,4-3 0,3 16 0,-7-2 0,12 2 0,-9 2 0,6-2 0,3 0 0,2 0 0,8-4 0,-3-2 0,7-4 0,-2-5 0,3 0 0,0-5 0,0 1 0,0-1 0,3-2 0,5-2 0,5-3 0,3 0 0,1 0 0,0 0 0,-1 0 0,1-4 0,-1-1 0,1-7 0,-4-1 0,2-3 0,-5-1 0,2 0 0,0-4 0,-2 3 0,3-4 0,-5 1 0,1 3 0,-1 1 0,0 1 0,-4 7 0,0-7 0,-1 11 0,-2-6 0,3 7 0,-4 3 0,0 6 0,0 7 0,0 9 0,0 2 0,0 4 0,0 1 0,0-6 0,0 4 0,0-8 0,0 4 0,3-6 0,2 1 0,7-4 0,5-1 0,1-4 0,8-3 0,-3-1 0,4-4 0,0 0 0,0 0 0,6-4 0,-5-6 0,18-18 0,-15 7 0,10-16 0,-18 18 0,-1-3 0,-5 9 0,-4 1 0,-2 4 0,-3 0 0,-1 4 0,1-3 0,-4 3 0,-1 0 0,-3 1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1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71 119 24575,'0'-11'0,"0"-4"0,0 3 0,0-1 0,0-3 0,0 4 0,0-1 0,0 1 0,0 5 0,0-1 0,0 21 0,0 5 0,0 26 0,0-3 0,0 34 0,0-15 0,0 26 0,0-9 0,0 2-514,0 7 514,0 9 0,0-7 0,0-8 0,0-26 0,0 1 0,0 32 0,0 9 0,0-7 0,0-31 0,0 19 0,0-8 0,0-7 0,0-1 0,0-14 0,0-1 0,0-7 514,0-4-514,0-2 0,0-6 0,0 0 0,0 6 0,0-9 0,-4 8 0,3-10 0,-3 11 0,0-10 0,3 9 0,-3 3 0,4-10 0,0 14 0,-3-25 0,2 6 0,-3-12 0,4 4 0,0-5 0,0 1 0,0-1 0,0 1 0,0-1 0,0 1 0,0-1 0,-3-3 0,3 3 0,-3-3 0,-1 4 0,0-4 0,0 2 0,-3-1 0,6 2 0,-6 1 0,7-1 0,-4 1 0,4-1 0,-3 1 0,2-1 0,-2 0 0,3 1 0,0-1 0,0 1 0,0-10 0,0-3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24575,'0'11'0,"0"6"0,0 11 0,0 1 0,0 15 0,0-8 0,0 22 0,0-15 0,0 15 0,0-11 0,0-5 0,0 2 0,0-15 0,0-1 0,0-2 0,0-12 0,0 2 0,0-9 0,0 0 0,0-9 0,4-8 0,4-7 0,6-9 0,4 3 0,0-4 0,0 4 0,-1-3 0,5 8 0,-4-4 0,4 5 0,-6 4 0,0-3 0,1 7 0,-5-3 0,4 8 0,-3-3 0,3 6 0,-3-3 0,2 4 0,-2 0 0,3 0 0,-3 0 0,3 7 0,-8 3 0,5 11 0,-5-3 0,1 3 0,-5 1 0,0 0 0,-4 1 0,0 3 0,0-4 0,0 1 0,-4 3 0,-4-9 0,-2 5 0,-6-1 0,2-7 0,-3 7 0,0-9 0,1 1 0,-1 3 0,0-7 0,0 3 0,1-4 0,-1-3 0,-7-1 0,5-4 0,-5 0 0,7 0 0,5 0 0,0-4 0,0 0 0,4-4 0,-4-4 0,4 3 0,0-2 0,4 3 0,-3 0 0,3 1 0,-3 3 0,3-5 0,1 7 0,3-4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24575,'4'6'0,"-1"19"0,-3-1 0,0 15 0,0 15 0,0-20 0,0 37 0,0-27 0,0 16 0,0-13 0,0 5 0,0-4 0,0-6 0,0 2 0,0-15 0,0 10 0,0-16 0,0 4 0,0-5 0,0-9 0,0 8 0,0-13 0,0 1 0,0-6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4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0 24575,'-4'9'0,"-5"-2"0,-1 14 0,-6 1 0,1 6 0,-9 7 0,3 0 0,-3-1 0,6-7 0,0-5 0,4 4 0,-2-8 0,3 3 0,0-8 0,2-2 0,3-3 0,1-4 0,-1 3 0,-3-7 0,3 4 0,-3-4 0,3 0 0,1 0 0,-1-7 0,0-2 0,4-12 0,0 3 0,0-8 0,3 4 0,-3-6 0,4 6 0,0-4 0,0 12 0,0-7 0,0 13 0,0-4 0,0 4 0,3 4 0,1 1 0,3 3 0,1 0 0,3 0 0,2 0 0,3 0 0,1 4 0,-1 0 0,1 8 0,0 6 0,0 0 0,-3 3 0,2 0 0,-6-3 0,2 3 0,-4-8 0,0 2 0,0-6 0,0 2 0,-1-3 0,1-1 0,-4 1 0,-1-1 0,-3-2 0,0-2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5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24575,'0'18'0,"0"17"0,0-4 0,0 21 0,0-17 0,0 30 0,0-31 0,0 39 0,0-30 0,0 17 0,0-6 0,0-1 0,0-11 0,0 9 0,0-21 0,0 9 0,0-17 0,0 0 0,0-6 0,0-3 0,0-5 0,0-5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6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24575,'6'-4'0,"3"1"0,6 3 0,2 0 0,-1 0 0,1 0 0,0 0 0,-1 0 0,1 0 0,-5 0 0,0 0 0,-1 0 0,-6 10 0,1-1 0,-6 10 0,-4 3 0,-10 2 0,-2 3 0,-7 2 0,5-7 0,1-1 0,4-8 0,2-2 0,7-3 0,-3-1 0,6 1 0,-2-1 0,3 0 0,3-3 0,5-1 0,9-3 0,5 0 0,11 0 0,-4 0 0,9 0 0,-9 0 0,8 0 0,-8 0 0,3 0 0,-4 0 0,-6 0 0,-1 0 0,-8 0 0,-2 0 0,-3 0 0,-1 0 0,1 0 0,-4 0 0,-1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7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24575,'7'0'0,"-3"6"0,0 8 0,-4 19 0,0-8 0,0 25 0,0-19 0,0 21 0,0-10 0,0 4 0,0-12 0,0 4 0,0-9 0,0-5 0,0 1 0,0-15 0,0 6 0,0-8 0,0-1 0,0 1 0,0-1 0,0-3 0,0-1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 24575,'-11'-4'0,"7"1"0,25 3 0,-1 0 0,29 0 0,-2 0 0,6 0 0,19 0 0,5 0 0,8 0 0,14 0 0,-29 0 0,18 0 0,-27 0 0,12 0 0,-14 0 0,-7 0 0,-19 0 0,-2 0 0,-21 0 0,1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8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19 757 24575,'0'-2'0,"0"0"0,-4-17 0,3 0 0,-7-14 0,7 5 0,-4-10 0,5 3 0,0-11 0,0 5 0,0-5 0,0 0 0,0 5 0,0-11 0,0 16 0,0-4 0,0 7 0,0 9 0,0-7 0,0 17 0,0-7 0,0 9 0,0-1 0,0-3 0,0 8 0,3-4 0,2 4 0,2 1 0,5-1 0,0 0 0,5-1 0,0 5 0,4 0 0,-3 4 0,3 0 0,-4 0 0,-1 0 0,1 0 0,-1 0 0,-3 3 0,-1 1 0,-5 8 0,-2 1 0,-2 8 0,-3 1 0,0 1 0,-7-2 0,-3 1 0,-7-5 0,-1 5 0,5-5 0,-2-5 0,2 0 0,0-4 0,-3 1 0,7-2 0,-6 1 0,6 0 0,-3 0 0,5-4 0,0 3 0,3-10 0,4 2 0,8-10 0,0 3 0,8-4 0,-4 4 0,5-1 0,0 1 0,-1-1 0,1 5 0,-1 0 0,1 4 0,-5 0 0,4 0 0,-4 0 0,1 0 0,-1 0 0,-5 3 0,1 5 0,-4 5 0,0 4 0,-4 4 0,0-3 0,0 8 0,-4-8 0,-5 8 0,0-9 0,-8 1 0,4-2 0,-4-3 0,1-1 0,3 0 0,1-4 0,5-4 0,-1-1 0,1-3 0,-1 0 0,0 0 0,1 0 0,-1 0 0,1 0 0,-1 0 0,0 0 0,4-3 0,-3-1 0,3-8 0,-8 3 0,-1-3 0,4 7 0,1 2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29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24575,'0'35'0,"0"-2"0,0 2 0,0 24 0,0-30 0,0 43 0,0-29 0,0 18 0,0-8 0,0-6 0,0 12 0,0-16 0,0 4 0,0-2 0,0-15 0,0 15 0,0-17 0,0 5 0,0-6 0,0 0 0,0-4 0,0-6 0,0-1 0,0-8 0,0 4 0,0-5 0,0 1 0,0-4 0,0-1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30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24575,'6'-4'0,"3"0"0,2 4 0,5 0 0,-4 0 0,1 0 0,2 0 0,-6 0 0,2 0 0,-7-3 0,-1 6 0,-3-2 0,0 6 0,0 10 0,0-8 0,0 12 0,-13-3 0,6 0 0,-15 5 0,13-7 0,-7-3 0,7-1 0,-2-4 0,6-1 0,-1-3 0,5 3 0,0-6 0,5 2 0,8-3 0,0 0 0,5 0 0,0 0 0,-1 0 0,5 0 0,-7 0 0,6 0 0,-7 0 0,4 0 0,-5 0 0,0 0 0,-5 0 0,1 0 0,-1 0 0,1 0 0,-1 0 0,-3 0 0,0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5:19:3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24575,'0'20'0,"0"1"0,0 6 0,0 6 0,0 7 0,0 2 0,0 3 0,0 1 0,0-5 0,0 11 0,0-11 0,0 5 0,0-6 0,0-6 0,0-2 0,0-4 0,0-6 0,0 5 0,0-10 0,0 1 0,0-3 0,0-6 0,0 6 0,0-6 0,0 2 0,0-3 0,0-1 0,0 1 0,0-1 0,0 1 0,0-1 0,0 1 0,0-1 0,0 0 0,0 0 0,0 1 0,0-1 0,0 5 0,0 0 0,0 5 0,0-1 0,0 1 0,0-1 0,0 6 0,0-8 0,0 6 0,0-11 0,0 2 0,0-3 0,0-1 0,0 0 0,0-2 0,0-2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1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24575,'0'11'0,"0"7"0,0 12 0,0 8 0,0-5 0,0 11 0,0 9 0,0-11 0,0 14 0,0-16 0,0 12 0,0 7 0,0-6 0,0 6 0,0-7 0,0 7 0,0-6 0,0 0 0,0-2 0,0-11 0,0 4 0,0-5 0,0-1 0,0-5 0,0-1 0,0-6 0,0-4 0,0 3 0,0-7 0,4 2 0,-3-4 0,2 0 0,-3 0 0,0 1 0,4-1 0,-3-4 0,2 3 0,-3-3 0,0 4 0,0 0 0,0 0 0,4 0 0,-3-3 0,2 2 0,-3-7 0,0 3 0,0-4 0,0 1 0,0-1 0,0 0 0,0 0 0,4 5 0,-3-4 0,2 7 0,-3-7 0,0 7 0,0-6 0,0 2 0,0-4 0,0 0 0,0 0 0,0-3 0,0-1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2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24575,'14'3'0,"5"6"0,-1 3 0,8 11 0,-3 0 0,0 0 0,5 5 0,-14-6 0,12 1 0,-15 3 0,8-8 0,-13 7 0,9-3 0,-10-4 0,4 2 0,-3-12 0,-1 7 0,2-7 0,1 3 0,-4-4 0,2-3 0,-2 0 0,3-4 0,-1 0 0,5 0 0,-2-8 0,7-5 0,2-10 0,2-9 0,15-10 0,-13 1 0,13-7 0,-14 9 0,9-2 0,-6 7 0,1 0 0,-6 11 0,-4 6 0,-6 6 0,2 3 0,-4 4 0,0 1 0,-3 3 0,-1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3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24575,'0'15'0,"0"-2"0,0 13 0,0 1 0,0 6 0,0 25 0,0-8 0,0 23 0,0-19 0,0 11 0,0-11 0,0 27 0,0-35 0,0 32 0,0-35 0,0 22 0,0-4 0,0-7 0,0 10 0,0-17 0,0 18 0,0-17 0,0 9 0,0-11 0,0 6 0,0-6 0,4-2 0,-3-15 0,4 1 0,-5-12 0,0 7 0,0-8 0,0 0 0,0-2 0,0-7 0,0 4 0,0-5 0,0 0 0,0 0 0,2-3 0,-1 0 0,2-4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4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0 211 24575,'11'0'0,"3"0"0,-2 0 0,0 7 0,0 2 0,0 7 0,-3 5 0,6-4 0,-5 8 0,1-8 0,1 4 0,-6 0 0,4-8 0,-9 7 0,5-12 0,-2 3 0,0-3 0,0-1 0,-4-6 0,0-10 0,4-9 0,6-20 0,5 3 0,4-9 0,6-1 0,-5 5 0,6-10 0,-8 15 0,1-2 0,-2 15 0,-4 1 0,-1 8 0,-5 2 0,0 7 0,-2-2 0,1 5 0,-5-3 0,2 4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6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24575,'0'9'0,"0"7"0,0 0 0,0 10 0,0-9 0,0 4 0,0-1 0,0-2 0,0 2 0,0-4 0,3-4 0,1 0 0,3-5 0,1 0 0,-1 0 0,-3 1 0,-1-1 0,0-3 0,-2-1 0,2-3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18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24575,'-4'3'0,"1"9"0,3 6 0,0 8 0,0 6 0,0 1 0,0 6 0,0 19 0,0-19 0,0 31 0,0-34 0,0 52 0,0-45 0,0 37 0,0-39 0,0 11 0,0-6 0,0-2 0,0-6 0,0 1 0,0-6 0,0-1 0,0-6 0,0 1 0,0-1 0,0-4 0,0 3 0,0-7 0,0 7 0,0-8 0,0 0 0,0-2 0,0-7 0,0 7 0,0-6 0,0 6 0,0-7 0,0 7 0,0-3 0,0 0 0,0 3 0,0-6 0,0 2 0,0-4 0,0 0 0,0 1 0,0-1 0,0 0 0,0 0 0,0 1 0,0 3 0,0-3 0,0 3 0,0-3 0,0 3 0,0-3 0,0 7 0,0-3 0,0 1 0,0 2 0,0 2 0,0 0 0,-3 0 0,2-2 0,-2-3 0,3 0 0,0-1 0,0-4 0,0 1 0,0-1 0,0-3 0,0-1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29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24575,'83'0'0,"0"0"0,3 0 0,-34 0 0,0 0-1012,35 0 0,0 0 1012,-34 0 0,-5 0 0,44 0 423,-21 0-423,0 0 388,-18 0-388,-4 0 0,-1 0 0,-32 0 0,1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2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24575,'-6'0'0,"5"4"0,2 0 0,7 7 0,3-3 0,2 12 0,3-10 0,2 15 0,-2-12 0,-6 8 0,4-5 0,-9 0 0,7 0 0,-4 0 0,0 0 0,0-4 0,0 4 0,-4-8 0,-1 7 0,0-7 0,-2 3 0,6-3 0,-6 3 0,5-3 0,-5 7 0,5-7 0,-5 4 0,6-5 0,-7 0 0,7 0 0,-6 1 0,2-1 0,0 0 0,-2 0 0,5 1 0,-5-1 0,6 0 0,-6 0 0,5-3 0,-5 3 0,5-3 0,-5 3 0,6-3 0,-7 3 0,7-3 0,-3 0 0,2-1 0,1-3 0,0-3 0,1-5 0,0-9 0,4 0 0,1-9 0,4 4 0,1-4 0,0-6 0,0 4 0,0-4 0,-1 10 0,1-3 0,-6 7 0,4-2 0,-7 3 0,3 1 0,-1 4 0,-2-4 0,3 8 0,-5-4 0,0 5 0,0 0 0,-3 3 0,0 1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5:2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24575,'18'0'0,"16"0"0,1 0 0,17 0 0,-11 0 0,8 0 0,-8 0 0,17 0 0,-4 0 0,-1 0 0,-3 0 0,3 0 0,-5 0 0,9 0 0,-4 0 0,-6 0 0,17 0 0,-22 0 0,22 0 0,-17 0 0,6 0 0,-9 0 0,0-9 0,-4 6 0,5-6 0,-7 9 0,-4 0 0,3 0 0,-10 0 0,5 0 0,-5 0 0,-1 0 0,1 0 0,-1 0 0,-4 0 0,3 0 0,-8 0 0,4 0 0,0 0 0,-4 0 0,8 4 0,-8-3 0,9 7 0,-9-7 0,8 6 0,-3-6 0,4 7 0,1-7 0,-6 3 0,5-4 0,-4 0 0,-1 4 0,5-4 0,-4 4 0,4-4 0,-4 0 0,3 0 0,-3 0 0,4 0 0,1 0 0,-1 0 0,-4 0 0,3 0 0,-7 0 0,7 0 0,-8 0 0,8 4 0,-3-3 0,0 3 0,3-4 0,-8 3 0,8-2 0,-7 3 0,2-1 0,1-2 0,-4 3 0,8 0 0,-7-3 0,2 3 0,1-4 0,-4 0 0,8 0 0,-3 0 0,5 0 0,-5 0 0,3 0 0,-3 0 0,0 0 0,3 0 0,-3 0 0,0 0 0,-2 0 0,1 0 0,-4 0 0,4 0 0,0 0 0,-4 0 0,4 0 0,-5 0 0,0 0 0,0 0 0,0 0 0,0 0 0,5 0 0,-4 0 0,4 0 0,-5 0 0,4 0 0,-2 0 0,2 0 0,-4 0 0,0 0 0,12 0 0,-13 0 0,12 0 0,-15 0 0,0 0 0,3 0 0,-6 0 0,6 0 0,-7 0 0,3 0 0,0 0 0,-2 0 0,2 0 0,0 0 0,-3 0 0,7 0 0,-6 0 0,6 0 0,-7 0 0,7 3 0,-3-2 0,0 3 0,3-4 0,-6 0 0,6 0 0,-3 3 0,4-2 0,-4 3 0,3-4 0,-6 0 0,6 0 0,-7 0 0,7 0 0,-7 0 0,7 0 0,-7 0 0,2 0 0,-2 0 0,-1 0 0,-1 0 0,1 0 0,-3 0 0,-1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0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215 520 24575,'-3'-7'0,"-2"-4"0,-2 2 0,-1-6 0,-4 7 0,4-4 0,-4 1 0,5 5 0,-1-4 0,1 9 0,-1-2 0,1 3 0,0 0 0,-1 0 0,-3 0 0,-1 3 0,-1 5 0,-3 9 0,7 5 0,-4 0 0,1 3 0,6-8 0,-5 4 0,10-5 0,-3-4 0,4 3 0,0-3 0,0 4 0,0 1 0,0-1 0,0 0 0,0-4 0,0 3 0,4-7 0,0 3 0,3-3 0,0-1 0,4 0 0,-3 1 0,7 0 0,-2-1 0,3-2 0,0-2 0,0 1 0,-4-3 0,3 2 0,-7-3 0,3 0 0,-4 0 0,5 0 0,-4 0 0,3 0 0,-4 0 0,4 0 0,2 0 0,3 0 0,0-7 0,0-7 0,5-4 0,-2-7 0,2 2 0,-3-3 0,0-6 0,0 4 0,1-9 0,0 4 0,-5-6 0,0 1 0,-5 5 0,1-5 0,-1 5 0,1-5 0,-1 0 0,1-1 0,-5 6 0,-1-4 0,-4 9 0,0-4 0,0 6 0,0 4 0,0 1 0,0 2 0,0 6 0,0-2 0,-3 11 0,-1 4 0,-7 13 0,1 5 0,-7 13 0,7 2 0,-9 6 0,9-1 0,-5 7 0,6-5 0,-2 10 0,6-10 0,0 10 0,5-10 0,0-1 0,0-2 0,0-9 0,0 4 0,0-6 0,4-4 0,4-1 0,1-5 0,2-4 0,1 3 0,-4-3 0,7 1 0,-6 2 0,3-7 0,-1 7 0,-3-6 0,3 2 0,-3 0 0,-1-3 0,1 3 0,-1-7 0,0 3 0,1-6 0,-1 2 0,0-3 0,1 0 0,3 0 0,-2-12 0,7-3 0,-2-17 0,4-1 0,1 0 0,-4-4 0,2 4 0,-7 0 0,4 1 0,-6 10 0,1 1 0,-2 9 0,-2 0 0,-2 5 0,-3 6 0,-4 6 0,-1 11 0,-3 1 0,3 8 0,-2-7 0,6 2 0,-3 1 0,4-4 0,0 4 0,0-1 0,0-2 0,0 2 0,0-7 0,8-2 0,-3 0 0,10-2 0,-2 3 0,3-4 0,0 0 0,0-4 0,-4 0 0,3-4 0,-7 0 0,7 0 0,-7 0 0,4 0 0,-5 0 0,0 0 0,0 0 0,0 0 0,1 0 0,-1-3 0,0-5 0,1-5 0,0-3 0,-3-5 0,2 4 0,-6-14 0,2 8 0,-3-14 0,0 4 0,0-6 0,0 1 0,0 5 0,0 6 0,-3 6 0,-5 5 0,-5 3 0,-3 5 0,0 4 0,-1 4 0,1 0 0,0 0 0,4 0 0,-4 0 0,4 4 0,-8 11 0,7-1 0,-3 14 0,12-11 0,0 8 0,0-7 0,3-2 0,-3-1 0,4-6 0,0 2 0,0-4 0,7-3 0,1-1 0,12-3 0,2 0 0,4-3 0,6-7 0,-4-4 0,9-5 0,-9 1 0,3 3 0,-4-1 0,-1 6 0,-4-3 0,-1 5 0,-5 3 0,0-2 0,0 6 0,0-2 0,-4 3 0,3 0 0,-7 0 0,3 0 0,-3 0 0,-1 0 0,0 0 0,0 3 0,-3 5 0,3 4 0,-6 9 0,3-4 0,-4 4 0,4-1 0,-3-2 0,3 2 0,-4-4 0,0-4 0,0 4 0,0-8 0,0 3 0,0-4 0,0 0 0,0 1 0,0-2 0,0 1 0,0 0 0,-4 0 0,4 0 0,-7 1 0,6 3 0,-5-3 0,5 3 0,-2-3 0,-1-1 0,3 0 0,-2-6 0,3-5 0,0-13 0,0 0 0,0-9 0,8 4 0,-2 1 0,10-5 0,-3 9 0,0-4 0,2 8 0,-6-2 0,2 7 0,1 0 0,-4 1 0,3 6 0,-4-5 0,1 5 0,-1-3 0,0 4 0,0 0 0,0 0 0,0 0 0,1 0 0,-2 0 0,1 4 0,1 0 0,-5 7 0,4 1 0,-6 4 0,3 0 0,-1-4 0,-2 3 0,2-7 0,-3 7 0,0-6 0,0 2 0,0-4 0,3-3 0,5-1 0,3-3 0,2 3 0,-2-2 0,0 2 0,-3-3 0,3 0 0,-4 0 0,1 0 0,3 0 0,-3 0 0,3 0 0,-4 0 0,1 0 0,-1-3 0,0-5 0,1 0 0,0-7 0,-1 2 0,1-3 0,0 0 0,-3-5 0,2-1 0,-2-4 0,0 4 0,3-4 0,-7 9 0,6-4 0,-6 9 0,3 1 0,-4 4 0,3-1 0,-2 10 0,2 8 0,-3 10 0,0 2 0,0 3 0,0-3 0,0 0 0,0-1 0,0-5 0,0 0 0,0-4 0,0 3 0,0-7 0,3 3 0,1-3 0,4-1 0,-1 0 0,-3 1 0,2-1 0,-2-3 0,4-1 0,-1-3 0,0 0 0,0 0 0,0 0 0,1 0 0,-1 0 0,0 0 0,0 0 0,1 0 0,-1-3 0,0-5 0,1-4 0,4-5 0,-3-3 0,6 2 0,-6-2 0,7 3 0,-7 1 0,2 0 0,1 4 0,-4 0 0,7 4 0,-7 1 0,8-1 0,-4 4 0,0-3 0,3 6 0,-7-6 0,3 7 0,-3-4 0,3 4 0,-3 0 0,3 0 0,-4 0 0,1 0 0,-1 0 0,0 0 0,0 0 0,0 0 0,-3 4 0,3 0 0,-6 3 0,5 4 0,-5-3 0,6 7 0,-6-6 0,3 6 0,-4-3 0,0 0 0,0 3 0,0-3 0,0 4 0,0 0 0,0 0 0,0 0 0,0 0 0,0-4 0,0 4 0,0-8 0,0 3 0,0-4 0,0-9 0,0-3 0,0-10 0,0-1 0,3 0 0,2-1 0,-1 1 0,3 0 0,-2 0 0,3 0 0,0 3 0,3-2 0,1 3 0,4-1 0,0 2 0,-3-1 0,2 3 0,-3-3 0,0 8 0,4 0 0,-8 1 0,3 2 0,-4-2 0,0 3 0,1 0 0,-1 0 0,0 0 0,1 0 0,-1 0 0,-3 3 0,-1 1 0,-3 3 0,3 1 0,-2 3 0,2 1 0,0 4 0,-2 0 0,6 0 0,-6 0 0,6-4 0,-6 3 0,5-6 0,-5 2 0,6-4 0,-7 0 0,7 1 0,-3-4 0,3 2 0,4-5 0,1 2 0,4-3 0,5 0 0,-4 0 0,8 0 0,-3 0 0,5 0 0,-5-3 0,3-6 0,-8 0 0,8-8 0,-8 4 0,4-4 0,-5 5 0,0-3 0,0 2 0,0-3 0,-3 0 0,-2 4 0,-3-4 0,-1 4 0,-2-4 0,2 0 0,-6 4 0,3-4 0,-4 8 0,0-3 0,0 3 0,0 1 0,-4 0 0,0 3 0,-7 0 0,3 4 0,-12 0 0,6 0 0,-6 0 0,3 0 0,1 0 0,0 8 0,-5 1 0,8 7 0,-8 6 0,11 0 0,-2 16 0,7-13 0,1 7 0,4-16 0,0 5 0,0-8 0,0 3 0,0-5 0,0-3 0,0 3 0,3-7 0,1-1 0,3-3 0,4 0 0,-2 0 0,6 0 0,-7 0 0,3 0 0,-4 0 0,0 0 0,1 0 0,-1 0 0,0 0 0,1 0 0,-1 0 0,0-3 0,-3-1 0,3 0 0,-7-2 0,4 2 0,-4-3 0,0 0 0,3 6 0,1 11 0,4 13 0,2 16 0,0 7 0,0 0 0,7 25 0,-6-26 0,6 34 0,-7-25 0,1 13 0,0-8 0,0 6 0,0-11 0,-1-2 0,-5-7 0,0-7 0,-5-5 0,0-2 0,0-4 0,0-1 0,-8 1 0,-1-5 0,-8-2 0,1-7 0,-5-1 0,-1-8 0,-5 0 0,1-4 0,3-12 0,-3-3 0,7-12 0,0 0 0,7 0 0,3 1 0,4-1 0,1 1 0,4-12 0,0 3 0,0-16 0,20 4 0,5-8 0,19 0 0,-6 11 0,9-4 0,-9 12 0,16-9 0,-6 8 0,-1 5 0,-3 8 0,1 1 0,-10 8 0,-2-2 0,-12 9 0,-9 3 0,-1-2 0,-4 7 0,1-4 0,-4 4 0,-1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05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 24575,'0'6'0,"3"1"0,10-3 0,-7 2 0,9-5 0,-11 2 0,3 0 0,4-2 0,-4 2 0,4-3 0,-7-3 0,-1 0 0,-3-4 0,0-1 0,-7 4 0,2-2 0,-7 5 0,1-2 0,3 3 0,-3 0 0,3 0 0,1 0 0,0 0 0,0 0 0,3 3 0,0 1 0,4 3 0,0 0 0,0 1 0,0-1 0,0 0 0,0 1 0,0-1 0,3-3 0,1-1 0,7-3 0,-2 0 0,6 0 0,-7-8 0,3 3 0,-3-10 0,0 7 0,-1 0 0,1 1 0,-5 3 0,1-3 0,-4 3 0,0 1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0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44 296 24575,'0'10'0,"0"7"0,0 22 0,0 4 0,0 22 0,0-4 0,0 6 0,0-1 0,0 17 0,0-31 0,0 0 0,0-1 0,0-9 0,0 46 0,0-47 0,0 15 0,0-26 0,0 7 0,0-20 0,0 0 0,0-6 0,0-4 0,0-9 0,0-8 0,-4-22 0,-2-8 0,-4-12 0,4 6 0,-4-27 0,8 8 0,-4-19 0,6 16 0,0-21 0,0 17 0,0-9 0,0 11 0,0 16 0,0-7 0,5 2 0,0 13 0,5 2 0,0 11 0,2 1 0,2 6 0,9-2 0,0 5 0,4 4 0,-1 7 0,1 3 0,-1 0 0,0 4 0,-4 1 0,3 4 0,-7 0 0,2 0 0,-8 3 0,0 10 0,-4 5 0,1 8 0,-4 0 0,-1 6 0,-4 1 0,0 0 0,0 4 0,-8-10 0,-7 6 0,-4-7 0,-3-3 0,1-5 0,3-6 0,-3-4 0,1 0 0,2-3 0,-3-1 0,5-4 0,4 0 0,1 0 0,3 0 0,1 0 0,3 0 0,1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253 577 24575,'4'-7'0,"-1"-4"0,-3-1 0,0 0 0,0-3 0,-3 3 0,-5 3 0,-5 3 0,-3 6 0,-4 0 0,2 0 0,-7 0 0,12 0 0,-12 0 0,12 7 0,-8 6 0,4 5 0,0 7 0,4-3 0,-3 0 0,10 3 0,-5-8 0,10 8 0,-3-8 0,4 0 0,0-2 0,0-7 0,0 3 0,0-3 0,4-4 0,4-1 0,4-3 0,0 0 0,3 0 0,-3 0 0,4 0 0,-4 0 0,3 0 0,-3 0 0,1-7 0,2 1 0,-6-9 0,6 3 0,-6-5 0,2 1 0,-3 4 0,0-3 0,-1 6 0,1-2 0,-1 4 0,0 0 0,1-1 0,-4 1 0,2 0 0,-5 0 0,5 3 0,-6-3 0,3 10 0,-3-3 0,0 7 0,0 4 0,0-2 0,0 6 0,4-3 0,0 0 0,4 3 0,-4-7 0,3 3 0,-3-3 0,3-1 0,0-3 0,0-1 0,1-3 0,-1 0 0,4 0 0,1 0 0,0 0 0,-1-3 0,1-2 0,-4-6 0,4-1 0,-5-1 0,1-2 0,0-2 0,0 0 0,1-8 0,0-3 0,-4 0 0,3-9 0,-7 4 0,8-11 0,-3-2 0,0 0 0,3 1 0,-8 7 0,3 0 0,0 5 0,-3 6 0,3 6 0,-4 5 0,0 3 0,0 2 0,0 4 0,0-1 0,0 28 0,0 6 0,0 26 0,0 0 0,0 0 0,0 6 0,0-5 0,0 13 0,0-13 0,0 5 0,0-18 0,0 3 0,0-20 0,0 3 0,0-10 0,3-4 0,1-1 0,3-3 0,1-4 0,-1-1 0,0-3 0,0 0 0,1 0 0,3 0 0,-3 0 0,7 0 0,-3-7 0,5-7 0,-1-3 0,-2-8 0,1 3 0,-5-5 0,7 1 0,-7-6 0,3 4 0,-4-4 0,0 6 0,0-6 0,0 4 0,-4-9 0,-1 4 0,-4 0 0,0-4 0,0 4 0,0-6 0,0 1 0,0 4 0,0 3 0,0 9 0,0-4 0,0 13 0,0-7 0,0 12 0,0-3 0,0 3 0,0 7 0,0 6 0,0 6 0,0 15 0,0-3 0,4 14 0,-3 2 0,3 1 0,1 4 0,-4-11 0,7 4 0,-7-9 0,4 3 0,-2-9 0,2 3 0,0-7 0,2 2 0,-6-4 0,6-3 0,-6 2 0,5-3 0,-5 0 0,6 3 0,-6-7 0,3 3 0,-1 1 0,-2-4 0,6 3 0,-3-7 0,0 2 0,2-5 0,-2 6 0,4-6 0,-1 2 0,0-3 0,0 0 0,1 0 0,3 0 0,1 0 0,0 0 0,3 0 0,-3-7 0,1-2 0,2-4 0,-6-2 0,3 2 0,-5 1 0,1-3 0,0 2 0,0-3 0,0 0 0,-4 4 0,0-3 0,-4 6 0,0-2 0,0 4 0,0-1 0,0 1 0,0 0 0,0 0 0,-3 3 0,-1 1 0,-3 3 0,0 0 0,0 0 0,0 0 0,0 3 0,-5 1 0,4 7 0,-4 6 0,7 1 0,-3 2 0,8 1 0,-4-4 0,4 8 0,0-7 0,0 7 0,0-8 0,0 4 0,0-9 0,4 3 0,0-7 0,7 4 0,1-5 0,0 1 0,3 0 0,-2 0 0,-1-4 0,3 0 0,-7-4 0,7 0 0,-3 0 0,4 0 0,0 0 0,0 0 0,0 0 0,0-8 0,0 3 0,-3-10 0,-2 6 0,1-3 0,-4 1 0,4 2 0,-5-2 0,1 0 0,-1 2 0,1-2 0,-4 0 0,2 3 0,-2-8 0,1 8 0,-2-3 0,0 3 0,-2 1 0,2 0 0,-3 0 0,0-4 0,0 15 0,0 8 0,0 18 0,0 9 0,5-1 0,0-5 0,0-1 0,-1-10 0,-1-6 0,-2-1 0,2-6 0,-3 2 0,0-13 0,0-4 0,0-13 0,0-3 0,4-5 0,-3-4 0,6 3 0,-6 0 0,7 3 0,-3 8 0,3-4 0,0 9 0,0-4 0,-1 8 0,1-3 0,-1 3 0,1-3 0,-1 6 0,1-5 0,3 5 0,-3-2 0,3-1 0,0 4 0,1-3 0,4 6 0,0-6 0,1 6 0,-1-6 0,0 6 0,0-2 0,-4-1 0,3 3 0,-7-5 0,3 5 0,-3-6 0,-1 3 0,0-3 0,0 0 0,1-1 0,-1 1 0,0 0 0,0 3 0,0 0 0,1 4 0,-4 9 0,-1 5 0,-3 10 0,0 8 0,0 1 0,0 0 0,0 4 0,0-10 0,0 5 0,0-10 0,0-5 0,0-2 0,0-7 0,0 3 0,0-4 0,3-6 0,1-1 0,3-11 0,1-1 0,3-1 0,-2-2 0,6 2 0,-2-3 0,-1 0 0,4 0 0,-8 3 0,7-2 0,-7 7 0,4-3 0,-5 3 0,0 1 0,0 3 0,-3-3 0,2 6 0,-2-2 0,3 3 0,0 0 0,0 3 0,-4 5 0,4 4 0,-6 4 0,6 0 0,-6 0 0,2-4 0,1 3 0,-3-7 0,5 4 0,-5-5 0,6 0 0,-7 0 0,7-3 0,-3-1 0,3-3 0,0 0 0,0 0 0,4 0 0,-3 0 0,7-3 0,-3-5 0,9-5 0,-3-8 0,3 3 0,-4-8 0,5 3 0,-7-4 0,6 4 0,-7-2 0,-2 8 0,0-4 0,-4 5 0,0 4 0,-4 1 0,0 3 0,-4 1 0,-6 3 0,-3 1 0,-6 7 0,-2 8 0,0 6 0,3 9 0,-2-5 0,7-2 0,-3-4 0,8 0 0,0-3 0,4-2 0,0-4 0,0 0 0,0 0 0,3 0 0,1-3 0,7-1 0,-3-3 0,7 0 0,-3 0 0,5 0 0,3 0 0,-3 0 0,4 0 0,0 0 0,-4 0 0,8 0 0,-8 4 0,4 0 0,-5 4 0,-4 0 0,3 0 0,-7-1 0,3 1 0,-3-1 0,-4 4 0,-1-2 0,-3 6 0,0-7 0,0 7 0,-13 3 0,3-1 0,-17 6 0,4-1 0,1-8 0,0 7 0,6-12 0,0 2 0,0-3 0,4-3 0,-4-2 0,8-3 0,-3 0 0,3 0 0,1 0 0,0 0 0,0 0 0,3 0 0,0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4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8 24575,'-15'0'0,"0"0"0,3 0 0,1-4 0,4 4 0,-1-4 0,1 4 0,3 0 0,0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5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1 316 24575,'38'-21'0,"9"-3"0,13-9 0,14-1 0,4 0 0,-13 6 0,8 1 0,-26 11 0,17-4 0,-10 8 0,-1-4 0,-9 11 0,-11-4 0,-1 4 0,-10 0 0,-1-2 0,-5 6 0,-4-3 0,3 4 0,-7-3 0,4 2 0,-5-2 0,0 3 0,0 0 0,1 0 0,-1 0 0,-3-3 0,-1 2 0,-3-2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6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24575,'0'15'0,"0"-1"0,0 3 0,0-1 0,0-4 0,0 3 0,0-7 0,0 7 0,0-3 0,0 0 0,0 4 0,0 0 0,0 1 0,0-3 0,0-7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1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24575,'0'7'0,"0"4"0,3-3 0,-2 12 0,2-7 0,1 12 0,-3-7 0,7 7 0,-7-8 0,7 14 0,-7-17 0,3 16 0,-4-12 0,0 3 0,0-4 0,0-6 0,0-4 0,0-3 0,0-1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0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24575,'92'29'0,"0"1"0,0-1 0,-13-3 0,-3 0 0,-11-6 0,19 2 0,-26-2 0,-13-9 0,-11 3 0,-8-9 0,-10 2 0,-4-6 0,-4 6 0,-5-3 0,-3 7 0,-3-3 0,-12 18 0,-16 1 0,-15 23 0,-9-5 0,-4 18 0,-5-3 0,16-7 0,-15 15 0,18-22 0,-14 18 0,14-19 0,2 3 0,15-23 0,8 2 0,4-14 0,8-2 0,1-4 0,0-3 0,3-7 0,1 2 0,3-6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9 412 24575,'-3'19'0,"2"6"0,-3 3 0,4 4 0,0-6 0,0 1 0,0-1 0,0-4 0,0-5 0,0-6 0,0-4 0,3 1 0,5-4 0,0-1 0,12-3 0,-7 0 0,4 0 0,-2 0 0,-7 0 0,7 0 0,-6 0 0,-1-7 0,-2 2 0,-5-11 0,2 0 0,-3-2 0,0-3 0,0 1 0,0 2 0,0-3 0,-4 5 0,0 4 0,-8-3 0,0 10 0,-4-6 0,0 10 0,0-3 0,-1 4 0,5 0 0,1 0 0,3 0 0,10-3 0,8-5 0,16-6 0,2-4 0,11-6 0,-4-2 0,0-4 0,0 1 0,-7 0 0,-4 1 0,-1 0 0,-6 2 0,1-1 0,-5 5 0,0-3 0,-5 3 0,-3-4 0,-1 4 0,-4 1 0,0 8 0,0 2 0,0 4 0,-3 6 0,-2 10 0,-3 20 0,-2 18 0,-1 14 0,4 6 0,-3 7 0,9 3 0,-5 7 0,6 0 0,0-15 0,0 11 0,0-17 0,0 11 0,0-7 0,5-6 0,0-9 0,10-7 0,-1-12 0,0-6 0,2-6 0,-4-9 0,4 0 0,-4-8 0,4 0 0,-4-4 0,0 0 0,3 0 0,-3-4 0,1-4 0,2-9 0,-5 0 0,2-9 0,-3 4 0,0-4 0,0-6 0,-4-2 0,-1-4 0,-4-1 0,0 6 0,0 1 0,0 6 0,0-1 0,0 5 0,-7 1 0,-2 9 0,-7 0 0,-1 4 0,1 0 0,0 3 0,-5 2 0,4 3 0,-4 0 0,0 0 0,8 0 0,-7 0 0,12 0 0,0-7 0,17-2 0,17-13 0,10-3 0,10-7 0,0 1 0,2 0 0,4 4 0,-5-3 0,-8 9 0,-10 2 0,-9 7 0,-8 4 0,0 0 0,-5 1 0,0 3 0,-3-3 0,-1 3 0,-3-3 0,0-4 0,0 6 0,0-2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3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181 536 24575,'3'-3'0,"-3"0"0,-4-1 0,-7-3 0,3 6 0,-12-2 0,11 3 0,-11 0 0,3 0 0,4 0 0,-7 0 0,11 0 0,-6 0 0,10 3 0,-9 5 0,12 4 0,-9 9 0,10 1 0,-3 4 0,4 1 0,0-1 0,0 0 0,0-4 0,0 3 0,0-11 0,7 2 0,2-8 0,12-4 0,-4 0 0,8-4 0,-3 0 0,-1 0 0,5 0 0,-9 0 0,4 0 0,-9-8 0,3 3 0,-6-10 0,6 2 0,-5-8 0,2-1 0,-3-10 0,0-1 0,1-12 0,0 5 0,0-10 0,-4 4 0,2 0 0,-7 1 0,4 12 0,-5 1 0,0 10 0,0 1 0,0 5 0,0 4 0,0 0 0,-3 5 0,-1 3 0,-3 1 0,0 3 0,0 0 0,-1 10 0,0 10 0,4 6 0,-5 11 0,8 2 0,-3 1 0,4 11 0,0-5 0,0 5 0,0 1 0,0 0 0,0-6 0,0-1 0,0-7 0,0-5 0,3-6 0,5-10 0,5-1 0,3-7 0,0 2 0,5-6 0,-4-2 0,8-3 0,-3 0 0,4-4 0,1-5 0,4-5 0,-2-9 0,4-1 0,-5 0 0,0-4 0,0 4 0,-4-4 0,-2 5 0,-5-2 0,-1 7 0,-2-3 0,-2 1 0,-4 2 0,-3-2 0,-2 3 0,-3 1 0,0 4 0,0 1 0,0 3 0,-3 1 0,-5 3 0,0 0 0,-8 4 0,4 0 0,-4 0 0,0 0 0,-1 0 0,1 4 0,4 4 0,-4 1 0,3 11 0,0-6 0,0 11 0,5-8 0,3 16 0,2-10 0,3 6 0,0-12 0,0-2 0,0-7 0,3 3 0,5-7 0,4 0 0,4-4 0,0 0 0,0 0 0,-3 0 0,2 0 0,-7-4 0,7-4 0,-6-4 0,2-4 0,2-5 0,-4-1 0,3 0 0,-3 1 0,-1 5 0,0 4 0,-1 1 0,0 6 0,-2-1 0,1 5 0,-3-2 0,4 6 0,0 1 0,0 7 0,1 1 0,0 4 0,4 0 0,0-4 0,4 4 0,5-7 0,-4 3 0,4-4 0,-5 0 0,0-3 0,0-2 0,0-3 0,5 0 0,-4 0 0,8-4 0,-7-9 0,4-5 0,-5-4 0,-4-4 0,0-1 0,-4-1 0,0-4 0,0 1 0,0-3 0,-4-4 0,0-6 0,-1-1 0,-3-7 0,4 6 0,-5 2 0,0 11 0,0 1 0,0 5 0,0 5 0,0 5 0,0 2 0,0 7 0,0 3 0,0 21 0,0 9 0,0 10 0,0 2 0,0-4 0,0 5 0,0 0 0,0 1 0,0-1 0,0 1 0,0-6 0,0-2 0,0-4 0,0-5 0,0-2 0,0-7 0,0-2 0,3-4 0,1 0 0,3 1 0,0-1 0,1 0 0,-1-3 0,0-1 0,4 1 0,-2-3 0,2 3 0,0-4 0,-3 0 0,3 0 0,-7 0 0,0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5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291 116 24575,'0'-7'0,"0"0"0,0-4 0,0 2 0,0-6 0,0 7 0,0-3 0,-3 3 0,-2-3 0,-6 2 0,2 1 0,-6 1 0,7 6 0,-8-3 0,8 4 0,-7 0 0,3 0 0,-1 0 0,-2 0 0,7 0 0,-8 0 0,4 7 0,0 2 0,-4 12 0,3-4 0,-1 9 0,-1-9 0,5 8 0,-2-8 0,4 4 0,0-5 0,3-4 0,1 3 0,1-2 0,2-1 0,-3 3 0,4-7 0,0 3 0,0-3 0,0-1 0,3-3 0,5-1 0,4-3 0,4 0 0,0 0 0,0 0 0,0-4 0,5 0 0,-4-8 0,4 2 0,-9-5 0,4 6 0,-4-6 0,4 6 0,-4-3 0,0 1 0,-1 2 0,-2-6 0,2 6 0,-3-2 0,-1 4 0,0-1 0,0 7 0,0 6 0,0 3 0,5 7 0,0-3 0,0 0 0,3 3 0,-2-6 0,7 3 0,-3-4 0,4-3 0,-9 2 0,3-7 0,-3 4 0,1-4 0,-2 0 0,0 0 0,-3 0 0,3 0 0,-3 0 0,-1 0 0,0 0 0,-3-4 0,2 0 0,-5-3 0,2 0 0,-3-1 0,0 4 0,0 1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6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24575,'16'0'0,"3"0"0,36 0 0,-1 0 0,13 0 0,8 0 0,-19 0 0,15 0 0,-23 0 0,-1 0 0,-4 0 0,-20 0 0,3 0 0,-10 0 0,-4 0 0,-4 0 0,-5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26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24575,'10'0'0,"7"0"0,5 0 0,4 0 0,0 0 0,-8 0 0,2 0 0,-12 0 0,7 0 0,-10 0 0,3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0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81 131 24575,'3'3'0,"0"9"0,-3 6 0,0 8 0,0 12 0,0 20 0,0-2 0,0 7 0,0-13 0,0-10 0,0 4 0,0-11 0,0-1 0,0-10 0,0-1 0,0-5 0,0 0 0,0-4 0,0-1 0,0-4 0,0 0 0,0 0 0,0 1 0,0-1 0,0 0 0,0 0 0,0 0 0,-3-3 0,3 2 0,-6-5 0,2 2 0,-3-6 0,3-5 0,1 0 0,3-4 0,0 1 0,0 3 0,0-7 0,0 6 0,0-2 0,0 0 0,3 2 0,1-2 0,8 3 0,0 1 0,0-1 0,3 0 0,-3 3 0,0 2 0,4-1 0,-4 3 0,0-2 0,3 3 0,-7 0 0,7 0 0,-6 0 0,6 0 0,-3 0 0,0 0 0,3 0 0,-3 0 0,0 3 0,0 1 0,-5 3 0,1 4 0,-1-2 0,-3 6 0,0-3 0,-4 4 0,0 0 0,0 0 0,0 0 0,0 5 0,0 1 0,0 0 0,-8 3 0,2-8 0,-6 4 0,0-9 0,3 4 0,-14-4 0,4 1 0,-10-5 0,3-4 0,-1-4 0,0 0 0,6 0 0,-5 0 0,9 0 0,-4 0 0,5 0 0,4-3 0,0-1 0,5 0 0,0-3 0,3 3 0,-3-3 0,6 0 0,1 0 0,8 0 0,4 3 0,9-4 0,1 3 0,4 0 0,0-3 0,1 3 0,5-4 0,-5 0 0,5 0 0,-5 0 0,4 0 0,-3 0 0,4 3 0,-6-2 0,-4 4 0,3-5 0,-7 1 0,2-1 0,-8 1 0,4 4 0,-8-3 0,3 7 0,-4-7 0,1 3 0,-4-3 0,-1 0 0,-3 9 0,0 3 0,0 14 0,0-1 0,0 2 0,0-4 0,0 1 0,0-5 0,3-1 0,1-4 0,3 0 0,1-3 0,-1 3 0,0-6 0,0 2 0,0-3 0,0 0 0,1 0 0,-1 0 0,0-7 0,1-7 0,1-8 0,-1-4 0,5-1 0,-3-5 0,4-14 0,-3-8 0,0-13 0,0 0 0,0-7 0,0 12 0,0-11 0,0 13 0,-5-1 0,3 8 0,-8 14 0,4 12 0,-5 6 0,0 9 0,0 7 0,0 26 0,0 11 0,-5 21 0,-1-1 0,0 7 0,2-5 0,-1 11 0,4-11 0,-4 5 0,5-13 0,0-2 0,0 1 0,0-5 0,0-1 0,0-7 0,0-6 0,3-4 0,2-1 0,3-5 0,-1-4 0,1-1 0,-1-4 0,1 1 0,-1-4 0,0-1 0,4-3 0,1 0 0,4 0 0,0 0 0,1-4 0,3-4 0,-2-10 0,3 0 0,-4-7 0,0 3 0,1-5 0,-1 5 0,-4-3 0,-1 3 0,-3 0 0,-1-3 0,1 8 0,-1 0 0,-4 2 0,2 7 0,-5-4 0,2 5 0,-3-1 0,0 1 0,0 6 0,-3 5 0,2 8 0,-2-1 0,-1 4 0,4 2 0,-4 0 0,4 0 0,0-2 0,0-3 0,0 0 0,0-1 0,0-3 0,0-1 0,0 0 0,0 0 0,3-2 0,5-2 0,4-3 0,8 0 0,-3 0 0,4 0 0,-5 0 0,-4 0 0,3 0 0,-7 0 0,7 0 0,-6 0 0,2 0 0,-4 0 0,0 3 0,-3 1 0,0 3 0,-4 1 0,0 3 0,0 1 0,0 8 0,0-2 0,0 2 0,0-4 0,0 5 0,0-8 0,-8 7 0,-1-8 0,-7 4 0,0-4 0,0 4 0,0-7 0,0 2 0,-1-3 0,1-3 0,4-2 0,-3-3 0,6 0 0,-2 0 0,0 0 0,3 0 0,-4 0 0,5 0 0,3 0 0,1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44 24575,'2'0'0,"0"0"0,4-3 0,-2-1 0,-4-4 0,0 1 0,0 0 0,0 0 0,-4 3 0,1 1 0,-4 3 0,0 0 0,3 3 0,1 0 0,3 5 0,0-1 0,0 0 0,0 0 0,0 1 0,0-1 0,3 0 0,1-3 0,3-1 0,0-3 0,1 0 0,-1 0 0,0 0 0,0 0 0,0 0 0,0 0 0,0 0 0,-3-3 0,-1-1 0,-3 3 0,0 2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3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24575,'0'8'0,"0"-1"0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4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24575,'4'0'0,"2"0"0,14 0 0,8 0 0,10 0 0,15 0 0,0 0 0,12 0 0,-23 0 0,19 0 0,-19 0 0,10 0 0,-8 0 0,-5 0 0,-11 0 0,3 0 0,-18 0 0,7 0 0,-12 0 0,3 0 0,-3 0 0,-4 0 0,-1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34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24575,'0'19'0,"0"7"0,0 7 0,0 11 0,0-4 0,0 5 0,0-1 0,0-9 0,0 3 0,0-12 0,0-4 0,0-1 0,0-9 0,0-1 0,0-4 0,0-3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2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24575,'24'0'0,"-7"0"0,25 0 0,-13-8 0,15 6 0,-6-7 0,5 5 0,-8 2 0,7-6 0,-9-2 0,-1 4 0,5-3 0,-4 9 0,-9-3 0,5 2 0,-16-2 0,4 3 0,-6 0 0,-4 0 0,0 0 0,-3 0 0,-1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1 179 24575,'1'89'0,"-1"1"0,1-1 0,0 0 0,-1 0 0,1 0 0,1 14 0,0 5 0,1-5 0,1-16 0,2-29 0,6-19 0,12 11 0,-15-25 0,6-8 0,-2 3 0,3-7 0,0-2 0,0-3 0,4 1 0,2-1 0,4 1 0,0-4 0,0-2 0,1-3 0,-1 0 0,0 0 0,0 0 0,0 0 0,0 0 0,6 0 0,-5-7 0,5-3 0,-1-8 0,-2-5 0,8 3 0,-8-8 0,3 9 0,-4-9 0,-5 6 0,0-11 0,-6 6 0,-2-5 0,-7 1 0,-4 3 0,-4-9 0,0 4 0,0-5 0,0-6 0,0-8 0,0 4 0,-5-8 0,4 4 0,-8-2 0,3-4 0,-4 7 0,0 5 0,0 2 0,1 11 0,4 2 0,-3 9 0,7-3 0,-6 4 0,6-6 0,-3 1 0,4 0 0,0 0 0,0 4 0,0 2 0,0 4 0,0 4 0,0 0 0,3 2 0,-2 2 0,2-2 0,-3 3 0,0 0 0,0 0 0,4 0 0,0-4 0,0-1 0,3 0 0,-3 0 0,0 5 0,2 3 0,-5-2 0,2 2 0,-3 0 0,0 1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49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24575,'23'-3'0,"6"-3"0,-1-3 0,15-1 0,-9-3 0,11 6 0,-7-10 0,-4 10 0,-3-6 0,-4 8 0,-5-3 0,-6 7 0,-5-2 0,-3 3 0,-1 0 0,0 0 0,-4 0 0,0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3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11 143 24575,'0'21'0,"0"-9"0,0 43 0,0-20 0,0 15 0,0-10 0,0 5 0,0-12 0,0-1 0,0-11 0,0-4 0,0-6 0,0-3 0,0-10 0,0-8 0,0-16 0,0-8 0,-5-4 0,4-1 0,-3 1 0,4-1 0,0 0 0,0 6 0,0 1 0,0 6 0,0 4 0,0 5 0,0 2 0,0 6 0,0-2 0,0 4 0,0 0 0,0 0 0,0 0 0,0-1 0,0 1 0,7-1 0,2 0 0,7 0 0,0 4 0,5-4 0,0 3 0,6 0 0,-1 1 0,6 4 0,-4 0 0,9 0 0,-9 0 0,3 0 0,-9 4 0,3 5 0,-11 3 0,2 5 0,-8-1 0,0 0 0,0-4 0,0 4 0,-4-4 0,0 4 0,-4 0 0,0 5 0,0-4 0,0 8 0,-7-8 0,-3 9 0,-11-8 0,3 3 0,-3-5 0,0 1 0,-1 0 0,0-4 0,-8 0 0,6-4 0,-8 0 0,6-4 0,4-1 0,-4-4 0,9 0 0,-4 0 0,9 0 0,1 0 0,4 0 0,3 0 0,0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3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24575,'0'-5'0,"0"10"0,0 13 0,0 14 0,0 1 0,0 11 0,0-4 0,0 5 0,0-7 0,0 7 0,0-11 0,0 16 0,0-21 0,0 9 0,0-12 0,0-4 0,0-5 0,0-2 0,0-7 0,0 3 0,0-4 0,0-3 0,0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4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7 24575,'1'-3'0,"-6"-1"0,-7 4 0,-4 0 0,3 0 0,-6 0 0,9 0 0,-6 8 0,4-3 0,4 6 0,-8 5 0,7-6 0,-3 14 0,4-11 0,3 8 0,-6-5 0,9 0 0,-5-4 0,7-1 0,0-3 0,0-1 0,0 4 0,0-3 0,0 3 0,3-3 0,5-1 0,4-3 0,9 4 0,-4-7 0,8 7 0,-3-7 0,0 6 0,-1-3 0,-5 5 0,-4-2 0,-1 1 0,-4-1 0,1 4 0,-1-2 0,-2 6 0,-2-3 0,-3 0 0,0 3 0,0-3 0,0 0 0,-7 3 0,-2-2 0,-12-1 0,-1 1 0,-4-5 0,-1 1 0,0 0 0,1-4 0,-1-1 0,-5-4 0,4 0 0,-3 0 0,9 0 0,1 0 0,5 0 0,3 0 0,2 0 0,7-3 0,1-1 0,3-4 0,0 5 0,0-1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5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24575,'11'0'0,"5"0"0,11 0 0,7 0 0,10-9 0,-4 6 0,10-11 0,-10 13 0,11-3 0,-17 4 0,-1 0 0,-12 0 0,-5 0 0,-4 0 0,0 0 0,-5 0 0,-3 0 0,-1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6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24575,'0'15'0,"0"-2"0,0 13 0,0-5 0,0 11 0,0-4 0,0 4 0,0 0 0,0-5 0,0 0 0,0 4 0,0-16 0,0 10 0,0-17 0,0 0 0,0-5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7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0 335 24575,'0'11'0,"0"5"0,0 6 0,0 4 0,0 6 0,0 1 0,0 6 0,0-6 0,0-1 0,0-1 0,0-7 0,0 1 0,0-12 0,0-2 0,0-4 0,0-9 0,0-9 0,0-15 0,0-7 0,0-6 0,0 1 0,0-1 0,0-5 0,0-2 0,0 1 0,0-6 0,0 11 0,0-4 0,0 5 0,0 6 0,0 1 0,0 10 0,0 1 0,0 9 0,0 1 0,3 3 0,1 1 0,3 0 0,0 3 0,1-2 0,3 1 0,1 1 0,9-4 0,1 7 0,-1-6 0,0 6 0,0-3 0,-4 4 0,4 0 0,-5 0 0,-4 0 0,3 0 0,-7 0 0,3 0 0,-4 0 0,1 0 0,-4 4 0,-1 0 0,-3 3 0,0 0 0,0 0 0,0 9 0,0-3 0,-4 13 0,-5-5 0,-4 1 0,-5 3 0,2-7 0,-1 2 0,1-4 0,0-3 0,0-2 0,0-3 0,3 0 0,-2 0 0,7-1 0,0 1 0,1-4 0,4-1 0,-1 0 0,1 1 0,3 3 0,3-1 0,5 2 0,8 0 0,6 4 0,4-2 0,-4 6 0,3-3 0,-3 4 0,0-3 0,-1 2 0,-9-8 0,-1 3 0,-4-4 0,0 1 0,1-1 0,-4-3 0,-1-1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6:58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24575,'0'19'0,"0"2"0,0 1 0,0 3 0,0-3 0,0 4 0,0-4 0,0 8 0,0-11 0,0 11 0,0-8 0,0 5 0,0-1 0,0-8 0,0 6 0,0-11 0,0 3 0,0-5 0,0-7 0,0-1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0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19 393 24575,'0'10'0,"0"7"0,0 0 0,0 8 0,0-3 0,0 4 0,0-4 0,0-6 0,0-4 0,0-1 0,0-3 0,0-6 0,0-8 0,0-19 0,0-3 0,0-17 0,0-7 0,0 4 0,0-9 0,4 17 0,1-5 0,5 7 0,-1 5 0,0 1 0,-1 10 0,1 2 0,-5 7 0,3 2 0,-6 4 0,5 0 0,-2-1 0,3 5 0,0-4 0,0 3 0,0 0 0,0-2 0,4 5 0,-2-6 0,6 7 0,-3-4 0,4 1 0,0 2 0,0-3 0,0 4 0,0 0 0,0 0 0,-4 0 0,3 0 0,-7 0 0,3 0 0,-3 0 0,-1 0 0,0 0 0,-3 3 0,-1 1 0,-3 3 0,0 4 0,0 1 0,-4 9 0,-9 2 0,-8 5 0,-7 0 0,-1 1 0,1-5 0,1-2 0,0-4 0,5-5 0,2-1 0,7-4 0,2 0 0,4-4 0,0-1 0,6-3 0,5 0 0,8 0 0,9 0 0,1-4 0,0-1 0,3 1 0,-8-4 0,8 7 0,-8-2 0,4 3 0,-5 0 0,0 0 0,-4 0 0,-1 0 0,1 0 0,-4 0 0,3 0 0,-4 0 0,-3 3 0,-1 1 0,-3 3 0,0 5 0,0 0 0,0 4 0,0 4 0,-7-3 0,-7 10 0,-5-5 0,-8 6 0,8-1 0,-3-8 0,5 1 0,1-11 0,0 6 0,-1-6 0,1 3 0,0-4 0,0-4 0,-5 0 0,-1-4 0,0 0 0,2 0 0,3 0 0,5 0 0,1 0 0,3 0 0,1 0 0,0 0 0,3 0 0,1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97 24575,'-4'3'0,"1"5"0,3 0 0,0 3 0,0 0 0,0 2 0,0-1 0,0 3 0,0-7 0,0 7 0,0-7 0,0 12 0,0-7 0,0 8 0,0-1 0,0-3 0,0 9 0,0-9 0,0 8 0,0-8 0,0 4 0,0-5 0,0-4 0,0 3 0,0-3 0,0 4 0,0-3 0,0 2 0,3-7 0,2 7 0,2-7 0,1 3 0,-1-3 0,0-1 0,0 0 0,1 0 0,-1 1 0,0-4 0,0 2 0,4-5 0,2 2 0,3-3 0,0 0 0,-4 0 0,3 0 0,-3 0 0,0 0 0,3 0 0,-6 0 0,6 0 0,-7 0 0,7 0 0,-3 0 0,4-4 0,-3-4 0,2-1 0,-6-6 0,2 6 0,-3-6 0,-1 7 0,1-7 0,0 3 0,0-9 0,-3-1 0,-1-10 0,-4-1 0,0-6 0,0 1 0,0-1 0,0 1 0,0 5 0,0-4 0,0 9 0,0 1 0,0 2 0,0 8 0,0-7 0,0 10 0,0 0 0,0 7 0,0-1 0,0 4 0,0 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2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24575,'-12'4'0,"11"-1"0,11-3 0,21 0 0,-2 0 0,20 0 0,-9 0 0,11 0 0,1 0 0,-13 0 0,-1 0 0,-12 0 0,-11 0 0,-4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24575,'28'0'0,"8"0"0,-1 0 0,7 0 0,-2 0 0,0 0 0,-1 0 0,-8 0 0,-4 0 0,-6 0 0,0 0 0,-9 0 0,3 0 0,-6 0 0,2 0 0,-4 0 0,0 0 0,-3 0 0,-1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24575,'0'15'0,"0"0"0,0 5 0,0 2 0,0 4 0,0 6 0,0-4 0,0 9 0,0-4 0,0 0 0,0-2 0,0-4 0,0-1 0,0-4 0,4 3 0,1-7 0,0 2 0,-2-8 0,-3-1 0,0-3 0,0-1 0,0 0 0,0-6 0,0 2 0,0-6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4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8 24575,'-6'-4'0,"-3"1"0,-6 3 0,-1 0 0,-5 0 0,8 0 0,-3 0 0,9 0 0,-1 0 0,4 3 0,1 1 0,3 7 0,0 5 0,0 2 0,0 7 0,0-3 0,0-1 0,0 5 0,0-5 0,0 1 0,0 3 0,0-7 0,0 2 0,0 1 0,0 0 0,0 1 0,0 3 0,0-7 0,0 7 0,0-8 0,0 4 0,0-5 0,0 0 0,0-4 0,3-1 0,-2-4 0,2 0 0,-3 1 0,3-4 0,1-1 0,4-3 0,-1 0 0,0 0 0,4 0 0,1 0 0,4 0 0,0 0 0,0 0 0,0 0 0,-4 0 0,3-4 0,-7 3 0,4-6 0,-5 6 0,0-5 0,0 5 0,-3-2 0,0 3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24575,'16'0'0,"-3"0"0,7 0 0,-4 0 0,0 0 0,-3 0 0,-2 0 0,-5 0 0,-2 0 0,-1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7:06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32 536 24575,'0'26'0,"0"-6"0,0-5 0,0-13 0,0-8 0,0-7 0,0-18 0,0 3 0,0-11 0,0 1 0,0-7 0,0 0 0,0-7 0,0 0 0,0 6 0,0 2 0,0 11 0,0 1 0,0 10 0,0 2 0,0 7 0,0 2 0,0 4 0,0-1 0,0 1 0,2 3 0,6 1 0,4 3 0,4 0 0,0 0 0,5 0 0,-4 0 0,8 0 0,-8 0 0,9 0 0,-9 0 0,3 4 0,-3 0 0,-1 4 0,0 0 0,-4 4 0,3-3 0,-6 6 0,6-2 0,-6 3 0,3-4 0,-4 3 0,-1-3 0,1 4 0,0 0 0,-3 0 0,2 0 0,-6-4 0,2 3 0,-3-3 0,0 5 0,0-1 0,0-4 0,0 7 0,-3-5 0,-6 11 0,-4-8 0,-4 9 0,-4-9 0,-3 10 0,2-9 0,-11 10 0,14-10 0,-14 6 0,12-7 0,-1 0 0,1-4 0,5-2 0,0-3 0,0 0 0,0 0 0,3 0 0,2-1 0,4-3 0,-1 3 0,1-6 0,0 2 0,-1 0 0,1-2 0,4 2 0,-1-3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8:37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224 490 24575,'0'-11'0,"0"3"0,0-7 0,-4 6 0,-3-2 0,-1 7 0,-8 0 0,4 4 0,-4 0 0,0 0 0,0 4 0,-1 8 0,3 12 0,-3 9 0,2 5 0,-6 21 0,9-16 0,-3 29 0,13-25 0,-8 19 0,9-12 0,-4 4 0,5-12 0,0-1 0,0-12 0,8-1 0,1-10 0,12-5 0,1-5 0,5-3 0,-1 0 0,1-4 0,-1-1 0,1-4 0,-1 0 0,1 0 0,-6 0 0,11-14 0,-1-8 0,10-15 0,1-5 0,2-13 0,0 3 0,-3-16 0,4 4 0,-2-13 0,-8 18 0,5-15 0,-18 20 0,5-13 0,-10 6 0,-1 2 0,-6 7 0,0 6 0,-4 1 0,-2 7 0,-4-1 0,0 1 0,-7 9 0,-7 2 0,-8 10 0,-4 3 0,-1 1 0,1 9 0,-6 0 0,8 4 0,-6 0 0,8 0 0,0 0 0,-4 7 0,8 7 0,0 14 0,1 5 0,6 12 0,-4 1 0,-1 20 0,8 4 0,-2 13 0,9-32 0,2-1 0,-1 38 0,0-37 0,0-1 0,0 27 0,0-9 0,14-10 0,-2-6 0,12-11 0,-5-3 0,4-11 0,-5-8 0,4 2 0,-1-12 0,-4 3 0,3-4 0,1 0 0,1-3 0,4-1 0,1-4 0,5 0 0,1-4 0,1-10 0,5-12 0,-9-5 0,12-16 0,-10 10 0,-1-10 0,-2 11 0,-8-1 0,-3 8 0,0-3 0,-9 5 0,8-6 0,-8 4 0,0 0 0,-5 12 0,-4 2 0,0 7 0,0-4 0,-7 8 0,-7 1 0,-3 3 0,-9 0 0,4 0 0,-4 0 0,-2 13 0,0 3 0,-2 19 0,6-6 0,-1 9 0,7-5 0,2 12 0,2-5 0,9 4 0,0-5 0,5-6 0,0-1 0,0-11 0,0 0 0,0-9 0,0 0 0,7-8 0,2-1 0,6-3 0,1 0 0,0 0 0,6-13 0,-4-2 0,5-13 0,-6 2 0,2-6 0,-2 4 0,-2-4 0,2 5 0,-8 5 0,3 2 0,-4 3 0,0 5 0,0 1 0,-1 7 0,0 0 0,-1 4 0,2 12 0,-4 8 0,4 8 0,-3 9 0,0-9 0,3 4 0,-3-6 0,4-4 0,-1-1 0,0-9 0,-1-1 0,1-4 0,-1 0 0,4-2 0,-3-2 0,7-3 0,-2 0 0,3 0 0,0 0 0,0-4 0,6-10 0,2-11 0,12-17 0,-2-13 0,11-9 0,-3-14 0,-6 19 0,4-15 0,-13 19 0,1-5 0,-3 7 0,-9 14 0,-3 11 0,-5 8 0,0 7 0,-4 2 0,-10 7 0,-9 14 0,-12 12 0,-3 14 0,-1 5 0,-1 6 0,1-5 0,5 3 0,1-5 0,11-7 0,0-5 0,10-12 0,0-4 0,4-5 0,0 0 0,9-3 0,1-1 0,13-3 0,-1 0 0,4 0 0,1 0 0,-5 0 0,-2 0 0,1 0 0,-8 0 0,7 0 0,-8 0 0,0 0 0,0 0 0,-5 4 0,0 4 0,-2 4 0,-2 4 0,-3 0 0,0 0 0,0 5 0,0 1 0,-7-1 0,-2 0 0,-12-4 0,4-1 0,-4-3 0,0 3 0,4-7 0,-4 4 0,9-6 0,-3-2 0,6-2 0,-6-3 0,7 0 0,-4 0 0,5 0 0,0 0 0,3-7 0,0 2 0,4-7 0,0 5 0,0 0 0,0 0 0,3 3 0,1 1 0,3 3 0,0-3 0,0 2 0,-3-2 0,-1 3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9:00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1204 24575,'7'-18'0,"5"-4"0,7-7 0,-8-5 0,11 0 0,-11-3 0,6 9 0,-2-9 0,-2 3 0,1-4 0,-4 5 0,4 1 0,-2 6 0,-2-1 0,3 5 0,-5 1 0,0 5 0,0 4 0,-4 1 0,2 3 0,-5 1 0,3 0 0,-4-1 0,-3 4 0,-1 1 0,-3 3 0,0 3 0,-1 1 0,1 8 0,-5 0 0,3 4 0,-7 4 0,7-2 0,-4 7 0,5-8 0,0 4 0,0-5 0,-1 0 0,5 0 0,-3-4 0,6-1 0,-2 0 0,3-3 0,0 4 0,0-5 0,0 0 0,0-1 0,0 1 0,3 0 0,1 0 0,3 1 0,0-1 0,1 0 0,-1 0 0,0 1 0,0-1 0,5 0 0,0 1 0,0 0 0,3 0 0,-3-1 0,0 1 0,3 0 0,-6 3 0,2-2 0,-3 6 0,0-7 0,-1 3 0,1 1 0,-4-4 0,-1 3 0,-3-4 0,0 0 0,0 5 0,0-4 0,0 3 0,0 0 0,0 1 0,0 0 0,-3 3 0,-2-2 0,-3-1 0,0 3 0,-3-7 0,2 4 0,-2-5 0,4 1 0,-5-1 0,4-3 0,-7 0 0,3-4 0,-4 0 0,-1 0 0,-3 0 0,6 0 0,-6-4 0,12 0 0,-4-8 0,5 4 0,-1-3 0,4 4 0,4 3 0,8 1 0,4 3 0,4 0 0,0 0 0,5 0 0,-4 0 0,4 0 0,-1 0 0,-2-4 0,7 0 0,-3-9 0,-1 0 0,5-5 0,-4 1 0,-1 0 0,1-4 0,-5-1 0,-4 0 0,4-3 0,-8 3 0,4-5 0,-5 1 0,1 4 0,-4-4 0,2 9 0,-6-4 0,6 5 0,-6-4 0,2 2 0,-3-3 0,4 5 0,-3 0 0,2 0 0,1 4 0,-4 0 0,4 5 0,-4 0 0,0 5 0,0 12 0,0 7 0,0 10 0,-4-1 0,3 6 0,-8 1 0,8 0 0,-7 4 0,7-4 0,-3 5 0,4-5 0,0-1 0,0-6 0,0-4 0,0 4 0,0-13 0,0 7 0,0-12 0,3 3 0,1-4 0,3 0 0,0 1 0,0-4 0,1-1 0,-1-3 0,0 0 0,0 0 0,1 0 0,-1 0 0,0 0 0,5 0 0,-4 0 0,7 0 0,-7-3 0,3 2 0,-4-6 0,1 3 0,-1-7 0,1 2 0,0-6 0,-1 3 0,1-4 0,0 0 0,1-5 0,2 4 0,-1-9 0,2 4 0,-4 1 0,1-5 0,-1 9 0,5-8 0,-4 7 0,3 1 0,-4 2 0,-1 7 0,4-7 0,-2 6 0,2 1 0,-4 2 0,0 5 0,0-6 0,1 7 0,-1-4 0,0 4 0,0 0 0,0 0 0,0 0 0,0 0 0,0 0 0,-4 3 0,-3-2 0,-3 2 0,-8-3 0,-6 0 0,-5 8 0,-5 2 0,0 12 0,-1 2 0,0 4 0,4 0 0,2-5 0,4 2 0,6-8 0,-1 4 0,5-5 0,4 0 0,0 0 0,4 0 0,0-4 0,0-1 0,0 1 0,7-4 0,2 4 0,7-4 0,0 0 0,5 0 0,-4 0 0,4 1 0,-5-1 0,5 0 0,-8-3 0,11-1 0,-10-1 0,6-2 0,1 3 0,1-4 0,4 0 0,1-4 0,-1-5 0,1-5 0,0-9 0,0 4 0,-4-3 0,2 5 0,-7-4 0,3 6 0,-4-9 0,-1 10 0,2-11 0,-6 7 0,5-7 0,-8 8 0,3-4 0,-3 0 0,-1 4 0,0-4 0,-3 9 0,-2-3 0,-3 6 0,0-2 0,0 4 0,0-1 0,-6 4 0,1 1 0,-9 3 0,2 0 0,-5 0 0,1 0 0,0 0 0,0 7 0,-1 7 0,0 7 0,0 1 0,0 3 0,4-3 0,-1 10 0,6-9 0,-1 8 0,4-10 0,1 1 0,4-1 0,0-9 0,0 3 0,0-7 0,0 4 0,0-5 0,0 0 0,0 0 0,3-3 0,1-1 0,4-3 0,-1 0 0,0 0 0,0 0 0,1 0 0,-1 0 0,0 0 0,0 0 0,4 0 0,-2 0 0,2-3 0,0-1 0,-3-8 0,8 0 0,-8-4 0,4 4 0,-4-4 0,-1 4 0,1 0 0,0-3 0,-1 7 0,-2-4 0,1 5 0,-5 0 0,2 0 0,-3 0 0,0 9 0,0 8 0,0 10 0,0 6 0,0 1 0,0-6 0,0 5 0,0-4 0,3-1 0,2 0 0,3 0 0,0-4 0,0 0 0,0-2 0,-1-7 0,1 3 0,-1-4 0,0 1 0,1-1 0,-1 0 0,0-3 0,0-1 0,1-3 0,3 0 0,-3 0 0,7 0 0,-3 0 0,4 0 0,5-8 0,3-12 0,-1-4 0,7-17 0,-11 8 0,11-9 0,-9 4 0,9-9 0,-10 7 0,5-10 0,-4 4 0,6-21 0,-5 18 0,7-38 0,-8 29 0,2-12 0,-1 6 0,-7 10 0,6-13 0,-8 0 0,2 7 0,-4-5 0,0 11 0,-1-5 0,-4 13 0,-1 0 0,-5 17 0,0 1 0,-3 19 0,-5 2 0,-9 11 0,-1 9 0,-4 10 0,-1 6 0,3 8 0,-4 3 0,5 0 0,3 4 0,-3 1 0,8-6 0,1 12 0,1-11 0,8 10 0,-3-10 0,4 4 0,0 0 0,0-4 0,0 5 0,0-7 0,0 0 0,0-5 0,4 4 0,1-9 0,4 4 0,0-6 0,0 1 0,-1-5 0,1-2 0,-2-7 0,1 2 0,0-7 0,3 3 0,-3-3 0,4-4 0,-5-1 0,4-3 0,1 0 0,4 0 0,-4 0 0,4-3 0,-4-2 0,0-3 0,3-3 0,-3 2 0,4-3 0,-3 1 0,2 2 0,-6-7 0,6 4 0,-3-4 0,1-1 0,3-3 0,-7-2 0,9-16 0,-3-2 0,2-19 0,-2 6 0,-5 5 0,1-2 0,8-26 0,-7 25 0,-1 1 0,10-18 0,-8 3 0,2 11 0,-5 2 0,0 7 0,-5 12 0,-1 6 0,-4 10 0,0 6 0,0 3 0,-6 4 0,-3 1 0,-17 17 0,6 1 0,-9 19 0,5 0 0,-1 11 0,-1-4 0,0 10 0,10 1 0,1 2 0,5 4 0,-1-6 0,5 0 0,2-6 0,4 5 0,0-11 0,0 4 0,0-6 0,0 1 0,4-1 0,1-5 0,8-1 0,1-6 0,3 1 0,1-1 0,-5-4 0,3-1 0,-3-9 0,-1 3 0,3-6 0,-6 2 0,2-6 0,0-2 0,-3-3 0,7 0 0,-3 0 0,4-4 0,1-8 0,0-7 0,1-7 0,-5 4 0,4-3 0,-8 7 0,3-3 0,-4 5 0,0 4 0,-1 1 0,-3 3 0,3 4 0,-6-2 0,2 8 0,-3 2 0,0 8 0,0 9 0,0 0 0,0 1 0,0 3 0,0-7 0,0 2 0,3-8 0,1 3 0,4-6 0,-1 2 0,1-7 0,3-1 0,-3-3 0,7 0 0,-3 0 0,0 0 0,3 0 0,-3 0 0,4-4 0,6-9 0,-4-1 0,0-13 0,-2 5 0,-6-4 0,2 4 0,-3 1 0,-1 5 0,-4 4 0,0 0 0,-4 5 0,0 12 0,4 11 0,-3 27 0,8 4 0,-3 19 0,-1 1 0,6 10 0,-5-8 0,0-15 0,0-1 0,5 3 0,1 42 0,4-37 0,-3 2 0,3 3 0,-6-15 0,0-5 0,-4-6 0,-2-3 0,-4-4 0,0 0 0,-4 4 0,-5-10 0,-10 6 0,0-6 0,-4 0 0,5 0 0,-3-5 0,3-1 0,-3-4 0,5-5 0,-5 0 0,4-4 0,-9-3 0,9-1 0,-4-4 0,5 0 0,0 0 0,3-12 0,1-3 0,7-23 0,1 3 0,4-15 0,0-3 0,14-6 0,17-10 0,18-9 0,12 4 0,-26 36 0,2 2 0,31-30 0,-3 19 0,11-6 0,-30 23 0,2 1 0,37-13 0,-36 15 0,-2 4 0,11 6 0,-12 2 0,-2 10 0,-10 0 0,-7 5 0,-7 0 0,-7 0 0,2 0 0,-7 0 0,3 0 0,-10 0 0,-2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9:01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46 24575,'-1'4'0,"2"-1"0,6-3 0,0 0 0,4 0 0,-3 0 0,4 0 0,-5 0 0,-3-4 0,-2 1 0,-2-8 0,0 3 0,0-3 0,-3 7 0,-1 1 0,-7-1 0,-1 4 0,-1-4 0,2 4 0,0 0 0,2 0 0,-2 0 0,4 3 0,-1 1 0,4 3 0,-2 1 0,1 3 0,1-3 0,0 3 0,4-3 0,0-1 0,0 0 0,0 0 0,0 1 0,3-4 0,5-1 0,4-3 0,4 0 0,0 0 0,-3 0 0,2 0 0,-7 0 0,3 0 0,-4 0 0,0 0 0,-3-3 0,-1-1 0,-3-3 0,0 0 0,0 0 0,0 3 0,0 1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3:39:0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1 262 24575,'-1'4'0,"10"-1"0,20-3 0,26 0 0,15 0 0,22 0-695,-41 0 1,1 0 694,4 0 0,1 0 0,4 0 0,0 0 0,4 0 0,2 0 0,4 0 0,2 0 0,-1 0 0,1 0-848,8 0 0,1 0 848,-4 1 0,-1-2 0,1-5 0,0 0-661,-1 5 1,0-2 660,-6-9 0,1-1 0,0 11 0,-1 1 0,-4-9 0,0 1 0,-1 8 0,-1 0-305,-7-7 0,-2-1 305,0 8 0,-1-1 0,-4-7 0,0 1 0,0 7 0,0 1 819,43-17-819,-16 15 0,19-15 0,-43 11 0,3 0 0,-1-1 0,-2-4 1904,36-1-1904,-23 1 0,1 0 0,6-1 0,-13 1 1495,3 0-1495,-11 5 776,4-3-776,-5 8 22,-6-4-22,4 1 0,-5 2 0,7-2 0,-1 4 0,-5 0 0,5 0 0,-5 0 0,5 0 0,1 0 0,-7 0 0,5 0 0,-10 0 0,5 0 0,-7 0 0,1 0 0,-1 0 0,0 0 0,1 0 0,-6 0 0,4 0 0,-4 0 0,0 0 0,-2 0 0,7 0 0,-13 0 0,7 0 0,-16 0 0,0 0 0,0 0 0,1 0 0,-1 0 0,0 0 0,0 0 0,0 0 0,0 0 0,-4 0 0,3 0 0,-3 0 0,0 0 0,-1 0 0,-4 0 0,1 0 0,-1 0 0,0 0 0,0 0 0,-3 0 0,0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24575,'0'7'0,"0"16"0,0 15 0,0 21 0,0-12 0,0 35 0,0-22 0,0-8 0,0 0 0,0 21 0,0 22 0,0-7 0,0-14 0,0 11 0,0 8 0,0-1 0,0-34 0,0-1 0,0 22 0,0 2 0,0-12 0,0 2 0,0-4 0,0-18 0,0-9 0,0-10 0,0-11 0,0 0 0,0-11 0,0 0 0,0-5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3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76 24575,'98'-3'0,"-1"0"0,0-1 0,-11-1 0,-3-1 0,-29-6 0,-36-7 0,-18-4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2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24575,'0'6'0,"0"0"0,0 16 0,0 1 0,0 2 0,0 3 0,0-7 0,0 0 0,0-5 0,0 5 0,0-8 0,0 7 0,0-12 0,0 7 0,0-6 0,0 6 0,3-3 0,1 0 0,1 0 0,5-5 0,-5 1 0,10 0 0,-7-1 0,7 1 0,-2 0 0,3 0 0,-4 0 0,4-4 0,-4 0 0,4-4 0,0 0 0,0 0 0,-4 0 0,4 0 0,-8 0 0,3 0 0,-3 0 0,-1 0 0,0 0 0,1-7 0,3 1 0,-2-9 0,3 2 0,-4-3 0,0 0 0,1-6 0,-1 5 0,-3-19 0,-1 16 0,0-16 0,-3 10 0,3-3 0,-4-2 0,0 5 0,0-1 0,0 5 0,0 1 0,-7 5 0,-2 3 0,-4-2 0,-2 2 0,6 1 0,-7 0 0,8 4 0,-4 0 0,5 1 0,-5 3 0,4 1 0,-8 3 0,4 0 0,-1 0 0,-2 0 0,6 0 0,-6 0 0,6 0 0,-2 0 0,3 0 0,1 0 0,-1 0 0,1 0 0,3 3 0,1 1 0,-1 3 0,4 0 0,-4 0 0,4 1 0,0-1 0,0 1 0,0-1 0,0-3 0,0-1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3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24575,'15'4'0,"-6"0"0,26 19 0,-19-8 0,36 24 0,-30-20 0,44 27 0,-43-25 0,39 21 0,-36-14 0,19-1 0,-11 5 0,0-12 0,-6 3 0,-3-10 0,-8-1 0,4-4 0,-9 0 0,3 0 0,-6 0 0,2-4 0,-4-1 0,-2 1 0,1-4 0,-2 7 0,0-3 0,-1 3 0,-3 0 0,0 0 0,0 0 0,0 8 0,0-1 0,0 6 0,-4 1 0,-5 6 0,-1 1 0,-8 8 0,3-2 0,-5 19 0,1-15 0,-7 31 0,6-31 0,-6 27 0,6-17 0,-1 9 0,5-12 0,-3-5 0,9-5 0,1-11 0,1 1 0,7-9 0,-6 0 0,7-4 0,-4 4 0,4-8 0,-3 4 0,2-1 0,-3-3 0,4 4 0,-3-5 0,2 1 0,-2-1 0,3 0 0,0 0 0,0 0 0,-3-3 0,-1-1 0,-4-3 0,4 0 0,1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24575,'0'3'0,"0"17"0,0 17 0,0 23 0,0 10 0,0 20 0,0-8 0,0-30 0,0-3 0,0 14 0,0 21 0,0-28 0,0 13 0,0-7 0,0-11 0,4-12 0,-4-7 0,4-14 0,-4-2 0,0-9 0,0-3 0,0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5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24575,'33'0'0,"5"0"0,29 0 0,14 0 0,11 0 0,-36-3 0,1 0 0,-7 2 0,1 1 0,11-4 0,0 1 0,-10 3 0,-3 0 0,34 0 0,-12 0 0,-17 0 0,-7 0 0,2 0 0,-29 0 0,4 0 0,-16 0 0,0 0 0,-5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6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24575,'0'11'0,"0"-3"0,0 4 0,0-1 0,4-6 0,8 6 0,1-6 0,27 0 0,-13-2 0,24-3 0,-10 0 0,3 0 0,0 0 0,-10 0 0,1 0 0,-7-8 0,3 2 0,-16-10 0,3-1 0,-12-5 0,7-5 0,-5 5 0,-3-4 0,-1 9 0,-4-5 0,0 10 0,-8 0 0,-10 4 0,-1 3 0,-16 1 0,1 4 0,-1 0 0,-16 9 0,19 1 0,-17 21 0,20-7 0,-8 18 0,14-9 0,-2 2 0,11 1 0,1-8 0,8 10 0,1-7 0,4 3 0,0-4 0,0-3 0,4-1 0,9 2 0,2-2 0,16-2 0,-5 4 0,9-13 0,0 8 0,3-12 0,0 2 0,1-3 0,-3-5 0,4-1 0,-8-4 0,5 0 0,-3 0 0,-2 0 0,0-3 0,-5-2 0,-6-4 0,0-3 0,-4 3 0,-1-3 0,-4 4 0,-1 4 0,-4-3 0,1 3 0,-1 0 0,-3-2 0,0 5 0,-4-2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7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24575,'0'6'0,"0"18"0,0 8 0,0 8 0,0-5 0,0-1 0,0-3 0,0-3 0,0-8 0,7-7 0,-2-5 0,18-5 0,2-3 0,7 0 0,5 0 0,-9 0 0,-1-4 0,-13 3 0,-7-2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24575,'-8'3'0,"1"5"0,7 4 0,0-10 0,0 1 0,0-14 0,0 7 0,0 1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8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0 24575,'3'6'0,"1"3"0,-9 21 0,4-6 0,-12 19 0,1 7 0,-9 6 0,0 7 0,8-15 0,-8-2 0,14-11 0,-16 8 0,12-10 0,-6 0 0,7-12 0,-11 1 0,11-10 0,-14 1 0,10-9 0,-7 0 0,1-4 0,2 0 0,-7 0 0,7 0 0,-3-4 0,5-4 0,3-5 0,1-7 0,0 2 0,7-2 0,-6 7 0,10-2 0,-5 6 0,5-6 0,-2 6 0,3-2 0,0 3 0,0-3 0,0 2 0,3-2 0,1 0 0,13 1 0,-4 2 0,13 0 0,-5 7 0,6-3 0,5 4 0,1 0 0,0 8 0,9 12 0,-17 0 0,19 19 0,-20-15 0,11 11 0,-6-6 0,-6-2 0,0 1 0,-6-6 0,-4-1 0,-1-9 0,-5-1 0,1-3 0,-1-1 0,-3-6 0,-1 1 0,-3-5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9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24575,'0'26'0,"0"6"0,0 9 0,0 16 0,0 2 0,0-1 0,0 34 0,0-45 0,0 53 0,0-48 0,0 40 0,5-4 0,1-18 0,0 22 0,3-43 0,-3 12 0,4-9 0,-4-7 0,3-6 0,-5-8 0,1-4 0,-1-6 0,-4 5 0,0-9 0,4 4 0,-3-9 0,2 0 0,-3-5 0,0 1 0,0-1 0,0-3 0,0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0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24575,'0'11'0,"0"17"0,0 1 0,0 10 0,0-3 0,0 11 0,0-7 0,0 18 0,0-19 0,0 0 0,0-2 0,0-14 0,0 0 0,0-8 0,0-7 0,0 0 0,0-5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4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101 128 24575,'3'41'0,"2"-8"0,25-20 0,-4-1 0,0-11 0,12 3 0,-9-4 0,13 0 0,-9 0 0,5 0 0,-5 0 0,-2 0 0,1 0 0,-13-4 0,10-4 0,-16-4 0,4-5 0,-6 5 0,-2-8 0,-5 7 0,0-8 0,-4 5 0,0 0 0,-4-4 0,-9 2 0,-1-3 0,-11 8 0,3 1 0,-4 7 0,-6 1 0,5 4 0,-10 0 0,4 0 0,0 0 0,-12 26 0,14-7 0,-11 22 0,12-6 0,0 0 0,0 6 0,4-1 0,2-1 0,9-1 0,1 0 0,9-5 0,-4 4 0,8-4 0,-3 5 0,4 0 0,0-6 0,0 12 0,7-15 0,3 8 0,11-14 0,-3-3 0,7-3 0,-4-4 0,6 0 0,4-4 0,-3 0 0,3 0 0,0-5 0,2 0 0,0-4 0,3 0 0,-8 0 0,3 0 0,1 0 0,-5 0 0,10 0 0,-9 0 0,8 0 0,-8 0 0,8-8 0,-3-3 0,0-7 0,-2 0 0,-4 0 0,1-2 0,-9 6 0,-1 2 0,-11 6 0,0 5 0,0-5 0,-3 5 0,-1-2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24575,'0'2'0,"8"9"0,12 6 0,16 22 0,-5-13 0,34 35 0,-19-13 0,-7-18 0,2 0 0,14 16 0,20 3 0,-30-20 0,19 13 0,-19-17 0,1 1 0,-4-3 0,-13-8 0,-3-2 0,-10-5 0,-4-1 0,-1 1 0,-3-1 0,-1 1 0,-3-1 0,-1 0 0,-3 0 0,0 5 0,0 0 0,0 4 0,0 1 0,0 3 0,-4-3 0,-15 20 0,-4-5 0,-12 9 0,-13 11 0,14-18 0,-20 25 0,3-1 0,13-5 0,-16 8 0,28-22 0,-5 2 0,8-8 0,5-6 0,6-10 0,3-6 0,3-3 0,5-1 0,-3-6 0,4 1 0,0-5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3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1 212 24575,'5'4'0,"18"-1"0,39-3 0,12 0 0,-5 0 0,3 0-870,-17 0 0,4 0 870,14 0 0,11 0 0,-2 0-537,-12 0 1,-1 0-1,4 0 537,1 0 0,5 0 0,1 0 0,-6 0-715,1 0 1,-4 0-1,5 0 715,10 0 0,8 0 0,-1 0 0,-10 0-1188,6 0 1,3 0 1187,-13 0 0,16 1 0,4 0 0,-5-2 0,-13 0 0,13-5 0,0-1 0,-14 4 0,14 2 0,5 0 0,-6-2 0,-13-1 0,11-10 0,-1-1 0,-16 7 0,12 0 0,3 0 0,-4 1 0,-12 0 0,11-2 0,0-1 0,-2 0 0,12-2 0,0 1 0,-15 3 0,-9 2 0,-3 2-29,10-2 0,6 0 0,-11 1 29,-20 2 0,-1 0 0,44 3 0,-1 0 0,0 0 481,0 0 0,-3 0-481,-20 0 0,1 0 0,0 0 0,-9 0 864,7 0 1,-2 0-865,-10 0 0,4 0 0,1 0 0,8 0 0,27 0 0,-27 0 2865,14 0-2865,-26 0 0,41 0 0,-47 0 1380,45 0-1380,-44 0 753,38 0-753,-41 0 267,41 0-267,-45 0 0,46 0 0,-48 0 0,40 0 0,-40 0 0,21 0 0,-12 0 0,-5 0 0,5 0 0,-7 0 0,-7 0 0,2 0 0,3 0 0,4 0 0,-6 0 0,8 0 0,-16 0 0,2 0 0,-4 0 0,-12 0 0,0-7 0,-9 5 0,0-13 0,-8 13 0,0-5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16 548 24575,'-9'-16'0,"2"-7"0,7-1 0,0-11 0,0 7 0,0-11 0,0 7 0,0 4 0,0 7 0,0 8 0,0 8 0,9 24 0,3 20 0,4 23 0,12 15 0,-14-3 0,5-24 0,1 0 0,0 18 0,-1-20 0,1-2 0,3 17 0,8 2 0,-9-13 0,2-12 0,-7-10 0,-3-8 0,-3-5 0,-3-9 0,-1-5 0,1-11 0,1-20 0,1-25 0,-4-24 0,0 26 0,-1-2 0,-3 1 0,-2 2 0,6-42 0,-1-3 0,-3 23 0,3-3 0,-5 10 0,0 18 0,0 10 0,0 4 0,0 12 0,0 0 0,0 4 0,3 1 0,-2 3 0,6-2 0,-6 7 0,6 0 0,-3 1 0,4 3 0,-1-4 0,1 4 0,3-3 0,1 3 0,9-1 0,5-2 0,14 1 0,6-4 0,17-1 0,16-1 0,13 6 0,-39 0 0,0 1 0,36 3 0,5-3 0,-22 5 0,-2 0 0,-9 0 0,-20 0 0,-5 0 0,-14 0 0,-6 0 0,-4 3 0,-8-2 0,-1 2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5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149 100 24575,'0'15'0,"0"-4"0,0 0 0,0-3 0,0-7 0,0-11 0,0-3 0,0-8 0,0 1 0,0 6 0,7-2 0,2 5 0,12 1 0,-3 2 0,8-4 0,-5 10 0,6-7 0,-2 9 0,-3 0 0,3 0 0,-12 0 0,7 12 0,-11 2 0,0 35 0,-5 2 0,-4 25 0,-12 10 0,-6 0 0,-12-5 0,-5 2 0,-5-17 0,-1 8 0,0-10 0,6-17 0,4-7 0,3-11 0,4-10 0,2-1 0,6-13 0,3-2 0,2-3 0,7-12 0,1-7 0,3-15 0,0-8 0,0 7 0,0-6 0,0 13 0,3-2 0,6 3 0,4 9 0,4-3 0,-1 16 0,5-3 0,-4 8 0,9 0 0,-4 0 0,-3 13 0,12 18 0,-13 12 0,13 9 0,-2-1 0,-1-9 0,10 2 0,-1-2 0,-4-13 0,7 1 0,-8-16 0,1-5 0,2-5 0,-6-4 0,6-4 0,-6-10 0,2-5 0,-1-11 0,-7 3 0,-1 4 0,-9 2 0,-5 12 0,-4 1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7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16 263 24575,'-9'1'0,"2"-33"0,16 3 0,8-34 0,6 32 0,9-14 0,-5 21 0,-3-2 0,1 13 0,-15 16 0,2 29 0,-12 16 0,0 38 0,0-1 0,0-5 0,0 12 0,0-29 0,0 29 0,0-34 0,8 4 0,12-14 0,11-25 0,25 0 0,0-23 0,26-21 0,0-13 0,-34 2 0,-1-3 0,19-23 0,-23 19 0,-3 0 0,2-18 0,12-4 0,-23 6 0,-6 14 0,-10-3 0,-1 11 0,-9 6 0,-1 2 0,-4 8 0,0 0 0,0 9 0,0 5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24575,'0'23'0,"0"7"0,0 21 0,0 6 0,0 26 0,0 4 0,0 12 0,0-1 0,0-42 0,0 0 0,0-6 0,0 0 0,0 7 0,0 0 0,0-4 0,0-2 0,0 25 0,0-23 0,0-3 0,0-1 0,0 32 0,0-40 0,0 2 0,0-10 0,0 5 0,0-10 0,0-1 0,0 4 0,0-7 0,0 12 0,0-7 0,0 5 0,0 6 0,0-2 0,0 7 0,0-8 0,0 8 0,0 10 0,0-11 0,0 26 0,0-32 0,0 21 0,0-12 0,0 2 0,0 4 0,0-10 0,0 3 0,0-15 0,0-3 0,0-8 0,0-8 0,0 0 0,0-8 0,0-1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2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24575,'7'0'0,"-3"0"0,44 0 0,-6 0 0,13 0 0,4 0 0,-17 0 0,6 0 0,-9 0 0,-7 0 0,-4 0 0,-7 0 0,-9 0 0,-4 0 0,-5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2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24575,'5'4'0,"11"-1"0,25-3 0,13 0 0,19 0 0,-6 0 0,-4 0 0,-4 0 0,-17 0 0,13 0 0,-20 0 0,-5 0 0,-11 0 0,-11 0 0,3 0 0,-7 0 0,-1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24575,'11'0'0,"3"0"0,-6 0 0,4 0 0,-5 0 0,0 0 0,1 0 0,-1 0 0,0 0 0,-3 0 0,-1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5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24575,'-4'4'0,"0"0"0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5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38 24575,'-7'0'0,"18"0"0,1 0 0,16 0 0,4 0 0,0 0 0,6 0 0,6-5 0,-5 0 0,-1-1 0,-6-6 0,-11 10 0,-4-5 0,-2 7 0,-7 0 0,3 0 0,-8 0 0,1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48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4:59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24575,'87'0'0,"-17"0"0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24575,'27'0'0,"-1"0"0,-6 0 0,5 0 0,-11 0 0,8 0 0,-10 0 0,4 0 0,-3 0 0,-1 0 0,0 0 0,-5 0 0,3 0 0,-2 0 0,3 0 0,-4 0 0,1 0 0,-4 0 0,0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1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0 24575,'-7'0'0,"-4"0"0,3 0 0,-7 8 0,10 1 0,-10 8 0,9 4 0,-7 7 0,3 6 0,1 0 0,-1 4 0,0-4 0,-6 19 0,9-15 0,-8 20 0,3-2 0,5-11 0,-10 27 0,11-28 0,-11 31 0,10-24 0,-9 15 0,9 5 0,-5-5 0,0 19 0,6-8 0,-10 2 0,8-1 0,-5-8 0,3 3 0,9-9 0,-16 20 0,15-13 0,-9-7 0,11-5 0,0-12 0,0 7 0,0-6 0,0-3 0,0 1 0,0-5 0,0 6 0,0-2 0,9 3 0,-2 0 0,13 3 0,-4-9 0,4 3 0,-4-5 0,2 0 0,-2 0 0,4 0 0,-1-1 0,1 1 0,0 0 0,0-1 0,5 2 0,-4 0 0,5 6 0,-6-6 0,1 5 0,-1-6 0,0 0 0,-1-6 0,0 4 0,-4-9 0,3 4 0,-8-6 0,14 8 0,-12-11 0,8 5 0,-12-12 0,0-5 0,0 0 0,0-5 0,-1 1 0,-3-1 0,0 1 0,-4-4 0,0-1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24575,'0'3'0,"0"20"0,0 8 0,0 28 0,0-21 0,0 26 0,0-20 0,0 17 0,0-7 0,0-7 0,0-1 0,0-6 0,0-1 0,0-4 0,0-3 0,0 1 0,0-4 0,0 4 0,0-10 0,0-2 0,0-12 0,0-1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3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24575,'19'0'0,"-1"0"0,-1 0 0,0 0 0,-1 0 0,6 0 0,-4 0 0,-1 0 0,-1 0 0,-5 0 0,2 0 0,-2-7 0,-7 2 0,3-7 0,-2 0 0,-1 0 0,-1-10 0,-3-1 0,0-4 0,0 0 0,0-1 0,0 1 0,0-1 0,0 1 0,0 5 0,-3 0 0,-6 5 0,0 5 0,-2 0 0,3 4 0,0 4 0,1 1 0,-1 3 0,-3 0 0,2 0 0,-3 0 0,5 3 0,-2 10 0,0 11 0,0 10 0,-1 6 0,0-1 0,4 1 0,2 23 0,4-17 0,0 18 0,0-30 0,0-1 0,0-6 0,0 6 0,0-9 0,0 8 0,4-14 0,0 3 0,8-4 0,1-4 0,4-1 0,0-4 0,-1 0 0,5 1 0,-3-5 0,3 0 0,1-4 0,-5 0 0,5 0 0,-10 0 0,4 0 0,-8 0 0,8 0 0,-3-3 0,-1-2 0,-4 1 0,-4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4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24575,'0'3'0,"0"4"0,0 25 0,0-1 0,0 9 0,0-1 0,0-11 0,0 5 0,0-5 0,0-6 0,0 0 0,0-10 0,0 0 0,3-8 0,1-1 0,3-3 0,9 0 0,-6 0 0,3 0 0,-10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24575,'0'-4'0,"0"0"0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5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 24575,'0'25'0,"0"3"0,0 6 0,0 5 0,0 1 0,0-4 0,0 9 0,0-11 0,0 6 0,0-6 0,0 4 0,-4-9 0,3 4 0,-8-6 0,8-4 0,-3-2 0,-3-8 0,5 3 0,-13-7 0,13 3 0,-13-4 0,10-1 0,-7 1 0,1-4 0,2 3 0,-3-3 0,1 1 0,2-2 0,-3-3 0,1 0 0,2 0 0,-3-8 0,4-6 0,-1-8 0,-1-6 0,5 1 0,-3-1 0,7 1 0,-3 4 0,4-3 0,0 12 0,0-6 0,0 11 0,0-3 0,0 5 0,0-1 0,0 1 0,0 0 0,3 2 0,1 2 0,8 3 0,5 0 0,1 0 0,3 0 0,1 0 0,0 4 0,1 5 0,4 10 0,-4 0 0,1 8 0,-1-4 0,-5 5 0,-1-6 0,-3 4 0,2-8 0,-7 0 0,3-3 0,-4-6 0,-4 2 0,0-3 0,-1-1 0,-2-3 0,2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07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24575,'23'96'0,"-1"0"0,1 0 0,0 0 0,-1 0 0,1 0 0,1 3 0,2 2 0,-2-5 0,-3-10 0,-5-15 0,-4-5 0,-4-14 0,-1-1 0,5 4 0,1-1 0,-6-2 0,2-3 0,0 2 0,3 18 0,-8-19 0,-1 2 0,2 36 0,-5 1 0,0-9 0,0 3 0,0-11 0,-5 7 0,-5-9 0,-3-2 0,-3-13 0,0 5 0,4-6 0,-4 7 0,1-12 0,3 10 0,-8-11 0,4-1 0,0-1 0,-3-6 0,9-6 0,-4-1 0,5-11 0,0-4 0,1-3 0,0-6 0,4 2 0,0-3 0,1-1 0,2 1 0,-6-4 0,7 3 0,-7-7 0,6 7 0,-6-3 0,6 3 0,-2 1 0,3-2 0,0 1 0,0 0 0,0 1 0,0-1 0,0 5 0,0-4 0,-4 4 0,4-5 0,-4 1 0,4-1 0,0 1 0,-3 0 0,-1-4 0,-3-1 0,-1-3 0,-4-12 0,7 9 0,-4-9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5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24575,'-13'89'0,"-1"0"0,1 0 0,0-6 0,1-2 0,4-20 0,8-21 0,0-11 0,-3-9 0,9-12 0,-1 4 0,21-8 0,-3 0 0,26-4 0,-23 0 0,28 0 0,-18-9 0,9-2 0,5-9 0,-10 0 0,5-5 0,-11 1 0,-12 7 0,-9 4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5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24575,'0'20'0,"0"19"0,0 5 0,0 10 0,0-2 0,0-4 0,0 5 0,0-5 0,0-3 0,0-11 0,0-5 0,0-8 0,0-8 0,0-2 0,0-7 0,0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24575,'11'0'0,"8"0"0,24-9 0,5 6 0,0-6 0,11 9 0,-3 0 0,-10 0 0,11 0 0,-20 0 0,17 0 0,-7 0 0,-6 4 0,-8-3 0,-11 3 0,0-4 0,-6 4 0,-6-4 0,-3 4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6 282 24575,'0'11'0,"0"18"0,-5 8 0,4-4 0,2 30 0,10-26 0,4 11 0,6 1 0,-3-22 0,9 21 0,-6-8 0,4 1 0,-5-1 0,0 0 0,-4 6 0,2-10 0,-3 3 0,-1-17 0,-1 5 0,-5-14 0,-3 8 0,1-16 0,-5 6 0,6-17 0,-7-10 0,8-12 0,-2-25 0,0-3 0,-1-14 0,-5-7 0,0-11-507,0-9 507,0 14 0,0-8 0,0 26 0,0-12 0,0 14 0,0 14 0,0 10 0,0 12 0,0 4 0,-4 6 507,4 5-507,6 8 0,8 1 0,11 3 0,8 4 0,-5 5 0,11 2 0,-5 7 0,19-1 0,-10 3 0,15-3 0,-10-2 0,6-4 0,-1-1 0,-5 1 0,-2-5 0,-6-2 0,-11-4 0,3 0 0,-19 0 0,4 0 0,-10 0 0,-3 0 0,0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5:05:1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58 24575,'6'-11'0,"-1"3"0,15-8 0,-6 11 0,12-7 0,-3 11 0,-5-3 0,3 4 0,-9 0 0,5 0 0,-4 7 0,-1 7 0,-2 20 0,-5 2 0,0 16 0,-5-4 0,0 6 0,0-7 0,0 6 0,-9-12 0,-2 5 0,-9-6 0,0-6 0,1-1 0,2-10 0,-5-6 0,4-5 0,-4-7 0,6-1 0,-1-4 0,0 0 0,4-7 0,1 1 0,8-5 0,-3 3 0,6 0 0,-2 1 0,3-1 0,0 1 0,0-1 0,0 0 0,0 1 0,3-1 0,1 4 0,7 1 0,2 3 0,3 0 0,6 0 0,-4 4 0,8 5 0,-2 10 0,4 5 0,7 2 0,1 4 0,4-9 0,2 4 0,-3-10 0,1 4 0,0-8 0,0 4 0,-6-10 0,-1 0 0,-11-5 0,0 0 0,-5 0 0,-5-4 0,-4 3 0,-4-2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2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24575,'0'85'0,"0"11"0,0-27 0,0 2-881,0-9 1,0-1 880,0-2 0,0-1 0,0-3 0,0-1 0,0-2 0,0-1 0,0 0 0,0-1 0,0 49 0,0-28 0,0 2-771,0-8 1,0 2 770,0 24 0,0 2 0,0-13 0,0-5 0,0-21 0,0 0 37,0 13 0,0-3-37,0 11 0,0-24 0,0 0 0,0 25 0,5-10 793,-4-21-793,4-6 1638,-1-8-1638,-3-9 797,2-2-797,1-4 0,-3 0 0,6 5 0,-6-4 0,7 3 0,-7-4 0,5-4 0,-1 3 0,-1-7 0,2 3 0,-5-7 0,2-1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2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24575,'18'47'0,"0"-1"0,6 11 0,2-6 0,18-9 0,12 27 0,-13-20 0,-7-10 0,0 10 0,2-22 0,-11 11 0,5-15 0,-16-2 0,-4-9 0,-1-1 0,-4-4 0,0 0 0,-3 0 0,-1 4 0,-3 0 0,-4 10 0,-5 6 0,-6 5 0,-5 12 0,-5 7 0,3 9 0,-5 13 0,4 2 0,-2 15 0,2-7-246,12-29 0,2 0 246,-8 31 0,10-31 0,1 0 0,0 16 0,-5 17 0,9-25 0,-7 5 0,7-15 0,-6-13 0,7-12 0,-7-7 492,8-8-492,-4-1 0,1-7 0,-1 0 0,-4-4 0,0-23 0,3 17 0,1-17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09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24575,'0'12'0,"0"11"0,0 13 0,0 15 0,0 16 0,0 9 0,0 15-658,0-41 0,0 1 658,0 0 0,0 1 0,0 11 0,0 1 0,0-12 0,0 0 0,0 9 0,0-3 0,0 14 316,0 14-316,0-24 0,0 7 0,0-4 0,0-19 0,0-8 994,0-11-994,0-10 1,0-6 1,0-7-1,0-1 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0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1 245 24575,'3'-68'0,"27"-10"0,-8 61 0,22-24 0,-18 30 0,2-5 0,-7 11 0,9 0 0,-7 2 0,8 3 0,-10 0 0,4 0 0,-8 0 0,4 0 0,-5 7 0,-4 2 0,-4 11 0,-5 19 0,-3-8 0,0 24 0,0-21 0,0 10 0,-10 14 0,-1-20 0,-10 24 0,-3-22 0,-7 7 0,-6-6 0,7-8 0,-9-2 0,10-8 0,-5-3 0,7-7 0,7-9 0,4 0 0,3-4 0,6-11 0,3 2 0,4-15 0,0 11 0,0-7 0,3 12 0,5-4 0,4 8 0,0 1 0,3 3 0,-3 0 0,0 0 0,3 3 0,-2 10 0,4 5 0,0 8 0,1 5 0,-4 2 0,4 5 0,-3 0 0,3 0 0,2 5 0,-1-4 0,0 4 0,4-9 0,-3 3 0,7-8 0,-3-1 0,8-5 0,1-9 0,5 0 0,0-5 0,6-4 0,0-1 0,14-4 0,-10-13 0,4-9 0,-15-19 0,-7 0 0,-5-9 0,-5-2 0,-4-1 0,0 1 0,-11 8 0,-1 11 0,-4 6 0,0 7 0,-3 8 0,-5 4 0,-8 5 0,-6 3 0,0 0 0,-11 19 0,18-2 0,-10 22 0,16-7 0,-1 6 0,5 6 0,1 1 0,4 0 0,0 5 0,8-10 0,8 5 0,14-10 0,7 1 0,2-11 0,1-1 0,-2-9 0,5-5 0,-3-6 0,-2-4 0,-18 0 0,-8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2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223 574 24575,'4'-10'0,"-4"6"0,-4-2 0,-7 6 0,-1 0 0,-4 0 0,0 0 0,0 0 0,0 0 0,0 3 0,-6 11 0,8 9 0,-13 7 0,16 7 0,-11-9 0,16 9 0,-6-5 0,11-3 0,-4 1 0,5-9 0,0 5 0,0-4 0,0-2 0,4-4 0,9-3 0,10-1 0,10-7 0,11-1 0,15-4 0,-15 0 0,18 0 0,-22-9 0,5-2 0,-6-13 0,-7 5 0,-9-7 0,-6 8 0,-4-7 0,-5 8 0,-4-4 0,0 5 0,-4 0 0,-3 4 0,-10 4 0,0 5 0,-12 3 0,8 0 0,-3 4 0,-2 9 0,8 1 0,-7 11 0,12-3 0,-4 0 0,9-2 0,0-4 0,4-4 0,0-1 0,0-4 0,6-3 0,7 0 0,9-17 0,5-3 0,2-13 0,-6 6 0,-2 2 0,-9 8 0,3-2 0,-7 10 0,4-5 0,-5 9 0,-1-2 0,1 6 0,0 5 0,1 4 0,0 4 0,3-4 0,2 3 0,3-6 0,0 2 0,4-2 0,-3-1 0,3-4 0,-4 0 0,5-4 0,-4 0 0,3-4 0,3-15 0,1-7 0,2-20 0,-5-7 0,-1-7 0,-9 1 0,6-30 0,-7 36 0,-3-41 0,-2 38 0,-5-18 0,0 14 0,0 8 0,0 13 0,0 8 0,0 13 0,0 2 0,-7 12 0,2 1 0,-6 3 0,-1 0 0,4 0 0,-8 11 0,3 9 0,-1 12 0,0 12 0,8-4 0,-3 9 0,8-4 0,-4 6 0,5 17 0,0-18 0,13 6 0,4-18 0,17-8 0,-5 0 0,9-6 0,-5-6 0,5-3 0,-5-2 0,3-4 0,-8 0 0,3-4 0,-5-1 0,1-4 0,-1 0 0,2-18 0,0-9 0,-2-20 0,-6 2 0,2-27 0,-11 27 0,6-34 0,-6 25 0,-5-12 0,-1 12 0,-5 3 0,0 18 0,0 2 0,0 9 0,0 5 0,-4 10 0,-11 3 0,1 4 0,-9 0 0,3 4 0,2 9 0,1 10 0,3 16 0,4 13 0,4 7 0,1-10 0,5 6 0,0-1 0,4-11 0,10 19 0,7-26 0,15 9 0,0-8 0,4-7 0,-1-6 0,-6-10 0,-7-1 0,-5-8 0,-5-2 0,-4-3 0,-1-7 0,-7 6 0,0-7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2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24575,'8'5'0,"-1"11"0,-7 20 0,0 16 0,0 7 0,0 15 0,0 9 0,0 1-413,0 15 413,0-8 0,2-36 0,2 0 0,-1-5 0,1 0 0,2 5 0,1 0 0,-4-1 0,0 0 0,6-3 0,-1 0 0,-6 5 0,-1-2 0,10 31 0,-11 3 0,0-27 0,0-19 0,0-19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43 24575,'-4'-1'0,"1"6"0,3 3 0,0 7 0,0-7 0,0 7 0,0-3 0,-3-4 0,10-1 0,-5-7 0,12 0 0,-6 0 0,12 0 0,-11-3 0,11-9 0,-7 2 0,0-14 0,-2 10 0,-3-3 0,-3 6 0,-2 4 0,-3 0 0,0 0 0,-6 3 0,-3 0 0,-6 4 0,-6 0 0,8 0 0,-7 0 0,8 4 0,0 4 0,1 0 0,3 7 0,0-7 0,1 3 0,3 0 0,0-3 0,4 3 0,0-3 0,0-1 0,6-3 0,-4-1 0,4-3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3.4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24575,'8'0'0,"-1"19"0,-7 18 0,0 14 0,0 7 0,0 8 0,0 10 0,0 5 0,0 1 0,0 7 0,0-24 0,0 27 0,0-47 0,4 33 0,-2-30 0,11 3 0,-11-7 0,10-16 0,-11 2 0,5-17 0,-2 3 0,0-5 0,-1-6 0,-3 2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5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0 296 24575,'85'-1'0,"0"1"0,0-1 0,0 0 0,-1 1 0,1-1 0,19 0 0,6 1 0,-4-1 0,-16 0 0,-27 1 0,-15 0 0,42 0 0,-72 0 0,-6 9 0,-9 4 0,-3 11 0,0 2 0,4 5 0,1-4 0,8 4 0,0-5 0,4-4 0,0-5 0,-1-6 0,4-3 0,-3-3 0,7-1 0,-6-4 0,6-8 0,-5-11 0,3-10 0,-3-9 0,-5-5 0,0 3 0,-4-4 0,-5 6 0,-1 6 0,-4 0 0,0 11 0,-3 4 0,-5 2 0,-4 10 0,-8-6 0,-2 10 0,0-3 0,-3 4 0,8 0 0,-8 8 0,8 1 0,0 12 0,5 1 0,3-1 0,1 4 0,3-8 0,1 4 0,4-6 0,0-3 0,0-1 0,7-7 0,6 0 0,8-4 0,5 0 0,5-9 0,-3-5 0,9-6 0,-2-9 0,3 9 0,1-4 0,-6 9 0,-2 2 0,-5 4 0,-4 4 0,-6 1 0,-4 4 0,-5 0 0,0 0 0,-3 11 0,-1 8 0,-3 7 0,0 10 0,0-8 0,0 8 0,0-8 0,0 3 0,0-5 0,0-4 0,0 3 0,0-12 0,4 6 0,0-11 0,7 4 0,6-8 0,4-1 0,1-3 0,2-4 0,-1-9 0,0-11 0,0-5 0,-5-2 0,-1 5 0,-3-1 0,-2 6 0,-4 0 0,0 9 0,-4 1 0,2 7 0,-2 1 0,3 3 0,-1 3 0,2 4 0,-1 5 0,1 4 0,4 5 0,1-4 0,3 3 0,1 0 0,3-2 0,3-1 0,-2-4 0,4-5 0,-8 0 0,8-3 0,-8-1 0,3-4 0,-7-7 0,-1-12 0,-3-9 0,0-10 0,-4-1 0,0 2 0,-5 4 0,0 2 0,0 5 0,-4 4 0,0 1 0,-8 9 0,3 1 0,-2 6 0,7-1 0,-2 5 0,5-5 0,-2 2 0,14 0 0,9-3 0,13 2 0,5-5 0,-1 0 0,1 1 0,-5 0 0,-2 0 0,-10 0 0,-4 1 0,-6 1 0,-3-9 0,0 3 0,-4-1 0,0 7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42 802 24575,'0'-34'0,"0"-5"0,0-35 0,0-18 0,0 20 0,0-25 0,0 28 0,0-6 0,0 1 0,0 26 0,0-1 0,-4 22 0,3 0 0,-6 10 0,-1 9 0,3 11 0,-6 22 0,10 16 0,-3 19 0,4 22 0,0-6 0,0 23 0,0-15 0,0-13 0,5 7 0,11-23 0,1 6 0,13-10 0,-5-17 0,8-4 0,-4-11 0,7-10 0,-8-5 0,3-4 0,-5-8 0,2-12 0,-5-4 0,0-9 0,-9 7 0,-2 4 0,-7 1 0,-2 9 0,-3 13 0,-3 10 0,2 18 0,-3 3 0,4 6 0,0 0 0,0 0 0,0-6 0,12 0 0,10-3 0,11-9 0,7-1 0,-3-10 0,21-4 0,-21-1 0,19-12 0,-28-7 0,6-19 0,-4-3 0,-9-13 0,-1 3 0,-15 2 0,0 1 0,-5 11 0,-18-1 0,-4 15 0,-17 4 0,-5 11 0,-1 4 0,-1 0 0,-4 0 0,9 14 0,2-3 0,5 17 0,6-4 0,9-2 0,-2 4 0,15-9 0,-1 4 0,7-6 0,0 1 0,0-4 0,0-1 0,16-7 0,12 0 0,17-4 0,13 0 0,18-9 0,-12-7 0,11-9 0,-24-6 0,1 5 0,-12-3 0,-2 9 0,-11-2 0,-9 9 0,1 1 0,-11 5 0,0 2 0,-5 2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7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1 291 24575,'88'-22'0,"1"0"0,-1 1 0,0-1 0,1 0 0,2 2 0,4-1 0,-3 2 0,-9 2 0,-16 5 0,-12 5 0,-8 2 0,23 2 0,-7 0 0,-23-1 0,-8-4 0,-6-6 0,-15-8 0,1 7 0,-12 3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18.1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43 24575,'27'69'0,"1"-1"0,-1 1 0,7 17 0,-8-15 0,-14-27 0,-11-17 0,3-13 0,-4-3 0,0-42 0,0-11 0,0-22 0,0 0 0,0 17 0,4-10 0,7 12 0,9-1 0,0 7 0,3 10 0,-2 8 0,-4 12 0,8 1 0,-4 8 0,5 0 0,1 0 0,0 13 0,0 3 0,-3 11 0,3 2 0,-8-3 0,2-4 0,-8-5 0,-2-6 0,-4-4 0,0-3 0,-3-1 0,-1-3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20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47 849 24575,'8'4'0,"6"-1"0,9-3 0,4 0 0,-2 0 0,7 0 0,6-9 0,-8-1 0,7-14 0,-18-3 0,4-7 0,-4-4 0,-9 0 0,-1 5 0,-9-3 0,0 13 0,0-8 0,-7 18 0,-6 1 0,-8 8 0,-16 4 0,8 0 0,-20 14 0,18 12 0,-8 6 0,9 17 0,-1-1 0,9 4 0,-3 6 0,13-7 0,2 0 0,6-6 0,4-6 0,0-3 0,7-13 0,11 4 0,23-8 0,12-4 0,7-3 0,4-8 0,-17-4 0,9-4 0,12-20 0,-23 6 0,28-26 0,-37 18 0,11-11 0,-10 1 0,-3 6 0,-14-4 0,-2 7 0,-10 6 0,-3-4 0,-2 7 0,-3-2 0,-3 8 0,-10 4 0,-4 5 0,-15 3 0,0 0 0,-1 4 0,1 9 0,-2 13 0,4 4 0,0 8 0,8-10 0,4 4 0,4-6 0,5 0 0,5-5 0,4 0 0,0-9 0,0-1 0,0-4 0,12-3 0,3-1 0,16-3 0,-3-7 0,4-8 0,2-20 0,-8-1 0,9-11 0,-5-14 0,-5 21 0,-2-10 0,-11 30 0,-7 8 0,-2 13 0,-3 9 0,0 19 0,0-1 0,4 3 0,1-5 0,11-3 0,8-1 0,9-4 0,11-3 0,1-6 0,21-4 0,-18-5 0,16 0 0,-24-4 0,10-11 0,-10-11 0,2-11 0,-7-9 0,-9-1 0,-6 2 0,-5-5 0,-9 15 0,-2-7 0,-11 26 0,-18-1 0,-10 17 0,-23 0 0,10 18 0,-11 6 0,16 18 0,-6 6 0,13-5 0,3 9 0,13-16 0,6 6 0,9-15 0,1 5 0,4-11 0,3 0 0,15-9 0,6-4 0,20-3 0,-10-5 0,15-10 0,-8-12 0,9-23 0,-4-20 0,-4-20-596,-23 35 1,-1-2 595,0-3 0,-3-1 0,-1 0 0,-2 2-227,6-33 227,-6 1 0,-6 18 0,-1-12 0,-5 23 0,-7 17 0,-2 27 1177,-7 10-1177,-4 3 241,6 7-241,-3 24 0,12 7 0,0 34 0,5-4 0,0 14 0,0 0 0,0-19 0,10 14 0,7-28 0,10 16 0,10-12 0,-1-6 0,1-5 0,2-12 0,-11-11 0,4-6 0,-6-8 0,-4-1 0,3-4 0,-8 0 0,0-7 0,-2-2 0,-6-7 0,6 0 0,-10 7 0,2 2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26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24575,'4'90'0,"0"0"0,0 0 0,0 1 0,1-1 0,-1 0 0,0 0 0,0 1 0,0-1 0,0 0 0,0 0 0,0 0 0,0 1 0,0-1 0,1 0 0,-1 0 0,0 1 0,0-1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0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5 159 24575,'0'18'0,"0"-2"0,0 15 0,0-3 0,0 10 0,0 0 0,0-1 0,0 7 0,0-5 0,-4 5 0,7-6 0,-3-5 0,17-6 0,-3-6 0,11-8 0,-4 3 0,6-10 0,-1 1 0,0-7 0,0 0 0,0 0 0,6-13 0,-3-3 0,4-5 0,-13-10 0,0 11 0,-6-11 0,4 5 0,-5-1 0,4-4 0,-7 3 0,4-9 0,-5 5 0,1-13 0,-1 11 0,1-9 0,-1 16 0,-4-5 0,-1 10 0,-4 2 0,0 4 0,0 0 0,0 0 0,0 4 0,0-3 0,-4 6 0,0-2 0,-3 7 0,0-2 0,3 2 0,0 0 0,4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24575,'0'82'0,"0"-11"0,0-15 0,0-1 0,0 0 0,0 2 0,0-1 0,0-11 0,0 20 0,0 4 0,0-11 0,0 11 0,0-27 0,0 16 0,0-13 0,0-1 0,0-12 0,0 0 0,0-11 0,3 0 0,1-12 0,4 1 0,-1-9 0,0 2 0,1-3 0,-5 0 0,1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1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24575,'70'53'0,"-1"0"0,1-1 0,-1 1 0,16 11 0,-4-3 0,-31-15 0,-39-23 0,-11 4 0,-19 7 0,-6 19 0,-25 4 0,-4 14 0,2-7-271,14-20 0,1 0 271,-8 11 0,10-11 0,1-1 0,2 6 0,-6 10 0,12-13 0,4-13 0,7-3 0,4-16 0,6 1 542,-1-8-542,5 1 0,-2-14 0,3 7 0,0-10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7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24575,'0'8'0,"0"-1"0,0 36 0,0 1 0,0 15 0,0 6 0,0 1 0,0 2 0,0-2 0,0 23 0,0-16 0,0 6 0,0-10 0,0-22 0,0 16 0,0-16 0,0-2 0,0-13 0,0-6 0,0-5 0,0-5 0,0-6 0,0-2 0,-3-4 0,-1-1 0,0-3 0,1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24575,'93'0'0,"1"0"0,0 0 0,-19 0 0,0 0 0,0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2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24575,'81'0'0,"1"0"0,0-1 0,0 1 0,5 0 0,0 0 0,0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3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1 24575,'-61'56'0,"1"1"0,0-1 0,-17 2 0,19-1 0,40 39 0,18-57 0,0 11 0,0-15 0,3 2 0,11-10 0,5-5 0,13 1 0,1-8 0,4 2 0,1-6 0,0 2 0,0-7 0,-6-2 0,0-4 0,-6 0 0,-5 0 0,4 0 0,-8 0 0,4-4 0,-1-5 0,-2-8 0,2-1 0,2-8 0,-4 9 0,0-9 0,-3 12 0,-6-2 0,2 9 0,-4 0 0,0 2 0,-3-1 0,-1 8 0,-3 8 0,0 7 0,0 27 0,0-8 0,0 20 0,0 12 0,0-18 0,0 29 0,0-26 0,0 7 0,5-3 0,0-12 0,1-6 0,2-8 0,-7-9 0,3-6 0,-4-5 0,0-10 0,0-21 0,0 11 0,0-14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4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24575,'0'4'0,"0"18"0,0 29 0,0 7 0,0-1 0,0 3 0,0 7 0,0 5 0,0 3 0,5 0 0,-4-8 0,4 5 0,-1-18 0,-3 18 0,4-20 0,-1 0 0,0-18 0,1-4 0,-1-13 0,-4-4 0,0-5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35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24575,'46'69'0,"0"-1"0,0 0 0,37 7 0,-11-38 0,-39-66 0,33-40 0,-51 32 0,3 8 0,-5-2 0,0 5 0,1-1 0,-2 6 0,-7 0 0,-2 9 0,-3 1 0,0 3 0,0 4 0,0 1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0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24575,'3'2'0,"1"11"0,-4 4 0,0 9 0,0 5 0,0 2 0,0 5 0,0 6 0,0-5 0,10 24 0,-7-14 0,17 23 0,-13-5 0,5-17 0,-2 27 0,-4-28 0,5 18 0,-1-11 0,0-5 0,0-6 0,-4-7 0,2-7 0,-7-4 0,2-6 0,1 4 0,-3-8 0,3 0 0,-4-2 0,0-7 0,0 3 0,0-4 0,0 0 0,0 0 0,0-3 0,0-1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2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24575,'89'35'0,"-1"0"0,0 1 0,-4-3 0,-3 0 0,-25-8 0,-34-11 0,-2-2 0,-12-6 0,-1-5 0,-6 6 0,5-7 0,-6 7 0,7-7 0,-7 6 0,6-2 0,-5 3 0,2-1 0,-3 1 0,0 4 0,0 1 0,0 9 0,-4 0 0,-5 10 0,-6 2 0,-16 19 0,8-4 0,-13 7 0,14-5 0,-8-4 0,4 6 0,0-2 0,1-4 0,6-8 0,5-6 0,2-11 0,3-1 0,2-8 0,2 0 0,2-5 0,3 0 0,-3-3 0,2-10 0,-2-19 0,3 10 0,0-8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24575,'0'16'0,"0"-2"0,0 32 0,0-12 0,0 38 0,0-15 0,0 7 0,0-15 0,0-10 0,0 1 0,0-2 0,0-6 0,0-11 0,0-1 0,0-8 0,0-7 0,0-2 0,0-6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3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24575,'-16'0'0,"34"0"0,3 0 0,40 0 0,-14 0 0,-1 0 0,3 0 0,-9 0 0,12 0 0,-1 0 0,-11 0 0,-3 0 0,-11 0 0,0 0 0,-8 0 0,-3 0 0,-7 0 0,-5 0 0,0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4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24575,'0'16'0,"0"9"0,0 22 0,0 5 0,0 5 0,0 3 0,0 6 0,0-18 0,0 14 0,0-21 0,8 11 0,-6-8 0,14-11 0,-14-2 0,13-9 0,-13-6 0,8-1 0,-6-10 0,1 5 0,1-6 0,-5 0 0,2-1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8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 24575,'76'-31'0,"0"0"0,23-6 0,-10 9 0,-35 19 0,35-9 0,-64 18 0,-12 0 0,7 0 0,-12 0 0,0 0 0,-5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5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0 204 24575,'4'-18'0,"4"-4"0,2 0 0,2 1 0,-4-5 0,0 9 0,-3-8 0,-1 12 0,-4-7 0,0 12 0,0-3 0,0 10 0,0 10 0,3 4 0,-2 12 0,3-8 0,-1 8 0,-2-8 0,7 3 0,-7-4 0,2-4 0,-3-1 0,3-4 0,-2 1 0,2-1 0,-3-6 0,0-9 0,0-1 0,0-5 0,0 7 0,0-1 0,0 1 0,0 0 0,0 3 0,0 1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7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334 105 24575,'0'10'0,"0"-2"0,0 2 0,0-3 0,0 0 0,0 0 0,0 0 0,0-6 0,0-6 0,0-7 0,0-8 0,-4 2 0,3-2 0,-6 4 0,3 0 0,-4 0 0,0 4 0,0 0 0,1 5 0,-4 3 0,2 1 0,-2 3 0,4 0 0,-4 0 0,3 0 0,-8 0 0,8 0 0,-7 0 0,7 3 0,-7 5 0,3 4 0,-4 4 0,3 4 0,-3 2 0,2 4 0,-3 0 0,3 0 0,-2 1 0,6-1 0,-3 0 0,4 0 0,4 0 0,1 0 0,1 0 0,2 5 0,-3-3 0,4 3 0,0-5 0,0-4 0,0 3 0,0-8 0,0 3 0,3-4 0,5-4 0,1 4 0,6-8 0,-3 4 0,4-8 0,0 0 0,4-4 0,-2 0 0,6 0 0,-7 0 0,8 0 0,-8 0 0,4 0 0,-5 0 0,0-4 0,-4 3 0,2-2 0,-5 0 0,5 2 0,-7-3 0,4 1 0,-5 3 0,-2-3 0,-1 3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17 24575,'59'-9'0,"-10"1"0,-28 8 0,-9 0 0,-1 0 0,-4 0 0,0 0 0,-3 8 0,-1 5 0,-3 14 0,0 0 0,0 10 0,0-4 0,-9 11 0,-2-5 0,-8 5 0,0-7 0,-6 3 0,6-8 0,-5 1 0,7-7 0,4-4 0,-3-5 0,3-2 0,1-7 0,-3 4 0,3-8 0,-4-1 0,4-3 0,-3 0 0,3 0 0,-1-7 0,1-2 0,4-11 0,4 3 0,0-4 0,4 5 0,0 0 0,0 4 0,0-3 0,0 7 0,0-3 0,3 7 0,1 0 0,7 4 0,1 0 0,4 0 0,4 0 0,-3 0 0,4 0 0,-1 0 0,-3 0 0,8 4 0,-8 1 0,3 7 0,1-3 0,-4 2 0,8 2 0,-8-4 0,3 3 0,-8-5 0,3 1 0,-7-4 0,3 0 0,-3-4 0,-1 0 0,-3 0 0,-1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49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0 312 24575,'0'-9'0,"0"-3"0,0 1 0,0-4 0,0-1 0,0-1 0,0-4 0,0 1 0,0 7 0,0-12 0,0 16 0,0-11 0,0 8 0,0 0 0,0 1 0,0 4 0,0 0 0,0-5 0,0 4 0,0-3 0,0 4 0,0 0 0,0-1 0,0 1 0,0 0 0,0 0 0,0 15 0,0 15 0,0 7 0,5 18 0,1 5 0,4-4 0,2 36 0,-1-21 0,1 19 0,-1-3 0,6 4-648,-3 9 648,-5-39 0,0 1 0,1-4 0,-1 1 0,-2 6 0,0 1 0,3-2 0,-1-2 0,-2 35 0,-1-37 0,0-2 0,-5 12 0,5 18 0,-2-27 0,-3-4 0,3-21 0,-4-4 0,0-13 648,0-1-648,0-9 0,0 0 0,0-5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0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7 135 24575,'-4'2'0,"1"8"0,3 10 0,0 7 0,0-1 0,0-5 0,9 10 0,0-17 0,13 12 0,6-7 0,-1 0 0,11 1 0,1-2 0,-5-8 0,15 4 0,-25-9 0,17 0 0,-22-5 0,6 0 0,-4 0 0,-4 0 0,3 0 0,-4-4 0,-3-8 0,-1-12 0,2-8 0,0-6 0,1-1 0,3 1 0,-8 0 0,4 5 0,-5 2 0,-1 5 0,-3 4 0,-1 2 0,-4 4 0,0 0 0,0 0 0,0 7 0,0 2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0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24575,'0'31'0,"0"-4"0,0 29 0,0-23 0,0 43 0,0-33 0,0 28 0,0-12 0,0-11 0,0 20 0,0-25 0,0 22 0,0-20 0,0-1 0,0-11 0,0-2 0,0-13 0,0-3 0,0-7 0,0-4 0,0-1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1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 24575,'37'0'0,"-4"0"0,-17 0 0,-4 0 0,3 0 0,-3 0 0,0 0 0,-1 0 0,-7 6 0,-1-1 0,-3 19 0,0-10 0,0 17 0,0-5 0,-5 7 0,-3 0 0,-7 3 0,-9-1 0,4 3 0,-9-3 0,11-8 0,-4-1 0,5-13 0,1 3 0,0-8 0,4 0 0,-3-4 0,2-1 0,-3-3 0,4-3 0,1-5 0,3-4 0,0-8 0,0 3 0,3-4 0,1 9 0,4 1 0,0 4 0,0-1 0,0 1 0,0 0 0,3 0 0,5 3 0,4-3 0,8 6 0,-3-2 0,8 3 0,-4 0 0,1 0 0,3 0 0,-4 0 0,5 4 0,0 4 0,-4 2 0,3 6 0,-8-7 0,8 7 0,-8-7 0,0 7 0,-2-7 0,-7 2 0,3-3 0,-3-4 0,-1-1 0,-4-3 0,0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2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24575,'2'-4'0,"8"1"0,10 3 0,6 4 0,12 11 0,2 1 0,11 9 0,0 0 0,1 7 0,0 0 0,-11-2 0,14 1 0,-18-7 0,14 3 0,-11 2 0,-12-14 0,3 7 0,-18-17 0,3 6 0,-9-10 0,-3 9 0,-1-5 0,-3 15 0,0-7 0,0 12 0,-8 1 0,-7 3 0,-18 22 0,8-19 0,-12 21 0,12-14 0,-6 3 0,0 4 0,1-5 0,5-7 0,5-1 0,4-11 0,7-2 0,-2-8 0,6-1 0,-1-4 0,5-9 0,-2-19 0,3 9 0,0-11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8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488 1 24575,'-12'27'0,"-7"5"0,-6 7 0,-6 2 0,0 5 0,0-4 0,-12 17 0,15-21 0,-22 28 0,23-24 0,-16 14 0,11-10 0,-3-5 0,14-7 0,2-1 0,7-11 0,3-2 0,1-8 0,1-1 0,6-4 0,-2 1 0,3-1 0,0 0 0,0 0 0,3 0 0,5 0 0,8 1 0,6 0 0,4 1 0,6 4 0,6 7 0,-3-1 0,13 11 0,-14-11 0,12 11 0,-6-4 0,-1-1 0,-3 4 0,-9-11 0,-6 0 0,-5-3 0,-4-7 0,-1 3 0,-4-4 0,0-3 0,-3 3 0,-1-6 0,-3 2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8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 24575,'0'1'0,"0"3"0,0 23 0,0 1 0,0 10 0,0 0 0,0-5 0,0 3 0,0-8 0,0 3 0,0-9 0,3-2 0,11 1 0,0-7 0,7 3 0,0-9 0,0-3 0,11 3 0,-10-7 0,14 3 0,-14-4 0,9 0 0,1-4 0,-4-10 0,5-6 0,-13-7 0,6-2 0,-12 8 0,4-6 0,-6 10 0,0-8 0,-3 8 0,4-4 0,-9 1 0,3 3 0,-6-14 0,2 8 0,-3-8 0,0 4 0,0-4 0,0 3 0,0 9 0,0 7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38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24575,'0'-18'0,"0"32"0,0 8 0,0 23 0,0-7 0,0-10 0,0 21 0,0-20 0,0 19 0,0-8 0,0 18 0,0-17 0,5 15 0,0-22 0,1 15 0,2-9 0,-3-2 0,0-6 0,3-6 0,-7-4 0,6-6 0,-6-1 0,5-7 0,-5 3 0,2-4 0,0 0 0,-2-6 0,2-6 0,-3 1 0,0-3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5:5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24575,'-4'5'0,"1"8"0,3 8 0,0 5 0,0 5 0,0 2 0,0 17 0,0-3 0,0-1 0,0-3 0,0 2 0,0 2 0,0 5 0,0-2 0,0-4 0,0 5 0,0-11 0,0 9 0,0-15 0,0 5 0,0-7 0,0-6 0,0 0 0,0-8 0,0-3 0,0-8 0,0 0 0,-3-12 0,3 6 0,-4-10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0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24575,'0'2'0,"0"19"0,0 14 0,0 16 0,0-11 0,0 9 0,0-9 0,0 11 0,0 0 0,0-5 0,0-8 0,0-11 0,0-10 0,0-6 0,-3-10 0,2 2 0,-2-6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0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24575,'0'31'0,"0"8"0,0 7 0,0 12 0,0 9 0,0 9 0,0 7 0,0-1 0,0 10 0,0-8 0,0 15 0,0-22 0,0-8 0,0 2 0,0-15 0,0 17 0,0-13 0,0-2 0,0-7 0,0-11 0,0 3 0,0-10 0,0 0 0,0-6 0,0-7 0,0-8 0,0-1 0,0-4 0,0-3 0,0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1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24575,'0'11'0,"0"-3"0,0 19 0,0-5 0,0 4 0,0 12 0,0-9 0,0 8 0,0-11 0,0-4 0,4 3 0,1-8 0,7 8 0,1-15 0,8 5 0,-4-14 0,13 3 0,-7-4 0,9 0 0,-1 0 0,2-4 0,-1-5 0,7-11 0,-12 1 0,7-9 0,-6 4 0,-5 1 0,-1-3 0,-5 4 0,-4-4 0,0 4 0,-5-3 0,0 8 0,1-4 0,-5 5 0,0 0 0,-4 0 0,0 0 0,0 7 0,0 2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2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24575,'-9'4'0,"3"18"0,6 15 0,0 15 0,0-7 0,0-1 0,0 14 0,0-15 0,0 21 0,0-18 0,0 5 0,0-5 0,0 4 0,0-16 0,0 3 0,0-11 0,0-4 0,0-2 0,0-4 0,0-4 0,0-1 0,0-7 0,0-1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3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24575,'5'-8'0,"15"15"0,-2 0 0,9 19 0,-1-11 0,5 13 0,3-4 0,14 20 0,-11-11 0,11 5 0,-7-4 0,-3-13 0,-2 18 0,2-22 0,-8 15 0,2-17 0,-5-1 0,-9 1 0,1-10 0,-6 7 0,-1-5 0,-1 1 0,-7-1 0,-1 0 0,-3 0 0,0 9 0,0 2 0,-14 15 0,-3 1 0,-14 7 0,0 0 0,0 5 0,-5 2 0,8 3 0,-8 2 0,15-2 0,-9-5 0,14-1 0,-7-7 0,8 0 0,1-5 0,4-1 0,3-11 0,2 0 0,1-9 0,-3-1 0,6-4 0,-6 0 0,4-3 0,-5-1 0,-7-7 0,-5-20 0,5 15 0,1-14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3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24575,'3'-3'0,"5"0"0,8 3 0,11 0 0,5 0 0,6 0 0,0 0 0,0 0 0,0 0 0,-5 0 0,-2 0 0,-9 0 0,-6 0 0,-1 0 0,-10 0 0,2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4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24575,'2'3'0,"8"0"0,16-3 0,1 0 0,10 0 0,-10 0 0,10 0 0,-10 0 0,10 0 0,-18 0 0,6 0 0,-14 0 0,-2-7 0,-3 6 0,-6-7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427 153 24575,'4'-9'0,"-1"0"0,-3-9 0,0-3 0,0 0 0,0-1 0,0 2 0,0 4 0,-7 7 0,-1 2 0,-12 7 0,-7 0 0,-1 0 0,-9 8 0,-5 21 0,-1 10 0,-2 11 0,9 2 0,5-5 0,0 4 0,6-6 0,0-1 0,11-6 0,4 0 0,6-6 0,4 0 0,0-6 0,4 0 0,4-4 0,9-1 0,10-4 0,6 1 0,4-3 0,1-1 0,6-9 0,-4-1 0,4-4 0,-6 0 0,-6 0 0,0 0 0,-6 0 0,-5 0 0,0 0 0,-9 0 0,-1 0 0,-4-3 0,-3 2 0,-1-2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24575,'0'14'0,"0"5"0,0 3 0,0 9 0,0-3 0,0 3 0,0 0 0,0-3 0,0 3 0,0-9 0,0 3 0,0-12 0,0 3 0,0-9 0,0 0 0,0-6 0,0-9 0,0 2 0,0-4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0:53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24575,'83'-19'0,"0"-1"0,0 1 0,0 0 0,20-7 0,-3 1 0,-20 6 0,-5 6 0,-2-8 0,-7 8 0,-6 2 0,5 1 0,-12 9 0,4-8 0,-5 8 0,-7-4 0,5 5 0,-11 0 0,5 0 0,-6 0 0,-5 0 0,3 0 0,-13 0 0,3 0 0,-10 0 0,0 0 0,-4 0 0,-1 0 0,-4 0 0,0 0 0,-3 0 0,-1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4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24575,'0'-14'0,"0"-5"0,8-3 0,1 0 0,8-8 0,-4 11 0,0-7 0,-5 14 0,3-3 0,-2 3 0,2 0 0,-4 4 0,0 5 0,0 3 0,0 0 0,1 0 0,-1 0 0,4 0 0,-3 0 0,3 0 0,-4 0 0,4 0 0,-3 0 0,3 3 0,0 1 0,-2 7 0,2 2 0,-3 3 0,0 0 0,0-4 0,3 3 0,-3-7 0,4 7 0,-5-7 0,1 3 0,-1-4 0,0 0 0,4-3 0,-3-1 0,7-3 0,-7 0 0,7 0 0,-3 0 0,4 0 0,0-3 0,0-2 0,-1-6 0,-3 2 0,-1-2 0,-3 4 0,-1 0 0,0 2 0,0-1 0,-3 2 0,-1-3 0,0 0 0,-2 0 0,2 0 0,-3 0 0,0 0 0,3 3 0,-2 1 0,2 3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09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50 24575,'0'-11'0,"0"2"0,0 1 0,0 1 0,0 0 0,-3 3 0,0 1 0,-4 3 0,0 0 0,3 3 0,1 5 0,3 4 0,0 0 0,0 3 0,0-7 0,0 3 0,0-4 0,2-3 0,6-1 0,0-3 0,0 0 0,-5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0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28 203 24575,'0'-6'0,"0"-5"0,0-11 0,0-1 0,0-4 0,0-3 0,0 11 0,0-6 0,0 9 0,0 3 0,0 2 0,0 13 0,0 8 0,0 10 0,0 12 0,0 0 0,0 7 0,-4-1 0,3 0 0,-3-1 0,4 1 0,-4-5 0,3 3 0,-7-3 0,7 5 0,-4 0 0,5 0 0,0-5 0,0 3 0,0-8 0,0 3 0,0-9 0,0-2 0,0-4 0,0-4 0,0-1 0,0-4 0,0 0 0,0-15 0,0 8 0,0-12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695 0 24575,'-8'6'0,"-12"17"0,-13 13 0,-4 4 0,-16 24-991,3-13 0,-1 1 991,21-12 0,1 0 0,-14 5 0,1 0 0,7 4 0,3-1 0,-25 22 473,7-3-473,17-19 367,-2-6-367,10 0 0,6-18 0,10-2 1009,6-7-1009,3-7 133,0 3-133,0-4 0,7 0 0,6 1 0,9 0 0,9 5 0,7 7 0,2 5 0,17 7 0,-8-1 0,-1 0 0,2 5 0,-12 0 0,4 7 0,-2-7 0,-9-1 0,-1-7 0,-9-5 0,-8-7 0,-2-5 0,-4-4 0,-3-3 0,-1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24575,'0'5'0,"0"6"0,0 17 0,0 5 0,0 18 0,0-10 0,0 10 0,0-13 0,0-6 0,0 5 0,7-14 0,2 2 0,17-16 0,-8 2 0,18-10 0,-8 2 0,10-3 0,0 0 0,-1-8 0,3-8 0,-5-14 0,0-7 0,-5-3 0,0 4 0,0 2 0,-6 1 0,-6 5 0,-1 1 0,-8 2 0,3 8 0,-4-3 0,-4 4 0,0 0 0,-4 7 0,0 2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9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24575,'-3'9'0,"-1"16"0,4 6 0,0 13 0,0 14 0,0-20 0,0 31 0,0-21 0,0 12 0,0-2 0,0-13 0,0-6 0,0-3 0,0-8 0,0-5 0,0-4 0,0-11 0,0 4 0,0-5 0,0 0 0,0 0 0,0 0 0,0 0 0,0 1 0,0-1 0,0 0 0,0 0 0,-3-3 0,3-1 0,-3-3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24575,'0'15'0,"0"-6"0,0 11 0,0-4 0,0 1 0,0 4 0,0-5 0,0-4 0,0-1 0,0-4 0,0 4 0,3-6 0,1 2 0,7-7 0,-3 0 0,12 0 0,-11 0 0,10 0 0,-7 0 0,0 0 0,-2 0 0,-3 0 0,0 0 0,1 0 0,-1 0 0,-3 0 0,-1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0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22 24575,'6'0'0,"-2"-3"0,-1-4 0,-6 2 0,-5-1 0,0 6 0,-3 0 0,4 0 0,-1 0 0,1 3 0,3 5 0,-2 0 0,5 3 0,-2-4 0,3-3 0,0-1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1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24575,'0'8'0,"0"-1"0,0 40 0,0-19 0,-5 28 0,4-21 0,-4 44 0,5-29 0,0 18 0,0-12 0,0-2 0,0 6 0,0 26 0,0-38 0,0 36 0,0-36 0,0 11 0,0-1 0,0-12 0,4-2 0,-3-11 0,3-2 0,-4-9 0,0-2 0,0-4 0,0-4 0,0-1 0,-3-10 0,-1-6 0,0 1 0,0-3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2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24575,'0'24'0,"0"-2"0,0 14 0,0 3 0,0 1 0,0 3 0,0-5 0,0 0 0,0 0 0,0-5 0,0 10 0,0-19 0,4 8 0,4-16 0,9-3 0,4-1 0,1-8 0,13 0 0,-11-4 0,17-4 0,-12-10 0,22-19 0,-23 2 0,24-16 0,-26 7 0,9-2 0,-4-4 0,-5 6 0,-3 6 0,-9 2 0,-1 6 0,-5 4 0,1 2 0,-5 4 0,0 4 0,-4 4 0,0 5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24575,'0'76'0,"0"1"0,0-43 0,0 30 0,0-21 0,0 27 0,0-23 0,0 11 0,0-7 0,0-6 0,0 5 0,0-10 0,0 4 0,0-12 0,0 0 0,0-15 0,0-1 0,0-9 0,-6-6 0,4 1 0,-4-5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42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27 24575,'0'6'0,"0"-4"0,0 16 0,0-6 0,-4 9 0,3-4 0,-7 8 0,7-8 0,-3 8 0,1-8 0,2 3 0,-6-8 0,6 3 0,-2-7 0,3 3 0,0-4 0,0-9 0,0-3 0,0-6 0,0-4 0,0-2 0,0 4 0,0-7 0,0 8 0,0-4 0,0 4 0,0-3 0,0 7 0,0-3 0,0 4 0,0-5 0,0 4 0,0-3 0,0 4 0,0 0 0,0-1 0,0 1 0,0 0 0,0-1 0,0 1 0,0 0 0,-3 3 0,-1 1 0,-3 3 0,0 6 0,3 3 0,-3 11 0,6-3 0,-6 8 0,6-8 0,-7 3 0,7-4 0,-2 0 0,-1-4 0,4-1 0,-4-4 0,4 0 0,0 1 0,-3-4 0,2-1 0,-2-3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3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1 24575,'4'5'0,"-1"11"0,-3 13 0,0 9 0,0 0 0,0 6 0,4 1 0,-3 1 0,9 11 0,-9-16 0,9 15 0,-9-11 0,3-5 0,-4-3 0,0-11 0,-4 0 0,-4-4 0,-9-1 0,-5-12 0,-9 3 0,8-11 0,-7 3 0,13-4 0,-8 0 0,11 0 0,-5 0 0,10-3 0,-2-5 0,7-4 0,0-4 0,4 4 0,0-3 0,0 2 0,0-3 0,0 4 0,4-3 0,4 3 0,9-5 0,0 1 0,8-1 0,-4 0 0,5 0 0,0 3 0,0 1 0,0 5 0,-4-1 0,-2 1 0,-4 0 0,0 0 0,-4 0 0,-4 4 0,-5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4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24575,'-2'0'0,"-4"0"0,-9 0 0,-1 0 0,4 0 0,1 0 0,3 0 0,1 3 0,0 1 0,3 3 0,1 0 0,3 0 0,0 1 0,0-1 0,0 0 0,3-3 0,0-1 0,8-3 0,-3 0 0,7 0 0,-3 0 0,4-4 0,-3-4 0,2-1 0,-10 1 0,2 5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24575,'2'2'0,"1"1"0,27 26 0,-12-10 0,27 21 0,-25-21 0,32 33 0,-27-30 0,21 24 0,-17-22 0,6 11 0,-2-10 0,-8 7 0,1-17 0,-13 5 0,2-8 0,-6-3 0,-1 1 0,-5-6 0,-3 7 0,0-3 0,-4 7 0,-9 3 0,-12 10 0,-11 8 0,-1 5 0,-18 16 0,25-19 0,-27 30 0,30-26 0,-11 18 0,13-15 0,0-1 0,6-6 0,5-6 0,1-5 0,8-11 0,2-4 0,-1-5 0,4-13 0,-4 7 0,4-10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5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24575,'2'0'0,"8"0"0,28 0 0,-2 0 0,27 0 0,-27 0 0,19 0 0,-14 0 0,10 0 0,-5 0 0,-2 0 0,-12 0 0,-5 0 0,-13 0 0,-8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6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24575,'65'2'0,"-1"0"0,10 0 0,-14-1 0,-37-1 0,25-4 0,-33-26 0,-2 18 0,-8-17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7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 24575,'-65'7'0,"15"-1"0,12 7 0,5 5 0,4 2 0,0 9 0,1-1 0,9-2 0,1-3 0,2 2 0,6-3 0,1-5 0,5 7 0,4-10 0,0 6 0,0-8 0,12 4 0,8-3 0,12 1 0,6 0 0,-9-2 0,6 2 0,-13 3 0,10 6 0,-9-1 0,-1 10 0,-4 1 0,-3 5 0,-1 0 0,-5 0 0,-3 0 0,-2 0 0,-4-5 0,0-2 0,0 1 0,0-5 0,-4 0 0,-4-2 0,-10-8 0,1 4 0,-14-3 0,8-5 0,-8 0 0,-1-4 0,-1-4 0,2-1 0,-6-4 0,10 0 0,0-11 0,9-9 0,5-13 0,7-11 0,2 4 0,4-10 0,0 10 0,4-4 0,10 11 0,1 1 0,12 4 0,-5 6 0,1 0 0,2 9 0,-8 1 0,3 4 0,1-1 0,-4 5 0,3 0 0,-4 0 0,-4 3 0,-1-2 0,-4 3 0,0 0 0,0 0 0,-6-3 0,2 2 0,-6-2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8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8 557 24575,'-4'1'0,"1"-15"0,11-10 0,5-34 0,6 20 0,2-24 0,-6 22 0,-5-12 0,3 6 0,-11 12 0,10 8 0,-11 10 0,3 13 0,-8 9 0,-1 15 0,-4 5 0,0 5 0,4-3 0,1 3 0,4 0 0,0-8 0,0 7 0,0-17 0,0 6 0,0-11 0,0 3 0,11-7 0,4 0 0,16-4 0,-1-18 0,8-5 0,-7-13 0,4-8 0,0 1 0,-3-8 0,0 4 0,-9 8 0,-9 8 0,-1 5 0,-5 4 0,-3 2 0,-2 8 0,-3 1 0,-3 7 0,-1 1 0,-6 3 0,1 3 0,-2 9 0,-1 6 0,2 8 0,1 0 0,1 6 0,7 0 0,-3 6 0,4 6 0,0 1 0,0 7 0,0-1 0,0 0 0,4 6 0,2-4 0,5 11 0,-1-11 0,1 5 0,-1-13 0,-5 5 0,-1-11 0,-4 0 0,0-2 0,-4-10 0,-4 0 0,-5-2 0,-8-7 0,3 2 0,-2-7 0,-1-1 0,-3-4 0,2-3 0,3-2 0,8-3 0,3 0 0,4-11 0,1 1 0,3-21 0,0 8 0,0-14 0,0 4 0,13-1 0,11-17 0,6 22 0,12-18 0,-8 17 0,12-2 0,-4-3 0,3 9 0,-6 2 0,-7 9 0,0 2 0,-11 5 0,-1-1 0,-4 5 0,-4 0 0,-1 1 0,-4 2 0,-3-2 0,0 3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29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0 24575,'2'0'0,"-1"0"0,9 0 0,-3 0 0,-6 0 0,-9 0 0,-5 0 0,-2 0 0,0 0 0,7 0 0,-7 0 0,6 0 0,-2 0 0,4 4 0,3-1 0,-2 4 0,5-3 0,-2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0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45 24575,'0'-5'0,"0"-1"0,0 6 0,0-4 0,-3-3 0,-1-1 0,-3 4 0,-1-2 0,1 5 0,0-2 0,-1 3 0,1 0 0,0 0 0,4 3 0,0-3 0,3 3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1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24575,'5'0'0,"17"0"0,15 0 0,14-4 0,7-2 0,-17 0 0,21 1 0,-20 5 0,10-8 0,-3 6 0,-15-7 0,-2 9 0,-11 0 0,-9 0 0,-1 0 0,-7 0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44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24575,'0'10'0,"0"7"0,0 4 0,0 5 0,0 0 0,0 0 0,0 5 0,0 2 0,0 5 0,0 0 0,0 6 0,0-5 0,0 5 0,0-1 0,0 2 0,0 0 0,0-1 0,0 0 0,0-10 0,0 9 0,0-11 0,4 6 0,1 1 0,5-2 0,-1-4 0,0-2 0,-4-5 0,2-4 0,-6-2 0,6-4 0,-3-4 0,0 3 0,3-7 0,-3 3 0,0-4 0,2-3 0,-2 0 0,3-4 0,0 0 0,0 0 0,5 0 0,-4 0 0,7-4 0,-7 0 0,7-8 0,-3 0 0,4-4 0,5-5 0,-4 3 0,6-8 0,-2 3 0,-3 1 0,4-4 0,-6 9 0,1-3 0,-1 4 0,-4 4 0,-1 0 0,-4 8 0,0 1 0,-3 0 0,2 2 0,-5-2 0,2 3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1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24575,'0'19'0,"0"36"0,0-9 0,0 36 0,0-36 0,0 5 0,0-13 0,0 0 0,0 0 0,0-5 0,0-2 0,0-9 0,0-6 0,0-4 0,0-5 0,0-3 0,0-1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2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50 24575,'4'-10'0,"-1"-1"0,-3 1 0,-3-1 0,-1 7 0,-7 1 0,-1 3 0,-4 0 0,-10 0 0,7 0 0,-16 0 0,16 3 0,-12 11 0,7 11 0,-5 5 0,8 8 0,-6-3 0,10 9 0,-3 2 0,5 0 0,1-2 0,8 0 0,-3-5 0,9 5 0,0-6 0,0-5 0,0-2 0,0-5 0,7-4 0,2-5 0,12-5 0,0-4 0,5-3 0,0-1 0,0-4 0,1 0 0,-1 0 0,0 0 0,0 0 0,-5-8 0,4 3 0,-8-10 0,11-2 0,-14 1 0,4-4 0,-13 11 0,-2 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3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49 24575,'16'-12'0,"-1"5"0,6 0 0,6 1 0,-4-2 0,7 3 0,-13 1 0,8 4 0,-8 0 0,8 0 0,-9 0 0,1 10 0,-10 0 0,-4 13 0,-3-1 0,0 4 0,0 5 0,0 2 0,-13 7 0,1-2 0,-18 3 0,4-1 0,1-6 0,-3 0 0,9-7 0,-3-5 0,1-5 0,4-5 0,-3-4 0,4-3 0,-1-2 0,1-3 0,4 0 0,1-3 0,4-1 0,3-7 0,1-1 0,3-4 0,0 0 0,0 0 0,0 4 0,0-3 0,0 7 0,3 0 0,1 5 0,7 3 0,1 0 0,4 0 0,0 0 0,0 0 0,4 0 0,2 0 0,-1 3 0,4 6 0,-3 4 0,4 1 0,0 2 0,0-2 0,0-1 0,-4-1 0,3-3 0,-8-1 0,4 0 0,-9 0 0,2-4 0,-5-1 0,2-3 0,-7 0 0,-1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4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70 115 24575,'0'7'0,"0"0"0,0 4 0,-7-3 0,2 4 0,-10-4 0,10-1 0,-9 1 0,9-1 0,-6-3 0,7-7 0,0-10 0,4-13 0,0-2 0,0-3 0,8 5 0,1 4 0,4 2 0,2 7 0,-6 5 0,5 5 0,-6 3 0,4 0 0,-5 0 0,0 0 0,0 0 0,-3 3 0,-1 5 0,-3 4 0,0 0 0,0 2 0,0-9 0,0 2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1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8 24575,'-3'-4'0,"-1"1"0,-3 3 0,-4 0 0,-1 0 0,-1 3 0,-2 9 0,-3 7 0,-1 7 0,1 1 0,1 5 0,10-5 0,-5 5 0,11-6 0,-3 0 0,4 0 0,0-5 0,0 4 0,0-8 0,0 4 0,0-1 0,0-3 0,0 3 0,0 1 0,3-5 0,5 1 0,4-6 0,9-3 0,0 0 0,6 1 0,4 0 0,2 0 0,5-3 0,0-2 0,-6-4 0,0 0 0,-6 0 0,0 0 0,-5 0 0,0 0 0,-5 0 0,0 0 0,-4 0 0,3-4 0,-7-4 0,4-4 0,-4-4 0,0-5 0,0 4 0,1-13 0,-1 7 0,-2-9 0,-2 6 0,-4-6 0,0-1 0,0 0 0,0-3 0,0 8 0,0-4 0,0 6 0,-8 5 0,-1 0 0,-7 9 0,-4 0 0,-2 3 0,-4 1 0,0 3 0,-1 1 0,1 4 0,0 0 0,0 0 0,4 0 0,-3 0 0,8 0 0,-8 0 0,8 0 0,0 0 0,6 0 0,3 0 0,1 0 0,0 0 0,0 0 0,3-3 0,1 2 0,3-2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3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1498 24575,'5'8'0,"11"-1"0,20-7 0,17-21 0,41-9-1143,-39-1 1,3-5 1142,14-4 0,4-3-775,6-6 1,0-5 774,-26 13 0,-1-1 0,2-1-847,7 0 1,2 0-1,-3 0 847,12-11 0,0-2 0,-10 9 0,4-2 0,-2 4 0,8-5 0,1 1 0,-13 7 0,3-2 0,-2 3 0,21-9 0,-5 5-396,-23 13 0,-3 1 396,3 0 0,-3 3 1236,11-7-1236,5-5 0,-4 7 1831,-27 12-1831,-2-1 2949,-15 16-2949,-6-5 1150,-4 7-1150,-5 0 0,0 0 0,-3-2 0,-7 4 0,-1-4 0,-6 6 0,-2 3 0,4 2 0,-7 2 0,7 1 0,-12 0 0,7-1 0,-8 2 0,1-1 0,-2 0 0,-4 1 0,-5-4 0,3 3 0,-3-4 0,4 1 0,-4-1 0,3-4 0,-3 0 0,9 0 0,2 0 0,4 0 0,4 0 0,0 0 0,5 0 0,3-3 0,4-1 0,17-4 0,2-4 0,24 1 0,-9-6 0,10 2 0,-1 0 0,-3-3 0,-2 7 0,-6-2 0,-6 4 0,-5 0 0,-4 1 0,-6 4 0,-4 1 0,0 0 0,-3 5 0,-1 7 0,-3 4 0,-4 17 0,-1-8 0,-3 5 0,-1-2 0,4-4 0,-2-3 0,3-2 0,0-9 0,1 0 0,0-3 0,2-1 0,-3-3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5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24575,'-4'12'0,"1"7"0,3 20 0,0 13 0,0 8 0,0 14 0,0 1 0,0 8-610,0 8 610,6 2 0,-5-20 0,2-10 0,0-4 0,-3-12 0,0 9 0,0 1 0,0 0 0,0 6 0,0 0 0,0-23 0,0-2 610,0-15-610,0-7 0,0-9 0,0 0 0,0-3 0,0-1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7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24575,'98'4'0,"0"-1"0,-12-25 0,-21 16 0,-52 60 0,-17 8 0,4-20 0,-4 10 0,-6-2 0,-5-11 0,-9 1 0,0-7 0,1-10 0,-4-1 0,6-9 0,-1-1 0,2-7 0,4-2 0,4-3 0,0 0 0,5 0 0,3-3 0,1-10 0,3 0 0,0-12 0,0 8 0,0-4 0,8 1 0,1 3 0,7-4 0,5 4 0,-4 1 0,3 3 0,-4 2 0,0 6 0,0 2 0,0 3 0,-4 0 0,-1 0 0,0 0 0,-3 0 0,4 11 0,-4 9 0,5 12 0,-2 12 0,3 2 0,2 11 0,-5-4 0,4 4 0,-5-6 0,1 1 0,-1-7 0,-5-6 0,-1-12 0,-4-4 0,0-10 0,0 2 0,0-17 0,4-8 0,2-22 0,3-3 0,5-9 0,6 5 0,6-1 0,-1 0 0,4 4 0,-11 9 0,4 6 0,-6 5 0,0 7 0,-4-2 0,-1 10 0,-4-2 0,0 3 0,0 0 0,-3 7 0,0 12 0,-4 9 0,0 16 0,0 1 0,0 7 0,0 6 0,0 18 0,0-13 0,0 0 0,0-21 0,3-19 0,5 3 0,4-14 0,4 0 0,0-8 0,5 0 0,-4-4 0,3-7 0,-2-12 0,-1-9 0,2-11 0,-4-5 0,-1 5 0,-4 0 0,-5 7 0,-1 6 0,-4 0 0,0 4 0,0 2 0,-8 7 0,-5 5 0,-9 5 0,-4 3 0,-5 0 0,-2 0 0,-5 0 0,-1 0 0,7 0 0,-17 16 0,19-4 0,-9 13 0,18-9 0,9 0 0,0 0 0,8 0 0,0 0 0,4-4 0,0-1 0,7-3 0,12-4 0,22-1 0,6-3 0,18 0 0,-6-14 0,10-17 0,0-16-775,10-14 775,-44 24 0,-1 1 0,31-20 0,-11-27 0,-9 24 0,-3-17 0,-8 14 0,-8 4 0,-10 12 0,-6 2 0,-6 6 0,-4 0 775,0 5-775,0 2 0,-4-8 0,4 14 0,-8-7 0,4 19 0,-3 2 0,3 4 0,-3 3 0,3 1 0,1 10 0,0 11 0,-2 16 0,4 6 0,-9 24 0,9-21 0,-5 27 0,6-22 0,0 16 0,0-11 0,0 5 0,0-12 0,0-2 0,0-12 0,0-5 0,0-6 0,0-9 0,0-1 0,0-4 0,0 0 0,3-3 0,5-1 0,4-10 0,9-7 0,8-10 0,1-5 0,3 4 0,-1 2 0,1 5 0,0 3 0,3 2 0,-8 8 0,-2 0 0,0 5 0,-9 0 0,3 0 0,-8 0 0,0 17 0,-4-1 0,-3 33 0,-1-19 0,-4 25 0,0-14 0,-9 10 0,-7-4 0,-10-7 0,1-2 0,-1-13 0,-3-2 0,2-11 0,-10-6 0,9-3 0,-3-3 0,4-12 0,-2-10 0,4-18 0,4-7 0,2 2 0,12 0 0,-1 13 0,8 0 0,0 6 0,0 4 0,0 1 0,0 9 0,0 1 0,3 4 0,5-1 0,4 4 0,-3 1 0,-2 3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8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24575,'12'0'0,"-2"0"0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3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59 493 24575,'53'-1'0,"0"0"0,-24-14 0,61 9 0,-115-9 0,-4 15 0,-14 0 0,10 9 0,-6 6 0,4 10 0,6 3 0,6 5 0,9-6 0,5 0 0,5-6 0,4-5 0,3 0 0,10-4 0,10-4 0,10-4 0,11-4 0,15 0 0,-4-9 0,12-13 0,-12-18 0,-16 2 0,-5-1 0,-2-2 0,0-13 0,18-21 0,-28 12 0,-8 16 0,-3-18 0,-5 18 0,-1-4 0,-5 18 0,0 6 0,0 6 0,-7 9 0,-2 4 0,-12 4 0,4 4 0,-8 0 0,8 0 0,-4 0 0,5 7 0,0 2 0,3 17 0,1 2 0,2 16 0,-1 16 0,5 1 0,1 13 0,5-2 0,0-11 0,0 34 0,0-36 0,0-3 0,0 0 0,0-3 0,0 4 0,0-2 0,0-8 0,0 39 0,0-32 0,8 21 0,-1-24 0,6 3 0,-4-32 0,-2-5 0,1-6 0,3-4 0,1-3 0,0 0 0,3-4 0,-3 0 0,0 0 0,-1 0 0,0 0 0,-2-7 0,6-7 0,0-19 0,-1-7 0,1-5 0,-5-5 0,-5 4 0,0-5 0,-5 5 0,0 2 0,0 16 0,-4 2 0,-8 13 0,-7 1 0,-7 7 0,0 1 0,0 4 0,4 0 0,-3 0 0,12 0 0,-6 0 0,20-9 0,12-7 0,16-15 0,20-14 0,3-6 0,-7 5 0,3-2 0,-12 13 0,0-7 0,-3 12 0,-9 2 0,-7 12 0,-9 7 0,-5 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4:45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533 61 24575,'-9'-4'0,"-4"1"0,-16 3 0,1 0 0,-8 0 0,3 0 0,-5 0 0,0 5 0,0-4 0,6 3 0,-5-4 0,5 4 0,-1-3 0,2 3 0,9-4 0,2 0 0,7 0 0,2 0 0,4 0 0,-3 0 0,-1 0 0,3 3 0,5-2 0,15 1 0,6-2 0,13 0 0,-3 0 0,8-4 0,2-1 0,8-5 0,-1-4 0,4 7 0,-3-6 0,-1 7 0,5 1 0,-11-4 0,5 8 0,-12-3 0,5 4 0,-14 0 0,2 0 0,-9 0 0,-4 0 0,-1 0 0,-3 0 0,-1 0 0,0 0 0,-3 0 0,-1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24575,'-8'38'0,"1"-11"0,7-13 0,0-7 0,0 1 0,0 2 0,0-2 0,0 6 0,0-2 0,0 0 0,0 3 0,0-7 0,0 12 0,0-11 0,0 7 0,0-5 0,0-3 0,0 6 0,0-1 0,-7-1 0,-7 0 0,1-1 0,-7 2 0,3-4 0,-4 2 0,-6-7 0,1 5 0,0-4 0,5-2 0,-4-3 0,8 0 0,-4 0 0,9 0 0,-3-3 0,6-5 0,-2-5 0,6-3 0,-2 0 0,3 0 0,-1 0 0,2 1 0,3-2 0,0 2 0,0-6 0,0-1 0,0 1 0,3-5 0,2 9 0,3-3 0,0 8 0,0-4 0,-1 8 0,0-3 0,1 4 0,-1 0 0,0-1 0,-3 4 0,-1 1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1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24575,'0'7'0,"0"3"0,0-2 0,0 12 0,0-7 0,0 17 0,0-7 0,0 9 0,0 5 0,0-3 0,0 5 0,0-2 0,0-4 0,0-1 0,0-5 0,0-2 0,0-8 0,0 8 0,0-8 0,0 4 0,0-5 0,0 0 0,0-4 0,0-5 0,0-4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2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24575,'11'79'0,"0"0"0,1-1 0,-1 1 0,-3 18 0,-1-3 0,12-37 0,25-50 0,-12-7 0,6-4 0,-3-20 0,5-11 0,-8-12 0,6-12 0,-1 9 0,-8-9 0,7 6 0,-15 7 0,-1 2 0,-7 16 0,-5-3 0,-3 14 0,-1 1 0,-4 4 0,0 5 0,0 0 0,-3-1 0,-5 1 0,3 3 0,-3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3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24575,'0'1'0,"0"6"0,0 35 0,0 0 0,0 16 0,0 7 0,0 4 0,0 14 0,0 0 0,0 0 0,0-20 0,0 8 0,0-18 0,0 1 0,0 2 0,0-16 0,0-10 0,0 0 0,0-21 0,0 7 0,0-9 0,-6-9 0,5 3 0,-5-7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4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24575,'8'1'0,"-1"18"0,-7 8 0,0 36 0,0-31 0,0 31 0,0-23 0,0 5 0,0 11 0,0-14 0,0 8 0,0-17 0,0-2 0,0-9 0,0-6 0,0-5 0,-6-7 0,-7-9 0,4 3 0,-3-6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24575,'6'-4'0,"3"1"0,15 3 0,4 0 0,23 0 0,-20 0 0,23 0 0,-18 0 0,21 0 0,-10 0 0,2 0 0,-5 0 0,-5 0 0,5 0 0,-16-4 0,2 3 0,-17-2 0,2-1 0,-7 4 0,-1-4 0,-3 4 0,-1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24575,'71'1'0,"-1"0"0,0 1 0,7-1 0,0 0 0,-20 0 0,-20-1 0,24 0 0,-49 0 0,-1 0 0,-4 0 0,0 0 0,-3 0 0,-1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5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24575,'81'26'0,"1"0"0,-1 0 0,1-1 0,18 5 0,-3-2 0,-32-7 0,-45-10 0,-8-10 0,-4 6 0,-5-3 0,-3 7 0,0 1 0,-13 9 0,-8 8 0,-14 6 0,-6 1 0,0 4 0,-8 4 0,5 0 0,-5 5 0,12-8 0,3-5 0,4-2 0,6-7 0,7-8 0,4 0 0,6-11 0,-1 3 0,1-4 0,0-3 0,-4 0 0,-1-4 0,-11-19 0,3-8 0,4 3 0,7 1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377 129 24575,'1'-67'0,"-18"10"0,2 56 0,-17-2 0,5 3 0,0 0 0,-5 7 0,0 9 0,-4 19 0,6-4 0,-5 19 0,15-10 0,-6 11 0,7-6 0,7 5 0,0-10 0,10 4 0,-2-6 0,4-5 0,0-2 0,0-10 0,13 5 0,1-12 0,19 8 0,-1-12 0,12 0 0,-4-6 0,10-4 0,-11 0 0,5 0 0,-6-4 0,2-11 0,-7-1 0,-5-11 0,-7 13 0,-8-6 0,-2 12 0,-3-3 0,-1 7 0,0 0 0,-3 13 0,-1 5 0,-3 20 0,0 0 0,0 15 0,0 3 0,0 1 0,0 5 0,0-7 0,0-11 0,0-3 0,0-15 0,0-5 0,0-6 0,0-4 0,0-9 0,0 0 0,0-4 0,0 2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8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1 130 24575,'0'-77'0,"0"24"0,0 73 0,0 32 0,0-20 0,0 59 0,0-54 0,0 62 0,0-40 0,0 12 0,0-2 0,0-8 0,0 7 0,0-7 0,0 2 0,4-16 0,1 0 0,1-10 0,-3-11 0,-3-4 0,0-2 0,4-8 0,-4-1 0,4-4 0,-4 0 0,-3-3 0,-5-1 0,3-3 0,-2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1 184 24575,'0'7'0,"0"0"0,0 0 0,0-1 0,0 1 0,3 0 0,1-3 0,3 2 0,0-2 0,1 3 0,3-3 0,-3 3 0,3-7 0,0 7 0,-3-6 0,3 6 0,0-6 0,-3 5 0,7-5 0,-3 2 0,0 0 0,3-2 0,-7 2 0,7-3 0,-7 0 0,4 0 0,-5 0 0,0 0 0,0 0 0,0 0 0,0 0 0,1 0 0,-1 0 0,0 0 0,0 0 0,0 0 0,0 0 0,0 0 0,1 0 0,-1-3 0,0-5 0,1 0 0,-1-7 0,1 3 0,0-1 0,3-2 0,-3 3 0,4-4 0,-4 0 0,-4 0 0,0-4 0,-4 3 0,0-8 0,0 8 0,0-4 0,0 5 0,0 0 0,-4 4 0,-4 4 0,-4 5 0,-4 3 0,-4 0 0,3 0 0,-9 0 0,9 0 0,-8 4 0,2 9 0,-3 2 0,2 11 0,-1-7 0,7 1 0,-3 1 0,5-4 0,3 4 0,-2-5 0,6 0 0,-3 6 0,4 1 0,3 1 0,-2 1 0,6-4 0,-3 5 0,4 0 0,0 1 0,0-1 0,0 0 0,0 0 0,0-4 0,0 3 0,0-4 0,0 5 0,4 1 0,4-2 0,1-3 0,8 3 0,-5-8 0,1 8 0,3-8 0,-4 3 0,1-4 0,2 0 0,-6 0 0,6-4 0,-3 3 0,0-6 0,7 3 0,-5-5 0,6 1 0,-4 0 0,4-3 0,9-2 0,-1-3 0,5 0 0,-7 0 0,6 0 0,-5 0 0,10 0 0,-4-4 0,-1-5 0,5-5 0,-9-4 0,-2 0 0,-5 2 0,-5 3 0,-4-2 0,0 2 0,-5 1 0,1 1 0,-4 4 0,-1-4 0,0 2 0,-2 1 0,2 5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4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24575,'14'0'0,"11"0"0,-7 0 0,12 0 0,-3 0 0,-4 0 0,-1 0 0,-8 0 0,-6 0 0,0 12 0,-5 2 0,-3 17 0,0 2 0,-8 0 0,-7 5 0,-9-9 0,-7 10 0,3-9 0,-1-1 0,6-7 0,6-6 0,2-3 0,7-2 0,0-4 0,4 1 0,1-4 0,5-1 0,7-3 0,9-4 0,13-1 0,2-9 0,5 4 0,0-8 0,0 7 0,-6-2 0,0 0 0,-11 3 0,0 1 0,-6 2 0,-3 6 0,-1-5 0,-3 5 0,-1-2 0,-3 0 0,-1 2 0,-3-2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24575,'-1'91'0,"0"0"0,-1 0 0,1 1 0,0-1 0,-1 0 0,1 11 0,-1 10 0,0-8 0,1-24 0,0-39 0,1-37 0,0-1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24575,'3'3'0,"9"0"0,6-3 0,8 0 0,5 0 0,2 0 0,4 0 0,1 0 0,-6 0 0,35 0 0,-43 0 0,22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1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24575,'10'0'0,"3"0"0,27 0 0,-16 0 0,18 0 0,-15 0 0,11 0 0,-6 0 0,-5 0 0,-2 0 0,-11 0 0,1 0 0,-8 0 0,-3 0 0,-1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2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0 24575,'-2'0'0,"-9"13"0,-12 8 0,-7 19 0,-7 8 0,4 11 0,2-16 0,1 12 0,-1-13 0,3 4 0,-2 0 0,11-8 0,4 0 0,2-5 0,4-7 0,4-5 0,2-5 0,3-4 0,0-1 0,0-4 0,0 4 0,0 1 0,7 0 0,6 3 0,14-1 0,1 8 0,15 4 0,-13-2 0,15 9 0,-11-6 0,7 12 0,-5-8 0,-2 3 0,-7-10 0,-4 2 0,-2-12 0,-8 2 0,-2-9 0,-4-3 0,-3-10 0,-1 4 0,-3-8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3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24575,'0'2'0,"0"8"0,0 10 0,0 2 0,0 8 0,0-7 0,0 8 0,0-9 0,0 3 0,0-8 0,0 3 0,3-4 0,5 0 0,9-3 0,0 2 0,4-6 0,-1-1 0,2-1 0,-1-6 0,4 3 0,-3-4 0,4 0 0,0 0 0,-4-7 0,3-2 0,-2-19 0,-1 9 0,2-13 0,-8 15 0,1-8 0,-4 3 0,-1 0 0,-3 2 0,-2 4 0,-2 0 0,-2 0 0,-3 4 0,0 0 0,0 1 0,0 6 0,0-2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3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24575,'0'54'0,"0"-3"0,0-1 0,0-4 0,0 45 0,0-33 0,0 9 0,0-11 0,0 8 0,0-19 0,0 7 0,0-1 0,0-6 0,0-6 0,0-12 0,0-2 0,0-12 0,0 3 0,0-9 0,-6-6 0,5 1 0,-6-5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4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24575,'4'6'0,"-1"3"0,-3 5 0,0 7 0,0 6 0,0 0 0,0 5 0,0-6 0,0 11 0,0-8 0,0 14 0,0-20 0,0 7 0,0-17 0,0 7 0,0-12 0,0 3 0,-6-7 0,1-1 0,-2-3 0,4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24575,'4'1'0,"-1"2"0,-3 36 0,0-2 0,0 27 0,0-5 0,0 7 0,0 0 0,0 1 0,0-1 0,0-12 0,0 42 0,0-51 0,0 50 0,0-39 0,0 6 0,0 9 0,0-24 0,0 16 0,0-22 0,0 10 0,0-13 0,0-5 0,0-10 0,0-4 0,0-7 0,0 0 0,0-1 0,0-16 0,0-3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6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0 213 24575,'0'7'0,"0"-1"0,0 1 0,0 4 0,0 6 0,0-4 0,0 11 0,0-6 0,0 8 0,0-4 0,0 3 0,0-4 0,0 1 0,7-2 0,2-4 0,3-4 0,3-4 0,-3 2 0,8-8 0,-3 5 0,20-7 0,-18 0 0,29 0 0,-28-3 0,27-8 0,-16-13 0,11-8 0,-3-9 0,-8 5 0,4-3 0,-5 3 0,-4-4 0,-3 6 0,-8-3 0,-2 9 0,-5-3 0,-3 9 0,-1-3 0,-4 8 0,0-3 0,0 8 0,-3 0 0,2 8 0,-2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4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24575,'6'0'0,"10"0"0,5 0 0,10-8 0,-15 3 0,10-8 0,-5 1 0,1 2 0,-9 1 0,-6 6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6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24575,'0'26'0,"0"51"0,0-8 0,0-16 0,0-1 0,0 21 0,0-5 0,0-7 0,0 8 0,0-20 0,0 15 0,0-19 0,0 5 0,0-16 0,0 8 0,0-14 0,0 3 0,0-13 0,0 1 0,0-10 0,0 2 0,0-4 0,-3-3 0,2-1 0,-2-3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7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24575,'10'0'0,"5"12"0,-3-6 0,9 14 0,2-2 0,3 1 0,2 8 0,-1-8 0,1 8 0,-1-4 0,0-4 0,0 3 0,-9-9 0,2 3 0,-8-3 0,0 2 0,3-7 0,-6 3 0,2-3 0,-4-1 0,0 0 0,0 0 0,-3 0 0,-1 0 0,-3 0 0,0-1 0,0 5 0,0 1 0,-3 4 0,-2 5 0,-7 0 0,-2 5 0,-3 0 0,-1 0 0,1 0 0,-1 0 0,-4 1 0,3 0 0,-3 0 0,8-6 0,-1-1 0,6-4 0,-2-4 0,3-1 0,4-4 0,-2 0 0,5 1 0,-5-4 0,5 2 0,-2-2 0,0-1 0,-1 0 0,-3-3 0,-4 0 0,5 0 0,-1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8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24575,'0'9'0,"0"11"0,0 26 0,0 6 0,0 5 0,0 3 0,0 13 0,0 11 0,0 9 0,0 6-271,0-49 0,0 1 271,3 2 0,0-1 0,-3-1 0,1 1 0,2 7 0,0-3 0,-3 20 0,0-24 0,0-2 0,0 15 0,0 24 0,0-13 0,0-17 0,0-9 0,0-17 0,0-1 0,0-11 0,-4-4 542,4-6-542,-7-7 0,3-1 0,1-10 0,-1 5 0,4-5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6:59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96 24575,'0'-7'0,"0"0"0,0 0 0,4-4 0,0-1 0,12-5 0,2 4 0,4 4 0,3 2 0,-8 6 0,8-3 0,-4 4 0,0 0 0,-4 0 0,-2 0 0,-7 7 0,0 11 0,-4 10 0,-4 10 0,0 13 0,-5-10 0,-5 15 0,-5-11 0,-10 6 0,3-1 0,-7-3 0,8-3 0,-3-5 0,0-5 0,6-8 0,-4-4 0,6-6 0,0-4 0,4-1 0,-3-3 0,7-4 0,-7 0 0,6-4 0,-2 0 0,4-7 0,3-6 0,1-8 0,3-5 0,0 0 0,0 4 0,0-3 0,0 3 0,7 1 0,1 0 0,8 5 0,-4 4 0,3 0 0,-3 5 0,4 2 0,0 2 0,-4 3 0,3 0 0,-3 0 0,0 0 0,3 7 0,-7 2 0,8 11 0,-7-3 0,7 4 0,-3-1 0,-1-7 0,3 7 0,-3-12 0,4 3 0,0-3 0,-4-3 0,3-2 0,-3-3 0,4 0 0,0 0 0,4-4 0,-3-4 0,4-5 0,-9-7 0,3 3 0,-2-4 0,0 5 0,-2 4 0,-3-3 0,-1 10 0,-3-2 0,-1 7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47:01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24575,'0'80'0,"0"-1"0,0 1 0,0-7 0,0-1 0,0-11 0,0 21-1124,0 15 1124,0-2 0,0-9 0,0-14 0,0-5 313,0 8-313,0 1 200,0-9-200,0-15 0,0-8 0,0-11 568,0-6-568,0-10 43,0-6-43,0-4 0,0 0 0,0 0 0,0 0 0,0 0 0,0 0 0,0 0 0,0 0 0,0-4 0,0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0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24575,'0'7'0,"0"16"0,0 15 0,0 21 0,0-12 0,0 35 0,0-22 0,0-8 0,0 0 0,0 21 0,0 22 0,0-7 0,0-14 0,0 11 0,0 8 0,0-1 0,0-34 0,0-1 0,0 22 0,0 2 0,0-12 0,0 2 0,0-4 0,0-18 0,0-9 0,0-10 0,0-11 0,0 0 0,0-11 0,0 0 0,0-5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2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24575,'0'6'0,"0"0"0,0 16 0,0 1 0,0 2 0,0 3 0,0-7 0,0 0 0,0-5 0,0 5 0,0-8 0,0 7 0,0-12 0,0 7 0,0-6 0,0 6 0,3-3 0,1 0 0,1 0 0,5-5 0,-5 1 0,10 0 0,-7-1 0,7 1 0,-2 0 0,3 0 0,-4 0 0,4-4 0,-4 0 0,4-4 0,0 0 0,0 0 0,-4 0 0,4 0 0,-8 0 0,3 0 0,-3 0 0,-1 0 0,0 0 0,1-7 0,3 1 0,-2-9 0,3 2 0,-4-3 0,0 0 0,1-6 0,-1 5 0,-3-19 0,-1 16 0,0-16 0,-3 10 0,3-3 0,-4-2 0,0 5 0,0-1 0,0 5 0,0 1 0,-7 5 0,-2 3 0,-4-2 0,-2 2 0,6 1 0,-7 0 0,8 4 0,-4 0 0,5 1 0,-5 3 0,4 1 0,-8 3 0,4 0 0,-1 0 0,-2 0 0,6 0 0,-6 0 0,6 0 0,-2 0 0,3 0 0,1 0 0,-1 0 0,1 0 0,3 3 0,1 1 0,-1 3 0,4 0 0,-4 0 0,4 1 0,0-1 0,0 1 0,0-1 0,0-3 0,0-1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3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24575,'15'4'0,"-6"0"0,26 19 0,-19-8 0,36 24 0,-30-20 0,44 27 0,-43-25 0,39 21 0,-36-14 0,19-1 0,-11 5 0,0-12 0,-6 3 0,-3-10 0,-8-1 0,4-4 0,-9 0 0,3 0 0,-6 0 0,2-4 0,-4-1 0,-2 1 0,1-4 0,-2 7 0,0-3 0,-1 3 0,-3 0 0,0 0 0,0 0 0,0 8 0,0-1 0,0 6 0,-4 1 0,-5 6 0,-1 1 0,-8 8 0,3-2 0,-5 19 0,1-15 0,-7 31 0,6-31 0,-6 27 0,6-17 0,-1 9 0,5-12 0,-3-5 0,9-5 0,1-11 0,1 1 0,7-9 0,-6 0 0,7-4 0,-4 4 0,4-8 0,-3 4 0,2-1 0,-3-3 0,4 4 0,-3-5 0,2 1 0,-2-1 0,3 0 0,0 0 0,0 0 0,-3-3 0,-1-1 0,-4-3 0,4 0 0,1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24575,'0'3'0,"0"17"0,0 17 0,0 23 0,0 10 0,0 20 0,0-8 0,0-30 0,0-3 0,0 14 0,0 21 0,0-28 0,0 13 0,0-7 0,0-11 0,4-12 0,-4-7 0,4-14 0,-4-2 0,0-9 0,0-3 0,0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5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24575,'33'0'0,"5"0"0,29 0 0,14 0 0,11 0 0,-36-3 0,1 0 0,-7 2 0,1 1 0,11-4 0,0 1 0,-10 3 0,-3 0 0,34 0 0,-12 0 0,-17 0 0,-7 0 0,2 0 0,-29 0 0,4 0 0,-16 0 0,0 0 0,-5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4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 24575,'-6'78'0,"0"1"0,0-1 0,0 1 0,-1 16 0,0-3 0,2-31 0,1-41 0,11-15 0,-6 2 0,18-7 0,-1 0 0,8 0 0,6-4 0,-9-9 0,14-8 0,-6-8 0,10-6 0,-6 9 0,-7-6 0,-14 21 0,-6-1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6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24575,'0'11'0,"0"-3"0,0 4 0,0-1 0,4-6 0,8 6 0,1-6 0,27 0 0,-13-2 0,24-3 0,-10 0 0,3 0 0,0 0 0,-10 0 0,1 0 0,-7-8 0,3 2 0,-16-10 0,3-1 0,-12-5 0,7-5 0,-5 5 0,-3-4 0,-1 9 0,-4-5 0,0 10 0,-8 0 0,-10 4 0,-1 3 0,-16 1 0,1 4 0,-1 0 0,-16 9 0,19 1 0,-17 21 0,20-7 0,-8 18 0,14-9 0,-2 2 0,11 1 0,1-8 0,8 10 0,1-7 0,4 3 0,0-4 0,0-3 0,4-1 0,9 2 0,2-2 0,16-2 0,-5 4 0,9-13 0,0 8 0,3-12 0,0 2 0,1-3 0,-3-5 0,4-1 0,-8-4 0,5 0 0,-3 0 0,-2 0 0,0-3 0,-5-2 0,-6-4 0,0-3 0,-4 3 0,-1-3 0,-4 4 0,-1 4 0,-4-3 0,1 3 0,-1 0 0,-3-2 0,0 5 0,-4-2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7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24575,'0'6'0,"0"18"0,0 8 0,0 8 0,0-5 0,0-1 0,0-3 0,0-3 0,0-8 0,7-7 0,-2-5 0,18-5 0,2-3 0,7 0 0,5 0 0,-9 0 0,-1-4 0,-13 3 0,-7-2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24575,'-8'3'0,"1"5"0,7 4 0,0-10 0,0 1 0,0-14 0,0 7 0,0 1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8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441 0 24575,'3'6'0,"1"3"0,-9 21 0,4-6 0,-12 19 0,1 7 0,-9 6 0,0 7 0,8-15 0,-8-2 0,14-11 0,-16 8 0,12-10 0,-6 0 0,7-12 0,-11 1 0,11-10 0,-14 1 0,10-9 0,-7 0 0,1-4 0,2 0 0,-7 0 0,7 0 0,-3-4 0,5-4 0,3-5 0,1-7 0,0 2 0,7-2 0,-6 7 0,10-2 0,-5 6 0,5-6 0,-2 6 0,3-2 0,0 3 0,0-3 0,0 2 0,3-2 0,1 0 0,13 1 0,-4 2 0,13 0 0,-5 7 0,6-3 0,5 4 0,1 0 0,0 8 0,9 12 0,-17 0 0,19 19 0,-20-15 0,11 11 0,-6-6 0,-6-2 0,0 1 0,-6-6 0,-4-1 0,-1-9 0,-5-1 0,1-3 0,-1-1 0,-3-6 0,-1 1 0,-3-5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29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24575,'0'26'0,"0"6"0,0 9 0,0 16 0,0 2 0,0-1 0,0 34 0,0-45 0,0 53 0,0-48 0,0 40 0,5-4 0,1-18 0,0 22 0,3-43 0,-3 12 0,4-9 0,-4-7 0,3-6 0,-5-8 0,1-4 0,-1-6 0,-4 5 0,0-9 0,4 4 0,-3-9 0,2 0 0,-3-5 0,0 1 0,0-1 0,0-3 0,0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0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24575,'0'11'0,"0"17"0,0 1 0,0 10 0,0-3 0,0 11 0,0-7 0,0 18 0,0-19 0,0 0 0,0-2 0,0-14 0,0 0 0,0-8 0,0-7 0,0 0 0,0-5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1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24575,'0'2'0,"8"9"0,12 6 0,16 22 0,-5-13 0,34 35 0,-19-13 0,-7-18 0,2 0 0,14 16 0,20 3 0,-30-20 0,19 13 0,-19-17 0,1 1 0,-4-3 0,-13-8 0,-3-2 0,-10-5 0,-4-1 0,-1 1 0,-3-1 0,-1 1 0,-3-1 0,-1 0 0,-3 0 0,0 5 0,0 0 0,0 4 0,0 1 0,0 3 0,-4-3 0,-15 20 0,-4-5 0,-12 9 0,-13 11 0,14-18 0,-20 25 0,3-1 0,13-5 0,-16 8 0,28-22 0,-5 2 0,8-8 0,5-6 0,6-10 0,3-6 0,3-3 0,5-1 0,-3-6 0,4 1 0,0-5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3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1 212 24575,'5'4'0,"18"-1"0,39-3 0,12 0 0,-5 0 0,3 0-870,-17 0 0,4 0 870,14 0 0,11 0 0,-2 0-537,-12 0 1,-1 0-1,4 0 537,1 0 0,5 0 0,1 0 0,-6 0-715,1 0 1,-4 0-1,5 0 715,10 0 0,8 0 0,-1 0 0,-10 0-1188,6 0 1,3 0 1187,-13 0 0,16 1 0,4 0 0,-5-2 0,-13 0 0,13-5 0,0-1 0,-14 4 0,14 2 0,5 0 0,-6-2 0,-13-1 0,11-10 0,-1-1 0,-16 7 0,12 0 0,3 0 0,-4 1 0,-12 0 0,11-2 0,0-1 0,-2 0 0,12-2 0,0 1 0,-15 3 0,-9 2 0,-3 2-29,10-2 0,6 0 0,-11 1 29,-20 2 0,-1 0 0,44 3 0,-1 0 0,0 0 481,0 0 0,-3 0-481,-20 0 0,1 0 0,0 0 0,-9 0 864,7 0 1,-2 0-865,-10 0 0,4 0 0,1 0 0,8 0 0,27 0 0,-27 0 2865,14 0-2865,-26 0 0,41 0 0,-47 0 1380,45 0-1380,-44 0 753,38 0-753,-41 0 267,41 0-267,-45 0 0,46 0 0,-48 0 0,40 0 0,-40 0 0,21 0 0,-12 0 0,-5 0 0,5 0 0,-7 0 0,-7 0 0,2 0 0,3 0 0,4 0 0,-6 0 0,8 0 0,-16 0 0,2 0 0,-4 0 0,-12 0 0,0-7 0,-9 5 0,0-13 0,-8 13 0,0-5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16 548 24575,'-9'-16'0,"2"-7"0,7-1 0,0-11 0,0 7 0,0-11 0,0 7 0,0 4 0,0 7 0,0 8 0,0 8 0,9 24 0,3 20 0,4 23 0,12 15 0,-14-3 0,5-24 0,1 0 0,0 18 0,-1-20 0,1-2 0,3 17 0,8 2 0,-9-13 0,2-12 0,-7-10 0,-3-8 0,-3-5 0,-3-9 0,-1-5 0,1-11 0,1-20 0,1-25 0,-4-24 0,0 26 0,-1-2 0,-3 1 0,-2 2 0,6-42 0,-1-3 0,-3 23 0,3-3 0,-5 10 0,0 18 0,0 10 0,0 4 0,0 12 0,0 0 0,0 4 0,3 1 0,-2 3 0,6-2 0,-6 7 0,6 0 0,-3 1 0,4 3 0,-1-4 0,1 4 0,3-3 0,1 3 0,9-1 0,5-2 0,14 1 0,6-4 0,17-1 0,16-1 0,13 6 0,-39 0 0,0 1 0,36 3 0,5-3 0,-22 5 0,-2 0 0,-9 0 0,-20 0 0,-5 0 0,-14 0 0,-6 0 0,-4 3 0,-8-2 0,-1 2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5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149 100 24575,'0'15'0,"0"-4"0,0 0 0,0-3 0,0-7 0,0-11 0,0-3 0,0-8 0,0 1 0,0 6 0,7-2 0,2 5 0,12 1 0,-3 2 0,8-4 0,-5 10 0,6-7 0,-2 9 0,-3 0 0,3 0 0,-12 0 0,7 12 0,-11 2 0,0 35 0,-5 2 0,-4 25 0,-12 10 0,-6 0 0,-12-5 0,-5 2 0,-5-17 0,-1 8 0,0-10 0,6-17 0,4-7 0,3-11 0,4-10 0,2-1 0,6-13 0,3-2 0,2-3 0,7-12 0,1-7 0,3-15 0,0-8 0,0 7 0,0-6 0,0 13 0,3-2 0,6 3 0,4 9 0,4-3 0,-1 16 0,5-3 0,-4 8 0,9 0 0,-4 0 0,-3 13 0,12 18 0,-13 12 0,13 9 0,-2-1 0,-1-9 0,10 2 0,-1-2 0,-4-13 0,7 1 0,-8-16 0,1-5 0,2-5 0,-6-4 0,6-4 0,-6-10 0,2-5 0,-1-11 0,-7 3 0,-1 4 0,-9 2 0,-5 12 0,-4 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5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55 24575,'-8'-5'0,"2"2"0,6 10 0,0 0 0,0 0 0,5-3 0,0 0 0,5-4 0,1 0 0,-3 0 0,7-4 0,-6-4 0,2 0 0,-3-7 0,-5 7 0,1-4 0,-4 2 0,-3 5 0,-1-1 0,-8 6 0,4 0 0,-7 0 0,7 0 0,-3 0 0,4 0 0,3 3 0,0 1 0,4 3 0,0-4 0,0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37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16 263 24575,'-9'1'0,"2"-33"0,16 3 0,8-34 0,6 32 0,9-14 0,-5 21 0,-3-2 0,1 13 0,-15 16 0,2 29 0,-12 16 0,0 38 0,0-1 0,0-5 0,0 12 0,0-29 0,0 29 0,0-34 0,8 4 0,12-14 0,11-25 0,25 0 0,0-23 0,26-21 0,0-13 0,-34 2 0,-1-3 0,19-23 0,-23 19 0,-3 0 0,2-18 0,12-4 0,-23 6 0,-6 14 0,-10-3 0,-1 11 0,-9 6 0,-1 2 0,-4 8 0,0 0 0,0 9 0,0 5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1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24575,'0'23'0,"0"7"0,0 21 0,0 6 0,0 26 0,0 4 0,0 12 0,0-1 0,0-42 0,0 0 0,0-6 0,0 0 0,0 7 0,0 0 0,0-4 0,0-2 0,0 25 0,0-23 0,0-3 0,0-1 0,0 32 0,0-40 0,0 2 0,0-10 0,0 5 0,0-10 0,0-1 0,0 4 0,0-7 0,0 12 0,0-7 0,0 5 0,0 6 0,0-2 0,0 7 0,0-8 0,0 8 0,0 10 0,0-11 0,0 26 0,0-32 0,0 21 0,0-12 0,0 2 0,0 4 0,0-10 0,0 3 0,0-15 0,0-3 0,0-8 0,0-8 0,0 0 0,0-8 0,0-1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2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24575,'7'0'0,"-3"0"0,44 0 0,-6 0 0,13 0 0,4 0 0,-17 0 0,6 0 0,-9 0 0,-7 0 0,-4 0 0,-7 0 0,-9 0 0,-4 0 0,-5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2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24575,'5'4'0,"11"-1"0,25-3 0,13 0 0,19 0 0,-6 0 0,-4 0 0,-4 0 0,-17 0 0,13 0 0,-20 0 0,-5 0 0,-11 0 0,-11 0 0,3 0 0,-7 0 0,-1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24575,'11'0'0,"3"0"0,-6 0 0,4 0 0,-5 0 0,0 0 0,1 0 0,-1 0 0,0 0 0,-3 0 0,-1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5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24575,'-4'4'0,"0"0"0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9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983 0 24575,'-12'12'0,"-2"9"0,-34 39 0,15-8 0,-12 6 0,-2 3-1092,-2 13 1092,11-20 0,-6 7 0,6-6 0,11-12 0,1 0 0,-15 20 0,0 3 0,5-10 0,2-5 0,-6 9 0,3-8 1,1-2-1,-2-11 0,3 2 0,1-12 0,8-19 0,-1-2 813,-3-8-813,14-4 278,-14-23-278,22-1 0,-16-37 0,17 15 0,-8-30 0,14 29 0,-4-21 0,5 29 0,0 1 0,0 9 0,0 7 0,3 8 0,5 2 0,5 8 0,8 4 0,10 0 0,-6 4 0,25 9 0,-10 14 0,16 14 0,10 24 0,-2 8 0,-1 0 0,-32-29 0,0-1 0,23 28 0,2 6 0,-9-15 0,-12-9 0,-6-18 0,-15-5 0,3-9 0,-9-5 0,-4-4 0,-1-5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49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24575,'4'-4'0,"-1"1"0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0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24575,'0'26'0,"0"6"0,0 21 0,0 10 0,0-12 0,0 18 0,0-19 0,0 13 0,0-10 0,0-12 0,0-7 0,0-12 0,0 2 0,0-15 0,0-6 0,0-14 0,0-18 0,0-11 0,0-15 0,0 6 0,5-22 0,4 32 0,11-19 0,5 22 0,10-5 0,-4 7 0,9 8 0,-12 8 0,4 8 0,-17 6 0,-3 4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6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 24575,'-4'-6'0,"1"17"0,3 13 0,0 14 0,0 13 0,0-4 0,0 25 0,0-3 0,0-11 0,0 11 0,0-21 0,0 12 0,0-2 0,0-18 0,0 3 0,0-15 0,0-2 0,0-9 0,0-2 0,0-7 0,0 3 0,0-4 0,0-3 0,0-1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247 184 24575,'4'-6'0,"-1"-7"0,-3-3 0,0-9 0,0 3 0,0-5 0,0 5 0,0 1 0,0 8 0,-3 2 0,-5 7 0,-1 0 0,-10 4 0,6 0 0,-8 0 0,-9 0 0,13 12 0,-16-1 0,17 21 0,-9-13 0,9 18 0,-4-9 0,13 11 0,-4-7 0,10 6 0,-3-11 0,4 5 0,0-11 0,0 1 0,0-7 0,0-2 0,7-2 0,2-6 0,12-2 0,-3-3 0,3 0 0,0 0 0,-4 0 0,1-7 0,-4 2 0,-1-11 0,3-1 0,-2-5 0,1 0 0,-5-4 0,1 13 0,-2-8 0,-2 13 0,1-4 0,-4 5 0,-1 6 0,-3 9 0,0 10 0,0 8 0,4 1 0,1-6 0,8 4 0,-1-7 0,1-1 0,8-5 0,-8-4 0,8-4 0,-5 0 0,0-4 0,5-4 0,-3-9 0,3-6 0,-3-12 0,1-3 0,-5 2 0,4 0 0,-6 10 0,2-4 0,2 13 0,-7-7 0,6 14 0,-6-4 0,2 5 0,-3 1 0,-1 1 0,1 3 0,-1 0 0,0 0 0,1 0 0,-1 3 0,1 9 0,-4 2 0,0 15 0,-4-10 0,0 6 0,0-9 0,0 1 0,0-5 0,0 3 0,0-7 0,0 4 0,0-5 0,3 1 0,-2-1 0,5-3 0,-1-1 0,2-6 0,1-10 0,0-1 0,0-12 0,5 4 0,-3-4 0,6 3 0,-3-1 0,4 6 0,-4 1 0,2 2 0,-7 6 0,7-2 0,-6 3 0,2 1 0,-4 2 0,1 2 0,-1 3 0,1 0 0,-1 0 0,0 0 0,0 0 0,1 0 0,-1 7 0,1 2 0,1 18 0,-4 0 0,3 12 0,-3-6 0,4-1 0,-4-10 0,3-1 0,-7-9 0,6-1 0,-3-6 0,3-2 0,1-7 0,5-24 0,-8 18 0,4-17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6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325 768 24575,'0'-7'0,"0"-13"0,0 5 0,0-15 0,0 3 0,0-1 0,-8-2 0,-1 7 0,-9-2 0,-2 11 0,1-3 0,-5 12 0,2 1 0,-14 4 0,15 0 0,-19 0 0,29 7 0,-21 8 0,18 7 0,-6 12 0,8-8 0,6 12 0,-2-10 0,7 8 0,-3-8 0,4 2 0,0-7 0,0-3 0,0-4 0,4 0 0,4-3 0,9-2 0,5-2 0,3-4 0,2-1 0,4-4 0,-8 0 0,6 0 0,-6 0 0,-1-12 0,5-18 0,-6-13 0,4-17 0,-1-17 0,-7-1 0,1-18 0,-7 24 0,1-21 0,-1 30 0,-4-21 0,-3 25 0,-4 6 0,0 18 0,0 9 0,0 10 0,-3 10 0,-7 23 0,0 15 0,-5 31 0,9 0 0,1 9 0,5 23 0,0-33 0,0 38 0,0-52 0,0 20 0,4-23 0,5-2 0,10-13 0,-1-8 0,3-10 0,-5-4 0,4 1 0,-2-5 0,2 0 0,1-4 0,-3 0 0,-1 0 0,-1-12 0,-7 2 0,4-16 0,-5 3 0,1-3 0,0 3 0,-5 3 0,0 4 0,-4 4 0,0 0 0,-3 8 0,-1 1 0,-4 10 0,4 6 0,-4 15 0,6-1 0,-2 10 0,4-9 0,0 3 0,0-4 0,0-1 0,0-4 0,0-1 0,7-9 0,2 0 0,7-4 0,1 0 0,4-3 0,-4-2 0,4-3 0,-5 0 0,0 0 0,0 0 0,1 0 0,-1-7 0,-3-2 0,3-17 0,-1-7 0,0-8 0,-1-25 0,-3 21 0,-1-26 0,-4 16 0,-2-3 0,-4 0 0,0 17 0,-4 0 0,-9 17 0,-6-2 0,-13 16 0,-2 2 0,2 8 0,-16 0 0,21 0 0,-15 8 0,19 11 0,-6 6 0,10 7 0,0-4 0,11-3 0,3-2 0,1-3 0,4-4 0,0-3 0,3-2 0,14-7 0,3-1 0,17-3 0,-5 0 0,7 0 0,-3 0 0,3 0 0,-1-9 0,0 3 0,-4-8 0,-3 5 0,-9 1 0,-1-1 0,-9 1 0,0 3 0,-5-1 0,-3 1 0,0-10 0,-1 9 0,10-5 0,4 11 0,10 0 0,-5 0 0,3 0 0,-3 8 0,4 6 0,-3 4 0,-6 7 0,-4 2 0,-4 1 0,-4 4 0,-1 0 0,-4-5 0,0 11 0,0-5 0,0 0 0,0 6 0,0-13 0,0 2 0,0-8 0,-4-3 0,3-5 0,-2-1 0,3-4 0,0-9 0,0-23 0,0-6 0,9-24 0,14-4 0,0 14 0,13-17 0,-7 26 0,4-11 0,-5 13 0,0 5 0,-10 8 0,3 7 0,-5 3 0,-4 6 0,-1-2 0,-3 6 0,-1-2 0,1 3 0,-1 0 0,0 3 0,0 1 0,-3 12 0,0-3 0,-1 13 0,-2-9 0,3 4 0,-4-5 0,0 0 0,4 0 0,-3 1 0,2-5 0,-3 3 0,0-3 0,0 4 0,4-3 0,-4 2 0,4-6 0,-4 2 0,0-3 0,0-1 0,3-3 0,1-8 0,4-10 0,1-18 0,0 2 0,5-15 0,1 9 0,8-6 0,-3 8 0,3 2 0,-6 5 0,5 4 0,-4 2 0,3 8 0,-8 1 0,2 8 0,-7-3 0,4 6 0,-5-2 0,0 3 0,1 0 0,-1 0 0,-3 6 0,0 8 0,-4 3 0,0 8 0,0-3 0,0 5 0,0-1 0,0 1 0,0 0 0,0-1 0,0-4 0,0-1 0,0-5 0,3-4 0,1-1 0,4-3 0,-1-1 0,0 1 0,9-4 0,-3-1 0,13-3 0,-5 0 0,1 0 0,4 0 0,-9 0 0,4-4 0,-4 0 0,-5-4 0,-1 0 0,-3 4 0,-1-3 0,-3-1 0,0 3 0,-4-3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3:59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 1 24575,'-22'30'0,"-6"3"0,-5 18 0,-13 15 0,-3 13 0,21-36 0,0 0 0,-21 30 0,-2 2 0,-3 7 0,15-24 0,-11 20 0,26-43 0,-1 0 0,2-4 0,10-17 0,1 2 0,4-9 0,4 1 0,1-1 0,3 0 0,0 0 0,0 0 0,0 1 0,7 7 0,3 3 0,20 22 0,1-4 0,14 19 0,-9-12 0,15 30 0,-17-30 0,12 34 0,-17-35 0,4 13 0,-9-17 0,-4-5 0,-3-6 0,-7-5 0,2-5 0,-4-6 0,-4-3 0,-1-4 0,-3-1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0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4 24575,'-3'-4'0,"-15"10"0,-3 13 0,-3 1 0,-12 32 0,9-14 0,-4 13 0,-9 15 0,27-31 0,-24 49 0,29-50 0,-11 27 0,13-23 0,1 9 0,1-2 0,4-6 0,0-7 0,0-5 0,0-5 0,0-1 0,3-9 0,1-1 0,12-2 0,-3-2 0,13 2 0,1-4 0,1-1 0,3-4 0,0 0 0,-7 0 0,11-18 0,-10 1 0,16-30 0,-10 7 0,8-22 0,-15 17 0,4-21 0,-8 15 0,1-10 0,-4 4 0,-7 12 0,-5-1 0,-5 14 0,0-1 0,0 16 0,0-3 0,-8 14 0,-1-4 0,-8 9 0,1-7 0,-5 8 0,3-4 0,-2 4 0,3-4 0,1 3 0,-1-2 0,5 3 0,-4 0 0,8-4 0,-4 4 0,5-4 0,3 1 0,-3 2 0,6-5 0,-2-2 0,3 0 0,0-3 0,0 3 0,0 1 0,3-1 0,-2 4 0,2 1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1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24575,'4'3'0,"-1"13"0,-3 4 0,0 31 0,0-13 0,0 46 0,0-16 0,0-16 0,0 1 0,0 43 0,0-43 0,0 0 0,0 0 0,0-1 0,0 30 0,0 6 0,0-18 0,0 0 0,0-1 0,0-20 0,0-4 0,0-8 0,0-9 0,0 2 0,0-13 0,0 0 0,0-2 0,0-7 0,0 3 0,0-3 0,0-1 0,0-3 0,0-1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2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0 169 24575,'0'10'0,"0"-2"0,0-7 0,0-11 0,24-24 0,-11 9 0,21-13 0,-17 16 0,0 0 0,-4 5 0,2 5 0,-6 8 0,2 1 0,-7 13 0,-1 20 0,-3 17 0,0 11 0,0 5 0,0-2 0,0-2 0,0-2 0,0-10 0,0-9 0,0-11 0,0-10 0,0-6 0,11-3 0,4-4 0,12 0 0,15-8 0,-11-6 0,28-15 0,-33 4 0,29-9 0,-29 3 0,18 4 0,-19-9 0,7 9 0,-13-5 0,-1 6 0,-5-4 0,-5 4 0,1-8 0,-4 1 0,-1-1 0,-4 3 0,0 13 0,0 1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2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24575,'-7'-1'0,"3"2"0,-3 15 0,2-3 0,0 13 0,2-4 0,3 5 0,0-1 0,0 17 0,0-17 0,0 42 0,0-24 0,0 25 0,0-3 0,0 3 0,0 14 0,0-18 0,0 28 0,0-40 0,0 31 0,0-26 0,4 3 0,1-17 0,5-5 0,-5-17 0,2-6 0,-6-4 0,2-8 0,-3-1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3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24575,'9'-9'0,"2"15"0,13 14 0,-6 4 0,16 23 0,-9-19 0,12 23 0,5 2 0,-14-17 0,14 25 0,-13-25 0,2 7 0,5 1 0,-7-9 0,-4-4 0,-3-5 0,-6-9 0,-3-5 0,-2-1 0,-4-4 0,1 1 0,-1-1 0,-3 1 0,0-1 0,-4 0 0,0 8 0,-8-1 0,-12 22 0,0-6 0,-23 30 0,10-6 0,-3 4 0,5 6 0,-2 9 0,13-13 0,-12 16 0,17-37 0,-1 7 0,3-15 0,4-3 0,4-7 0,1-9 0,1 0 0,2-5 0,-5-3 0,5-8 0,-2 2 0,3-5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24575,'-4'-1'0,"1"6"0,3 11 0,0 6 0,0 0 0,0 8 0,0-7 0,0 17 0,4-15 0,10 19 0,0-24 0,20 18 0,-15-16 0,20 4 0,-11-4 0,11-7 0,8-6 0,1-5 0,7-8 0,-18-1 0,10-14 0,1-14 0,-3 5 0,16-18 0,-20 19 0,5-7 0,6 6 0,-13 5 0,1 7 0,-3 3 0,-9 4 0,4 3 0,-6 3 0,0 3 0,-3 0 0,1 0 0,-6 7 0,8 12 0,-8 4 0,7 31 0,-11-22 0,1 26 0,-1-23 0,-4 3 0,4-6 0,-5-5 0,-1-9 0,-3-2 0,-2-9 0,-3 1 0,0-11 0,4-11 0,1-8 0,4-15 0,1-7 0,3 8 0,13-24 0,-5 33 0,14-23 0,-8 30 0,4-10 0,6 16 0,1 5 0,-8 4 0,11 5 0,-3 0 0,-6 4 0,25 15 0,-30 3 0,41 26 0,-34-20 0,30 14 0,-18-12 0,2-6 0,12 5 0,-18-18 0,23-1 0,-9-6 0,16-9 0,-12-14 0,-4-5 0,-5-12 0,-9 1 0,5 2 0,-13 4 0,-5 6 0,-8 10 0,-9 1 0,-1 4 0,-3 1 0,-4-1 0,-1 4 0,-3 1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6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1 325 24575,'0'22'0,"0"18"0,0-3 0,0 1 0,0 9 0,0-24 0,0 5 0,0-8 0,0-7 0,0-2 0,0-10 0,0-31 0,0-6 0,4-36 0,-2 9 0,11-5 0,-5 0 0,6 16 0,-4 2 0,0 16 0,-2 7 0,0 10 0,0 9 0,-1 4 0,1 4 0,-1 0 0,1 22 0,1-5 0,1 31 0,3-14 0,-2 17 0,7-13 0,-7 8 0,2-14 0,-4-4 0,-1-8 0,0-8 0,-1-4 0,4-5 0,4-27 0,4-16 0,3-16 0,5-14 0,-4 14 0,3-1 0,-6 10 0,-5 14 0,-2 6 0,-1 15 0,-4 4 0,4 4 0,-5 4 0,4 4 0,3 18 0,5 10 0,-4 12 0,6 32 0,-10-28 0,10 32 0,-9-32 0,6 6 0,-6-7 0,1-10 0,-8-5 0,2-14 0,-6-2 0,2-12 0,-3-1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03:35:06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1 203 24575,'84'-51'0,"-1"0"0,6 4 0,-17 13 0,-45 26 0,11 4 0,-27 4 0,-4 0 0,-3-3 0,2 2 0,-2-2 0,0 3 0,-1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0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1 262 24575,'11'0'0,"1"0"0,9 0 0,0 0 0,6 0 0,-5 0 0,3 0 0,-2 0 0,8-8 0,-15-7 0,7-7 0,-16-11 0,5 1 0,-2-2 0,-5-2 0,-1 12 0,-4-3 0,0 15 0,-4 1 0,-8 6 0,-1 2 0,-13 3 0,5 0 0,-2 4 0,1 14 0,4 11 0,3 12 0,1 6 0,8 0 0,2 2 0,4-3 0,0 3 0,0-10 0,0 2 0,0-16 0,7-3 0,2-6 0,8-4 0,-1 0 0,4-7 0,-2-2 0,2-3 0,1 0 0,-11 0 0,2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314 336 24575,'4'-7'0,"-1"-1"0,-3-3 0,0 3 0,0-8 0,0 7 0,0-2 0,0-1 0,-6 7 0,-3-2 0,-15 7 0,0 0 0,-2 0 0,-10 8 0,10 7 0,-11 5 0,9 12 0,-1-6 0,4 12 0,6-5 0,5-3 0,5 3 0,4-9 0,1 7 0,4-9 0,0-1 0,7-9 0,2-3 0,18-6 0,6-3 0,-3-7 0,12-9 0,-17-13 0,7-7 0,-3-5 0,-13 7 0,3 0 0,-10 12 0,-4 0 0,2 10 0,-6 0 0,2 5 0,-3 12 0,0 2 0,0 20 0,0-3 0,0 7 0,0-5 0,4-4 0,0-2 0,8-7 0,1-1 0,3-8 0,5 0 0,6-4 0,-7-3 0,18-27 0,-22 2 0,16-30 0,-6-6 0,-9 13 0,9-19 0,-15 26 0,4-3 0,-10 9 0,0 11 0,-5 10 0,-7 9 0,-1 4 0,-14 18 0,8 0 0,-8 14 0,16-7 0,-6 5 0,11-8 0,-3 2 0,4-3 0,0-1 0,7-4 0,7 5 0,8-8 0,5 8 0,-1-7 0,-8 6 0,2-7 0,-10 7 0,2 0 0,-8 2 0,0 6 0,-4-1 0,-7-2 0,-3 5 0,-11-8 0,-1 3 0,-1-7 0,7-3 0,0-2 0,8-5 0,-1-10 0,6-4 0,3-14 0,18-9 0,0 2 0,17-14 0,-1 15 0,-1-12 0,1 11 0,-9-3 0,-1 6 0,-7 6 0,-4 5 0,-2 5 0,-4 5 0,-2 12 0,-2 6 0,-3 25 0,0 9 0,0 4 0,4 5 0,2-14 0,3-2 0,4-6 0,-4-14 0,6-3 0,-2-10 0,3-2 0,4-3 0,0-23 0,-2 5 0,-4-30 0,-4 6 0,0-6 0,0-5 0,-4 13 0,-2 2 0,-4 11 0,0 10 0,0 0 0,0 10 0,0 9 0,0 7 0,0 18 0,0 6 0,0 0 0,0 5 0,0-10 0,0 3 0,4-9 0,0-2 0,4-7 0,0-2 0,3-7 0,-2 0 0,6-4 0,-3 0 0,0 0 0,4 0 0,-8-4 0,4-4 0,0-9 0,-3-1 0,4-8 0,-4 4 0,-1-5 0,1 5 0,0-3 0,-1 7 0,0-3 0,1 4 0,-1 1 0,0 0 0,0-1 0,-3 5 0,2-4 0,-6 4 0,2-4 0,1-1 0,-3 5 0,5 0 0,-5 5 0,3-1 0,-1 4 0,1 1 0,3 3 0,1 0 0,-1 0 0,4 0 0,2 0 0,3 0 0,0 0 0,-3 7 0,2 2 0,-2 8 0,-1-5 0,0 3 0,-4-3 0,0 0 0,-4 0 0,-1-5 0,-3 5 0,0-4 0,0 7 0,0-2 0,0 3 0,0 5 0,0 1 0,0 0 0,0 4 0,0-9 0,0 0 0,4-2 0,0-6 0,4 2 0,8-3 0,3 1 0,7-4 0,6-1 0,2-4 0,3 0 0,3 0 0,-4-4 0,-2-5 0,-8-5 0,0-3 0,-12 0 0,5 0 0,-10 0 0,3 1 0,-7 0 0,-2-1 0,-3 1 0,0-1 0,-7 5 0,-2 0 0,-12 8 0,-1 0 0,-5 4 0,6 0 0,-1 0 0,7 0 0,2 0 0,2 3 0,7 10 0,1 11 0,3 3 0,0 11 0,8-10 0,6 4 0,16-2 0,-2-7 0,10 1 0,-10-6 0,4-4 0,-6-1 0,-8-8 0,1 2 0,-10-6 0,2 3 0,-7-8 0,-1 4 0,-3-4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2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 24575,'-4'-1'0,"1"22"0,3 35 0,0 11 0,0-13 0,0 2 0,0-6 0,0 1 0,0 11 0,0-1 0,0 33 0,0-21 0,0-4 0,0 0 0,0-1 0,0-2 0,0-9 0,0 25 0,0-37 0,0-3 0,4-13 0,-3-15 0,3 1 0,-4-11 0,0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3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5 24575,'-12'4'0,"-5"9"0,-2 10 0,7 5 0,-18 19 0,22-16 0,-6 15 0,5-6 0,7-2 0,-2 13 0,4-12 0,0 0 0,0-1 0,0-15 0,-4 3 0,6-10 0,8-7 0,3 2 0,17-6 0,-1 0 0,8-1 0,-3-4 0,3 0 0,-10 0 0,1-8 0,-4-1 0,-6-13 0,0 4 0,-6-12 0,-3 7 0,1-23 0,-5 19 0,-1-23 0,-4 20 0,0-13 0,0 5 0,0-1 0,0 6 0,-3 5 0,-6 2 0,0 9 0,-12-1 0,11 7 0,-10 2 0,11 5 0,-6-3 0,6 6 0,-2-3 0,3 4 0,1 0 0,0 0 0,2 0 0,2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3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24575,'6'-4'0,"7"1"0,3 3 0,25 14 0,-20-7 0,44 32 0,-42-21 0,42 27 0,-37-20 0,32 21 0,-27-13 0,18 8 0,-21-12 0,5 1 0,-7-2 0,-5-5 0,-1-2 0,-6-8 0,-4-1 0,0-5 0,-5 1 0,-3-1 0,3-3 0,-7 3 0,7-7 0,-6 7 0,2-3 0,-3 12 0,-4 7 0,-11 16 0,-13 12 0,-19 20 0,-3 9 0,20-37 0,0 0 0,-14 25 0,-12 5 0,22-18 0,-11 8 0,15-17 0,5-7 0,7-16 0,5-6 0,6-6 0,2-3 0,-1-4 0,5-11 0,-2 5 0,3-8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4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8 24575,'-7'0'0,"-4"0"0,3 0 0,-8 0 0,8 0 0,-4 0 0,8-4 0,4 4 0,18-4 0,11 4 0,1 0 0,18 0 0,-19 0 0,16 0 0,-13 0 0,-4 0 0,-7 4 0,-5 8 0,-6 2 0,-3 17 0,-7-3 0,-4 5 0,-11 5 0,-18 9 0,5-9 0,-12 8 0,14-12 0,2-4 0,0-1 0,12-13 0,0-1 0,8-6 0,-3 2 0,6-4 0,-2 1 0,3-1 0,0 0 0,0 1 0,0-1 0,3 0 0,5 1 0,8 0 0,7-3 0,2 2 0,2-2 0,-1 0 0,1-1 0,-1-4 0,0 0 0,-4 0 0,-1 0 0,-5 0 0,-4 0 0,0 0 0,-5 0 0,0 0 0,-3 0 0,0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24575,'5'-4'0,"16"1"0,24 3 0,6 0 0,8 0 0,15 0 0,-26 0 0,29 0 0,-34 0 0,8 0 0,-7 0 0,-10 0 0,-11 0 0,-7 0 0,-8 0 0,-1 0 0,-3-4 0,-1 4 0,-3-3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6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24575,'34'-4'0,"17"0"0,32 4 0,15 0 0,-47-3 0,2 0 0,5-1 0,-1 0 0,-6 1 0,-2-1 0,41-2 0,-10 1 0,-18 4 0,-3-4 0,-9-3 0,-21 6 0,-4-6 0,-9 8 0,-7 0 0,-2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7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24575,'28'0'0,"7"0"0,10 0 0,23 0 0,-28 0 0,59 6 0,-46 9 0,28 4 0,-7 23 0,-33-14 0,24 16 0,-35-10 0,6-2 0,-16 1 0,-2-6 0,-13 0 0,-2 8 0,-3 0 0,0 3 0,-23 6 0,9-14 0,-41 27 0,32-30 0,-23 23 0,18-21 0,2 2 0,0-6 0,9-8 0,1-5 0,7 0 0,-1-8 0,6 0 0,0-4 0,0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21:34:1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24575,'15'-4'0,"18"1"0,33 3 0,13 0 0,-13 0 0,2 0 0,21 0 0,-27 0 0,-1 0 0,17 0 0,2 0 0,-9 0 0,-3 0 0,-29 0 0,-6 0 0,-15 0 0,-10 0 0,-5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72DE83E8-1E33-1B4B-BE68-82A2A2D277CB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66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7.xml"/><Relationship Id="rId21" Type="http://schemas.openxmlformats.org/officeDocument/2006/relationships/customXml" Target="../ink/ink422.xml"/><Relationship Id="rId42" Type="http://schemas.openxmlformats.org/officeDocument/2006/relationships/image" Target="../media/image1550.png"/><Relationship Id="rId47" Type="http://schemas.openxmlformats.org/officeDocument/2006/relationships/customXml" Target="../ink/ink438.xml"/><Relationship Id="rId63" Type="http://schemas.openxmlformats.org/officeDocument/2006/relationships/customXml" Target="../ink/ink451.xml"/><Relationship Id="rId68" Type="http://schemas.openxmlformats.org/officeDocument/2006/relationships/image" Target="../media/image323.png"/><Relationship Id="rId84" Type="http://schemas.openxmlformats.org/officeDocument/2006/relationships/image" Target="../media/image331.png"/><Relationship Id="rId89" Type="http://schemas.openxmlformats.org/officeDocument/2006/relationships/customXml" Target="../ink/ink464.xml"/><Relationship Id="rId16" Type="http://schemas.openxmlformats.org/officeDocument/2006/relationships/customXml" Target="../ink/ink420.xml"/><Relationship Id="rId11" Type="http://schemas.openxmlformats.org/officeDocument/2006/relationships/image" Target="../media/image1420.png"/><Relationship Id="rId32" Type="http://schemas.openxmlformats.org/officeDocument/2006/relationships/image" Target="../media/image1500.png"/><Relationship Id="rId37" Type="http://schemas.openxmlformats.org/officeDocument/2006/relationships/customXml" Target="../ink/ink433.xml"/><Relationship Id="rId53" Type="http://schemas.openxmlformats.org/officeDocument/2006/relationships/customXml" Target="../ink/ink443.xml"/><Relationship Id="rId58" Type="http://schemas.openxmlformats.org/officeDocument/2006/relationships/customXml" Target="../ink/ink448.xml"/><Relationship Id="rId74" Type="http://schemas.openxmlformats.org/officeDocument/2006/relationships/image" Target="../media/image326.png"/><Relationship Id="rId79" Type="http://schemas.openxmlformats.org/officeDocument/2006/relationships/customXml" Target="../ink/ink459.xml"/><Relationship Id="rId5" Type="http://schemas.openxmlformats.org/officeDocument/2006/relationships/image" Target="../media/image317.png"/><Relationship Id="rId90" Type="http://schemas.openxmlformats.org/officeDocument/2006/relationships/image" Target="../media/image334.png"/><Relationship Id="rId22" Type="http://schemas.openxmlformats.org/officeDocument/2006/relationships/customXml" Target="../ink/ink423.xml"/><Relationship Id="rId27" Type="http://schemas.openxmlformats.org/officeDocument/2006/relationships/customXml" Target="../ink/ink428.xml"/><Relationship Id="rId43" Type="http://schemas.openxmlformats.org/officeDocument/2006/relationships/customXml" Target="../ink/ink436.xml"/><Relationship Id="rId48" Type="http://schemas.openxmlformats.org/officeDocument/2006/relationships/image" Target="../media/image1580.png"/><Relationship Id="rId64" Type="http://schemas.openxmlformats.org/officeDocument/2006/relationships/image" Target="../media/image322.png"/><Relationship Id="rId69" Type="http://schemas.openxmlformats.org/officeDocument/2006/relationships/customXml" Target="../ink/ink454.xml"/><Relationship Id="rId8" Type="http://schemas.openxmlformats.org/officeDocument/2006/relationships/customXml" Target="../ink/ink416.xml"/><Relationship Id="rId51" Type="http://schemas.openxmlformats.org/officeDocument/2006/relationships/customXml" Target="../ink/ink441.xml"/><Relationship Id="rId72" Type="http://schemas.openxmlformats.org/officeDocument/2006/relationships/image" Target="../media/image325.png"/><Relationship Id="rId80" Type="http://schemas.openxmlformats.org/officeDocument/2006/relationships/image" Target="../media/image329.png"/><Relationship Id="rId85" Type="http://schemas.openxmlformats.org/officeDocument/2006/relationships/customXml" Target="../ink/ink462.xml"/><Relationship Id="rId93" Type="http://schemas.openxmlformats.org/officeDocument/2006/relationships/image" Target="../media/image1.png"/><Relationship Id="rId3" Type="http://schemas.openxmlformats.org/officeDocument/2006/relationships/audio" Target="../media/media11.m4a"/><Relationship Id="rId12" Type="http://schemas.openxmlformats.org/officeDocument/2006/relationships/customXml" Target="../ink/ink418.xml"/><Relationship Id="rId17" Type="http://schemas.openxmlformats.org/officeDocument/2006/relationships/image" Target="../media/image1450.png"/><Relationship Id="rId25" Type="http://schemas.openxmlformats.org/officeDocument/2006/relationships/customXml" Target="../ink/ink426.xml"/><Relationship Id="rId33" Type="http://schemas.openxmlformats.org/officeDocument/2006/relationships/customXml" Target="../ink/ink431.xml"/><Relationship Id="rId38" Type="http://schemas.openxmlformats.org/officeDocument/2006/relationships/image" Target="../media/image1530.png"/><Relationship Id="rId46" Type="http://schemas.openxmlformats.org/officeDocument/2006/relationships/image" Target="../media/image1570.png"/><Relationship Id="rId59" Type="http://schemas.openxmlformats.org/officeDocument/2006/relationships/customXml" Target="../ink/ink449.xml"/><Relationship Id="rId67" Type="http://schemas.openxmlformats.org/officeDocument/2006/relationships/customXml" Target="../ink/ink453.xml"/><Relationship Id="rId20" Type="http://schemas.openxmlformats.org/officeDocument/2006/relationships/image" Target="../media/image318.png"/><Relationship Id="rId41" Type="http://schemas.openxmlformats.org/officeDocument/2006/relationships/customXml" Target="../ink/ink435.xml"/><Relationship Id="rId54" Type="http://schemas.openxmlformats.org/officeDocument/2006/relationships/customXml" Target="../ink/ink444.xml"/><Relationship Id="rId62" Type="http://schemas.openxmlformats.org/officeDocument/2006/relationships/image" Target="../media/image321.png"/><Relationship Id="rId70" Type="http://schemas.openxmlformats.org/officeDocument/2006/relationships/image" Target="../media/image324.png"/><Relationship Id="rId75" Type="http://schemas.openxmlformats.org/officeDocument/2006/relationships/customXml" Target="../ink/ink457.xml"/><Relationship Id="rId83" Type="http://schemas.openxmlformats.org/officeDocument/2006/relationships/customXml" Target="../ink/ink461.xml"/><Relationship Id="rId88" Type="http://schemas.openxmlformats.org/officeDocument/2006/relationships/image" Target="../media/image333.png"/><Relationship Id="rId91" Type="http://schemas.openxmlformats.org/officeDocument/2006/relationships/customXml" Target="../ink/ink465.xml"/><Relationship Id="rId1" Type="http://schemas.openxmlformats.org/officeDocument/2006/relationships/tags" Target="../tags/tag5.xml"/><Relationship Id="rId6" Type="http://schemas.openxmlformats.org/officeDocument/2006/relationships/customXml" Target="../ink/ink415.xml"/><Relationship Id="rId15" Type="http://schemas.openxmlformats.org/officeDocument/2006/relationships/image" Target="../media/image1440.png"/><Relationship Id="rId23" Type="http://schemas.openxmlformats.org/officeDocument/2006/relationships/customXml" Target="../ink/ink424.xml"/><Relationship Id="rId28" Type="http://schemas.openxmlformats.org/officeDocument/2006/relationships/image" Target="../media/image319.png"/><Relationship Id="rId36" Type="http://schemas.openxmlformats.org/officeDocument/2006/relationships/image" Target="../media/image1520.png"/><Relationship Id="rId49" Type="http://schemas.openxmlformats.org/officeDocument/2006/relationships/customXml" Target="../ink/ink439.xml"/><Relationship Id="rId57" Type="http://schemas.openxmlformats.org/officeDocument/2006/relationships/customXml" Target="../ink/ink447.xml"/><Relationship Id="rId10" Type="http://schemas.openxmlformats.org/officeDocument/2006/relationships/customXml" Target="../ink/ink417.xml"/><Relationship Id="rId31" Type="http://schemas.openxmlformats.org/officeDocument/2006/relationships/customXml" Target="../ink/ink430.xml"/><Relationship Id="rId44" Type="http://schemas.openxmlformats.org/officeDocument/2006/relationships/image" Target="../media/image1560.png"/><Relationship Id="rId52" Type="http://schemas.openxmlformats.org/officeDocument/2006/relationships/customXml" Target="../ink/ink442.xml"/><Relationship Id="rId60" Type="http://schemas.openxmlformats.org/officeDocument/2006/relationships/image" Target="../media/image320.png"/><Relationship Id="rId65" Type="http://schemas.openxmlformats.org/officeDocument/2006/relationships/customXml" Target="../ink/ink452.xml"/><Relationship Id="rId73" Type="http://schemas.openxmlformats.org/officeDocument/2006/relationships/customXml" Target="../ink/ink456.xml"/><Relationship Id="rId78" Type="http://schemas.openxmlformats.org/officeDocument/2006/relationships/image" Target="../media/image328.png"/><Relationship Id="rId81" Type="http://schemas.openxmlformats.org/officeDocument/2006/relationships/customXml" Target="../ink/ink460.xml"/><Relationship Id="rId86" Type="http://schemas.openxmlformats.org/officeDocument/2006/relationships/image" Target="../media/image3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10.png"/><Relationship Id="rId13" Type="http://schemas.openxmlformats.org/officeDocument/2006/relationships/image" Target="../media/image1430.png"/><Relationship Id="rId18" Type="http://schemas.openxmlformats.org/officeDocument/2006/relationships/customXml" Target="../ink/ink421.xml"/><Relationship Id="rId39" Type="http://schemas.openxmlformats.org/officeDocument/2006/relationships/customXml" Target="../ink/ink434.xml"/><Relationship Id="rId34" Type="http://schemas.openxmlformats.org/officeDocument/2006/relationships/image" Target="../media/image1510.png"/><Relationship Id="rId50" Type="http://schemas.openxmlformats.org/officeDocument/2006/relationships/customXml" Target="../ink/ink440.xml"/><Relationship Id="rId55" Type="http://schemas.openxmlformats.org/officeDocument/2006/relationships/customXml" Target="../ink/ink445.xml"/><Relationship Id="rId76" Type="http://schemas.openxmlformats.org/officeDocument/2006/relationships/image" Target="../media/image327.png"/><Relationship Id="rId7" Type="http://schemas.openxmlformats.org/officeDocument/2006/relationships/image" Target="../media/image1400.png"/><Relationship Id="rId71" Type="http://schemas.openxmlformats.org/officeDocument/2006/relationships/customXml" Target="../ink/ink455.xml"/><Relationship Id="rId92" Type="http://schemas.openxmlformats.org/officeDocument/2006/relationships/image" Target="../media/image335.png"/><Relationship Id="rId2" Type="http://schemas.microsoft.com/office/2007/relationships/media" Target="../media/media11.m4a"/><Relationship Id="rId29" Type="http://schemas.openxmlformats.org/officeDocument/2006/relationships/customXml" Target="../ink/ink429.xml"/><Relationship Id="rId24" Type="http://schemas.openxmlformats.org/officeDocument/2006/relationships/customXml" Target="../ink/ink425.xml"/><Relationship Id="rId40" Type="http://schemas.openxmlformats.org/officeDocument/2006/relationships/image" Target="../media/image1540.png"/><Relationship Id="rId45" Type="http://schemas.openxmlformats.org/officeDocument/2006/relationships/customXml" Target="../ink/ink437.xml"/><Relationship Id="rId66" Type="http://schemas.openxmlformats.org/officeDocument/2006/relationships/image" Target="../media/image56.png"/><Relationship Id="rId87" Type="http://schemas.openxmlformats.org/officeDocument/2006/relationships/customXml" Target="../ink/ink463.xml"/><Relationship Id="rId61" Type="http://schemas.openxmlformats.org/officeDocument/2006/relationships/customXml" Target="../ink/ink450.xml"/><Relationship Id="rId82" Type="http://schemas.openxmlformats.org/officeDocument/2006/relationships/image" Target="../media/image330.png"/><Relationship Id="rId19" Type="http://schemas.openxmlformats.org/officeDocument/2006/relationships/image" Target="../media/image1460.png"/><Relationship Id="rId14" Type="http://schemas.openxmlformats.org/officeDocument/2006/relationships/customXml" Target="../ink/ink419.xml"/><Relationship Id="rId30" Type="http://schemas.openxmlformats.org/officeDocument/2006/relationships/image" Target="../media/image1490.png"/><Relationship Id="rId35" Type="http://schemas.openxmlformats.org/officeDocument/2006/relationships/customXml" Target="../ink/ink432.xml"/><Relationship Id="rId56" Type="http://schemas.openxmlformats.org/officeDocument/2006/relationships/customXml" Target="../ink/ink446.xml"/><Relationship Id="rId77" Type="http://schemas.openxmlformats.org/officeDocument/2006/relationships/customXml" Target="../ink/ink4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21.xml"/><Relationship Id="rId21" Type="http://schemas.openxmlformats.org/officeDocument/2006/relationships/customXml" Target="../ink/ink473.xml"/><Relationship Id="rId42" Type="http://schemas.openxmlformats.org/officeDocument/2006/relationships/image" Target="../media/image1690.png"/><Relationship Id="rId63" Type="http://schemas.openxmlformats.org/officeDocument/2006/relationships/customXml" Target="../ink/ink494.xml"/><Relationship Id="rId84" Type="http://schemas.openxmlformats.org/officeDocument/2006/relationships/image" Target="../media/image2220.png"/><Relationship Id="rId138" Type="http://schemas.openxmlformats.org/officeDocument/2006/relationships/image" Target="../media/image2490.png"/><Relationship Id="rId159" Type="http://schemas.openxmlformats.org/officeDocument/2006/relationships/customXml" Target="../ink/ink542.xml"/><Relationship Id="rId170" Type="http://schemas.openxmlformats.org/officeDocument/2006/relationships/image" Target="../media/image2650.png"/><Relationship Id="rId191" Type="http://schemas.openxmlformats.org/officeDocument/2006/relationships/customXml" Target="../ink/ink558.xml"/><Relationship Id="rId205" Type="http://schemas.openxmlformats.org/officeDocument/2006/relationships/customXml" Target="../ink/ink565.xml"/><Relationship Id="rId226" Type="http://schemas.openxmlformats.org/officeDocument/2006/relationships/image" Target="../media/image2930.png"/><Relationship Id="rId107" Type="http://schemas.openxmlformats.org/officeDocument/2006/relationships/customXml" Target="../ink/ink516.xml"/><Relationship Id="rId11" Type="http://schemas.openxmlformats.org/officeDocument/2006/relationships/customXml" Target="../ink/ink469.xml"/><Relationship Id="rId32" Type="http://schemas.openxmlformats.org/officeDocument/2006/relationships/image" Target="../media/image1640.png"/><Relationship Id="rId53" Type="http://schemas.openxmlformats.org/officeDocument/2006/relationships/customXml" Target="../ink/ink489.xml"/><Relationship Id="rId74" Type="http://schemas.openxmlformats.org/officeDocument/2006/relationships/image" Target="../media/image2170.png"/><Relationship Id="rId128" Type="http://schemas.openxmlformats.org/officeDocument/2006/relationships/image" Target="../media/image2440.png"/><Relationship Id="rId149" Type="http://schemas.openxmlformats.org/officeDocument/2006/relationships/customXml" Target="../ink/ink537.xml"/><Relationship Id="rId5" Type="http://schemas.openxmlformats.org/officeDocument/2006/relationships/customXml" Target="../ink/ink466.xml"/><Relationship Id="rId95" Type="http://schemas.openxmlformats.org/officeDocument/2006/relationships/customXml" Target="../ink/ink510.xml"/><Relationship Id="rId160" Type="http://schemas.openxmlformats.org/officeDocument/2006/relationships/image" Target="../media/image2600.png"/><Relationship Id="rId181" Type="http://schemas.openxmlformats.org/officeDocument/2006/relationships/customXml" Target="../ink/ink553.xml"/><Relationship Id="rId216" Type="http://schemas.openxmlformats.org/officeDocument/2006/relationships/image" Target="../media/image2880.png"/><Relationship Id="rId237" Type="http://schemas.openxmlformats.org/officeDocument/2006/relationships/customXml" Target="../ink/ink581.xml"/><Relationship Id="rId22" Type="http://schemas.openxmlformats.org/officeDocument/2006/relationships/image" Target="../media/image1590.png"/><Relationship Id="rId43" Type="http://schemas.openxmlformats.org/officeDocument/2006/relationships/customXml" Target="../ink/ink484.xml"/><Relationship Id="rId64" Type="http://schemas.openxmlformats.org/officeDocument/2006/relationships/image" Target="../media/image2120.png"/><Relationship Id="rId118" Type="http://schemas.openxmlformats.org/officeDocument/2006/relationships/image" Target="../media/image2390.png"/><Relationship Id="rId139" Type="http://schemas.openxmlformats.org/officeDocument/2006/relationships/customXml" Target="../ink/ink532.xml"/><Relationship Id="rId85" Type="http://schemas.openxmlformats.org/officeDocument/2006/relationships/customXml" Target="../ink/ink505.xml"/><Relationship Id="rId150" Type="http://schemas.openxmlformats.org/officeDocument/2006/relationships/image" Target="../media/image2550.png"/><Relationship Id="rId171" Type="http://schemas.openxmlformats.org/officeDocument/2006/relationships/customXml" Target="../ink/ink548.xml"/><Relationship Id="rId192" Type="http://schemas.openxmlformats.org/officeDocument/2006/relationships/image" Target="../media/image2760.png"/><Relationship Id="rId206" Type="http://schemas.openxmlformats.org/officeDocument/2006/relationships/image" Target="../media/image2830.png"/><Relationship Id="rId227" Type="http://schemas.openxmlformats.org/officeDocument/2006/relationships/customXml" Target="../ink/ink576.xml"/><Relationship Id="rId12" Type="http://schemas.openxmlformats.org/officeDocument/2006/relationships/image" Target="../media/image1520.png"/><Relationship Id="rId33" Type="http://schemas.openxmlformats.org/officeDocument/2006/relationships/customXml" Target="../ink/ink479.xml"/><Relationship Id="rId108" Type="http://schemas.openxmlformats.org/officeDocument/2006/relationships/image" Target="../media/image2340.png"/><Relationship Id="rId129" Type="http://schemas.openxmlformats.org/officeDocument/2006/relationships/customXml" Target="../ink/ink527.xml"/><Relationship Id="rId54" Type="http://schemas.openxmlformats.org/officeDocument/2006/relationships/image" Target="../media/image1750.png"/><Relationship Id="rId75" Type="http://schemas.openxmlformats.org/officeDocument/2006/relationships/customXml" Target="../ink/ink500.xml"/><Relationship Id="rId96" Type="http://schemas.openxmlformats.org/officeDocument/2006/relationships/image" Target="../media/image2280.png"/><Relationship Id="rId140" Type="http://schemas.openxmlformats.org/officeDocument/2006/relationships/image" Target="../media/image2500.png"/><Relationship Id="rId161" Type="http://schemas.openxmlformats.org/officeDocument/2006/relationships/customXml" Target="../ink/ink543.xml"/><Relationship Id="rId182" Type="http://schemas.openxmlformats.org/officeDocument/2006/relationships/image" Target="../media/image2711.png"/><Relationship Id="rId217" Type="http://schemas.openxmlformats.org/officeDocument/2006/relationships/customXml" Target="../ink/ink571.xml"/><Relationship Id="rId6" Type="http://schemas.openxmlformats.org/officeDocument/2006/relationships/image" Target="../media/image1490.png"/><Relationship Id="rId238" Type="http://schemas.openxmlformats.org/officeDocument/2006/relationships/image" Target="../media/image2990.png"/><Relationship Id="rId23" Type="http://schemas.openxmlformats.org/officeDocument/2006/relationships/customXml" Target="../ink/ink474.xml"/><Relationship Id="rId119" Type="http://schemas.openxmlformats.org/officeDocument/2006/relationships/customXml" Target="../ink/ink522.xml"/><Relationship Id="rId44" Type="http://schemas.openxmlformats.org/officeDocument/2006/relationships/image" Target="../media/image1700.png"/><Relationship Id="rId65" Type="http://schemas.openxmlformats.org/officeDocument/2006/relationships/customXml" Target="../ink/ink495.xml"/><Relationship Id="rId86" Type="http://schemas.openxmlformats.org/officeDocument/2006/relationships/image" Target="../media/image2230.png"/><Relationship Id="rId130" Type="http://schemas.openxmlformats.org/officeDocument/2006/relationships/image" Target="../media/image2450.png"/><Relationship Id="rId151" Type="http://schemas.openxmlformats.org/officeDocument/2006/relationships/customXml" Target="../ink/ink538.xml"/><Relationship Id="rId172" Type="http://schemas.openxmlformats.org/officeDocument/2006/relationships/image" Target="../media/image2660.png"/><Relationship Id="rId193" Type="http://schemas.openxmlformats.org/officeDocument/2006/relationships/customXml" Target="../ink/ink559.xml"/><Relationship Id="rId207" Type="http://schemas.openxmlformats.org/officeDocument/2006/relationships/customXml" Target="../ink/ink566.xml"/><Relationship Id="rId228" Type="http://schemas.openxmlformats.org/officeDocument/2006/relationships/image" Target="../media/image2940.png"/><Relationship Id="rId13" Type="http://schemas.openxmlformats.org/officeDocument/2006/relationships/customXml" Target="../ink/ink470.xml"/><Relationship Id="rId109" Type="http://schemas.openxmlformats.org/officeDocument/2006/relationships/customXml" Target="../ink/ink517.xml"/><Relationship Id="rId34" Type="http://schemas.openxmlformats.org/officeDocument/2006/relationships/image" Target="../media/image1650.png"/><Relationship Id="rId55" Type="http://schemas.openxmlformats.org/officeDocument/2006/relationships/customXml" Target="../ink/ink490.xml"/><Relationship Id="rId76" Type="http://schemas.openxmlformats.org/officeDocument/2006/relationships/image" Target="../media/image2180.png"/><Relationship Id="rId97" Type="http://schemas.openxmlformats.org/officeDocument/2006/relationships/customXml" Target="../ink/ink511.xml"/><Relationship Id="rId120" Type="http://schemas.openxmlformats.org/officeDocument/2006/relationships/image" Target="../media/image2400.png"/><Relationship Id="rId141" Type="http://schemas.openxmlformats.org/officeDocument/2006/relationships/customXml" Target="../ink/ink533.xml"/><Relationship Id="rId7" Type="http://schemas.openxmlformats.org/officeDocument/2006/relationships/customXml" Target="../ink/ink467.xml"/><Relationship Id="rId162" Type="http://schemas.openxmlformats.org/officeDocument/2006/relationships/image" Target="../media/image2611.png"/><Relationship Id="rId183" Type="http://schemas.openxmlformats.org/officeDocument/2006/relationships/customXml" Target="../ink/ink554.xml"/><Relationship Id="rId218" Type="http://schemas.openxmlformats.org/officeDocument/2006/relationships/image" Target="../media/image2890.png"/><Relationship Id="rId239" Type="http://schemas.openxmlformats.org/officeDocument/2006/relationships/customXml" Target="../ink/ink582.xml"/><Relationship Id="rId24" Type="http://schemas.openxmlformats.org/officeDocument/2006/relationships/image" Target="../media/image1600.png"/><Relationship Id="rId45" Type="http://schemas.openxmlformats.org/officeDocument/2006/relationships/customXml" Target="../ink/ink485.xml"/><Relationship Id="rId66" Type="http://schemas.openxmlformats.org/officeDocument/2006/relationships/image" Target="../media/image2130.png"/><Relationship Id="rId87" Type="http://schemas.openxmlformats.org/officeDocument/2006/relationships/customXml" Target="../ink/ink506.xml"/><Relationship Id="rId110" Type="http://schemas.openxmlformats.org/officeDocument/2006/relationships/image" Target="../media/image2350.png"/><Relationship Id="rId131" Type="http://schemas.openxmlformats.org/officeDocument/2006/relationships/customXml" Target="../ink/ink528.xml"/><Relationship Id="rId152" Type="http://schemas.openxmlformats.org/officeDocument/2006/relationships/image" Target="../media/image2560.png"/><Relationship Id="rId173" Type="http://schemas.openxmlformats.org/officeDocument/2006/relationships/customXml" Target="../ink/ink549.xml"/><Relationship Id="rId194" Type="http://schemas.openxmlformats.org/officeDocument/2006/relationships/image" Target="../media/image2770.png"/><Relationship Id="rId208" Type="http://schemas.openxmlformats.org/officeDocument/2006/relationships/image" Target="../media/image2840.png"/><Relationship Id="rId229" Type="http://schemas.openxmlformats.org/officeDocument/2006/relationships/customXml" Target="../ink/ink577.xml"/><Relationship Id="rId240" Type="http://schemas.openxmlformats.org/officeDocument/2006/relationships/image" Target="../media/image3000.png"/><Relationship Id="rId14" Type="http://schemas.openxmlformats.org/officeDocument/2006/relationships/image" Target="../media/image1530.png"/><Relationship Id="rId35" Type="http://schemas.openxmlformats.org/officeDocument/2006/relationships/customXml" Target="../ink/ink480.xml"/><Relationship Id="rId56" Type="http://schemas.openxmlformats.org/officeDocument/2006/relationships/image" Target="../media/image1760.png"/><Relationship Id="rId77" Type="http://schemas.openxmlformats.org/officeDocument/2006/relationships/customXml" Target="../ink/ink501.xml"/><Relationship Id="rId100" Type="http://schemas.openxmlformats.org/officeDocument/2006/relationships/image" Target="../media/image2300.png"/><Relationship Id="rId8" Type="http://schemas.openxmlformats.org/officeDocument/2006/relationships/image" Target="../media/image1500.png"/><Relationship Id="rId98" Type="http://schemas.openxmlformats.org/officeDocument/2006/relationships/image" Target="../media/image2290.png"/><Relationship Id="rId121" Type="http://schemas.openxmlformats.org/officeDocument/2006/relationships/customXml" Target="../ink/ink523.xml"/><Relationship Id="rId142" Type="http://schemas.openxmlformats.org/officeDocument/2006/relationships/image" Target="../media/image2511.png"/><Relationship Id="rId163" Type="http://schemas.openxmlformats.org/officeDocument/2006/relationships/customXml" Target="../ink/ink544.xml"/><Relationship Id="rId184" Type="http://schemas.openxmlformats.org/officeDocument/2006/relationships/image" Target="../media/image2720.png"/><Relationship Id="rId219" Type="http://schemas.openxmlformats.org/officeDocument/2006/relationships/customXml" Target="../ink/ink572.xml"/><Relationship Id="rId230" Type="http://schemas.openxmlformats.org/officeDocument/2006/relationships/image" Target="../media/image2950.png"/><Relationship Id="rId25" Type="http://schemas.openxmlformats.org/officeDocument/2006/relationships/customXml" Target="../ink/ink475.xml"/><Relationship Id="rId46" Type="http://schemas.openxmlformats.org/officeDocument/2006/relationships/image" Target="../media/image1710.png"/><Relationship Id="rId67" Type="http://schemas.openxmlformats.org/officeDocument/2006/relationships/customXml" Target="../ink/ink496.xml"/><Relationship Id="rId88" Type="http://schemas.openxmlformats.org/officeDocument/2006/relationships/image" Target="../media/image2240.png"/><Relationship Id="rId111" Type="http://schemas.openxmlformats.org/officeDocument/2006/relationships/customXml" Target="../ink/ink518.xml"/><Relationship Id="rId132" Type="http://schemas.openxmlformats.org/officeDocument/2006/relationships/image" Target="../media/image2460.png"/><Relationship Id="rId153" Type="http://schemas.openxmlformats.org/officeDocument/2006/relationships/customXml" Target="../ink/ink539.xml"/><Relationship Id="rId174" Type="http://schemas.openxmlformats.org/officeDocument/2006/relationships/image" Target="../media/image2670.png"/><Relationship Id="rId195" Type="http://schemas.openxmlformats.org/officeDocument/2006/relationships/customXml" Target="../ink/ink560.xml"/><Relationship Id="rId209" Type="http://schemas.openxmlformats.org/officeDocument/2006/relationships/customXml" Target="../ink/ink567.xml"/><Relationship Id="rId220" Type="http://schemas.openxmlformats.org/officeDocument/2006/relationships/image" Target="../media/image2900.png"/><Relationship Id="rId241" Type="http://schemas.openxmlformats.org/officeDocument/2006/relationships/customXml" Target="../ink/ink583.xml"/><Relationship Id="rId15" Type="http://schemas.openxmlformats.org/officeDocument/2006/relationships/customXml" Target="../ink/ink471.xml"/><Relationship Id="rId36" Type="http://schemas.openxmlformats.org/officeDocument/2006/relationships/image" Target="../media/image2060.png"/><Relationship Id="rId57" Type="http://schemas.openxmlformats.org/officeDocument/2006/relationships/customXml" Target="../ink/ink491.xml"/><Relationship Id="rId106" Type="http://schemas.openxmlformats.org/officeDocument/2006/relationships/image" Target="../media/image2330.png"/><Relationship Id="rId127" Type="http://schemas.openxmlformats.org/officeDocument/2006/relationships/customXml" Target="../ink/ink526.xml"/><Relationship Id="rId10" Type="http://schemas.openxmlformats.org/officeDocument/2006/relationships/image" Target="../media/image1510.png"/><Relationship Id="rId31" Type="http://schemas.openxmlformats.org/officeDocument/2006/relationships/customXml" Target="../ink/ink478.xml"/><Relationship Id="rId52" Type="http://schemas.openxmlformats.org/officeDocument/2006/relationships/image" Target="../media/image1740.png"/><Relationship Id="rId73" Type="http://schemas.openxmlformats.org/officeDocument/2006/relationships/customXml" Target="../ink/ink499.xml"/><Relationship Id="rId78" Type="http://schemas.openxmlformats.org/officeDocument/2006/relationships/image" Target="../media/image2190.png"/><Relationship Id="rId94" Type="http://schemas.openxmlformats.org/officeDocument/2006/relationships/image" Target="../media/image2270.png"/><Relationship Id="rId99" Type="http://schemas.openxmlformats.org/officeDocument/2006/relationships/customXml" Target="../ink/ink512.xml"/><Relationship Id="rId101" Type="http://schemas.openxmlformats.org/officeDocument/2006/relationships/customXml" Target="../ink/ink513.xml"/><Relationship Id="rId122" Type="http://schemas.openxmlformats.org/officeDocument/2006/relationships/image" Target="../media/image2411.png"/><Relationship Id="rId143" Type="http://schemas.openxmlformats.org/officeDocument/2006/relationships/customXml" Target="../ink/ink534.xml"/><Relationship Id="rId148" Type="http://schemas.openxmlformats.org/officeDocument/2006/relationships/image" Target="../media/image2540.png"/><Relationship Id="rId164" Type="http://schemas.openxmlformats.org/officeDocument/2006/relationships/image" Target="../media/image2620.png"/><Relationship Id="rId169" Type="http://schemas.openxmlformats.org/officeDocument/2006/relationships/customXml" Target="../ink/ink547.xml"/><Relationship Id="rId185" Type="http://schemas.openxmlformats.org/officeDocument/2006/relationships/customXml" Target="../ink/ink555.xml"/><Relationship Id="rId4" Type="http://schemas.openxmlformats.org/officeDocument/2006/relationships/image" Target="../media/image317.png"/><Relationship Id="rId9" Type="http://schemas.openxmlformats.org/officeDocument/2006/relationships/customXml" Target="../ink/ink468.xml"/><Relationship Id="rId180" Type="http://schemas.openxmlformats.org/officeDocument/2006/relationships/image" Target="../media/image2700.png"/><Relationship Id="rId210" Type="http://schemas.openxmlformats.org/officeDocument/2006/relationships/image" Target="../media/image2850.png"/><Relationship Id="rId215" Type="http://schemas.openxmlformats.org/officeDocument/2006/relationships/customXml" Target="../ink/ink570.xml"/><Relationship Id="rId236" Type="http://schemas.openxmlformats.org/officeDocument/2006/relationships/image" Target="../media/image2980.png"/><Relationship Id="rId26" Type="http://schemas.openxmlformats.org/officeDocument/2006/relationships/image" Target="../media/image1610.png"/><Relationship Id="rId231" Type="http://schemas.openxmlformats.org/officeDocument/2006/relationships/customXml" Target="../ink/ink578.xml"/><Relationship Id="rId47" Type="http://schemas.openxmlformats.org/officeDocument/2006/relationships/customXml" Target="../ink/ink486.xml"/><Relationship Id="rId68" Type="http://schemas.openxmlformats.org/officeDocument/2006/relationships/image" Target="../media/image2140.png"/><Relationship Id="rId89" Type="http://schemas.openxmlformats.org/officeDocument/2006/relationships/customXml" Target="../ink/ink507.xml"/><Relationship Id="rId112" Type="http://schemas.openxmlformats.org/officeDocument/2006/relationships/image" Target="../media/image2360.png"/><Relationship Id="rId133" Type="http://schemas.openxmlformats.org/officeDocument/2006/relationships/customXml" Target="../ink/ink529.xml"/><Relationship Id="rId154" Type="http://schemas.openxmlformats.org/officeDocument/2006/relationships/image" Target="../media/image2570.png"/><Relationship Id="rId175" Type="http://schemas.openxmlformats.org/officeDocument/2006/relationships/customXml" Target="../ink/ink550.xml"/><Relationship Id="rId196" Type="http://schemas.openxmlformats.org/officeDocument/2006/relationships/image" Target="../media/image2780.png"/><Relationship Id="rId200" Type="http://schemas.openxmlformats.org/officeDocument/2006/relationships/image" Target="../media/image2800.png"/><Relationship Id="rId16" Type="http://schemas.openxmlformats.org/officeDocument/2006/relationships/image" Target="../media/image1540.png"/><Relationship Id="rId221" Type="http://schemas.openxmlformats.org/officeDocument/2006/relationships/customXml" Target="../ink/ink573.xml"/><Relationship Id="rId242" Type="http://schemas.openxmlformats.org/officeDocument/2006/relationships/image" Target="../media/image3011.png"/><Relationship Id="rId37" Type="http://schemas.openxmlformats.org/officeDocument/2006/relationships/customXml" Target="../ink/ink481.xml"/><Relationship Id="rId58" Type="http://schemas.openxmlformats.org/officeDocument/2006/relationships/image" Target="../media/image2090.png"/><Relationship Id="rId79" Type="http://schemas.openxmlformats.org/officeDocument/2006/relationships/customXml" Target="../ink/ink502.xml"/><Relationship Id="rId102" Type="http://schemas.openxmlformats.org/officeDocument/2006/relationships/image" Target="../media/image2311.png"/><Relationship Id="rId123" Type="http://schemas.openxmlformats.org/officeDocument/2006/relationships/customXml" Target="../ink/ink524.xml"/><Relationship Id="rId144" Type="http://schemas.openxmlformats.org/officeDocument/2006/relationships/image" Target="../media/image2520.png"/><Relationship Id="rId90" Type="http://schemas.openxmlformats.org/officeDocument/2006/relationships/image" Target="../media/image2250.png"/><Relationship Id="rId165" Type="http://schemas.openxmlformats.org/officeDocument/2006/relationships/customXml" Target="../ink/ink545.xml"/><Relationship Id="rId186" Type="http://schemas.openxmlformats.org/officeDocument/2006/relationships/image" Target="../media/image2730.png"/><Relationship Id="rId211" Type="http://schemas.openxmlformats.org/officeDocument/2006/relationships/customXml" Target="../ink/ink568.xml"/><Relationship Id="rId232" Type="http://schemas.openxmlformats.org/officeDocument/2006/relationships/image" Target="../media/image2960.png"/><Relationship Id="rId27" Type="http://schemas.openxmlformats.org/officeDocument/2006/relationships/customXml" Target="../ink/ink476.xml"/><Relationship Id="rId48" Type="http://schemas.openxmlformats.org/officeDocument/2006/relationships/image" Target="../media/image1720.png"/><Relationship Id="rId69" Type="http://schemas.openxmlformats.org/officeDocument/2006/relationships/customXml" Target="../ink/ink497.xml"/><Relationship Id="rId113" Type="http://schemas.openxmlformats.org/officeDocument/2006/relationships/customXml" Target="../ink/ink519.xml"/><Relationship Id="rId134" Type="http://schemas.openxmlformats.org/officeDocument/2006/relationships/image" Target="../media/image2470.png"/><Relationship Id="rId80" Type="http://schemas.openxmlformats.org/officeDocument/2006/relationships/image" Target="../media/image2200.png"/><Relationship Id="rId155" Type="http://schemas.openxmlformats.org/officeDocument/2006/relationships/customXml" Target="../ink/ink540.xml"/><Relationship Id="rId176" Type="http://schemas.openxmlformats.org/officeDocument/2006/relationships/image" Target="../media/image2680.png"/><Relationship Id="rId197" Type="http://schemas.openxmlformats.org/officeDocument/2006/relationships/customXml" Target="../ink/ink561.xml"/><Relationship Id="rId201" Type="http://schemas.openxmlformats.org/officeDocument/2006/relationships/customXml" Target="../ink/ink563.xml"/><Relationship Id="rId222" Type="http://schemas.openxmlformats.org/officeDocument/2006/relationships/image" Target="../media/image2911.png"/><Relationship Id="rId243" Type="http://schemas.openxmlformats.org/officeDocument/2006/relationships/image" Target="../media/image1.png"/><Relationship Id="rId17" Type="http://schemas.openxmlformats.org/officeDocument/2006/relationships/customXml" Target="../ink/ink472.xml"/><Relationship Id="rId38" Type="http://schemas.openxmlformats.org/officeDocument/2006/relationships/image" Target="../media/image2070.png"/><Relationship Id="rId59" Type="http://schemas.openxmlformats.org/officeDocument/2006/relationships/customXml" Target="../ink/ink492.xml"/><Relationship Id="rId103" Type="http://schemas.openxmlformats.org/officeDocument/2006/relationships/customXml" Target="../ink/ink514.xml"/><Relationship Id="rId124" Type="http://schemas.openxmlformats.org/officeDocument/2006/relationships/image" Target="../media/image2420.png"/><Relationship Id="rId70" Type="http://schemas.openxmlformats.org/officeDocument/2006/relationships/image" Target="../media/image2150.png"/><Relationship Id="rId91" Type="http://schemas.openxmlformats.org/officeDocument/2006/relationships/customXml" Target="../ink/ink508.xml"/><Relationship Id="rId145" Type="http://schemas.openxmlformats.org/officeDocument/2006/relationships/customXml" Target="../ink/ink535.xml"/><Relationship Id="rId166" Type="http://schemas.openxmlformats.org/officeDocument/2006/relationships/image" Target="../media/image2630.png"/><Relationship Id="rId187" Type="http://schemas.openxmlformats.org/officeDocument/2006/relationships/customXml" Target="../ink/ink556.xml"/><Relationship Id="rId1" Type="http://schemas.microsoft.com/office/2007/relationships/media" Target="../media/media13.m4a"/><Relationship Id="rId212" Type="http://schemas.openxmlformats.org/officeDocument/2006/relationships/image" Target="../media/image2860.png"/><Relationship Id="rId233" Type="http://schemas.openxmlformats.org/officeDocument/2006/relationships/customXml" Target="../ink/ink579.xml"/><Relationship Id="rId28" Type="http://schemas.openxmlformats.org/officeDocument/2006/relationships/image" Target="../media/image1620.png"/><Relationship Id="rId49" Type="http://schemas.openxmlformats.org/officeDocument/2006/relationships/customXml" Target="../ink/ink487.xml"/><Relationship Id="rId114" Type="http://schemas.openxmlformats.org/officeDocument/2006/relationships/image" Target="../media/image2370.png"/><Relationship Id="rId60" Type="http://schemas.openxmlformats.org/officeDocument/2006/relationships/image" Target="../media/image2100.png"/><Relationship Id="rId81" Type="http://schemas.openxmlformats.org/officeDocument/2006/relationships/customXml" Target="../ink/ink503.xml"/><Relationship Id="rId135" Type="http://schemas.openxmlformats.org/officeDocument/2006/relationships/customXml" Target="../ink/ink530.xml"/><Relationship Id="rId156" Type="http://schemas.openxmlformats.org/officeDocument/2006/relationships/image" Target="../media/image2580.png"/><Relationship Id="rId177" Type="http://schemas.openxmlformats.org/officeDocument/2006/relationships/customXml" Target="../ink/ink551.xml"/><Relationship Id="rId198" Type="http://schemas.openxmlformats.org/officeDocument/2006/relationships/image" Target="../media/image2790.png"/><Relationship Id="rId202" Type="http://schemas.openxmlformats.org/officeDocument/2006/relationships/image" Target="../media/image2811.png"/><Relationship Id="rId223" Type="http://schemas.openxmlformats.org/officeDocument/2006/relationships/customXml" Target="../ink/ink574.xml"/><Relationship Id="rId18" Type="http://schemas.openxmlformats.org/officeDocument/2006/relationships/image" Target="../media/image1550.png"/><Relationship Id="rId39" Type="http://schemas.openxmlformats.org/officeDocument/2006/relationships/customXml" Target="../ink/ink482.xml"/><Relationship Id="rId50" Type="http://schemas.openxmlformats.org/officeDocument/2006/relationships/image" Target="../media/image2080.png"/><Relationship Id="rId104" Type="http://schemas.openxmlformats.org/officeDocument/2006/relationships/image" Target="../media/image2320.png"/><Relationship Id="rId125" Type="http://schemas.openxmlformats.org/officeDocument/2006/relationships/customXml" Target="../ink/ink525.xml"/><Relationship Id="rId146" Type="http://schemas.openxmlformats.org/officeDocument/2006/relationships/image" Target="../media/image2530.png"/><Relationship Id="rId167" Type="http://schemas.openxmlformats.org/officeDocument/2006/relationships/customXml" Target="../ink/ink546.xml"/><Relationship Id="rId188" Type="http://schemas.openxmlformats.org/officeDocument/2006/relationships/image" Target="../media/image2740.png"/><Relationship Id="rId71" Type="http://schemas.openxmlformats.org/officeDocument/2006/relationships/customXml" Target="../ink/ink498.xml"/><Relationship Id="rId92" Type="http://schemas.openxmlformats.org/officeDocument/2006/relationships/image" Target="../media/image2260.png"/><Relationship Id="rId213" Type="http://schemas.openxmlformats.org/officeDocument/2006/relationships/customXml" Target="../ink/ink569.xml"/><Relationship Id="rId234" Type="http://schemas.openxmlformats.org/officeDocument/2006/relationships/image" Target="../media/image2970.png"/><Relationship Id="rId2" Type="http://schemas.openxmlformats.org/officeDocument/2006/relationships/audio" Target="../media/media13.m4a"/><Relationship Id="rId29" Type="http://schemas.openxmlformats.org/officeDocument/2006/relationships/customXml" Target="../ink/ink477.xml"/><Relationship Id="rId40" Type="http://schemas.openxmlformats.org/officeDocument/2006/relationships/image" Target="../media/image1680.png"/><Relationship Id="rId115" Type="http://schemas.openxmlformats.org/officeDocument/2006/relationships/customXml" Target="../ink/ink520.xml"/><Relationship Id="rId136" Type="http://schemas.openxmlformats.org/officeDocument/2006/relationships/image" Target="../media/image2480.png"/><Relationship Id="rId157" Type="http://schemas.openxmlformats.org/officeDocument/2006/relationships/customXml" Target="../ink/ink541.xml"/><Relationship Id="rId178" Type="http://schemas.openxmlformats.org/officeDocument/2006/relationships/image" Target="../media/image2690.png"/><Relationship Id="rId61" Type="http://schemas.openxmlformats.org/officeDocument/2006/relationships/customXml" Target="../ink/ink493.xml"/><Relationship Id="rId82" Type="http://schemas.openxmlformats.org/officeDocument/2006/relationships/image" Target="../media/image2211.png"/><Relationship Id="rId199" Type="http://schemas.openxmlformats.org/officeDocument/2006/relationships/customXml" Target="../ink/ink562.xml"/><Relationship Id="rId203" Type="http://schemas.openxmlformats.org/officeDocument/2006/relationships/customXml" Target="../ink/ink564.xml"/><Relationship Id="rId19" Type="http://schemas.openxmlformats.org/officeDocument/2006/relationships/image" Target="../media/image318.png"/><Relationship Id="rId224" Type="http://schemas.openxmlformats.org/officeDocument/2006/relationships/image" Target="../media/image2920.png"/><Relationship Id="rId30" Type="http://schemas.openxmlformats.org/officeDocument/2006/relationships/image" Target="../media/image1630.png"/><Relationship Id="rId105" Type="http://schemas.openxmlformats.org/officeDocument/2006/relationships/customXml" Target="../ink/ink515.xml"/><Relationship Id="rId126" Type="http://schemas.openxmlformats.org/officeDocument/2006/relationships/image" Target="../media/image2430.png"/><Relationship Id="rId147" Type="http://schemas.openxmlformats.org/officeDocument/2006/relationships/customXml" Target="../ink/ink536.xml"/><Relationship Id="rId168" Type="http://schemas.openxmlformats.org/officeDocument/2006/relationships/image" Target="../media/image2640.png"/><Relationship Id="rId51" Type="http://schemas.openxmlformats.org/officeDocument/2006/relationships/customXml" Target="../ink/ink488.xml"/><Relationship Id="rId72" Type="http://schemas.openxmlformats.org/officeDocument/2006/relationships/image" Target="../media/image2160.png"/><Relationship Id="rId93" Type="http://schemas.openxmlformats.org/officeDocument/2006/relationships/customXml" Target="../ink/ink509.xml"/><Relationship Id="rId189" Type="http://schemas.openxmlformats.org/officeDocument/2006/relationships/customXml" Target="../ink/ink557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2870.png"/><Relationship Id="rId235" Type="http://schemas.openxmlformats.org/officeDocument/2006/relationships/customXml" Target="../ink/ink580.xml"/><Relationship Id="rId116" Type="http://schemas.openxmlformats.org/officeDocument/2006/relationships/image" Target="../media/image2380.png"/><Relationship Id="rId137" Type="http://schemas.openxmlformats.org/officeDocument/2006/relationships/customXml" Target="../ink/ink531.xml"/><Relationship Id="rId158" Type="http://schemas.openxmlformats.org/officeDocument/2006/relationships/image" Target="../media/image2590.png"/><Relationship Id="rId20" Type="http://schemas.openxmlformats.org/officeDocument/2006/relationships/image" Target="../media/image319.png"/><Relationship Id="rId41" Type="http://schemas.openxmlformats.org/officeDocument/2006/relationships/customXml" Target="../ink/ink483.xml"/><Relationship Id="rId62" Type="http://schemas.openxmlformats.org/officeDocument/2006/relationships/image" Target="../media/image2111.png"/><Relationship Id="rId83" Type="http://schemas.openxmlformats.org/officeDocument/2006/relationships/customXml" Target="../ink/ink504.xml"/><Relationship Id="rId179" Type="http://schemas.openxmlformats.org/officeDocument/2006/relationships/customXml" Target="../ink/ink552.xml"/><Relationship Id="rId190" Type="http://schemas.openxmlformats.org/officeDocument/2006/relationships/image" Target="../media/image2750.png"/><Relationship Id="rId204" Type="http://schemas.openxmlformats.org/officeDocument/2006/relationships/image" Target="../media/image2820.png"/><Relationship Id="rId225" Type="http://schemas.openxmlformats.org/officeDocument/2006/relationships/customXml" Target="../ink/ink575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40.xml"/><Relationship Id="rId21" Type="http://schemas.openxmlformats.org/officeDocument/2006/relationships/customXml" Target="../ink/ink592.xml"/><Relationship Id="rId63" Type="http://schemas.openxmlformats.org/officeDocument/2006/relationships/customXml" Target="../ink/ink613.xml"/><Relationship Id="rId159" Type="http://schemas.openxmlformats.org/officeDocument/2006/relationships/customXml" Target="../ink/ink661.xml"/><Relationship Id="rId170" Type="http://schemas.openxmlformats.org/officeDocument/2006/relationships/image" Target="../media/image418.png"/><Relationship Id="rId226" Type="http://schemas.openxmlformats.org/officeDocument/2006/relationships/image" Target="../media/image446.png"/><Relationship Id="rId268" Type="http://schemas.openxmlformats.org/officeDocument/2006/relationships/image" Target="../media/image467.png"/><Relationship Id="rId11" Type="http://schemas.openxmlformats.org/officeDocument/2006/relationships/customXml" Target="../ink/ink587.xml"/><Relationship Id="rId32" Type="http://schemas.openxmlformats.org/officeDocument/2006/relationships/image" Target="../media/image349.png"/><Relationship Id="rId53" Type="http://schemas.openxmlformats.org/officeDocument/2006/relationships/customXml" Target="../ink/ink608.xml"/><Relationship Id="rId74" Type="http://schemas.openxmlformats.org/officeDocument/2006/relationships/image" Target="../media/image370.png"/><Relationship Id="rId128" Type="http://schemas.openxmlformats.org/officeDocument/2006/relationships/image" Target="../media/image397.png"/><Relationship Id="rId149" Type="http://schemas.openxmlformats.org/officeDocument/2006/relationships/customXml" Target="../ink/ink656.xml"/><Relationship Id="rId5" Type="http://schemas.openxmlformats.org/officeDocument/2006/relationships/customXml" Target="../ink/ink584.xml"/><Relationship Id="rId95" Type="http://schemas.openxmlformats.org/officeDocument/2006/relationships/customXml" Target="../ink/ink629.xml"/><Relationship Id="rId160" Type="http://schemas.openxmlformats.org/officeDocument/2006/relationships/image" Target="../media/image413.png"/><Relationship Id="rId181" Type="http://schemas.openxmlformats.org/officeDocument/2006/relationships/customXml" Target="../ink/ink672.xml"/><Relationship Id="rId216" Type="http://schemas.openxmlformats.org/officeDocument/2006/relationships/image" Target="../media/image441.png"/><Relationship Id="rId237" Type="http://schemas.openxmlformats.org/officeDocument/2006/relationships/customXml" Target="../ink/ink700.xml"/><Relationship Id="rId258" Type="http://schemas.openxmlformats.org/officeDocument/2006/relationships/image" Target="../media/image462.png"/><Relationship Id="rId22" Type="http://schemas.openxmlformats.org/officeDocument/2006/relationships/image" Target="../media/image344.png"/><Relationship Id="rId43" Type="http://schemas.openxmlformats.org/officeDocument/2006/relationships/customXml" Target="../ink/ink603.xml"/><Relationship Id="rId64" Type="http://schemas.openxmlformats.org/officeDocument/2006/relationships/image" Target="../media/image365.png"/><Relationship Id="rId118" Type="http://schemas.openxmlformats.org/officeDocument/2006/relationships/image" Target="../media/image392.png"/><Relationship Id="rId139" Type="http://schemas.openxmlformats.org/officeDocument/2006/relationships/customXml" Target="../ink/ink651.xml"/><Relationship Id="rId85" Type="http://schemas.openxmlformats.org/officeDocument/2006/relationships/customXml" Target="../ink/ink624.xml"/><Relationship Id="rId150" Type="http://schemas.openxmlformats.org/officeDocument/2006/relationships/image" Target="../media/image408.png"/><Relationship Id="rId171" Type="http://schemas.openxmlformats.org/officeDocument/2006/relationships/customXml" Target="../ink/ink667.xml"/><Relationship Id="rId192" Type="http://schemas.openxmlformats.org/officeDocument/2006/relationships/image" Target="../media/image429.png"/><Relationship Id="rId206" Type="http://schemas.openxmlformats.org/officeDocument/2006/relationships/image" Target="../media/image436.png"/><Relationship Id="rId227" Type="http://schemas.openxmlformats.org/officeDocument/2006/relationships/customXml" Target="../ink/ink695.xml"/><Relationship Id="rId248" Type="http://schemas.openxmlformats.org/officeDocument/2006/relationships/image" Target="../media/image457.png"/><Relationship Id="rId269" Type="http://schemas.openxmlformats.org/officeDocument/2006/relationships/customXml" Target="../ink/ink716.xml"/><Relationship Id="rId12" Type="http://schemas.openxmlformats.org/officeDocument/2006/relationships/image" Target="../media/image339.png"/><Relationship Id="rId33" Type="http://schemas.openxmlformats.org/officeDocument/2006/relationships/customXml" Target="../ink/ink598.xml"/><Relationship Id="rId108" Type="http://schemas.openxmlformats.org/officeDocument/2006/relationships/image" Target="../media/image387.png"/><Relationship Id="rId129" Type="http://schemas.openxmlformats.org/officeDocument/2006/relationships/customXml" Target="../ink/ink646.xml"/><Relationship Id="rId54" Type="http://schemas.openxmlformats.org/officeDocument/2006/relationships/image" Target="../media/image360.png"/><Relationship Id="rId75" Type="http://schemas.openxmlformats.org/officeDocument/2006/relationships/customXml" Target="../ink/ink619.xml"/><Relationship Id="rId96" Type="http://schemas.openxmlformats.org/officeDocument/2006/relationships/image" Target="../media/image381.png"/><Relationship Id="rId140" Type="http://schemas.openxmlformats.org/officeDocument/2006/relationships/image" Target="../media/image403.png"/><Relationship Id="rId161" Type="http://schemas.openxmlformats.org/officeDocument/2006/relationships/customXml" Target="../ink/ink662.xml"/><Relationship Id="rId182" Type="http://schemas.openxmlformats.org/officeDocument/2006/relationships/image" Target="../media/image424.png"/><Relationship Id="rId217" Type="http://schemas.openxmlformats.org/officeDocument/2006/relationships/customXml" Target="../ink/ink690.xml"/><Relationship Id="rId6" Type="http://schemas.openxmlformats.org/officeDocument/2006/relationships/image" Target="../media/image336.png"/><Relationship Id="rId238" Type="http://schemas.openxmlformats.org/officeDocument/2006/relationships/image" Target="../media/image452.png"/><Relationship Id="rId259" Type="http://schemas.openxmlformats.org/officeDocument/2006/relationships/customXml" Target="../ink/ink711.xml"/><Relationship Id="rId23" Type="http://schemas.openxmlformats.org/officeDocument/2006/relationships/customXml" Target="../ink/ink593.xml"/><Relationship Id="rId119" Type="http://schemas.openxmlformats.org/officeDocument/2006/relationships/customXml" Target="../ink/ink641.xml"/><Relationship Id="rId270" Type="http://schemas.openxmlformats.org/officeDocument/2006/relationships/image" Target="../media/image468.png"/><Relationship Id="rId44" Type="http://schemas.openxmlformats.org/officeDocument/2006/relationships/image" Target="../media/image355.png"/><Relationship Id="rId65" Type="http://schemas.openxmlformats.org/officeDocument/2006/relationships/customXml" Target="../ink/ink614.xml"/><Relationship Id="rId86" Type="http://schemas.openxmlformats.org/officeDocument/2006/relationships/image" Target="../media/image376.png"/><Relationship Id="rId130" Type="http://schemas.openxmlformats.org/officeDocument/2006/relationships/image" Target="../media/image398.png"/><Relationship Id="rId151" Type="http://schemas.openxmlformats.org/officeDocument/2006/relationships/customXml" Target="../ink/ink657.xml"/><Relationship Id="rId172" Type="http://schemas.openxmlformats.org/officeDocument/2006/relationships/image" Target="../media/image419.png"/><Relationship Id="rId193" Type="http://schemas.openxmlformats.org/officeDocument/2006/relationships/customXml" Target="../ink/ink678.xml"/><Relationship Id="rId207" Type="http://schemas.openxmlformats.org/officeDocument/2006/relationships/customXml" Target="../ink/ink685.xml"/><Relationship Id="rId228" Type="http://schemas.openxmlformats.org/officeDocument/2006/relationships/image" Target="../media/image447.png"/><Relationship Id="rId249" Type="http://schemas.openxmlformats.org/officeDocument/2006/relationships/customXml" Target="../ink/ink706.xml"/><Relationship Id="rId13" Type="http://schemas.openxmlformats.org/officeDocument/2006/relationships/customXml" Target="../ink/ink588.xml"/><Relationship Id="rId109" Type="http://schemas.openxmlformats.org/officeDocument/2006/relationships/customXml" Target="../ink/ink636.xml"/><Relationship Id="rId260" Type="http://schemas.openxmlformats.org/officeDocument/2006/relationships/image" Target="../media/image463.png"/><Relationship Id="rId34" Type="http://schemas.openxmlformats.org/officeDocument/2006/relationships/image" Target="../media/image350.png"/><Relationship Id="rId55" Type="http://schemas.openxmlformats.org/officeDocument/2006/relationships/customXml" Target="../ink/ink609.xml"/><Relationship Id="rId76" Type="http://schemas.openxmlformats.org/officeDocument/2006/relationships/image" Target="../media/image371.png"/><Relationship Id="rId97" Type="http://schemas.openxmlformats.org/officeDocument/2006/relationships/customXml" Target="../ink/ink630.xml"/><Relationship Id="rId120" Type="http://schemas.openxmlformats.org/officeDocument/2006/relationships/image" Target="../media/image393.png"/><Relationship Id="rId141" Type="http://schemas.openxmlformats.org/officeDocument/2006/relationships/customXml" Target="../ink/ink652.xml"/><Relationship Id="rId7" Type="http://schemas.openxmlformats.org/officeDocument/2006/relationships/customXml" Target="../ink/ink585.xml"/><Relationship Id="rId162" Type="http://schemas.openxmlformats.org/officeDocument/2006/relationships/image" Target="../media/image414.png"/><Relationship Id="rId183" Type="http://schemas.openxmlformats.org/officeDocument/2006/relationships/customXml" Target="../ink/ink673.xml"/><Relationship Id="rId218" Type="http://schemas.openxmlformats.org/officeDocument/2006/relationships/image" Target="../media/image442.png"/><Relationship Id="rId239" Type="http://schemas.openxmlformats.org/officeDocument/2006/relationships/customXml" Target="../ink/ink701.xml"/><Relationship Id="rId250" Type="http://schemas.openxmlformats.org/officeDocument/2006/relationships/image" Target="../media/image458.png"/><Relationship Id="rId271" Type="http://schemas.openxmlformats.org/officeDocument/2006/relationships/image" Target="../media/image1.png"/><Relationship Id="rId24" Type="http://schemas.openxmlformats.org/officeDocument/2006/relationships/image" Target="../media/image345.png"/><Relationship Id="rId45" Type="http://schemas.openxmlformats.org/officeDocument/2006/relationships/customXml" Target="../ink/ink604.xml"/><Relationship Id="rId66" Type="http://schemas.openxmlformats.org/officeDocument/2006/relationships/image" Target="../media/image366.png"/><Relationship Id="rId87" Type="http://schemas.openxmlformats.org/officeDocument/2006/relationships/customXml" Target="../ink/ink625.xml"/><Relationship Id="rId110" Type="http://schemas.openxmlformats.org/officeDocument/2006/relationships/image" Target="../media/image388.png"/><Relationship Id="rId131" Type="http://schemas.openxmlformats.org/officeDocument/2006/relationships/customXml" Target="../ink/ink647.xml"/><Relationship Id="rId152" Type="http://schemas.openxmlformats.org/officeDocument/2006/relationships/image" Target="../media/image409.png"/><Relationship Id="rId173" Type="http://schemas.openxmlformats.org/officeDocument/2006/relationships/customXml" Target="../ink/ink668.xml"/><Relationship Id="rId194" Type="http://schemas.openxmlformats.org/officeDocument/2006/relationships/image" Target="../media/image430.png"/><Relationship Id="rId208" Type="http://schemas.openxmlformats.org/officeDocument/2006/relationships/image" Target="../media/image437.png"/><Relationship Id="rId229" Type="http://schemas.openxmlformats.org/officeDocument/2006/relationships/customXml" Target="../ink/ink696.xml"/><Relationship Id="rId240" Type="http://schemas.openxmlformats.org/officeDocument/2006/relationships/image" Target="../media/image453.png"/><Relationship Id="rId261" Type="http://schemas.openxmlformats.org/officeDocument/2006/relationships/customXml" Target="../ink/ink712.xml"/><Relationship Id="rId14" Type="http://schemas.openxmlformats.org/officeDocument/2006/relationships/image" Target="../media/image340.png"/><Relationship Id="rId35" Type="http://schemas.openxmlformats.org/officeDocument/2006/relationships/customXml" Target="../ink/ink599.xml"/><Relationship Id="rId56" Type="http://schemas.openxmlformats.org/officeDocument/2006/relationships/image" Target="../media/image361.png"/><Relationship Id="rId77" Type="http://schemas.openxmlformats.org/officeDocument/2006/relationships/customXml" Target="../ink/ink620.xml"/><Relationship Id="rId100" Type="http://schemas.openxmlformats.org/officeDocument/2006/relationships/image" Target="../media/image383.png"/><Relationship Id="rId8" Type="http://schemas.openxmlformats.org/officeDocument/2006/relationships/image" Target="../media/image337.png"/><Relationship Id="rId98" Type="http://schemas.openxmlformats.org/officeDocument/2006/relationships/image" Target="../media/image382.png"/><Relationship Id="rId121" Type="http://schemas.openxmlformats.org/officeDocument/2006/relationships/customXml" Target="../ink/ink642.xml"/><Relationship Id="rId142" Type="http://schemas.openxmlformats.org/officeDocument/2006/relationships/image" Target="../media/image404.png"/><Relationship Id="rId163" Type="http://schemas.openxmlformats.org/officeDocument/2006/relationships/customXml" Target="../ink/ink663.xml"/><Relationship Id="rId184" Type="http://schemas.openxmlformats.org/officeDocument/2006/relationships/image" Target="../media/image425.png"/><Relationship Id="rId219" Type="http://schemas.openxmlformats.org/officeDocument/2006/relationships/customXml" Target="../ink/ink691.xml"/><Relationship Id="rId230" Type="http://schemas.openxmlformats.org/officeDocument/2006/relationships/image" Target="../media/image448.png"/><Relationship Id="rId251" Type="http://schemas.openxmlformats.org/officeDocument/2006/relationships/customXml" Target="../ink/ink707.xml"/><Relationship Id="rId25" Type="http://schemas.openxmlformats.org/officeDocument/2006/relationships/customXml" Target="../ink/ink594.xml"/><Relationship Id="rId46" Type="http://schemas.openxmlformats.org/officeDocument/2006/relationships/image" Target="../media/image356.png"/><Relationship Id="rId67" Type="http://schemas.openxmlformats.org/officeDocument/2006/relationships/customXml" Target="../ink/ink615.xml"/><Relationship Id="rId88" Type="http://schemas.openxmlformats.org/officeDocument/2006/relationships/image" Target="../media/image377.png"/><Relationship Id="rId111" Type="http://schemas.openxmlformats.org/officeDocument/2006/relationships/customXml" Target="../ink/ink637.xml"/><Relationship Id="rId132" Type="http://schemas.openxmlformats.org/officeDocument/2006/relationships/image" Target="../media/image399.png"/><Relationship Id="rId153" Type="http://schemas.openxmlformats.org/officeDocument/2006/relationships/customXml" Target="../ink/ink658.xml"/><Relationship Id="rId174" Type="http://schemas.openxmlformats.org/officeDocument/2006/relationships/image" Target="../media/image420.png"/><Relationship Id="rId195" Type="http://schemas.openxmlformats.org/officeDocument/2006/relationships/customXml" Target="../ink/ink679.xml"/><Relationship Id="rId209" Type="http://schemas.openxmlformats.org/officeDocument/2006/relationships/customXml" Target="../ink/ink686.xml"/><Relationship Id="rId220" Type="http://schemas.openxmlformats.org/officeDocument/2006/relationships/image" Target="../media/image443.png"/><Relationship Id="rId241" Type="http://schemas.openxmlformats.org/officeDocument/2006/relationships/customXml" Target="../ink/ink702.xml"/><Relationship Id="rId15" Type="http://schemas.openxmlformats.org/officeDocument/2006/relationships/customXml" Target="../ink/ink589.xml"/><Relationship Id="rId36" Type="http://schemas.openxmlformats.org/officeDocument/2006/relationships/image" Target="../media/image351.png"/><Relationship Id="rId57" Type="http://schemas.openxmlformats.org/officeDocument/2006/relationships/customXml" Target="../ink/ink610.xml"/><Relationship Id="rId262" Type="http://schemas.openxmlformats.org/officeDocument/2006/relationships/image" Target="../media/image464.png"/><Relationship Id="rId78" Type="http://schemas.openxmlformats.org/officeDocument/2006/relationships/image" Target="../media/image372.png"/><Relationship Id="rId99" Type="http://schemas.openxmlformats.org/officeDocument/2006/relationships/customXml" Target="../ink/ink631.xml"/><Relationship Id="rId101" Type="http://schemas.openxmlformats.org/officeDocument/2006/relationships/customXml" Target="../ink/ink632.xml"/><Relationship Id="rId122" Type="http://schemas.openxmlformats.org/officeDocument/2006/relationships/image" Target="../media/image394.png"/><Relationship Id="rId143" Type="http://schemas.openxmlformats.org/officeDocument/2006/relationships/customXml" Target="../ink/ink653.xml"/><Relationship Id="rId164" Type="http://schemas.openxmlformats.org/officeDocument/2006/relationships/image" Target="../media/image415.png"/><Relationship Id="rId185" Type="http://schemas.openxmlformats.org/officeDocument/2006/relationships/customXml" Target="../ink/ink674.xml"/><Relationship Id="rId9" Type="http://schemas.openxmlformats.org/officeDocument/2006/relationships/customXml" Target="../ink/ink586.xml"/><Relationship Id="rId210" Type="http://schemas.openxmlformats.org/officeDocument/2006/relationships/image" Target="../media/image438.png"/><Relationship Id="rId26" Type="http://schemas.openxmlformats.org/officeDocument/2006/relationships/image" Target="../media/image346.png"/><Relationship Id="rId231" Type="http://schemas.openxmlformats.org/officeDocument/2006/relationships/customXml" Target="../ink/ink697.xml"/><Relationship Id="rId252" Type="http://schemas.openxmlformats.org/officeDocument/2006/relationships/image" Target="../media/image459.png"/><Relationship Id="rId47" Type="http://schemas.openxmlformats.org/officeDocument/2006/relationships/customXml" Target="../ink/ink605.xml"/><Relationship Id="rId68" Type="http://schemas.openxmlformats.org/officeDocument/2006/relationships/image" Target="../media/image367.png"/><Relationship Id="rId89" Type="http://schemas.openxmlformats.org/officeDocument/2006/relationships/customXml" Target="../ink/ink626.xml"/><Relationship Id="rId112" Type="http://schemas.openxmlformats.org/officeDocument/2006/relationships/image" Target="../media/image389.png"/><Relationship Id="rId133" Type="http://schemas.openxmlformats.org/officeDocument/2006/relationships/customXml" Target="../ink/ink648.xml"/><Relationship Id="rId154" Type="http://schemas.openxmlformats.org/officeDocument/2006/relationships/image" Target="../media/image410.png"/><Relationship Id="rId175" Type="http://schemas.openxmlformats.org/officeDocument/2006/relationships/customXml" Target="../ink/ink669.xml"/><Relationship Id="rId196" Type="http://schemas.openxmlformats.org/officeDocument/2006/relationships/image" Target="../media/image431.png"/><Relationship Id="rId200" Type="http://schemas.openxmlformats.org/officeDocument/2006/relationships/image" Target="../media/image433.png"/><Relationship Id="rId16" Type="http://schemas.openxmlformats.org/officeDocument/2006/relationships/image" Target="../media/image341.png"/><Relationship Id="rId221" Type="http://schemas.openxmlformats.org/officeDocument/2006/relationships/customXml" Target="../ink/ink692.xml"/><Relationship Id="rId242" Type="http://schemas.openxmlformats.org/officeDocument/2006/relationships/image" Target="../media/image454.png"/><Relationship Id="rId263" Type="http://schemas.openxmlformats.org/officeDocument/2006/relationships/customXml" Target="../ink/ink713.xml"/><Relationship Id="rId37" Type="http://schemas.openxmlformats.org/officeDocument/2006/relationships/customXml" Target="../ink/ink600.xml"/><Relationship Id="rId58" Type="http://schemas.openxmlformats.org/officeDocument/2006/relationships/image" Target="../media/image362.png"/><Relationship Id="rId79" Type="http://schemas.openxmlformats.org/officeDocument/2006/relationships/customXml" Target="../ink/ink621.xml"/><Relationship Id="rId102" Type="http://schemas.openxmlformats.org/officeDocument/2006/relationships/image" Target="../media/image384.png"/><Relationship Id="rId123" Type="http://schemas.openxmlformats.org/officeDocument/2006/relationships/customXml" Target="../ink/ink643.xml"/><Relationship Id="rId144" Type="http://schemas.openxmlformats.org/officeDocument/2006/relationships/image" Target="../media/image405.png"/><Relationship Id="rId90" Type="http://schemas.openxmlformats.org/officeDocument/2006/relationships/image" Target="../media/image378.png"/><Relationship Id="rId165" Type="http://schemas.openxmlformats.org/officeDocument/2006/relationships/customXml" Target="../ink/ink664.xml"/><Relationship Id="rId186" Type="http://schemas.openxmlformats.org/officeDocument/2006/relationships/image" Target="../media/image426.png"/><Relationship Id="rId211" Type="http://schemas.openxmlformats.org/officeDocument/2006/relationships/customXml" Target="../ink/ink687.xml"/><Relationship Id="rId232" Type="http://schemas.openxmlformats.org/officeDocument/2006/relationships/image" Target="../media/image449.png"/><Relationship Id="rId253" Type="http://schemas.openxmlformats.org/officeDocument/2006/relationships/customXml" Target="../ink/ink708.xml"/><Relationship Id="rId27" Type="http://schemas.openxmlformats.org/officeDocument/2006/relationships/customXml" Target="../ink/ink595.xml"/><Relationship Id="rId48" Type="http://schemas.openxmlformats.org/officeDocument/2006/relationships/image" Target="../media/image357.png"/><Relationship Id="rId69" Type="http://schemas.openxmlformats.org/officeDocument/2006/relationships/customXml" Target="../ink/ink616.xml"/><Relationship Id="rId113" Type="http://schemas.openxmlformats.org/officeDocument/2006/relationships/customXml" Target="../ink/ink638.xml"/><Relationship Id="rId134" Type="http://schemas.openxmlformats.org/officeDocument/2006/relationships/image" Target="../media/image400.png"/><Relationship Id="rId80" Type="http://schemas.openxmlformats.org/officeDocument/2006/relationships/image" Target="../media/image373.png"/><Relationship Id="rId155" Type="http://schemas.openxmlformats.org/officeDocument/2006/relationships/customXml" Target="../ink/ink659.xml"/><Relationship Id="rId176" Type="http://schemas.openxmlformats.org/officeDocument/2006/relationships/image" Target="../media/image421.png"/><Relationship Id="rId197" Type="http://schemas.openxmlformats.org/officeDocument/2006/relationships/customXml" Target="../ink/ink680.xml"/><Relationship Id="rId201" Type="http://schemas.openxmlformats.org/officeDocument/2006/relationships/customXml" Target="../ink/ink682.xml"/><Relationship Id="rId222" Type="http://schemas.openxmlformats.org/officeDocument/2006/relationships/image" Target="../media/image444.png"/><Relationship Id="rId243" Type="http://schemas.openxmlformats.org/officeDocument/2006/relationships/customXml" Target="../ink/ink703.xml"/><Relationship Id="rId264" Type="http://schemas.openxmlformats.org/officeDocument/2006/relationships/image" Target="../media/image465.png"/><Relationship Id="rId17" Type="http://schemas.openxmlformats.org/officeDocument/2006/relationships/customXml" Target="../ink/ink590.xml"/><Relationship Id="rId38" Type="http://schemas.openxmlformats.org/officeDocument/2006/relationships/image" Target="../media/image352.png"/><Relationship Id="rId59" Type="http://schemas.openxmlformats.org/officeDocument/2006/relationships/customXml" Target="../ink/ink611.xml"/><Relationship Id="rId103" Type="http://schemas.openxmlformats.org/officeDocument/2006/relationships/customXml" Target="../ink/ink633.xml"/><Relationship Id="rId124" Type="http://schemas.openxmlformats.org/officeDocument/2006/relationships/image" Target="../media/image395.png"/><Relationship Id="rId70" Type="http://schemas.openxmlformats.org/officeDocument/2006/relationships/image" Target="../media/image368.png"/><Relationship Id="rId91" Type="http://schemas.openxmlformats.org/officeDocument/2006/relationships/customXml" Target="../ink/ink627.xml"/><Relationship Id="rId145" Type="http://schemas.openxmlformats.org/officeDocument/2006/relationships/customXml" Target="../ink/ink654.xml"/><Relationship Id="rId166" Type="http://schemas.openxmlformats.org/officeDocument/2006/relationships/image" Target="../media/image416.png"/><Relationship Id="rId187" Type="http://schemas.openxmlformats.org/officeDocument/2006/relationships/customXml" Target="../ink/ink675.xml"/><Relationship Id="rId1" Type="http://schemas.openxmlformats.org/officeDocument/2006/relationships/tags" Target="../tags/tag6.xml"/><Relationship Id="rId212" Type="http://schemas.openxmlformats.org/officeDocument/2006/relationships/image" Target="../media/image439.png"/><Relationship Id="rId233" Type="http://schemas.openxmlformats.org/officeDocument/2006/relationships/customXml" Target="../ink/ink698.xml"/><Relationship Id="rId254" Type="http://schemas.openxmlformats.org/officeDocument/2006/relationships/image" Target="../media/image460.png"/><Relationship Id="rId28" Type="http://schemas.openxmlformats.org/officeDocument/2006/relationships/image" Target="../media/image347.png"/><Relationship Id="rId49" Type="http://schemas.openxmlformats.org/officeDocument/2006/relationships/customXml" Target="../ink/ink606.xml"/><Relationship Id="rId114" Type="http://schemas.openxmlformats.org/officeDocument/2006/relationships/image" Target="../media/image390.png"/><Relationship Id="rId60" Type="http://schemas.openxmlformats.org/officeDocument/2006/relationships/image" Target="../media/image363.png"/><Relationship Id="rId81" Type="http://schemas.openxmlformats.org/officeDocument/2006/relationships/customXml" Target="../ink/ink622.xml"/><Relationship Id="rId135" Type="http://schemas.openxmlformats.org/officeDocument/2006/relationships/customXml" Target="../ink/ink649.xml"/><Relationship Id="rId156" Type="http://schemas.openxmlformats.org/officeDocument/2006/relationships/image" Target="../media/image411.png"/><Relationship Id="rId177" Type="http://schemas.openxmlformats.org/officeDocument/2006/relationships/customXml" Target="../ink/ink670.xml"/><Relationship Id="rId198" Type="http://schemas.openxmlformats.org/officeDocument/2006/relationships/image" Target="../media/image432.png"/><Relationship Id="rId202" Type="http://schemas.openxmlformats.org/officeDocument/2006/relationships/image" Target="../media/image434.png"/><Relationship Id="rId223" Type="http://schemas.openxmlformats.org/officeDocument/2006/relationships/customXml" Target="../ink/ink693.xml"/><Relationship Id="rId244" Type="http://schemas.openxmlformats.org/officeDocument/2006/relationships/image" Target="../media/image455.png"/><Relationship Id="rId18" Type="http://schemas.openxmlformats.org/officeDocument/2006/relationships/image" Target="../media/image342.png"/><Relationship Id="rId39" Type="http://schemas.openxmlformats.org/officeDocument/2006/relationships/customXml" Target="../ink/ink601.xml"/><Relationship Id="rId265" Type="http://schemas.openxmlformats.org/officeDocument/2006/relationships/customXml" Target="../ink/ink714.xml"/><Relationship Id="rId50" Type="http://schemas.openxmlformats.org/officeDocument/2006/relationships/image" Target="../media/image358.png"/><Relationship Id="rId104" Type="http://schemas.openxmlformats.org/officeDocument/2006/relationships/image" Target="../media/image385.png"/><Relationship Id="rId125" Type="http://schemas.openxmlformats.org/officeDocument/2006/relationships/customXml" Target="../ink/ink644.xml"/><Relationship Id="rId146" Type="http://schemas.openxmlformats.org/officeDocument/2006/relationships/image" Target="../media/image406.png"/><Relationship Id="rId167" Type="http://schemas.openxmlformats.org/officeDocument/2006/relationships/customXml" Target="../ink/ink665.xml"/><Relationship Id="rId188" Type="http://schemas.openxmlformats.org/officeDocument/2006/relationships/image" Target="../media/image427.png"/><Relationship Id="rId71" Type="http://schemas.openxmlformats.org/officeDocument/2006/relationships/customXml" Target="../ink/ink617.xml"/><Relationship Id="rId92" Type="http://schemas.openxmlformats.org/officeDocument/2006/relationships/image" Target="../media/image379.png"/><Relationship Id="rId213" Type="http://schemas.openxmlformats.org/officeDocument/2006/relationships/customXml" Target="../ink/ink688.xml"/><Relationship Id="rId234" Type="http://schemas.openxmlformats.org/officeDocument/2006/relationships/image" Target="../media/image450.png"/><Relationship Id="rId2" Type="http://schemas.microsoft.com/office/2007/relationships/media" Target="../media/media14.m4a"/><Relationship Id="rId29" Type="http://schemas.openxmlformats.org/officeDocument/2006/relationships/customXml" Target="../ink/ink596.xml"/><Relationship Id="rId255" Type="http://schemas.openxmlformats.org/officeDocument/2006/relationships/customXml" Target="../ink/ink709.xml"/><Relationship Id="rId40" Type="http://schemas.openxmlformats.org/officeDocument/2006/relationships/image" Target="../media/image353.png"/><Relationship Id="rId115" Type="http://schemas.openxmlformats.org/officeDocument/2006/relationships/customXml" Target="../ink/ink639.xml"/><Relationship Id="rId136" Type="http://schemas.openxmlformats.org/officeDocument/2006/relationships/image" Target="../media/image401.png"/><Relationship Id="rId157" Type="http://schemas.openxmlformats.org/officeDocument/2006/relationships/customXml" Target="../ink/ink660.xml"/><Relationship Id="rId178" Type="http://schemas.openxmlformats.org/officeDocument/2006/relationships/image" Target="../media/image422.png"/><Relationship Id="rId61" Type="http://schemas.openxmlformats.org/officeDocument/2006/relationships/customXml" Target="../ink/ink612.xml"/><Relationship Id="rId82" Type="http://schemas.openxmlformats.org/officeDocument/2006/relationships/image" Target="../media/image374.png"/><Relationship Id="rId199" Type="http://schemas.openxmlformats.org/officeDocument/2006/relationships/customXml" Target="../ink/ink681.xml"/><Relationship Id="rId203" Type="http://schemas.openxmlformats.org/officeDocument/2006/relationships/customXml" Target="../ink/ink683.xml"/><Relationship Id="rId19" Type="http://schemas.openxmlformats.org/officeDocument/2006/relationships/customXml" Target="../ink/ink591.xml"/><Relationship Id="rId224" Type="http://schemas.openxmlformats.org/officeDocument/2006/relationships/image" Target="../media/image445.png"/><Relationship Id="rId245" Type="http://schemas.openxmlformats.org/officeDocument/2006/relationships/customXml" Target="../ink/ink704.xml"/><Relationship Id="rId266" Type="http://schemas.openxmlformats.org/officeDocument/2006/relationships/image" Target="../media/image466.png"/><Relationship Id="rId30" Type="http://schemas.openxmlformats.org/officeDocument/2006/relationships/image" Target="../media/image348.png"/><Relationship Id="rId105" Type="http://schemas.openxmlformats.org/officeDocument/2006/relationships/customXml" Target="../ink/ink634.xml"/><Relationship Id="rId126" Type="http://schemas.openxmlformats.org/officeDocument/2006/relationships/image" Target="../media/image396.png"/><Relationship Id="rId147" Type="http://schemas.openxmlformats.org/officeDocument/2006/relationships/customXml" Target="../ink/ink655.xml"/><Relationship Id="rId168" Type="http://schemas.openxmlformats.org/officeDocument/2006/relationships/image" Target="../media/image417.png"/><Relationship Id="rId51" Type="http://schemas.openxmlformats.org/officeDocument/2006/relationships/customXml" Target="../ink/ink607.xml"/><Relationship Id="rId72" Type="http://schemas.openxmlformats.org/officeDocument/2006/relationships/image" Target="../media/image369.png"/><Relationship Id="rId93" Type="http://schemas.openxmlformats.org/officeDocument/2006/relationships/customXml" Target="../ink/ink628.xml"/><Relationship Id="rId189" Type="http://schemas.openxmlformats.org/officeDocument/2006/relationships/customXml" Target="../ink/ink676.xml"/><Relationship Id="rId3" Type="http://schemas.openxmlformats.org/officeDocument/2006/relationships/audio" Target="../media/media14.m4a"/><Relationship Id="rId214" Type="http://schemas.openxmlformats.org/officeDocument/2006/relationships/image" Target="../media/image440.png"/><Relationship Id="rId235" Type="http://schemas.openxmlformats.org/officeDocument/2006/relationships/customXml" Target="../ink/ink699.xml"/><Relationship Id="rId256" Type="http://schemas.openxmlformats.org/officeDocument/2006/relationships/image" Target="../media/image461.png"/><Relationship Id="rId116" Type="http://schemas.openxmlformats.org/officeDocument/2006/relationships/image" Target="../media/image391.png"/><Relationship Id="rId137" Type="http://schemas.openxmlformats.org/officeDocument/2006/relationships/customXml" Target="../ink/ink650.xml"/><Relationship Id="rId158" Type="http://schemas.openxmlformats.org/officeDocument/2006/relationships/image" Target="../media/image412.png"/><Relationship Id="rId20" Type="http://schemas.openxmlformats.org/officeDocument/2006/relationships/image" Target="../media/image343.png"/><Relationship Id="rId41" Type="http://schemas.openxmlformats.org/officeDocument/2006/relationships/customXml" Target="../ink/ink602.xml"/><Relationship Id="rId62" Type="http://schemas.openxmlformats.org/officeDocument/2006/relationships/image" Target="../media/image364.png"/><Relationship Id="rId83" Type="http://schemas.openxmlformats.org/officeDocument/2006/relationships/customXml" Target="../ink/ink623.xml"/><Relationship Id="rId179" Type="http://schemas.openxmlformats.org/officeDocument/2006/relationships/customXml" Target="../ink/ink671.xml"/><Relationship Id="rId190" Type="http://schemas.openxmlformats.org/officeDocument/2006/relationships/image" Target="../media/image428.png"/><Relationship Id="rId204" Type="http://schemas.openxmlformats.org/officeDocument/2006/relationships/image" Target="../media/image435.png"/><Relationship Id="rId225" Type="http://schemas.openxmlformats.org/officeDocument/2006/relationships/customXml" Target="../ink/ink694.xml"/><Relationship Id="rId246" Type="http://schemas.openxmlformats.org/officeDocument/2006/relationships/image" Target="../media/image456.png"/><Relationship Id="rId267" Type="http://schemas.openxmlformats.org/officeDocument/2006/relationships/customXml" Target="../ink/ink715.xml"/><Relationship Id="rId106" Type="http://schemas.openxmlformats.org/officeDocument/2006/relationships/image" Target="../media/image386.png"/><Relationship Id="rId127" Type="http://schemas.openxmlformats.org/officeDocument/2006/relationships/customXml" Target="../ink/ink645.xml"/><Relationship Id="rId10" Type="http://schemas.openxmlformats.org/officeDocument/2006/relationships/image" Target="../media/image338.png"/><Relationship Id="rId31" Type="http://schemas.openxmlformats.org/officeDocument/2006/relationships/customXml" Target="../ink/ink597.xml"/><Relationship Id="rId52" Type="http://schemas.openxmlformats.org/officeDocument/2006/relationships/image" Target="../media/image359.png"/><Relationship Id="rId73" Type="http://schemas.openxmlformats.org/officeDocument/2006/relationships/customXml" Target="../ink/ink618.xml"/><Relationship Id="rId94" Type="http://schemas.openxmlformats.org/officeDocument/2006/relationships/image" Target="../media/image380.png"/><Relationship Id="rId148" Type="http://schemas.openxmlformats.org/officeDocument/2006/relationships/image" Target="../media/image407.png"/><Relationship Id="rId169" Type="http://schemas.openxmlformats.org/officeDocument/2006/relationships/customXml" Target="../ink/ink666.xml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423.png"/><Relationship Id="rId215" Type="http://schemas.openxmlformats.org/officeDocument/2006/relationships/customXml" Target="../ink/ink689.xml"/><Relationship Id="rId236" Type="http://schemas.openxmlformats.org/officeDocument/2006/relationships/image" Target="../media/image451.png"/><Relationship Id="rId257" Type="http://schemas.openxmlformats.org/officeDocument/2006/relationships/customXml" Target="../ink/ink710.xml"/><Relationship Id="rId42" Type="http://schemas.openxmlformats.org/officeDocument/2006/relationships/image" Target="../media/image354.png"/><Relationship Id="rId84" Type="http://schemas.openxmlformats.org/officeDocument/2006/relationships/image" Target="../media/image375.png"/><Relationship Id="rId138" Type="http://schemas.openxmlformats.org/officeDocument/2006/relationships/image" Target="../media/image402.png"/><Relationship Id="rId191" Type="http://schemas.openxmlformats.org/officeDocument/2006/relationships/customXml" Target="../ink/ink677.xml"/><Relationship Id="rId205" Type="http://schemas.openxmlformats.org/officeDocument/2006/relationships/customXml" Target="../ink/ink684.xml"/><Relationship Id="rId247" Type="http://schemas.openxmlformats.org/officeDocument/2006/relationships/customXml" Target="../ink/ink705.xml"/><Relationship Id="rId107" Type="http://schemas.openxmlformats.org/officeDocument/2006/relationships/customXml" Target="../ink/ink63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60.png"/><Relationship Id="rId18" Type="http://schemas.openxmlformats.org/officeDocument/2006/relationships/customXml" Target="../ink/ink724.xml"/><Relationship Id="rId26" Type="http://schemas.openxmlformats.org/officeDocument/2006/relationships/customXml" Target="../ink/ink728.xml"/><Relationship Id="rId39" Type="http://schemas.openxmlformats.org/officeDocument/2006/relationships/image" Target="../media/image3910.png"/><Relationship Id="rId21" Type="http://schemas.openxmlformats.org/officeDocument/2006/relationships/image" Target="../media/image3101.png"/><Relationship Id="rId34" Type="http://schemas.openxmlformats.org/officeDocument/2006/relationships/customXml" Target="../ink/ink732.xml"/><Relationship Id="rId42" Type="http://schemas.openxmlformats.org/officeDocument/2006/relationships/customXml" Target="../ink/ink736.xml"/><Relationship Id="rId47" Type="http://schemas.openxmlformats.org/officeDocument/2006/relationships/image" Target="../media/image3950.png"/><Relationship Id="rId50" Type="http://schemas.openxmlformats.org/officeDocument/2006/relationships/customXml" Target="../ink/ink740.xml"/><Relationship Id="rId7" Type="http://schemas.openxmlformats.org/officeDocument/2006/relationships/image" Target="../media/image3030.png"/><Relationship Id="rId2" Type="http://schemas.openxmlformats.org/officeDocument/2006/relationships/audio" Target="../media/media15.m4a"/><Relationship Id="rId16" Type="http://schemas.openxmlformats.org/officeDocument/2006/relationships/customXml" Target="../ink/ink723.xml"/><Relationship Id="rId29" Type="http://schemas.openxmlformats.org/officeDocument/2006/relationships/image" Target="../media/image3130.png"/><Relationship Id="rId11" Type="http://schemas.openxmlformats.org/officeDocument/2006/relationships/image" Target="../media/image3050.png"/><Relationship Id="rId24" Type="http://schemas.openxmlformats.org/officeDocument/2006/relationships/customXml" Target="../ink/ink727.xml"/><Relationship Id="rId32" Type="http://schemas.openxmlformats.org/officeDocument/2006/relationships/customXml" Target="../ink/ink731.xml"/><Relationship Id="rId37" Type="http://schemas.openxmlformats.org/officeDocument/2006/relationships/image" Target="../media/image3900.png"/><Relationship Id="rId40" Type="http://schemas.openxmlformats.org/officeDocument/2006/relationships/customXml" Target="../ink/ink735.xml"/><Relationship Id="rId45" Type="http://schemas.openxmlformats.org/officeDocument/2006/relationships/image" Target="../media/image3940.png"/><Relationship Id="rId53" Type="http://schemas.openxmlformats.org/officeDocument/2006/relationships/image" Target="../media/image1.png"/><Relationship Id="rId5" Type="http://schemas.openxmlformats.org/officeDocument/2006/relationships/image" Target="../media/image3020.png"/><Relationship Id="rId10" Type="http://schemas.openxmlformats.org/officeDocument/2006/relationships/customXml" Target="../ink/ink720.xml"/><Relationship Id="rId19" Type="http://schemas.openxmlformats.org/officeDocument/2006/relationships/image" Target="../media/image3090.png"/><Relationship Id="rId31" Type="http://schemas.openxmlformats.org/officeDocument/2006/relationships/image" Target="../media/image3870.png"/><Relationship Id="rId44" Type="http://schemas.openxmlformats.org/officeDocument/2006/relationships/customXml" Target="../ink/ink737.xml"/><Relationship Id="rId52" Type="http://schemas.openxmlformats.org/officeDocument/2006/relationships/image" Target="../media/image320.jpeg"/><Relationship Id="rId4" Type="http://schemas.openxmlformats.org/officeDocument/2006/relationships/customXml" Target="../ink/ink717.xml"/><Relationship Id="rId9" Type="http://schemas.openxmlformats.org/officeDocument/2006/relationships/image" Target="../media/image3040.png"/><Relationship Id="rId14" Type="http://schemas.openxmlformats.org/officeDocument/2006/relationships/customXml" Target="../ink/ink722.xml"/><Relationship Id="rId22" Type="http://schemas.openxmlformats.org/officeDocument/2006/relationships/customXml" Target="../ink/ink726.xml"/><Relationship Id="rId27" Type="http://schemas.openxmlformats.org/officeDocument/2006/relationships/image" Target="../media/image3120.png"/><Relationship Id="rId30" Type="http://schemas.openxmlformats.org/officeDocument/2006/relationships/customXml" Target="../ink/ink730.xml"/><Relationship Id="rId35" Type="http://schemas.openxmlformats.org/officeDocument/2006/relationships/image" Target="../media/image3890.png"/><Relationship Id="rId43" Type="http://schemas.openxmlformats.org/officeDocument/2006/relationships/image" Target="../media/image3930.png"/><Relationship Id="rId48" Type="http://schemas.openxmlformats.org/officeDocument/2006/relationships/customXml" Target="../ink/ink739.xml"/><Relationship Id="rId8" Type="http://schemas.openxmlformats.org/officeDocument/2006/relationships/customXml" Target="../ink/ink719.xml"/><Relationship Id="rId51" Type="http://schemas.openxmlformats.org/officeDocument/2006/relationships/image" Target="../media/image3970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721.xml"/><Relationship Id="rId17" Type="http://schemas.openxmlformats.org/officeDocument/2006/relationships/image" Target="../media/image3080.png"/><Relationship Id="rId25" Type="http://schemas.openxmlformats.org/officeDocument/2006/relationships/image" Target="../media/image3112.png"/><Relationship Id="rId33" Type="http://schemas.openxmlformats.org/officeDocument/2006/relationships/image" Target="../media/image3880.png"/><Relationship Id="rId38" Type="http://schemas.openxmlformats.org/officeDocument/2006/relationships/customXml" Target="../ink/ink734.xml"/><Relationship Id="rId46" Type="http://schemas.openxmlformats.org/officeDocument/2006/relationships/customXml" Target="../ink/ink738.xml"/><Relationship Id="rId20" Type="http://schemas.openxmlformats.org/officeDocument/2006/relationships/customXml" Target="../ink/ink725.xml"/><Relationship Id="rId41" Type="http://schemas.openxmlformats.org/officeDocument/2006/relationships/image" Target="../media/image3920.png"/><Relationship Id="rId1" Type="http://schemas.microsoft.com/office/2007/relationships/media" Target="../media/media15.m4a"/><Relationship Id="rId6" Type="http://schemas.openxmlformats.org/officeDocument/2006/relationships/customXml" Target="../ink/ink718.xml"/><Relationship Id="rId15" Type="http://schemas.openxmlformats.org/officeDocument/2006/relationships/image" Target="../media/image3070.png"/><Relationship Id="rId23" Type="http://schemas.openxmlformats.org/officeDocument/2006/relationships/image" Target="../media/image11210.png"/><Relationship Id="rId28" Type="http://schemas.openxmlformats.org/officeDocument/2006/relationships/customXml" Target="../ink/ink729.xml"/><Relationship Id="rId36" Type="http://schemas.openxmlformats.org/officeDocument/2006/relationships/customXml" Target="../ink/ink733.xml"/><Relationship Id="rId49" Type="http://schemas.openxmlformats.org/officeDocument/2006/relationships/image" Target="../media/image3960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14.png"/><Relationship Id="rId21" Type="http://schemas.openxmlformats.org/officeDocument/2006/relationships/customXml" Target="../ink/ink749.xml"/><Relationship Id="rId42" Type="http://schemas.openxmlformats.org/officeDocument/2006/relationships/image" Target="../media/image2512.png"/><Relationship Id="rId47" Type="http://schemas.openxmlformats.org/officeDocument/2006/relationships/customXml" Target="../ink/ink762.xml"/><Relationship Id="rId63" Type="http://schemas.openxmlformats.org/officeDocument/2006/relationships/customXml" Target="../ink/ink770.xml"/><Relationship Id="rId68" Type="http://schemas.openxmlformats.org/officeDocument/2006/relationships/image" Target="../media/image3810.png"/><Relationship Id="rId7" Type="http://schemas.openxmlformats.org/officeDocument/2006/relationships/customXml" Target="../ink/ink742.xml"/><Relationship Id="rId71" Type="http://schemas.openxmlformats.org/officeDocument/2006/relationships/image" Target="../media/image321.jpeg"/><Relationship Id="rId2" Type="http://schemas.openxmlformats.org/officeDocument/2006/relationships/audio" Target="../media/media16.m4a"/><Relationship Id="rId16" Type="http://schemas.openxmlformats.org/officeDocument/2006/relationships/image" Target="../media/image12100.png"/><Relationship Id="rId29" Type="http://schemas.openxmlformats.org/officeDocument/2006/relationships/customXml" Target="../ink/ink753.xml"/><Relationship Id="rId11" Type="http://schemas.openxmlformats.org/officeDocument/2006/relationships/customXml" Target="../ink/ink744.xml"/><Relationship Id="rId24" Type="http://schemas.openxmlformats.org/officeDocument/2006/relationships/image" Target="../media/image1613.png"/><Relationship Id="rId32" Type="http://schemas.openxmlformats.org/officeDocument/2006/relationships/image" Target="../media/image2013.png"/><Relationship Id="rId37" Type="http://schemas.openxmlformats.org/officeDocument/2006/relationships/customXml" Target="../ink/ink757.xml"/><Relationship Id="rId40" Type="http://schemas.openxmlformats.org/officeDocument/2006/relationships/image" Target="../media/image2412.png"/><Relationship Id="rId45" Type="http://schemas.openxmlformats.org/officeDocument/2006/relationships/customXml" Target="../ink/ink761.xml"/><Relationship Id="rId53" Type="http://schemas.openxmlformats.org/officeDocument/2006/relationships/customXml" Target="../ink/ink765.xml"/><Relationship Id="rId58" Type="http://schemas.openxmlformats.org/officeDocument/2006/relationships/image" Target="../media/image3312.png"/><Relationship Id="rId66" Type="http://schemas.openxmlformats.org/officeDocument/2006/relationships/image" Target="../media/image3710.png"/><Relationship Id="rId5" Type="http://schemas.openxmlformats.org/officeDocument/2006/relationships/customXml" Target="../ink/ink741.xml"/><Relationship Id="rId61" Type="http://schemas.openxmlformats.org/officeDocument/2006/relationships/customXml" Target="../ink/ink769.xml"/><Relationship Id="rId19" Type="http://schemas.openxmlformats.org/officeDocument/2006/relationships/customXml" Target="../ink/ink748.xml"/><Relationship Id="rId14" Type="http://schemas.openxmlformats.org/officeDocument/2006/relationships/image" Target="../media/image11100.png"/><Relationship Id="rId22" Type="http://schemas.openxmlformats.org/officeDocument/2006/relationships/image" Target="../media/image1513.png"/><Relationship Id="rId27" Type="http://schemas.openxmlformats.org/officeDocument/2006/relationships/customXml" Target="../ink/ink752.xml"/><Relationship Id="rId30" Type="http://schemas.openxmlformats.org/officeDocument/2006/relationships/image" Target="../media/image1912.png"/><Relationship Id="rId35" Type="http://schemas.openxmlformats.org/officeDocument/2006/relationships/customXml" Target="../ink/ink756.xml"/><Relationship Id="rId43" Type="http://schemas.openxmlformats.org/officeDocument/2006/relationships/customXml" Target="../ink/ink760.xml"/><Relationship Id="rId48" Type="http://schemas.openxmlformats.org/officeDocument/2006/relationships/image" Target="../media/image2812.png"/><Relationship Id="rId56" Type="http://schemas.openxmlformats.org/officeDocument/2006/relationships/image" Target="../media/image3211.png"/><Relationship Id="rId64" Type="http://schemas.openxmlformats.org/officeDocument/2006/relationships/image" Target="../media/image3612.png"/><Relationship Id="rId69" Type="http://schemas.openxmlformats.org/officeDocument/2006/relationships/customXml" Target="../ink/ink773.xml"/><Relationship Id="rId8" Type="http://schemas.openxmlformats.org/officeDocument/2006/relationships/image" Target="../media/image8100.png"/><Relationship Id="rId51" Type="http://schemas.openxmlformats.org/officeDocument/2006/relationships/customXml" Target="../ink/ink764.xml"/><Relationship Id="rId72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10100.png"/><Relationship Id="rId17" Type="http://schemas.openxmlformats.org/officeDocument/2006/relationships/customXml" Target="../ink/ink747.xml"/><Relationship Id="rId25" Type="http://schemas.openxmlformats.org/officeDocument/2006/relationships/customXml" Target="../ink/ink751.xml"/><Relationship Id="rId33" Type="http://schemas.openxmlformats.org/officeDocument/2006/relationships/customXml" Target="../ink/ink755.xml"/><Relationship Id="rId38" Type="http://schemas.openxmlformats.org/officeDocument/2006/relationships/image" Target="../media/image2312.png"/><Relationship Id="rId46" Type="http://schemas.openxmlformats.org/officeDocument/2006/relationships/image" Target="../media/image2712.png"/><Relationship Id="rId59" Type="http://schemas.openxmlformats.org/officeDocument/2006/relationships/customXml" Target="../ink/ink768.xml"/><Relationship Id="rId67" Type="http://schemas.openxmlformats.org/officeDocument/2006/relationships/customXml" Target="../ink/ink772.xml"/><Relationship Id="rId20" Type="http://schemas.openxmlformats.org/officeDocument/2006/relationships/image" Target="../media/image1469.png"/><Relationship Id="rId41" Type="http://schemas.openxmlformats.org/officeDocument/2006/relationships/customXml" Target="../ink/ink759.xml"/><Relationship Id="rId54" Type="http://schemas.openxmlformats.org/officeDocument/2006/relationships/image" Target="../media/image3113.png"/><Relationship Id="rId62" Type="http://schemas.openxmlformats.org/officeDocument/2006/relationships/image" Target="../media/image3512.png"/><Relationship Id="rId70" Type="http://schemas.openxmlformats.org/officeDocument/2006/relationships/image" Target="../media/image3911.png"/><Relationship Id="rId1" Type="http://schemas.microsoft.com/office/2007/relationships/media" Target="../media/media16.m4a"/><Relationship Id="rId6" Type="http://schemas.openxmlformats.org/officeDocument/2006/relationships/image" Target="../media/image7102.png"/><Relationship Id="rId15" Type="http://schemas.openxmlformats.org/officeDocument/2006/relationships/customXml" Target="../ink/ink746.xml"/><Relationship Id="rId23" Type="http://schemas.openxmlformats.org/officeDocument/2006/relationships/customXml" Target="../ink/ink750.xml"/><Relationship Id="rId28" Type="http://schemas.openxmlformats.org/officeDocument/2006/relationships/image" Target="../media/image1813.png"/><Relationship Id="rId36" Type="http://schemas.openxmlformats.org/officeDocument/2006/relationships/image" Target="../media/image2212.png"/><Relationship Id="rId49" Type="http://schemas.openxmlformats.org/officeDocument/2006/relationships/customXml" Target="../ink/ink763.xml"/><Relationship Id="rId57" Type="http://schemas.openxmlformats.org/officeDocument/2006/relationships/customXml" Target="../ink/ink767.xml"/><Relationship Id="rId10" Type="http://schemas.openxmlformats.org/officeDocument/2006/relationships/image" Target="../media/image9100.png"/><Relationship Id="rId31" Type="http://schemas.openxmlformats.org/officeDocument/2006/relationships/customXml" Target="../ink/ink754.xml"/><Relationship Id="rId44" Type="http://schemas.openxmlformats.org/officeDocument/2006/relationships/image" Target="../media/image2612.png"/><Relationship Id="rId52" Type="http://schemas.openxmlformats.org/officeDocument/2006/relationships/image" Target="../media/image3012.png"/><Relationship Id="rId60" Type="http://schemas.openxmlformats.org/officeDocument/2006/relationships/image" Target="../media/image3412.png"/><Relationship Id="rId65" Type="http://schemas.openxmlformats.org/officeDocument/2006/relationships/customXml" Target="../ink/ink771.xml"/><Relationship Id="rId4" Type="http://schemas.openxmlformats.org/officeDocument/2006/relationships/notesSlide" Target="../notesSlides/notesSlide2.xml"/><Relationship Id="rId9" Type="http://schemas.openxmlformats.org/officeDocument/2006/relationships/customXml" Target="../ink/ink743.xml"/><Relationship Id="rId13" Type="http://schemas.openxmlformats.org/officeDocument/2006/relationships/customXml" Target="../ink/ink745.xml"/><Relationship Id="rId18" Type="http://schemas.openxmlformats.org/officeDocument/2006/relationships/image" Target="../media/image13100.png"/><Relationship Id="rId39" Type="http://schemas.openxmlformats.org/officeDocument/2006/relationships/customXml" Target="../ink/ink758.xml"/><Relationship Id="rId34" Type="http://schemas.openxmlformats.org/officeDocument/2006/relationships/image" Target="../media/image2112.png"/><Relationship Id="rId50" Type="http://schemas.openxmlformats.org/officeDocument/2006/relationships/image" Target="../media/image2912.png"/><Relationship Id="rId55" Type="http://schemas.openxmlformats.org/officeDocument/2006/relationships/customXml" Target="../ink/ink766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85.xml"/><Relationship Id="rId21" Type="http://schemas.openxmlformats.org/officeDocument/2006/relationships/image" Target="../media/image4151.png"/><Relationship Id="rId42" Type="http://schemas.openxmlformats.org/officeDocument/2006/relationships/customXml" Target="../ink/ink793.xml"/><Relationship Id="rId47" Type="http://schemas.openxmlformats.org/officeDocument/2006/relationships/image" Target="../media/image4281.png"/><Relationship Id="rId63" Type="http://schemas.openxmlformats.org/officeDocument/2006/relationships/image" Target="../media/image4361.png"/><Relationship Id="rId68" Type="http://schemas.openxmlformats.org/officeDocument/2006/relationships/customXml" Target="../ink/ink806.xml"/><Relationship Id="rId84" Type="http://schemas.openxmlformats.org/officeDocument/2006/relationships/customXml" Target="../ink/ink814.xml"/><Relationship Id="rId89" Type="http://schemas.openxmlformats.org/officeDocument/2006/relationships/image" Target="../media/image4491.png"/><Relationship Id="rId16" Type="http://schemas.openxmlformats.org/officeDocument/2006/relationships/customXml" Target="../ink/ink780.xml"/><Relationship Id="rId11" Type="http://schemas.openxmlformats.org/officeDocument/2006/relationships/image" Target="../media/image4101.png"/><Relationship Id="rId32" Type="http://schemas.openxmlformats.org/officeDocument/2006/relationships/customXml" Target="../ink/ink788.xml"/><Relationship Id="rId37" Type="http://schemas.openxmlformats.org/officeDocument/2006/relationships/image" Target="../media/image4231.png"/><Relationship Id="rId53" Type="http://schemas.openxmlformats.org/officeDocument/2006/relationships/image" Target="../media/image4313.png"/><Relationship Id="rId58" Type="http://schemas.openxmlformats.org/officeDocument/2006/relationships/customXml" Target="../ink/ink801.xml"/><Relationship Id="rId74" Type="http://schemas.openxmlformats.org/officeDocument/2006/relationships/customXml" Target="../ink/ink809.xml"/><Relationship Id="rId79" Type="http://schemas.openxmlformats.org/officeDocument/2006/relationships/image" Target="../media/image4441.png"/><Relationship Id="rId5" Type="http://schemas.openxmlformats.org/officeDocument/2006/relationships/image" Target="../media/image4070.png"/><Relationship Id="rId90" Type="http://schemas.openxmlformats.org/officeDocument/2006/relationships/customXml" Target="../ink/ink817.xml"/><Relationship Id="rId22" Type="http://schemas.openxmlformats.org/officeDocument/2006/relationships/customXml" Target="../ink/ink783.xml"/><Relationship Id="rId27" Type="http://schemas.openxmlformats.org/officeDocument/2006/relationships/image" Target="../media/image4181.png"/><Relationship Id="rId43" Type="http://schemas.openxmlformats.org/officeDocument/2006/relationships/image" Target="../media/image4261.png"/><Relationship Id="rId48" Type="http://schemas.openxmlformats.org/officeDocument/2006/relationships/customXml" Target="../ink/ink796.xml"/><Relationship Id="rId64" Type="http://schemas.openxmlformats.org/officeDocument/2006/relationships/customXml" Target="../ink/ink804.xml"/><Relationship Id="rId69" Type="http://schemas.openxmlformats.org/officeDocument/2006/relationships/image" Target="../media/image4391.png"/><Relationship Id="rId8" Type="http://schemas.openxmlformats.org/officeDocument/2006/relationships/customXml" Target="../ink/ink776.xml"/><Relationship Id="rId51" Type="http://schemas.openxmlformats.org/officeDocument/2006/relationships/image" Target="../media/image4301.png"/><Relationship Id="rId72" Type="http://schemas.openxmlformats.org/officeDocument/2006/relationships/customXml" Target="../ink/ink808.xml"/><Relationship Id="rId80" Type="http://schemas.openxmlformats.org/officeDocument/2006/relationships/customXml" Target="../ink/ink812.xml"/><Relationship Id="rId85" Type="http://schemas.openxmlformats.org/officeDocument/2006/relationships/image" Target="../media/image4471.png"/><Relationship Id="rId93" Type="http://schemas.openxmlformats.org/officeDocument/2006/relationships/image" Target="../media/image4513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778.xml"/><Relationship Id="rId17" Type="http://schemas.openxmlformats.org/officeDocument/2006/relationships/image" Target="../media/image4131.png"/><Relationship Id="rId25" Type="http://schemas.openxmlformats.org/officeDocument/2006/relationships/image" Target="../media/image4171.png"/><Relationship Id="rId33" Type="http://schemas.openxmlformats.org/officeDocument/2006/relationships/image" Target="../media/image4213.png"/><Relationship Id="rId38" Type="http://schemas.openxmlformats.org/officeDocument/2006/relationships/customXml" Target="../ink/ink791.xml"/><Relationship Id="rId46" Type="http://schemas.openxmlformats.org/officeDocument/2006/relationships/customXml" Target="../ink/ink795.xml"/><Relationship Id="rId59" Type="http://schemas.openxmlformats.org/officeDocument/2006/relationships/image" Target="../media/image4341.png"/><Relationship Id="rId67" Type="http://schemas.openxmlformats.org/officeDocument/2006/relationships/image" Target="../media/image4381.png"/><Relationship Id="rId20" Type="http://schemas.openxmlformats.org/officeDocument/2006/relationships/customXml" Target="../ink/ink782.xml"/><Relationship Id="rId41" Type="http://schemas.openxmlformats.org/officeDocument/2006/relationships/image" Target="../media/image4251.png"/><Relationship Id="rId54" Type="http://schemas.openxmlformats.org/officeDocument/2006/relationships/customXml" Target="../ink/ink799.xml"/><Relationship Id="rId62" Type="http://schemas.openxmlformats.org/officeDocument/2006/relationships/customXml" Target="../ink/ink803.xml"/><Relationship Id="rId70" Type="http://schemas.openxmlformats.org/officeDocument/2006/relationships/customXml" Target="../ink/ink807.xml"/><Relationship Id="rId75" Type="http://schemas.openxmlformats.org/officeDocument/2006/relationships/image" Target="../media/image4421.png"/><Relationship Id="rId83" Type="http://schemas.openxmlformats.org/officeDocument/2006/relationships/image" Target="../media/image4461.png"/><Relationship Id="rId88" Type="http://schemas.openxmlformats.org/officeDocument/2006/relationships/customXml" Target="../ink/ink816.xml"/><Relationship Id="rId91" Type="http://schemas.openxmlformats.org/officeDocument/2006/relationships/image" Target="../media/image4501.png"/><Relationship Id="rId1" Type="http://schemas.microsoft.com/office/2007/relationships/media" Target="../media/media17.m4a"/><Relationship Id="rId6" Type="http://schemas.openxmlformats.org/officeDocument/2006/relationships/customXml" Target="../ink/ink775.xml"/><Relationship Id="rId15" Type="http://schemas.openxmlformats.org/officeDocument/2006/relationships/image" Target="../media/image4121.png"/><Relationship Id="rId23" Type="http://schemas.openxmlformats.org/officeDocument/2006/relationships/image" Target="../media/image4161.png"/><Relationship Id="rId28" Type="http://schemas.openxmlformats.org/officeDocument/2006/relationships/customXml" Target="../ink/ink786.xml"/><Relationship Id="rId36" Type="http://schemas.openxmlformats.org/officeDocument/2006/relationships/customXml" Target="../ink/ink790.xml"/><Relationship Id="rId49" Type="http://schemas.openxmlformats.org/officeDocument/2006/relationships/image" Target="../media/image4291.png"/><Relationship Id="rId57" Type="http://schemas.openxmlformats.org/officeDocument/2006/relationships/image" Target="../media/image4331.png"/><Relationship Id="rId10" Type="http://schemas.openxmlformats.org/officeDocument/2006/relationships/customXml" Target="../ink/ink777.xml"/><Relationship Id="rId31" Type="http://schemas.openxmlformats.org/officeDocument/2006/relationships/image" Target="../media/image4201.png"/><Relationship Id="rId44" Type="http://schemas.openxmlformats.org/officeDocument/2006/relationships/customXml" Target="../ink/ink794.xml"/><Relationship Id="rId52" Type="http://schemas.openxmlformats.org/officeDocument/2006/relationships/customXml" Target="../ink/ink798.xml"/><Relationship Id="rId60" Type="http://schemas.openxmlformats.org/officeDocument/2006/relationships/customXml" Target="../ink/ink802.xml"/><Relationship Id="rId65" Type="http://schemas.openxmlformats.org/officeDocument/2006/relationships/image" Target="../media/image4371.png"/><Relationship Id="rId73" Type="http://schemas.openxmlformats.org/officeDocument/2006/relationships/image" Target="../media/image4413.png"/><Relationship Id="rId78" Type="http://schemas.openxmlformats.org/officeDocument/2006/relationships/customXml" Target="../ink/ink811.xml"/><Relationship Id="rId81" Type="http://schemas.openxmlformats.org/officeDocument/2006/relationships/image" Target="../media/image4451.png"/><Relationship Id="rId86" Type="http://schemas.openxmlformats.org/officeDocument/2006/relationships/customXml" Target="../ink/ink815.xml"/><Relationship Id="rId94" Type="http://schemas.openxmlformats.org/officeDocument/2006/relationships/image" Target="../media/image1.png"/><Relationship Id="rId4" Type="http://schemas.openxmlformats.org/officeDocument/2006/relationships/customXml" Target="../ink/ink774.xml"/><Relationship Id="rId9" Type="http://schemas.openxmlformats.org/officeDocument/2006/relationships/image" Target="../media/image4091.png"/><Relationship Id="rId13" Type="http://schemas.openxmlformats.org/officeDocument/2006/relationships/image" Target="../media/image4111.png"/><Relationship Id="rId18" Type="http://schemas.openxmlformats.org/officeDocument/2006/relationships/customXml" Target="../ink/ink781.xml"/><Relationship Id="rId39" Type="http://schemas.openxmlformats.org/officeDocument/2006/relationships/image" Target="../media/image4241.png"/><Relationship Id="rId34" Type="http://schemas.openxmlformats.org/officeDocument/2006/relationships/customXml" Target="../ink/ink789.xml"/><Relationship Id="rId50" Type="http://schemas.openxmlformats.org/officeDocument/2006/relationships/customXml" Target="../ink/ink797.xml"/><Relationship Id="rId55" Type="http://schemas.openxmlformats.org/officeDocument/2006/relationships/image" Target="../media/image4321.png"/><Relationship Id="rId76" Type="http://schemas.openxmlformats.org/officeDocument/2006/relationships/customXml" Target="../ink/ink810.xml"/><Relationship Id="rId7" Type="http://schemas.openxmlformats.org/officeDocument/2006/relationships/image" Target="../media/image4081.png"/><Relationship Id="rId71" Type="http://schemas.openxmlformats.org/officeDocument/2006/relationships/image" Target="../media/image4401.png"/><Relationship Id="rId92" Type="http://schemas.openxmlformats.org/officeDocument/2006/relationships/customXml" Target="../ink/ink818.xml"/><Relationship Id="rId2" Type="http://schemas.openxmlformats.org/officeDocument/2006/relationships/audio" Target="../media/media17.m4a"/><Relationship Id="rId29" Type="http://schemas.openxmlformats.org/officeDocument/2006/relationships/image" Target="../media/image4191.png"/><Relationship Id="rId24" Type="http://schemas.openxmlformats.org/officeDocument/2006/relationships/customXml" Target="../ink/ink784.xml"/><Relationship Id="rId40" Type="http://schemas.openxmlformats.org/officeDocument/2006/relationships/customXml" Target="../ink/ink792.xml"/><Relationship Id="rId45" Type="http://schemas.openxmlformats.org/officeDocument/2006/relationships/image" Target="../media/image4271.png"/><Relationship Id="rId66" Type="http://schemas.openxmlformats.org/officeDocument/2006/relationships/customXml" Target="../ink/ink805.xml"/><Relationship Id="rId87" Type="http://schemas.openxmlformats.org/officeDocument/2006/relationships/image" Target="../media/image4481.png"/><Relationship Id="rId61" Type="http://schemas.openxmlformats.org/officeDocument/2006/relationships/image" Target="../media/image4351.png"/><Relationship Id="rId82" Type="http://schemas.openxmlformats.org/officeDocument/2006/relationships/customXml" Target="../ink/ink813.xml"/><Relationship Id="rId19" Type="http://schemas.openxmlformats.org/officeDocument/2006/relationships/image" Target="../media/image4141.png"/><Relationship Id="rId14" Type="http://schemas.openxmlformats.org/officeDocument/2006/relationships/customXml" Target="../ink/ink779.xml"/><Relationship Id="rId30" Type="http://schemas.openxmlformats.org/officeDocument/2006/relationships/customXml" Target="../ink/ink787.xml"/><Relationship Id="rId35" Type="http://schemas.openxmlformats.org/officeDocument/2006/relationships/image" Target="../media/image4221.png"/><Relationship Id="rId56" Type="http://schemas.openxmlformats.org/officeDocument/2006/relationships/customXml" Target="../ink/ink800.xml"/><Relationship Id="rId77" Type="http://schemas.openxmlformats.org/officeDocument/2006/relationships/image" Target="../media/image4431.png"/></Relationships>
</file>

<file path=ppt/slides/_rels/slide18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4531.png"/><Relationship Id="rId21" Type="http://schemas.openxmlformats.org/officeDocument/2006/relationships/image" Target="../media/image1110.png"/><Relationship Id="rId159" Type="http://schemas.openxmlformats.org/officeDocument/2006/relationships/image" Target="../media/image8110.png"/><Relationship Id="rId324" Type="http://schemas.openxmlformats.org/officeDocument/2006/relationships/customXml" Target="../ink/ink926.xml"/><Relationship Id="rId366" Type="http://schemas.openxmlformats.org/officeDocument/2006/relationships/customXml" Target="../ink/ink947.xml"/><Relationship Id="rId170" Type="http://schemas.openxmlformats.org/officeDocument/2006/relationships/customXml" Target="../ink/ink849.xml"/><Relationship Id="rId226" Type="http://schemas.openxmlformats.org/officeDocument/2006/relationships/customXml" Target="../ink/ink877.xml"/><Relationship Id="rId268" Type="http://schemas.openxmlformats.org/officeDocument/2006/relationships/customXml" Target="../ink/ink898.xml"/><Relationship Id="rId32" Type="http://schemas.openxmlformats.org/officeDocument/2006/relationships/customXml" Target="../ink/ink833.xml"/><Relationship Id="rId335" Type="http://schemas.openxmlformats.org/officeDocument/2006/relationships/image" Target="../media/image470.png"/><Relationship Id="rId377" Type="http://schemas.openxmlformats.org/officeDocument/2006/relationships/image" Target="../media/image491.png"/><Relationship Id="rId5" Type="http://schemas.openxmlformats.org/officeDocument/2006/relationships/image" Target="../media/image3100.png"/><Relationship Id="rId160" Type="http://schemas.openxmlformats.org/officeDocument/2006/relationships/customXml" Target="../ink/ink844.xml"/><Relationship Id="rId181" Type="http://schemas.openxmlformats.org/officeDocument/2006/relationships/image" Target="../media/image3382.png"/><Relationship Id="rId216" Type="http://schemas.openxmlformats.org/officeDocument/2006/relationships/customXml" Target="../ink/ink872.xml"/><Relationship Id="rId237" Type="http://schemas.openxmlformats.org/officeDocument/2006/relationships/image" Target="../media/image3651.png"/><Relationship Id="rId258" Type="http://schemas.openxmlformats.org/officeDocument/2006/relationships/customXml" Target="../ink/ink893.xml"/><Relationship Id="rId279" Type="http://schemas.openxmlformats.org/officeDocument/2006/relationships/image" Target="../media/image3861.png"/><Relationship Id="rId22" Type="http://schemas.openxmlformats.org/officeDocument/2006/relationships/customXml" Target="../ink/ink828.xml"/><Relationship Id="rId43" Type="http://schemas.openxmlformats.org/officeDocument/2006/relationships/image" Target="../media/image2210.png"/><Relationship Id="rId290" Type="http://schemas.openxmlformats.org/officeDocument/2006/relationships/customXml" Target="../ink/ink909.xml"/><Relationship Id="rId304" Type="http://schemas.openxmlformats.org/officeDocument/2006/relationships/customXml" Target="../ink/ink916.xml"/><Relationship Id="rId325" Type="http://schemas.openxmlformats.org/officeDocument/2006/relationships/image" Target="../media/image4662.png"/><Relationship Id="rId346" Type="http://schemas.openxmlformats.org/officeDocument/2006/relationships/customXml" Target="../ink/ink937.xml"/><Relationship Id="rId367" Type="http://schemas.openxmlformats.org/officeDocument/2006/relationships/image" Target="../media/image486.png"/><Relationship Id="rId171" Type="http://schemas.openxmlformats.org/officeDocument/2006/relationships/image" Target="../media/image8710.png"/><Relationship Id="rId192" Type="http://schemas.openxmlformats.org/officeDocument/2006/relationships/customXml" Target="../ink/ink860.xml"/><Relationship Id="rId206" Type="http://schemas.openxmlformats.org/officeDocument/2006/relationships/customXml" Target="../ink/ink867.xml"/><Relationship Id="rId227" Type="http://schemas.openxmlformats.org/officeDocument/2006/relationships/image" Target="../media/image3602.png"/><Relationship Id="rId248" Type="http://schemas.openxmlformats.org/officeDocument/2006/relationships/customXml" Target="../ink/ink888.xml"/><Relationship Id="rId269" Type="http://schemas.openxmlformats.org/officeDocument/2006/relationships/image" Target="../media/image3811.png"/><Relationship Id="rId12" Type="http://schemas.openxmlformats.org/officeDocument/2006/relationships/customXml" Target="../ink/ink823.xml"/><Relationship Id="rId33" Type="http://schemas.openxmlformats.org/officeDocument/2006/relationships/image" Target="../media/image1712.png"/><Relationship Id="rId280" Type="http://schemas.openxmlformats.org/officeDocument/2006/relationships/customXml" Target="../ink/ink904.xml"/><Relationship Id="rId315" Type="http://schemas.openxmlformats.org/officeDocument/2006/relationships/image" Target="../media/image4614.png"/><Relationship Id="rId336" Type="http://schemas.openxmlformats.org/officeDocument/2006/relationships/customXml" Target="../ink/ink932.xml"/><Relationship Id="rId357" Type="http://schemas.openxmlformats.org/officeDocument/2006/relationships/image" Target="../media/image481.png"/><Relationship Id="rId161" Type="http://schemas.openxmlformats.org/officeDocument/2006/relationships/image" Target="../media/image8210.png"/><Relationship Id="rId182" Type="http://schemas.openxmlformats.org/officeDocument/2006/relationships/customXml" Target="../ink/ink855.xml"/><Relationship Id="rId217" Type="http://schemas.openxmlformats.org/officeDocument/2006/relationships/image" Target="../media/image3552.png"/><Relationship Id="rId378" Type="http://schemas.openxmlformats.org/officeDocument/2006/relationships/customXml" Target="../ink/ink953.xml"/><Relationship Id="rId6" Type="http://schemas.openxmlformats.org/officeDocument/2006/relationships/customXml" Target="../ink/ink820.xml"/><Relationship Id="rId238" Type="http://schemas.openxmlformats.org/officeDocument/2006/relationships/customXml" Target="../ink/ink883.xml"/><Relationship Id="rId259" Type="http://schemas.openxmlformats.org/officeDocument/2006/relationships/image" Target="../media/image3762.png"/><Relationship Id="rId23" Type="http://schemas.openxmlformats.org/officeDocument/2006/relationships/image" Target="../media/image1211.png"/><Relationship Id="rId270" Type="http://schemas.openxmlformats.org/officeDocument/2006/relationships/customXml" Target="../ink/ink899.xml"/><Relationship Id="rId291" Type="http://schemas.openxmlformats.org/officeDocument/2006/relationships/image" Target="../media/image4031.png"/><Relationship Id="rId305" Type="http://schemas.openxmlformats.org/officeDocument/2006/relationships/image" Target="../media/image4561.png"/><Relationship Id="rId326" Type="http://schemas.openxmlformats.org/officeDocument/2006/relationships/customXml" Target="../ink/ink927.xml"/><Relationship Id="rId347" Type="http://schemas.openxmlformats.org/officeDocument/2006/relationships/image" Target="../media/image476.png"/><Relationship Id="rId44" Type="http://schemas.openxmlformats.org/officeDocument/2006/relationships/customXml" Target="../ink/ink839.xml"/><Relationship Id="rId368" Type="http://schemas.openxmlformats.org/officeDocument/2006/relationships/customXml" Target="../ink/ink948.xml"/><Relationship Id="rId172" Type="http://schemas.openxmlformats.org/officeDocument/2006/relationships/customXml" Target="../ink/ink850.xml"/><Relationship Id="rId193" Type="http://schemas.openxmlformats.org/officeDocument/2006/relationships/image" Target="../media/image3442.png"/><Relationship Id="rId207" Type="http://schemas.openxmlformats.org/officeDocument/2006/relationships/image" Target="../media/image3511.png"/><Relationship Id="rId228" Type="http://schemas.openxmlformats.org/officeDocument/2006/relationships/customXml" Target="../ink/ink878.xml"/><Relationship Id="rId249" Type="http://schemas.openxmlformats.org/officeDocument/2006/relationships/image" Target="../media/image3711.png"/><Relationship Id="rId13" Type="http://schemas.openxmlformats.org/officeDocument/2006/relationships/image" Target="../media/image7101.png"/><Relationship Id="rId260" Type="http://schemas.openxmlformats.org/officeDocument/2006/relationships/customXml" Target="../ink/ink894.xml"/><Relationship Id="rId281" Type="http://schemas.openxmlformats.org/officeDocument/2006/relationships/image" Target="../media/image3981.png"/><Relationship Id="rId316" Type="http://schemas.openxmlformats.org/officeDocument/2006/relationships/customXml" Target="../ink/ink922.xml"/><Relationship Id="rId337" Type="http://schemas.openxmlformats.org/officeDocument/2006/relationships/image" Target="../media/image471.png"/><Relationship Id="rId34" Type="http://schemas.openxmlformats.org/officeDocument/2006/relationships/customXml" Target="../ink/ink834.xml"/><Relationship Id="rId358" Type="http://schemas.openxmlformats.org/officeDocument/2006/relationships/customXml" Target="../ink/ink943.xml"/><Relationship Id="rId379" Type="http://schemas.openxmlformats.org/officeDocument/2006/relationships/image" Target="../media/image492.png"/><Relationship Id="rId7" Type="http://schemas.openxmlformats.org/officeDocument/2006/relationships/image" Target="../media/image4521.png"/><Relationship Id="rId162" Type="http://schemas.openxmlformats.org/officeDocument/2006/relationships/customXml" Target="../ink/ink845.xml"/><Relationship Id="rId183" Type="http://schemas.openxmlformats.org/officeDocument/2006/relationships/image" Target="../media/image3392.png"/><Relationship Id="rId218" Type="http://schemas.openxmlformats.org/officeDocument/2006/relationships/customXml" Target="../ink/ink873.xml"/><Relationship Id="rId239" Type="http://schemas.openxmlformats.org/officeDocument/2006/relationships/image" Target="../media/image3661.png"/><Relationship Id="rId250" Type="http://schemas.openxmlformats.org/officeDocument/2006/relationships/customXml" Target="../ink/ink889.xml"/><Relationship Id="rId271" Type="http://schemas.openxmlformats.org/officeDocument/2006/relationships/image" Target="../media/image3822.png"/><Relationship Id="rId292" Type="http://schemas.openxmlformats.org/officeDocument/2006/relationships/customXml" Target="../ink/ink910.xml"/><Relationship Id="rId306" Type="http://schemas.openxmlformats.org/officeDocument/2006/relationships/customXml" Target="../ink/ink917.xml"/><Relationship Id="rId24" Type="http://schemas.openxmlformats.org/officeDocument/2006/relationships/customXml" Target="../ink/ink829.xml"/><Relationship Id="rId45" Type="http://schemas.openxmlformats.org/officeDocument/2006/relationships/image" Target="../media/image2310.png"/><Relationship Id="rId327" Type="http://schemas.openxmlformats.org/officeDocument/2006/relationships/image" Target="../media/image4671.png"/><Relationship Id="rId348" Type="http://schemas.openxmlformats.org/officeDocument/2006/relationships/customXml" Target="../ink/ink938.xml"/><Relationship Id="rId369" Type="http://schemas.openxmlformats.org/officeDocument/2006/relationships/image" Target="../media/image487.png"/><Relationship Id="rId173" Type="http://schemas.openxmlformats.org/officeDocument/2006/relationships/image" Target="../media/image8810.png"/><Relationship Id="rId194" Type="http://schemas.openxmlformats.org/officeDocument/2006/relationships/customXml" Target="../ink/ink861.xml"/><Relationship Id="rId208" Type="http://schemas.openxmlformats.org/officeDocument/2006/relationships/customXml" Target="../ink/ink868.xml"/><Relationship Id="rId229" Type="http://schemas.openxmlformats.org/officeDocument/2006/relationships/image" Target="../media/image3611.png"/><Relationship Id="rId380" Type="http://schemas.openxmlformats.org/officeDocument/2006/relationships/customXml" Target="../ink/ink954.xml"/><Relationship Id="rId240" Type="http://schemas.openxmlformats.org/officeDocument/2006/relationships/customXml" Target="../ink/ink884.xml"/><Relationship Id="rId261" Type="http://schemas.openxmlformats.org/officeDocument/2006/relationships/image" Target="../media/image3772.png"/><Relationship Id="rId14" Type="http://schemas.openxmlformats.org/officeDocument/2006/relationships/customXml" Target="../ink/ink824.xml"/><Relationship Id="rId35" Type="http://schemas.openxmlformats.org/officeDocument/2006/relationships/image" Target="../media/image1811.png"/><Relationship Id="rId282" Type="http://schemas.openxmlformats.org/officeDocument/2006/relationships/customXml" Target="../ink/ink905.xml"/><Relationship Id="rId317" Type="http://schemas.openxmlformats.org/officeDocument/2006/relationships/image" Target="../media/image4621.png"/><Relationship Id="rId338" Type="http://schemas.openxmlformats.org/officeDocument/2006/relationships/customXml" Target="../ink/ink933.xml"/><Relationship Id="rId359" Type="http://schemas.openxmlformats.org/officeDocument/2006/relationships/image" Target="../media/image482.png"/><Relationship Id="rId8" Type="http://schemas.openxmlformats.org/officeDocument/2006/relationships/customXml" Target="../ink/ink821.xml"/><Relationship Id="rId163" Type="http://schemas.openxmlformats.org/officeDocument/2006/relationships/image" Target="../media/image8310.png"/><Relationship Id="rId184" Type="http://schemas.openxmlformats.org/officeDocument/2006/relationships/customXml" Target="../ink/ink856.xml"/><Relationship Id="rId219" Type="http://schemas.openxmlformats.org/officeDocument/2006/relationships/image" Target="../media/image3562.png"/><Relationship Id="rId370" Type="http://schemas.openxmlformats.org/officeDocument/2006/relationships/customXml" Target="../ink/ink949.xml"/><Relationship Id="rId230" Type="http://schemas.openxmlformats.org/officeDocument/2006/relationships/customXml" Target="../ink/ink879.xml"/><Relationship Id="rId251" Type="http://schemas.openxmlformats.org/officeDocument/2006/relationships/image" Target="../media/image3722.png"/><Relationship Id="rId25" Type="http://schemas.openxmlformats.org/officeDocument/2006/relationships/image" Target="../media/image1312.png"/><Relationship Id="rId46" Type="http://schemas.openxmlformats.org/officeDocument/2006/relationships/customXml" Target="../ink/ink840.xml"/><Relationship Id="rId272" Type="http://schemas.openxmlformats.org/officeDocument/2006/relationships/customXml" Target="../ink/ink900.xml"/><Relationship Id="rId293" Type="http://schemas.openxmlformats.org/officeDocument/2006/relationships/image" Target="../media/image4041.png"/><Relationship Id="rId307" Type="http://schemas.openxmlformats.org/officeDocument/2006/relationships/image" Target="../media/image4572.png"/><Relationship Id="rId328" Type="http://schemas.openxmlformats.org/officeDocument/2006/relationships/customXml" Target="../ink/ink928.xml"/><Relationship Id="rId349" Type="http://schemas.openxmlformats.org/officeDocument/2006/relationships/image" Target="../media/image477.png"/><Relationship Id="rId153" Type="http://schemas.openxmlformats.org/officeDocument/2006/relationships/image" Target="../media/image7813.png"/><Relationship Id="rId174" Type="http://schemas.openxmlformats.org/officeDocument/2006/relationships/customXml" Target="../ink/ink851.xml"/><Relationship Id="rId195" Type="http://schemas.openxmlformats.org/officeDocument/2006/relationships/image" Target="../media/image3451.png"/><Relationship Id="rId209" Type="http://schemas.openxmlformats.org/officeDocument/2006/relationships/image" Target="../media/image3522.png"/><Relationship Id="rId360" Type="http://schemas.openxmlformats.org/officeDocument/2006/relationships/customXml" Target="../ink/ink944.xml"/><Relationship Id="rId381" Type="http://schemas.openxmlformats.org/officeDocument/2006/relationships/image" Target="../media/image493.png"/><Relationship Id="rId220" Type="http://schemas.openxmlformats.org/officeDocument/2006/relationships/customXml" Target="../ink/ink874.xml"/><Relationship Id="rId241" Type="http://schemas.openxmlformats.org/officeDocument/2006/relationships/image" Target="../media/image3671.png"/><Relationship Id="rId15" Type="http://schemas.openxmlformats.org/officeDocument/2006/relationships/image" Target="../media/image856.png"/><Relationship Id="rId36" Type="http://schemas.openxmlformats.org/officeDocument/2006/relationships/customXml" Target="../ink/ink835.xml"/><Relationship Id="rId262" Type="http://schemas.openxmlformats.org/officeDocument/2006/relationships/customXml" Target="../ink/ink895.xml"/><Relationship Id="rId283" Type="http://schemas.openxmlformats.org/officeDocument/2006/relationships/image" Target="../media/image3991.png"/><Relationship Id="rId318" Type="http://schemas.openxmlformats.org/officeDocument/2006/relationships/customXml" Target="../ink/ink923.xml"/><Relationship Id="rId339" Type="http://schemas.openxmlformats.org/officeDocument/2006/relationships/image" Target="../media/image472.png"/><Relationship Id="rId164" Type="http://schemas.openxmlformats.org/officeDocument/2006/relationships/customXml" Target="../ink/ink846.xml"/><Relationship Id="rId185" Type="http://schemas.openxmlformats.org/officeDocument/2006/relationships/image" Target="../media/image3402.png"/><Relationship Id="rId350" Type="http://schemas.openxmlformats.org/officeDocument/2006/relationships/customXml" Target="../ink/ink939.xml"/><Relationship Id="rId371" Type="http://schemas.openxmlformats.org/officeDocument/2006/relationships/image" Target="../media/image488.png"/><Relationship Id="rId9" Type="http://schemas.openxmlformats.org/officeDocument/2006/relationships/image" Target="../media/image510.png"/><Relationship Id="rId210" Type="http://schemas.openxmlformats.org/officeDocument/2006/relationships/customXml" Target="../ink/ink869.xml"/><Relationship Id="rId26" Type="http://schemas.openxmlformats.org/officeDocument/2006/relationships/customXml" Target="../ink/ink830.xml"/><Relationship Id="rId231" Type="http://schemas.openxmlformats.org/officeDocument/2006/relationships/image" Target="../media/image3621.png"/><Relationship Id="rId252" Type="http://schemas.openxmlformats.org/officeDocument/2006/relationships/customXml" Target="../ink/ink890.xml"/><Relationship Id="rId273" Type="http://schemas.openxmlformats.org/officeDocument/2006/relationships/image" Target="../media/image3832.png"/><Relationship Id="rId294" Type="http://schemas.openxmlformats.org/officeDocument/2006/relationships/customXml" Target="../ink/ink911.xml"/><Relationship Id="rId308" Type="http://schemas.openxmlformats.org/officeDocument/2006/relationships/customXml" Target="../ink/ink918.xml"/><Relationship Id="rId329" Type="http://schemas.openxmlformats.org/officeDocument/2006/relationships/image" Target="../media/image145.png"/><Relationship Id="rId154" Type="http://schemas.openxmlformats.org/officeDocument/2006/relationships/customXml" Target="../ink/ink841.xml"/><Relationship Id="rId175" Type="http://schemas.openxmlformats.org/officeDocument/2006/relationships/image" Target="../media/image8910.png"/><Relationship Id="rId340" Type="http://schemas.openxmlformats.org/officeDocument/2006/relationships/customXml" Target="../ink/ink934.xml"/><Relationship Id="rId361" Type="http://schemas.openxmlformats.org/officeDocument/2006/relationships/image" Target="../media/image483.png"/><Relationship Id="rId196" Type="http://schemas.openxmlformats.org/officeDocument/2006/relationships/customXml" Target="../ink/ink862.xml"/><Relationship Id="rId200" Type="http://schemas.openxmlformats.org/officeDocument/2006/relationships/customXml" Target="../ink/ink864.xml"/><Relationship Id="rId382" Type="http://schemas.openxmlformats.org/officeDocument/2006/relationships/image" Target="../media/image1.png"/><Relationship Id="rId16" Type="http://schemas.openxmlformats.org/officeDocument/2006/relationships/customXml" Target="../ink/ink825.xml"/><Relationship Id="rId221" Type="http://schemas.openxmlformats.org/officeDocument/2006/relationships/image" Target="../media/image3572.png"/><Relationship Id="rId242" Type="http://schemas.openxmlformats.org/officeDocument/2006/relationships/customXml" Target="../ink/ink885.xml"/><Relationship Id="rId263" Type="http://schemas.openxmlformats.org/officeDocument/2006/relationships/image" Target="../media/image3782.png"/><Relationship Id="rId284" Type="http://schemas.openxmlformats.org/officeDocument/2006/relationships/customXml" Target="../ink/ink906.xml"/><Relationship Id="rId319" Type="http://schemas.openxmlformats.org/officeDocument/2006/relationships/image" Target="../media/image4632.png"/><Relationship Id="rId37" Type="http://schemas.openxmlformats.org/officeDocument/2006/relationships/image" Target="../media/image1910.png"/><Relationship Id="rId330" Type="http://schemas.openxmlformats.org/officeDocument/2006/relationships/customXml" Target="../ink/ink929.xml"/><Relationship Id="rId165" Type="http://schemas.openxmlformats.org/officeDocument/2006/relationships/image" Target="../media/image8410.png"/><Relationship Id="rId186" Type="http://schemas.openxmlformats.org/officeDocument/2006/relationships/customXml" Target="../ink/ink857.xml"/><Relationship Id="rId351" Type="http://schemas.openxmlformats.org/officeDocument/2006/relationships/image" Target="../media/image478.png"/><Relationship Id="rId372" Type="http://schemas.openxmlformats.org/officeDocument/2006/relationships/customXml" Target="../ink/ink950.xml"/><Relationship Id="rId211" Type="http://schemas.openxmlformats.org/officeDocument/2006/relationships/image" Target="../media/image3532.png"/><Relationship Id="rId232" Type="http://schemas.openxmlformats.org/officeDocument/2006/relationships/customXml" Target="../ink/ink880.xml"/><Relationship Id="rId253" Type="http://schemas.openxmlformats.org/officeDocument/2006/relationships/image" Target="../media/image3732.png"/><Relationship Id="rId274" Type="http://schemas.openxmlformats.org/officeDocument/2006/relationships/customXml" Target="../ink/ink901.xml"/><Relationship Id="rId295" Type="http://schemas.openxmlformats.org/officeDocument/2006/relationships/image" Target="../media/image4051.png"/><Relationship Id="rId309" Type="http://schemas.openxmlformats.org/officeDocument/2006/relationships/image" Target="../media/image4582.png"/><Relationship Id="rId27" Type="http://schemas.openxmlformats.org/officeDocument/2006/relationships/image" Target="../media/image1412.png"/><Relationship Id="rId320" Type="http://schemas.openxmlformats.org/officeDocument/2006/relationships/customXml" Target="../ink/ink924.xml"/><Relationship Id="rId155" Type="http://schemas.openxmlformats.org/officeDocument/2006/relationships/image" Target="../media/image7913.png"/><Relationship Id="rId176" Type="http://schemas.openxmlformats.org/officeDocument/2006/relationships/customXml" Target="../ink/ink852.xml"/><Relationship Id="rId197" Type="http://schemas.openxmlformats.org/officeDocument/2006/relationships/image" Target="../media/image3461.png"/><Relationship Id="rId341" Type="http://schemas.openxmlformats.org/officeDocument/2006/relationships/image" Target="../media/image473.png"/><Relationship Id="rId362" Type="http://schemas.openxmlformats.org/officeDocument/2006/relationships/customXml" Target="../ink/ink945.xml"/><Relationship Id="rId201" Type="http://schemas.openxmlformats.org/officeDocument/2006/relationships/image" Target="../media/image3481.png"/><Relationship Id="rId222" Type="http://schemas.openxmlformats.org/officeDocument/2006/relationships/customXml" Target="../ink/ink875.xml"/><Relationship Id="rId243" Type="http://schemas.openxmlformats.org/officeDocument/2006/relationships/image" Target="../media/image3681.png"/><Relationship Id="rId264" Type="http://schemas.openxmlformats.org/officeDocument/2006/relationships/customXml" Target="../ink/ink896.xml"/><Relationship Id="rId285" Type="http://schemas.openxmlformats.org/officeDocument/2006/relationships/image" Target="../media/image4001.png"/><Relationship Id="rId17" Type="http://schemas.openxmlformats.org/officeDocument/2006/relationships/image" Target="../media/image912.png"/><Relationship Id="rId38" Type="http://schemas.openxmlformats.org/officeDocument/2006/relationships/customXml" Target="../ink/ink836.xml"/><Relationship Id="rId310" Type="http://schemas.openxmlformats.org/officeDocument/2006/relationships/customXml" Target="../ink/ink919.xml"/><Relationship Id="rId166" Type="http://schemas.openxmlformats.org/officeDocument/2006/relationships/customXml" Target="../ink/ink847.xml"/><Relationship Id="rId187" Type="http://schemas.openxmlformats.org/officeDocument/2006/relationships/image" Target="../media/image3411.png"/><Relationship Id="rId331" Type="http://schemas.openxmlformats.org/officeDocument/2006/relationships/image" Target="../media/image4682.png"/><Relationship Id="rId352" Type="http://schemas.openxmlformats.org/officeDocument/2006/relationships/customXml" Target="../ink/ink940.xml"/><Relationship Id="rId373" Type="http://schemas.openxmlformats.org/officeDocument/2006/relationships/image" Target="../media/image489.png"/><Relationship Id="rId1" Type="http://schemas.microsoft.com/office/2007/relationships/media" Target="../media/media18.m4a"/><Relationship Id="rId212" Type="http://schemas.openxmlformats.org/officeDocument/2006/relationships/customXml" Target="../ink/ink870.xml"/><Relationship Id="rId233" Type="http://schemas.openxmlformats.org/officeDocument/2006/relationships/image" Target="../media/image3631.png"/><Relationship Id="rId254" Type="http://schemas.openxmlformats.org/officeDocument/2006/relationships/customXml" Target="../ink/ink891.xml"/><Relationship Id="rId28" Type="http://schemas.openxmlformats.org/officeDocument/2006/relationships/customXml" Target="../ink/ink831.xml"/><Relationship Id="rId275" Type="http://schemas.openxmlformats.org/officeDocument/2006/relationships/image" Target="../media/image3842.png"/><Relationship Id="rId296" Type="http://schemas.openxmlformats.org/officeDocument/2006/relationships/customXml" Target="../ink/ink912.xml"/><Relationship Id="rId300" Type="http://schemas.openxmlformats.org/officeDocument/2006/relationships/customXml" Target="../ink/ink914.xml"/><Relationship Id="rId156" Type="http://schemas.openxmlformats.org/officeDocument/2006/relationships/customXml" Target="../ink/ink842.xml"/><Relationship Id="rId177" Type="http://schemas.openxmlformats.org/officeDocument/2006/relationships/image" Target="../media/image9011.png"/><Relationship Id="rId198" Type="http://schemas.openxmlformats.org/officeDocument/2006/relationships/customXml" Target="../ink/ink863.xml"/><Relationship Id="rId321" Type="http://schemas.openxmlformats.org/officeDocument/2006/relationships/image" Target="../media/image4642.png"/><Relationship Id="rId342" Type="http://schemas.openxmlformats.org/officeDocument/2006/relationships/customXml" Target="../ink/ink935.xml"/><Relationship Id="rId363" Type="http://schemas.openxmlformats.org/officeDocument/2006/relationships/image" Target="../media/image484.png"/><Relationship Id="rId202" Type="http://schemas.openxmlformats.org/officeDocument/2006/relationships/customXml" Target="../ink/ink865.xml"/><Relationship Id="rId223" Type="http://schemas.openxmlformats.org/officeDocument/2006/relationships/image" Target="../media/image3582.png"/><Relationship Id="rId244" Type="http://schemas.openxmlformats.org/officeDocument/2006/relationships/customXml" Target="../ink/ink886.xml"/><Relationship Id="rId18" Type="http://schemas.openxmlformats.org/officeDocument/2006/relationships/customXml" Target="../ink/ink826.xml"/><Relationship Id="rId39" Type="http://schemas.openxmlformats.org/officeDocument/2006/relationships/image" Target="../media/image2010.png"/><Relationship Id="rId265" Type="http://schemas.openxmlformats.org/officeDocument/2006/relationships/image" Target="../media/image3792.png"/><Relationship Id="rId286" Type="http://schemas.openxmlformats.org/officeDocument/2006/relationships/customXml" Target="../ink/ink907.xml"/><Relationship Id="rId167" Type="http://schemas.openxmlformats.org/officeDocument/2006/relationships/image" Target="../media/image8510.png"/><Relationship Id="rId188" Type="http://schemas.openxmlformats.org/officeDocument/2006/relationships/customXml" Target="../ink/ink858.xml"/><Relationship Id="rId311" Type="http://schemas.openxmlformats.org/officeDocument/2006/relationships/image" Target="../media/image4592.png"/><Relationship Id="rId332" Type="http://schemas.openxmlformats.org/officeDocument/2006/relationships/customXml" Target="../ink/ink930.xml"/><Relationship Id="rId353" Type="http://schemas.openxmlformats.org/officeDocument/2006/relationships/image" Target="../media/image479.png"/><Relationship Id="rId374" Type="http://schemas.openxmlformats.org/officeDocument/2006/relationships/customXml" Target="../ink/ink951.xml"/><Relationship Id="rId213" Type="http://schemas.openxmlformats.org/officeDocument/2006/relationships/image" Target="../media/image3542.png"/><Relationship Id="rId234" Type="http://schemas.openxmlformats.org/officeDocument/2006/relationships/customXml" Target="../ink/ink881.xml"/><Relationship Id="rId2" Type="http://schemas.openxmlformats.org/officeDocument/2006/relationships/audio" Target="../media/media18.m4a"/><Relationship Id="rId29" Type="http://schemas.openxmlformats.org/officeDocument/2006/relationships/image" Target="../media/image1512.png"/><Relationship Id="rId255" Type="http://schemas.openxmlformats.org/officeDocument/2006/relationships/image" Target="../media/image3742.png"/><Relationship Id="rId276" Type="http://schemas.openxmlformats.org/officeDocument/2006/relationships/customXml" Target="../ink/ink902.xml"/><Relationship Id="rId297" Type="http://schemas.openxmlformats.org/officeDocument/2006/relationships/image" Target="../media/image4061.png"/><Relationship Id="rId40" Type="http://schemas.openxmlformats.org/officeDocument/2006/relationships/customXml" Target="../ink/ink837.xml"/><Relationship Id="rId157" Type="http://schemas.openxmlformats.org/officeDocument/2006/relationships/image" Target="../media/image8013.png"/><Relationship Id="rId178" Type="http://schemas.openxmlformats.org/officeDocument/2006/relationships/customXml" Target="../ink/ink853.xml"/><Relationship Id="rId301" Type="http://schemas.openxmlformats.org/officeDocument/2006/relationships/image" Target="../media/image4542.png"/><Relationship Id="rId322" Type="http://schemas.openxmlformats.org/officeDocument/2006/relationships/customXml" Target="../ink/ink925.xml"/><Relationship Id="rId343" Type="http://schemas.openxmlformats.org/officeDocument/2006/relationships/image" Target="../media/image474.png"/><Relationship Id="rId364" Type="http://schemas.openxmlformats.org/officeDocument/2006/relationships/customXml" Target="../ink/ink946.xml"/><Relationship Id="rId199" Type="http://schemas.openxmlformats.org/officeDocument/2006/relationships/image" Target="../media/image3471.png"/><Relationship Id="rId203" Type="http://schemas.openxmlformats.org/officeDocument/2006/relationships/image" Target="../media/image3491.png"/><Relationship Id="rId19" Type="http://schemas.openxmlformats.org/officeDocument/2006/relationships/image" Target="../media/image1010.png"/><Relationship Id="rId224" Type="http://schemas.openxmlformats.org/officeDocument/2006/relationships/customXml" Target="../ink/ink876.xml"/><Relationship Id="rId245" Type="http://schemas.openxmlformats.org/officeDocument/2006/relationships/image" Target="../media/image3691.png"/><Relationship Id="rId266" Type="http://schemas.openxmlformats.org/officeDocument/2006/relationships/customXml" Target="../ink/ink897.xml"/><Relationship Id="rId287" Type="http://schemas.openxmlformats.org/officeDocument/2006/relationships/image" Target="../media/image4011.png"/><Relationship Id="rId30" Type="http://schemas.openxmlformats.org/officeDocument/2006/relationships/customXml" Target="../ink/ink832.xml"/><Relationship Id="rId168" Type="http://schemas.openxmlformats.org/officeDocument/2006/relationships/customXml" Target="../ink/ink848.xml"/><Relationship Id="rId312" Type="http://schemas.openxmlformats.org/officeDocument/2006/relationships/customXml" Target="../ink/ink920.xml"/><Relationship Id="rId333" Type="http://schemas.openxmlformats.org/officeDocument/2006/relationships/image" Target="../media/image469.png"/><Relationship Id="rId354" Type="http://schemas.openxmlformats.org/officeDocument/2006/relationships/customXml" Target="../ink/ink941.xml"/><Relationship Id="rId189" Type="http://schemas.openxmlformats.org/officeDocument/2006/relationships/image" Target="../media/image3422.png"/><Relationship Id="rId375" Type="http://schemas.openxmlformats.org/officeDocument/2006/relationships/image" Target="../media/image49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871.xml"/><Relationship Id="rId235" Type="http://schemas.openxmlformats.org/officeDocument/2006/relationships/image" Target="../media/image3641.png"/><Relationship Id="rId256" Type="http://schemas.openxmlformats.org/officeDocument/2006/relationships/customXml" Target="../ink/ink892.xml"/><Relationship Id="rId277" Type="http://schemas.openxmlformats.org/officeDocument/2006/relationships/image" Target="../media/image3852.png"/><Relationship Id="rId298" Type="http://schemas.openxmlformats.org/officeDocument/2006/relationships/customXml" Target="../ink/ink913.xml"/><Relationship Id="rId158" Type="http://schemas.openxmlformats.org/officeDocument/2006/relationships/customXml" Target="../ink/ink843.xml"/><Relationship Id="rId302" Type="http://schemas.openxmlformats.org/officeDocument/2006/relationships/customXml" Target="../ink/ink915.xml"/><Relationship Id="rId323" Type="http://schemas.openxmlformats.org/officeDocument/2006/relationships/image" Target="../media/image4652.png"/><Relationship Id="rId344" Type="http://schemas.openxmlformats.org/officeDocument/2006/relationships/customXml" Target="../ink/ink936.xml"/><Relationship Id="rId20" Type="http://schemas.openxmlformats.org/officeDocument/2006/relationships/customXml" Target="../ink/ink827.xml"/><Relationship Id="rId41" Type="http://schemas.openxmlformats.org/officeDocument/2006/relationships/image" Target="../media/image2110.png"/><Relationship Id="rId179" Type="http://schemas.openxmlformats.org/officeDocument/2006/relationships/image" Target="../media/image9111.png"/><Relationship Id="rId365" Type="http://schemas.openxmlformats.org/officeDocument/2006/relationships/image" Target="../media/image485.png"/><Relationship Id="rId190" Type="http://schemas.openxmlformats.org/officeDocument/2006/relationships/customXml" Target="../ink/ink859.xml"/><Relationship Id="rId204" Type="http://schemas.openxmlformats.org/officeDocument/2006/relationships/customXml" Target="../ink/ink866.xml"/><Relationship Id="rId225" Type="http://schemas.openxmlformats.org/officeDocument/2006/relationships/image" Target="../media/image3592.png"/><Relationship Id="rId246" Type="http://schemas.openxmlformats.org/officeDocument/2006/relationships/customXml" Target="../ink/ink887.xml"/><Relationship Id="rId267" Type="http://schemas.openxmlformats.org/officeDocument/2006/relationships/image" Target="../media/image3802.png"/><Relationship Id="rId288" Type="http://schemas.openxmlformats.org/officeDocument/2006/relationships/customXml" Target="../ink/ink908.xml"/><Relationship Id="rId313" Type="http://schemas.openxmlformats.org/officeDocument/2006/relationships/image" Target="../media/image4601.png"/><Relationship Id="rId10" Type="http://schemas.openxmlformats.org/officeDocument/2006/relationships/customXml" Target="../ink/ink822.xml"/><Relationship Id="rId31" Type="http://schemas.openxmlformats.org/officeDocument/2006/relationships/image" Target="../media/image1612.png"/><Relationship Id="rId169" Type="http://schemas.openxmlformats.org/officeDocument/2006/relationships/image" Target="../media/image8610.png"/><Relationship Id="rId334" Type="http://schemas.openxmlformats.org/officeDocument/2006/relationships/customXml" Target="../ink/ink931.xml"/><Relationship Id="rId355" Type="http://schemas.openxmlformats.org/officeDocument/2006/relationships/image" Target="../media/image480.png"/><Relationship Id="rId376" Type="http://schemas.openxmlformats.org/officeDocument/2006/relationships/customXml" Target="../ink/ink952.xml"/><Relationship Id="rId4" Type="http://schemas.openxmlformats.org/officeDocument/2006/relationships/customXml" Target="../ink/ink819.xml"/><Relationship Id="rId180" Type="http://schemas.openxmlformats.org/officeDocument/2006/relationships/customXml" Target="../ink/ink854.xml"/><Relationship Id="rId215" Type="http://schemas.openxmlformats.org/officeDocument/2006/relationships/image" Target="../media/image189.png"/><Relationship Id="rId236" Type="http://schemas.openxmlformats.org/officeDocument/2006/relationships/customXml" Target="../ink/ink882.xml"/><Relationship Id="rId257" Type="http://schemas.openxmlformats.org/officeDocument/2006/relationships/image" Target="../media/image3752.png"/><Relationship Id="rId278" Type="http://schemas.openxmlformats.org/officeDocument/2006/relationships/customXml" Target="../ink/ink903.xml"/><Relationship Id="rId303" Type="http://schemas.openxmlformats.org/officeDocument/2006/relationships/image" Target="../media/image4552.png"/><Relationship Id="rId42" Type="http://schemas.openxmlformats.org/officeDocument/2006/relationships/customXml" Target="../ink/ink838.xml"/><Relationship Id="rId345" Type="http://schemas.openxmlformats.org/officeDocument/2006/relationships/image" Target="../media/image475.png"/><Relationship Id="rId191" Type="http://schemas.openxmlformats.org/officeDocument/2006/relationships/image" Target="../media/image3432.png"/><Relationship Id="rId205" Type="http://schemas.openxmlformats.org/officeDocument/2006/relationships/image" Target="../media/image3501.png"/><Relationship Id="rId247" Type="http://schemas.openxmlformats.org/officeDocument/2006/relationships/image" Target="../media/image3701.png"/><Relationship Id="rId289" Type="http://schemas.openxmlformats.org/officeDocument/2006/relationships/image" Target="../media/image4021.png"/><Relationship Id="rId11" Type="http://schemas.openxmlformats.org/officeDocument/2006/relationships/image" Target="../media/image6101.png"/><Relationship Id="rId314" Type="http://schemas.openxmlformats.org/officeDocument/2006/relationships/customXml" Target="../ink/ink921.xml"/><Relationship Id="rId356" Type="http://schemas.openxmlformats.org/officeDocument/2006/relationships/customXml" Target="../ink/ink942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10.png"/><Relationship Id="rId21" Type="http://schemas.openxmlformats.org/officeDocument/2006/relationships/image" Target="../media/image1110.png"/><Relationship Id="rId42" Type="http://schemas.openxmlformats.org/officeDocument/2006/relationships/customXml" Target="../ink/ink974.xml"/><Relationship Id="rId63" Type="http://schemas.openxmlformats.org/officeDocument/2006/relationships/image" Target="../media/image3210.png"/><Relationship Id="rId84" Type="http://schemas.openxmlformats.org/officeDocument/2006/relationships/customXml" Target="../ink/ink995.xml"/><Relationship Id="rId138" Type="http://schemas.openxmlformats.org/officeDocument/2006/relationships/customXml" Target="../ink/ink1022.xml"/><Relationship Id="rId159" Type="http://schemas.openxmlformats.org/officeDocument/2006/relationships/image" Target="../media/image8013.png"/><Relationship Id="rId170" Type="http://schemas.openxmlformats.org/officeDocument/2006/relationships/customXml" Target="../ink/ink1038.xml"/><Relationship Id="rId191" Type="http://schemas.openxmlformats.org/officeDocument/2006/relationships/image" Target="../media/image497.png"/><Relationship Id="rId205" Type="http://schemas.openxmlformats.org/officeDocument/2006/relationships/image" Target="../media/image504.png"/><Relationship Id="rId107" Type="http://schemas.openxmlformats.org/officeDocument/2006/relationships/image" Target="../media/image5410.png"/><Relationship Id="rId11" Type="http://schemas.openxmlformats.org/officeDocument/2006/relationships/image" Target="../media/image6101.png"/><Relationship Id="rId32" Type="http://schemas.openxmlformats.org/officeDocument/2006/relationships/customXml" Target="../ink/ink969.xml"/><Relationship Id="rId53" Type="http://schemas.openxmlformats.org/officeDocument/2006/relationships/image" Target="../media/image2710.png"/><Relationship Id="rId74" Type="http://schemas.openxmlformats.org/officeDocument/2006/relationships/customXml" Target="../ink/ink990.xml"/><Relationship Id="rId128" Type="http://schemas.openxmlformats.org/officeDocument/2006/relationships/customXml" Target="../ink/ink1017.xml"/><Relationship Id="rId149" Type="http://schemas.openxmlformats.org/officeDocument/2006/relationships/image" Target="../media/image7510.png"/><Relationship Id="rId5" Type="http://schemas.openxmlformats.org/officeDocument/2006/relationships/image" Target="../media/image3100.png"/><Relationship Id="rId95" Type="http://schemas.openxmlformats.org/officeDocument/2006/relationships/image" Target="../media/image4810.png"/><Relationship Id="rId160" Type="http://schemas.openxmlformats.org/officeDocument/2006/relationships/customXml" Target="../ink/ink1033.xml"/><Relationship Id="rId181" Type="http://schemas.openxmlformats.org/officeDocument/2006/relationships/image" Target="../media/image9111.png"/><Relationship Id="rId216" Type="http://schemas.openxmlformats.org/officeDocument/2006/relationships/customXml" Target="../ink/ink1061.xml"/><Relationship Id="rId22" Type="http://schemas.openxmlformats.org/officeDocument/2006/relationships/customXml" Target="../ink/ink964.xml"/><Relationship Id="rId43" Type="http://schemas.openxmlformats.org/officeDocument/2006/relationships/image" Target="../media/image2210.png"/><Relationship Id="rId64" Type="http://schemas.openxmlformats.org/officeDocument/2006/relationships/customXml" Target="../ink/ink985.xml"/><Relationship Id="rId118" Type="http://schemas.openxmlformats.org/officeDocument/2006/relationships/customXml" Target="../ink/ink1012.xml"/><Relationship Id="rId139" Type="http://schemas.openxmlformats.org/officeDocument/2006/relationships/image" Target="../media/image7010.png"/><Relationship Id="rId85" Type="http://schemas.openxmlformats.org/officeDocument/2006/relationships/image" Target="../media/image4310.png"/><Relationship Id="rId150" Type="http://schemas.openxmlformats.org/officeDocument/2006/relationships/customXml" Target="../ink/ink1028.xml"/><Relationship Id="rId171" Type="http://schemas.openxmlformats.org/officeDocument/2006/relationships/image" Target="../media/image8610.png"/><Relationship Id="rId192" Type="http://schemas.openxmlformats.org/officeDocument/2006/relationships/customXml" Target="../ink/ink1049.xml"/><Relationship Id="rId206" Type="http://schemas.openxmlformats.org/officeDocument/2006/relationships/customXml" Target="../ink/ink1056.xml"/><Relationship Id="rId12" Type="http://schemas.openxmlformats.org/officeDocument/2006/relationships/customXml" Target="../ink/ink959.xml"/><Relationship Id="rId33" Type="http://schemas.openxmlformats.org/officeDocument/2006/relationships/image" Target="../media/image1712.png"/><Relationship Id="rId108" Type="http://schemas.openxmlformats.org/officeDocument/2006/relationships/customXml" Target="../ink/ink1007.xml"/><Relationship Id="rId129" Type="http://schemas.openxmlformats.org/officeDocument/2006/relationships/image" Target="../media/image6510.png"/><Relationship Id="rId54" Type="http://schemas.openxmlformats.org/officeDocument/2006/relationships/customXml" Target="../ink/ink980.xml"/><Relationship Id="rId75" Type="http://schemas.openxmlformats.org/officeDocument/2006/relationships/image" Target="../media/image3813.png"/><Relationship Id="rId96" Type="http://schemas.openxmlformats.org/officeDocument/2006/relationships/customXml" Target="../ink/ink1001.xml"/><Relationship Id="rId140" Type="http://schemas.openxmlformats.org/officeDocument/2006/relationships/customXml" Target="../ink/ink1023.xml"/><Relationship Id="rId161" Type="http://schemas.openxmlformats.org/officeDocument/2006/relationships/image" Target="../media/image8110.png"/><Relationship Id="rId182" Type="http://schemas.openxmlformats.org/officeDocument/2006/relationships/customXml" Target="../ink/ink1044.xml"/><Relationship Id="rId217" Type="http://schemas.openxmlformats.org/officeDocument/2006/relationships/image" Target="../media/image511.png"/><Relationship Id="rId6" Type="http://schemas.openxmlformats.org/officeDocument/2006/relationships/customXml" Target="../ink/ink956.xml"/><Relationship Id="rId23" Type="http://schemas.openxmlformats.org/officeDocument/2006/relationships/image" Target="../media/image1211.png"/><Relationship Id="rId119" Type="http://schemas.openxmlformats.org/officeDocument/2006/relationships/image" Target="../media/image6010.png"/><Relationship Id="rId44" Type="http://schemas.openxmlformats.org/officeDocument/2006/relationships/customXml" Target="../ink/ink975.xml"/><Relationship Id="rId65" Type="http://schemas.openxmlformats.org/officeDocument/2006/relationships/image" Target="../media/image3310.png"/><Relationship Id="rId86" Type="http://schemas.openxmlformats.org/officeDocument/2006/relationships/customXml" Target="../ink/ink996.xml"/><Relationship Id="rId130" Type="http://schemas.openxmlformats.org/officeDocument/2006/relationships/customXml" Target="../ink/ink1018.xml"/><Relationship Id="rId151" Type="http://schemas.openxmlformats.org/officeDocument/2006/relationships/image" Target="../media/image7610.png"/><Relationship Id="rId172" Type="http://schemas.openxmlformats.org/officeDocument/2006/relationships/customXml" Target="../ink/ink1039.xml"/><Relationship Id="rId193" Type="http://schemas.openxmlformats.org/officeDocument/2006/relationships/image" Target="../media/image498.png"/><Relationship Id="rId207" Type="http://schemas.openxmlformats.org/officeDocument/2006/relationships/image" Target="../media/image505.png"/><Relationship Id="rId13" Type="http://schemas.openxmlformats.org/officeDocument/2006/relationships/image" Target="../media/image7101.png"/><Relationship Id="rId109" Type="http://schemas.openxmlformats.org/officeDocument/2006/relationships/image" Target="../media/image5510.png"/><Relationship Id="rId34" Type="http://schemas.openxmlformats.org/officeDocument/2006/relationships/customXml" Target="../ink/ink970.xml"/><Relationship Id="rId55" Type="http://schemas.openxmlformats.org/officeDocument/2006/relationships/image" Target="../media/image2810.png"/><Relationship Id="rId76" Type="http://schemas.openxmlformats.org/officeDocument/2006/relationships/customXml" Target="../ink/ink991.xml"/><Relationship Id="rId97" Type="http://schemas.openxmlformats.org/officeDocument/2006/relationships/image" Target="../media/image4910.png"/><Relationship Id="rId120" Type="http://schemas.openxmlformats.org/officeDocument/2006/relationships/customXml" Target="../ink/ink1013.xml"/><Relationship Id="rId141" Type="http://schemas.openxmlformats.org/officeDocument/2006/relationships/image" Target="../media/image7110.png"/><Relationship Id="rId7" Type="http://schemas.openxmlformats.org/officeDocument/2006/relationships/image" Target="../media/image4521.png"/><Relationship Id="rId162" Type="http://schemas.openxmlformats.org/officeDocument/2006/relationships/customXml" Target="../ink/ink1034.xml"/><Relationship Id="rId183" Type="http://schemas.openxmlformats.org/officeDocument/2006/relationships/image" Target="../media/image9212.png"/><Relationship Id="rId218" Type="http://schemas.openxmlformats.org/officeDocument/2006/relationships/customXml" Target="../ink/ink1062.xml"/><Relationship Id="rId24" Type="http://schemas.openxmlformats.org/officeDocument/2006/relationships/customXml" Target="../ink/ink965.xml"/><Relationship Id="rId45" Type="http://schemas.openxmlformats.org/officeDocument/2006/relationships/image" Target="../media/image2310.png"/><Relationship Id="rId66" Type="http://schemas.openxmlformats.org/officeDocument/2006/relationships/customXml" Target="../ink/ink986.xml"/><Relationship Id="rId87" Type="http://schemas.openxmlformats.org/officeDocument/2006/relationships/image" Target="../media/image4410.png"/><Relationship Id="rId110" Type="http://schemas.openxmlformats.org/officeDocument/2006/relationships/customXml" Target="../ink/ink1008.xml"/><Relationship Id="rId131" Type="http://schemas.openxmlformats.org/officeDocument/2006/relationships/image" Target="../media/image6610.png"/><Relationship Id="rId152" Type="http://schemas.openxmlformats.org/officeDocument/2006/relationships/customXml" Target="../ink/ink1029.xml"/><Relationship Id="rId173" Type="http://schemas.openxmlformats.org/officeDocument/2006/relationships/image" Target="../media/image8710.png"/><Relationship Id="rId194" Type="http://schemas.openxmlformats.org/officeDocument/2006/relationships/customXml" Target="../ink/ink1050.xml"/><Relationship Id="rId208" Type="http://schemas.openxmlformats.org/officeDocument/2006/relationships/customXml" Target="../ink/ink1057.xml"/><Relationship Id="rId14" Type="http://schemas.openxmlformats.org/officeDocument/2006/relationships/customXml" Target="../ink/ink960.xml"/><Relationship Id="rId30" Type="http://schemas.openxmlformats.org/officeDocument/2006/relationships/customXml" Target="../ink/ink968.xml"/><Relationship Id="rId35" Type="http://schemas.openxmlformats.org/officeDocument/2006/relationships/image" Target="../media/image1811.png"/><Relationship Id="rId56" Type="http://schemas.openxmlformats.org/officeDocument/2006/relationships/customXml" Target="../ink/ink981.xml"/><Relationship Id="rId77" Type="http://schemas.openxmlformats.org/officeDocument/2006/relationships/image" Target="../media/image3912.png"/><Relationship Id="rId100" Type="http://schemas.openxmlformats.org/officeDocument/2006/relationships/customXml" Target="../ink/ink1003.xml"/><Relationship Id="rId105" Type="http://schemas.openxmlformats.org/officeDocument/2006/relationships/image" Target="../media/image5310.png"/><Relationship Id="rId126" Type="http://schemas.openxmlformats.org/officeDocument/2006/relationships/customXml" Target="../ink/ink1016.xml"/><Relationship Id="rId147" Type="http://schemas.openxmlformats.org/officeDocument/2006/relationships/image" Target="../media/image7410.png"/><Relationship Id="rId168" Type="http://schemas.openxmlformats.org/officeDocument/2006/relationships/customXml" Target="../ink/ink1037.xml"/><Relationship Id="rId8" Type="http://schemas.openxmlformats.org/officeDocument/2006/relationships/customXml" Target="../ink/ink957.xml"/><Relationship Id="rId51" Type="http://schemas.openxmlformats.org/officeDocument/2006/relationships/image" Target="../media/image2610.png"/><Relationship Id="rId72" Type="http://schemas.openxmlformats.org/officeDocument/2006/relationships/customXml" Target="../ink/ink989.xml"/><Relationship Id="rId93" Type="http://schemas.openxmlformats.org/officeDocument/2006/relationships/image" Target="../media/image4710.png"/><Relationship Id="rId98" Type="http://schemas.openxmlformats.org/officeDocument/2006/relationships/customXml" Target="../ink/ink1002.xml"/><Relationship Id="rId121" Type="http://schemas.openxmlformats.org/officeDocument/2006/relationships/image" Target="../media/image6110.png"/><Relationship Id="rId142" Type="http://schemas.openxmlformats.org/officeDocument/2006/relationships/customXml" Target="../ink/ink1024.xml"/><Relationship Id="rId163" Type="http://schemas.openxmlformats.org/officeDocument/2006/relationships/image" Target="../media/image8210.png"/><Relationship Id="rId184" Type="http://schemas.openxmlformats.org/officeDocument/2006/relationships/customXml" Target="../ink/ink1045.xml"/><Relationship Id="rId189" Type="http://schemas.openxmlformats.org/officeDocument/2006/relationships/image" Target="../media/image496.png"/><Relationship Id="rId219" Type="http://schemas.openxmlformats.org/officeDocument/2006/relationships/image" Target="../media/image512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060.xml"/><Relationship Id="rId25" Type="http://schemas.openxmlformats.org/officeDocument/2006/relationships/image" Target="../media/image1312.png"/><Relationship Id="rId46" Type="http://schemas.openxmlformats.org/officeDocument/2006/relationships/customXml" Target="../ink/ink976.xml"/><Relationship Id="rId67" Type="http://schemas.openxmlformats.org/officeDocument/2006/relationships/image" Target="../media/image3410.png"/><Relationship Id="rId116" Type="http://schemas.openxmlformats.org/officeDocument/2006/relationships/customXml" Target="../ink/ink1011.xml"/><Relationship Id="rId137" Type="http://schemas.openxmlformats.org/officeDocument/2006/relationships/image" Target="../media/image6910.png"/><Relationship Id="rId158" Type="http://schemas.openxmlformats.org/officeDocument/2006/relationships/customXml" Target="../ink/ink1032.xml"/><Relationship Id="rId20" Type="http://schemas.openxmlformats.org/officeDocument/2006/relationships/customXml" Target="../ink/ink963.xml"/><Relationship Id="rId41" Type="http://schemas.openxmlformats.org/officeDocument/2006/relationships/image" Target="../media/image2110.png"/><Relationship Id="rId62" Type="http://schemas.openxmlformats.org/officeDocument/2006/relationships/customXml" Target="../ink/ink984.xml"/><Relationship Id="rId83" Type="http://schemas.openxmlformats.org/officeDocument/2006/relationships/image" Target="../media/image4210.png"/><Relationship Id="rId88" Type="http://schemas.openxmlformats.org/officeDocument/2006/relationships/customXml" Target="../ink/ink997.xml"/><Relationship Id="rId111" Type="http://schemas.openxmlformats.org/officeDocument/2006/relationships/image" Target="../media/image5610.png"/><Relationship Id="rId132" Type="http://schemas.openxmlformats.org/officeDocument/2006/relationships/customXml" Target="../ink/ink1019.xml"/><Relationship Id="rId153" Type="http://schemas.openxmlformats.org/officeDocument/2006/relationships/image" Target="../media/image7713.png"/><Relationship Id="rId174" Type="http://schemas.openxmlformats.org/officeDocument/2006/relationships/customXml" Target="../ink/ink1040.xml"/><Relationship Id="rId179" Type="http://schemas.openxmlformats.org/officeDocument/2006/relationships/image" Target="../media/image9011.png"/><Relationship Id="rId195" Type="http://schemas.openxmlformats.org/officeDocument/2006/relationships/image" Target="../media/image499.png"/><Relationship Id="rId209" Type="http://schemas.openxmlformats.org/officeDocument/2006/relationships/image" Target="../media/image506.png"/><Relationship Id="rId190" Type="http://schemas.openxmlformats.org/officeDocument/2006/relationships/customXml" Target="../ink/ink1048.xml"/><Relationship Id="rId204" Type="http://schemas.openxmlformats.org/officeDocument/2006/relationships/customXml" Target="../ink/ink1055.xml"/><Relationship Id="rId220" Type="http://schemas.openxmlformats.org/officeDocument/2006/relationships/image" Target="../media/image1.png"/><Relationship Id="rId15" Type="http://schemas.openxmlformats.org/officeDocument/2006/relationships/image" Target="../media/image856.png"/><Relationship Id="rId36" Type="http://schemas.openxmlformats.org/officeDocument/2006/relationships/customXml" Target="../ink/ink971.xml"/><Relationship Id="rId57" Type="http://schemas.openxmlformats.org/officeDocument/2006/relationships/image" Target="../media/image2910.png"/><Relationship Id="rId106" Type="http://schemas.openxmlformats.org/officeDocument/2006/relationships/customXml" Target="../ink/ink1006.xml"/><Relationship Id="rId127" Type="http://schemas.openxmlformats.org/officeDocument/2006/relationships/image" Target="../media/image6410.png"/><Relationship Id="rId10" Type="http://schemas.openxmlformats.org/officeDocument/2006/relationships/customXml" Target="../ink/ink958.xml"/><Relationship Id="rId31" Type="http://schemas.openxmlformats.org/officeDocument/2006/relationships/image" Target="../media/image1612.png"/><Relationship Id="rId52" Type="http://schemas.openxmlformats.org/officeDocument/2006/relationships/customXml" Target="../ink/ink979.xml"/><Relationship Id="rId73" Type="http://schemas.openxmlformats.org/officeDocument/2006/relationships/image" Target="../media/image3713.png"/><Relationship Id="rId78" Type="http://schemas.openxmlformats.org/officeDocument/2006/relationships/customXml" Target="../ink/ink992.xml"/><Relationship Id="rId94" Type="http://schemas.openxmlformats.org/officeDocument/2006/relationships/customXml" Target="../ink/ink1000.xml"/><Relationship Id="rId99" Type="http://schemas.openxmlformats.org/officeDocument/2006/relationships/image" Target="../media/image5010.png"/><Relationship Id="rId101" Type="http://schemas.openxmlformats.org/officeDocument/2006/relationships/image" Target="../media/image5112.png"/><Relationship Id="rId122" Type="http://schemas.openxmlformats.org/officeDocument/2006/relationships/customXml" Target="../ink/ink1014.xml"/><Relationship Id="rId143" Type="http://schemas.openxmlformats.org/officeDocument/2006/relationships/image" Target="../media/image7210.png"/><Relationship Id="rId148" Type="http://schemas.openxmlformats.org/officeDocument/2006/relationships/customXml" Target="../ink/ink1027.xml"/><Relationship Id="rId164" Type="http://schemas.openxmlformats.org/officeDocument/2006/relationships/customXml" Target="../ink/ink1035.xml"/><Relationship Id="rId169" Type="http://schemas.openxmlformats.org/officeDocument/2006/relationships/image" Target="../media/image8510.png"/><Relationship Id="rId185" Type="http://schemas.openxmlformats.org/officeDocument/2006/relationships/image" Target="../media/image494.png"/><Relationship Id="rId4" Type="http://schemas.openxmlformats.org/officeDocument/2006/relationships/customXml" Target="../ink/ink955.xml"/><Relationship Id="rId9" Type="http://schemas.openxmlformats.org/officeDocument/2006/relationships/image" Target="../media/image510.png"/><Relationship Id="rId180" Type="http://schemas.openxmlformats.org/officeDocument/2006/relationships/customXml" Target="../ink/ink1043.xml"/><Relationship Id="rId210" Type="http://schemas.openxmlformats.org/officeDocument/2006/relationships/customXml" Target="../ink/ink1058.xml"/><Relationship Id="rId215" Type="http://schemas.openxmlformats.org/officeDocument/2006/relationships/image" Target="../media/image509.png"/><Relationship Id="rId26" Type="http://schemas.openxmlformats.org/officeDocument/2006/relationships/customXml" Target="../ink/ink966.xml"/><Relationship Id="rId47" Type="http://schemas.openxmlformats.org/officeDocument/2006/relationships/image" Target="../media/image2410.png"/><Relationship Id="rId68" Type="http://schemas.openxmlformats.org/officeDocument/2006/relationships/customXml" Target="../ink/ink987.xml"/><Relationship Id="rId89" Type="http://schemas.openxmlformats.org/officeDocument/2006/relationships/image" Target="../media/image4510.png"/><Relationship Id="rId112" Type="http://schemas.openxmlformats.org/officeDocument/2006/relationships/customXml" Target="../ink/ink1009.xml"/><Relationship Id="rId133" Type="http://schemas.openxmlformats.org/officeDocument/2006/relationships/image" Target="../media/image6710.png"/><Relationship Id="rId154" Type="http://schemas.openxmlformats.org/officeDocument/2006/relationships/customXml" Target="../ink/ink1030.xml"/><Relationship Id="rId175" Type="http://schemas.openxmlformats.org/officeDocument/2006/relationships/image" Target="../media/image8810.png"/><Relationship Id="rId196" Type="http://schemas.openxmlformats.org/officeDocument/2006/relationships/customXml" Target="../ink/ink1051.xml"/><Relationship Id="rId200" Type="http://schemas.openxmlformats.org/officeDocument/2006/relationships/customXml" Target="../ink/ink1053.xml"/><Relationship Id="rId16" Type="http://schemas.openxmlformats.org/officeDocument/2006/relationships/customXml" Target="../ink/ink961.xml"/><Relationship Id="rId37" Type="http://schemas.openxmlformats.org/officeDocument/2006/relationships/image" Target="../media/image1910.png"/><Relationship Id="rId58" Type="http://schemas.openxmlformats.org/officeDocument/2006/relationships/customXml" Target="../ink/ink982.xml"/><Relationship Id="rId79" Type="http://schemas.openxmlformats.org/officeDocument/2006/relationships/image" Target="../media/image4010.png"/><Relationship Id="rId102" Type="http://schemas.openxmlformats.org/officeDocument/2006/relationships/customXml" Target="../ink/ink1004.xml"/><Relationship Id="rId123" Type="http://schemas.openxmlformats.org/officeDocument/2006/relationships/image" Target="../media/image6210.png"/><Relationship Id="rId144" Type="http://schemas.openxmlformats.org/officeDocument/2006/relationships/customXml" Target="../ink/ink1025.xml"/><Relationship Id="rId90" Type="http://schemas.openxmlformats.org/officeDocument/2006/relationships/customXml" Target="../ink/ink998.xml"/><Relationship Id="rId165" Type="http://schemas.openxmlformats.org/officeDocument/2006/relationships/image" Target="../media/image8310.png"/><Relationship Id="rId186" Type="http://schemas.openxmlformats.org/officeDocument/2006/relationships/customXml" Target="../ink/ink1046.xml"/><Relationship Id="rId211" Type="http://schemas.openxmlformats.org/officeDocument/2006/relationships/image" Target="../media/image507.png"/><Relationship Id="rId27" Type="http://schemas.openxmlformats.org/officeDocument/2006/relationships/image" Target="../media/image1412.png"/><Relationship Id="rId48" Type="http://schemas.openxmlformats.org/officeDocument/2006/relationships/customXml" Target="../ink/ink977.xml"/><Relationship Id="rId69" Type="http://schemas.openxmlformats.org/officeDocument/2006/relationships/image" Target="../media/image3510.png"/><Relationship Id="rId113" Type="http://schemas.openxmlformats.org/officeDocument/2006/relationships/image" Target="../media/image5710.png"/><Relationship Id="rId134" Type="http://schemas.openxmlformats.org/officeDocument/2006/relationships/customXml" Target="../ink/ink1020.xml"/><Relationship Id="rId80" Type="http://schemas.openxmlformats.org/officeDocument/2006/relationships/customXml" Target="../ink/ink993.xml"/><Relationship Id="rId155" Type="http://schemas.openxmlformats.org/officeDocument/2006/relationships/image" Target="../media/image7813.png"/><Relationship Id="rId176" Type="http://schemas.openxmlformats.org/officeDocument/2006/relationships/customXml" Target="../ink/ink1041.xml"/><Relationship Id="rId197" Type="http://schemas.openxmlformats.org/officeDocument/2006/relationships/image" Target="../media/image500.png"/><Relationship Id="rId201" Type="http://schemas.openxmlformats.org/officeDocument/2006/relationships/image" Target="../media/image502.png"/><Relationship Id="rId17" Type="http://schemas.openxmlformats.org/officeDocument/2006/relationships/image" Target="../media/image912.png"/><Relationship Id="rId38" Type="http://schemas.openxmlformats.org/officeDocument/2006/relationships/customXml" Target="../ink/ink972.xml"/><Relationship Id="rId59" Type="http://schemas.openxmlformats.org/officeDocument/2006/relationships/image" Target="../media/image3010.png"/><Relationship Id="rId103" Type="http://schemas.openxmlformats.org/officeDocument/2006/relationships/image" Target="../media/image5210.png"/><Relationship Id="rId124" Type="http://schemas.openxmlformats.org/officeDocument/2006/relationships/customXml" Target="../ink/ink1015.xml"/><Relationship Id="rId70" Type="http://schemas.openxmlformats.org/officeDocument/2006/relationships/customXml" Target="../ink/ink988.xml"/><Relationship Id="rId91" Type="http://schemas.openxmlformats.org/officeDocument/2006/relationships/image" Target="../media/image4610.png"/><Relationship Id="rId145" Type="http://schemas.openxmlformats.org/officeDocument/2006/relationships/image" Target="../media/image7310.png"/><Relationship Id="rId166" Type="http://schemas.openxmlformats.org/officeDocument/2006/relationships/customXml" Target="../ink/ink1036.xml"/><Relationship Id="rId187" Type="http://schemas.openxmlformats.org/officeDocument/2006/relationships/image" Target="../media/image495.png"/><Relationship Id="rId1" Type="http://schemas.microsoft.com/office/2007/relationships/media" Target="../media/media19.m4a"/><Relationship Id="rId212" Type="http://schemas.openxmlformats.org/officeDocument/2006/relationships/customXml" Target="../ink/ink1059.xml"/><Relationship Id="rId28" Type="http://schemas.openxmlformats.org/officeDocument/2006/relationships/customXml" Target="../ink/ink967.xml"/><Relationship Id="rId49" Type="http://schemas.openxmlformats.org/officeDocument/2006/relationships/image" Target="../media/image2510.png"/><Relationship Id="rId114" Type="http://schemas.openxmlformats.org/officeDocument/2006/relationships/customXml" Target="../ink/ink1010.xml"/><Relationship Id="rId60" Type="http://schemas.openxmlformats.org/officeDocument/2006/relationships/customXml" Target="../ink/ink983.xml"/><Relationship Id="rId81" Type="http://schemas.openxmlformats.org/officeDocument/2006/relationships/image" Target="../media/image4110.png"/><Relationship Id="rId135" Type="http://schemas.openxmlformats.org/officeDocument/2006/relationships/image" Target="../media/image6810.png"/><Relationship Id="rId156" Type="http://schemas.openxmlformats.org/officeDocument/2006/relationships/customXml" Target="../ink/ink1031.xml"/><Relationship Id="rId177" Type="http://schemas.openxmlformats.org/officeDocument/2006/relationships/image" Target="../media/image8910.png"/><Relationship Id="rId198" Type="http://schemas.openxmlformats.org/officeDocument/2006/relationships/customXml" Target="../ink/ink1052.xml"/><Relationship Id="rId202" Type="http://schemas.openxmlformats.org/officeDocument/2006/relationships/customXml" Target="../ink/ink1054.xml"/><Relationship Id="rId18" Type="http://schemas.openxmlformats.org/officeDocument/2006/relationships/customXml" Target="../ink/ink962.xml"/><Relationship Id="rId39" Type="http://schemas.openxmlformats.org/officeDocument/2006/relationships/image" Target="../media/image2010.png"/><Relationship Id="rId50" Type="http://schemas.openxmlformats.org/officeDocument/2006/relationships/customXml" Target="../ink/ink978.xml"/><Relationship Id="rId104" Type="http://schemas.openxmlformats.org/officeDocument/2006/relationships/customXml" Target="../ink/ink1005.xml"/><Relationship Id="rId125" Type="http://schemas.openxmlformats.org/officeDocument/2006/relationships/image" Target="../media/image6310.png"/><Relationship Id="rId146" Type="http://schemas.openxmlformats.org/officeDocument/2006/relationships/customXml" Target="../ink/ink1026.xml"/><Relationship Id="rId167" Type="http://schemas.openxmlformats.org/officeDocument/2006/relationships/image" Target="../media/image8410.png"/><Relationship Id="rId188" Type="http://schemas.openxmlformats.org/officeDocument/2006/relationships/customXml" Target="../ink/ink1047.xml"/><Relationship Id="rId71" Type="http://schemas.openxmlformats.org/officeDocument/2006/relationships/image" Target="../media/image3610.png"/><Relationship Id="rId92" Type="http://schemas.openxmlformats.org/officeDocument/2006/relationships/customXml" Target="../ink/ink999.xml"/><Relationship Id="rId213" Type="http://schemas.openxmlformats.org/officeDocument/2006/relationships/image" Target="../media/image508.png"/><Relationship Id="rId2" Type="http://schemas.openxmlformats.org/officeDocument/2006/relationships/audio" Target="../media/media19.m4a"/><Relationship Id="rId29" Type="http://schemas.openxmlformats.org/officeDocument/2006/relationships/image" Target="../media/image1512.png"/><Relationship Id="rId40" Type="http://schemas.openxmlformats.org/officeDocument/2006/relationships/customXml" Target="../ink/ink973.xml"/><Relationship Id="rId115" Type="http://schemas.openxmlformats.org/officeDocument/2006/relationships/image" Target="../media/image5810.png"/><Relationship Id="rId136" Type="http://schemas.openxmlformats.org/officeDocument/2006/relationships/customXml" Target="../ink/ink1021.xml"/><Relationship Id="rId157" Type="http://schemas.openxmlformats.org/officeDocument/2006/relationships/image" Target="../media/image7913.png"/><Relationship Id="rId178" Type="http://schemas.openxmlformats.org/officeDocument/2006/relationships/customXml" Target="../ink/ink1042.xml"/><Relationship Id="rId61" Type="http://schemas.openxmlformats.org/officeDocument/2006/relationships/image" Target="../media/image3110.png"/><Relationship Id="rId82" Type="http://schemas.openxmlformats.org/officeDocument/2006/relationships/customXml" Target="../ink/ink994.xml"/><Relationship Id="rId199" Type="http://schemas.openxmlformats.org/officeDocument/2006/relationships/image" Target="../media/image501.png"/><Relationship Id="rId203" Type="http://schemas.openxmlformats.org/officeDocument/2006/relationships/image" Target="../media/image503.png"/><Relationship Id="rId19" Type="http://schemas.openxmlformats.org/officeDocument/2006/relationships/image" Target="../media/image10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610.png"/><Relationship Id="rId21" Type="http://schemas.openxmlformats.org/officeDocument/2006/relationships/image" Target="../media/image7812.png"/><Relationship Id="rId63" Type="http://schemas.openxmlformats.org/officeDocument/2006/relationships/image" Target="../media/image9910.png"/><Relationship Id="rId159" Type="http://schemas.openxmlformats.org/officeDocument/2006/relationships/image" Target="../media/image1470.png"/><Relationship Id="rId170" Type="http://schemas.openxmlformats.org/officeDocument/2006/relationships/customXml" Target="../ink/ink1146.xml"/><Relationship Id="rId191" Type="http://schemas.openxmlformats.org/officeDocument/2006/relationships/image" Target="../media/image1631.png"/><Relationship Id="rId205" Type="http://schemas.openxmlformats.org/officeDocument/2006/relationships/image" Target="../media/image1701.png"/><Relationship Id="rId226" Type="http://schemas.openxmlformats.org/officeDocument/2006/relationships/customXml" Target="../ink/ink1174.xml"/><Relationship Id="rId247" Type="http://schemas.openxmlformats.org/officeDocument/2006/relationships/image" Target="../media/image3160.png"/><Relationship Id="rId107" Type="http://schemas.openxmlformats.org/officeDocument/2006/relationships/image" Target="../media/image12110.png"/><Relationship Id="rId11" Type="http://schemas.openxmlformats.org/officeDocument/2006/relationships/image" Target="../media/image7312.png"/><Relationship Id="rId32" Type="http://schemas.openxmlformats.org/officeDocument/2006/relationships/customXml" Target="../ink/ink1077.xml"/><Relationship Id="rId53" Type="http://schemas.openxmlformats.org/officeDocument/2006/relationships/image" Target="../media/image9411.png"/><Relationship Id="rId74" Type="http://schemas.openxmlformats.org/officeDocument/2006/relationships/customXml" Target="../ink/ink1098.xml"/><Relationship Id="rId128" Type="http://schemas.openxmlformats.org/officeDocument/2006/relationships/customXml" Target="../ink/ink1125.xml"/><Relationship Id="rId149" Type="http://schemas.openxmlformats.org/officeDocument/2006/relationships/image" Target="../media/image14210.png"/><Relationship Id="rId5" Type="http://schemas.openxmlformats.org/officeDocument/2006/relationships/image" Target="../media/image7013.png"/><Relationship Id="rId95" Type="http://schemas.openxmlformats.org/officeDocument/2006/relationships/image" Target="../media/image11510.png"/><Relationship Id="rId160" Type="http://schemas.openxmlformats.org/officeDocument/2006/relationships/customXml" Target="../ink/ink1141.xml"/><Relationship Id="rId181" Type="http://schemas.openxmlformats.org/officeDocument/2006/relationships/image" Target="../media/image1581.png"/><Relationship Id="rId216" Type="http://schemas.openxmlformats.org/officeDocument/2006/relationships/customXml" Target="../ink/ink1169.xml"/><Relationship Id="rId237" Type="http://schemas.openxmlformats.org/officeDocument/2006/relationships/image" Target="../media/image4551.png"/><Relationship Id="rId258" Type="http://schemas.openxmlformats.org/officeDocument/2006/relationships/customXml" Target="../ink/ink1190.xml"/><Relationship Id="rId22" Type="http://schemas.openxmlformats.org/officeDocument/2006/relationships/customXml" Target="../ink/ink1072.xml"/><Relationship Id="rId43" Type="http://schemas.openxmlformats.org/officeDocument/2006/relationships/image" Target="../media/image893.png"/><Relationship Id="rId64" Type="http://schemas.openxmlformats.org/officeDocument/2006/relationships/customXml" Target="../ink/ink1093.xml"/><Relationship Id="rId118" Type="http://schemas.openxmlformats.org/officeDocument/2006/relationships/customXml" Target="../ink/ink1120.xml"/><Relationship Id="rId139" Type="http://schemas.openxmlformats.org/officeDocument/2006/relationships/image" Target="../media/image13710.png"/><Relationship Id="rId85" Type="http://schemas.openxmlformats.org/officeDocument/2006/relationships/image" Target="../media/image11010.png"/><Relationship Id="rId150" Type="http://schemas.openxmlformats.org/officeDocument/2006/relationships/customXml" Target="../ink/ink1136.xml"/><Relationship Id="rId171" Type="http://schemas.openxmlformats.org/officeDocument/2006/relationships/image" Target="../media/image1531.png"/><Relationship Id="rId192" Type="http://schemas.openxmlformats.org/officeDocument/2006/relationships/customXml" Target="../ink/ink1157.xml"/><Relationship Id="rId206" Type="http://schemas.openxmlformats.org/officeDocument/2006/relationships/customXml" Target="../ink/ink1164.xml"/><Relationship Id="rId227" Type="http://schemas.openxmlformats.org/officeDocument/2006/relationships/image" Target="../media/image2030.png"/><Relationship Id="rId248" Type="http://schemas.openxmlformats.org/officeDocument/2006/relationships/customXml" Target="../ink/ink1185.xml"/><Relationship Id="rId12" Type="http://schemas.openxmlformats.org/officeDocument/2006/relationships/customXml" Target="../ink/ink1067.xml"/><Relationship Id="rId33" Type="http://schemas.openxmlformats.org/officeDocument/2006/relationships/image" Target="../media/image8413.png"/><Relationship Id="rId108" Type="http://schemas.openxmlformats.org/officeDocument/2006/relationships/customXml" Target="../ink/ink1115.xml"/><Relationship Id="rId129" Type="http://schemas.openxmlformats.org/officeDocument/2006/relationships/image" Target="../media/image13210.png"/><Relationship Id="rId54" Type="http://schemas.openxmlformats.org/officeDocument/2006/relationships/customXml" Target="../ink/ink1088.xml"/><Relationship Id="rId75" Type="http://schemas.openxmlformats.org/officeDocument/2006/relationships/image" Target="../media/image10510.png"/><Relationship Id="rId96" Type="http://schemas.openxmlformats.org/officeDocument/2006/relationships/customXml" Target="../ink/ink1109.xml"/><Relationship Id="rId140" Type="http://schemas.openxmlformats.org/officeDocument/2006/relationships/customXml" Target="../ink/ink1131.xml"/><Relationship Id="rId161" Type="http://schemas.openxmlformats.org/officeDocument/2006/relationships/image" Target="../media/image1480.png"/><Relationship Id="rId182" Type="http://schemas.openxmlformats.org/officeDocument/2006/relationships/customXml" Target="../ink/ink1152.xml"/><Relationship Id="rId217" Type="http://schemas.openxmlformats.org/officeDocument/2006/relationships/image" Target="../media/image1761.png"/><Relationship Id="rId6" Type="http://schemas.openxmlformats.org/officeDocument/2006/relationships/customXml" Target="../ink/ink1064.xml"/><Relationship Id="rId238" Type="http://schemas.openxmlformats.org/officeDocument/2006/relationships/customXml" Target="../ink/ink1180.xml"/><Relationship Id="rId259" Type="http://schemas.openxmlformats.org/officeDocument/2006/relationships/image" Target="../media/image3220.png"/><Relationship Id="rId23" Type="http://schemas.openxmlformats.org/officeDocument/2006/relationships/image" Target="../media/image7912.png"/><Relationship Id="rId119" Type="http://schemas.openxmlformats.org/officeDocument/2006/relationships/image" Target="../media/image12710.png"/><Relationship Id="rId44" Type="http://schemas.openxmlformats.org/officeDocument/2006/relationships/customXml" Target="../ink/ink1083.xml"/><Relationship Id="rId65" Type="http://schemas.openxmlformats.org/officeDocument/2006/relationships/image" Target="../media/image10010.png"/><Relationship Id="rId86" Type="http://schemas.openxmlformats.org/officeDocument/2006/relationships/customXml" Target="../ink/ink1104.xml"/><Relationship Id="rId130" Type="http://schemas.openxmlformats.org/officeDocument/2006/relationships/customXml" Target="../ink/ink1126.xml"/><Relationship Id="rId151" Type="http://schemas.openxmlformats.org/officeDocument/2006/relationships/image" Target="../media/image14310.png"/><Relationship Id="rId172" Type="http://schemas.openxmlformats.org/officeDocument/2006/relationships/customXml" Target="../ink/ink1147.xml"/><Relationship Id="rId193" Type="http://schemas.openxmlformats.org/officeDocument/2006/relationships/image" Target="../media/image1641.png"/><Relationship Id="rId207" Type="http://schemas.openxmlformats.org/officeDocument/2006/relationships/image" Target="../media/image1711.png"/><Relationship Id="rId228" Type="http://schemas.openxmlformats.org/officeDocument/2006/relationships/customXml" Target="../ink/ink1175.xml"/><Relationship Id="rId249" Type="http://schemas.openxmlformats.org/officeDocument/2006/relationships/image" Target="../media/image3170.png"/><Relationship Id="rId13" Type="http://schemas.openxmlformats.org/officeDocument/2006/relationships/image" Target="../media/image7413.png"/><Relationship Id="rId109" Type="http://schemas.openxmlformats.org/officeDocument/2006/relationships/image" Target="../media/image12210.png"/><Relationship Id="rId260" Type="http://schemas.openxmlformats.org/officeDocument/2006/relationships/customXml" Target="../ink/ink1191.xml"/><Relationship Id="rId34" Type="http://schemas.openxmlformats.org/officeDocument/2006/relationships/customXml" Target="../ink/ink1078.xml"/><Relationship Id="rId55" Type="http://schemas.openxmlformats.org/officeDocument/2006/relationships/image" Target="../media/image9511.png"/><Relationship Id="rId76" Type="http://schemas.openxmlformats.org/officeDocument/2006/relationships/customXml" Target="../ink/ink1099.xml"/><Relationship Id="rId97" Type="http://schemas.openxmlformats.org/officeDocument/2006/relationships/image" Target="../media/image11610.png"/><Relationship Id="rId120" Type="http://schemas.openxmlformats.org/officeDocument/2006/relationships/customXml" Target="../ink/ink1121.xml"/><Relationship Id="rId141" Type="http://schemas.openxmlformats.org/officeDocument/2006/relationships/image" Target="../media/image13810.png"/><Relationship Id="rId7" Type="http://schemas.openxmlformats.org/officeDocument/2006/relationships/image" Target="../media/image7113.png"/><Relationship Id="rId162" Type="http://schemas.openxmlformats.org/officeDocument/2006/relationships/customXml" Target="../ink/ink1142.xml"/><Relationship Id="rId183" Type="http://schemas.openxmlformats.org/officeDocument/2006/relationships/image" Target="../media/image1591.png"/><Relationship Id="rId218" Type="http://schemas.openxmlformats.org/officeDocument/2006/relationships/customXml" Target="../ink/ink1170.xml"/><Relationship Id="rId239" Type="http://schemas.openxmlformats.org/officeDocument/2006/relationships/image" Target="../media/image4562.png"/><Relationship Id="rId250" Type="http://schemas.openxmlformats.org/officeDocument/2006/relationships/customXml" Target="../ink/ink1186.xml"/><Relationship Id="rId24" Type="http://schemas.openxmlformats.org/officeDocument/2006/relationships/customXml" Target="../ink/ink1073.xml"/><Relationship Id="rId45" Type="http://schemas.openxmlformats.org/officeDocument/2006/relationships/image" Target="../media/image902.png"/><Relationship Id="rId66" Type="http://schemas.openxmlformats.org/officeDocument/2006/relationships/customXml" Target="../ink/ink1094.xml"/><Relationship Id="rId87" Type="http://schemas.openxmlformats.org/officeDocument/2006/relationships/image" Target="../media/image11110.png"/><Relationship Id="rId110" Type="http://schemas.openxmlformats.org/officeDocument/2006/relationships/customXml" Target="../ink/ink1116.xml"/><Relationship Id="rId131" Type="http://schemas.openxmlformats.org/officeDocument/2006/relationships/image" Target="../media/image13310.png"/><Relationship Id="rId152" Type="http://schemas.openxmlformats.org/officeDocument/2006/relationships/customXml" Target="../ink/ink1137.xml"/><Relationship Id="rId173" Type="http://schemas.openxmlformats.org/officeDocument/2006/relationships/image" Target="../media/image1541.png"/><Relationship Id="rId194" Type="http://schemas.openxmlformats.org/officeDocument/2006/relationships/customXml" Target="../ink/ink1158.xml"/><Relationship Id="rId208" Type="http://schemas.openxmlformats.org/officeDocument/2006/relationships/customXml" Target="../ink/ink1165.xml"/><Relationship Id="rId229" Type="http://schemas.openxmlformats.org/officeDocument/2006/relationships/image" Target="../media/image2040.png"/><Relationship Id="rId240" Type="http://schemas.openxmlformats.org/officeDocument/2006/relationships/customXml" Target="../ink/ink1181.xml"/><Relationship Id="rId261" Type="http://schemas.openxmlformats.org/officeDocument/2006/relationships/image" Target="../media/image3230.png"/><Relationship Id="rId14" Type="http://schemas.openxmlformats.org/officeDocument/2006/relationships/customXml" Target="../ink/ink1068.xml"/><Relationship Id="rId35" Type="http://schemas.openxmlformats.org/officeDocument/2006/relationships/image" Target="../media/image854.png"/><Relationship Id="rId56" Type="http://schemas.openxmlformats.org/officeDocument/2006/relationships/customXml" Target="../ink/ink1089.xml"/><Relationship Id="rId77" Type="http://schemas.openxmlformats.org/officeDocument/2006/relationships/image" Target="../media/image10610.png"/><Relationship Id="rId100" Type="http://schemas.openxmlformats.org/officeDocument/2006/relationships/customXml" Target="../ink/ink1111.xml"/><Relationship Id="rId8" Type="http://schemas.openxmlformats.org/officeDocument/2006/relationships/customXml" Target="../ink/ink1065.xml"/><Relationship Id="rId98" Type="http://schemas.openxmlformats.org/officeDocument/2006/relationships/customXml" Target="../ink/ink1110.xml"/><Relationship Id="rId121" Type="http://schemas.openxmlformats.org/officeDocument/2006/relationships/image" Target="../media/image12810.png"/><Relationship Id="rId142" Type="http://schemas.openxmlformats.org/officeDocument/2006/relationships/customXml" Target="../ink/ink1132.xml"/><Relationship Id="rId163" Type="http://schemas.openxmlformats.org/officeDocument/2006/relationships/image" Target="../media/image1491.png"/><Relationship Id="rId184" Type="http://schemas.openxmlformats.org/officeDocument/2006/relationships/customXml" Target="../ink/ink1153.xml"/><Relationship Id="rId219" Type="http://schemas.openxmlformats.org/officeDocument/2006/relationships/image" Target="../media/image1770.png"/><Relationship Id="rId230" Type="http://schemas.openxmlformats.org/officeDocument/2006/relationships/customXml" Target="../ink/ink1176.xml"/><Relationship Id="rId251" Type="http://schemas.openxmlformats.org/officeDocument/2006/relationships/image" Target="../media/image3180.png"/><Relationship Id="rId25" Type="http://schemas.openxmlformats.org/officeDocument/2006/relationships/image" Target="../media/image8012.png"/><Relationship Id="rId46" Type="http://schemas.openxmlformats.org/officeDocument/2006/relationships/customXml" Target="../ink/ink1084.xml"/><Relationship Id="rId67" Type="http://schemas.openxmlformats.org/officeDocument/2006/relationships/image" Target="../media/image10110.png"/><Relationship Id="rId88" Type="http://schemas.openxmlformats.org/officeDocument/2006/relationships/customXml" Target="../ink/ink1105.xml"/><Relationship Id="rId111" Type="http://schemas.openxmlformats.org/officeDocument/2006/relationships/image" Target="../media/image12310.png"/><Relationship Id="rId132" Type="http://schemas.openxmlformats.org/officeDocument/2006/relationships/customXml" Target="../ink/ink1127.xml"/><Relationship Id="rId153" Type="http://schemas.openxmlformats.org/officeDocument/2006/relationships/image" Target="../media/image14410.png"/><Relationship Id="rId174" Type="http://schemas.openxmlformats.org/officeDocument/2006/relationships/customXml" Target="../ink/ink1148.xml"/><Relationship Id="rId195" Type="http://schemas.openxmlformats.org/officeDocument/2006/relationships/image" Target="../media/image1651.png"/><Relationship Id="rId209" Type="http://schemas.openxmlformats.org/officeDocument/2006/relationships/image" Target="../media/image1721.png"/><Relationship Id="rId220" Type="http://schemas.openxmlformats.org/officeDocument/2006/relationships/customXml" Target="../ink/ink1171.xml"/><Relationship Id="rId241" Type="http://schemas.openxmlformats.org/officeDocument/2006/relationships/image" Target="../media/image4573.png"/><Relationship Id="rId15" Type="http://schemas.openxmlformats.org/officeDocument/2006/relationships/image" Target="../media/image7512.png"/><Relationship Id="rId36" Type="http://schemas.openxmlformats.org/officeDocument/2006/relationships/customXml" Target="../ink/ink1079.xml"/><Relationship Id="rId57" Type="http://schemas.openxmlformats.org/officeDocument/2006/relationships/image" Target="../media/image9610.png"/><Relationship Id="rId262" Type="http://schemas.openxmlformats.org/officeDocument/2006/relationships/image" Target="../media/image1.png"/><Relationship Id="rId78" Type="http://schemas.openxmlformats.org/officeDocument/2006/relationships/customXml" Target="../ink/ink1100.xml"/><Relationship Id="rId99" Type="http://schemas.openxmlformats.org/officeDocument/2006/relationships/image" Target="../media/image11710.png"/><Relationship Id="rId101" Type="http://schemas.openxmlformats.org/officeDocument/2006/relationships/image" Target="../media/image11810.png"/><Relationship Id="rId122" Type="http://schemas.openxmlformats.org/officeDocument/2006/relationships/customXml" Target="../ink/ink1122.xml"/><Relationship Id="rId143" Type="http://schemas.openxmlformats.org/officeDocument/2006/relationships/image" Target="../media/image13910.png"/><Relationship Id="rId164" Type="http://schemas.openxmlformats.org/officeDocument/2006/relationships/customXml" Target="../ink/ink1143.xml"/><Relationship Id="rId185" Type="http://schemas.openxmlformats.org/officeDocument/2006/relationships/image" Target="../media/image1601.png"/><Relationship Id="rId9" Type="http://schemas.openxmlformats.org/officeDocument/2006/relationships/image" Target="../media/image7213.png"/><Relationship Id="rId210" Type="http://schemas.openxmlformats.org/officeDocument/2006/relationships/customXml" Target="../ink/ink1166.xml"/><Relationship Id="rId26" Type="http://schemas.openxmlformats.org/officeDocument/2006/relationships/customXml" Target="../ink/ink1074.xml"/><Relationship Id="rId231" Type="http://schemas.openxmlformats.org/officeDocument/2006/relationships/image" Target="../media/image2050.png"/><Relationship Id="rId252" Type="http://schemas.openxmlformats.org/officeDocument/2006/relationships/customXml" Target="../ink/ink1187.xml"/><Relationship Id="rId47" Type="http://schemas.openxmlformats.org/officeDocument/2006/relationships/image" Target="../media/image913.png"/><Relationship Id="rId68" Type="http://schemas.openxmlformats.org/officeDocument/2006/relationships/customXml" Target="../ink/ink1095.xml"/><Relationship Id="rId89" Type="http://schemas.openxmlformats.org/officeDocument/2006/relationships/image" Target="../media/image1120.png"/><Relationship Id="rId112" Type="http://schemas.openxmlformats.org/officeDocument/2006/relationships/customXml" Target="../ink/ink1117.xml"/><Relationship Id="rId133" Type="http://schemas.openxmlformats.org/officeDocument/2006/relationships/image" Target="../media/image13410.png"/><Relationship Id="rId154" Type="http://schemas.openxmlformats.org/officeDocument/2006/relationships/customXml" Target="../ink/ink1138.xml"/><Relationship Id="rId175" Type="http://schemas.openxmlformats.org/officeDocument/2006/relationships/image" Target="../media/image1551.png"/><Relationship Id="rId196" Type="http://schemas.openxmlformats.org/officeDocument/2006/relationships/customXml" Target="../ink/ink1159.xml"/><Relationship Id="rId200" Type="http://schemas.openxmlformats.org/officeDocument/2006/relationships/customXml" Target="../ink/ink1161.xml"/><Relationship Id="rId16" Type="http://schemas.openxmlformats.org/officeDocument/2006/relationships/customXml" Target="../ink/ink1069.xml"/><Relationship Id="rId221" Type="http://schemas.openxmlformats.org/officeDocument/2006/relationships/image" Target="../media/image1780.png"/><Relationship Id="rId242" Type="http://schemas.openxmlformats.org/officeDocument/2006/relationships/customXml" Target="../ink/ink1182.xml"/><Relationship Id="rId37" Type="http://schemas.openxmlformats.org/officeDocument/2006/relationships/image" Target="../media/image864.png"/><Relationship Id="rId58" Type="http://schemas.openxmlformats.org/officeDocument/2006/relationships/customXml" Target="../ink/ink1090.xml"/><Relationship Id="rId79" Type="http://schemas.openxmlformats.org/officeDocument/2006/relationships/image" Target="../media/image10710.png"/><Relationship Id="rId102" Type="http://schemas.openxmlformats.org/officeDocument/2006/relationships/customXml" Target="../ink/ink1112.xml"/><Relationship Id="rId123" Type="http://schemas.openxmlformats.org/officeDocument/2006/relationships/image" Target="../media/image12910.png"/><Relationship Id="rId144" Type="http://schemas.openxmlformats.org/officeDocument/2006/relationships/customXml" Target="../ink/ink1133.xml"/><Relationship Id="rId90" Type="http://schemas.openxmlformats.org/officeDocument/2006/relationships/customXml" Target="../ink/ink1106.xml"/><Relationship Id="rId165" Type="http://schemas.openxmlformats.org/officeDocument/2006/relationships/image" Target="../media/image1501.png"/><Relationship Id="rId186" Type="http://schemas.openxmlformats.org/officeDocument/2006/relationships/customXml" Target="../ink/ink1154.xml"/><Relationship Id="rId211" Type="http://schemas.openxmlformats.org/officeDocument/2006/relationships/image" Target="../media/image1730.png"/><Relationship Id="rId232" Type="http://schemas.openxmlformats.org/officeDocument/2006/relationships/customXml" Target="../ink/ink1177.xml"/><Relationship Id="rId253" Type="http://schemas.openxmlformats.org/officeDocument/2006/relationships/image" Target="../media/image3190.png"/><Relationship Id="rId27" Type="http://schemas.openxmlformats.org/officeDocument/2006/relationships/image" Target="../media/image8113.png"/><Relationship Id="rId48" Type="http://schemas.openxmlformats.org/officeDocument/2006/relationships/customXml" Target="../ink/ink1085.xml"/><Relationship Id="rId69" Type="http://schemas.openxmlformats.org/officeDocument/2006/relationships/image" Target="../media/image10210.png"/><Relationship Id="rId113" Type="http://schemas.openxmlformats.org/officeDocument/2006/relationships/image" Target="../media/image12410.png"/><Relationship Id="rId134" Type="http://schemas.openxmlformats.org/officeDocument/2006/relationships/customXml" Target="../ink/ink1128.xml"/><Relationship Id="rId80" Type="http://schemas.openxmlformats.org/officeDocument/2006/relationships/customXml" Target="../ink/ink1101.xml"/><Relationship Id="rId155" Type="http://schemas.openxmlformats.org/officeDocument/2006/relationships/image" Target="../media/image14510.png"/><Relationship Id="rId176" Type="http://schemas.openxmlformats.org/officeDocument/2006/relationships/customXml" Target="../ink/ink1149.xml"/><Relationship Id="rId197" Type="http://schemas.openxmlformats.org/officeDocument/2006/relationships/image" Target="../media/image1660.png"/><Relationship Id="rId201" Type="http://schemas.openxmlformats.org/officeDocument/2006/relationships/image" Target="../media/image1681.png"/><Relationship Id="rId222" Type="http://schemas.openxmlformats.org/officeDocument/2006/relationships/customXml" Target="../ink/ink1172.xml"/><Relationship Id="rId243" Type="http://schemas.openxmlformats.org/officeDocument/2006/relationships/image" Target="../media/image3140.png"/><Relationship Id="rId17" Type="http://schemas.openxmlformats.org/officeDocument/2006/relationships/image" Target="../media/image7613.png"/><Relationship Id="rId38" Type="http://schemas.openxmlformats.org/officeDocument/2006/relationships/customXml" Target="../ink/ink1080.xml"/><Relationship Id="rId59" Type="http://schemas.openxmlformats.org/officeDocument/2006/relationships/image" Target="../media/image9710.png"/><Relationship Id="rId103" Type="http://schemas.openxmlformats.org/officeDocument/2006/relationships/image" Target="../media/image11910.png"/><Relationship Id="rId124" Type="http://schemas.openxmlformats.org/officeDocument/2006/relationships/customXml" Target="../ink/ink1123.xml"/><Relationship Id="rId70" Type="http://schemas.openxmlformats.org/officeDocument/2006/relationships/customXml" Target="../ink/ink1096.xml"/><Relationship Id="rId91" Type="http://schemas.openxmlformats.org/officeDocument/2006/relationships/image" Target="../media/image11310.png"/><Relationship Id="rId145" Type="http://schemas.openxmlformats.org/officeDocument/2006/relationships/image" Target="../media/image14010.png"/><Relationship Id="rId166" Type="http://schemas.openxmlformats.org/officeDocument/2006/relationships/customXml" Target="../ink/ink1144.xml"/><Relationship Id="rId187" Type="http://schemas.openxmlformats.org/officeDocument/2006/relationships/image" Target="../media/image1611.png"/><Relationship Id="rId1" Type="http://schemas.microsoft.com/office/2007/relationships/media" Target="../media/media20.m4a"/><Relationship Id="rId212" Type="http://schemas.openxmlformats.org/officeDocument/2006/relationships/customXml" Target="../ink/ink1167.xml"/><Relationship Id="rId233" Type="http://schemas.openxmlformats.org/officeDocument/2006/relationships/image" Target="../media/image4530.png"/><Relationship Id="rId254" Type="http://schemas.openxmlformats.org/officeDocument/2006/relationships/customXml" Target="../ink/ink1188.xml"/><Relationship Id="rId28" Type="http://schemas.openxmlformats.org/officeDocument/2006/relationships/customXml" Target="../ink/ink1075.xml"/><Relationship Id="rId49" Type="http://schemas.openxmlformats.org/officeDocument/2006/relationships/image" Target="../media/image9210.png"/><Relationship Id="rId114" Type="http://schemas.openxmlformats.org/officeDocument/2006/relationships/customXml" Target="../ink/ink1118.xml"/><Relationship Id="rId60" Type="http://schemas.openxmlformats.org/officeDocument/2006/relationships/customXml" Target="../ink/ink1091.xml"/><Relationship Id="rId81" Type="http://schemas.openxmlformats.org/officeDocument/2006/relationships/image" Target="../media/image10810.png"/><Relationship Id="rId135" Type="http://schemas.openxmlformats.org/officeDocument/2006/relationships/image" Target="../media/image13510.png"/><Relationship Id="rId156" Type="http://schemas.openxmlformats.org/officeDocument/2006/relationships/customXml" Target="../ink/ink1139.xml"/><Relationship Id="rId177" Type="http://schemas.openxmlformats.org/officeDocument/2006/relationships/image" Target="../media/image1561.png"/><Relationship Id="rId198" Type="http://schemas.openxmlformats.org/officeDocument/2006/relationships/customXml" Target="../ink/ink1160.xml"/><Relationship Id="rId202" Type="http://schemas.openxmlformats.org/officeDocument/2006/relationships/customXml" Target="../ink/ink1162.xml"/><Relationship Id="rId223" Type="http://schemas.openxmlformats.org/officeDocument/2006/relationships/image" Target="../media/image1790.png"/><Relationship Id="rId244" Type="http://schemas.openxmlformats.org/officeDocument/2006/relationships/customXml" Target="../ink/ink1183.xml"/><Relationship Id="rId18" Type="http://schemas.openxmlformats.org/officeDocument/2006/relationships/customXml" Target="../ink/ink1070.xml"/><Relationship Id="rId39" Type="http://schemas.openxmlformats.org/officeDocument/2006/relationships/image" Target="../media/image873.png"/><Relationship Id="rId50" Type="http://schemas.openxmlformats.org/officeDocument/2006/relationships/customXml" Target="../ink/ink1086.xml"/><Relationship Id="rId104" Type="http://schemas.openxmlformats.org/officeDocument/2006/relationships/customXml" Target="../ink/ink1113.xml"/><Relationship Id="rId125" Type="http://schemas.openxmlformats.org/officeDocument/2006/relationships/image" Target="../media/image13010.png"/><Relationship Id="rId146" Type="http://schemas.openxmlformats.org/officeDocument/2006/relationships/customXml" Target="../ink/ink1134.xml"/><Relationship Id="rId167" Type="http://schemas.openxmlformats.org/officeDocument/2006/relationships/image" Target="../media/image1514.png"/><Relationship Id="rId188" Type="http://schemas.openxmlformats.org/officeDocument/2006/relationships/customXml" Target="../ink/ink1155.xml"/><Relationship Id="rId71" Type="http://schemas.openxmlformats.org/officeDocument/2006/relationships/image" Target="../media/image10310.png"/><Relationship Id="rId92" Type="http://schemas.openxmlformats.org/officeDocument/2006/relationships/customXml" Target="../ink/ink1107.xml"/><Relationship Id="rId213" Type="http://schemas.openxmlformats.org/officeDocument/2006/relationships/image" Target="../media/image1741.png"/><Relationship Id="rId234" Type="http://schemas.openxmlformats.org/officeDocument/2006/relationships/customXml" Target="../ink/ink1178.xml"/><Relationship Id="rId2" Type="http://schemas.openxmlformats.org/officeDocument/2006/relationships/audio" Target="../media/media20.m4a"/><Relationship Id="rId29" Type="http://schemas.openxmlformats.org/officeDocument/2006/relationships/image" Target="../media/image8214.png"/><Relationship Id="rId255" Type="http://schemas.openxmlformats.org/officeDocument/2006/relationships/image" Target="../media/image3200.png"/><Relationship Id="rId40" Type="http://schemas.openxmlformats.org/officeDocument/2006/relationships/customXml" Target="../ink/ink1081.xml"/><Relationship Id="rId115" Type="http://schemas.openxmlformats.org/officeDocument/2006/relationships/image" Target="../media/image12510.png"/><Relationship Id="rId136" Type="http://schemas.openxmlformats.org/officeDocument/2006/relationships/customXml" Target="../ink/ink1129.xml"/><Relationship Id="rId157" Type="http://schemas.openxmlformats.org/officeDocument/2006/relationships/image" Target="../media/image14610.png"/><Relationship Id="rId178" Type="http://schemas.openxmlformats.org/officeDocument/2006/relationships/customXml" Target="../ink/ink1150.xml"/><Relationship Id="rId61" Type="http://schemas.openxmlformats.org/officeDocument/2006/relationships/image" Target="../media/image9810.png"/><Relationship Id="rId82" Type="http://schemas.openxmlformats.org/officeDocument/2006/relationships/customXml" Target="../ink/ink1102.xml"/><Relationship Id="rId199" Type="http://schemas.openxmlformats.org/officeDocument/2006/relationships/image" Target="../media/image1670.png"/><Relationship Id="rId203" Type="http://schemas.openxmlformats.org/officeDocument/2006/relationships/image" Target="../media/image1691.png"/><Relationship Id="rId19" Type="http://schemas.openxmlformats.org/officeDocument/2006/relationships/image" Target="../media/image7712.png"/><Relationship Id="rId224" Type="http://schemas.openxmlformats.org/officeDocument/2006/relationships/customXml" Target="../ink/ink1173.xml"/><Relationship Id="rId245" Type="http://schemas.openxmlformats.org/officeDocument/2006/relationships/image" Target="../media/image3150.png"/><Relationship Id="rId30" Type="http://schemas.openxmlformats.org/officeDocument/2006/relationships/customXml" Target="../ink/ink1076.xml"/><Relationship Id="rId105" Type="http://schemas.openxmlformats.org/officeDocument/2006/relationships/image" Target="../media/image12010.png"/><Relationship Id="rId126" Type="http://schemas.openxmlformats.org/officeDocument/2006/relationships/customXml" Target="../ink/ink1124.xml"/><Relationship Id="rId147" Type="http://schemas.openxmlformats.org/officeDocument/2006/relationships/image" Target="../media/image14110.png"/><Relationship Id="rId168" Type="http://schemas.openxmlformats.org/officeDocument/2006/relationships/customXml" Target="../ink/ink1145.xml"/><Relationship Id="rId51" Type="http://schemas.openxmlformats.org/officeDocument/2006/relationships/image" Target="../media/image9311.png"/><Relationship Id="rId72" Type="http://schemas.openxmlformats.org/officeDocument/2006/relationships/customXml" Target="../ink/ink1097.xml"/><Relationship Id="rId93" Type="http://schemas.openxmlformats.org/officeDocument/2006/relationships/image" Target="../media/image11410.png"/><Relationship Id="rId189" Type="http://schemas.openxmlformats.org/officeDocument/2006/relationships/image" Target="../media/image162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168.xml"/><Relationship Id="rId235" Type="http://schemas.openxmlformats.org/officeDocument/2006/relationships/image" Target="../media/image4541.png"/><Relationship Id="rId256" Type="http://schemas.openxmlformats.org/officeDocument/2006/relationships/customXml" Target="../ink/ink1189.xml"/><Relationship Id="rId116" Type="http://schemas.openxmlformats.org/officeDocument/2006/relationships/customXml" Target="../ink/ink1119.xml"/><Relationship Id="rId137" Type="http://schemas.openxmlformats.org/officeDocument/2006/relationships/image" Target="../media/image13610.png"/><Relationship Id="rId158" Type="http://schemas.openxmlformats.org/officeDocument/2006/relationships/customXml" Target="../ink/ink1140.xml"/><Relationship Id="rId20" Type="http://schemas.openxmlformats.org/officeDocument/2006/relationships/customXml" Target="../ink/ink1071.xml"/><Relationship Id="rId41" Type="http://schemas.openxmlformats.org/officeDocument/2006/relationships/image" Target="../media/image883.png"/><Relationship Id="rId62" Type="http://schemas.openxmlformats.org/officeDocument/2006/relationships/customXml" Target="../ink/ink1092.xml"/><Relationship Id="rId83" Type="http://schemas.openxmlformats.org/officeDocument/2006/relationships/image" Target="../media/image10910.png"/><Relationship Id="rId179" Type="http://schemas.openxmlformats.org/officeDocument/2006/relationships/image" Target="../media/image1571.png"/><Relationship Id="rId190" Type="http://schemas.openxmlformats.org/officeDocument/2006/relationships/customXml" Target="../ink/ink1156.xml"/><Relationship Id="rId204" Type="http://schemas.openxmlformats.org/officeDocument/2006/relationships/customXml" Target="../ink/ink1163.xml"/><Relationship Id="rId225" Type="http://schemas.openxmlformats.org/officeDocument/2006/relationships/image" Target="../media/image1800.png"/><Relationship Id="rId246" Type="http://schemas.openxmlformats.org/officeDocument/2006/relationships/customXml" Target="../ink/ink1184.xml"/><Relationship Id="rId106" Type="http://schemas.openxmlformats.org/officeDocument/2006/relationships/customXml" Target="../ink/ink1114.xml"/><Relationship Id="rId127" Type="http://schemas.openxmlformats.org/officeDocument/2006/relationships/image" Target="../media/image13110.png"/><Relationship Id="rId10" Type="http://schemas.openxmlformats.org/officeDocument/2006/relationships/customXml" Target="../ink/ink1066.xml"/><Relationship Id="rId31" Type="http://schemas.openxmlformats.org/officeDocument/2006/relationships/image" Target="../media/image8314.png"/><Relationship Id="rId52" Type="http://schemas.openxmlformats.org/officeDocument/2006/relationships/customXml" Target="../ink/ink1087.xml"/><Relationship Id="rId73" Type="http://schemas.openxmlformats.org/officeDocument/2006/relationships/image" Target="../media/image10410.png"/><Relationship Id="rId94" Type="http://schemas.openxmlformats.org/officeDocument/2006/relationships/customXml" Target="../ink/ink1108.xml"/><Relationship Id="rId148" Type="http://schemas.openxmlformats.org/officeDocument/2006/relationships/customXml" Target="../ink/ink1135.xml"/><Relationship Id="rId169" Type="http://schemas.openxmlformats.org/officeDocument/2006/relationships/image" Target="../media/image1521.png"/><Relationship Id="rId4" Type="http://schemas.openxmlformats.org/officeDocument/2006/relationships/customXml" Target="../ink/ink1063.xml"/><Relationship Id="rId180" Type="http://schemas.openxmlformats.org/officeDocument/2006/relationships/customXml" Target="../ink/ink1151.xml"/><Relationship Id="rId215" Type="http://schemas.openxmlformats.org/officeDocument/2006/relationships/image" Target="../media/image1751.png"/><Relationship Id="rId236" Type="http://schemas.openxmlformats.org/officeDocument/2006/relationships/customXml" Target="../ink/ink1179.xml"/><Relationship Id="rId257" Type="http://schemas.openxmlformats.org/officeDocument/2006/relationships/image" Target="../media/image3213.png"/><Relationship Id="rId42" Type="http://schemas.openxmlformats.org/officeDocument/2006/relationships/customXml" Target="../ink/ink1082.xml"/><Relationship Id="rId84" Type="http://schemas.openxmlformats.org/officeDocument/2006/relationships/customXml" Target="../ink/ink1103.xml"/><Relationship Id="rId138" Type="http://schemas.openxmlformats.org/officeDocument/2006/relationships/customXml" Target="../ink/ink11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0.png"/><Relationship Id="rId13" Type="http://schemas.openxmlformats.org/officeDocument/2006/relationships/customXml" Target="../ink/ink1196.xml"/><Relationship Id="rId18" Type="http://schemas.openxmlformats.org/officeDocument/2006/relationships/image" Target="../media/image3301.png"/><Relationship Id="rId3" Type="http://schemas.openxmlformats.org/officeDocument/2006/relationships/audio" Target="../media/media21.m4a"/><Relationship Id="rId21" Type="http://schemas.openxmlformats.org/officeDocument/2006/relationships/image" Target="../media/image515.jpeg"/><Relationship Id="rId7" Type="http://schemas.openxmlformats.org/officeDocument/2006/relationships/customXml" Target="../ink/ink1193.xml"/><Relationship Id="rId12" Type="http://schemas.openxmlformats.org/officeDocument/2006/relationships/image" Target="../media/image3271.png"/><Relationship Id="rId17" Type="http://schemas.openxmlformats.org/officeDocument/2006/relationships/customXml" Target="../ink/ink1198.xml"/><Relationship Id="rId2" Type="http://schemas.microsoft.com/office/2007/relationships/media" Target="../media/media21.m4a"/><Relationship Id="rId16" Type="http://schemas.openxmlformats.org/officeDocument/2006/relationships/image" Target="../media/image3291.png"/><Relationship Id="rId20" Type="http://schemas.openxmlformats.org/officeDocument/2006/relationships/image" Target="../media/image514.png"/><Relationship Id="rId1" Type="http://schemas.openxmlformats.org/officeDocument/2006/relationships/tags" Target="../tags/tag7.xml"/><Relationship Id="rId6" Type="http://schemas.openxmlformats.org/officeDocument/2006/relationships/image" Target="../media/image3240.png"/><Relationship Id="rId11" Type="http://schemas.openxmlformats.org/officeDocument/2006/relationships/customXml" Target="../ink/ink1195.xml"/><Relationship Id="rId5" Type="http://schemas.openxmlformats.org/officeDocument/2006/relationships/customXml" Target="../ink/ink1192.xml"/><Relationship Id="rId15" Type="http://schemas.openxmlformats.org/officeDocument/2006/relationships/customXml" Target="../ink/ink1197.xml"/><Relationship Id="rId10" Type="http://schemas.openxmlformats.org/officeDocument/2006/relationships/image" Target="../media/image3260.png"/><Relationship Id="rId19" Type="http://schemas.openxmlformats.org/officeDocument/2006/relationships/image" Target="../media/image513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194.xml"/><Relationship Id="rId14" Type="http://schemas.openxmlformats.org/officeDocument/2006/relationships/image" Target="../media/image3281.png"/><Relationship Id="rId2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51.xml"/><Relationship Id="rId21" Type="http://schemas.openxmlformats.org/officeDocument/2006/relationships/customXml" Target="../ink/ink1203.xml"/><Relationship Id="rId42" Type="http://schemas.openxmlformats.org/officeDocument/2006/relationships/image" Target="../media/image4782.png"/><Relationship Id="rId63" Type="http://schemas.openxmlformats.org/officeDocument/2006/relationships/customXml" Target="../ink/ink1224.xml"/><Relationship Id="rId84" Type="http://schemas.openxmlformats.org/officeDocument/2006/relationships/image" Target="../media/image4992.png"/><Relationship Id="rId138" Type="http://schemas.openxmlformats.org/officeDocument/2006/relationships/image" Target="../media/image3431.png"/><Relationship Id="rId16" Type="http://schemas.openxmlformats.org/officeDocument/2006/relationships/image" Target="../media/image4653.png"/><Relationship Id="rId107" Type="http://schemas.openxmlformats.org/officeDocument/2006/relationships/customXml" Target="../ink/ink1246.xml"/><Relationship Id="rId32" Type="http://schemas.openxmlformats.org/officeDocument/2006/relationships/image" Target="../media/image3321.png"/><Relationship Id="rId37" Type="http://schemas.openxmlformats.org/officeDocument/2006/relationships/customXml" Target="../ink/ink1211.xml"/><Relationship Id="rId53" Type="http://schemas.openxmlformats.org/officeDocument/2006/relationships/customXml" Target="../ink/ink1219.xml"/><Relationship Id="rId58" Type="http://schemas.openxmlformats.org/officeDocument/2006/relationships/image" Target="../media/image4862.png"/><Relationship Id="rId74" Type="http://schemas.openxmlformats.org/officeDocument/2006/relationships/image" Target="../media/image4942.png"/><Relationship Id="rId79" Type="http://schemas.openxmlformats.org/officeDocument/2006/relationships/customXml" Target="../ink/ink1232.xml"/><Relationship Id="rId102" Type="http://schemas.openxmlformats.org/officeDocument/2006/relationships/image" Target="../media/image5080.png"/><Relationship Id="rId123" Type="http://schemas.openxmlformats.org/officeDocument/2006/relationships/customXml" Target="../ink/ink1254.xml"/><Relationship Id="rId128" Type="http://schemas.openxmlformats.org/officeDocument/2006/relationships/image" Target="../media/image3381.png"/><Relationship Id="rId5" Type="http://schemas.openxmlformats.org/officeDocument/2006/relationships/customXml" Target="../ink/ink1199.xml"/><Relationship Id="rId90" Type="http://schemas.openxmlformats.org/officeDocument/2006/relationships/image" Target="../media/image5022.png"/><Relationship Id="rId95" Type="http://schemas.openxmlformats.org/officeDocument/2006/relationships/customXml" Target="../ink/ink1240.xml"/><Relationship Id="rId22" Type="http://schemas.openxmlformats.org/officeDocument/2006/relationships/image" Target="../media/image4683.png"/><Relationship Id="rId27" Type="http://schemas.openxmlformats.org/officeDocument/2006/relationships/customXml" Target="../ink/ink1206.xml"/><Relationship Id="rId43" Type="http://schemas.openxmlformats.org/officeDocument/2006/relationships/customXml" Target="../ink/ink1214.xml"/><Relationship Id="rId48" Type="http://schemas.openxmlformats.org/officeDocument/2006/relationships/image" Target="../media/image4814.png"/><Relationship Id="rId64" Type="http://schemas.openxmlformats.org/officeDocument/2006/relationships/image" Target="../media/image4892.png"/><Relationship Id="rId69" Type="http://schemas.openxmlformats.org/officeDocument/2006/relationships/customXml" Target="../ink/ink1227.xml"/><Relationship Id="rId113" Type="http://schemas.openxmlformats.org/officeDocument/2006/relationships/customXml" Target="../ink/ink1249.xml"/><Relationship Id="rId118" Type="http://schemas.openxmlformats.org/officeDocument/2006/relationships/image" Target="../media/image3330.png"/><Relationship Id="rId134" Type="http://schemas.openxmlformats.org/officeDocument/2006/relationships/image" Target="../media/image3414.png"/><Relationship Id="rId139" Type="http://schemas.openxmlformats.org/officeDocument/2006/relationships/customXml" Target="../ink/ink1262.xml"/><Relationship Id="rId80" Type="http://schemas.openxmlformats.org/officeDocument/2006/relationships/image" Target="../media/image4971.png"/><Relationship Id="rId85" Type="http://schemas.openxmlformats.org/officeDocument/2006/relationships/customXml" Target="../ink/ink1235.xml"/><Relationship Id="rId17" Type="http://schemas.openxmlformats.org/officeDocument/2006/relationships/customXml" Target="../ink/ink1201.xml"/><Relationship Id="rId33" Type="http://schemas.openxmlformats.org/officeDocument/2006/relationships/customXml" Target="../ink/ink1209.xml"/><Relationship Id="rId38" Type="http://schemas.openxmlformats.org/officeDocument/2006/relationships/image" Target="../media/image4762.png"/><Relationship Id="rId59" Type="http://schemas.openxmlformats.org/officeDocument/2006/relationships/customXml" Target="../ink/ink1222.xml"/><Relationship Id="rId103" Type="http://schemas.openxmlformats.org/officeDocument/2006/relationships/customXml" Target="../ink/ink1244.xml"/><Relationship Id="rId108" Type="http://schemas.openxmlformats.org/officeDocument/2006/relationships/image" Target="../media/image3280.png"/><Relationship Id="rId124" Type="http://schemas.openxmlformats.org/officeDocument/2006/relationships/image" Target="../media/image3361.png"/><Relationship Id="rId129" Type="http://schemas.openxmlformats.org/officeDocument/2006/relationships/customXml" Target="../ink/ink1257.xml"/><Relationship Id="rId54" Type="http://schemas.openxmlformats.org/officeDocument/2006/relationships/image" Target="../media/image4842.png"/><Relationship Id="rId70" Type="http://schemas.openxmlformats.org/officeDocument/2006/relationships/image" Target="../media/image4922.png"/><Relationship Id="rId75" Type="http://schemas.openxmlformats.org/officeDocument/2006/relationships/customXml" Target="../ink/ink1230.xml"/><Relationship Id="rId91" Type="http://schemas.openxmlformats.org/officeDocument/2006/relationships/customXml" Target="../ink/ink1238.xml"/><Relationship Id="rId96" Type="http://schemas.openxmlformats.org/officeDocument/2006/relationships/image" Target="../media/image5052.png"/><Relationship Id="rId140" Type="http://schemas.openxmlformats.org/officeDocument/2006/relationships/image" Target="../media/image3441.png"/><Relationship Id="rId1" Type="http://schemas.microsoft.com/office/2007/relationships/media" Target="../media/media22.m4a"/><Relationship Id="rId23" Type="http://schemas.openxmlformats.org/officeDocument/2006/relationships/customXml" Target="../ink/ink1204.xml"/><Relationship Id="rId28" Type="http://schemas.openxmlformats.org/officeDocument/2006/relationships/image" Target="../media/image4714.png"/><Relationship Id="rId49" Type="http://schemas.openxmlformats.org/officeDocument/2006/relationships/customXml" Target="../ink/ink1217.xml"/><Relationship Id="rId114" Type="http://schemas.openxmlformats.org/officeDocument/2006/relationships/image" Target="../media/image3313.png"/><Relationship Id="rId119" Type="http://schemas.openxmlformats.org/officeDocument/2006/relationships/customXml" Target="../ink/ink1252.xml"/><Relationship Id="rId44" Type="http://schemas.openxmlformats.org/officeDocument/2006/relationships/image" Target="../media/image4792.png"/><Relationship Id="rId60" Type="http://schemas.openxmlformats.org/officeDocument/2006/relationships/image" Target="../media/image4872.png"/><Relationship Id="rId65" Type="http://schemas.openxmlformats.org/officeDocument/2006/relationships/customXml" Target="../ink/ink1225.xml"/><Relationship Id="rId81" Type="http://schemas.openxmlformats.org/officeDocument/2006/relationships/customXml" Target="../ink/ink1233.xml"/><Relationship Id="rId86" Type="http://schemas.openxmlformats.org/officeDocument/2006/relationships/image" Target="../media/image5002.png"/><Relationship Id="rId130" Type="http://schemas.openxmlformats.org/officeDocument/2006/relationships/image" Target="../media/image3391.png"/><Relationship Id="rId135" Type="http://schemas.openxmlformats.org/officeDocument/2006/relationships/customXml" Target="../ink/ink1260.xml"/><Relationship Id="rId18" Type="http://schemas.openxmlformats.org/officeDocument/2006/relationships/image" Target="../media/image4663.png"/><Relationship Id="rId39" Type="http://schemas.openxmlformats.org/officeDocument/2006/relationships/customXml" Target="../ink/ink1212.xml"/><Relationship Id="rId109" Type="http://schemas.openxmlformats.org/officeDocument/2006/relationships/customXml" Target="../ink/ink1247.xml"/><Relationship Id="rId34" Type="http://schemas.openxmlformats.org/officeDocument/2006/relationships/image" Target="../media/image4743.png"/><Relationship Id="rId50" Type="http://schemas.openxmlformats.org/officeDocument/2006/relationships/image" Target="../media/image4822.png"/><Relationship Id="rId55" Type="http://schemas.openxmlformats.org/officeDocument/2006/relationships/customXml" Target="../ink/ink1220.xml"/><Relationship Id="rId76" Type="http://schemas.openxmlformats.org/officeDocument/2006/relationships/image" Target="../media/image4952.png"/><Relationship Id="rId97" Type="http://schemas.openxmlformats.org/officeDocument/2006/relationships/customXml" Target="../ink/ink1241.xml"/><Relationship Id="rId104" Type="http://schemas.openxmlformats.org/officeDocument/2006/relationships/image" Target="../media/image3331.png"/><Relationship Id="rId120" Type="http://schemas.openxmlformats.org/officeDocument/2006/relationships/image" Target="../media/image3341.png"/><Relationship Id="rId125" Type="http://schemas.openxmlformats.org/officeDocument/2006/relationships/customXml" Target="../ink/ink1255.xml"/><Relationship Id="rId141" Type="http://schemas.openxmlformats.org/officeDocument/2006/relationships/image" Target="../media/image1.png"/><Relationship Id="rId71" Type="http://schemas.openxmlformats.org/officeDocument/2006/relationships/customXml" Target="../ink/ink1228.xml"/><Relationship Id="rId92" Type="http://schemas.openxmlformats.org/officeDocument/2006/relationships/image" Target="../media/image5033.png"/><Relationship Id="rId2" Type="http://schemas.openxmlformats.org/officeDocument/2006/relationships/audio" Target="../media/media22.m4a"/><Relationship Id="rId29" Type="http://schemas.openxmlformats.org/officeDocument/2006/relationships/customXml" Target="../ink/ink1207.xml"/><Relationship Id="rId24" Type="http://schemas.openxmlformats.org/officeDocument/2006/relationships/image" Target="../media/image4693.png"/><Relationship Id="rId40" Type="http://schemas.openxmlformats.org/officeDocument/2006/relationships/image" Target="../media/image4773.png"/><Relationship Id="rId45" Type="http://schemas.openxmlformats.org/officeDocument/2006/relationships/customXml" Target="../ink/ink1215.xml"/><Relationship Id="rId66" Type="http://schemas.openxmlformats.org/officeDocument/2006/relationships/image" Target="../media/image4902.png"/><Relationship Id="rId87" Type="http://schemas.openxmlformats.org/officeDocument/2006/relationships/customXml" Target="../ink/ink1236.xml"/><Relationship Id="rId110" Type="http://schemas.openxmlformats.org/officeDocument/2006/relationships/image" Target="../media/image3290.png"/><Relationship Id="rId115" Type="http://schemas.openxmlformats.org/officeDocument/2006/relationships/customXml" Target="../ink/ink1250.xml"/><Relationship Id="rId131" Type="http://schemas.openxmlformats.org/officeDocument/2006/relationships/customXml" Target="../ink/ink1258.xml"/><Relationship Id="rId136" Type="http://schemas.openxmlformats.org/officeDocument/2006/relationships/image" Target="../media/image3421.png"/><Relationship Id="rId61" Type="http://schemas.openxmlformats.org/officeDocument/2006/relationships/customXml" Target="../ink/ink1223.xml"/><Relationship Id="rId82" Type="http://schemas.openxmlformats.org/officeDocument/2006/relationships/image" Target="../media/image4982.png"/><Relationship Id="rId19" Type="http://schemas.openxmlformats.org/officeDocument/2006/relationships/customXml" Target="../ink/ink1202.xml"/><Relationship Id="rId14" Type="http://schemas.openxmlformats.org/officeDocument/2006/relationships/image" Target="../media/image4643.png"/><Relationship Id="rId30" Type="http://schemas.openxmlformats.org/officeDocument/2006/relationships/image" Target="../media/image4723.png"/><Relationship Id="rId35" Type="http://schemas.openxmlformats.org/officeDocument/2006/relationships/customXml" Target="../ink/ink1210.xml"/><Relationship Id="rId56" Type="http://schemas.openxmlformats.org/officeDocument/2006/relationships/image" Target="../media/image4852.png"/><Relationship Id="rId77" Type="http://schemas.openxmlformats.org/officeDocument/2006/relationships/customXml" Target="../ink/ink1231.xml"/><Relationship Id="rId100" Type="http://schemas.openxmlformats.org/officeDocument/2006/relationships/image" Target="../media/image5071.png"/><Relationship Id="rId105" Type="http://schemas.openxmlformats.org/officeDocument/2006/relationships/customXml" Target="../ink/ink1245.xml"/><Relationship Id="rId126" Type="http://schemas.openxmlformats.org/officeDocument/2006/relationships/image" Target="../media/image3371.png"/><Relationship Id="rId51" Type="http://schemas.openxmlformats.org/officeDocument/2006/relationships/customXml" Target="../ink/ink1218.xml"/><Relationship Id="rId72" Type="http://schemas.openxmlformats.org/officeDocument/2006/relationships/image" Target="../media/image4932.png"/><Relationship Id="rId93" Type="http://schemas.openxmlformats.org/officeDocument/2006/relationships/customXml" Target="../ink/ink1239.xml"/><Relationship Id="rId98" Type="http://schemas.openxmlformats.org/officeDocument/2006/relationships/image" Target="../media/image5063.png"/><Relationship Id="rId121" Type="http://schemas.openxmlformats.org/officeDocument/2006/relationships/customXml" Target="../ink/ink1253.xml"/><Relationship Id="rId3" Type="http://schemas.openxmlformats.org/officeDocument/2006/relationships/slideLayout" Target="../slideLayouts/slideLayout2.xml"/><Relationship Id="rId25" Type="http://schemas.openxmlformats.org/officeDocument/2006/relationships/customXml" Target="../ink/ink1205.xml"/><Relationship Id="rId46" Type="http://schemas.openxmlformats.org/officeDocument/2006/relationships/image" Target="../media/image4802.png"/><Relationship Id="rId67" Type="http://schemas.openxmlformats.org/officeDocument/2006/relationships/customXml" Target="../ink/ink1226.xml"/><Relationship Id="rId116" Type="http://schemas.openxmlformats.org/officeDocument/2006/relationships/image" Target="../media/image3320.png"/><Relationship Id="rId137" Type="http://schemas.openxmlformats.org/officeDocument/2006/relationships/customXml" Target="../ink/ink1261.xml"/><Relationship Id="rId20" Type="http://schemas.openxmlformats.org/officeDocument/2006/relationships/image" Target="../media/image4672.png"/><Relationship Id="rId41" Type="http://schemas.openxmlformats.org/officeDocument/2006/relationships/customXml" Target="../ink/ink1213.xml"/><Relationship Id="rId62" Type="http://schemas.openxmlformats.org/officeDocument/2006/relationships/image" Target="../media/image4882.png"/><Relationship Id="rId83" Type="http://schemas.openxmlformats.org/officeDocument/2006/relationships/customXml" Target="../ink/ink1234.xml"/><Relationship Id="rId88" Type="http://schemas.openxmlformats.org/officeDocument/2006/relationships/image" Target="../media/image5014.png"/><Relationship Id="rId111" Type="http://schemas.openxmlformats.org/officeDocument/2006/relationships/customXml" Target="../ink/ink1248.xml"/><Relationship Id="rId132" Type="http://schemas.openxmlformats.org/officeDocument/2006/relationships/image" Target="../media/image3401.png"/><Relationship Id="rId15" Type="http://schemas.openxmlformats.org/officeDocument/2006/relationships/customXml" Target="../ink/ink1200.xml"/><Relationship Id="rId36" Type="http://schemas.openxmlformats.org/officeDocument/2006/relationships/image" Target="../media/image4752.png"/><Relationship Id="rId57" Type="http://schemas.openxmlformats.org/officeDocument/2006/relationships/customXml" Target="../ink/ink1221.xml"/><Relationship Id="rId106" Type="http://schemas.openxmlformats.org/officeDocument/2006/relationships/image" Target="../media/image3270.png"/><Relationship Id="rId127" Type="http://schemas.openxmlformats.org/officeDocument/2006/relationships/customXml" Target="../ink/ink1256.xml"/><Relationship Id="rId31" Type="http://schemas.openxmlformats.org/officeDocument/2006/relationships/customXml" Target="../ink/ink1208.xml"/><Relationship Id="rId52" Type="http://schemas.openxmlformats.org/officeDocument/2006/relationships/image" Target="../media/image4832.png"/><Relationship Id="rId73" Type="http://schemas.openxmlformats.org/officeDocument/2006/relationships/customXml" Target="../ink/ink1229.xml"/><Relationship Id="rId78" Type="http://schemas.openxmlformats.org/officeDocument/2006/relationships/image" Target="../media/image4962.png"/><Relationship Id="rId94" Type="http://schemas.openxmlformats.org/officeDocument/2006/relationships/image" Target="../media/image5043.png"/><Relationship Id="rId99" Type="http://schemas.openxmlformats.org/officeDocument/2006/relationships/customXml" Target="../ink/ink1242.xml"/><Relationship Id="rId101" Type="http://schemas.openxmlformats.org/officeDocument/2006/relationships/customXml" Target="../ink/ink1243.xml"/><Relationship Id="rId122" Type="http://schemas.openxmlformats.org/officeDocument/2006/relationships/image" Target="../media/image3351.png"/><Relationship Id="rId4" Type="http://schemas.openxmlformats.org/officeDocument/2006/relationships/image" Target="../media/image516.png"/><Relationship Id="rId26" Type="http://schemas.openxmlformats.org/officeDocument/2006/relationships/image" Target="../media/image4703.png"/><Relationship Id="rId47" Type="http://schemas.openxmlformats.org/officeDocument/2006/relationships/customXml" Target="../ink/ink1216.xml"/><Relationship Id="rId68" Type="http://schemas.openxmlformats.org/officeDocument/2006/relationships/image" Target="../media/image4914.png"/><Relationship Id="rId89" Type="http://schemas.openxmlformats.org/officeDocument/2006/relationships/customXml" Target="../ink/ink1237.xml"/><Relationship Id="rId112" Type="http://schemas.openxmlformats.org/officeDocument/2006/relationships/image" Target="../media/image3300.png"/><Relationship Id="rId133" Type="http://schemas.openxmlformats.org/officeDocument/2006/relationships/customXml" Target="../ink/ink1259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19.xml"/><Relationship Id="rId21" Type="http://schemas.openxmlformats.org/officeDocument/2006/relationships/customXml" Target="../ink/ink1271.xml"/><Relationship Id="rId63" Type="http://schemas.openxmlformats.org/officeDocument/2006/relationships/customXml" Target="../ink/ink1292.xml"/><Relationship Id="rId159" Type="http://schemas.openxmlformats.org/officeDocument/2006/relationships/customXml" Target="../ink/ink1340.xml"/><Relationship Id="rId170" Type="http://schemas.openxmlformats.org/officeDocument/2006/relationships/image" Target="../media/image593.png"/><Relationship Id="rId226" Type="http://schemas.openxmlformats.org/officeDocument/2006/relationships/customXml" Target="../ink/ink1374.xml"/><Relationship Id="rId107" Type="http://schemas.openxmlformats.org/officeDocument/2006/relationships/customXml" Target="../ink/ink1314.xml"/><Relationship Id="rId268" Type="http://schemas.openxmlformats.org/officeDocument/2006/relationships/image" Target="../media/image1.png"/><Relationship Id="rId11" Type="http://schemas.openxmlformats.org/officeDocument/2006/relationships/customXml" Target="../ink/ink1266.xml"/><Relationship Id="rId32" Type="http://schemas.openxmlformats.org/officeDocument/2006/relationships/image" Target="../media/image524.png"/><Relationship Id="rId53" Type="http://schemas.openxmlformats.org/officeDocument/2006/relationships/customXml" Target="../ink/ink1287.xml"/><Relationship Id="rId74" Type="http://schemas.openxmlformats.org/officeDocument/2006/relationships/image" Target="../media/image545.png"/><Relationship Id="rId128" Type="http://schemas.openxmlformats.org/officeDocument/2006/relationships/image" Target="../media/image572.png"/><Relationship Id="rId149" Type="http://schemas.openxmlformats.org/officeDocument/2006/relationships/customXml" Target="../ink/ink1335.xml"/><Relationship Id="rId5" Type="http://schemas.openxmlformats.org/officeDocument/2006/relationships/customXml" Target="../ink/ink1263.xml"/><Relationship Id="rId95" Type="http://schemas.openxmlformats.org/officeDocument/2006/relationships/customXml" Target="../ink/ink1308.xml"/><Relationship Id="rId160" Type="http://schemas.openxmlformats.org/officeDocument/2006/relationships/image" Target="../media/image588.png"/><Relationship Id="rId181" Type="http://schemas.openxmlformats.org/officeDocument/2006/relationships/customXml" Target="../ink/ink1351.xml"/><Relationship Id="rId216" Type="http://schemas.openxmlformats.org/officeDocument/2006/relationships/customXml" Target="../ink/ink1369.xml"/><Relationship Id="rId237" Type="http://schemas.openxmlformats.org/officeDocument/2006/relationships/image" Target="../media/image626.png"/><Relationship Id="rId258" Type="http://schemas.openxmlformats.org/officeDocument/2006/relationships/customXml" Target="../ink/ink1390.xml"/><Relationship Id="rId22" Type="http://schemas.openxmlformats.org/officeDocument/2006/relationships/image" Target="../media/image519.png"/><Relationship Id="rId43" Type="http://schemas.openxmlformats.org/officeDocument/2006/relationships/customXml" Target="../ink/ink1282.xml"/><Relationship Id="rId64" Type="http://schemas.openxmlformats.org/officeDocument/2006/relationships/image" Target="../media/image540.png"/><Relationship Id="rId118" Type="http://schemas.openxmlformats.org/officeDocument/2006/relationships/image" Target="../media/image567.png"/><Relationship Id="rId139" Type="http://schemas.openxmlformats.org/officeDocument/2006/relationships/customXml" Target="../ink/ink1330.xml"/><Relationship Id="rId85" Type="http://schemas.openxmlformats.org/officeDocument/2006/relationships/customXml" Target="../ink/ink1303.xml"/><Relationship Id="rId150" Type="http://schemas.openxmlformats.org/officeDocument/2006/relationships/image" Target="../media/image583.png"/><Relationship Id="rId171" Type="http://schemas.openxmlformats.org/officeDocument/2006/relationships/customXml" Target="../ink/ink1346.xml"/><Relationship Id="rId192" Type="http://schemas.openxmlformats.org/officeDocument/2006/relationships/image" Target="../media/image604.png"/><Relationship Id="rId206" Type="http://schemas.openxmlformats.org/officeDocument/2006/relationships/customXml" Target="../ink/ink1364.xml"/><Relationship Id="rId227" Type="http://schemas.openxmlformats.org/officeDocument/2006/relationships/image" Target="../media/image621.png"/><Relationship Id="rId248" Type="http://schemas.openxmlformats.org/officeDocument/2006/relationships/customXml" Target="../ink/ink1385.xml"/><Relationship Id="rId12" Type="http://schemas.openxmlformats.org/officeDocument/2006/relationships/image" Target="../media/image5140.png"/><Relationship Id="rId33" Type="http://schemas.openxmlformats.org/officeDocument/2006/relationships/customXml" Target="../ink/ink1277.xml"/><Relationship Id="rId108" Type="http://schemas.openxmlformats.org/officeDocument/2006/relationships/image" Target="../media/image562.png"/><Relationship Id="rId129" Type="http://schemas.openxmlformats.org/officeDocument/2006/relationships/customXml" Target="../ink/ink1325.xml"/><Relationship Id="rId54" Type="http://schemas.openxmlformats.org/officeDocument/2006/relationships/image" Target="../media/image535.png"/><Relationship Id="rId75" Type="http://schemas.openxmlformats.org/officeDocument/2006/relationships/customXml" Target="../ink/ink1298.xml"/><Relationship Id="rId96" Type="http://schemas.openxmlformats.org/officeDocument/2006/relationships/image" Target="../media/image556.png"/><Relationship Id="rId140" Type="http://schemas.openxmlformats.org/officeDocument/2006/relationships/image" Target="../media/image578.png"/><Relationship Id="rId161" Type="http://schemas.openxmlformats.org/officeDocument/2006/relationships/customXml" Target="../ink/ink1341.xml"/><Relationship Id="rId182" Type="http://schemas.openxmlformats.org/officeDocument/2006/relationships/image" Target="../media/image599.png"/><Relationship Id="rId217" Type="http://schemas.openxmlformats.org/officeDocument/2006/relationships/image" Target="../media/image616.png"/><Relationship Id="rId6" Type="http://schemas.openxmlformats.org/officeDocument/2006/relationships/image" Target="../media/image5114.png"/><Relationship Id="rId238" Type="http://schemas.openxmlformats.org/officeDocument/2006/relationships/customXml" Target="../ink/ink1380.xml"/><Relationship Id="rId259" Type="http://schemas.openxmlformats.org/officeDocument/2006/relationships/image" Target="../media/image637.png"/><Relationship Id="rId23" Type="http://schemas.openxmlformats.org/officeDocument/2006/relationships/customXml" Target="../ink/ink1272.xml"/><Relationship Id="rId119" Type="http://schemas.openxmlformats.org/officeDocument/2006/relationships/customXml" Target="../ink/ink1320.xml"/><Relationship Id="rId44" Type="http://schemas.openxmlformats.org/officeDocument/2006/relationships/image" Target="../media/image530.png"/><Relationship Id="rId65" Type="http://schemas.openxmlformats.org/officeDocument/2006/relationships/customXml" Target="../ink/ink1293.xml"/><Relationship Id="rId86" Type="http://schemas.openxmlformats.org/officeDocument/2006/relationships/image" Target="../media/image3340.png"/><Relationship Id="rId130" Type="http://schemas.openxmlformats.org/officeDocument/2006/relationships/image" Target="../media/image573.png"/><Relationship Id="rId151" Type="http://schemas.openxmlformats.org/officeDocument/2006/relationships/customXml" Target="../ink/ink1336.xml"/><Relationship Id="rId172" Type="http://schemas.openxmlformats.org/officeDocument/2006/relationships/image" Target="../media/image594.png"/><Relationship Id="rId193" Type="http://schemas.openxmlformats.org/officeDocument/2006/relationships/customXml" Target="../ink/ink1357.xml"/><Relationship Id="rId207" Type="http://schemas.openxmlformats.org/officeDocument/2006/relationships/image" Target="../media/image611.png"/><Relationship Id="rId228" Type="http://schemas.openxmlformats.org/officeDocument/2006/relationships/customXml" Target="../ink/ink1375.xml"/><Relationship Id="rId249" Type="http://schemas.openxmlformats.org/officeDocument/2006/relationships/image" Target="../media/image632.png"/><Relationship Id="rId13" Type="http://schemas.openxmlformats.org/officeDocument/2006/relationships/customXml" Target="../ink/ink1267.xml"/><Relationship Id="rId109" Type="http://schemas.openxmlformats.org/officeDocument/2006/relationships/customXml" Target="../ink/ink1315.xml"/><Relationship Id="rId260" Type="http://schemas.openxmlformats.org/officeDocument/2006/relationships/customXml" Target="../ink/ink1391.xml"/><Relationship Id="rId34" Type="http://schemas.openxmlformats.org/officeDocument/2006/relationships/image" Target="../media/image525.png"/><Relationship Id="rId55" Type="http://schemas.openxmlformats.org/officeDocument/2006/relationships/customXml" Target="../ink/ink1288.xml"/><Relationship Id="rId76" Type="http://schemas.openxmlformats.org/officeDocument/2006/relationships/image" Target="../media/image546.png"/><Relationship Id="rId97" Type="http://schemas.openxmlformats.org/officeDocument/2006/relationships/customXml" Target="../ink/ink1309.xml"/><Relationship Id="rId120" Type="http://schemas.openxmlformats.org/officeDocument/2006/relationships/image" Target="../media/image568.png"/><Relationship Id="rId141" Type="http://schemas.openxmlformats.org/officeDocument/2006/relationships/customXml" Target="../ink/ink1331.xml"/><Relationship Id="rId7" Type="http://schemas.openxmlformats.org/officeDocument/2006/relationships/customXml" Target="../ink/ink1264.xml"/><Relationship Id="rId162" Type="http://schemas.openxmlformats.org/officeDocument/2006/relationships/image" Target="../media/image589.png"/><Relationship Id="rId183" Type="http://schemas.openxmlformats.org/officeDocument/2006/relationships/customXml" Target="../ink/ink1352.xml"/><Relationship Id="rId218" Type="http://schemas.openxmlformats.org/officeDocument/2006/relationships/customXml" Target="../ink/ink1370.xml"/><Relationship Id="rId239" Type="http://schemas.openxmlformats.org/officeDocument/2006/relationships/image" Target="../media/image627.png"/><Relationship Id="rId250" Type="http://schemas.openxmlformats.org/officeDocument/2006/relationships/customXml" Target="../ink/ink1386.xml"/><Relationship Id="rId24" Type="http://schemas.openxmlformats.org/officeDocument/2006/relationships/image" Target="../media/image520.png"/><Relationship Id="rId45" Type="http://schemas.openxmlformats.org/officeDocument/2006/relationships/customXml" Target="../ink/ink1283.xml"/><Relationship Id="rId66" Type="http://schemas.openxmlformats.org/officeDocument/2006/relationships/image" Target="../media/image541.png"/><Relationship Id="rId87" Type="http://schemas.openxmlformats.org/officeDocument/2006/relationships/customXml" Target="../ink/ink1304.xml"/><Relationship Id="rId110" Type="http://schemas.openxmlformats.org/officeDocument/2006/relationships/image" Target="../media/image563.png"/><Relationship Id="rId131" Type="http://schemas.openxmlformats.org/officeDocument/2006/relationships/customXml" Target="../ink/ink1326.xml"/><Relationship Id="rId152" Type="http://schemas.openxmlformats.org/officeDocument/2006/relationships/image" Target="../media/image584.png"/><Relationship Id="rId173" Type="http://schemas.openxmlformats.org/officeDocument/2006/relationships/customXml" Target="../ink/ink1347.xml"/><Relationship Id="rId194" Type="http://schemas.openxmlformats.org/officeDocument/2006/relationships/image" Target="../media/image605.png"/><Relationship Id="rId208" Type="http://schemas.openxmlformats.org/officeDocument/2006/relationships/customXml" Target="../ink/ink1365.xml"/><Relationship Id="rId229" Type="http://schemas.openxmlformats.org/officeDocument/2006/relationships/image" Target="../media/image622.png"/><Relationship Id="rId240" Type="http://schemas.openxmlformats.org/officeDocument/2006/relationships/customXml" Target="../ink/ink1381.xml"/><Relationship Id="rId261" Type="http://schemas.openxmlformats.org/officeDocument/2006/relationships/image" Target="../media/image638.png"/><Relationship Id="rId14" Type="http://schemas.openxmlformats.org/officeDocument/2006/relationships/image" Target="../media/image515.png"/><Relationship Id="rId35" Type="http://schemas.openxmlformats.org/officeDocument/2006/relationships/customXml" Target="../ink/ink1278.xml"/><Relationship Id="rId56" Type="http://schemas.openxmlformats.org/officeDocument/2006/relationships/image" Target="../media/image536.png"/><Relationship Id="rId77" Type="http://schemas.openxmlformats.org/officeDocument/2006/relationships/customXml" Target="../ink/ink1299.xml"/><Relationship Id="rId100" Type="http://schemas.openxmlformats.org/officeDocument/2006/relationships/image" Target="../media/image558.png"/><Relationship Id="rId8" Type="http://schemas.openxmlformats.org/officeDocument/2006/relationships/image" Target="../media/image5123.png"/><Relationship Id="rId98" Type="http://schemas.openxmlformats.org/officeDocument/2006/relationships/image" Target="../media/image557.png"/><Relationship Id="rId121" Type="http://schemas.openxmlformats.org/officeDocument/2006/relationships/customXml" Target="../ink/ink1321.xml"/><Relationship Id="rId142" Type="http://schemas.openxmlformats.org/officeDocument/2006/relationships/image" Target="../media/image579.png"/><Relationship Id="rId163" Type="http://schemas.openxmlformats.org/officeDocument/2006/relationships/customXml" Target="../ink/ink1342.xml"/><Relationship Id="rId184" Type="http://schemas.openxmlformats.org/officeDocument/2006/relationships/image" Target="../media/image600.png"/><Relationship Id="rId219" Type="http://schemas.openxmlformats.org/officeDocument/2006/relationships/image" Target="../media/image617.png"/><Relationship Id="rId230" Type="http://schemas.openxmlformats.org/officeDocument/2006/relationships/customXml" Target="../ink/ink1376.xml"/><Relationship Id="rId251" Type="http://schemas.openxmlformats.org/officeDocument/2006/relationships/image" Target="../media/image633.png"/><Relationship Id="rId25" Type="http://schemas.openxmlformats.org/officeDocument/2006/relationships/customXml" Target="../ink/ink1273.xml"/><Relationship Id="rId46" Type="http://schemas.openxmlformats.org/officeDocument/2006/relationships/image" Target="../media/image531.png"/><Relationship Id="rId67" Type="http://schemas.openxmlformats.org/officeDocument/2006/relationships/customXml" Target="../ink/ink1294.xml"/><Relationship Id="rId88" Type="http://schemas.openxmlformats.org/officeDocument/2006/relationships/image" Target="../media/image552.png"/><Relationship Id="rId111" Type="http://schemas.openxmlformats.org/officeDocument/2006/relationships/customXml" Target="../ink/ink1316.xml"/><Relationship Id="rId132" Type="http://schemas.openxmlformats.org/officeDocument/2006/relationships/image" Target="../media/image3370.png"/><Relationship Id="rId153" Type="http://schemas.openxmlformats.org/officeDocument/2006/relationships/customXml" Target="../ink/ink1337.xml"/><Relationship Id="rId174" Type="http://schemas.openxmlformats.org/officeDocument/2006/relationships/image" Target="../media/image3380.png"/><Relationship Id="rId195" Type="http://schemas.openxmlformats.org/officeDocument/2006/relationships/customXml" Target="../ink/ink1358.xml"/><Relationship Id="rId209" Type="http://schemas.openxmlformats.org/officeDocument/2006/relationships/image" Target="../media/image612.png"/><Relationship Id="rId220" Type="http://schemas.openxmlformats.org/officeDocument/2006/relationships/customXml" Target="../ink/ink1371.xml"/><Relationship Id="rId241" Type="http://schemas.openxmlformats.org/officeDocument/2006/relationships/image" Target="../media/image628.png"/><Relationship Id="rId15" Type="http://schemas.openxmlformats.org/officeDocument/2006/relationships/customXml" Target="../ink/ink1268.xml"/><Relationship Id="rId36" Type="http://schemas.openxmlformats.org/officeDocument/2006/relationships/image" Target="../media/image526.png"/><Relationship Id="rId57" Type="http://schemas.openxmlformats.org/officeDocument/2006/relationships/customXml" Target="../ink/ink1289.xml"/><Relationship Id="rId262" Type="http://schemas.openxmlformats.org/officeDocument/2006/relationships/customXml" Target="../ink/ink1392.xml"/><Relationship Id="rId78" Type="http://schemas.openxmlformats.org/officeDocument/2006/relationships/image" Target="../media/image547.png"/><Relationship Id="rId99" Type="http://schemas.openxmlformats.org/officeDocument/2006/relationships/customXml" Target="../ink/ink1310.xml"/><Relationship Id="rId101" Type="http://schemas.openxmlformats.org/officeDocument/2006/relationships/customXml" Target="../ink/ink1311.xml"/><Relationship Id="rId122" Type="http://schemas.openxmlformats.org/officeDocument/2006/relationships/image" Target="../media/image569.png"/><Relationship Id="rId143" Type="http://schemas.openxmlformats.org/officeDocument/2006/relationships/customXml" Target="../ink/ink1332.xml"/><Relationship Id="rId164" Type="http://schemas.openxmlformats.org/officeDocument/2006/relationships/image" Target="../media/image590.png"/><Relationship Id="rId185" Type="http://schemas.openxmlformats.org/officeDocument/2006/relationships/customXml" Target="../ink/ink1353.xml"/><Relationship Id="rId9" Type="http://schemas.openxmlformats.org/officeDocument/2006/relationships/customXml" Target="../ink/ink1265.xml"/><Relationship Id="rId210" Type="http://schemas.openxmlformats.org/officeDocument/2006/relationships/customXml" Target="../ink/ink1366.xml"/><Relationship Id="rId26" Type="http://schemas.openxmlformats.org/officeDocument/2006/relationships/image" Target="../media/image521.png"/><Relationship Id="rId231" Type="http://schemas.openxmlformats.org/officeDocument/2006/relationships/image" Target="../media/image623.png"/><Relationship Id="rId252" Type="http://schemas.openxmlformats.org/officeDocument/2006/relationships/customXml" Target="../ink/ink1387.xml"/><Relationship Id="rId47" Type="http://schemas.openxmlformats.org/officeDocument/2006/relationships/customXml" Target="../ink/ink1284.xml"/><Relationship Id="rId68" Type="http://schemas.openxmlformats.org/officeDocument/2006/relationships/image" Target="../media/image542.png"/><Relationship Id="rId89" Type="http://schemas.openxmlformats.org/officeDocument/2006/relationships/customXml" Target="../ink/ink1305.xml"/><Relationship Id="rId112" Type="http://schemas.openxmlformats.org/officeDocument/2006/relationships/image" Target="../media/image564.png"/><Relationship Id="rId133" Type="http://schemas.openxmlformats.org/officeDocument/2006/relationships/customXml" Target="../ink/ink1327.xml"/><Relationship Id="rId154" Type="http://schemas.openxmlformats.org/officeDocument/2006/relationships/image" Target="../media/image585.png"/><Relationship Id="rId175" Type="http://schemas.openxmlformats.org/officeDocument/2006/relationships/customXml" Target="../ink/ink1348.xml"/><Relationship Id="rId196" Type="http://schemas.openxmlformats.org/officeDocument/2006/relationships/image" Target="../media/image606.png"/><Relationship Id="rId200" Type="http://schemas.openxmlformats.org/officeDocument/2006/relationships/customXml" Target="../ink/ink1361.xml"/><Relationship Id="rId16" Type="http://schemas.openxmlformats.org/officeDocument/2006/relationships/image" Target="../media/image5162.png"/><Relationship Id="rId221" Type="http://schemas.openxmlformats.org/officeDocument/2006/relationships/image" Target="../media/image618.png"/><Relationship Id="rId242" Type="http://schemas.openxmlformats.org/officeDocument/2006/relationships/customXml" Target="../ink/ink1382.xml"/><Relationship Id="rId263" Type="http://schemas.openxmlformats.org/officeDocument/2006/relationships/image" Target="../media/image639.png"/><Relationship Id="rId37" Type="http://schemas.openxmlformats.org/officeDocument/2006/relationships/customXml" Target="../ink/ink1279.xml"/><Relationship Id="rId58" Type="http://schemas.openxmlformats.org/officeDocument/2006/relationships/image" Target="../media/image537.png"/><Relationship Id="rId79" Type="http://schemas.openxmlformats.org/officeDocument/2006/relationships/customXml" Target="../ink/ink1300.xml"/><Relationship Id="rId102" Type="http://schemas.openxmlformats.org/officeDocument/2006/relationships/image" Target="../media/image3350.png"/><Relationship Id="rId123" Type="http://schemas.openxmlformats.org/officeDocument/2006/relationships/customXml" Target="../ink/ink1322.xml"/><Relationship Id="rId144" Type="http://schemas.openxmlformats.org/officeDocument/2006/relationships/image" Target="../media/image580.png"/><Relationship Id="rId90" Type="http://schemas.openxmlformats.org/officeDocument/2006/relationships/image" Target="../media/image553.png"/><Relationship Id="rId165" Type="http://schemas.openxmlformats.org/officeDocument/2006/relationships/customXml" Target="../ink/ink1343.xml"/><Relationship Id="rId186" Type="http://schemas.openxmlformats.org/officeDocument/2006/relationships/image" Target="../media/image601.png"/><Relationship Id="rId211" Type="http://schemas.openxmlformats.org/officeDocument/2006/relationships/image" Target="../media/image613.png"/><Relationship Id="rId232" Type="http://schemas.openxmlformats.org/officeDocument/2006/relationships/customXml" Target="../ink/ink1377.xml"/><Relationship Id="rId253" Type="http://schemas.openxmlformats.org/officeDocument/2006/relationships/image" Target="../media/image634.png"/><Relationship Id="rId27" Type="http://schemas.openxmlformats.org/officeDocument/2006/relationships/customXml" Target="../ink/ink1274.xml"/><Relationship Id="rId48" Type="http://schemas.openxmlformats.org/officeDocument/2006/relationships/image" Target="../media/image532.png"/><Relationship Id="rId69" Type="http://schemas.openxmlformats.org/officeDocument/2006/relationships/customXml" Target="../ink/ink1295.xml"/><Relationship Id="rId113" Type="http://schemas.openxmlformats.org/officeDocument/2006/relationships/customXml" Target="../ink/ink1317.xml"/><Relationship Id="rId134" Type="http://schemas.openxmlformats.org/officeDocument/2006/relationships/image" Target="../media/image575.png"/><Relationship Id="rId80" Type="http://schemas.openxmlformats.org/officeDocument/2006/relationships/image" Target="../media/image548.png"/><Relationship Id="rId155" Type="http://schemas.openxmlformats.org/officeDocument/2006/relationships/customXml" Target="../ink/ink1338.xml"/><Relationship Id="rId176" Type="http://schemas.openxmlformats.org/officeDocument/2006/relationships/image" Target="../media/image596.png"/><Relationship Id="rId197" Type="http://schemas.openxmlformats.org/officeDocument/2006/relationships/customXml" Target="../ink/ink1359.xml"/><Relationship Id="rId201" Type="http://schemas.openxmlformats.org/officeDocument/2006/relationships/image" Target="../media/image608.png"/><Relationship Id="rId222" Type="http://schemas.openxmlformats.org/officeDocument/2006/relationships/customXml" Target="../ink/ink1372.xml"/><Relationship Id="rId243" Type="http://schemas.openxmlformats.org/officeDocument/2006/relationships/image" Target="../media/image629.png"/><Relationship Id="rId264" Type="http://schemas.openxmlformats.org/officeDocument/2006/relationships/customXml" Target="../ink/ink1393.xml"/><Relationship Id="rId17" Type="http://schemas.openxmlformats.org/officeDocument/2006/relationships/customXml" Target="../ink/ink1269.xml"/><Relationship Id="rId38" Type="http://schemas.openxmlformats.org/officeDocument/2006/relationships/image" Target="../media/image527.png"/><Relationship Id="rId59" Type="http://schemas.openxmlformats.org/officeDocument/2006/relationships/customXml" Target="../ink/ink1290.xml"/><Relationship Id="rId103" Type="http://schemas.openxmlformats.org/officeDocument/2006/relationships/customXml" Target="../ink/ink1312.xml"/><Relationship Id="rId124" Type="http://schemas.openxmlformats.org/officeDocument/2006/relationships/image" Target="../media/image570.png"/><Relationship Id="rId70" Type="http://schemas.openxmlformats.org/officeDocument/2006/relationships/image" Target="../media/image543.png"/><Relationship Id="rId91" Type="http://schemas.openxmlformats.org/officeDocument/2006/relationships/customXml" Target="../ink/ink1306.xml"/><Relationship Id="rId145" Type="http://schemas.openxmlformats.org/officeDocument/2006/relationships/customXml" Target="../ink/ink1333.xml"/><Relationship Id="rId166" Type="http://schemas.openxmlformats.org/officeDocument/2006/relationships/image" Target="../media/image591.png"/><Relationship Id="rId187" Type="http://schemas.openxmlformats.org/officeDocument/2006/relationships/customXml" Target="../ink/ink1354.xml"/><Relationship Id="rId1" Type="http://schemas.microsoft.com/office/2007/relationships/media" Target="../media/media23.m4a"/><Relationship Id="rId212" Type="http://schemas.openxmlformats.org/officeDocument/2006/relationships/customXml" Target="../ink/ink1367.xml"/><Relationship Id="rId233" Type="http://schemas.openxmlformats.org/officeDocument/2006/relationships/image" Target="../media/image624.png"/><Relationship Id="rId254" Type="http://schemas.openxmlformats.org/officeDocument/2006/relationships/customXml" Target="../ink/ink1388.xml"/><Relationship Id="rId28" Type="http://schemas.openxmlformats.org/officeDocument/2006/relationships/image" Target="../media/image522.png"/><Relationship Id="rId49" Type="http://schemas.openxmlformats.org/officeDocument/2006/relationships/customXml" Target="../ink/ink1285.xml"/><Relationship Id="rId114" Type="http://schemas.openxmlformats.org/officeDocument/2006/relationships/image" Target="../media/image565.png"/><Relationship Id="rId60" Type="http://schemas.openxmlformats.org/officeDocument/2006/relationships/image" Target="../media/image538.png"/><Relationship Id="rId81" Type="http://schemas.openxmlformats.org/officeDocument/2006/relationships/customXml" Target="../ink/ink1301.xml"/><Relationship Id="rId135" Type="http://schemas.openxmlformats.org/officeDocument/2006/relationships/customXml" Target="../ink/ink1328.xml"/><Relationship Id="rId156" Type="http://schemas.openxmlformats.org/officeDocument/2006/relationships/image" Target="../media/image586.png"/><Relationship Id="rId177" Type="http://schemas.openxmlformats.org/officeDocument/2006/relationships/customXml" Target="../ink/ink1349.xml"/><Relationship Id="rId198" Type="http://schemas.openxmlformats.org/officeDocument/2006/relationships/customXml" Target="../ink/ink1360.xml"/><Relationship Id="rId202" Type="http://schemas.openxmlformats.org/officeDocument/2006/relationships/customXml" Target="../ink/ink1362.xml"/><Relationship Id="rId223" Type="http://schemas.openxmlformats.org/officeDocument/2006/relationships/image" Target="../media/image619.png"/><Relationship Id="rId244" Type="http://schemas.openxmlformats.org/officeDocument/2006/relationships/customXml" Target="../ink/ink1383.xml"/><Relationship Id="rId18" Type="http://schemas.openxmlformats.org/officeDocument/2006/relationships/image" Target="../media/image517.png"/><Relationship Id="rId39" Type="http://schemas.openxmlformats.org/officeDocument/2006/relationships/customXml" Target="../ink/ink1280.xml"/><Relationship Id="rId265" Type="http://schemas.openxmlformats.org/officeDocument/2006/relationships/image" Target="../media/image640.png"/><Relationship Id="rId50" Type="http://schemas.openxmlformats.org/officeDocument/2006/relationships/image" Target="../media/image533.png"/><Relationship Id="rId104" Type="http://schemas.openxmlformats.org/officeDocument/2006/relationships/image" Target="../media/image560.png"/><Relationship Id="rId125" Type="http://schemas.openxmlformats.org/officeDocument/2006/relationships/customXml" Target="../ink/ink1323.xml"/><Relationship Id="rId146" Type="http://schemas.openxmlformats.org/officeDocument/2006/relationships/image" Target="../media/image581.png"/><Relationship Id="rId167" Type="http://schemas.openxmlformats.org/officeDocument/2006/relationships/customXml" Target="../ink/ink1344.xml"/><Relationship Id="rId188" Type="http://schemas.openxmlformats.org/officeDocument/2006/relationships/image" Target="../media/image602.png"/><Relationship Id="rId71" Type="http://schemas.openxmlformats.org/officeDocument/2006/relationships/customXml" Target="../ink/ink1296.xml"/><Relationship Id="rId92" Type="http://schemas.openxmlformats.org/officeDocument/2006/relationships/image" Target="../media/image554.png"/><Relationship Id="rId213" Type="http://schemas.openxmlformats.org/officeDocument/2006/relationships/image" Target="../media/image614.png"/><Relationship Id="rId234" Type="http://schemas.openxmlformats.org/officeDocument/2006/relationships/customXml" Target="../ink/ink1378.xml"/><Relationship Id="rId2" Type="http://schemas.openxmlformats.org/officeDocument/2006/relationships/audio" Target="../media/media23.m4a"/><Relationship Id="rId29" Type="http://schemas.openxmlformats.org/officeDocument/2006/relationships/customXml" Target="../ink/ink1275.xml"/><Relationship Id="rId255" Type="http://schemas.openxmlformats.org/officeDocument/2006/relationships/image" Target="../media/image635.png"/><Relationship Id="rId40" Type="http://schemas.openxmlformats.org/officeDocument/2006/relationships/image" Target="../media/image528.png"/><Relationship Id="rId115" Type="http://schemas.openxmlformats.org/officeDocument/2006/relationships/customXml" Target="../ink/ink1318.xml"/><Relationship Id="rId136" Type="http://schemas.openxmlformats.org/officeDocument/2006/relationships/image" Target="../media/image576.png"/><Relationship Id="rId157" Type="http://schemas.openxmlformats.org/officeDocument/2006/relationships/customXml" Target="../ink/ink1339.xml"/><Relationship Id="rId178" Type="http://schemas.openxmlformats.org/officeDocument/2006/relationships/image" Target="../media/image597.png"/><Relationship Id="rId61" Type="http://schemas.openxmlformats.org/officeDocument/2006/relationships/customXml" Target="../ink/ink1291.xml"/><Relationship Id="rId82" Type="http://schemas.openxmlformats.org/officeDocument/2006/relationships/image" Target="../media/image549.png"/><Relationship Id="rId199" Type="http://schemas.openxmlformats.org/officeDocument/2006/relationships/image" Target="../media/image607.png"/><Relationship Id="rId203" Type="http://schemas.openxmlformats.org/officeDocument/2006/relationships/image" Target="../media/image609.png"/><Relationship Id="rId19" Type="http://schemas.openxmlformats.org/officeDocument/2006/relationships/customXml" Target="../ink/ink1270.xml"/><Relationship Id="rId224" Type="http://schemas.openxmlformats.org/officeDocument/2006/relationships/customXml" Target="../ink/ink1373.xml"/><Relationship Id="rId245" Type="http://schemas.openxmlformats.org/officeDocument/2006/relationships/image" Target="../media/image630.png"/><Relationship Id="rId266" Type="http://schemas.openxmlformats.org/officeDocument/2006/relationships/customXml" Target="../ink/ink1394.xml"/><Relationship Id="rId30" Type="http://schemas.openxmlformats.org/officeDocument/2006/relationships/image" Target="../media/image523.png"/><Relationship Id="rId105" Type="http://schemas.openxmlformats.org/officeDocument/2006/relationships/customXml" Target="../ink/ink1313.xml"/><Relationship Id="rId126" Type="http://schemas.openxmlformats.org/officeDocument/2006/relationships/image" Target="../media/image571.png"/><Relationship Id="rId147" Type="http://schemas.openxmlformats.org/officeDocument/2006/relationships/customXml" Target="../ink/ink1334.xml"/><Relationship Id="rId168" Type="http://schemas.openxmlformats.org/officeDocument/2006/relationships/image" Target="../media/image592.png"/><Relationship Id="rId51" Type="http://schemas.openxmlformats.org/officeDocument/2006/relationships/customXml" Target="../ink/ink1286.xml"/><Relationship Id="rId72" Type="http://schemas.openxmlformats.org/officeDocument/2006/relationships/image" Target="../media/image544.png"/><Relationship Id="rId93" Type="http://schemas.openxmlformats.org/officeDocument/2006/relationships/customXml" Target="../ink/ink1307.xml"/><Relationship Id="rId189" Type="http://schemas.openxmlformats.org/officeDocument/2006/relationships/customXml" Target="../ink/ink1355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368.xml"/><Relationship Id="rId235" Type="http://schemas.openxmlformats.org/officeDocument/2006/relationships/image" Target="../media/image625.png"/><Relationship Id="rId256" Type="http://schemas.openxmlformats.org/officeDocument/2006/relationships/customXml" Target="../ink/ink1389.xml"/><Relationship Id="rId116" Type="http://schemas.openxmlformats.org/officeDocument/2006/relationships/image" Target="../media/image3360.png"/><Relationship Id="rId137" Type="http://schemas.openxmlformats.org/officeDocument/2006/relationships/customXml" Target="../ink/ink1329.xml"/><Relationship Id="rId158" Type="http://schemas.openxmlformats.org/officeDocument/2006/relationships/image" Target="../media/image587.png"/><Relationship Id="rId20" Type="http://schemas.openxmlformats.org/officeDocument/2006/relationships/image" Target="../media/image518.png"/><Relationship Id="rId41" Type="http://schemas.openxmlformats.org/officeDocument/2006/relationships/customXml" Target="../ink/ink1281.xml"/><Relationship Id="rId62" Type="http://schemas.openxmlformats.org/officeDocument/2006/relationships/image" Target="../media/image539.png"/><Relationship Id="rId83" Type="http://schemas.openxmlformats.org/officeDocument/2006/relationships/customXml" Target="../ink/ink1302.xml"/><Relationship Id="rId179" Type="http://schemas.openxmlformats.org/officeDocument/2006/relationships/customXml" Target="../ink/ink1350.xml"/><Relationship Id="rId190" Type="http://schemas.openxmlformats.org/officeDocument/2006/relationships/image" Target="../media/image3390.png"/><Relationship Id="rId204" Type="http://schemas.openxmlformats.org/officeDocument/2006/relationships/customXml" Target="../ink/ink1363.xml"/><Relationship Id="rId225" Type="http://schemas.openxmlformats.org/officeDocument/2006/relationships/image" Target="../media/image620.png"/><Relationship Id="rId246" Type="http://schemas.openxmlformats.org/officeDocument/2006/relationships/customXml" Target="../ink/ink1384.xml"/><Relationship Id="rId267" Type="http://schemas.openxmlformats.org/officeDocument/2006/relationships/image" Target="../media/image641.png"/><Relationship Id="rId106" Type="http://schemas.openxmlformats.org/officeDocument/2006/relationships/image" Target="../media/image561.png"/><Relationship Id="rId127" Type="http://schemas.openxmlformats.org/officeDocument/2006/relationships/customXml" Target="../ink/ink1324.xml"/><Relationship Id="rId10" Type="http://schemas.openxmlformats.org/officeDocument/2006/relationships/image" Target="../media/image5130.png"/><Relationship Id="rId31" Type="http://schemas.openxmlformats.org/officeDocument/2006/relationships/customXml" Target="../ink/ink1276.xml"/><Relationship Id="rId52" Type="http://schemas.openxmlformats.org/officeDocument/2006/relationships/image" Target="../media/image534.png"/><Relationship Id="rId73" Type="http://schemas.openxmlformats.org/officeDocument/2006/relationships/customXml" Target="../ink/ink1297.xml"/><Relationship Id="rId94" Type="http://schemas.openxmlformats.org/officeDocument/2006/relationships/image" Target="../media/image555.png"/><Relationship Id="rId148" Type="http://schemas.openxmlformats.org/officeDocument/2006/relationships/image" Target="../media/image582.png"/><Relationship Id="rId169" Type="http://schemas.openxmlformats.org/officeDocument/2006/relationships/customXml" Target="../ink/ink1345.xml"/><Relationship Id="rId4" Type="http://schemas.openxmlformats.org/officeDocument/2006/relationships/image" Target="../media/image516.png"/><Relationship Id="rId180" Type="http://schemas.openxmlformats.org/officeDocument/2006/relationships/image" Target="../media/image598.png"/><Relationship Id="rId215" Type="http://schemas.openxmlformats.org/officeDocument/2006/relationships/image" Target="../media/image615.png"/><Relationship Id="rId236" Type="http://schemas.openxmlformats.org/officeDocument/2006/relationships/customXml" Target="../ink/ink1379.xml"/><Relationship Id="rId257" Type="http://schemas.openxmlformats.org/officeDocument/2006/relationships/image" Target="../media/image636.png"/><Relationship Id="rId42" Type="http://schemas.openxmlformats.org/officeDocument/2006/relationships/image" Target="../media/image529.png"/><Relationship Id="rId84" Type="http://schemas.openxmlformats.org/officeDocument/2006/relationships/image" Target="../media/image550.png"/><Relationship Id="rId138" Type="http://schemas.openxmlformats.org/officeDocument/2006/relationships/image" Target="../media/image577.png"/><Relationship Id="rId191" Type="http://schemas.openxmlformats.org/officeDocument/2006/relationships/customXml" Target="../ink/ink1356.xml"/><Relationship Id="rId205" Type="http://schemas.openxmlformats.org/officeDocument/2006/relationships/image" Target="../media/image610.png"/><Relationship Id="rId247" Type="http://schemas.openxmlformats.org/officeDocument/2006/relationships/image" Target="../media/image631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51.xml"/><Relationship Id="rId299" Type="http://schemas.openxmlformats.org/officeDocument/2006/relationships/image" Target="../media/image689.png"/><Relationship Id="rId21" Type="http://schemas.openxmlformats.org/officeDocument/2006/relationships/customXml" Target="../ink/ink1403.xml"/><Relationship Id="rId63" Type="http://schemas.openxmlformats.org/officeDocument/2006/relationships/customXml" Target="../ink/ink1424.xml"/><Relationship Id="rId159" Type="http://schemas.openxmlformats.org/officeDocument/2006/relationships/customXml" Target="../ink/ink1472.xml"/><Relationship Id="rId324" Type="http://schemas.openxmlformats.org/officeDocument/2006/relationships/customXml" Target="../ink/ink1555.xml"/><Relationship Id="rId366" Type="http://schemas.openxmlformats.org/officeDocument/2006/relationships/customXml" Target="../ink/ink1576.xml"/><Relationship Id="rId170" Type="http://schemas.openxmlformats.org/officeDocument/2006/relationships/customXml" Target="../ink/ink1478.xml"/><Relationship Id="rId226" Type="http://schemas.openxmlformats.org/officeDocument/2006/relationships/customXml" Target="../ink/ink1506.xml"/><Relationship Id="rId268" Type="http://schemas.openxmlformats.org/officeDocument/2006/relationships/customXml" Target="../ink/ink1527.xml"/><Relationship Id="rId32" Type="http://schemas.openxmlformats.org/officeDocument/2006/relationships/image" Target="../media/image540.png"/><Relationship Id="rId74" Type="http://schemas.openxmlformats.org/officeDocument/2006/relationships/image" Target="../media/image561.png"/><Relationship Id="rId128" Type="http://schemas.openxmlformats.org/officeDocument/2006/relationships/image" Target="../media/image588.png"/><Relationship Id="rId335" Type="http://schemas.openxmlformats.org/officeDocument/2006/relationships/image" Target="../media/image707.png"/><Relationship Id="rId5" Type="http://schemas.openxmlformats.org/officeDocument/2006/relationships/customXml" Target="../ink/ink1395.xml"/><Relationship Id="rId181" Type="http://schemas.openxmlformats.org/officeDocument/2006/relationships/image" Target="../media/image626.png"/><Relationship Id="rId237" Type="http://schemas.openxmlformats.org/officeDocument/2006/relationships/image" Target="../media/image658.png"/><Relationship Id="rId279" Type="http://schemas.openxmlformats.org/officeDocument/2006/relationships/image" Target="../media/image679.png"/><Relationship Id="rId43" Type="http://schemas.openxmlformats.org/officeDocument/2006/relationships/customXml" Target="../ink/ink1414.xml"/><Relationship Id="rId139" Type="http://schemas.openxmlformats.org/officeDocument/2006/relationships/customXml" Target="../ink/ink1462.xml"/><Relationship Id="rId290" Type="http://schemas.openxmlformats.org/officeDocument/2006/relationships/customXml" Target="../ink/ink1538.xml"/><Relationship Id="rId304" Type="http://schemas.openxmlformats.org/officeDocument/2006/relationships/customXml" Target="../ink/ink1545.xml"/><Relationship Id="rId346" Type="http://schemas.openxmlformats.org/officeDocument/2006/relationships/customXml" Target="../ink/ink1566.xml"/><Relationship Id="rId85" Type="http://schemas.openxmlformats.org/officeDocument/2006/relationships/customXml" Target="../ink/ink1435.xml"/><Relationship Id="rId150" Type="http://schemas.openxmlformats.org/officeDocument/2006/relationships/image" Target="../media/image599.png"/><Relationship Id="rId192" Type="http://schemas.openxmlformats.org/officeDocument/2006/relationships/customXml" Target="../ink/ink1489.xml"/><Relationship Id="rId206" Type="http://schemas.openxmlformats.org/officeDocument/2006/relationships/customXml" Target="../ink/ink1496.xml"/><Relationship Id="rId248" Type="http://schemas.openxmlformats.org/officeDocument/2006/relationships/customXml" Target="../ink/ink1517.xml"/><Relationship Id="rId12" Type="http://schemas.openxmlformats.org/officeDocument/2006/relationships/image" Target="../media/image530.png"/><Relationship Id="rId108" Type="http://schemas.openxmlformats.org/officeDocument/2006/relationships/image" Target="../media/image578.png"/><Relationship Id="rId315" Type="http://schemas.openxmlformats.org/officeDocument/2006/relationships/image" Target="../media/image697.png"/><Relationship Id="rId357" Type="http://schemas.openxmlformats.org/officeDocument/2006/relationships/image" Target="../media/image3400.png"/><Relationship Id="rId54" Type="http://schemas.openxmlformats.org/officeDocument/2006/relationships/image" Target="../media/image551.png"/><Relationship Id="rId96" Type="http://schemas.openxmlformats.org/officeDocument/2006/relationships/image" Target="../media/image572.png"/><Relationship Id="rId161" Type="http://schemas.openxmlformats.org/officeDocument/2006/relationships/customXml" Target="../ink/ink1473.xml"/><Relationship Id="rId217" Type="http://schemas.openxmlformats.org/officeDocument/2006/relationships/image" Target="../media/image648.png"/><Relationship Id="rId259" Type="http://schemas.openxmlformats.org/officeDocument/2006/relationships/image" Target="../media/image669.png"/><Relationship Id="rId23" Type="http://schemas.openxmlformats.org/officeDocument/2006/relationships/customXml" Target="../ink/ink1404.xml"/><Relationship Id="rId119" Type="http://schemas.openxmlformats.org/officeDocument/2006/relationships/customXml" Target="../ink/ink1452.xml"/><Relationship Id="rId270" Type="http://schemas.openxmlformats.org/officeDocument/2006/relationships/customXml" Target="../ink/ink1528.xml"/><Relationship Id="rId326" Type="http://schemas.openxmlformats.org/officeDocument/2006/relationships/customXml" Target="../ink/ink1556.xml"/><Relationship Id="rId65" Type="http://schemas.openxmlformats.org/officeDocument/2006/relationships/customXml" Target="../ink/ink1425.xml"/><Relationship Id="rId130" Type="http://schemas.openxmlformats.org/officeDocument/2006/relationships/image" Target="../media/image589.png"/><Relationship Id="rId368" Type="http://schemas.openxmlformats.org/officeDocument/2006/relationships/customXml" Target="../ink/ink1577.xml"/><Relationship Id="rId172" Type="http://schemas.openxmlformats.org/officeDocument/2006/relationships/customXml" Target="../ink/ink1479.xml"/><Relationship Id="rId228" Type="http://schemas.openxmlformats.org/officeDocument/2006/relationships/customXml" Target="../ink/ink1507.xml"/><Relationship Id="rId281" Type="http://schemas.openxmlformats.org/officeDocument/2006/relationships/image" Target="../media/image680.png"/><Relationship Id="rId337" Type="http://schemas.openxmlformats.org/officeDocument/2006/relationships/image" Target="../media/image708.png"/><Relationship Id="rId34" Type="http://schemas.openxmlformats.org/officeDocument/2006/relationships/image" Target="../media/image541.png"/><Relationship Id="rId76" Type="http://schemas.openxmlformats.org/officeDocument/2006/relationships/image" Target="../media/image562.png"/><Relationship Id="rId141" Type="http://schemas.openxmlformats.org/officeDocument/2006/relationships/customXml" Target="../ink/ink1463.xml"/><Relationship Id="rId7" Type="http://schemas.openxmlformats.org/officeDocument/2006/relationships/customXml" Target="../ink/ink1396.xml"/><Relationship Id="rId183" Type="http://schemas.openxmlformats.org/officeDocument/2006/relationships/image" Target="../media/image627.png"/><Relationship Id="rId239" Type="http://schemas.openxmlformats.org/officeDocument/2006/relationships/image" Target="../media/image659.png"/><Relationship Id="rId250" Type="http://schemas.openxmlformats.org/officeDocument/2006/relationships/customXml" Target="../ink/ink1518.xml"/><Relationship Id="rId292" Type="http://schemas.openxmlformats.org/officeDocument/2006/relationships/customXml" Target="../ink/ink1539.xml"/><Relationship Id="rId306" Type="http://schemas.openxmlformats.org/officeDocument/2006/relationships/customXml" Target="../ink/ink1546.xml"/><Relationship Id="rId45" Type="http://schemas.openxmlformats.org/officeDocument/2006/relationships/customXml" Target="../ink/ink1415.xml"/><Relationship Id="rId87" Type="http://schemas.openxmlformats.org/officeDocument/2006/relationships/customXml" Target="../ink/ink1436.xml"/><Relationship Id="rId110" Type="http://schemas.openxmlformats.org/officeDocument/2006/relationships/image" Target="../media/image579.png"/><Relationship Id="rId348" Type="http://schemas.openxmlformats.org/officeDocument/2006/relationships/customXml" Target="../ink/ink1567.xml"/><Relationship Id="rId152" Type="http://schemas.openxmlformats.org/officeDocument/2006/relationships/image" Target="../media/image600.png"/><Relationship Id="rId194" Type="http://schemas.openxmlformats.org/officeDocument/2006/relationships/customXml" Target="../ink/ink1490.xml"/><Relationship Id="rId208" Type="http://schemas.openxmlformats.org/officeDocument/2006/relationships/customXml" Target="../ink/ink1497.xml"/><Relationship Id="rId261" Type="http://schemas.openxmlformats.org/officeDocument/2006/relationships/image" Target="../media/image670.png"/><Relationship Id="rId14" Type="http://schemas.openxmlformats.org/officeDocument/2006/relationships/image" Target="../media/image531.png"/><Relationship Id="rId56" Type="http://schemas.openxmlformats.org/officeDocument/2006/relationships/image" Target="../media/image552.png"/><Relationship Id="rId317" Type="http://schemas.openxmlformats.org/officeDocument/2006/relationships/image" Target="../media/image698.png"/><Relationship Id="rId359" Type="http://schemas.openxmlformats.org/officeDocument/2006/relationships/image" Target="../media/image3413.png"/><Relationship Id="rId98" Type="http://schemas.openxmlformats.org/officeDocument/2006/relationships/image" Target="../media/image573.png"/><Relationship Id="rId121" Type="http://schemas.openxmlformats.org/officeDocument/2006/relationships/customXml" Target="../ink/ink1453.xml"/><Relationship Id="rId163" Type="http://schemas.openxmlformats.org/officeDocument/2006/relationships/customXml" Target="../ink/ink1474.xml"/><Relationship Id="rId219" Type="http://schemas.openxmlformats.org/officeDocument/2006/relationships/image" Target="../media/image649.png"/><Relationship Id="rId370" Type="http://schemas.openxmlformats.org/officeDocument/2006/relationships/customXml" Target="../ink/ink1578.xml"/><Relationship Id="rId230" Type="http://schemas.openxmlformats.org/officeDocument/2006/relationships/customXml" Target="../ink/ink1508.xml"/><Relationship Id="rId25" Type="http://schemas.openxmlformats.org/officeDocument/2006/relationships/customXml" Target="../ink/ink1405.xml"/><Relationship Id="rId67" Type="http://schemas.openxmlformats.org/officeDocument/2006/relationships/customXml" Target="../ink/ink1426.xml"/><Relationship Id="rId272" Type="http://schemas.openxmlformats.org/officeDocument/2006/relationships/customXml" Target="../ink/ink1529.xml"/><Relationship Id="rId328" Type="http://schemas.openxmlformats.org/officeDocument/2006/relationships/customXml" Target="../ink/ink1557.xml"/><Relationship Id="rId132" Type="http://schemas.openxmlformats.org/officeDocument/2006/relationships/image" Target="../media/image590.png"/><Relationship Id="rId174" Type="http://schemas.openxmlformats.org/officeDocument/2006/relationships/customXml" Target="../ink/ink1480.xml"/><Relationship Id="rId241" Type="http://schemas.openxmlformats.org/officeDocument/2006/relationships/image" Target="../media/image660.png"/><Relationship Id="rId36" Type="http://schemas.openxmlformats.org/officeDocument/2006/relationships/image" Target="../media/image542.png"/><Relationship Id="rId283" Type="http://schemas.openxmlformats.org/officeDocument/2006/relationships/image" Target="../media/image681.png"/><Relationship Id="rId339" Type="http://schemas.openxmlformats.org/officeDocument/2006/relationships/image" Target="../media/image709.png"/><Relationship Id="rId78" Type="http://schemas.openxmlformats.org/officeDocument/2006/relationships/image" Target="../media/image563.png"/><Relationship Id="rId99" Type="http://schemas.openxmlformats.org/officeDocument/2006/relationships/customXml" Target="../ink/ink1442.xml"/><Relationship Id="rId101" Type="http://schemas.openxmlformats.org/officeDocument/2006/relationships/customXml" Target="../ink/ink1443.xml"/><Relationship Id="rId122" Type="http://schemas.openxmlformats.org/officeDocument/2006/relationships/image" Target="../media/image585.png"/><Relationship Id="rId143" Type="http://schemas.openxmlformats.org/officeDocument/2006/relationships/customXml" Target="../ink/ink1464.xml"/><Relationship Id="rId164" Type="http://schemas.openxmlformats.org/officeDocument/2006/relationships/image" Target="../media/image606.png"/><Relationship Id="rId185" Type="http://schemas.openxmlformats.org/officeDocument/2006/relationships/image" Target="../media/image628.png"/><Relationship Id="rId350" Type="http://schemas.openxmlformats.org/officeDocument/2006/relationships/customXml" Target="../ink/ink1568.xml"/><Relationship Id="rId371" Type="http://schemas.openxmlformats.org/officeDocument/2006/relationships/image" Target="../media/image3470.png"/><Relationship Id="rId9" Type="http://schemas.openxmlformats.org/officeDocument/2006/relationships/customXml" Target="../ink/ink1397.xml"/><Relationship Id="rId210" Type="http://schemas.openxmlformats.org/officeDocument/2006/relationships/customXml" Target="../ink/ink1498.xml"/><Relationship Id="rId26" Type="http://schemas.openxmlformats.org/officeDocument/2006/relationships/image" Target="../media/image537.png"/><Relationship Id="rId231" Type="http://schemas.openxmlformats.org/officeDocument/2006/relationships/image" Target="../media/image655.png"/><Relationship Id="rId252" Type="http://schemas.openxmlformats.org/officeDocument/2006/relationships/customXml" Target="../ink/ink1519.xml"/><Relationship Id="rId273" Type="http://schemas.openxmlformats.org/officeDocument/2006/relationships/image" Target="../media/image676.png"/><Relationship Id="rId294" Type="http://schemas.openxmlformats.org/officeDocument/2006/relationships/customXml" Target="../ink/ink1540.xml"/><Relationship Id="rId308" Type="http://schemas.openxmlformats.org/officeDocument/2006/relationships/customXml" Target="../ink/ink1547.xml"/><Relationship Id="rId329" Type="http://schemas.openxmlformats.org/officeDocument/2006/relationships/image" Target="../media/image704.png"/><Relationship Id="rId47" Type="http://schemas.openxmlformats.org/officeDocument/2006/relationships/customXml" Target="../ink/ink1416.xml"/><Relationship Id="rId68" Type="http://schemas.openxmlformats.org/officeDocument/2006/relationships/image" Target="../media/image558.png"/><Relationship Id="rId89" Type="http://schemas.openxmlformats.org/officeDocument/2006/relationships/customXml" Target="../ink/ink1437.xml"/><Relationship Id="rId112" Type="http://schemas.openxmlformats.org/officeDocument/2006/relationships/image" Target="../media/image580.png"/><Relationship Id="rId133" Type="http://schemas.openxmlformats.org/officeDocument/2006/relationships/customXml" Target="../ink/ink1459.xml"/><Relationship Id="rId154" Type="http://schemas.openxmlformats.org/officeDocument/2006/relationships/image" Target="../media/image601.png"/><Relationship Id="rId175" Type="http://schemas.openxmlformats.org/officeDocument/2006/relationships/image" Target="../media/image623.png"/><Relationship Id="rId340" Type="http://schemas.openxmlformats.org/officeDocument/2006/relationships/customXml" Target="../ink/ink1563.xml"/><Relationship Id="rId361" Type="http://schemas.openxmlformats.org/officeDocument/2006/relationships/image" Target="../media/image3420.png"/><Relationship Id="rId196" Type="http://schemas.openxmlformats.org/officeDocument/2006/relationships/customXml" Target="../ink/ink1491.xml"/><Relationship Id="rId200" Type="http://schemas.openxmlformats.org/officeDocument/2006/relationships/customXml" Target="../ink/ink1493.xml"/><Relationship Id="rId16" Type="http://schemas.openxmlformats.org/officeDocument/2006/relationships/image" Target="../media/image532.png"/><Relationship Id="rId221" Type="http://schemas.openxmlformats.org/officeDocument/2006/relationships/image" Target="../media/image650.png"/><Relationship Id="rId242" Type="http://schemas.openxmlformats.org/officeDocument/2006/relationships/customXml" Target="../ink/ink1514.xml"/><Relationship Id="rId263" Type="http://schemas.openxmlformats.org/officeDocument/2006/relationships/image" Target="../media/image671.png"/><Relationship Id="rId284" Type="http://schemas.openxmlformats.org/officeDocument/2006/relationships/customXml" Target="../ink/ink1535.xml"/><Relationship Id="rId319" Type="http://schemas.openxmlformats.org/officeDocument/2006/relationships/image" Target="../media/image699.png"/><Relationship Id="rId37" Type="http://schemas.openxmlformats.org/officeDocument/2006/relationships/customXml" Target="../ink/ink1411.xml"/><Relationship Id="rId58" Type="http://schemas.openxmlformats.org/officeDocument/2006/relationships/image" Target="../media/image553.png"/><Relationship Id="rId79" Type="http://schemas.openxmlformats.org/officeDocument/2006/relationships/customXml" Target="../ink/ink1432.xml"/><Relationship Id="rId102" Type="http://schemas.openxmlformats.org/officeDocument/2006/relationships/image" Target="../media/image575.png"/><Relationship Id="rId123" Type="http://schemas.openxmlformats.org/officeDocument/2006/relationships/customXml" Target="../ink/ink1454.xml"/><Relationship Id="rId144" Type="http://schemas.openxmlformats.org/officeDocument/2006/relationships/image" Target="../media/image596.png"/><Relationship Id="rId330" Type="http://schemas.openxmlformats.org/officeDocument/2006/relationships/customXml" Target="../ink/ink1558.xml"/><Relationship Id="rId90" Type="http://schemas.openxmlformats.org/officeDocument/2006/relationships/image" Target="../media/image569.png"/><Relationship Id="rId165" Type="http://schemas.openxmlformats.org/officeDocument/2006/relationships/customXml" Target="../ink/ink1475.xml"/><Relationship Id="rId186" Type="http://schemas.openxmlformats.org/officeDocument/2006/relationships/customXml" Target="../ink/ink1486.xml"/><Relationship Id="rId351" Type="http://schemas.openxmlformats.org/officeDocument/2006/relationships/image" Target="../media/image715.png"/><Relationship Id="rId372" Type="http://schemas.openxmlformats.org/officeDocument/2006/relationships/customXml" Target="../ink/ink1579.xml"/><Relationship Id="rId211" Type="http://schemas.openxmlformats.org/officeDocument/2006/relationships/image" Target="../media/image645.png"/><Relationship Id="rId232" Type="http://schemas.openxmlformats.org/officeDocument/2006/relationships/customXml" Target="../ink/ink1509.xml"/><Relationship Id="rId253" Type="http://schemas.openxmlformats.org/officeDocument/2006/relationships/image" Target="../media/image666.png"/><Relationship Id="rId274" Type="http://schemas.openxmlformats.org/officeDocument/2006/relationships/customXml" Target="../ink/ink1530.xml"/><Relationship Id="rId295" Type="http://schemas.openxmlformats.org/officeDocument/2006/relationships/image" Target="../media/image687.png"/><Relationship Id="rId309" Type="http://schemas.openxmlformats.org/officeDocument/2006/relationships/image" Target="../media/image694.png"/><Relationship Id="rId27" Type="http://schemas.openxmlformats.org/officeDocument/2006/relationships/customXml" Target="../ink/ink1406.xml"/><Relationship Id="rId48" Type="http://schemas.openxmlformats.org/officeDocument/2006/relationships/image" Target="../media/image548.png"/><Relationship Id="rId69" Type="http://schemas.openxmlformats.org/officeDocument/2006/relationships/customXml" Target="../ink/ink1427.xml"/><Relationship Id="rId113" Type="http://schemas.openxmlformats.org/officeDocument/2006/relationships/customXml" Target="../ink/ink1449.xml"/><Relationship Id="rId134" Type="http://schemas.openxmlformats.org/officeDocument/2006/relationships/image" Target="../media/image591.png"/><Relationship Id="rId320" Type="http://schemas.openxmlformats.org/officeDocument/2006/relationships/customXml" Target="../ink/ink1553.xml"/><Relationship Id="rId80" Type="http://schemas.openxmlformats.org/officeDocument/2006/relationships/image" Target="../media/image564.png"/><Relationship Id="rId155" Type="http://schemas.openxmlformats.org/officeDocument/2006/relationships/customXml" Target="../ink/ink1470.xml"/><Relationship Id="rId176" Type="http://schemas.openxmlformats.org/officeDocument/2006/relationships/customXml" Target="../ink/ink1481.xml"/><Relationship Id="rId197" Type="http://schemas.openxmlformats.org/officeDocument/2006/relationships/image" Target="../media/image638.png"/><Relationship Id="rId341" Type="http://schemas.openxmlformats.org/officeDocument/2006/relationships/image" Target="../media/image710.png"/><Relationship Id="rId362" Type="http://schemas.openxmlformats.org/officeDocument/2006/relationships/customXml" Target="../ink/ink1574.xml"/><Relationship Id="rId201" Type="http://schemas.openxmlformats.org/officeDocument/2006/relationships/image" Target="../media/image640.png"/><Relationship Id="rId222" Type="http://schemas.openxmlformats.org/officeDocument/2006/relationships/customXml" Target="../ink/ink1504.xml"/><Relationship Id="rId243" Type="http://schemas.openxmlformats.org/officeDocument/2006/relationships/image" Target="../media/image661.png"/><Relationship Id="rId264" Type="http://schemas.openxmlformats.org/officeDocument/2006/relationships/customXml" Target="../ink/ink1525.xml"/><Relationship Id="rId285" Type="http://schemas.openxmlformats.org/officeDocument/2006/relationships/image" Target="../media/image682.png"/><Relationship Id="rId17" Type="http://schemas.openxmlformats.org/officeDocument/2006/relationships/customXml" Target="../ink/ink1401.xml"/><Relationship Id="rId38" Type="http://schemas.openxmlformats.org/officeDocument/2006/relationships/image" Target="../media/image543.png"/><Relationship Id="rId59" Type="http://schemas.openxmlformats.org/officeDocument/2006/relationships/customXml" Target="../ink/ink1422.xml"/><Relationship Id="rId103" Type="http://schemas.openxmlformats.org/officeDocument/2006/relationships/customXml" Target="../ink/ink1444.xml"/><Relationship Id="rId124" Type="http://schemas.openxmlformats.org/officeDocument/2006/relationships/image" Target="../media/image586.png"/><Relationship Id="rId310" Type="http://schemas.openxmlformats.org/officeDocument/2006/relationships/customXml" Target="../ink/ink1548.xml"/><Relationship Id="rId70" Type="http://schemas.openxmlformats.org/officeDocument/2006/relationships/image" Target="../media/image559.png"/><Relationship Id="rId91" Type="http://schemas.openxmlformats.org/officeDocument/2006/relationships/customXml" Target="../ink/ink1438.xml"/><Relationship Id="rId145" Type="http://schemas.openxmlformats.org/officeDocument/2006/relationships/customXml" Target="../ink/ink1465.xml"/><Relationship Id="rId166" Type="http://schemas.openxmlformats.org/officeDocument/2006/relationships/customXml" Target="../ink/ink1476.xml"/><Relationship Id="rId187" Type="http://schemas.openxmlformats.org/officeDocument/2006/relationships/image" Target="../media/image629.png"/><Relationship Id="rId331" Type="http://schemas.openxmlformats.org/officeDocument/2006/relationships/image" Target="../media/image705.png"/><Relationship Id="rId352" Type="http://schemas.openxmlformats.org/officeDocument/2006/relationships/customXml" Target="../ink/ink1569.xml"/><Relationship Id="rId373" Type="http://schemas.openxmlformats.org/officeDocument/2006/relationships/image" Target="../media/image3480.png"/><Relationship Id="rId1" Type="http://schemas.microsoft.com/office/2007/relationships/media" Target="../media/media24.m4a"/><Relationship Id="rId212" Type="http://schemas.openxmlformats.org/officeDocument/2006/relationships/customXml" Target="../ink/ink1499.xml"/><Relationship Id="rId233" Type="http://schemas.openxmlformats.org/officeDocument/2006/relationships/image" Target="../media/image656.png"/><Relationship Id="rId254" Type="http://schemas.openxmlformats.org/officeDocument/2006/relationships/customXml" Target="../ink/ink1520.xml"/><Relationship Id="rId28" Type="http://schemas.openxmlformats.org/officeDocument/2006/relationships/image" Target="../media/image538.png"/><Relationship Id="rId49" Type="http://schemas.openxmlformats.org/officeDocument/2006/relationships/customXml" Target="../ink/ink1417.xml"/><Relationship Id="rId114" Type="http://schemas.openxmlformats.org/officeDocument/2006/relationships/image" Target="../media/image581.png"/><Relationship Id="rId275" Type="http://schemas.openxmlformats.org/officeDocument/2006/relationships/image" Target="../media/image677.png"/><Relationship Id="rId296" Type="http://schemas.openxmlformats.org/officeDocument/2006/relationships/customXml" Target="../ink/ink1541.xml"/><Relationship Id="rId300" Type="http://schemas.openxmlformats.org/officeDocument/2006/relationships/customXml" Target="../ink/ink1543.xml"/><Relationship Id="rId60" Type="http://schemas.openxmlformats.org/officeDocument/2006/relationships/image" Target="../media/image554.png"/><Relationship Id="rId81" Type="http://schemas.openxmlformats.org/officeDocument/2006/relationships/customXml" Target="../ink/ink1433.xml"/><Relationship Id="rId135" Type="http://schemas.openxmlformats.org/officeDocument/2006/relationships/customXml" Target="../ink/ink1460.xml"/><Relationship Id="rId156" Type="http://schemas.openxmlformats.org/officeDocument/2006/relationships/image" Target="../media/image602.png"/><Relationship Id="rId177" Type="http://schemas.openxmlformats.org/officeDocument/2006/relationships/image" Target="../media/image624.png"/><Relationship Id="rId198" Type="http://schemas.openxmlformats.org/officeDocument/2006/relationships/customXml" Target="../ink/ink1492.xml"/><Relationship Id="rId321" Type="http://schemas.openxmlformats.org/officeDocument/2006/relationships/image" Target="../media/image700.png"/><Relationship Id="rId342" Type="http://schemas.openxmlformats.org/officeDocument/2006/relationships/customXml" Target="../ink/ink1564.xml"/><Relationship Id="rId363" Type="http://schemas.openxmlformats.org/officeDocument/2006/relationships/image" Target="../media/image3430.png"/><Relationship Id="rId202" Type="http://schemas.openxmlformats.org/officeDocument/2006/relationships/customXml" Target="../ink/ink1494.xml"/><Relationship Id="rId223" Type="http://schemas.openxmlformats.org/officeDocument/2006/relationships/image" Target="../media/image651.png"/><Relationship Id="rId244" Type="http://schemas.openxmlformats.org/officeDocument/2006/relationships/customXml" Target="../ink/ink1515.xml"/><Relationship Id="rId18" Type="http://schemas.openxmlformats.org/officeDocument/2006/relationships/image" Target="../media/image533.png"/><Relationship Id="rId39" Type="http://schemas.openxmlformats.org/officeDocument/2006/relationships/customXml" Target="../ink/ink1412.xml"/><Relationship Id="rId265" Type="http://schemas.openxmlformats.org/officeDocument/2006/relationships/image" Target="../media/image672.png"/><Relationship Id="rId286" Type="http://schemas.openxmlformats.org/officeDocument/2006/relationships/customXml" Target="../ink/ink1536.xml"/><Relationship Id="rId50" Type="http://schemas.openxmlformats.org/officeDocument/2006/relationships/image" Target="../media/image549.png"/><Relationship Id="rId104" Type="http://schemas.openxmlformats.org/officeDocument/2006/relationships/image" Target="../media/image576.png"/><Relationship Id="rId125" Type="http://schemas.openxmlformats.org/officeDocument/2006/relationships/customXml" Target="../ink/ink1455.xml"/><Relationship Id="rId146" Type="http://schemas.openxmlformats.org/officeDocument/2006/relationships/image" Target="../media/image597.png"/><Relationship Id="rId167" Type="http://schemas.openxmlformats.org/officeDocument/2006/relationships/image" Target="../media/image607.png"/><Relationship Id="rId188" Type="http://schemas.openxmlformats.org/officeDocument/2006/relationships/customXml" Target="../ink/ink1487.xml"/><Relationship Id="rId311" Type="http://schemas.openxmlformats.org/officeDocument/2006/relationships/image" Target="../media/image695.png"/><Relationship Id="rId332" Type="http://schemas.openxmlformats.org/officeDocument/2006/relationships/customXml" Target="../ink/ink1559.xml"/><Relationship Id="rId353" Type="http://schemas.openxmlformats.org/officeDocument/2006/relationships/image" Target="../media/image716.png"/><Relationship Id="rId374" Type="http://schemas.openxmlformats.org/officeDocument/2006/relationships/image" Target="../media/image1.png"/><Relationship Id="rId71" Type="http://schemas.openxmlformats.org/officeDocument/2006/relationships/customXml" Target="../ink/ink1428.xml"/><Relationship Id="rId92" Type="http://schemas.openxmlformats.org/officeDocument/2006/relationships/image" Target="../media/image570.png"/><Relationship Id="rId213" Type="http://schemas.openxmlformats.org/officeDocument/2006/relationships/image" Target="../media/image646.png"/><Relationship Id="rId234" Type="http://schemas.openxmlformats.org/officeDocument/2006/relationships/customXml" Target="../ink/ink1510.xml"/><Relationship Id="rId2" Type="http://schemas.openxmlformats.org/officeDocument/2006/relationships/audio" Target="../media/media24.m4a"/><Relationship Id="rId29" Type="http://schemas.openxmlformats.org/officeDocument/2006/relationships/customXml" Target="../ink/ink1407.xml"/><Relationship Id="rId255" Type="http://schemas.openxmlformats.org/officeDocument/2006/relationships/image" Target="../media/image667.png"/><Relationship Id="rId276" Type="http://schemas.openxmlformats.org/officeDocument/2006/relationships/customXml" Target="../ink/ink1531.xml"/><Relationship Id="rId297" Type="http://schemas.openxmlformats.org/officeDocument/2006/relationships/image" Target="../media/image688.png"/><Relationship Id="rId40" Type="http://schemas.openxmlformats.org/officeDocument/2006/relationships/image" Target="../media/image544.png"/><Relationship Id="rId115" Type="http://schemas.openxmlformats.org/officeDocument/2006/relationships/customXml" Target="../ink/ink1450.xml"/><Relationship Id="rId136" Type="http://schemas.openxmlformats.org/officeDocument/2006/relationships/image" Target="../media/image592.png"/><Relationship Id="rId157" Type="http://schemas.openxmlformats.org/officeDocument/2006/relationships/customXml" Target="../ink/ink1471.xml"/><Relationship Id="rId178" Type="http://schemas.openxmlformats.org/officeDocument/2006/relationships/customXml" Target="../ink/ink1482.xml"/><Relationship Id="rId301" Type="http://schemas.openxmlformats.org/officeDocument/2006/relationships/image" Target="../media/image690.png"/><Relationship Id="rId322" Type="http://schemas.openxmlformats.org/officeDocument/2006/relationships/customXml" Target="../ink/ink1554.xml"/><Relationship Id="rId343" Type="http://schemas.openxmlformats.org/officeDocument/2006/relationships/image" Target="../media/image711.png"/><Relationship Id="rId364" Type="http://schemas.openxmlformats.org/officeDocument/2006/relationships/customXml" Target="../ink/ink1575.xml"/><Relationship Id="rId61" Type="http://schemas.openxmlformats.org/officeDocument/2006/relationships/customXml" Target="../ink/ink1423.xml"/><Relationship Id="rId82" Type="http://schemas.openxmlformats.org/officeDocument/2006/relationships/image" Target="../media/image565.png"/><Relationship Id="rId199" Type="http://schemas.openxmlformats.org/officeDocument/2006/relationships/image" Target="../media/image639.png"/><Relationship Id="rId203" Type="http://schemas.openxmlformats.org/officeDocument/2006/relationships/image" Target="../media/image641.png"/><Relationship Id="rId19" Type="http://schemas.openxmlformats.org/officeDocument/2006/relationships/customXml" Target="../ink/ink1402.xml"/><Relationship Id="rId224" Type="http://schemas.openxmlformats.org/officeDocument/2006/relationships/customXml" Target="../ink/ink1505.xml"/><Relationship Id="rId245" Type="http://schemas.openxmlformats.org/officeDocument/2006/relationships/image" Target="../media/image662.png"/><Relationship Id="rId266" Type="http://schemas.openxmlformats.org/officeDocument/2006/relationships/customXml" Target="../ink/ink1526.xml"/><Relationship Id="rId287" Type="http://schemas.openxmlformats.org/officeDocument/2006/relationships/image" Target="../media/image683.png"/><Relationship Id="rId30" Type="http://schemas.openxmlformats.org/officeDocument/2006/relationships/image" Target="../media/image539.png"/><Relationship Id="rId105" Type="http://schemas.openxmlformats.org/officeDocument/2006/relationships/customXml" Target="../ink/ink1445.xml"/><Relationship Id="rId126" Type="http://schemas.openxmlformats.org/officeDocument/2006/relationships/image" Target="../media/image587.png"/><Relationship Id="rId147" Type="http://schemas.openxmlformats.org/officeDocument/2006/relationships/customXml" Target="../ink/ink1466.xml"/><Relationship Id="rId168" Type="http://schemas.openxmlformats.org/officeDocument/2006/relationships/customXml" Target="../ink/ink1477.xml"/><Relationship Id="rId312" Type="http://schemas.openxmlformats.org/officeDocument/2006/relationships/customXml" Target="../ink/ink1549.xml"/><Relationship Id="rId333" Type="http://schemas.openxmlformats.org/officeDocument/2006/relationships/image" Target="../media/image706.png"/><Relationship Id="rId354" Type="http://schemas.openxmlformats.org/officeDocument/2006/relationships/customXml" Target="../ink/ink1570.xml"/><Relationship Id="rId51" Type="http://schemas.openxmlformats.org/officeDocument/2006/relationships/customXml" Target="../ink/ink1418.xml"/><Relationship Id="rId72" Type="http://schemas.openxmlformats.org/officeDocument/2006/relationships/image" Target="../media/image560.png"/><Relationship Id="rId93" Type="http://schemas.openxmlformats.org/officeDocument/2006/relationships/customXml" Target="../ink/ink1439.xml"/><Relationship Id="rId189" Type="http://schemas.openxmlformats.org/officeDocument/2006/relationships/image" Target="../media/image634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500.xml"/><Relationship Id="rId235" Type="http://schemas.openxmlformats.org/officeDocument/2006/relationships/image" Target="../media/image657.png"/><Relationship Id="rId256" Type="http://schemas.openxmlformats.org/officeDocument/2006/relationships/customXml" Target="../ink/ink1521.xml"/><Relationship Id="rId277" Type="http://schemas.openxmlformats.org/officeDocument/2006/relationships/image" Target="../media/image678.png"/><Relationship Id="rId298" Type="http://schemas.openxmlformats.org/officeDocument/2006/relationships/customXml" Target="../ink/ink1542.xml"/><Relationship Id="rId116" Type="http://schemas.openxmlformats.org/officeDocument/2006/relationships/image" Target="../media/image582.png"/><Relationship Id="rId137" Type="http://schemas.openxmlformats.org/officeDocument/2006/relationships/customXml" Target="../ink/ink1461.xml"/><Relationship Id="rId158" Type="http://schemas.openxmlformats.org/officeDocument/2006/relationships/image" Target="../media/image603.png"/><Relationship Id="rId302" Type="http://schemas.openxmlformats.org/officeDocument/2006/relationships/customXml" Target="../ink/ink1544.xml"/><Relationship Id="rId323" Type="http://schemas.openxmlformats.org/officeDocument/2006/relationships/image" Target="../media/image701.png"/><Relationship Id="rId344" Type="http://schemas.openxmlformats.org/officeDocument/2006/relationships/customXml" Target="../ink/ink1565.xml"/><Relationship Id="rId20" Type="http://schemas.openxmlformats.org/officeDocument/2006/relationships/image" Target="../media/image534.png"/><Relationship Id="rId41" Type="http://schemas.openxmlformats.org/officeDocument/2006/relationships/customXml" Target="../ink/ink1413.xml"/><Relationship Id="rId62" Type="http://schemas.openxmlformats.org/officeDocument/2006/relationships/image" Target="../media/image555.png"/><Relationship Id="rId83" Type="http://schemas.openxmlformats.org/officeDocument/2006/relationships/customXml" Target="../ink/ink1434.xml"/><Relationship Id="rId179" Type="http://schemas.openxmlformats.org/officeDocument/2006/relationships/image" Target="../media/image625.png"/><Relationship Id="rId365" Type="http://schemas.openxmlformats.org/officeDocument/2006/relationships/image" Target="../media/image3440.png"/><Relationship Id="rId190" Type="http://schemas.openxmlformats.org/officeDocument/2006/relationships/customXml" Target="../ink/ink1488.xml"/><Relationship Id="rId204" Type="http://schemas.openxmlformats.org/officeDocument/2006/relationships/customXml" Target="../ink/ink1495.xml"/><Relationship Id="rId225" Type="http://schemas.openxmlformats.org/officeDocument/2006/relationships/image" Target="../media/image652.png"/><Relationship Id="rId246" Type="http://schemas.openxmlformats.org/officeDocument/2006/relationships/customXml" Target="../ink/ink1516.xml"/><Relationship Id="rId267" Type="http://schemas.openxmlformats.org/officeDocument/2006/relationships/image" Target="../media/image673.png"/><Relationship Id="rId288" Type="http://schemas.openxmlformats.org/officeDocument/2006/relationships/customXml" Target="../ink/ink1537.xml"/><Relationship Id="rId106" Type="http://schemas.openxmlformats.org/officeDocument/2006/relationships/image" Target="../media/image577.png"/><Relationship Id="rId127" Type="http://schemas.openxmlformats.org/officeDocument/2006/relationships/customXml" Target="../ink/ink1456.xml"/><Relationship Id="rId313" Type="http://schemas.openxmlformats.org/officeDocument/2006/relationships/image" Target="../media/image696.png"/><Relationship Id="rId10" Type="http://schemas.openxmlformats.org/officeDocument/2006/relationships/image" Target="../media/image529.png"/><Relationship Id="rId31" Type="http://schemas.openxmlformats.org/officeDocument/2006/relationships/customXml" Target="../ink/ink1408.xml"/><Relationship Id="rId52" Type="http://schemas.openxmlformats.org/officeDocument/2006/relationships/image" Target="../media/image550.png"/><Relationship Id="rId73" Type="http://schemas.openxmlformats.org/officeDocument/2006/relationships/customXml" Target="../ink/ink1429.xml"/><Relationship Id="rId94" Type="http://schemas.openxmlformats.org/officeDocument/2006/relationships/image" Target="../media/image571.png"/><Relationship Id="rId148" Type="http://schemas.openxmlformats.org/officeDocument/2006/relationships/image" Target="../media/image598.png"/><Relationship Id="rId169" Type="http://schemas.openxmlformats.org/officeDocument/2006/relationships/image" Target="../media/image608.png"/><Relationship Id="rId334" Type="http://schemas.openxmlformats.org/officeDocument/2006/relationships/customXml" Target="../ink/ink1560.xml"/><Relationship Id="rId355" Type="http://schemas.openxmlformats.org/officeDocument/2006/relationships/image" Target="../media/image717.png"/><Relationship Id="rId4" Type="http://schemas.openxmlformats.org/officeDocument/2006/relationships/image" Target="../media/image516.png"/><Relationship Id="rId180" Type="http://schemas.openxmlformats.org/officeDocument/2006/relationships/customXml" Target="../ink/ink1483.xml"/><Relationship Id="rId215" Type="http://schemas.openxmlformats.org/officeDocument/2006/relationships/image" Target="../media/image647.png"/><Relationship Id="rId236" Type="http://schemas.openxmlformats.org/officeDocument/2006/relationships/customXml" Target="../ink/ink1511.xml"/><Relationship Id="rId257" Type="http://schemas.openxmlformats.org/officeDocument/2006/relationships/image" Target="../media/image668.png"/><Relationship Id="rId278" Type="http://schemas.openxmlformats.org/officeDocument/2006/relationships/customXml" Target="../ink/ink1532.xml"/><Relationship Id="rId303" Type="http://schemas.openxmlformats.org/officeDocument/2006/relationships/image" Target="../media/image691.png"/><Relationship Id="rId42" Type="http://schemas.openxmlformats.org/officeDocument/2006/relationships/image" Target="../media/image545.png"/><Relationship Id="rId84" Type="http://schemas.openxmlformats.org/officeDocument/2006/relationships/image" Target="../media/image566.png"/><Relationship Id="rId138" Type="http://schemas.openxmlformats.org/officeDocument/2006/relationships/image" Target="../media/image593.png"/><Relationship Id="rId345" Type="http://schemas.openxmlformats.org/officeDocument/2006/relationships/image" Target="../media/image712.png"/><Relationship Id="rId191" Type="http://schemas.openxmlformats.org/officeDocument/2006/relationships/image" Target="../media/image635.png"/><Relationship Id="rId205" Type="http://schemas.openxmlformats.org/officeDocument/2006/relationships/image" Target="../media/image642.png"/><Relationship Id="rId247" Type="http://schemas.openxmlformats.org/officeDocument/2006/relationships/image" Target="../media/image663.png"/><Relationship Id="rId107" Type="http://schemas.openxmlformats.org/officeDocument/2006/relationships/customXml" Target="../ink/ink1446.xml"/><Relationship Id="rId289" Type="http://schemas.openxmlformats.org/officeDocument/2006/relationships/image" Target="../media/image684.png"/><Relationship Id="rId11" Type="http://schemas.openxmlformats.org/officeDocument/2006/relationships/customXml" Target="../ink/ink1398.xml"/><Relationship Id="rId53" Type="http://schemas.openxmlformats.org/officeDocument/2006/relationships/customXml" Target="../ink/ink1419.xml"/><Relationship Id="rId149" Type="http://schemas.openxmlformats.org/officeDocument/2006/relationships/customXml" Target="../ink/ink1467.xml"/><Relationship Id="rId314" Type="http://schemas.openxmlformats.org/officeDocument/2006/relationships/customXml" Target="../ink/ink1550.xml"/><Relationship Id="rId356" Type="http://schemas.openxmlformats.org/officeDocument/2006/relationships/customXml" Target="../ink/ink1571.xml"/><Relationship Id="rId95" Type="http://schemas.openxmlformats.org/officeDocument/2006/relationships/customXml" Target="../ink/ink1440.xml"/><Relationship Id="rId160" Type="http://schemas.openxmlformats.org/officeDocument/2006/relationships/image" Target="../media/image604.png"/><Relationship Id="rId216" Type="http://schemas.openxmlformats.org/officeDocument/2006/relationships/customXml" Target="../ink/ink1501.xml"/><Relationship Id="rId258" Type="http://schemas.openxmlformats.org/officeDocument/2006/relationships/customXml" Target="../ink/ink1522.xml"/><Relationship Id="rId22" Type="http://schemas.openxmlformats.org/officeDocument/2006/relationships/image" Target="../media/image535.png"/><Relationship Id="rId64" Type="http://schemas.openxmlformats.org/officeDocument/2006/relationships/image" Target="../media/image556.png"/><Relationship Id="rId118" Type="http://schemas.openxmlformats.org/officeDocument/2006/relationships/image" Target="../media/image583.png"/><Relationship Id="rId325" Type="http://schemas.openxmlformats.org/officeDocument/2006/relationships/image" Target="../media/image702.png"/><Relationship Id="rId367" Type="http://schemas.openxmlformats.org/officeDocument/2006/relationships/image" Target="../media/image3450.png"/><Relationship Id="rId171" Type="http://schemas.openxmlformats.org/officeDocument/2006/relationships/image" Target="../media/image609.png"/><Relationship Id="rId227" Type="http://schemas.openxmlformats.org/officeDocument/2006/relationships/image" Target="../media/image653.png"/><Relationship Id="rId269" Type="http://schemas.openxmlformats.org/officeDocument/2006/relationships/image" Target="../media/image674.png"/><Relationship Id="rId33" Type="http://schemas.openxmlformats.org/officeDocument/2006/relationships/customXml" Target="../ink/ink1409.xml"/><Relationship Id="rId129" Type="http://schemas.openxmlformats.org/officeDocument/2006/relationships/customXml" Target="../ink/ink1457.xml"/><Relationship Id="rId280" Type="http://schemas.openxmlformats.org/officeDocument/2006/relationships/customXml" Target="../ink/ink1533.xml"/><Relationship Id="rId336" Type="http://schemas.openxmlformats.org/officeDocument/2006/relationships/customXml" Target="../ink/ink1561.xml"/><Relationship Id="rId75" Type="http://schemas.openxmlformats.org/officeDocument/2006/relationships/customXml" Target="../ink/ink1430.xml"/><Relationship Id="rId140" Type="http://schemas.openxmlformats.org/officeDocument/2006/relationships/image" Target="../media/image594.png"/><Relationship Id="rId182" Type="http://schemas.openxmlformats.org/officeDocument/2006/relationships/customXml" Target="../ink/ink1484.xml"/><Relationship Id="rId6" Type="http://schemas.openxmlformats.org/officeDocument/2006/relationships/image" Target="../media/image527.png"/><Relationship Id="rId238" Type="http://schemas.openxmlformats.org/officeDocument/2006/relationships/customXml" Target="../ink/ink1512.xml"/><Relationship Id="rId291" Type="http://schemas.openxmlformats.org/officeDocument/2006/relationships/image" Target="../media/image685.png"/><Relationship Id="rId305" Type="http://schemas.openxmlformats.org/officeDocument/2006/relationships/image" Target="../media/image692.png"/><Relationship Id="rId347" Type="http://schemas.openxmlformats.org/officeDocument/2006/relationships/image" Target="../media/image713.png"/><Relationship Id="rId44" Type="http://schemas.openxmlformats.org/officeDocument/2006/relationships/image" Target="../media/image546.png"/><Relationship Id="rId86" Type="http://schemas.openxmlformats.org/officeDocument/2006/relationships/image" Target="../media/image567.png"/><Relationship Id="rId151" Type="http://schemas.openxmlformats.org/officeDocument/2006/relationships/customXml" Target="../ink/ink1468.xml"/><Relationship Id="rId193" Type="http://schemas.openxmlformats.org/officeDocument/2006/relationships/image" Target="../media/image636.png"/><Relationship Id="rId207" Type="http://schemas.openxmlformats.org/officeDocument/2006/relationships/image" Target="../media/image643.png"/><Relationship Id="rId249" Type="http://schemas.openxmlformats.org/officeDocument/2006/relationships/image" Target="../media/image664.png"/><Relationship Id="rId13" Type="http://schemas.openxmlformats.org/officeDocument/2006/relationships/customXml" Target="../ink/ink1399.xml"/><Relationship Id="rId109" Type="http://schemas.openxmlformats.org/officeDocument/2006/relationships/customXml" Target="../ink/ink1447.xml"/><Relationship Id="rId260" Type="http://schemas.openxmlformats.org/officeDocument/2006/relationships/customXml" Target="../ink/ink1523.xml"/><Relationship Id="rId316" Type="http://schemas.openxmlformats.org/officeDocument/2006/relationships/customXml" Target="../ink/ink1551.xml"/><Relationship Id="rId55" Type="http://schemas.openxmlformats.org/officeDocument/2006/relationships/customXml" Target="../ink/ink1420.xml"/><Relationship Id="rId97" Type="http://schemas.openxmlformats.org/officeDocument/2006/relationships/customXml" Target="../ink/ink1441.xml"/><Relationship Id="rId120" Type="http://schemas.openxmlformats.org/officeDocument/2006/relationships/image" Target="../media/image584.png"/><Relationship Id="rId358" Type="http://schemas.openxmlformats.org/officeDocument/2006/relationships/customXml" Target="../ink/ink1572.xml"/><Relationship Id="rId162" Type="http://schemas.openxmlformats.org/officeDocument/2006/relationships/image" Target="../media/image605.png"/><Relationship Id="rId218" Type="http://schemas.openxmlformats.org/officeDocument/2006/relationships/customXml" Target="../ink/ink1502.xml"/><Relationship Id="rId271" Type="http://schemas.openxmlformats.org/officeDocument/2006/relationships/image" Target="../media/image675.png"/><Relationship Id="rId24" Type="http://schemas.openxmlformats.org/officeDocument/2006/relationships/image" Target="../media/image536.png"/><Relationship Id="rId66" Type="http://schemas.openxmlformats.org/officeDocument/2006/relationships/image" Target="../media/image557.png"/><Relationship Id="rId131" Type="http://schemas.openxmlformats.org/officeDocument/2006/relationships/customXml" Target="../ink/ink1458.xml"/><Relationship Id="rId327" Type="http://schemas.openxmlformats.org/officeDocument/2006/relationships/image" Target="../media/image703.png"/><Relationship Id="rId369" Type="http://schemas.openxmlformats.org/officeDocument/2006/relationships/image" Target="../media/image3460.png"/><Relationship Id="rId173" Type="http://schemas.openxmlformats.org/officeDocument/2006/relationships/image" Target="../media/image610.png"/><Relationship Id="rId229" Type="http://schemas.openxmlformats.org/officeDocument/2006/relationships/image" Target="../media/image654.png"/><Relationship Id="rId240" Type="http://schemas.openxmlformats.org/officeDocument/2006/relationships/customXml" Target="../ink/ink1513.xml"/><Relationship Id="rId35" Type="http://schemas.openxmlformats.org/officeDocument/2006/relationships/customXml" Target="../ink/ink1410.xml"/><Relationship Id="rId77" Type="http://schemas.openxmlformats.org/officeDocument/2006/relationships/customXml" Target="../ink/ink1431.xml"/><Relationship Id="rId100" Type="http://schemas.openxmlformats.org/officeDocument/2006/relationships/image" Target="../media/image574.png"/><Relationship Id="rId282" Type="http://schemas.openxmlformats.org/officeDocument/2006/relationships/customXml" Target="../ink/ink1534.xml"/><Relationship Id="rId338" Type="http://schemas.openxmlformats.org/officeDocument/2006/relationships/customXml" Target="../ink/ink1562.xml"/><Relationship Id="rId8" Type="http://schemas.openxmlformats.org/officeDocument/2006/relationships/image" Target="../media/image528.png"/><Relationship Id="rId142" Type="http://schemas.openxmlformats.org/officeDocument/2006/relationships/image" Target="../media/image595.png"/><Relationship Id="rId184" Type="http://schemas.openxmlformats.org/officeDocument/2006/relationships/customXml" Target="../ink/ink1485.xml"/><Relationship Id="rId251" Type="http://schemas.openxmlformats.org/officeDocument/2006/relationships/image" Target="../media/image665.png"/><Relationship Id="rId46" Type="http://schemas.openxmlformats.org/officeDocument/2006/relationships/image" Target="../media/image547.png"/><Relationship Id="rId293" Type="http://schemas.openxmlformats.org/officeDocument/2006/relationships/image" Target="../media/image686.png"/><Relationship Id="rId307" Type="http://schemas.openxmlformats.org/officeDocument/2006/relationships/image" Target="../media/image693.png"/><Relationship Id="rId349" Type="http://schemas.openxmlformats.org/officeDocument/2006/relationships/image" Target="../media/image714.png"/><Relationship Id="rId88" Type="http://schemas.openxmlformats.org/officeDocument/2006/relationships/image" Target="../media/image568.png"/><Relationship Id="rId111" Type="http://schemas.openxmlformats.org/officeDocument/2006/relationships/customXml" Target="../ink/ink1448.xml"/><Relationship Id="rId153" Type="http://schemas.openxmlformats.org/officeDocument/2006/relationships/customXml" Target="../ink/ink1469.xml"/><Relationship Id="rId195" Type="http://schemas.openxmlformats.org/officeDocument/2006/relationships/image" Target="../media/image637.png"/><Relationship Id="rId209" Type="http://schemas.openxmlformats.org/officeDocument/2006/relationships/image" Target="../media/image644.png"/><Relationship Id="rId360" Type="http://schemas.openxmlformats.org/officeDocument/2006/relationships/customXml" Target="../ink/ink1573.xml"/><Relationship Id="rId220" Type="http://schemas.openxmlformats.org/officeDocument/2006/relationships/customXml" Target="../ink/ink1503.xml"/><Relationship Id="rId15" Type="http://schemas.openxmlformats.org/officeDocument/2006/relationships/customXml" Target="../ink/ink1400.xml"/><Relationship Id="rId57" Type="http://schemas.openxmlformats.org/officeDocument/2006/relationships/customXml" Target="../ink/ink1421.xml"/><Relationship Id="rId262" Type="http://schemas.openxmlformats.org/officeDocument/2006/relationships/customXml" Target="../ink/ink1524.xml"/><Relationship Id="rId318" Type="http://schemas.openxmlformats.org/officeDocument/2006/relationships/customXml" Target="../ink/ink1552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36.xml"/><Relationship Id="rId299" Type="http://schemas.openxmlformats.org/officeDocument/2006/relationships/image" Target="../media/image689.png"/><Relationship Id="rId21" Type="http://schemas.openxmlformats.org/officeDocument/2006/relationships/customXml" Target="../ink/ink1588.xml"/><Relationship Id="rId63" Type="http://schemas.openxmlformats.org/officeDocument/2006/relationships/customXml" Target="../ink/ink1609.xml"/><Relationship Id="rId159" Type="http://schemas.openxmlformats.org/officeDocument/2006/relationships/customXml" Target="../ink/ink1657.xml"/><Relationship Id="rId324" Type="http://schemas.openxmlformats.org/officeDocument/2006/relationships/customXml" Target="../ink/ink1740.xml"/><Relationship Id="rId366" Type="http://schemas.openxmlformats.org/officeDocument/2006/relationships/customXml" Target="../ink/ink1761.xml"/><Relationship Id="rId170" Type="http://schemas.openxmlformats.org/officeDocument/2006/relationships/customXml" Target="../ink/ink1663.xml"/><Relationship Id="rId226" Type="http://schemas.openxmlformats.org/officeDocument/2006/relationships/customXml" Target="../ink/ink1691.xml"/><Relationship Id="rId433" Type="http://schemas.openxmlformats.org/officeDocument/2006/relationships/image" Target="../media/image780.png"/><Relationship Id="rId268" Type="http://schemas.openxmlformats.org/officeDocument/2006/relationships/customXml" Target="../ink/ink1712.xml"/><Relationship Id="rId32" Type="http://schemas.openxmlformats.org/officeDocument/2006/relationships/image" Target="../media/image540.png"/><Relationship Id="rId74" Type="http://schemas.openxmlformats.org/officeDocument/2006/relationships/image" Target="../media/image561.png"/><Relationship Id="rId128" Type="http://schemas.openxmlformats.org/officeDocument/2006/relationships/image" Target="../media/image588.png"/><Relationship Id="rId335" Type="http://schemas.openxmlformats.org/officeDocument/2006/relationships/image" Target="../media/image731.png"/><Relationship Id="rId377" Type="http://schemas.openxmlformats.org/officeDocument/2006/relationships/image" Target="../media/image752.png"/><Relationship Id="rId5" Type="http://schemas.openxmlformats.org/officeDocument/2006/relationships/customXml" Target="../ink/ink1580.xml"/><Relationship Id="rId181" Type="http://schemas.openxmlformats.org/officeDocument/2006/relationships/image" Target="../media/image626.png"/><Relationship Id="rId237" Type="http://schemas.openxmlformats.org/officeDocument/2006/relationships/image" Target="../media/image658.png"/><Relationship Id="rId402" Type="http://schemas.openxmlformats.org/officeDocument/2006/relationships/customXml" Target="../ink/ink1779.xml"/><Relationship Id="rId279" Type="http://schemas.openxmlformats.org/officeDocument/2006/relationships/image" Target="../media/image679.png"/><Relationship Id="rId444" Type="http://schemas.openxmlformats.org/officeDocument/2006/relationships/customXml" Target="../ink/ink1800.xml"/><Relationship Id="rId43" Type="http://schemas.openxmlformats.org/officeDocument/2006/relationships/customXml" Target="../ink/ink1599.xml"/><Relationship Id="rId139" Type="http://schemas.openxmlformats.org/officeDocument/2006/relationships/customXml" Target="../ink/ink1647.xml"/><Relationship Id="rId290" Type="http://schemas.openxmlformats.org/officeDocument/2006/relationships/customXml" Target="../ink/ink1723.xml"/><Relationship Id="rId304" Type="http://schemas.openxmlformats.org/officeDocument/2006/relationships/customXml" Target="../ink/ink1730.xml"/><Relationship Id="rId346" Type="http://schemas.openxmlformats.org/officeDocument/2006/relationships/customXml" Target="../ink/ink1751.xml"/><Relationship Id="rId388" Type="http://schemas.openxmlformats.org/officeDocument/2006/relationships/customXml" Target="../ink/ink1772.xml"/><Relationship Id="rId85" Type="http://schemas.openxmlformats.org/officeDocument/2006/relationships/customXml" Target="../ink/ink1620.xml"/><Relationship Id="rId150" Type="http://schemas.openxmlformats.org/officeDocument/2006/relationships/image" Target="../media/image599.png"/><Relationship Id="rId192" Type="http://schemas.openxmlformats.org/officeDocument/2006/relationships/customXml" Target="../ink/ink1674.xml"/><Relationship Id="rId206" Type="http://schemas.openxmlformats.org/officeDocument/2006/relationships/customXml" Target="../ink/ink1681.xml"/><Relationship Id="rId413" Type="http://schemas.openxmlformats.org/officeDocument/2006/relationships/image" Target="../media/image770.png"/><Relationship Id="rId248" Type="http://schemas.openxmlformats.org/officeDocument/2006/relationships/customXml" Target="../ink/ink1702.xml"/><Relationship Id="rId12" Type="http://schemas.openxmlformats.org/officeDocument/2006/relationships/image" Target="../media/image530.png"/><Relationship Id="rId108" Type="http://schemas.openxmlformats.org/officeDocument/2006/relationships/image" Target="../media/image578.png"/><Relationship Id="rId315" Type="http://schemas.openxmlformats.org/officeDocument/2006/relationships/image" Target="../media/image721.png"/><Relationship Id="rId357" Type="http://schemas.openxmlformats.org/officeDocument/2006/relationships/image" Target="../media/image742.png"/><Relationship Id="rId54" Type="http://schemas.openxmlformats.org/officeDocument/2006/relationships/image" Target="../media/image551.png"/><Relationship Id="rId96" Type="http://schemas.openxmlformats.org/officeDocument/2006/relationships/image" Target="../media/image572.png"/><Relationship Id="rId161" Type="http://schemas.openxmlformats.org/officeDocument/2006/relationships/customXml" Target="../ink/ink1658.xml"/><Relationship Id="rId217" Type="http://schemas.openxmlformats.org/officeDocument/2006/relationships/image" Target="../media/image648.png"/><Relationship Id="rId399" Type="http://schemas.openxmlformats.org/officeDocument/2006/relationships/image" Target="../media/image763.png"/><Relationship Id="rId259" Type="http://schemas.openxmlformats.org/officeDocument/2006/relationships/image" Target="../media/image669.png"/><Relationship Id="rId424" Type="http://schemas.openxmlformats.org/officeDocument/2006/relationships/customXml" Target="../ink/ink1790.xml"/><Relationship Id="rId23" Type="http://schemas.openxmlformats.org/officeDocument/2006/relationships/customXml" Target="../ink/ink1589.xml"/><Relationship Id="rId119" Type="http://schemas.openxmlformats.org/officeDocument/2006/relationships/customXml" Target="../ink/ink1637.xml"/><Relationship Id="rId270" Type="http://schemas.openxmlformats.org/officeDocument/2006/relationships/customXml" Target="../ink/ink1713.xml"/><Relationship Id="rId326" Type="http://schemas.openxmlformats.org/officeDocument/2006/relationships/customXml" Target="../ink/ink1741.xml"/><Relationship Id="rId65" Type="http://schemas.openxmlformats.org/officeDocument/2006/relationships/customXml" Target="../ink/ink1610.xml"/><Relationship Id="rId130" Type="http://schemas.openxmlformats.org/officeDocument/2006/relationships/image" Target="../media/image589.png"/><Relationship Id="rId368" Type="http://schemas.openxmlformats.org/officeDocument/2006/relationships/customXml" Target="../ink/ink1762.xml"/><Relationship Id="rId172" Type="http://schemas.openxmlformats.org/officeDocument/2006/relationships/customXml" Target="../ink/ink1664.xml"/><Relationship Id="rId228" Type="http://schemas.openxmlformats.org/officeDocument/2006/relationships/customXml" Target="../ink/ink1692.xml"/><Relationship Id="rId435" Type="http://schemas.openxmlformats.org/officeDocument/2006/relationships/image" Target="../media/image781.png"/><Relationship Id="rId281" Type="http://schemas.openxmlformats.org/officeDocument/2006/relationships/image" Target="../media/image680.png"/><Relationship Id="rId337" Type="http://schemas.openxmlformats.org/officeDocument/2006/relationships/image" Target="../media/image732.png"/><Relationship Id="rId34" Type="http://schemas.openxmlformats.org/officeDocument/2006/relationships/image" Target="../media/image541.png"/><Relationship Id="rId76" Type="http://schemas.openxmlformats.org/officeDocument/2006/relationships/image" Target="../media/image562.png"/><Relationship Id="rId141" Type="http://schemas.openxmlformats.org/officeDocument/2006/relationships/customXml" Target="../ink/ink1648.xml"/><Relationship Id="rId379" Type="http://schemas.openxmlformats.org/officeDocument/2006/relationships/image" Target="../media/image753.png"/><Relationship Id="rId7" Type="http://schemas.openxmlformats.org/officeDocument/2006/relationships/customXml" Target="../ink/ink1581.xml"/><Relationship Id="rId183" Type="http://schemas.openxmlformats.org/officeDocument/2006/relationships/image" Target="../media/image627.png"/><Relationship Id="rId239" Type="http://schemas.openxmlformats.org/officeDocument/2006/relationships/image" Target="../media/image659.png"/><Relationship Id="rId390" Type="http://schemas.openxmlformats.org/officeDocument/2006/relationships/customXml" Target="../ink/ink1773.xml"/><Relationship Id="rId404" Type="http://schemas.openxmlformats.org/officeDocument/2006/relationships/customXml" Target="../ink/ink1780.xml"/><Relationship Id="rId446" Type="http://schemas.openxmlformats.org/officeDocument/2006/relationships/customXml" Target="../ink/ink1801.xml"/><Relationship Id="rId250" Type="http://schemas.openxmlformats.org/officeDocument/2006/relationships/customXml" Target="../ink/ink1703.xml"/><Relationship Id="rId292" Type="http://schemas.openxmlformats.org/officeDocument/2006/relationships/customXml" Target="../ink/ink1724.xml"/><Relationship Id="rId306" Type="http://schemas.openxmlformats.org/officeDocument/2006/relationships/customXml" Target="../ink/ink1731.xml"/><Relationship Id="rId45" Type="http://schemas.openxmlformats.org/officeDocument/2006/relationships/customXml" Target="../ink/ink1600.xml"/><Relationship Id="rId87" Type="http://schemas.openxmlformats.org/officeDocument/2006/relationships/customXml" Target="../ink/ink1621.xml"/><Relationship Id="rId110" Type="http://schemas.openxmlformats.org/officeDocument/2006/relationships/image" Target="../media/image579.png"/><Relationship Id="rId348" Type="http://schemas.openxmlformats.org/officeDocument/2006/relationships/customXml" Target="../ink/ink1752.xml"/><Relationship Id="rId152" Type="http://schemas.openxmlformats.org/officeDocument/2006/relationships/image" Target="../media/image600.png"/><Relationship Id="rId194" Type="http://schemas.openxmlformats.org/officeDocument/2006/relationships/customXml" Target="../ink/ink1675.xml"/><Relationship Id="rId208" Type="http://schemas.openxmlformats.org/officeDocument/2006/relationships/customXml" Target="../ink/ink1682.xml"/><Relationship Id="rId415" Type="http://schemas.openxmlformats.org/officeDocument/2006/relationships/image" Target="../media/image771.png"/><Relationship Id="rId261" Type="http://schemas.openxmlformats.org/officeDocument/2006/relationships/image" Target="../media/image670.png"/><Relationship Id="rId14" Type="http://schemas.openxmlformats.org/officeDocument/2006/relationships/image" Target="../media/image531.png"/><Relationship Id="rId56" Type="http://schemas.openxmlformats.org/officeDocument/2006/relationships/image" Target="../media/image552.png"/><Relationship Id="rId317" Type="http://schemas.openxmlformats.org/officeDocument/2006/relationships/image" Target="../media/image722.png"/><Relationship Id="rId359" Type="http://schemas.openxmlformats.org/officeDocument/2006/relationships/image" Target="../media/image743.png"/><Relationship Id="rId98" Type="http://schemas.openxmlformats.org/officeDocument/2006/relationships/image" Target="../media/image573.png"/><Relationship Id="rId121" Type="http://schemas.openxmlformats.org/officeDocument/2006/relationships/customXml" Target="../ink/ink1638.xml"/><Relationship Id="rId163" Type="http://schemas.openxmlformats.org/officeDocument/2006/relationships/customXml" Target="../ink/ink1659.xml"/><Relationship Id="rId219" Type="http://schemas.openxmlformats.org/officeDocument/2006/relationships/image" Target="../media/image649.png"/><Relationship Id="rId370" Type="http://schemas.openxmlformats.org/officeDocument/2006/relationships/customXml" Target="../ink/ink1763.xml"/><Relationship Id="rId426" Type="http://schemas.openxmlformats.org/officeDocument/2006/relationships/customXml" Target="../ink/ink1791.xml"/><Relationship Id="rId230" Type="http://schemas.openxmlformats.org/officeDocument/2006/relationships/customXml" Target="../ink/ink1693.xml"/><Relationship Id="rId25" Type="http://schemas.openxmlformats.org/officeDocument/2006/relationships/customXml" Target="../ink/ink1590.xml"/><Relationship Id="rId67" Type="http://schemas.openxmlformats.org/officeDocument/2006/relationships/customXml" Target="../ink/ink1611.xml"/><Relationship Id="rId272" Type="http://schemas.openxmlformats.org/officeDocument/2006/relationships/customXml" Target="../ink/ink1714.xml"/><Relationship Id="rId328" Type="http://schemas.openxmlformats.org/officeDocument/2006/relationships/customXml" Target="../ink/ink1742.xml"/><Relationship Id="rId132" Type="http://schemas.openxmlformats.org/officeDocument/2006/relationships/image" Target="../media/image590.png"/><Relationship Id="rId174" Type="http://schemas.openxmlformats.org/officeDocument/2006/relationships/customXml" Target="../ink/ink1665.xml"/><Relationship Id="rId381" Type="http://schemas.openxmlformats.org/officeDocument/2006/relationships/image" Target="../media/image754.png"/><Relationship Id="rId241" Type="http://schemas.openxmlformats.org/officeDocument/2006/relationships/image" Target="../media/image660.png"/><Relationship Id="rId437" Type="http://schemas.openxmlformats.org/officeDocument/2006/relationships/image" Target="../media/image782.png"/><Relationship Id="rId36" Type="http://schemas.openxmlformats.org/officeDocument/2006/relationships/image" Target="../media/image542.png"/><Relationship Id="rId283" Type="http://schemas.openxmlformats.org/officeDocument/2006/relationships/image" Target="../media/image681.png"/><Relationship Id="rId339" Type="http://schemas.openxmlformats.org/officeDocument/2006/relationships/image" Target="../media/image733.png"/><Relationship Id="rId78" Type="http://schemas.openxmlformats.org/officeDocument/2006/relationships/image" Target="../media/image563.png"/><Relationship Id="rId101" Type="http://schemas.openxmlformats.org/officeDocument/2006/relationships/customXml" Target="../ink/ink1628.xml"/><Relationship Id="rId143" Type="http://schemas.openxmlformats.org/officeDocument/2006/relationships/customXml" Target="../ink/ink1649.xml"/><Relationship Id="rId185" Type="http://schemas.openxmlformats.org/officeDocument/2006/relationships/image" Target="../media/image628.png"/><Relationship Id="rId350" Type="http://schemas.openxmlformats.org/officeDocument/2006/relationships/customXml" Target="../ink/ink1753.xml"/><Relationship Id="rId406" Type="http://schemas.openxmlformats.org/officeDocument/2006/relationships/customXml" Target="../ink/ink1781.xml"/><Relationship Id="rId9" Type="http://schemas.openxmlformats.org/officeDocument/2006/relationships/customXml" Target="../ink/ink1582.xml"/><Relationship Id="rId210" Type="http://schemas.openxmlformats.org/officeDocument/2006/relationships/customXml" Target="../ink/ink1683.xml"/><Relationship Id="rId392" Type="http://schemas.openxmlformats.org/officeDocument/2006/relationships/customXml" Target="../ink/ink1774.xml"/><Relationship Id="rId448" Type="http://schemas.openxmlformats.org/officeDocument/2006/relationships/customXml" Target="../ink/ink1802.xml"/><Relationship Id="rId252" Type="http://schemas.openxmlformats.org/officeDocument/2006/relationships/customXml" Target="../ink/ink1704.xml"/><Relationship Id="rId294" Type="http://schemas.openxmlformats.org/officeDocument/2006/relationships/customXml" Target="../ink/ink1725.xml"/><Relationship Id="rId308" Type="http://schemas.openxmlformats.org/officeDocument/2006/relationships/customXml" Target="../ink/ink1732.xml"/><Relationship Id="rId47" Type="http://schemas.openxmlformats.org/officeDocument/2006/relationships/customXml" Target="../ink/ink1601.xml"/><Relationship Id="rId89" Type="http://schemas.openxmlformats.org/officeDocument/2006/relationships/customXml" Target="../ink/ink1622.xml"/><Relationship Id="rId112" Type="http://schemas.openxmlformats.org/officeDocument/2006/relationships/image" Target="../media/image580.png"/><Relationship Id="rId154" Type="http://schemas.openxmlformats.org/officeDocument/2006/relationships/image" Target="../media/image601.png"/><Relationship Id="rId361" Type="http://schemas.openxmlformats.org/officeDocument/2006/relationships/image" Target="../media/image744.png"/><Relationship Id="rId196" Type="http://schemas.openxmlformats.org/officeDocument/2006/relationships/customXml" Target="../ink/ink1676.xml"/><Relationship Id="rId417" Type="http://schemas.openxmlformats.org/officeDocument/2006/relationships/image" Target="../media/image772.png"/><Relationship Id="rId16" Type="http://schemas.openxmlformats.org/officeDocument/2006/relationships/image" Target="../media/image532.png"/><Relationship Id="rId221" Type="http://schemas.openxmlformats.org/officeDocument/2006/relationships/image" Target="../media/image650.png"/><Relationship Id="rId263" Type="http://schemas.openxmlformats.org/officeDocument/2006/relationships/image" Target="../media/image671.png"/><Relationship Id="rId319" Type="http://schemas.openxmlformats.org/officeDocument/2006/relationships/image" Target="../media/image723.png"/><Relationship Id="rId58" Type="http://schemas.openxmlformats.org/officeDocument/2006/relationships/image" Target="../media/image553.png"/><Relationship Id="rId123" Type="http://schemas.openxmlformats.org/officeDocument/2006/relationships/customXml" Target="../ink/ink1639.xml"/><Relationship Id="rId330" Type="http://schemas.openxmlformats.org/officeDocument/2006/relationships/customXml" Target="../ink/ink1743.xml"/><Relationship Id="rId165" Type="http://schemas.openxmlformats.org/officeDocument/2006/relationships/customXml" Target="../ink/ink1660.xml"/><Relationship Id="rId372" Type="http://schemas.openxmlformats.org/officeDocument/2006/relationships/customXml" Target="../ink/ink1764.xml"/><Relationship Id="rId428" Type="http://schemas.openxmlformats.org/officeDocument/2006/relationships/customXml" Target="../ink/ink1792.xml"/><Relationship Id="rId232" Type="http://schemas.openxmlformats.org/officeDocument/2006/relationships/customXml" Target="../ink/ink1694.xml"/><Relationship Id="rId274" Type="http://schemas.openxmlformats.org/officeDocument/2006/relationships/customXml" Target="../ink/ink1715.xml"/><Relationship Id="rId27" Type="http://schemas.openxmlformats.org/officeDocument/2006/relationships/customXml" Target="../ink/ink1591.xml"/><Relationship Id="rId69" Type="http://schemas.openxmlformats.org/officeDocument/2006/relationships/customXml" Target="../ink/ink1612.xml"/><Relationship Id="rId134" Type="http://schemas.openxmlformats.org/officeDocument/2006/relationships/image" Target="../media/image591.png"/><Relationship Id="rId80" Type="http://schemas.openxmlformats.org/officeDocument/2006/relationships/image" Target="../media/image564.png"/><Relationship Id="rId176" Type="http://schemas.openxmlformats.org/officeDocument/2006/relationships/customXml" Target="../ink/ink1666.xml"/><Relationship Id="rId341" Type="http://schemas.openxmlformats.org/officeDocument/2006/relationships/image" Target="../media/image734.png"/><Relationship Id="rId383" Type="http://schemas.openxmlformats.org/officeDocument/2006/relationships/image" Target="../media/image755.png"/><Relationship Id="rId439" Type="http://schemas.openxmlformats.org/officeDocument/2006/relationships/image" Target="../media/image783.png"/><Relationship Id="rId201" Type="http://schemas.openxmlformats.org/officeDocument/2006/relationships/image" Target="../media/image640.png"/><Relationship Id="rId243" Type="http://schemas.openxmlformats.org/officeDocument/2006/relationships/image" Target="../media/image661.png"/><Relationship Id="rId285" Type="http://schemas.openxmlformats.org/officeDocument/2006/relationships/image" Target="../media/image682.png"/><Relationship Id="rId450" Type="http://schemas.openxmlformats.org/officeDocument/2006/relationships/image" Target="../media/image1.png"/><Relationship Id="rId38" Type="http://schemas.openxmlformats.org/officeDocument/2006/relationships/image" Target="../media/image543.png"/><Relationship Id="rId103" Type="http://schemas.openxmlformats.org/officeDocument/2006/relationships/customXml" Target="../ink/ink1629.xml"/><Relationship Id="rId310" Type="http://schemas.openxmlformats.org/officeDocument/2006/relationships/customXml" Target="../ink/ink1733.xml"/><Relationship Id="rId91" Type="http://schemas.openxmlformats.org/officeDocument/2006/relationships/customXml" Target="../ink/ink1623.xml"/><Relationship Id="rId145" Type="http://schemas.openxmlformats.org/officeDocument/2006/relationships/customXml" Target="../ink/ink1650.xml"/><Relationship Id="rId187" Type="http://schemas.openxmlformats.org/officeDocument/2006/relationships/image" Target="../media/image629.png"/><Relationship Id="rId352" Type="http://schemas.openxmlformats.org/officeDocument/2006/relationships/customXml" Target="../ink/ink1754.xml"/><Relationship Id="rId394" Type="http://schemas.openxmlformats.org/officeDocument/2006/relationships/customXml" Target="../ink/ink1775.xml"/><Relationship Id="rId408" Type="http://schemas.openxmlformats.org/officeDocument/2006/relationships/customXml" Target="../ink/ink1782.xml"/><Relationship Id="rId212" Type="http://schemas.openxmlformats.org/officeDocument/2006/relationships/customXml" Target="../ink/ink1684.xml"/><Relationship Id="rId254" Type="http://schemas.openxmlformats.org/officeDocument/2006/relationships/customXml" Target="../ink/ink1705.xml"/><Relationship Id="rId49" Type="http://schemas.openxmlformats.org/officeDocument/2006/relationships/customXml" Target="../ink/ink1602.xml"/><Relationship Id="rId114" Type="http://schemas.openxmlformats.org/officeDocument/2006/relationships/image" Target="../media/image581.png"/><Relationship Id="rId296" Type="http://schemas.openxmlformats.org/officeDocument/2006/relationships/customXml" Target="../ink/ink1726.xml"/><Relationship Id="rId60" Type="http://schemas.openxmlformats.org/officeDocument/2006/relationships/image" Target="../media/image554.png"/><Relationship Id="rId156" Type="http://schemas.openxmlformats.org/officeDocument/2006/relationships/image" Target="../media/image602.png"/><Relationship Id="rId198" Type="http://schemas.openxmlformats.org/officeDocument/2006/relationships/customXml" Target="../ink/ink1677.xml"/><Relationship Id="rId321" Type="http://schemas.openxmlformats.org/officeDocument/2006/relationships/image" Target="../media/image724.png"/><Relationship Id="rId363" Type="http://schemas.openxmlformats.org/officeDocument/2006/relationships/image" Target="../media/image745.png"/><Relationship Id="rId419" Type="http://schemas.openxmlformats.org/officeDocument/2006/relationships/image" Target="../media/image773.png"/><Relationship Id="rId223" Type="http://schemas.openxmlformats.org/officeDocument/2006/relationships/image" Target="../media/image651.png"/><Relationship Id="rId430" Type="http://schemas.openxmlformats.org/officeDocument/2006/relationships/customXml" Target="../ink/ink1793.xml"/><Relationship Id="rId18" Type="http://schemas.openxmlformats.org/officeDocument/2006/relationships/image" Target="../media/image533.png"/><Relationship Id="rId265" Type="http://schemas.openxmlformats.org/officeDocument/2006/relationships/image" Target="../media/image672.png"/><Relationship Id="rId50" Type="http://schemas.openxmlformats.org/officeDocument/2006/relationships/image" Target="../media/image549.png"/><Relationship Id="rId104" Type="http://schemas.openxmlformats.org/officeDocument/2006/relationships/image" Target="../media/image576.png"/><Relationship Id="rId125" Type="http://schemas.openxmlformats.org/officeDocument/2006/relationships/customXml" Target="../ink/ink1640.xml"/><Relationship Id="rId146" Type="http://schemas.openxmlformats.org/officeDocument/2006/relationships/image" Target="../media/image597.png"/><Relationship Id="rId167" Type="http://schemas.openxmlformats.org/officeDocument/2006/relationships/image" Target="../media/image607.png"/><Relationship Id="rId188" Type="http://schemas.openxmlformats.org/officeDocument/2006/relationships/customXml" Target="../ink/ink1672.xml"/><Relationship Id="rId311" Type="http://schemas.openxmlformats.org/officeDocument/2006/relationships/image" Target="../media/image719.png"/><Relationship Id="rId332" Type="http://schemas.openxmlformats.org/officeDocument/2006/relationships/customXml" Target="../ink/ink1744.xml"/><Relationship Id="rId353" Type="http://schemas.openxmlformats.org/officeDocument/2006/relationships/image" Target="../media/image740.png"/><Relationship Id="rId374" Type="http://schemas.openxmlformats.org/officeDocument/2006/relationships/customXml" Target="../ink/ink1765.xml"/><Relationship Id="rId395" Type="http://schemas.openxmlformats.org/officeDocument/2006/relationships/image" Target="../media/image761.png"/><Relationship Id="rId409" Type="http://schemas.openxmlformats.org/officeDocument/2006/relationships/image" Target="../media/image768.png"/><Relationship Id="rId71" Type="http://schemas.openxmlformats.org/officeDocument/2006/relationships/customXml" Target="../ink/ink1613.xml"/><Relationship Id="rId92" Type="http://schemas.openxmlformats.org/officeDocument/2006/relationships/image" Target="../media/image570.png"/><Relationship Id="rId213" Type="http://schemas.openxmlformats.org/officeDocument/2006/relationships/image" Target="../media/image646.png"/><Relationship Id="rId234" Type="http://schemas.openxmlformats.org/officeDocument/2006/relationships/customXml" Target="../ink/ink1695.xml"/><Relationship Id="rId420" Type="http://schemas.openxmlformats.org/officeDocument/2006/relationships/customXml" Target="../ink/ink1788.xml"/><Relationship Id="rId2" Type="http://schemas.openxmlformats.org/officeDocument/2006/relationships/audio" Target="../media/media25.m4a"/><Relationship Id="rId29" Type="http://schemas.openxmlformats.org/officeDocument/2006/relationships/customXml" Target="../ink/ink1592.xml"/><Relationship Id="rId255" Type="http://schemas.openxmlformats.org/officeDocument/2006/relationships/image" Target="../media/image667.png"/><Relationship Id="rId276" Type="http://schemas.openxmlformats.org/officeDocument/2006/relationships/customXml" Target="../ink/ink1716.xml"/><Relationship Id="rId297" Type="http://schemas.openxmlformats.org/officeDocument/2006/relationships/image" Target="../media/image688.png"/><Relationship Id="rId441" Type="http://schemas.openxmlformats.org/officeDocument/2006/relationships/image" Target="../media/image784.png"/><Relationship Id="rId40" Type="http://schemas.openxmlformats.org/officeDocument/2006/relationships/image" Target="../media/image544.png"/><Relationship Id="rId115" Type="http://schemas.openxmlformats.org/officeDocument/2006/relationships/customXml" Target="../ink/ink1635.xml"/><Relationship Id="rId136" Type="http://schemas.openxmlformats.org/officeDocument/2006/relationships/image" Target="../media/image592.png"/><Relationship Id="rId157" Type="http://schemas.openxmlformats.org/officeDocument/2006/relationships/customXml" Target="../ink/ink1656.xml"/><Relationship Id="rId178" Type="http://schemas.openxmlformats.org/officeDocument/2006/relationships/customXml" Target="../ink/ink1667.xml"/><Relationship Id="rId301" Type="http://schemas.openxmlformats.org/officeDocument/2006/relationships/image" Target="../media/image690.png"/><Relationship Id="rId322" Type="http://schemas.openxmlformats.org/officeDocument/2006/relationships/customXml" Target="../ink/ink1739.xml"/><Relationship Id="rId343" Type="http://schemas.openxmlformats.org/officeDocument/2006/relationships/image" Target="../media/image735.png"/><Relationship Id="rId364" Type="http://schemas.openxmlformats.org/officeDocument/2006/relationships/customXml" Target="../ink/ink1760.xml"/><Relationship Id="rId61" Type="http://schemas.openxmlformats.org/officeDocument/2006/relationships/customXml" Target="../ink/ink1608.xml"/><Relationship Id="rId82" Type="http://schemas.openxmlformats.org/officeDocument/2006/relationships/image" Target="../media/image565.png"/><Relationship Id="rId199" Type="http://schemas.openxmlformats.org/officeDocument/2006/relationships/image" Target="../media/image639.png"/><Relationship Id="rId203" Type="http://schemas.openxmlformats.org/officeDocument/2006/relationships/image" Target="../media/image641.png"/><Relationship Id="rId385" Type="http://schemas.openxmlformats.org/officeDocument/2006/relationships/image" Target="../media/image756.png"/><Relationship Id="rId19" Type="http://schemas.openxmlformats.org/officeDocument/2006/relationships/customXml" Target="../ink/ink1587.xml"/><Relationship Id="rId224" Type="http://schemas.openxmlformats.org/officeDocument/2006/relationships/customXml" Target="../ink/ink1690.xml"/><Relationship Id="rId245" Type="http://schemas.openxmlformats.org/officeDocument/2006/relationships/image" Target="../media/image662.png"/><Relationship Id="rId266" Type="http://schemas.openxmlformats.org/officeDocument/2006/relationships/customXml" Target="../ink/ink1711.xml"/><Relationship Id="rId287" Type="http://schemas.openxmlformats.org/officeDocument/2006/relationships/image" Target="../media/image683.png"/><Relationship Id="rId410" Type="http://schemas.openxmlformats.org/officeDocument/2006/relationships/customXml" Target="../ink/ink1783.xml"/><Relationship Id="rId431" Type="http://schemas.openxmlformats.org/officeDocument/2006/relationships/image" Target="../media/image779.png"/><Relationship Id="rId30" Type="http://schemas.openxmlformats.org/officeDocument/2006/relationships/image" Target="../media/image539.png"/><Relationship Id="rId105" Type="http://schemas.openxmlformats.org/officeDocument/2006/relationships/customXml" Target="../ink/ink1630.xml"/><Relationship Id="rId126" Type="http://schemas.openxmlformats.org/officeDocument/2006/relationships/image" Target="../media/image587.png"/><Relationship Id="rId147" Type="http://schemas.openxmlformats.org/officeDocument/2006/relationships/customXml" Target="../ink/ink1651.xml"/><Relationship Id="rId168" Type="http://schemas.openxmlformats.org/officeDocument/2006/relationships/customXml" Target="../ink/ink1662.xml"/><Relationship Id="rId312" Type="http://schemas.openxmlformats.org/officeDocument/2006/relationships/customXml" Target="../ink/ink1734.xml"/><Relationship Id="rId333" Type="http://schemas.openxmlformats.org/officeDocument/2006/relationships/image" Target="../media/image730.png"/><Relationship Id="rId354" Type="http://schemas.openxmlformats.org/officeDocument/2006/relationships/customXml" Target="../ink/ink1755.xml"/><Relationship Id="rId51" Type="http://schemas.openxmlformats.org/officeDocument/2006/relationships/customXml" Target="../ink/ink1603.xml"/><Relationship Id="rId72" Type="http://schemas.openxmlformats.org/officeDocument/2006/relationships/image" Target="../media/image560.png"/><Relationship Id="rId93" Type="http://schemas.openxmlformats.org/officeDocument/2006/relationships/customXml" Target="../ink/ink1624.xml"/><Relationship Id="rId189" Type="http://schemas.openxmlformats.org/officeDocument/2006/relationships/image" Target="../media/image634.png"/><Relationship Id="rId375" Type="http://schemas.openxmlformats.org/officeDocument/2006/relationships/image" Target="../media/image751.png"/><Relationship Id="rId396" Type="http://schemas.openxmlformats.org/officeDocument/2006/relationships/customXml" Target="../ink/ink1776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685.xml"/><Relationship Id="rId235" Type="http://schemas.openxmlformats.org/officeDocument/2006/relationships/image" Target="../media/image657.png"/><Relationship Id="rId256" Type="http://schemas.openxmlformats.org/officeDocument/2006/relationships/customXml" Target="../ink/ink1706.xml"/><Relationship Id="rId277" Type="http://schemas.openxmlformats.org/officeDocument/2006/relationships/image" Target="../media/image678.png"/><Relationship Id="rId298" Type="http://schemas.openxmlformats.org/officeDocument/2006/relationships/customXml" Target="../ink/ink1727.xml"/><Relationship Id="rId400" Type="http://schemas.openxmlformats.org/officeDocument/2006/relationships/customXml" Target="../ink/ink1778.xml"/><Relationship Id="rId421" Type="http://schemas.openxmlformats.org/officeDocument/2006/relationships/image" Target="../media/image774.png"/><Relationship Id="rId442" Type="http://schemas.openxmlformats.org/officeDocument/2006/relationships/customXml" Target="../ink/ink1799.xml"/><Relationship Id="rId116" Type="http://schemas.openxmlformats.org/officeDocument/2006/relationships/image" Target="../media/image582.png"/><Relationship Id="rId137" Type="http://schemas.openxmlformats.org/officeDocument/2006/relationships/customXml" Target="../ink/ink1646.xml"/><Relationship Id="rId158" Type="http://schemas.openxmlformats.org/officeDocument/2006/relationships/image" Target="../media/image603.png"/><Relationship Id="rId302" Type="http://schemas.openxmlformats.org/officeDocument/2006/relationships/customXml" Target="../ink/ink1729.xml"/><Relationship Id="rId323" Type="http://schemas.openxmlformats.org/officeDocument/2006/relationships/image" Target="../media/image725.png"/><Relationship Id="rId344" Type="http://schemas.openxmlformats.org/officeDocument/2006/relationships/customXml" Target="../ink/ink1750.xml"/><Relationship Id="rId20" Type="http://schemas.openxmlformats.org/officeDocument/2006/relationships/image" Target="../media/image534.png"/><Relationship Id="rId41" Type="http://schemas.openxmlformats.org/officeDocument/2006/relationships/customXml" Target="../ink/ink1598.xml"/><Relationship Id="rId62" Type="http://schemas.openxmlformats.org/officeDocument/2006/relationships/image" Target="../media/image555.png"/><Relationship Id="rId83" Type="http://schemas.openxmlformats.org/officeDocument/2006/relationships/customXml" Target="../ink/ink1619.xml"/><Relationship Id="rId179" Type="http://schemas.openxmlformats.org/officeDocument/2006/relationships/image" Target="../media/image625.png"/><Relationship Id="rId365" Type="http://schemas.openxmlformats.org/officeDocument/2006/relationships/image" Target="../media/image746.png"/><Relationship Id="rId386" Type="http://schemas.openxmlformats.org/officeDocument/2006/relationships/customXml" Target="../ink/ink1771.xml"/><Relationship Id="rId190" Type="http://schemas.openxmlformats.org/officeDocument/2006/relationships/customXml" Target="../ink/ink1673.xml"/><Relationship Id="rId204" Type="http://schemas.openxmlformats.org/officeDocument/2006/relationships/customXml" Target="../ink/ink1680.xml"/><Relationship Id="rId225" Type="http://schemas.openxmlformats.org/officeDocument/2006/relationships/image" Target="../media/image652.png"/><Relationship Id="rId246" Type="http://schemas.openxmlformats.org/officeDocument/2006/relationships/customXml" Target="../ink/ink1701.xml"/><Relationship Id="rId267" Type="http://schemas.openxmlformats.org/officeDocument/2006/relationships/image" Target="../media/image673.png"/><Relationship Id="rId288" Type="http://schemas.openxmlformats.org/officeDocument/2006/relationships/customXml" Target="../ink/ink1722.xml"/><Relationship Id="rId411" Type="http://schemas.openxmlformats.org/officeDocument/2006/relationships/image" Target="../media/image769.png"/><Relationship Id="rId432" Type="http://schemas.openxmlformats.org/officeDocument/2006/relationships/customXml" Target="../ink/ink1794.xml"/><Relationship Id="rId106" Type="http://schemas.openxmlformats.org/officeDocument/2006/relationships/image" Target="../media/image577.png"/><Relationship Id="rId127" Type="http://schemas.openxmlformats.org/officeDocument/2006/relationships/customXml" Target="../ink/ink1641.xml"/><Relationship Id="rId313" Type="http://schemas.openxmlformats.org/officeDocument/2006/relationships/image" Target="../media/image720.png"/><Relationship Id="rId10" Type="http://schemas.openxmlformats.org/officeDocument/2006/relationships/image" Target="../media/image529.png"/><Relationship Id="rId31" Type="http://schemas.openxmlformats.org/officeDocument/2006/relationships/customXml" Target="../ink/ink1593.xml"/><Relationship Id="rId52" Type="http://schemas.openxmlformats.org/officeDocument/2006/relationships/image" Target="../media/image550.png"/><Relationship Id="rId73" Type="http://schemas.openxmlformats.org/officeDocument/2006/relationships/customXml" Target="../ink/ink1614.xml"/><Relationship Id="rId94" Type="http://schemas.openxmlformats.org/officeDocument/2006/relationships/image" Target="../media/image571.png"/><Relationship Id="rId148" Type="http://schemas.openxmlformats.org/officeDocument/2006/relationships/image" Target="../media/image598.png"/><Relationship Id="rId169" Type="http://schemas.openxmlformats.org/officeDocument/2006/relationships/image" Target="../media/image608.png"/><Relationship Id="rId334" Type="http://schemas.openxmlformats.org/officeDocument/2006/relationships/customXml" Target="../ink/ink1745.xml"/><Relationship Id="rId355" Type="http://schemas.openxmlformats.org/officeDocument/2006/relationships/image" Target="../media/image741.png"/><Relationship Id="rId376" Type="http://schemas.openxmlformats.org/officeDocument/2006/relationships/customXml" Target="../ink/ink1766.xml"/><Relationship Id="rId397" Type="http://schemas.openxmlformats.org/officeDocument/2006/relationships/image" Target="../media/image762.png"/><Relationship Id="rId4" Type="http://schemas.openxmlformats.org/officeDocument/2006/relationships/image" Target="../media/image516.png"/><Relationship Id="rId180" Type="http://schemas.openxmlformats.org/officeDocument/2006/relationships/customXml" Target="../ink/ink1668.xml"/><Relationship Id="rId215" Type="http://schemas.openxmlformats.org/officeDocument/2006/relationships/image" Target="../media/image647.png"/><Relationship Id="rId236" Type="http://schemas.openxmlformats.org/officeDocument/2006/relationships/customXml" Target="../ink/ink1696.xml"/><Relationship Id="rId257" Type="http://schemas.openxmlformats.org/officeDocument/2006/relationships/image" Target="../media/image668.png"/><Relationship Id="rId278" Type="http://schemas.openxmlformats.org/officeDocument/2006/relationships/customXml" Target="../ink/ink1717.xml"/><Relationship Id="rId401" Type="http://schemas.openxmlformats.org/officeDocument/2006/relationships/image" Target="../media/image764.png"/><Relationship Id="rId422" Type="http://schemas.openxmlformats.org/officeDocument/2006/relationships/customXml" Target="../ink/ink1789.xml"/><Relationship Id="rId443" Type="http://schemas.openxmlformats.org/officeDocument/2006/relationships/image" Target="../media/image785.png"/><Relationship Id="rId303" Type="http://schemas.openxmlformats.org/officeDocument/2006/relationships/image" Target="../media/image691.png"/><Relationship Id="rId42" Type="http://schemas.openxmlformats.org/officeDocument/2006/relationships/image" Target="../media/image545.png"/><Relationship Id="rId84" Type="http://schemas.openxmlformats.org/officeDocument/2006/relationships/image" Target="../media/image566.png"/><Relationship Id="rId138" Type="http://schemas.openxmlformats.org/officeDocument/2006/relationships/image" Target="../media/image593.png"/><Relationship Id="rId345" Type="http://schemas.openxmlformats.org/officeDocument/2006/relationships/image" Target="../media/image736.png"/><Relationship Id="rId387" Type="http://schemas.openxmlformats.org/officeDocument/2006/relationships/image" Target="../media/image757.png"/><Relationship Id="rId191" Type="http://schemas.openxmlformats.org/officeDocument/2006/relationships/image" Target="../media/image635.png"/><Relationship Id="rId205" Type="http://schemas.openxmlformats.org/officeDocument/2006/relationships/image" Target="../media/image642.png"/><Relationship Id="rId247" Type="http://schemas.openxmlformats.org/officeDocument/2006/relationships/image" Target="../media/image663.png"/><Relationship Id="rId412" Type="http://schemas.openxmlformats.org/officeDocument/2006/relationships/customXml" Target="../ink/ink1784.xml"/><Relationship Id="rId107" Type="http://schemas.openxmlformats.org/officeDocument/2006/relationships/customXml" Target="../ink/ink1631.xml"/><Relationship Id="rId289" Type="http://schemas.openxmlformats.org/officeDocument/2006/relationships/image" Target="../media/image684.png"/><Relationship Id="rId11" Type="http://schemas.openxmlformats.org/officeDocument/2006/relationships/customXml" Target="../ink/ink1583.xml"/><Relationship Id="rId53" Type="http://schemas.openxmlformats.org/officeDocument/2006/relationships/customXml" Target="../ink/ink1604.xml"/><Relationship Id="rId149" Type="http://schemas.openxmlformats.org/officeDocument/2006/relationships/customXml" Target="../ink/ink1652.xml"/><Relationship Id="rId314" Type="http://schemas.openxmlformats.org/officeDocument/2006/relationships/customXml" Target="../ink/ink1735.xml"/><Relationship Id="rId356" Type="http://schemas.openxmlformats.org/officeDocument/2006/relationships/customXml" Target="../ink/ink1756.xml"/><Relationship Id="rId398" Type="http://schemas.openxmlformats.org/officeDocument/2006/relationships/customXml" Target="../ink/ink1777.xml"/><Relationship Id="rId95" Type="http://schemas.openxmlformats.org/officeDocument/2006/relationships/customXml" Target="../ink/ink1625.xml"/><Relationship Id="rId160" Type="http://schemas.openxmlformats.org/officeDocument/2006/relationships/image" Target="../media/image604.png"/><Relationship Id="rId216" Type="http://schemas.openxmlformats.org/officeDocument/2006/relationships/customXml" Target="../ink/ink1686.xml"/><Relationship Id="rId423" Type="http://schemas.openxmlformats.org/officeDocument/2006/relationships/image" Target="../media/image775.png"/><Relationship Id="rId258" Type="http://schemas.openxmlformats.org/officeDocument/2006/relationships/customXml" Target="../ink/ink1707.xml"/><Relationship Id="rId22" Type="http://schemas.openxmlformats.org/officeDocument/2006/relationships/image" Target="../media/image535.png"/><Relationship Id="rId64" Type="http://schemas.openxmlformats.org/officeDocument/2006/relationships/image" Target="../media/image556.png"/><Relationship Id="rId118" Type="http://schemas.openxmlformats.org/officeDocument/2006/relationships/image" Target="../media/image583.png"/><Relationship Id="rId325" Type="http://schemas.openxmlformats.org/officeDocument/2006/relationships/image" Target="../media/image726.png"/><Relationship Id="rId367" Type="http://schemas.openxmlformats.org/officeDocument/2006/relationships/image" Target="../media/image747.png"/><Relationship Id="rId171" Type="http://schemas.openxmlformats.org/officeDocument/2006/relationships/image" Target="../media/image609.png"/><Relationship Id="rId227" Type="http://schemas.openxmlformats.org/officeDocument/2006/relationships/image" Target="../media/image653.png"/><Relationship Id="rId269" Type="http://schemas.openxmlformats.org/officeDocument/2006/relationships/image" Target="../media/image674.png"/><Relationship Id="rId434" Type="http://schemas.openxmlformats.org/officeDocument/2006/relationships/customXml" Target="../ink/ink1795.xml"/><Relationship Id="rId33" Type="http://schemas.openxmlformats.org/officeDocument/2006/relationships/customXml" Target="../ink/ink1594.xml"/><Relationship Id="rId129" Type="http://schemas.openxmlformats.org/officeDocument/2006/relationships/customXml" Target="../ink/ink1642.xml"/><Relationship Id="rId280" Type="http://schemas.openxmlformats.org/officeDocument/2006/relationships/customXml" Target="../ink/ink1718.xml"/><Relationship Id="rId336" Type="http://schemas.openxmlformats.org/officeDocument/2006/relationships/customXml" Target="../ink/ink1746.xml"/><Relationship Id="rId75" Type="http://schemas.openxmlformats.org/officeDocument/2006/relationships/customXml" Target="../ink/ink1615.xml"/><Relationship Id="rId140" Type="http://schemas.openxmlformats.org/officeDocument/2006/relationships/image" Target="../media/image594.png"/><Relationship Id="rId182" Type="http://schemas.openxmlformats.org/officeDocument/2006/relationships/customXml" Target="../ink/ink1669.xml"/><Relationship Id="rId378" Type="http://schemas.openxmlformats.org/officeDocument/2006/relationships/customXml" Target="../ink/ink1767.xml"/><Relationship Id="rId403" Type="http://schemas.openxmlformats.org/officeDocument/2006/relationships/image" Target="../media/image765.png"/><Relationship Id="rId6" Type="http://schemas.openxmlformats.org/officeDocument/2006/relationships/image" Target="../media/image527.png"/><Relationship Id="rId238" Type="http://schemas.openxmlformats.org/officeDocument/2006/relationships/customXml" Target="../ink/ink1697.xml"/><Relationship Id="rId445" Type="http://schemas.openxmlformats.org/officeDocument/2006/relationships/image" Target="../media/image786.png"/><Relationship Id="rId291" Type="http://schemas.openxmlformats.org/officeDocument/2006/relationships/image" Target="../media/image685.png"/><Relationship Id="rId305" Type="http://schemas.openxmlformats.org/officeDocument/2006/relationships/image" Target="../media/image692.png"/><Relationship Id="rId347" Type="http://schemas.openxmlformats.org/officeDocument/2006/relationships/image" Target="../media/image737.png"/><Relationship Id="rId44" Type="http://schemas.openxmlformats.org/officeDocument/2006/relationships/image" Target="../media/image546.png"/><Relationship Id="rId86" Type="http://schemas.openxmlformats.org/officeDocument/2006/relationships/image" Target="../media/image567.png"/><Relationship Id="rId151" Type="http://schemas.openxmlformats.org/officeDocument/2006/relationships/customXml" Target="../ink/ink1653.xml"/><Relationship Id="rId389" Type="http://schemas.openxmlformats.org/officeDocument/2006/relationships/image" Target="../media/image758.png"/><Relationship Id="rId193" Type="http://schemas.openxmlformats.org/officeDocument/2006/relationships/image" Target="../media/image636.png"/><Relationship Id="rId207" Type="http://schemas.openxmlformats.org/officeDocument/2006/relationships/image" Target="../media/image643.png"/><Relationship Id="rId249" Type="http://schemas.openxmlformats.org/officeDocument/2006/relationships/image" Target="../media/image664.png"/><Relationship Id="rId414" Type="http://schemas.openxmlformats.org/officeDocument/2006/relationships/customXml" Target="../ink/ink1785.xml"/><Relationship Id="rId13" Type="http://schemas.openxmlformats.org/officeDocument/2006/relationships/customXml" Target="../ink/ink1584.xml"/><Relationship Id="rId109" Type="http://schemas.openxmlformats.org/officeDocument/2006/relationships/customXml" Target="../ink/ink1632.xml"/><Relationship Id="rId260" Type="http://schemas.openxmlformats.org/officeDocument/2006/relationships/customXml" Target="../ink/ink1708.xml"/><Relationship Id="rId316" Type="http://schemas.openxmlformats.org/officeDocument/2006/relationships/customXml" Target="../ink/ink1736.xml"/><Relationship Id="rId55" Type="http://schemas.openxmlformats.org/officeDocument/2006/relationships/customXml" Target="../ink/ink1605.xml"/><Relationship Id="rId97" Type="http://schemas.openxmlformats.org/officeDocument/2006/relationships/customXml" Target="../ink/ink1626.xml"/><Relationship Id="rId120" Type="http://schemas.openxmlformats.org/officeDocument/2006/relationships/image" Target="../media/image584.png"/><Relationship Id="rId358" Type="http://schemas.openxmlformats.org/officeDocument/2006/relationships/customXml" Target="../ink/ink1757.xml"/><Relationship Id="rId162" Type="http://schemas.openxmlformats.org/officeDocument/2006/relationships/image" Target="../media/image605.png"/><Relationship Id="rId218" Type="http://schemas.openxmlformats.org/officeDocument/2006/relationships/customXml" Target="../ink/ink1687.xml"/><Relationship Id="rId425" Type="http://schemas.openxmlformats.org/officeDocument/2006/relationships/image" Target="../media/image776.png"/><Relationship Id="rId271" Type="http://schemas.openxmlformats.org/officeDocument/2006/relationships/image" Target="../media/image675.png"/><Relationship Id="rId24" Type="http://schemas.openxmlformats.org/officeDocument/2006/relationships/image" Target="../media/image536.png"/><Relationship Id="rId66" Type="http://schemas.openxmlformats.org/officeDocument/2006/relationships/image" Target="../media/image557.png"/><Relationship Id="rId131" Type="http://schemas.openxmlformats.org/officeDocument/2006/relationships/customXml" Target="../ink/ink1643.xml"/><Relationship Id="rId327" Type="http://schemas.openxmlformats.org/officeDocument/2006/relationships/image" Target="../media/image727.png"/><Relationship Id="rId369" Type="http://schemas.openxmlformats.org/officeDocument/2006/relationships/image" Target="../media/image748.png"/><Relationship Id="rId173" Type="http://schemas.openxmlformats.org/officeDocument/2006/relationships/image" Target="../media/image610.png"/><Relationship Id="rId229" Type="http://schemas.openxmlformats.org/officeDocument/2006/relationships/image" Target="../media/image654.png"/><Relationship Id="rId380" Type="http://schemas.openxmlformats.org/officeDocument/2006/relationships/customXml" Target="../ink/ink1768.xml"/><Relationship Id="rId436" Type="http://schemas.openxmlformats.org/officeDocument/2006/relationships/customXml" Target="../ink/ink1796.xml"/><Relationship Id="rId240" Type="http://schemas.openxmlformats.org/officeDocument/2006/relationships/customXml" Target="../ink/ink1698.xml"/><Relationship Id="rId35" Type="http://schemas.openxmlformats.org/officeDocument/2006/relationships/customXml" Target="../ink/ink1595.xml"/><Relationship Id="rId77" Type="http://schemas.openxmlformats.org/officeDocument/2006/relationships/customXml" Target="../ink/ink1616.xml"/><Relationship Id="rId100" Type="http://schemas.openxmlformats.org/officeDocument/2006/relationships/image" Target="../media/image574.png"/><Relationship Id="rId282" Type="http://schemas.openxmlformats.org/officeDocument/2006/relationships/customXml" Target="../ink/ink1719.xml"/><Relationship Id="rId338" Type="http://schemas.openxmlformats.org/officeDocument/2006/relationships/customXml" Target="../ink/ink1747.xml"/><Relationship Id="rId8" Type="http://schemas.openxmlformats.org/officeDocument/2006/relationships/image" Target="../media/image528.png"/><Relationship Id="rId142" Type="http://schemas.openxmlformats.org/officeDocument/2006/relationships/image" Target="../media/image595.png"/><Relationship Id="rId184" Type="http://schemas.openxmlformats.org/officeDocument/2006/relationships/customXml" Target="../ink/ink1670.xml"/><Relationship Id="rId391" Type="http://schemas.openxmlformats.org/officeDocument/2006/relationships/image" Target="../media/image759.png"/><Relationship Id="rId405" Type="http://schemas.openxmlformats.org/officeDocument/2006/relationships/image" Target="../media/image766.png"/><Relationship Id="rId447" Type="http://schemas.openxmlformats.org/officeDocument/2006/relationships/image" Target="../media/image787.png"/><Relationship Id="rId251" Type="http://schemas.openxmlformats.org/officeDocument/2006/relationships/image" Target="../media/image665.png"/><Relationship Id="rId46" Type="http://schemas.openxmlformats.org/officeDocument/2006/relationships/image" Target="../media/image547.png"/><Relationship Id="rId293" Type="http://schemas.openxmlformats.org/officeDocument/2006/relationships/image" Target="../media/image686.png"/><Relationship Id="rId307" Type="http://schemas.openxmlformats.org/officeDocument/2006/relationships/image" Target="../media/image693.png"/><Relationship Id="rId349" Type="http://schemas.openxmlformats.org/officeDocument/2006/relationships/image" Target="../media/image738.png"/><Relationship Id="rId88" Type="http://schemas.openxmlformats.org/officeDocument/2006/relationships/image" Target="../media/image568.png"/><Relationship Id="rId111" Type="http://schemas.openxmlformats.org/officeDocument/2006/relationships/customXml" Target="../ink/ink1633.xml"/><Relationship Id="rId153" Type="http://schemas.openxmlformats.org/officeDocument/2006/relationships/customXml" Target="../ink/ink1654.xml"/><Relationship Id="rId195" Type="http://schemas.openxmlformats.org/officeDocument/2006/relationships/image" Target="../media/image637.png"/><Relationship Id="rId209" Type="http://schemas.openxmlformats.org/officeDocument/2006/relationships/image" Target="../media/image644.png"/><Relationship Id="rId360" Type="http://schemas.openxmlformats.org/officeDocument/2006/relationships/customXml" Target="../ink/ink1758.xml"/><Relationship Id="rId416" Type="http://schemas.openxmlformats.org/officeDocument/2006/relationships/customXml" Target="../ink/ink1786.xml"/><Relationship Id="rId220" Type="http://schemas.openxmlformats.org/officeDocument/2006/relationships/customXml" Target="../ink/ink1688.xml"/><Relationship Id="rId15" Type="http://schemas.openxmlformats.org/officeDocument/2006/relationships/customXml" Target="../ink/ink1585.xml"/><Relationship Id="rId57" Type="http://schemas.openxmlformats.org/officeDocument/2006/relationships/customXml" Target="../ink/ink1606.xml"/><Relationship Id="rId262" Type="http://schemas.openxmlformats.org/officeDocument/2006/relationships/customXml" Target="../ink/ink1709.xml"/><Relationship Id="rId318" Type="http://schemas.openxmlformats.org/officeDocument/2006/relationships/customXml" Target="../ink/ink1737.xml"/><Relationship Id="rId99" Type="http://schemas.openxmlformats.org/officeDocument/2006/relationships/customXml" Target="../ink/ink1627.xml"/><Relationship Id="rId122" Type="http://schemas.openxmlformats.org/officeDocument/2006/relationships/image" Target="../media/image585.png"/><Relationship Id="rId164" Type="http://schemas.openxmlformats.org/officeDocument/2006/relationships/image" Target="../media/image606.png"/><Relationship Id="rId371" Type="http://schemas.openxmlformats.org/officeDocument/2006/relationships/image" Target="../media/image749.png"/><Relationship Id="rId427" Type="http://schemas.openxmlformats.org/officeDocument/2006/relationships/image" Target="../media/image777.png"/><Relationship Id="rId26" Type="http://schemas.openxmlformats.org/officeDocument/2006/relationships/image" Target="../media/image537.png"/><Relationship Id="rId231" Type="http://schemas.openxmlformats.org/officeDocument/2006/relationships/image" Target="../media/image655.png"/><Relationship Id="rId273" Type="http://schemas.openxmlformats.org/officeDocument/2006/relationships/image" Target="../media/image676.png"/><Relationship Id="rId329" Type="http://schemas.openxmlformats.org/officeDocument/2006/relationships/image" Target="../media/image728.png"/><Relationship Id="rId68" Type="http://schemas.openxmlformats.org/officeDocument/2006/relationships/image" Target="../media/image558.png"/><Relationship Id="rId133" Type="http://schemas.openxmlformats.org/officeDocument/2006/relationships/customXml" Target="../ink/ink1644.xml"/><Relationship Id="rId175" Type="http://schemas.openxmlformats.org/officeDocument/2006/relationships/image" Target="../media/image623.png"/><Relationship Id="rId340" Type="http://schemas.openxmlformats.org/officeDocument/2006/relationships/customXml" Target="../ink/ink1748.xml"/><Relationship Id="rId200" Type="http://schemas.openxmlformats.org/officeDocument/2006/relationships/customXml" Target="../ink/ink1678.xml"/><Relationship Id="rId382" Type="http://schemas.openxmlformats.org/officeDocument/2006/relationships/customXml" Target="../ink/ink1769.xml"/><Relationship Id="rId438" Type="http://schemas.openxmlformats.org/officeDocument/2006/relationships/customXml" Target="../ink/ink1797.xml"/><Relationship Id="rId242" Type="http://schemas.openxmlformats.org/officeDocument/2006/relationships/customXml" Target="../ink/ink1699.xml"/><Relationship Id="rId284" Type="http://schemas.openxmlformats.org/officeDocument/2006/relationships/customXml" Target="../ink/ink1720.xml"/><Relationship Id="rId37" Type="http://schemas.openxmlformats.org/officeDocument/2006/relationships/customXml" Target="../ink/ink1596.xml"/><Relationship Id="rId79" Type="http://schemas.openxmlformats.org/officeDocument/2006/relationships/customXml" Target="../ink/ink1617.xml"/><Relationship Id="rId102" Type="http://schemas.openxmlformats.org/officeDocument/2006/relationships/image" Target="../media/image575.png"/><Relationship Id="rId144" Type="http://schemas.openxmlformats.org/officeDocument/2006/relationships/image" Target="../media/image596.png"/><Relationship Id="rId90" Type="http://schemas.openxmlformats.org/officeDocument/2006/relationships/image" Target="../media/image569.png"/><Relationship Id="rId186" Type="http://schemas.openxmlformats.org/officeDocument/2006/relationships/customXml" Target="../ink/ink1671.xml"/><Relationship Id="rId351" Type="http://schemas.openxmlformats.org/officeDocument/2006/relationships/image" Target="../media/image739.png"/><Relationship Id="rId393" Type="http://schemas.openxmlformats.org/officeDocument/2006/relationships/image" Target="../media/image760.png"/><Relationship Id="rId407" Type="http://schemas.openxmlformats.org/officeDocument/2006/relationships/image" Target="../media/image767.png"/><Relationship Id="rId449" Type="http://schemas.openxmlformats.org/officeDocument/2006/relationships/image" Target="../media/image788.png"/><Relationship Id="rId211" Type="http://schemas.openxmlformats.org/officeDocument/2006/relationships/image" Target="../media/image645.png"/><Relationship Id="rId253" Type="http://schemas.openxmlformats.org/officeDocument/2006/relationships/image" Target="../media/image666.png"/><Relationship Id="rId295" Type="http://schemas.openxmlformats.org/officeDocument/2006/relationships/image" Target="../media/image687.png"/><Relationship Id="rId309" Type="http://schemas.openxmlformats.org/officeDocument/2006/relationships/image" Target="../media/image718.png"/><Relationship Id="rId48" Type="http://schemas.openxmlformats.org/officeDocument/2006/relationships/image" Target="../media/image548.png"/><Relationship Id="rId113" Type="http://schemas.openxmlformats.org/officeDocument/2006/relationships/customXml" Target="../ink/ink1634.xml"/><Relationship Id="rId320" Type="http://schemas.openxmlformats.org/officeDocument/2006/relationships/customXml" Target="../ink/ink1738.xml"/><Relationship Id="rId155" Type="http://schemas.openxmlformats.org/officeDocument/2006/relationships/customXml" Target="../ink/ink1655.xml"/><Relationship Id="rId197" Type="http://schemas.openxmlformats.org/officeDocument/2006/relationships/image" Target="../media/image638.png"/><Relationship Id="rId362" Type="http://schemas.openxmlformats.org/officeDocument/2006/relationships/customXml" Target="../ink/ink1759.xml"/><Relationship Id="rId418" Type="http://schemas.openxmlformats.org/officeDocument/2006/relationships/customXml" Target="../ink/ink1787.xml"/><Relationship Id="rId222" Type="http://schemas.openxmlformats.org/officeDocument/2006/relationships/customXml" Target="../ink/ink1689.xml"/><Relationship Id="rId264" Type="http://schemas.openxmlformats.org/officeDocument/2006/relationships/customXml" Target="../ink/ink1710.xml"/><Relationship Id="rId17" Type="http://schemas.openxmlformats.org/officeDocument/2006/relationships/customXml" Target="../ink/ink1586.xml"/><Relationship Id="rId59" Type="http://schemas.openxmlformats.org/officeDocument/2006/relationships/customXml" Target="../ink/ink1607.xml"/><Relationship Id="rId124" Type="http://schemas.openxmlformats.org/officeDocument/2006/relationships/image" Target="../media/image586.png"/><Relationship Id="rId70" Type="http://schemas.openxmlformats.org/officeDocument/2006/relationships/image" Target="../media/image559.png"/><Relationship Id="rId166" Type="http://schemas.openxmlformats.org/officeDocument/2006/relationships/customXml" Target="../ink/ink1661.xml"/><Relationship Id="rId331" Type="http://schemas.openxmlformats.org/officeDocument/2006/relationships/image" Target="../media/image729.png"/><Relationship Id="rId373" Type="http://schemas.openxmlformats.org/officeDocument/2006/relationships/image" Target="../media/image750.png"/><Relationship Id="rId429" Type="http://schemas.openxmlformats.org/officeDocument/2006/relationships/image" Target="../media/image778.png"/><Relationship Id="rId1" Type="http://schemas.microsoft.com/office/2007/relationships/media" Target="../media/media25.m4a"/><Relationship Id="rId233" Type="http://schemas.openxmlformats.org/officeDocument/2006/relationships/image" Target="../media/image656.png"/><Relationship Id="rId440" Type="http://schemas.openxmlformats.org/officeDocument/2006/relationships/customXml" Target="../ink/ink1798.xml"/><Relationship Id="rId28" Type="http://schemas.openxmlformats.org/officeDocument/2006/relationships/image" Target="../media/image538.png"/><Relationship Id="rId275" Type="http://schemas.openxmlformats.org/officeDocument/2006/relationships/image" Target="../media/image677.png"/><Relationship Id="rId300" Type="http://schemas.openxmlformats.org/officeDocument/2006/relationships/customXml" Target="../ink/ink1728.xml"/><Relationship Id="rId81" Type="http://schemas.openxmlformats.org/officeDocument/2006/relationships/customXml" Target="../ink/ink1618.xml"/><Relationship Id="rId135" Type="http://schemas.openxmlformats.org/officeDocument/2006/relationships/customXml" Target="../ink/ink1645.xml"/><Relationship Id="rId177" Type="http://schemas.openxmlformats.org/officeDocument/2006/relationships/image" Target="../media/image624.png"/><Relationship Id="rId342" Type="http://schemas.openxmlformats.org/officeDocument/2006/relationships/customXml" Target="../ink/ink1749.xml"/><Relationship Id="rId384" Type="http://schemas.openxmlformats.org/officeDocument/2006/relationships/customXml" Target="../ink/ink1770.xml"/><Relationship Id="rId202" Type="http://schemas.openxmlformats.org/officeDocument/2006/relationships/customXml" Target="../ink/ink1679.xml"/><Relationship Id="rId244" Type="http://schemas.openxmlformats.org/officeDocument/2006/relationships/customXml" Target="../ink/ink1700.xml"/><Relationship Id="rId39" Type="http://schemas.openxmlformats.org/officeDocument/2006/relationships/customXml" Target="../ink/ink1597.xml"/><Relationship Id="rId286" Type="http://schemas.openxmlformats.org/officeDocument/2006/relationships/customXml" Target="../ink/ink1721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60.png"/><Relationship Id="rId21" Type="http://schemas.openxmlformats.org/officeDocument/2006/relationships/customXml" Target="../ink/ink1811.xml"/><Relationship Id="rId42" Type="http://schemas.openxmlformats.org/officeDocument/2006/relationships/image" Target="../media/image587.png"/><Relationship Id="rId63" Type="http://schemas.openxmlformats.org/officeDocument/2006/relationships/image" Target="../media/image3490.png"/><Relationship Id="rId84" Type="http://schemas.openxmlformats.org/officeDocument/2006/relationships/customXml" Target="../ink/ink1843.xml"/><Relationship Id="rId138" Type="http://schemas.openxmlformats.org/officeDocument/2006/relationships/customXml" Target="../ink/ink1870.xml"/><Relationship Id="rId159" Type="http://schemas.openxmlformats.org/officeDocument/2006/relationships/image" Target="../media/image4593.png"/><Relationship Id="rId170" Type="http://schemas.openxmlformats.org/officeDocument/2006/relationships/customXml" Target="../ink/ink1886.xml"/><Relationship Id="rId191" Type="http://schemas.openxmlformats.org/officeDocument/2006/relationships/image" Target="../media/image798.png"/><Relationship Id="rId205" Type="http://schemas.openxmlformats.org/officeDocument/2006/relationships/image" Target="../media/image805.png"/><Relationship Id="rId226" Type="http://schemas.openxmlformats.org/officeDocument/2006/relationships/customXml" Target="../ink/ink1914.xml"/><Relationship Id="rId247" Type="http://schemas.openxmlformats.org/officeDocument/2006/relationships/image" Target="../media/image826.png"/><Relationship Id="rId107" Type="http://schemas.openxmlformats.org/officeDocument/2006/relationships/image" Target="../media/image3712.png"/><Relationship Id="rId11" Type="http://schemas.openxmlformats.org/officeDocument/2006/relationships/customXml" Target="../ink/ink1806.xml"/><Relationship Id="rId32" Type="http://schemas.openxmlformats.org/officeDocument/2006/relationships/image" Target="../media/image582.png"/><Relationship Id="rId53" Type="http://schemas.openxmlformats.org/officeDocument/2006/relationships/customXml" Target="../ink/ink1827.xml"/><Relationship Id="rId74" Type="http://schemas.openxmlformats.org/officeDocument/2006/relationships/customXml" Target="../ink/ink1838.xml"/><Relationship Id="rId128" Type="http://schemas.openxmlformats.org/officeDocument/2006/relationships/customXml" Target="../ink/ink1865.xml"/><Relationship Id="rId149" Type="http://schemas.openxmlformats.org/officeDocument/2006/relationships/image" Target="../media/image4030.png"/><Relationship Id="rId5" Type="http://schemas.openxmlformats.org/officeDocument/2006/relationships/customXml" Target="../ink/ink1803.xml"/><Relationship Id="rId95" Type="http://schemas.openxmlformats.org/officeDocument/2006/relationships/image" Target="../media/image3650.png"/><Relationship Id="rId160" Type="http://schemas.openxmlformats.org/officeDocument/2006/relationships/customXml" Target="../ink/ink1881.xml"/><Relationship Id="rId181" Type="http://schemas.openxmlformats.org/officeDocument/2006/relationships/image" Target="../media/image793.png"/><Relationship Id="rId216" Type="http://schemas.openxmlformats.org/officeDocument/2006/relationships/customXml" Target="../ink/ink1909.xml"/><Relationship Id="rId237" Type="http://schemas.openxmlformats.org/officeDocument/2006/relationships/image" Target="../media/image821.png"/><Relationship Id="rId22" Type="http://schemas.openxmlformats.org/officeDocument/2006/relationships/image" Target="../media/image577.png"/><Relationship Id="rId43" Type="http://schemas.openxmlformats.org/officeDocument/2006/relationships/customXml" Target="../ink/ink1822.xml"/><Relationship Id="rId64" Type="http://schemas.openxmlformats.org/officeDocument/2006/relationships/customXml" Target="../ink/ink1833.xml"/><Relationship Id="rId118" Type="http://schemas.openxmlformats.org/officeDocument/2006/relationships/customXml" Target="../ink/ink1860.xml"/><Relationship Id="rId139" Type="http://schemas.openxmlformats.org/officeDocument/2006/relationships/image" Target="../media/image3980.png"/><Relationship Id="rId85" Type="http://schemas.openxmlformats.org/officeDocument/2006/relationships/image" Target="../media/image3601.png"/><Relationship Id="rId150" Type="http://schemas.openxmlformats.org/officeDocument/2006/relationships/customXml" Target="../ink/ink1876.xml"/><Relationship Id="rId171" Type="http://schemas.openxmlformats.org/officeDocument/2006/relationships/image" Target="../media/image5090.png"/><Relationship Id="rId192" Type="http://schemas.openxmlformats.org/officeDocument/2006/relationships/customXml" Target="../ink/ink1897.xml"/><Relationship Id="rId206" Type="http://schemas.openxmlformats.org/officeDocument/2006/relationships/customXml" Target="../ink/ink1904.xml"/><Relationship Id="rId227" Type="http://schemas.openxmlformats.org/officeDocument/2006/relationships/image" Target="../media/image816.png"/><Relationship Id="rId248" Type="http://schemas.openxmlformats.org/officeDocument/2006/relationships/image" Target="../media/image1.png"/><Relationship Id="rId12" Type="http://schemas.openxmlformats.org/officeDocument/2006/relationships/image" Target="../media/image544.png"/><Relationship Id="rId33" Type="http://schemas.openxmlformats.org/officeDocument/2006/relationships/customXml" Target="../ink/ink1817.xml"/><Relationship Id="rId108" Type="http://schemas.openxmlformats.org/officeDocument/2006/relationships/customXml" Target="../ink/ink1855.xml"/><Relationship Id="rId129" Type="http://schemas.openxmlformats.org/officeDocument/2006/relationships/image" Target="../media/image3820.png"/><Relationship Id="rId54" Type="http://schemas.openxmlformats.org/officeDocument/2006/relationships/customXml" Target="../ink/ink1828.xml"/><Relationship Id="rId75" Type="http://schemas.openxmlformats.org/officeDocument/2006/relationships/image" Target="../media/image3551.png"/><Relationship Id="rId96" Type="http://schemas.openxmlformats.org/officeDocument/2006/relationships/customXml" Target="../ink/ink1849.xml"/><Relationship Id="rId140" Type="http://schemas.openxmlformats.org/officeDocument/2006/relationships/customXml" Target="../ink/ink1871.xml"/><Relationship Id="rId161" Type="http://schemas.openxmlformats.org/officeDocument/2006/relationships/image" Target="../media/image4602.png"/><Relationship Id="rId182" Type="http://schemas.openxmlformats.org/officeDocument/2006/relationships/customXml" Target="../ink/ink1892.xml"/><Relationship Id="rId217" Type="http://schemas.openxmlformats.org/officeDocument/2006/relationships/image" Target="../media/image811.png"/><Relationship Id="rId6" Type="http://schemas.openxmlformats.org/officeDocument/2006/relationships/image" Target="../media/image541.png"/><Relationship Id="rId238" Type="http://schemas.openxmlformats.org/officeDocument/2006/relationships/customXml" Target="../ink/ink1920.xml"/><Relationship Id="rId23" Type="http://schemas.openxmlformats.org/officeDocument/2006/relationships/customXml" Target="../ink/ink1812.xml"/><Relationship Id="rId119" Type="http://schemas.openxmlformats.org/officeDocument/2006/relationships/image" Target="../media/image3770.png"/><Relationship Id="rId44" Type="http://schemas.openxmlformats.org/officeDocument/2006/relationships/image" Target="../media/image588.png"/><Relationship Id="rId65" Type="http://schemas.openxmlformats.org/officeDocument/2006/relationships/image" Target="../media/image3500.png"/><Relationship Id="rId86" Type="http://schemas.openxmlformats.org/officeDocument/2006/relationships/customXml" Target="../ink/ink1844.xml"/><Relationship Id="rId130" Type="http://schemas.openxmlformats.org/officeDocument/2006/relationships/customXml" Target="../ink/ink1866.xml"/><Relationship Id="rId151" Type="http://schemas.openxmlformats.org/officeDocument/2006/relationships/image" Target="../media/image4040.png"/><Relationship Id="rId172" Type="http://schemas.openxmlformats.org/officeDocument/2006/relationships/customXml" Target="../ink/ink1887.xml"/><Relationship Id="rId193" Type="http://schemas.openxmlformats.org/officeDocument/2006/relationships/image" Target="../media/image799.png"/><Relationship Id="rId207" Type="http://schemas.openxmlformats.org/officeDocument/2006/relationships/image" Target="../media/image806.png"/><Relationship Id="rId228" Type="http://schemas.openxmlformats.org/officeDocument/2006/relationships/customXml" Target="../ink/ink1915.xml"/><Relationship Id="rId13" Type="http://schemas.openxmlformats.org/officeDocument/2006/relationships/customXml" Target="../ink/ink1807.xml"/><Relationship Id="rId109" Type="http://schemas.openxmlformats.org/officeDocument/2006/relationships/image" Target="../media/image3720.png"/><Relationship Id="rId34" Type="http://schemas.openxmlformats.org/officeDocument/2006/relationships/image" Target="../media/image583.png"/><Relationship Id="rId55" Type="http://schemas.openxmlformats.org/officeDocument/2006/relationships/image" Target="../media/image607.png"/><Relationship Id="rId76" Type="http://schemas.openxmlformats.org/officeDocument/2006/relationships/customXml" Target="../ink/ink1839.xml"/><Relationship Id="rId97" Type="http://schemas.openxmlformats.org/officeDocument/2006/relationships/image" Target="../media/image3660.png"/><Relationship Id="rId120" Type="http://schemas.openxmlformats.org/officeDocument/2006/relationships/customXml" Target="../ink/ink1861.xml"/><Relationship Id="rId141" Type="http://schemas.openxmlformats.org/officeDocument/2006/relationships/image" Target="../media/image3990.png"/><Relationship Id="rId7" Type="http://schemas.openxmlformats.org/officeDocument/2006/relationships/customXml" Target="../ink/ink1804.xml"/><Relationship Id="rId162" Type="http://schemas.openxmlformats.org/officeDocument/2006/relationships/customXml" Target="../ink/ink1882.xml"/><Relationship Id="rId183" Type="http://schemas.openxmlformats.org/officeDocument/2006/relationships/image" Target="../media/image794.png"/><Relationship Id="rId218" Type="http://schemas.openxmlformats.org/officeDocument/2006/relationships/customXml" Target="../ink/ink1910.xml"/><Relationship Id="rId239" Type="http://schemas.openxmlformats.org/officeDocument/2006/relationships/image" Target="../media/image822.png"/><Relationship Id="rId24" Type="http://schemas.openxmlformats.org/officeDocument/2006/relationships/image" Target="../media/image578.png"/><Relationship Id="rId45" Type="http://schemas.openxmlformats.org/officeDocument/2006/relationships/customXml" Target="../ink/ink1823.xml"/><Relationship Id="rId66" Type="http://schemas.openxmlformats.org/officeDocument/2006/relationships/customXml" Target="../ink/ink1834.xml"/><Relationship Id="rId87" Type="http://schemas.openxmlformats.org/officeDocument/2006/relationships/image" Target="../media/image3614.png"/><Relationship Id="rId110" Type="http://schemas.openxmlformats.org/officeDocument/2006/relationships/customXml" Target="../ink/ink1856.xml"/><Relationship Id="rId131" Type="http://schemas.openxmlformats.org/officeDocument/2006/relationships/image" Target="../media/image3830.png"/><Relationship Id="rId152" Type="http://schemas.openxmlformats.org/officeDocument/2006/relationships/customXml" Target="../ink/ink1877.xml"/><Relationship Id="rId173" Type="http://schemas.openxmlformats.org/officeDocument/2006/relationships/image" Target="../media/image789.png"/><Relationship Id="rId194" Type="http://schemas.openxmlformats.org/officeDocument/2006/relationships/customXml" Target="../ink/ink1898.xml"/><Relationship Id="rId208" Type="http://schemas.openxmlformats.org/officeDocument/2006/relationships/customXml" Target="../ink/ink1905.xml"/><Relationship Id="rId229" Type="http://schemas.openxmlformats.org/officeDocument/2006/relationships/image" Target="../media/image817.png"/><Relationship Id="rId240" Type="http://schemas.openxmlformats.org/officeDocument/2006/relationships/customXml" Target="../ink/ink1921.xml"/><Relationship Id="rId14" Type="http://schemas.openxmlformats.org/officeDocument/2006/relationships/image" Target="../media/image545.png"/><Relationship Id="rId35" Type="http://schemas.openxmlformats.org/officeDocument/2006/relationships/customXml" Target="../ink/ink1818.xml"/><Relationship Id="rId56" Type="http://schemas.openxmlformats.org/officeDocument/2006/relationships/customXml" Target="../ink/ink1829.xml"/><Relationship Id="rId77" Type="http://schemas.openxmlformats.org/officeDocument/2006/relationships/image" Target="../media/image3561.png"/><Relationship Id="rId100" Type="http://schemas.openxmlformats.org/officeDocument/2006/relationships/customXml" Target="../ink/ink1851.xml"/><Relationship Id="rId8" Type="http://schemas.openxmlformats.org/officeDocument/2006/relationships/image" Target="../media/image542.png"/><Relationship Id="rId98" Type="http://schemas.openxmlformats.org/officeDocument/2006/relationships/customXml" Target="../ink/ink1850.xml"/><Relationship Id="rId121" Type="http://schemas.openxmlformats.org/officeDocument/2006/relationships/image" Target="../media/image3780.png"/><Relationship Id="rId142" Type="http://schemas.openxmlformats.org/officeDocument/2006/relationships/customXml" Target="../ink/ink1872.xml"/><Relationship Id="rId163" Type="http://schemas.openxmlformats.org/officeDocument/2006/relationships/image" Target="../media/image4613.png"/><Relationship Id="rId184" Type="http://schemas.openxmlformats.org/officeDocument/2006/relationships/customXml" Target="../ink/ink1893.xml"/><Relationship Id="rId219" Type="http://schemas.openxmlformats.org/officeDocument/2006/relationships/image" Target="../media/image812.png"/><Relationship Id="rId230" Type="http://schemas.openxmlformats.org/officeDocument/2006/relationships/customXml" Target="../ink/ink1916.xml"/><Relationship Id="rId25" Type="http://schemas.openxmlformats.org/officeDocument/2006/relationships/customXml" Target="../ink/ink1813.xml"/><Relationship Id="rId46" Type="http://schemas.openxmlformats.org/officeDocument/2006/relationships/image" Target="../media/image589.png"/><Relationship Id="rId67" Type="http://schemas.openxmlformats.org/officeDocument/2006/relationships/image" Target="../media/image3514.png"/><Relationship Id="rId88" Type="http://schemas.openxmlformats.org/officeDocument/2006/relationships/customXml" Target="../ink/ink1845.xml"/><Relationship Id="rId111" Type="http://schemas.openxmlformats.org/officeDocument/2006/relationships/image" Target="../media/image3731.png"/><Relationship Id="rId132" Type="http://schemas.openxmlformats.org/officeDocument/2006/relationships/customXml" Target="../ink/ink1867.xml"/><Relationship Id="rId153" Type="http://schemas.openxmlformats.org/officeDocument/2006/relationships/image" Target="../media/image4050.png"/><Relationship Id="rId174" Type="http://schemas.openxmlformats.org/officeDocument/2006/relationships/customXml" Target="../ink/ink1888.xml"/><Relationship Id="rId195" Type="http://schemas.openxmlformats.org/officeDocument/2006/relationships/image" Target="../media/image800.png"/><Relationship Id="rId209" Type="http://schemas.openxmlformats.org/officeDocument/2006/relationships/image" Target="../media/image807.png"/><Relationship Id="rId220" Type="http://schemas.openxmlformats.org/officeDocument/2006/relationships/customXml" Target="../ink/ink1911.xml"/><Relationship Id="rId241" Type="http://schemas.openxmlformats.org/officeDocument/2006/relationships/image" Target="../media/image823.png"/><Relationship Id="rId15" Type="http://schemas.openxmlformats.org/officeDocument/2006/relationships/customXml" Target="../ink/ink1808.xml"/><Relationship Id="rId36" Type="http://schemas.openxmlformats.org/officeDocument/2006/relationships/image" Target="../media/image584.png"/><Relationship Id="rId57" Type="http://schemas.openxmlformats.org/officeDocument/2006/relationships/image" Target="../media/image608.png"/><Relationship Id="rId10" Type="http://schemas.openxmlformats.org/officeDocument/2006/relationships/image" Target="../media/image543.png"/><Relationship Id="rId31" Type="http://schemas.openxmlformats.org/officeDocument/2006/relationships/customXml" Target="../ink/ink1816.xml"/><Relationship Id="rId52" Type="http://schemas.openxmlformats.org/officeDocument/2006/relationships/image" Target="../media/image606.png"/><Relationship Id="rId73" Type="http://schemas.openxmlformats.org/officeDocument/2006/relationships/image" Target="../media/image3541.png"/><Relationship Id="rId78" Type="http://schemas.openxmlformats.org/officeDocument/2006/relationships/customXml" Target="../ink/ink1840.xml"/><Relationship Id="rId94" Type="http://schemas.openxmlformats.org/officeDocument/2006/relationships/customXml" Target="../ink/ink1848.xml"/><Relationship Id="rId99" Type="http://schemas.openxmlformats.org/officeDocument/2006/relationships/image" Target="../media/image3670.png"/><Relationship Id="rId101" Type="http://schemas.openxmlformats.org/officeDocument/2006/relationships/image" Target="../media/image3680.png"/><Relationship Id="rId122" Type="http://schemas.openxmlformats.org/officeDocument/2006/relationships/customXml" Target="../ink/ink1862.xml"/><Relationship Id="rId143" Type="http://schemas.openxmlformats.org/officeDocument/2006/relationships/image" Target="../media/image4000.png"/><Relationship Id="rId148" Type="http://schemas.openxmlformats.org/officeDocument/2006/relationships/customXml" Target="../ink/ink1875.xml"/><Relationship Id="rId164" Type="http://schemas.openxmlformats.org/officeDocument/2006/relationships/customXml" Target="../ink/ink1883.xml"/><Relationship Id="rId169" Type="http://schemas.openxmlformats.org/officeDocument/2006/relationships/image" Target="../media/image4733.png"/><Relationship Id="rId185" Type="http://schemas.openxmlformats.org/officeDocument/2006/relationships/image" Target="../media/image795.png"/><Relationship Id="rId4" Type="http://schemas.openxmlformats.org/officeDocument/2006/relationships/image" Target="../media/image516.png"/><Relationship Id="rId9" Type="http://schemas.openxmlformats.org/officeDocument/2006/relationships/customXml" Target="../ink/ink1805.xml"/><Relationship Id="rId180" Type="http://schemas.openxmlformats.org/officeDocument/2006/relationships/customXml" Target="../ink/ink1891.xml"/><Relationship Id="rId210" Type="http://schemas.openxmlformats.org/officeDocument/2006/relationships/customXml" Target="../ink/ink1906.xml"/><Relationship Id="rId215" Type="http://schemas.openxmlformats.org/officeDocument/2006/relationships/image" Target="../media/image810.png"/><Relationship Id="rId236" Type="http://schemas.openxmlformats.org/officeDocument/2006/relationships/customXml" Target="../ink/ink1919.xml"/><Relationship Id="rId26" Type="http://schemas.openxmlformats.org/officeDocument/2006/relationships/image" Target="../media/image579.png"/><Relationship Id="rId231" Type="http://schemas.openxmlformats.org/officeDocument/2006/relationships/image" Target="../media/image818.png"/><Relationship Id="rId47" Type="http://schemas.openxmlformats.org/officeDocument/2006/relationships/customXml" Target="../ink/ink1824.xml"/><Relationship Id="rId68" Type="http://schemas.openxmlformats.org/officeDocument/2006/relationships/customXml" Target="../ink/ink1835.xml"/><Relationship Id="rId89" Type="http://schemas.openxmlformats.org/officeDocument/2006/relationships/image" Target="../media/image3620.png"/><Relationship Id="rId112" Type="http://schemas.openxmlformats.org/officeDocument/2006/relationships/customXml" Target="../ink/ink1857.xml"/><Relationship Id="rId133" Type="http://schemas.openxmlformats.org/officeDocument/2006/relationships/image" Target="../media/image3840.png"/><Relationship Id="rId154" Type="http://schemas.openxmlformats.org/officeDocument/2006/relationships/customXml" Target="../ink/ink1878.xml"/><Relationship Id="rId175" Type="http://schemas.openxmlformats.org/officeDocument/2006/relationships/image" Target="../media/image790.png"/><Relationship Id="rId196" Type="http://schemas.openxmlformats.org/officeDocument/2006/relationships/customXml" Target="../ink/ink1899.xml"/><Relationship Id="rId200" Type="http://schemas.openxmlformats.org/officeDocument/2006/relationships/customXml" Target="../ink/ink1901.xml"/><Relationship Id="rId16" Type="http://schemas.openxmlformats.org/officeDocument/2006/relationships/image" Target="../media/image546.png"/><Relationship Id="rId221" Type="http://schemas.openxmlformats.org/officeDocument/2006/relationships/image" Target="../media/image813.png"/><Relationship Id="rId242" Type="http://schemas.openxmlformats.org/officeDocument/2006/relationships/customXml" Target="../ink/ink1922.xml"/><Relationship Id="rId37" Type="http://schemas.openxmlformats.org/officeDocument/2006/relationships/customXml" Target="../ink/ink1819.xml"/><Relationship Id="rId58" Type="http://schemas.openxmlformats.org/officeDocument/2006/relationships/customXml" Target="../ink/ink1830.xml"/><Relationship Id="rId79" Type="http://schemas.openxmlformats.org/officeDocument/2006/relationships/image" Target="../media/image3571.png"/><Relationship Id="rId102" Type="http://schemas.openxmlformats.org/officeDocument/2006/relationships/customXml" Target="../ink/ink1852.xml"/><Relationship Id="rId123" Type="http://schemas.openxmlformats.org/officeDocument/2006/relationships/image" Target="../media/image3790.png"/><Relationship Id="rId144" Type="http://schemas.openxmlformats.org/officeDocument/2006/relationships/customXml" Target="../ink/ink1873.xml"/><Relationship Id="rId90" Type="http://schemas.openxmlformats.org/officeDocument/2006/relationships/customXml" Target="../ink/ink1846.xml"/><Relationship Id="rId165" Type="http://schemas.openxmlformats.org/officeDocument/2006/relationships/image" Target="../media/image4622.png"/><Relationship Id="rId186" Type="http://schemas.openxmlformats.org/officeDocument/2006/relationships/customXml" Target="../ink/ink1894.xml"/><Relationship Id="rId211" Type="http://schemas.openxmlformats.org/officeDocument/2006/relationships/image" Target="../media/image808.png"/><Relationship Id="rId232" Type="http://schemas.openxmlformats.org/officeDocument/2006/relationships/customXml" Target="../ink/ink1917.xml"/><Relationship Id="rId27" Type="http://schemas.openxmlformats.org/officeDocument/2006/relationships/customXml" Target="../ink/ink1814.xml"/><Relationship Id="rId48" Type="http://schemas.openxmlformats.org/officeDocument/2006/relationships/image" Target="../media/image590.png"/><Relationship Id="rId69" Type="http://schemas.openxmlformats.org/officeDocument/2006/relationships/image" Target="../media/image3521.png"/><Relationship Id="rId113" Type="http://schemas.openxmlformats.org/officeDocument/2006/relationships/image" Target="../media/image3741.png"/><Relationship Id="rId134" Type="http://schemas.openxmlformats.org/officeDocument/2006/relationships/customXml" Target="../ink/ink1868.xml"/><Relationship Id="rId80" Type="http://schemas.openxmlformats.org/officeDocument/2006/relationships/customXml" Target="../ink/ink1841.xml"/><Relationship Id="rId155" Type="http://schemas.openxmlformats.org/officeDocument/2006/relationships/image" Target="../media/image4060.png"/><Relationship Id="rId176" Type="http://schemas.openxmlformats.org/officeDocument/2006/relationships/customXml" Target="../ink/ink1889.xml"/><Relationship Id="rId197" Type="http://schemas.openxmlformats.org/officeDocument/2006/relationships/image" Target="../media/image801.png"/><Relationship Id="rId201" Type="http://schemas.openxmlformats.org/officeDocument/2006/relationships/image" Target="../media/image803.png"/><Relationship Id="rId222" Type="http://schemas.openxmlformats.org/officeDocument/2006/relationships/customXml" Target="../ink/ink1912.xml"/><Relationship Id="rId243" Type="http://schemas.openxmlformats.org/officeDocument/2006/relationships/image" Target="../media/image824.png"/><Relationship Id="rId17" Type="http://schemas.openxmlformats.org/officeDocument/2006/relationships/customXml" Target="../ink/ink1809.xml"/><Relationship Id="rId38" Type="http://schemas.openxmlformats.org/officeDocument/2006/relationships/image" Target="../media/image585.png"/><Relationship Id="rId59" Type="http://schemas.openxmlformats.org/officeDocument/2006/relationships/image" Target="../media/image609.png"/><Relationship Id="rId103" Type="http://schemas.openxmlformats.org/officeDocument/2006/relationships/image" Target="../media/image3690.png"/><Relationship Id="rId124" Type="http://schemas.openxmlformats.org/officeDocument/2006/relationships/customXml" Target="../ink/ink1863.xml"/><Relationship Id="rId70" Type="http://schemas.openxmlformats.org/officeDocument/2006/relationships/customXml" Target="../ink/ink1836.xml"/><Relationship Id="rId91" Type="http://schemas.openxmlformats.org/officeDocument/2006/relationships/image" Target="../media/image3630.png"/><Relationship Id="rId145" Type="http://schemas.openxmlformats.org/officeDocument/2006/relationships/image" Target="../media/image4012.png"/><Relationship Id="rId166" Type="http://schemas.openxmlformats.org/officeDocument/2006/relationships/customXml" Target="../ink/ink1884.xml"/><Relationship Id="rId187" Type="http://schemas.openxmlformats.org/officeDocument/2006/relationships/image" Target="../media/image796.png"/><Relationship Id="rId1" Type="http://schemas.microsoft.com/office/2007/relationships/media" Target="../media/media26.m4a"/><Relationship Id="rId212" Type="http://schemas.openxmlformats.org/officeDocument/2006/relationships/customXml" Target="../ink/ink1907.xml"/><Relationship Id="rId233" Type="http://schemas.openxmlformats.org/officeDocument/2006/relationships/image" Target="../media/image819.png"/><Relationship Id="rId28" Type="http://schemas.openxmlformats.org/officeDocument/2006/relationships/image" Target="../media/image580.png"/><Relationship Id="rId49" Type="http://schemas.openxmlformats.org/officeDocument/2006/relationships/customXml" Target="../ink/ink1825.xml"/><Relationship Id="rId114" Type="http://schemas.openxmlformats.org/officeDocument/2006/relationships/customXml" Target="../ink/ink1858.xml"/><Relationship Id="rId60" Type="http://schemas.openxmlformats.org/officeDocument/2006/relationships/customXml" Target="../ink/ink1831.xml"/><Relationship Id="rId81" Type="http://schemas.openxmlformats.org/officeDocument/2006/relationships/image" Target="../media/image3581.png"/><Relationship Id="rId135" Type="http://schemas.openxmlformats.org/officeDocument/2006/relationships/image" Target="../media/image3850.png"/><Relationship Id="rId156" Type="http://schemas.openxmlformats.org/officeDocument/2006/relationships/customXml" Target="../ink/ink1879.xml"/><Relationship Id="rId177" Type="http://schemas.openxmlformats.org/officeDocument/2006/relationships/image" Target="../media/image791.png"/><Relationship Id="rId198" Type="http://schemas.openxmlformats.org/officeDocument/2006/relationships/customXml" Target="../ink/ink1900.xml"/><Relationship Id="rId202" Type="http://schemas.openxmlformats.org/officeDocument/2006/relationships/customXml" Target="../ink/ink1902.xml"/><Relationship Id="rId223" Type="http://schemas.openxmlformats.org/officeDocument/2006/relationships/image" Target="../media/image814.png"/><Relationship Id="rId244" Type="http://schemas.openxmlformats.org/officeDocument/2006/relationships/customXml" Target="../ink/ink1923.xml"/><Relationship Id="rId18" Type="http://schemas.openxmlformats.org/officeDocument/2006/relationships/image" Target="../media/image547.png"/><Relationship Id="rId39" Type="http://schemas.openxmlformats.org/officeDocument/2006/relationships/customXml" Target="../ink/ink1820.xml"/><Relationship Id="rId50" Type="http://schemas.openxmlformats.org/officeDocument/2006/relationships/image" Target="../media/image605.png"/><Relationship Id="rId104" Type="http://schemas.openxmlformats.org/officeDocument/2006/relationships/customXml" Target="../ink/ink1853.xml"/><Relationship Id="rId125" Type="http://schemas.openxmlformats.org/officeDocument/2006/relationships/image" Target="../media/image3800.png"/><Relationship Id="rId146" Type="http://schemas.openxmlformats.org/officeDocument/2006/relationships/customXml" Target="../ink/ink1874.xml"/><Relationship Id="rId167" Type="http://schemas.openxmlformats.org/officeDocument/2006/relationships/image" Target="../media/image4633.png"/><Relationship Id="rId188" Type="http://schemas.openxmlformats.org/officeDocument/2006/relationships/customXml" Target="../ink/ink1895.xml"/><Relationship Id="rId71" Type="http://schemas.openxmlformats.org/officeDocument/2006/relationships/image" Target="../media/image3531.png"/><Relationship Id="rId92" Type="http://schemas.openxmlformats.org/officeDocument/2006/relationships/customXml" Target="../ink/ink1847.xml"/><Relationship Id="rId213" Type="http://schemas.openxmlformats.org/officeDocument/2006/relationships/image" Target="../media/image809.png"/><Relationship Id="rId234" Type="http://schemas.openxmlformats.org/officeDocument/2006/relationships/customXml" Target="../ink/ink1918.xml"/><Relationship Id="rId2" Type="http://schemas.openxmlformats.org/officeDocument/2006/relationships/audio" Target="../media/media26.m4a"/><Relationship Id="rId29" Type="http://schemas.openxmlformats.org/officeDocument/2006/relationships/customXml" Target="../ink/ink1815.xml"/><Relationship Id="rId40" Type="http://schemas.openxmlformats.org/officeDocument/2006/relationships/image" Target="../media/image586.png"/><Relationship Id="rId115" Type="http://schemas.openxmlformats.org/officeDocument/2006/relationships/image" Target="../media/image3751.png"/><Relationship Id="rId136" Type="http://schemas.openxmlformats.org/officeDocument/2006/relationships/customXml" Target="../ink/ink1869.xml"/><Relationship Id="rId157" Type="http://schemas.openxmlformats.org/officeDocument/2006/relationships/image" Target="../media/image4583.png"/><Relationship Id="rId178" Type="http://schemas.openxmlformats.org/officeDocument/2006/relationships/customXml" Target="../ink/ink1890.xml"/><Relationship Id="rId61" Type="http://schemas.openxmlformats.org/officeDocument/2006/relationships/image" Target="../media/image610.png"/><Relationship Id="rId82" Type="http://schemas.openxmlformats.org/officeDocument/2006/relationships/customXml" Target="../ink/ink1842.xml"/><Relationship Id="rId199" Type="http://schemas.openxmlformats.org/officeDocument/2006/relationships/image" Target="../media/image802.png"/><Relationship Id="rId203" Type="http://schemas.openxmlformats.org/officeDocument/2006/relationships/image" Target="../media/image804.png"/><Relationship Id="rId19" Type="http://schemas.openxmlformats.org/officeDocument/2006/relationships/customXml" Target="../ink/ink1810.xml"/><Relationship Id="rId224" Type="http://schemas.openxmlformats.org/officeDocument/2006/relationships/customXml" Target="../ink/ink1913.xml"/><Relationship Id="rId245" Type="http://schemas.openxmlformats.org/officeDocument/2006/relationships/image" Target="../media/image825.png"/><Relationship Id="rId30" Type="http://schemas.openxmlformats.org/officeDocument/2006/relationships/image" Target="../media/image581.png"/><Relationship Id="rId105" Type="http://schemas.openxmlformats.org/officeDocument/2006/relationships/image" Target="../media/image3700.png"/><Relationship Id="rId126" Type="http://schemas.openxmlformats.org/officeDocument/2006/relationships/customXml" Target="../ink/ink1864.xml"/><Relationship Id="rId147" Type="http://schemas.openxmlformats.org/officeDocument/2006/relationships/image" Target="../media/image4020.png"/><Relationship Id="rId168" Type="http://schemas.openxmlformats.org/officeDocument/2006/relationships/customXml" Target="../ink/ink1885.xml"/><Relationship Id="rId51" Type="http://schemas.openxmlformats.org/officeDocument/2006/relationships/customXml" Target="../ink/ink1826.xml"/><Relationship Id="rId72" Type="http://schemas.openxmlformats.org/officeDocument/2006/relationships/customXml" Target="../ink/ink1837.xml"/><Relationship Id="rId93" Type="http://schemas.openxmlformats.org/officeDocument/2006/relationships/image" Target="../media/image3640.png"/><Relationship Id="rId189" Type="http://schemas.openxmlformats.org/officeDocument/2006/relationships/image" Target="../media/image797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908.xml"/><Relationship Id="rId235" Type="http://schemas.openxmlformats.org/officeDocument/2006/relationships/image" Target="../media/image820.png"/><Relationship Id="rId116" Type="http://schemas.openxmlformats.org/officeDocument/2006/relationships/customXml" Target="../ink/ink1859.xml"/><Relationship Id="rId137" Type="http://schemas.openxmlformats.org/officeDocument/2006/relationships/image" Target="../media/image3860.png"/><Relationship Id="rId158" Type="http://schemas.openxmlformats.org/officeDocument/2006/relationships/customXml" Target="../ink/ink1880.xml"/><Relationship Id="rId20" Type="http://schemas.openxmlformats.org/officeDocument/2006/relationships/image" Target="../media/image548.png"/><Relationship Id="rId41" Type="http://schemas.openxmlformats.org/officeDocument/2006/relationships/customXml" Target="../ink/ink1821.xml"/><Relationship Id="rId62" Type="http://schemas.openxmlformats.org/officeDocument/2006/relationships/customXml" Target="../ink/ink1832.xml"/><Relationship Id="rId83" Type="http://schemas.openxmlformats.org/officeDocument/2006/relationships/image" Target="../media/image3591.png"/><Relationship Id="rId179" Type="http://schemas.openxmlformats.org/officeDocument/2006/relationships/image" Target="../media/image792.png"/><Relationship Id="rId190" Type="http://schemas.openxmlformats.org/officeDocument/2006/relationships/customXml" Target="../ink/ink1896.xml"/><Relationship Id="rId204" Type="http://schemas.openxmlformats.org/officeDocument/2006/relationships/customXml" Target="../ink/ink1903.xml"/><Relationship Id="rId225" Type="http://schemas.openxmlformats.org/officeDocument/2006/relationships/image" Target="../media/image815.png"/><Relationship Id="rId246" Type="http://schemas.openxmlformats.org/officeDocument/2006/relationships/customXml" Target="../ink/ink1924.xml"/><Relationship Id="rId106" Type="http://schemas.openxmlformats.org/officeDocument/2006/relationships/customXml" Target="../ink/ink1854.xml"/><Relationship Id="rId127" Type="http://schemas.openxmlformats.org/officeDocument/2006/relationships/image" Target="../media/image38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1.png"/><Relationship Id="rId2" Type="http://schemas.microsoft.com/office/2007/relationships/media" Target="../media/media27.m4a"/><Relationship Id="rId1" Type="http://schemas.openxmlformats.org/officeDocument/2006/relationships/tags" Target="../tags/tag8.xml"/><Relationship Id="rId6" Type="http://schemas.openxmlformats.org/officeDocument/2006/relationships/image" Target="../media/image827.png"/><Relationship Id="rId5" Type="http://schemas.openxmlformats.org/officeDocument/2006/relationships/image" Target="../media/image516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9.png"/><Relationship Id="rId21" Type="http://schemas.openxmlformats.org/officeDocument/2006/relationships/customXml" Target="../ink/ink1931.xml"/><Relationship Id="rId42" Type="http://schemas.openxmlformats.org/officeDocument/2006/relationships/image" Target="../media/image5231.png"/><Relationship Id="rId47" Type="http://schemas.openxmlformats.org/officeDocument/2006/relationships/customXml" Target="../ink/ink1943.xml"/><Relationship Id="rId63" Type="http://schemas.openxmlformats.org/officeDocument/2006/relationships/customXml" Target="../ink/ink1951.xml"/><Relationship Id="rId68" Type="http://schemas.openxmlformats.org/officeDocument/2006/relationships/image" Target="../media/image833.png"/><Relationship Id="rId84" Type="http://schemas.openxmlformats.org/officeDocument/2006/relationships/image" Target="../media/image841.png"/><Relationship Id="rId89" Type="http://schemas.openxmlformats.org/officeDocument/2006/relationships/customXml" Target="../ink/ink1964.xml"/><Relationship Id="rId16" Type="http://schemas.openxmlformats.org/officeDocument/2006/relationships/image" Target="../media/image5081.png"/><Relationship Id="rId107" Type="http://schemas.openxmlformats.org/officeDocument/2006/relationships/image" Target="../media/image828.png"/><Relationship Id="rId32" Type="http://schemas.openxmlformats.org/officeDocument/2006/relationships/image" Target="../media/image5180.png"/><Relationship Id="rId37" Type="http://schemas.openxmlformats.org/officeDocument/2006/relationships/customXml" Target="../ink/ink1938.xml"/><Relationship Id="rId53" Type="http://schemas.openxmlformats.org/officeDocument/2006/relationships/customXml" Target="../ink/ink1946.xml"/><Relationship Id="rId58" Type="http://schemas.openxmlformats.org/officeDocument/2006/relationships/image" Target="../media/image5312.png"/><Relationship Id="rId74" Type="http://schemas.openxmlformats.org/officeDocument/2006/relationships/image" Target="../media/image836.png"/><Relationship Id="rId79" Type="http://schemas.openxmlformats.org/officeDocument/2006/relationships/customXml" Target="../ink/ink1959.xml"/><Relationship Id="rId102" Type="http://schemas.openxmlformats.org/officeDocument/2006/relationships/image" Target="../media/image850.png"/><Relationship Id="rId5" Type="http://schemas.openxmlformats.org/officeDocument/2006/relationships/image" Target="../media/image5013.png"/><Relationship Id="rId90" Type="http://schemas.openxmlformats.org/officeDocument/2006/relationships/image" Target="../media/image844.png"/><Relationship Id="rId95" Type="http://schemas.openxmlformats.org/officeDocument/2006/relationships/customXml" Target="../ink/ink1967.xml"/><Relationship Id="rId22" Type="http://schemas.openxmlformats.org/officeDocument/2006/relationships/image" Target="../media/image5122.png"/><Relationship Id="rId27" Type="http://schemas.openxmlformats.org/officeDocument/2006/relationships/customXml" Target="../ink/ink1934.xml"/><Relationship Id="rId43" Type="http://schemas.openxmlformats.org/officeDocument/2006/relationships/customXml" Target="../ink/ink1941.xml"/><Relationship Id="rId48" Type="http://schemas.openxmlformats.org/officeDocument/2006/relationships/image" Target="../media/image5260.png"/><Relationship Id="rId64" Type="http://schemas.openxmlformats.org/officeDocument/2006/relationships/image" Target="../media/image831.png"/><Relationship Id="rId69" Type="http://schemas.openxmlformats.org/officeDocument/2006/relationships/customXml" Target="../ink/ink1954.xml"/><Relationship Id="rId80" Type="http://schemas.openxmlformats.org/officeDocument/2006/relationships/image" Target="../media/image839.png"/><Relationship Id="rId85" Type="http://schemas.openxmlformats.org/officeDocument/2006/relationships/customXml" Target="../ink/ink1962.xml"/><Relationship Id="rId12" Type="http://schemas.openxmlformats.org/officeDocument/2006/relationships/image" Target="../media/image5062.png"/><Relationship Id="rId17" Type="http://schemas.openxmlformats.org/officeDocument/2006/relationships/customXml" Target="../ink/ink1929.xml"/><Relationship Id="rId25" Type="http://schemas.openxmlformats.org/officeDocument/2006/relationships/customXml" Target="../ink/ink1933.xml"/><Relationship Id="rId33" Type="http://schemas.openxmlformats.org/officeDocument/2006/relationships/customXml" Target="../ink/ink1936.xml"/><Relationship Id="rId38" Type="http://schemas.openxmlformats.org/officeDocument/2006/relationships/image" Target="../media/image5212.png"/><Relationship Id="rId46" Type="http://schemas.openxmlformats.org/officeDocument/2006/relationships/image" Target="../media/image5250.png"/><Relationship Id="rId59" Type="http://schemas.openxmlformats.org/officeDocument/2006/relationships/customXml" Target="../ink/ink1949.xml"/><Relationship Id="rId67" Type="http://schemas.openxmlformats.org/officeDocument/2006/relationships/customXml" Target="../ink/ink1953.xml"/><Relationship Id="rId103" Type="http://schemas.openxmlformats.org/officeDocument/2006/relationships/customXml" Target="../ink/ink1971.xml"/><Relationship Id="rId108" Type="http://schemas.openxmlformats.org/officeDocument/2006/relationships/image" Target="../media/image1.png"/><Relationship Id="rId20" Type="http://schemas.openxmlformats.org/officeDocument/2006/relationships/image" Target="../media/image5113.png"/><Relationship Id="rId41" Type="http://schemas.openxmlformats.org/officeDocument/2006/relationships/customXml" Target="../ink/ink1940.xml"/><Relationship Id="rId54" Type="http://schemas.openxmlformats.org/officeDocument/2006/relationships/image" Target="../media/image5290.png"/><Relationship Id="rId62" Type="http://schemas.openxmlformats.org/officeDocument/2006/relationships/image" Target="../media/image830.png"/><Relationship Id="rId70" Type="http://schemas.openxmlformats.org/officeDocument/2006/relationships/image" Target="../media/image834.png"/><Relationship Id="rId75" Type="http://schemas.openxmlformats.org/officeDocument/2006/relationships/customXml" Target="../ink/ink1957.xml"/><Relationship Id="rId83" Type="http://schemas.openxmlformats.org/officeDocument/2006/relationships/customXml" Target="../ink/ink1961.xml"/><Relationship Id="rId88" Type="http://schemas.openxmlformats.org/officeDocument/2006/relationships/image" Target="../media/image843.png"/><Relationship Id="rId91" Type="http://schemas.openxmlformats.org/officeDocument/2006/relationships/customXml" Target="../ink/ink1965.xml"/><Relationship Id="rId96" Type="http://schemas.openxmlformats.org/officeDocument/2006/relationships/image" Target="../media/image847.png"/><Relationship Id="rId1" Type="http://schemas.microsoft.com/office/2007/relationships/media" Target="../media/media29.m4a"/><Relationship Id="rId6" Type="http://schemas.openxmlformats.org/officeDocument/2006/relationships/customXml" Target="../ink/ink1926.xml"/><Relationship Id="rId15" Type="http://schemas.openxmlformats.org/officeDocument/2006/relationships/customXml" Target="../ink/ink1928.xml"/><Relationship Id="rId23" Type="http://schemas.openxmlformats.org/officeDocument/2006/relationships/customXml" Target="../ink/ink1932.xml"/><Relationship Id="rId36" Type="http://schemas.openxmlformats.org/officeDocument/2006/relationships/image" Target="../media/image5201.png"/><Relationship Id="rId49" Type="http://schemas.openxmlformats.org/officeDocument/2006/relationships/customXml" Target="../ink/ink1944.xml"/><Relationship Id="rId57" Type="http://schemas.openxmlformats.org/officeDocument/2006/relationships/customXml" Target="../ink/ink1948.xml"/><Relationship Id="rId106" Type="http://schemas.openxmlformats.org/officeDocument/2006/relationships/image" Target="../media/image812.png"/><Relationship Id="rId31" Type="http://schemas.openxmlformats.org/officeDocument/2006/relationships/customXml" Target="../ink/ink1935.xml"/><Relationship Id="rId44" Type="http://schemas.openxmlformats.org/officeDocument/2006/relationships/image" Target="../media/image5240.png"/><Relationship Id="rId52" Type="http://schemas.openxmlformats.org/officeDocument/2006/relationships/image" Target="../media/image5280.png"/><Relationship Id="rId60" Type="http://schemas.openxmlformats.org/officeDocument/2006/relationships/image" Target="../media/image5320.png"/><Relationship Id="rId65" Type="http://schemas.openxmlformats.org/officeDocument/2006/relationships/customXml" Target="../ink/ink1952.xml"/><Relationship Id="rId73" Type="http://schemas.openxmlformats.org/officeDocument/2006/relationships/customXml" Target="../ink/ink1956.xml"/><Relationship Id="rId78" Type="http://schemas.openxmlformats.org/officeDocument/2006/relationships/image" Target="../media/image838.png"/><Relationship Id="rId81" Type="http://schemas.openxmlformats.org/officeDocument/2006/relationships/customXml" Target="../ink/ink1960.xml"/><Relationship Id="rId86" Type="http://schemas.openxmlformats.org/officeDocument/2006/relationships/image" Target="../media/image842.png"/><Relationship Id="rId94" Type="http://schemas.openxmlformats.org/officeDocument/2006/relationships/image" Target="../media/image846.png"/><Relationship Id="rId99" Type="http://schemas.openxmlformats.org/officeDocument/2006/relationships/customXml" Target="../ink/ink1969.xml"/><Relationship Id="rId101" Type="http://schemas.openxmlformats.org/officeDocument/2006/relationships/customXml" Target="../ink/ink1970.xml"/><Relationship Id="rId4" Type="http://schemas.openxmlformats.org/officeDocument/2006/relationships/customXml" Target="../ink/ink1925.xml"/><Relationship Id="rId13" Type="http://schemas.openxmlformats.org/officeDocument/2006/relationships/customXml" Target="../ink/ink1927.xml"/><Relationship Id="rId18" Type="http://schemas.openxmlformats.org/officeDocument/2006/relationships/image" Target="../media/image5091.png"/><Relationship Id="rId39" Type="http://schemas.openxmlformats.org/officeDocument/2006/relationships/customXml" Target="../ink/ink1939.xml"/><Relationship Id="rId34" Type="http://schemas.openxmlformats.org/officeDocument/2006/relationships/image" Target="../media/image5191.png"/><Relationship Id="rId50" Type="http://schemas.openxmlformats.org/officeDocument/2006/relationships/image" Target="../media/image5270.png"/><Relationship Id="rId55" Type="http://schemas.openxmlformats.org/officeDocument/2006/relationships/customXml" Target="../ink/ink1947.xml"/><Relationship Id="rId76" Type="http://schemas.openxmlformats.org/officeDocument/2006/relationships/image" Target="../media/image837.png"/><Relationship Id="rId97" Type="http://schemas.openxmlformats.org/officeDocument/2006/relationships/customXml" Target="../ink/ink1968.xml"/><Relationship Id="rId104" Type="http://schemas.openxmlformats.org/officeDocument/2006/relationships/image" Target="../media/image852.png"/><Relationship Id="rId71" Type="http://schemas.openxmlformats.org/officeDocument/2006/relationships/customXml" Target="../ink/ink1955.xml"/><Relationship Id="rId92" Type="http://schemas.openxmlformats.org/officeDocument/2006/relationships/image" Target="../media/image845.png"/><Relationship Id="rId2" Type="http://schemas.openxmlformats.org/officeDocument/2006/relationships/audio" Target="../media/media29.m4a"/><Relationship Id="rId24" Type="http://schemas.openxmlformats.org/officeDocument/2006/relationships/image" Target="../media/image5141.png"/><Relationship Id="rId40" Type="http://schemas.openxmlformats.org/officeDocument/2006/relationships/image" Target="../media/image5221.png"/><Relationship Id="rId45" Type="http://schemas.openxmlformats.org/officeDocument/2006/relationships/customXml" Target="../ink/ink1942.xml"/><Relationship Id="rId66" Type="http://schemas.openxmlformats.org/officeDocument/2006/relationships/image" Target="../media/image832.png"/><Relationship Id="rId87" Type="http://schemas.openxmlformats.org/officeDocument/2006/relationships/customXml" Target="../ink/ink1963.xml"/><Relationship Id="rId61" Type="http://schemas.openxmlformats.org/officeDocument/2006/relationships/customXml" Target="../ink/ink1950.xml"/><Relationship Id="rId82" Type="http://schemas.openxmlformats.org/officeDocument/2006/relationships/image" Target="../media/image840.png"/><Relationship Id="rId19" Type="http://schemas.openxmlformats.org/officeDocument/2006/relationships/customXml" Target="../ink/ink1930.xml"/><Relationship Id="rId14" Type="http://schemas.openxmlformats.org/officeDocument/2006/relationships/image" Target="../media/image5072.png"/><Relationship Id="rId30" Type="http://schemas.openxmlformats.org/officeDocument/2006/relationships/image" Target="../media/image5171.png"/><Relationship Id="rId35" Type="http://schemas.openxmlformats.org/officeDocument/2006/relationships/customXml" Target="../ink/ink1937.xml"/><Relationship Id="rId56" Type="http://schemas.openxmlformats.org/officeDocument/2006/relationships/image" Target="../media/image5300.png"/><Relationship Id="rId77" Type="http://schemas.openxmlformats.org/officeDocument/2006/relationships/customXml" Target="../ink/ink1958.xml"/><Relationship Id="rId100" Type="http://schemas.openxmlformats.org/officeDocument/2006/relationships/image" Target="../media/image849.png"/><Relationship Id="rId105" Type="http://schemas.openxmlformats.org/officeDocument/2006/relationships/customXml" Target="../ink/ink1972.xml"/><Relationship Id="rId51" Type="http://schemas.openxmlformats.org/officeDocument/2006/relationships/customXml" Target="../ink/ink1945.xml"/><Relationship Id="rId72" Type="http://schemas.openxmlformats.org/officeDocument/2006/relationships/image" Target="../media/image835.png"/><Relationship Id="rId93" Type="http://schemas.openxmlformats.org/officeDocument/2006/relationships/customXml" Target="../ink/ink1966.xml"/><Relationship Id="rId98" Type="http://schemas.openxmlformats.org/officeDocument/2006/relationships/image" Target="../media/image848.png"/><Relationship Id="rId3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74.xml"/><Relationship Id="rId13" Type="http://schemas.openxmlformats.org/officeDocument/2006/relationships/customXml" Target="../ink/ink1978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010.png"/><Relationship Id="rId12" Type="http://schemas.openxmlformats.org/officeDocument/2006/relationships/customXml" Target="../ink/ink1977.xml"/><Relationship Id="rId2" Type="http://schemas.openxmlformats.org/officeDocument/2006/relationships/audio" Target="../media/media30.m4a"/><Relationship Id="rId16" Type="http://schemas.openxmlformats.org/officeDocument/2006/relationships/image" Target="../media/image1.png"/><Relationship Id="rId1" Type="http://schemas.microsoft.com/office/2007/relationships/media" Target="../media/media30.m4a"/><Relationship Id="rId11" Type="http://schemas.openxmlformats.org/officeDocument/2006/relationships/customXml" Target="../ink/ink1976.xml"/><Relationship Id="rId15" Type="http://schemas.openxmlformats.org/officeDocument/2006/relationships/customXml" Target="../ink/ink1980.xml"/><Relationship Id="rId10" Type="http://schemas.openxmlformats.org/officeDocument/2006/relationships/customXml" Target="../ink/ink1975.xml"/><Relationship Id="rId4" Type="http://schemas.openxmlformats.org/officeDocument/2006/relationships/customXml" Target="../ink/ink1973.xml"/><Relationship Id="rId9" Type="http://schemas.openxmlformats.org/officeDocument/2006/relationships/image" Target="../media/image17010.png"/><Relationship Id="rId14" Type="http://schemas.openxmlformats.org/officeDocument/2006/relationships/customXml" Target="../ink/ink1979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92.xml"/><Relationship Id="rId21" Type="http://schemas.openxmlformats.org/officeDocument/2006/relationships/image" Target="../media/image3580.png"/><Relationship Id="rId42" Type="http://schemas.openxmlformats.org/officeDocument/2006/relationships/image" Target="../media/image3682.png"/><Relationship Id="rId47" Type="http://schemas.openxmlformats.org/officeDocument/2006/relationships/customXml" Target="../ink/ink2003.xml"/><Relationship Id="rId63" Type="http://schemas.openxmlformats.org/officeDocument/2006/relationships/customXml" Target="../ink/ink2011.xml"/><Relationship Id="rId68" Type="http://schemas.openxmlformats.org/officeDocument/2006/relationships/customXml" Target="../ink/ink2014.xml"/><Relationship Id="rId16" Type="http://schemas.openxmlformats.org/officeDocument/2006/relationships/customXml" Target="../ink/ink1987.xml"/><Relationship Id="rId11" Type="http://schemas.openxmlformats.org/officeDocument/2006/relationships/image" Target="../media/image3530.png"/><Relationship Id="rId24" Type="http://schemas.openxmlformats.org/officeDocument/2006/relationships/customXml" Target="../ink/ink1991.xml"/><Relationship Id="rId32" Type="http://schemas.openxmlformats.org/officeDocument/2006/relationships/customXml" Target="../ink/ink1995.xml"/><Relationship Id="rId37" Type="http://schemas.openxmlformats.org/officeDocument/2006/relationships/customXml" Target="../ink/ink1998.xml"/><Relationship Id="rId40" Type="http://schemas.openxmlformats.org/officeDocument/2006/relationships/image" Target="../media/image3672.png"/><Relationship Id="rId45" Type="http://schemas.openxmlformats.org/officeDocument/2006/relationships/customXml" Target="../ink/ink2002.xml"/><Relationship Id="rId53" Type="http://schemas.openxmlformats.org/officeDocument/2006/relationships/customXml" Target="../ink/ink2006.xml"/><Relationship Id="rId58" Type="http://schemas.openxmlformats.org/officeDocument/2006/relationships/image" Target="../media/image3761.png"/><Relationship Id="rId66" Type="http://schemas.openxmlformats.org/officeDocument/2006/relationships/image" Target="../media/image3791.png"/><Relationship Id="rId74" Type="http://schemas.openxmlformats.org/officeDocument/2006/relationships/customXml" Target="../ink/ink2017.xml"/><Relationship Id="rId79" Type="http://schemas.openxmlformats.org/officeDocument/2006/relationships/image" Target="../media/image3851.png"/><Relationship Id="rId5" Type="http://schemas.openxmlformats.org/officeDocument/2006/relationships/image" Target="../media/image4772.png"/><Relationship Id="rId61" Type="http://schemas.openxmlformats.org/officeDocument/2006/relationships/customXml" Target="../ink/ink2010.xml"/><Relationship Id="rId19" Type="http://schemas.openxmlformats.org/officeDocument/2006/relationships/image" Target="../media/image3570.png"/><Relationship Id="rId14" Type="http://schemas.openxmlformats.org/officeDocument/2006/relationships/customXml" Target="../ink/ink1986.xml"/><Relationship Id="rId22" Type="http://schemas.openxmlformats.org/officeDocument/2006/relationships/customXml" Target="../ink/ink1990.xml"/><Relationship Id="rId27" Type="http://schemas.openxmlformats.org/officeDocument/2006/relationships/image" Target="../media/image3613.png"/><Relationship Id="rId30" Type="http://schemas.openxmlformats.org/officeDocument/2006/relationships/customXml" Target="../ink/ink1994.xml"/><Relationship Id="rId35" Type="http://schemas.openxmlformats.org/officeDocument/2006/relationships/image" Target="../media/image3652.png"/><Relationship Id="rId43" Type="http://schemas.openxmlformats.org/officeDocument/2006/relationships/customXml" Target="../ink/ink2001.xml"/><Relationship Id="rId48" Type="http://schemas.openxmlformats.org/officeDocument/2006/relationships/image" Target="../media/image3714.png"/><Relationship Id="rId56" Type="http://schemas.openxmlformats.org/officeDocument/2006/relationships/image" Target="../media/image3750.png"/><Relationship Id="rId64" Type="http://schemas.openxmlformats.org/officeDocument/2006/relationships/image" Target="../media/image3781.png"/><Relationship Id="rId69" Type="http://schemas.openxmlformats.org/officeDocument/2006/relationships/image" Target="../media/image3801.png"/><Relationship Id="rId77" Type="http://schemas.openxmlformats.org/officeDocument/2006/relationships/image" Target="../media/image3841.png"/><Relationship Id="rId8" Type="http://schemas.openxmlformats.org/officeDocument/2006/relationships/customXml" Target="../ink/ink1983.xml"/><Relationship Id="rId51" Type="http://schemas.openxmlformats.org/officeDocument/2006/relationships/customXml" Target="../ink/ink2005.xml"/><Relationship Id="rId72" Type="http://schemas.openxmlformats.org/officeDocument/2006/relationships/customXml" Target="../ink/ink2016.xml"/><Relationship Id="rId80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1985.xml"/><Relationship Id="rId17" Type="http://schemas.openxmlformats.org/officeDocument/2006/relationships/image" Target="../media/image3560.png"/><Relationship Id="rId25" Type="http://schemas.openxmlformats.org/officeDocument/2006/relationships/image" Target="../media/image3600.png"/><Relationship Id="rId33" Type="http://schemas.openxmlformats.org/officeDocument/2006/relationships/image" Target="../media/image3642.png"/><Relationship Id="rId38" Type="http://schemas.openxmlformats.org/officeDocument/2006/relationships/image" Target="../media/image3662.png"/><Relationship Id="rId46" Type="http://schemas.openxmlformats.org/officeDocument/2006/relationships/image" Target="../media/image3702.png"/><Relationship Id="rId59" Type="http://schemas.openxmlformats.org/officeDocument/2006/relationships/customXml" Target="../ink/ink2009.xml"/><Relationship Id="rId67" Type="http://schemas.openxmlformats.org/officeDocument/2006/relationships/customXml" Target="../ink/ink2013.xml"/><Relationship Id="rId20" Type="http://schemas.openxmlformats.org/officeDocument/2006/relationships/customXml" Target="../ink/ink1989.xml"/><Relationship Id="rId41" Type="http://schemas.openxmlformats.org/officeDocument/2006/relationships/customXml" Target="../ink/ink2000.xml"/><Relationship Id="rId54" Type="http://schemas.openxmlformats.org/officeDocument/2006/relationships/image" Target="../media/image3740.png"/><Relationship Id="rId62" Type="http://schemas.openxmlformats.org/officeDocument/2006/relationships/image" Target="../media/image3771.png"/><Relationship Id="rId70" Type="http://schemas.openxmlformats.org/officeDocument/2006/relationships/customXml" Target="../ink/ink2015.xml"/><Relationship Id="rId75" Type="http://schemas.openxmlformats.org/officeDocument/2006/relationships/image" Target="../media/image3831.png"/><Relationship Id="rId1" Type="http://schemas.microsoft.com/office/2007/relationships/media" Target="../media/media31.m4a"/><Relationship Id="rId6" Type="http://schemas.openxmlformats.org/officeDocument/2006/relationships/customXml" Target="../ink/ink1982.xml"/><Relationship Id="rId15" Type="http://schemas.openxmlformats.org/officeDocument/2006/relationships/image" Target="../media/image3550.png"/><Relationship Id="rId23" Type="http://schemas.openxmlformats.org/officeDocument/2006/relationships/image" Target="../media/image3590.png"/><Relationship Id="rId28" Type="http://schemas.openxmlformats.org/officeDocument/2006/relationships/customXml" Target="../ink/ink1993.xml"/><Relationship Id="rId36" Type="http://schemas.openxmlformats.org/officeDocument/2006/relationships/customXml" Target="../ink/ink1997.xml"/><Relationship Id="rId49" Type="http://schemas.openxmlformats.org/officeDocument/2006/relationships/customXml" Target="../ink/ink2004.xml"/><Relationship Id="rId57" Type="http://schemas.openxmlformats.org/officeDocument/2006/relationships/customXml" Target="../ink/ink2008.xml"/><Relationship Id="rId10" Type="http://schemas.openxmlformats.org/officeDocument/2006/relationships/customXml" Target="../ink/ink1984.xml"/><Relationship Id="rId31" Type="http://schemas.openxmlformats.org/officeDocument/2006/relationships/image" Target="../media/image3632.png"/><Relationship Id="rId44" Type="http://schemas.openxmlformats.org/officeDocument/2006/relationships/image" Target="../media/image3692.png"/><Relationship Id="rId52" Type="http://schemas.openxmlformats.org/officeDocument/2006/relationships/image" Target="../media/image3730.png"/><Relationship Id="rId60" Type="http://schemas.openxmlformats.org/officeDocument/2006/relationships/image" Target="../media/image7813.png"/><Relationship Id="rId65" Type="http://schemas.openxmlformats.org/officeDocument/2006/relationships/customXml" Target="../ink/ink2012.xml"/><Relationship Id="rId73" Type="http://schemas.openxmlformats.org/officeDocument/2006/relationships/image" Target="../media/image3821.png"/><Relationship Id="rId78" Type="http://schemas.openxmlformats.org/officeDocument/2006/relationships/customXml" Target="../ink/ink2019.xml"/><Relationship Id="rId4" Type="http://schemas.openxmlformats.org/officeDocument/2006/relationships/customXml" Target="../ink/ink1981.xml"/><Relationship Id="rId9" Type="http://schemas.openxmlformats.org/officeDocument/2006/relationships/image" Target="../media/image3520.png"/><Relationship Id="rId13" Type="http://schemas.openxmlformats.org/officeDocument/2006/relationships/image" Target="../media/image3540.png"/><Relationship Id="rId18" Type="http://schemas.openxmlformats.org/officeDocument/2006/relationships/customXml" Target="../ink/ink1988.xml"/><Relationship Id="rId39" Type="http://schemas.openxmlformats.org/officeDocument/2006/relationships/customXml" Target="../ink/ink1999.xml"/><Relationship Id="rId34" Type="http://schemas.openxmlformats.org/officeDocument/2006/relationships/customXml" Target="../ink/ink1996.xml"/><Relationship Id="rId50" Type="http://schemas.openxmlformats.org/officeDocument/2006/relationships/image" Target="../media/image3721.png"/><Relationship Id="rId55" Type="http://schemas.openxmlformats.org/officeDocument/2006/relationships/customXml" Target="../ink/ink2007.xml"/><Relationship Id="rId76" Type="http://schemas.openxmlformats.org/officeDocument/2006/relationships/customXml" Target="../ink/ink2018.xml"/><Relationship Id="rId7" Type="http://schemas.openxmlformats.org/officeDocument/2006/relationships/image" Target="../media/image3513.png"/><Relationship Id="rId71" Type="http://schemas.openxmlformats.org/officeDocument/2006/relationships/image" Target="../media/image3814.png"/><Relationship Id="rId2" Type="http://schemas.openxmlformats.org/officeDocument/2006/relationships/audio" Target="../media/media31.m4a"/><Relationship Id="rId29" Type="http://schemas.openxmlformats.org/officeDocument/2006/relationships/image" Target="../media/image36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2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010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customXml" Target="../ink/ink2021.xml"/><Relationship Id="rId5" Type="http://schemas.openxmlformats.org/officeDocument/2006/relationships/image" Target="../media/image5013.png"/><Relationship Id="rId10" Type="http://schemas.openxmlformats.org/officeDocument/2006/relationships/image" Target="../media/image1.png"/><Relationship Id="rId4" Type="http://schemas.openxmlformats.org/officeDocument/2006/relationships/customXml" Target="../ink/ink2020.xml"/><Relationship Id="rId9" Type="http://schemas.openxmlformats.org/officeDocument/2006/relationships/image" Target="../media/image17010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63.png"/><Relationship Id="rId21" Type="http://schemas.openxmlformats.org/officeDocument/2006/relationships/customXml" Target="../ink/ink2031.xml"/><Relationship Id="rId42" Type="http://schemas.openxmlformats.org/officeDocument/2006/relationships/customXml" Target="../ink/ink2041.xml"/><Relationship Id="rId47" Type="http://schemas.openxmlformats.org/officeDocument/2006/relationships/image" Target="../media/image872.png"/><Relationship Id="rId63" Type="http://schemas.openxmlformats.org/officeDocument/2006/relationships/image" Target="../media/image881.png"/><Relationship Id="rId68" Type="http://schemas.openxmlformats.org/officeDocument/2006/relationships/customXml" Target="../ink/ink2054.xml"/><Relationship Id="rId16" Type="http://schemas.openxmlformats.org/officeDocument/2006/relationships/image" Target="../media/image857.png"/><Relationship Id="rId24" Type="http://schemas.openxmlformats.org/officeDocument/2006/relationships/image" Target="../media/image862.png"/><Relationship Id="rId32" Type="http://schemas.openxmlformats.org/officeDocument/2006/relationships/image" Target="../media/image867.png"/><Relationship Id="rId37" Type="http://schemas.openxmlformats.org/officeDocument/2006/relationships/image" Target="../media/image851.png"/><Relationship Id="rId40" Type="http://schemas.openxmlformats.org/officeDocument/2006/relationships/customXml" Target="../ink/ink2040.xml"/><Relationship Id="rId45" Type="http://schemas.openxmlformats.org/officeDocument/2006/relationships/image" Target="../media/image871.png"/><Relationship Id="rId53" Type="http://schemas.openxmlformats.org/officeDocument/2006/relationships/image" Target="../media/image876.png"/><Relationship Id="rId58" Type="http://schemas.openxmlformats.org/officeDocument/2006/relationships/customXml" Target="../ink/ink2049.xml"/><Relationship Id="rId66" Type="http://schemas.openxmlformats.org/officeDocument/2006/relationships/customXml" Target="../ink/ink2053.xml"/><Relationship Id="rId74" Type="http://schemas.openxmlformats.org/officeDocument/2006/relationships/customXml" Target="../ink/ink2057.xml"/><Relationship Id="rId79" Type="http://schemas.openxmlformats.org/officeDocument/2006/relationships/image" Target="../media/image890.png"/><Relationship Id="rId5" Type="http://schemas.openxmlformats.org/officeDocument/2006/relationships/image" Target="../media/image5013.png"/><Relationship Id="rId61" Type="http://schemas.openxmlformats.org/officeDocument/2006/relationships/image" Target="../media/image880.png"/><Relationship Id="rId19" Type="http://schemas.openxmlformats.org/officeDocument/2006/relationships/customXml" Target="../ink/ink2030.xml"/><Relationship Id="rId14" Type="http://schemas.openxmlformats.org/officeDocument/2006/relationships/image" Target="../media/image855.png"/><Relationship Id="rId22" Type="http://schemas.openxmlformats.org/officeDocument/2006/relationships/image" Target="../media/image860.png"/><Relationship Id="rId27" Type="http://schemas.openxmlformats.org/officeDocument/2006/relationships/customXml" Target="../ink/ink2034.xml"/><Relationship Id="rId30" Type="http://schemas.openxmlformats.org/officeDocument/2006/relationships/image" Target="../media/image866.png"/><Relationship Id="rId35" Type="http://schemas.openxmlformats.org/officeDocument/2006/relationships/image" Target="../media/image1.png"/><Relationship Id="rId43" Type="http://schemas.openxmlformats.org/officeDocument/2006/relationships/image" Target="../media/image870.png"/><Relationship Id="rId48" Type="http://schemas.openxmlformats.org/officeDocument/2006/relationships/customXml" Target="../ink/ink2044.xml"/><Relationship Id="rId56" Type="http://schemas.openxmlformats.org/officeDocument/2006/relationships/customXml" Target="../ink/ink2048.xml"/><Relationship Id="rId64" Type="http://schemas.openxmlformats.org/officeDocument/2006/relationships/customXml" Target="../ink/ink2052.xml"/><Relationship Id="rId69" Type="http://schemas.openxmlformats.org/officeDocument/2006/relationships/image" Target="../media/image885.png"/><Relationship Id="rId77" Type="http://schemas.openxmlformats.org/officeDocument/2006/relationships/image" Target="../media/image889.png"/><Relationship Id="rId8" Type="http://schemas.openxmlformats.org/officeDocument/2006/relationships/customXml" Target="../ink/ink2025.xml"/><Relationship Id="rId51" Type="http://schemas.openxmlformats.org/officeDocument/2006/relationships/image" Target="../media/image875.png"/><Relationship Id="rId72" Type="http://schemas.openxmlformats.org/officeDocument/2006/relationships/customXml" Target="../ink/ink2056.xml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853.png"/><Relationship Id="rId17" Type="http://schemas.openxmlformats.org/officeDocument/2006/relationships/customXml" Target="../ink/ink2029.xml"/><Relationship Id="rId25" Type="http://schemas.openxmlformats.org/officeDocument/2006/relationships/customXml" Target="../ink/ink2033.xml"/><Relationship Id="rId33" Type="http://schemas.openxmlformats.org/officeDocument/2006/relationships/customXml" Target="../ink/ink2037.xml"/><Relationship Id="rId38" Type="http://schemas.openxmlformats.org/officeDocument/2006/relationships/customXml" Target="../ink/ink2039.xml"/><Relationship Id="rId46" Type="http://schemas.openxmlformats.org/officeDocument/2006/relationships/customXml" Target="../ink/ink2043.xml"/><Relationship Id="rId59" Type="http://schemas.openxmlformats.org/officeDocument/2006/relationships/image" Target="../media/image879.png"/><Relationship Id="rId67" Type="http://schemas.openxmlformats.org/officeDocument/2006/relationships/image" Target="../media/image884.png"/><Relationship Id="rId20" Type="http://schemas.openxmlformats.org/officeDocument/2006/relationships/image" Target="../media/image859.png"/><Relationship Id="rId41" Type="http://schemas.openxmlformats.org/officeDocument/2006/relationships/image" Target="../media/image869.png"/><Relationship Id="rId54" Type="http://schemas.openxmlformats.org/officeDocument/2006/relationships/customXml" Target="../ink/ink2047.xml"/><Relationship Id="rId62" Type="http://schemas.openxmlformats.org/officeDocument/2006/relationships/customXml" Target="../ink/ink2051.xml"/><Relationship Id="rId70" Type="http://schemas.openxmlformats.org/officeDocument/2006/relationships/customXml" Target="../ink/ink2055.xml"/><Relationship Id="rId75" Type="http://schemas.openxmlformats.org/officeDocument/2006/relationships/image" Target="../media/image888.png"/><Relationship Id="rId1" Type="http://schemas.microsoft.com/office/2007/relationships/media" Target="../media/media33.m4a"/><Relationship Id="rId6" Type="http://schemas.openxmlformats.org/officeDocument/2006/relationships/customXml" Target="../ink/ink2024.xml"/><Relationship Id="rId15" Type="http://schemas.openxmlformats.org/officeDocument/2006/relationships/customXml" Target="../ink/ink2028.xml"/><Relationship Id="rId23" Type="http://schemas.openxmlformats.org/officeDocument/2006/relationships/customXml" Target="../ink/ink2032.xml"/><Relationship Id="rId28" Type="http://schemas.openxmlformats.org/officeDocument/2006/relationships/image" Target="../media/image865.png"/><Relationship Id="rId36" Type="http://schemas.openxmlformats.org/officeDocument/2006/relationships/customXml" Target="../ink/ink2038.xml"/><Relationship Id="rId49" Type="http://schemas.openxmlformats.org/officeDocument/2006/relationships/image" Target="../media/image874.png"/><Relationship Id="rId57" Type="http://schemas.openxmlformats.org/officeDocument/2006/relationships/image" Target="../media/image878.png"/><Relationship Id="rId10" Type="http://schemas.openxmlformats.org/officeDocument/2006/relationships/customXml" Target="../ink/ink2026.xml"/><Relationship Id="rId31" Type="http://schemas.openxmlformats.org/officeDocument/2006/relationships/customXml" Target="../ink/ink2036.xml"/><Relationship Id="rId44" Type="http://schemas.openxmlformats.org/officeDocument/2006/relationships/customXml" Target="../ink/ink2042.xml"/><Relationship Id="rId52" Type="http://schemas.openxmlformats.org/officeDocument/2006/relationships/customXml" Target="../ink/ink2046.xml"/><Relationship Id="rId60" Type="http://schemas.openxmlformats.org/officeDocument/2006/relationships/customXml" Target="../ink/ink2050.xml"/><Relationship Id="rId65" Type="http://schemas.openxmlformats.org/officeDocument/2006/relationships/image" Target="../media/image882.png"/><Relationship Id="rId73" Type="http://schemas.openxmlformats.org/officeDocument/2006/relationships/image" Target="../media/image887.png"/><Relationship Id="rId78" Type="http://schemas.openxmlformats.org/officeDocument/2006/relationships/customXml" Target="../ink/ink2059.xml"/><Relationship Id="rId4" Type="http://schemas.openxmlformats.org/officeDocument/2006/relationships/customXml" Target="../ink/ink2023.xml"/><Relationship Id="rId9" Type="http://schemas.openxmlformats.org/officeDocument/2006/relationships/image" Target="../media/image17010.png"/><Relationship Id="rId13" Type="http://schemas.openxmlformats.org/officeDocument/2006/relationships/customXml" Target="../ink/ink2027.xml"/><Relationship Id="rId18" Type="http://schemas.openxmlformats.org/officeDocument/2006/relationships/image" Target="../media/image858.png"/><Relationship Id="rId39" Type="http://schemas.openxmlformats.org/officeDocument/2006/relationships/image" Target="../media/image861.png"/><Relationship Id="rId34" Type="http://schemas.openxmlformats.org/officeDocument/2006/relationships/image" Target="../media/image868.png"/><Relationship Id="rId50" Type="http://schemas.openxmlformats.org/officeDocument/2006/relationships/customXml" Target="../ink/ink2045.xml"/><Relationship Id="rId55" Type="http://schemas.openxmlformats.org/officeDocument/2006/relationships/image" Target="../media/image877.png"/><Relationship Id="rId76" Type="http://schemas.openxmlformats.org/officeDocument/2006/relationships/customXml" Target="../ink/ink2058.xml"/><Relationship Id="rId7" Type="http://schemas.openxmlformats.org/officeDocument/2006/relationships/image" Target="../media/image5032.png"/><Relationship Id="rId71" Type="http://schemas.openxmlformats.org/officeDocument/2006/relationships/image" Target="../media/image886.png"/><Relationship Id="rId2" Type="http://schemas.openxmlformats.org/officeDocument/2006/relationships/audio" Target="../media/media33.m4a"/><Relationship Id="rId29" Type="http://schemas.openxmlformats.org/officeDocument/2006/relationships/customXml" Target="../ink/ink20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5013.png"/><Relationship Id="rId4" Type="http://schemas.openxmlformats.org/officeDocument/2006/relationships/customXml" Target="../ink/ink2060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65.xml"/><Relationship Id="rId18" Type="http://schemas.openxmlformats.org/officeDocument/2006/relationships/image" Target="../media/image5091.png"/><Relationship Id="rId26" Type="http://schemas.openxmlformats.org/officeDocument/2006/relationships/image" Target="../media/image5151.png"/><Relationship Id="rId39" Type="http://schemas.openxmlformats.org/officeDocument/2006/relationships/customXml" Target="../ink/ink2078.xml"/><Relationship Id="rId21" Type="http://schemas.openxmlformats.org/officeDocument/2006/relationships/customXml" Target="../ink/ink2069.xml"/><Relationship Id="rId34" Type="http://schemas.openxmlformats.org/officeDocument/2006/relationships/image" Target="../media/image5191.png"/><Relationship Id="rId42" Type="http://schemas.openxmlformats.org/officeDocument/2006/relationships/image" Target="../media/image5231.png"/><Relationship Id="rId47" Type="http://schemas.openxmlformats.org/officeDocument/2006/relationships/customXml" Target="../ink/ink2082.xml"/><Relationship Id="rId50" Type="http://schemas.openxmlformats.org/officeDocument/2006/relationships/image" Target="../media/image5270.png"/><Relationship Id="rId55" Type="http://schemas.openxmlformats.org/officeDocument/2006/relationships/customXml" Target="../ink/ink2086.xml"/><Relationship Id="rId63" Type="http://schemas.openxmlformats.org/officeDocument/2006/relationships/customXml" Target="../ink/ink2090.xml"/><Relationship Id="rId2" Type="http://schemas.openxmlformats.org/officeDocument/2006/relationships/audio" Target="../media/media35.m4a"/><Relationship Id="rId16" Type="http://schemas.openxmlformats.org/officeDocument/2006/relationships/image" Target="../media/image5081.png"/><Relationship Id="rId29" Type="http://schemas.openxmlformats.org/officeDocument/2006/relationships/customXml" Target="../ink/ink2073.xml"/><Relationship Id="rId11" Type="http://schemas.openxmlformats.org/officeDocument/2006/relationships/customXml" Target="../ink/ink2064.xml"/><Relationship Id="rId24" Type="http://schemas.openxmlformats.org/officeDocument/2006/relationships/image" Target="../media/image5141.png"/><Relationship Id="rId32" Type="http://schemas.openxmlformats.org/officeDocument/2006/relationships/image" Target="../media/image5180.png"/><Relationship Id="rId37" Type="http://schemas.openxmlformats.org/officeDocument/2006/relationships/customXml" Target="../ink/ink2077.xml"/><Relationship Id="rId40" Type="http://schemas.openxmlformats.org/officeDocument/2006/relationships/image" Target="../media/image5221.png"/><Relationship Id="rId45" Type="http://schemas.openxmlformats.org/officeDocument/2006/relationships/customXml" Target="../ink/ink2081.xml"/><Relationship Id="rId53" Type="http://schemas.openxmlformats.org/officeDocument/2006/relationships/customXml" Target="../ink/ink2085.xml"/><Relationship Id="rId58" Type="http://schemas.openxmlformats.org/officeDocument/2006/relationships/image" Target="../media/image5312.png"/><Relationship Id="rId5" Type="http://schemas.openxmlformats.org/officeDocument/2006/relationships/image" Target="../media/image5013.png"/><Relationship Id="rId61" Type="http://schemas.openxmlformats.org/officeDocument/2006/relationships/customXml" Target="../ink/ink2089.xml"/><Relationship Id="rId19" Type="http://schemas.openxmlformats.org/officeDocument/2006/relationships/customXml" Target="../ink/ink2068.xml"/><Relationship Id="rId14" Type="http://schemas.openxmlformats.org/officeDocument/2006/relationships/image" Target="../media/image5072.png"/><Relationship Id="rId22" Type="http://schemas.openxmlformats.org/officeDocument/2006/relationships/image" Target="../media/image5122.png"/><Relationship Id="rId27" Type="http://schemas.openxmlformats.org/officeDocument/2006/relationships/customXml" Target="../ink/ink2072.xml"/><Relationship Id="rId30" Type="http://schemas.openxmlformats.org/officeDocument/2006/relationships/image" Target="../media/image5171.png"/><Relationship Id="rId35" Type="http://schemas.openxmlformats.org/officeDocument/2006/relationships/customXml" Target="../ink/ink2076.xml"/><Relationship Id="rId43" Type="http://schemas.openxmlformats.org/officeDocument/2006/relationships/customXml" Target="../ink/ink2080.xml"/><Relationship Id="rId48" Type="http://schemas.openxmlformats.org/officeDocument/2006/relationships/image" Target="../media/image5260.png"/><Relationship Id="rId56" Type="http://schemas.openxmlformats.org/officeDocument/2006/relationships/image" Target="../media/image5300.png"/><Relationship Id="rId64" Type="http://schemas.openxmlformats.org/officeDocument/2006/relationships/image" Target="../media/image5340.png"/><Relationship Id="rId8" Type="http://schemas.openxmlformats.org/officeDocument/2006/relationships/image" Target="../media/image5042.png"/><Relationship Id="rId51" Type="http://schemas.openxmlformats.org/officeDocument/2006/relationships/customXml" Target="../ink/ink2084.xml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062.png"/><Relationship Id="rId17" Type="http://schemas.openxmlformats.org/officeDocument/2006/relationships/customXml" Target="../ink/ink2067.xml"/><Relationship Id="rId25" Type="http://schemas.openxmlformats.org/officeDocument/2006/relationships/customXml" Target="../ink/ink2071.xml"/><Relationship Id="rId33" Type="http://schemas.openxmlformats.org/officeDocument/2006/relationships/customXml" Target="../ink/ink2075.xml"/><Relationship Id="rId38" Type="http://schemas.openxmlformats.org/officeDocument/2006/relationships/image" Target="../media/image5212.png"/><Relationship Id="rId46" Type="http://schemas.openxmlformats.org/officeDocument/2006/relationships/image" Target="../media/image5250.png"/><Relationship Id="rId59" Type="http://schemas.openxmlformats.org/officeDocument/2006/relationships/customXml" Target="../ink/ink2088.xml"/><Relationship Id="rId20" Type="http://schemas.openxmlformats.org/officeDocument/2006/relationships/image" Target="../media/image5113.png"/><Relationship Id="rId41" Type="http://schemas.openxmlformats.org/officeDocument/2006/relationships/customXml" Target="../ink/ink2079.xml"/><Relationship Id="rId54" Type="http://schemas.openxmlformats.org/officeDocument/2006/relationships/image" Target="../media/image5290.png"/><Relationship Id="rId62" Type="http://schemas.openxmlformats.org/officeDocument/2006/relationships/image" Target="../media/image5330.png"/><Relationship Id="rId1" Type="http://schemas.microsoft.com/office/2007/relationships/media" Target="../media/media35.m4a"/><Relationship Id="rId6" Type="http://schemas.openxmlformats.org/officeDocument/2006/relationships/customXml" Target="../ink/ink2062.xml"/><Relationship Id="rId15" Type="http://schemas.openxmlformats.org/officeDocument/2006/relationships/customXml" Target="../ink/ink2066.xml"/><Relationship Id="rId23" Type="http://schemas.openxmlformats.org/officeDocument/2006/relationships/customXml" Target="../ink/ink2070.xml"/><Relationship Id="rId28" Type="http://schemas.openxmlformats.org/officeDocument/2006/relationships/image" Target="../media/image5161.png"/><Relationship Id="rId36" Type="http://schemas.openxmlformats.org/officeDocument/2006/relationships/image" Target="../media/image5201.png"/><Relationship Id="rId49" Type="http://schemas.openxmlformats.org/officeDocument/2006/relationships/customXml" Target="../ink/ink2083.xml"/><Relationship Id="rId57" Type="http://schemas.openxmlformats.org/officeDocument/2006/relationships/customXml" Target="../ink/ink2087.xml"/><Relationship Id="rId10" Type="http://schemas.openxmlformats.org/officeDocument/2006/relationships/image" Target="../media/image5051.png"/><Relationship Id="rId31" Type="http://schemas.openxmlformats.org/officeDocument/2006/relationships/customXml" Target="../ink/ink2074.xml"/><Relationship Id="rId44" Type="http://schemas.openxmlformats.org/officeDocument/2006/relationships/image" Target="../media/image5240.png"/><Relationship Id="rId52" Type="http://schemas.openxmlformats.org/officeDocument/2006/relationships/image" Target="../media/image5280.png"/><Relationship Id="rId60" Type="http://schemas.openxmlformats.org/officeDocument/2006/relationships/image" Target="../media/image5320.png"/><Relationship Id="rId65" Type="http://schemas.openxmlformats.org/officeDocument/2006/relationships/image" Target="../media/image1.png"/><Relationship Id="rId4" Type="http://schemas.openxmlformats.org/officeDocument/2006/relationships/customXml" Target="../ink/ink2061.xml"/><Relationship Id="rId9" Type="http://schemas.openxmlformats.org/officeDocument/2006/relationships/customXml" Target="../ink/ink20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7813.png"/><Relationship Id="rId4" Type="http://schemas.openxmlformats.org/officeDocument/2006/relationships/customXml" Target="../ink/ink209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png"/><Relationship Id="rId117" Type="http://schemas.openxmlformats.org/officeDocument/2006/relationships/customXml" Target="../ink/ink57.xml"/><Relationship Id="rId21" Type="http://schemas.openxmlformats.org/officeDocument/2006/relationships/customXml" Target="../ink/ink9.xml"/><Relationship Id="rId42" Type="http://schemas.openxmlformats.org/officeDocument/2006/relationships/image" Target="../media/image21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34.png"/><Relationship Id="rId84" Type="http://schemas.openxmlformats.org/officeDocument/2006/relationships/image" Target="../media/image42.png"/><Relationship Id="rId89" Type="http://schemas.openxmlformats.org/officeDocument/2006/relationships/customXml" Target="../ink/ink43.xml"/><Relationship Id="rId112" Type="http://schemas.openxmlformats.org/officeDocument/2006/relationships/image" Target="../media/image56.png"/><Relationship Id="rId16" Type="http://schemas.openxmlformats.org/officeDocument/2006/relationships/image" Target="../media/image8.png"/><Relationship Id="rId107" Type="http://schemas.openxmlformats.org/officeDocument/2006/relationships/customXml" Target="../ink/ink52.xml"/><Relationship Id="rId11" Type="http://schemas.openxmlformats.org/officeDocument/2006/relationships/customXml" Target="../ink/ink4.xml"/><Relationship Id="rId32" Type="http://schemas.openxmlformats.org/officeDocument/2006/relationships/image" Target="../media/image16.png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image" Target="../media/image29.png"/><Relationship Id="rId74" Type="http://schemas.openxmlformats.org/officeDocument/2006/relationships/image" Target="../media/image37.png"/><Relationship Id="rId79" Type="http://schemas.openxmlformats.org/officeDocument/2006/relationships/customXml" Target="../ink/ink38.xml"/><Relationship Id="rId102" Type="http://schemas.openxmlformats.org/officeDocument/2006/relationships/image" Target="../media/image51.png"/><Relationship Id="rId123" Type="http://schemas.openxmlformats.org/officeDocument/2006/relationships/customXml" Target="../ink/ink60.xml"/><Relationship Id="rId5" Type="http://schemas.openxmlformats.org/officeDocument/2006/relationships/customXml" Target="../ink/ink1.xml"/><Relationship Id="rId90" Type="http://schemas.openxmlformats.org/officeDocument/2006/relationships/image" Target="../media/image45.png"/><Relationship Id="rId95" Type="http://schemas.openxmlformats.org/officeDocument/2006/relationships/customXml" Target="../ink/ink46.xml"/><Relationship Id="rId22" Type="http://schemas.openxmlformats.org/officeDocument/2006/relationships/image" Target="../media/image11.png"/><Relationship Id="rId27" Type="http://schemas.openxmlformats.org/officeDocument/2006/relationships/customXml" Target="../ink/ink12.xml"/><Relationship Id="rId43" Type="http://schemas.openxmlformats.org/officeDocument/2006/relationships/customXml" Target="../ink/ink20.xml"/><Relationship Id="rId48" Type="http://schemas.openxmlformats.org/officeDocument/2006/relationships/image" Target="../media/image24.png"/><Relationship Id="rId64" Type="http://schemas.openxmlformats.org/officeDocument/2006/relationships/image" Target="../media/image32.png"/><Relationship Id="rId69" Type="http://schemas.openxmlformats.org/officeDocument/2006/relationships/customXml" Target="../ink/ink33.xml"/><Relationship Id="rId113" Type="http://schemas.openxmlformats.org/officeDocument/2006/relationships/customXml" Target="../ink/ink55.xml"/><Relationship Id="rId118" Type="http://schemas.openxmlformats.org/officeDocument/2006/relationships/image" Target="../media/image59.png"/><Relationship Id="rId80" Type="http://schemas.openxmlformats.org/officeDocument/2006/relationships/image" Target="../media/image40.png"/><Relationship Id="rId85" Type="http://schemas.openxmlformats.org/officeDocument/2006/relationships/customXml" Target="../ink/ink41.xml"/><Relationship Id="rId12" Type="http://schemas.openxmlformats.org/officeDocument/2006/relationships/image" Target="../media/image6.png"/><Relationship Id="rId17" Type="http://schemas.openxmlformats.org/officeDocument/2006/relationships/customXml" Target="../ink/ink7.xml"/><Relationship Id="rId33" Type="http://schemas.openxmlformats.org/officeDocument/2006/relationships/customXml" Target="../ink/ink15.xml"/><Relationship Id="rId38" Type="http://schemas.openxmlformats.org/officeDocument/2006/relationships/image" Target="../media/image19.png"/><Relationship Id="rId59" Type="http://schemas.openxmlformats.org/officeDocument/2006/relationships/customXml" Target="../ink/ink28.xml"/><Relationship Id="rId103" Type="http://schemas.openxmlformats.org/officeDocument/2006/relationships/customXml" Target="../ink/ink50.xml"/><Relationship Id="rId108" Type="http://schemas.openxmlformats.org/officeDocument/2006/relationships/image" Target="../media/image54.png"/><Relationship Id="rId124" Type="http://schemas.openxmlformats.org/officeDocument/2006/relationships/image" Target="../media/image62.png"/><Relationship Id="rId54" Type="http://schemas.openxmlformats.org/officeDocument/2006/relationships/image" Target="../media/image27.png"/><Relationship Id="rId70" Type="http://schemas.openxmlformats.org/officeDocument/2006/relationships/image" Target="../media/image35.png"/><Relationship Id="rId75" Type="http://schemas.openxmlformats.org/officeDocument/2006/relationships/customXml" Target="../ink/ink36.xml"/><Relationship Id="rId91" Type="http://schemas.openxmlformats.org/officeDocument/2006/relationships/customXml" Target="../ink/ink44.xml"/><Relationship Id="rId96" Type="http://schemas.openxmlformats.org/officeDocument/2006/relationships/image" Target="../media/image48.png"/><Relationship Id="rId1" Type="http://schemas.openxmlformats.org/officeDocument/2006/relationships/tags" Target="../tags/tag3.xml"/><Relationship Id="rId6" Type="http://schemas.openxmlformats.org/officeDocument/2006/relationships/image" Target="../media/image3102.png"/><Relationship Id="rId23" Type="http://schemas.openxmlformats.org/officeDocument/2006/relationships/customXml" Target="../ink/ink10.xml"/><Relationship Id="rId28" Type="http://schemas.openxmlformats.org/officeDocument/2006/relationships/image" Target="../media/image14.png"/><Relationship Id="rId49" Type="http://schemas.openxmlformats.org/officeDocument/2006/relationships/customXml" Target="../ink/ink23.xml"/><Relationship Id="rId114" Type="http://schemas.openxmlformats.org/officeDocument/2006/relationships/image" Target="../media/image57.png"/><Relationship Id="rId119" Type="http://schemas.openxmlformats.org/officeDocument/2006/relationships/customXml" Target="../ink/ink58.xml"/><Relationship Id="rId44" Type="http://schemas.openxmlformats.org/officeDocument/2006/relationships/image" Target="../media/image22.png"/><Relationship Id="rId60" Type="http://schemas.openxmlformats.org/officeDocument/2006/relationships/image" Target="../media/image30.png"/><Relationship Id="rId65" Type="http://schemas.openxmlformats.org/officeDocument/2006/relationships/customXml" Target="../ink/ink31.xml"/><Relationship Id="rId81" Type="http://schemas.openxmlformats.org/officeDocument/2006/relationships/customXml" Target="../ink/ink39.xml"/><Relationship Id="rId86" Type="http://schemas.openxmlformats.org/officeDocument/2006/relationships/image" Target="../media/image43.png"/><Relationship Id="rId13" Type="http://schemas.openxmlformats.org/officeDocument/2006/relationships/customXml" Target="../ink/ink5.xml"/><Relationship Id="rId18" Type="http://schemas.openxmlformats.org/officeDocument/2006/relationships/image" Target="../media/image9.png"/><Relationship Id="rId39" Type="http://schemas.openxmlformats.org/officeDocument/2006/relationships/customXml" Target="../ink/ink18.xml"/><Relationship Id="rId109" Type="http://schemas.openxmlformats.org/officeDocument/2006/relationships/customXml" Target="../ink/ink53.xml"/><Relationship Id="rId34" Type="http://schemas.openxmlformats.org/officeDocument/2006/relationships/image" Target="../media/image17.png"/><Relationship Id="rId50" Type="http://schemas.openxmlformats.org/officeDocument/2006/relationships/image" Target="../media/image25.png"/><Relationship Id="rId55" Type="http://schemas.openxmlformats.org/officeDocument/2006/relationships/customXml" Target="../ink/ink26.xml"/><Relationship Id="rId76" Type="http://schemas.openxmlformats.org/officeDocument/2006/relationships/image" Target="../media/image38.png"/><Relationship Id="rId97" Type="http://schemas.openxmlformats.org/officeDocument/2006/relationships/customXml" Target="../ink/ink47.xml"/><Relationship Id="rId104" Type="http://schemas.openxmlformats.org/officeDocument/2006/relationships/image" Target="../media/image52.png"/><Relationship Id="rId120" Type="http://schemas.openxmlformats.org/officeDocument/2006/relationships/image" Target="../media/image60.png"/><Relationship Id="rId125" Type="http://schemas.openxmlformats.org/officeDocument/2006/relationships/customXml" Target="../ink/ink61.xml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image" Target="../media/image46.png"/><Relationship Id="rId2" Type="http://schemas.microsoft.com/office/2007/relationships/media" Target="../media/media4.m4a"/><Relationship Id="rId29" Type="http://schemas.openxmlformats.org/officeDocument/2006/relationships/customXml" Target="../ink/ink13.xml"/><Relationship Id="rId24" Type="http://schemas.openxmlformats.org/officeDocument/2006/relationships/image" Target="../media/image12.png"/><Relationship Id="rId40" Type="http://schemas.openxmlformats.org/officeDocument/2006/relationships/image" Target="../media/image20.png"/><Relationship Id="rId45" Type="http://schemas.openxmlformats.org/officeDocument/2006/relationships/customXml" Target="../ink/ink21.xml"/><Relationship Id="rId66" Type="http://schemas.openxmlformats.org/officeDocument/2006/relationships/image" Target="../media/image33.png"/><Relationship Id="rId87" Type="http://schemas.openxmlformats.org/officeDocument/2006/relationships/customXml" Target="../ink/ink42.xml"/><Relationship Id="rId110" Type="http://schemas.openxmlformats.org/officeDocument/2006/relationships/image" Target="../media/image55.png"/><Relationship Id="rId115" Type="http://schemas.openxmlformats.org/officeDocument/2006/relationships/customXml" Target="../ink/ink56.xml"/><Relationship Id="rId61" Type="http://schemas.openxmlformats.org/officeDocument/2006/relationships/customXml" Target="../ink/ink29.xml"/><Relationship Id="rId82" Type="http://schemas.openxmlformats.org/officeDocument/2006/relationships/image" Target="../media/image41.png"/><Relationship Id="rId19" Type="http://schemas.openxmlformats.org/officeDocument/2006/relationships/customXml" Target="../ink/ink8.xml"/><Relationship Id="rId14" Type="http://schemas.openxmlformats.org/officeDocument/2006/relationships/image" Target="../media/image7.png"/><Relationship Id="rId30" Type="http://schemas.openxmlformats.org/officeDocument/2006/relationships/image" Target="../media/image15.png"/><Relationship Id="rId35" Type="http://schemas.openxmlformats.org/officeDocument/2006/relationships/customXml" Target="../ink/ink16.xml"/><Relationship Id="rId56" Type="http://schemas.openxmlformats.org/officeDocument/2006/relationships/image" Target="../media/image28.png"/><Relationship Id="rId77" Type="http://schemas.openxmlformats.org/officeDocument/2006/relationships/customXml" Target="../ink/ink37.xml"/><Relationship Id="rId100" Type="http://schemas.openxmlformats.org/officeDocument/2006/relationships/image" Target="../media/image50.png"/><Relationship Id="rId105" Type="http://schemas.openxmlformats.org/officeDocument/2006/relationships/customXml" Target="../ink/ink51.xml"/><Relationship Id="rId126" Type="http://schemas.openxmlformats.org/officeDocument/2006/relationships/image" Target="../media/image63.png"/><Relationship Id="rId8" Type="http://schemas.openxmlformats.org/officeDocument/2006/relationships/image" Target="../media/image4.png"/><Relationship Id="rId51" Type="http://schemas.openxmlformats.org/officeDocument/2006/relationships/customXml" Target="../ink/ink24.xml"/><Relationship Id="rId72" Type="http://schemas.openxmlformats.org/officeDocument/2006/relationships/image" Target="../media/image36.png"/><Relationship Id="rId93" Type="http://schemas.openxmlformats.org/officeDocument/2006/relationships/customXml" Target="../ink/ink45.xml"/><Relationship Id="rId98" Type="http://schemas.openxmlformats.org/officeDocument/2006/relationships/image" Target="../media/image49.png"/><Relationship Id="rId121" Type="http://schemas.openxmlformats.org/officeDocument/2006/relationships/customXml" Target="../ink/ink59.xml"/><Relationship Id="rId3" Type="http://schemas.openxmlformats.org/officeDocument/2006/relationships/audio" Target="../media/media4.m4a"/><Relationship Id="rId25" Type="http://schemas.openxmlformats.org/officeDocument/2006/relationships/customXml" Target="../ink/ink11.xml"/><Relationship Id="rId46" Type="http://schemas.openxmlformats.org/officeDocument/2006/relationships/image" Target="../media/image23.png"/><Relationship Id="rId67" Type="http://schemas.openxmlformats.org/officeDocument/2006/relationships/customXml" Target="../ink/ink32.xml"/><Relationship Id="rId116" Type="http://schemas.openxmlformats.org/officeDocument/2006/relationships/image" Target="../media/image58.png"/><Relationship Id="rId20" Type="http://schemas.openxmlformats.org/officeDocument/2006/relationships/image" Target="../media/image10.png"/><Relationship Id="rId41" Type="http://schemas.openxmlformats.org/officeDocument/2006/relationships/customXml" Target="../ink/ink19.xml"/><Relationship Id="rId62" Type="http://schemas.openxmlformats.org/officeDocument/2006/relationships/image" Target="../media/image31.png"/><Relationship Id="rId83" Type="http://schemas.openxmlformats.org/officeDocument/2006/relationships/customXml" Target="../ink/ink40.xml"/><Relationship Id="rId88" Type="http://schemas.openxmlformats.org/officeDocument/2006/relationships/image" Target="../media/image44.png"/><Relationship Id="rId111" Type="http://schemas.openxmlformats.org/officeDocument/2006/relationships/customXml" Target="../ink/ink54.xml"/><Relationship Id="rId15" Type="http://schemas.openxmlformats.org/officeDocument/2006/relationships/customXml" Target="../ink/ink6.xml"/><Relationship Id="rId36" Type="http://schemas.openxmlformats.org/officeDocument/2006/relationships/image" Target="../media/image18.png"/><Relationship Id="rId57" Type="http://schemas.openxmlformats.org/officeDocument/2006/relationships/customXml" Target="../ink/ink27.xml"/><Relationship Id="rId106" Type="http://schemas.openxmlformats.org/officeDocument/2006/relationships/image" Target="../media/image53.png"/><Relationship Id="rId127" Type="http://schemas.openxmlformats.org/officeDocument/2006/relationships/image" Target="../media/image1.png"/><Relationship Id="rId10" Type="http://schemas.openxmlformats.org/officeDocument/2006/relationships/image" Target="../media/image5.png"/><Relationship Id="rId31" Type="http://schemas.openxmlformats.org/officeDocument/2006/relationships/customXml" Target="../ink/ink14.xml"/><Relationship Id="rId52" Type="http://schemas.openxmlformats.org/officeDocument/2006/relationships/image" Target="../media/image26.png"/><Relationship Id="rId73" Type="http://schemas.openxmlformats.org/officeDocument/2006/relationships/customXml" Target="../ink/ink35.xml"/><Relationship Id="rId78" Type="http://schemas.openxmlformats.org/officeDocument/2006/relationships/image" Target="../media/image39.png"/><Relationship Id="rId94" Type="http://schemas.openxmlformats.org/officeDocument/2006/relationships/image" Target="../media/image47.png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829.jpeg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48.xml"/><Relationship Id="rId21" Type="http://schemas.openxmlformats.org/officeDocument/2006/relationships/customXml" Target="../ink/ink2100.xml"/><Relationship Id="rId42" Type="http://schemas.openxmlformats.org/officeDocument/2006/relationships/image" Target="../media/image894.png"/><Relationship Id="rId63" Type="http://schemas.openxmlformats.org/officeDocument/2006/relationships/customXml" Target="../ink/ink2121.xml"/><Relationship Id="rId84" Type="http://schemas.openxmlformats.org/officeDocument/2006/relationships/image" Target="../media/image918.png"/><Relationship Id="rId138" Type="http://schemas.openxmlformats.org/officeDocument/2006/relationships/image" Target="../media/image945.png"/><Relationship Id="rId107" Type="http://schemas.openxmlformats.org/officeDocument/2006/relationships/customXml" Target="../ink/ink2143.xml"/><Relationship Id="rId11" Type="http://schemas.openxmlformats.org/officeDocument/2006/relationships/customXml" Target="../ink/ink2095.xml"/><Relationship Id="rId32" Type="http://schemas.openxmlformats.org/officeDocument/2006/relationships/image" Target="../media/image8870.png"/><Relationship Id="rId53" Type="http://schemas.openxmlformats.org/officeDocument/2006/relationships/customXml" Target="../ink/ink2116.xml"/><Relationship Id="rId74" Type="http://schemas.openxmlformats.org/officeDocument/2006/relationships/image" Target="../media/image911.png"/><Relationship Id="rId128" Type="http://schemas.openxmlformats.org/officeDocument/2006/relationships/image" Target="../media/image940.png"/><Relationship Id="rId149" Type="http://schemas.openxmlformats.org/officeDocument/2006/relationships/customXml" Target="../ink/ink2164.xml"/><Relationship Id="rId95" Type="http://schemas.openxmlformats.org/officeDocument/2006/relationships/customXml" Target="../ink/ink2137.xml"/><Relationship Id="rId22" Type="http://schemas.openxmlformats.org/officeDocument/2006/relationships/image" Target="../media/image8800.png"/><Relationship Id="rId27" Type="http://schemas.openxmlformats.org/officeDocument/2006/relationships/customXml" Target="../ink/ink2103.xml"/><Relationship Id="rId43" Type="http://schemas.openxmlformats.org/officeDocument/2006/relationships/customXml" Target="../ink/ink2111.xml"/><Relationship Id="rId48" Type="http://schemas.openxmlformats.org/officeDocument/2006/relationships/image" Target="../media/image897.png"/><Relationship Id="rId64" Type="http://schemas.openxmlformats.org/officeDocument/2006/relationships/image" Target="../media/image906.png"/><Relationship Id="rId69" Type="http://schemas.openxmlformats.org/officeDocument/2006/relationships/customXml" Target="../ink/ink2124.xml"/><Relationship Id="rId113" Type="http://schemas.openxmlformats.org/officeDocument/2006/relationships/customXml" Target="../ink/ink2146.xml"/><Relationship Id="rId118" Type="http://schemas.openxmlformats.org/officeDocument/2006/relationships/image" Target="../media/image935.png"/><Relationship Id="rId134" Type="http://schemas.openxmlformats.org/officeDocument/2006/relationships/image" Target="../media/image943.png"/><Relationship Id="rId139" Type="http://schemas.openxmlformats.org/officeDocument/2006/relationships/customXml" Target="../ink/ink2159.xml"/><Relationship Id="rId80" Type="http://schemas.openxmlformats.org/officeDocument/2006/relationships/image" Target="../media/image916.png"/><Relationship Id="rId85" Type="http://schemas.openxmlformats.org/officeDocument/2006/relationships/customXml" Target="../ink/ink2132.xml"/><Relationship Id="rId150" Type="http://schemas.openxmlformats.org/officeDocument/2006/relationships/image" Target="../media/image951.png"/><Relationship Id="rId12" Type="http://schemas.openxmlformats.org/officeDocument/2006/relationships/image" Target="../media/image8750.png"/><Relationship Id="rId17" Type="http://schemas.openxmlformats.org/officeDocument/2006/relationships/customXml" Target="../ink/ink2098.xml"/><Relationship Id="rId33" Type="http://schemas.openxmlformats.org/officeDocument/2006/relationships/customXml" Target="../ink/ink2106.xml"/><Relationship Id="rId38" Type="http://schemas.openxmlformats.org/officeDocument/2006/relationships/image" Target="../media/image8900.png"/><Relationship Id="rId59" Type="http://schemas.openxmlformats.org/officeDocument/2006/relationships/customXml" Target="../ink/ink2119.xml"/><Relationship Id="rId103" Type="http://schemas.openxmlformats.org/officeDocument/2006/relationships/customXml" Target="../ink/ink2141.xml"/><Relationship Id="rId108" Type="http://schemas.openxmlformats.org/officeDocument/2006/relationships/image" Target="../media/image930.png"/><Relationship Id="rId124" Type="http://schemas.openxmlformats.org/officeDocument/2006/relationships/image" Target="../media/image938.png"/><Relationship Id="rId129" Type="http://schemas.openxmlformats.org/officeDocument/2006/relationships/customXml" Target="../ink/ink2154.xml"/><Relationship Id="rId54" Type="http://schemas.openxmlformats.org/officeDocument/2006/relationships/image" Target="../media/image900.png"/><Relationship Id="rId70" Type="http://schemas.openxmlformats.org/officeDocument/2006/relationships/image" Target="../media/image909.png"/><Relationship Id="rId75" Type="http://schemas.openxmlformats.org/officeDocument/2006/relationships/customXml" Target="../ink/ink2127.xml"/><Relationship Id="rId91" Type="http://schemas.openxmlformats.org/officeDocument/2006/relationships/customXml" Target="../ink/ink2135.xml"/><Relationship Id="rId96" Type="http://schemas.openxmlformats.org/officeDocument/2006/relationships/image" Target="../media/image924.png"/><Relationship Id="rId140" Type="http://schemas.openxmlformats.org/officeDocument/2006/relationships/image" Target="../media/image946.png"/><Relationship Id="rId145" Type="http://schemas.openxmlformats.org/officeDocument/2006/relationships/customXml" Target="../ink/ink2162.xml"/><Relationship Id="rId1" Type="http://schemas.microsoft.com/office/2007/relationships/media" Target="../media/media41.m4a"/><Relationship Id="rId6" Type="http://schemas.openxmlformats.org/officeDocument/2006/relationships/image" Target="../media/image8700.png"/><Relationship Id="rId23" Type="http://schemas.openxmlformats.org/officeDocument/2006/relationships/customXml" Target="../ink/ink2101.xml"/><Relationship Id="rId28" Type="http://schemas.openxmlformats.org/officeDocument/2006/relationships/image" Target="../media/image8850.png"/><Relationship Id="rId49" Type="http://schemas.openxmlformats.org/officeDocument/2006/relationships/customXml" Target="../ink/ink2114.xml"/><Relationship Id="rId114" Type="http://schemas.openxmlformats.org/officeDocument/2006/relationships/image" Target="../media/image933.png"/><Relationship Id="rId119" Type="http://schemas.openxmlformats.org/officeDocument/2006/relationships/customXml" Target="../ink/ink2149.xml"/><Relationship Id="rId44" Type="http://schemas.openxmlformats.org/officeDocument/2006/relationships/image" Target="../media/image895.png"/><Relationship Id="rId60" Type="http://schemas.openxmlformats.org/officeDocument/2006/relationships/image" Target="../media/image904.png"/><Relationship Id="rId65" Type="http://schemas.openxmlformats.org/officeDocument/2006/relationships/customXml" Target="../ink/ink2122.xml"/><Relationship Id="rId81" Type="http://schemas.openxmlformats.org/officeDocument/2006/relationships/customXml" Target="../ink/ink2130.xml"/><Relationship Id="rId86" Type="http://schemas.openxmlformats.org/officeDocument/2006/relationships/image" Target="../media/image919.png"/><Relationship Id="rId130" Type="http://schemas.openxmlformats.org/officeDocument/2006/relationships/image" Target="../media/image941.png"/><Relationship Id="rId135" Type="http://schemas.openxmlformats.org/officeDocument/2006/relationships/customXml" Target="../ink/ink2157.xml"/><Relationship Id="rId151" Type="http://schemas.openxmlformats.org/officeDocument/2006/relationships/image" Target="../media/image1.png"/><Relationship Id="rId13" Type="http://schemas.openxmlformats.org/officeDocument/2006/relationships/customXml" Target="../ink/ink2096.xml"/><Relationship Id="rId18" Type="http://schemas.openxmlformats.org/officeDocument/2006/relationships/image" Target="../media/image8780.png"/><Relationship Id="rId39" Type="http://schemas.openxmlformats.org/officeDocument/2006/relationships/customXml" Target="../ink/ink2109.xml"/><Relationship Id="rId109" Type="http://schemas.openxmlformats.org/officeDocument/2006/relationships/customXml" Target="../ink/ink2144.xml"/><Relationship Id="rId34" Type="http://schemas.openxmlformats.org/officeDocument/2006/relationships/image" Target="../media/image8880.png"/><Relationship Id="rId50" Type="http://schemas.openxmlformats.org/officeDocument/2006/relationships/image" Target="../media/image898.png"/><Relationship Id="rId55" Type="http://schemas.openxmlformats.org/officeDocument/2006/relationships/customXml" Target="../ink/ink2117.xml"/><Relationship Id="rId76" Type="http://schemas.openxmlformats.org/officeDocument/2006/relationships/image" Target="../media/image914.png"/><Relationship Id="rId97" Type="http://schemas.openxmlformats.org/officeDocument/2006/relationships/customXml" Target="../ink/ink2138.xml"/><Relationship Id="rId104" Type="http://schemas.openxmlformats.org/officeDocument/2006/relationships/image" Target="../media/image928.png"/><Relationship Id="rId120" Type="http://schemas.openxmlformats.org/officeDocument/2006/relationships/image" Target="../media/image936.png"/><Relationship Id="rId125" Type="http://schemas.openxmlformats.org/officeDocument/2006/relationships/customXml" Target="../ink/ink2152.xml"/><Relationship Id="rId141" Type="http://schemas.openxmlformats.org/officeDocument/2006/relationships/customXml" Target="../ink/ink2160.xml"/><Relationship Id="rId146" Type="http://schemas.openxmlformats.org/officeDocument/2006/relationships/image" Target="../media/image949.png"/><Relationship Id="rId7" Type="http://schemas.openxmlformats.org/officeDocument/2006/relationships/customXml" Target="../ink/ink2093.xml"/><Relationship Id="rId71" Type="http://schemas.openxmlformats.org/officeDocument/2006/relationships/customXml" Target="../ink/ink2125.xml"/><Relationship Id="rId92" Type="http://schemas.openxmlformats.org/officeDocument/2006/relationships/image" Target="../media/image922.png"/><Relationship Id="rId2" Type="http://schemas.openxmlformats.org/officeDocument/2006/relationships/audio" Target="../media/media41.m4a"/><Relationship Id="rId29" Type="http://schemas.openxmlformats.org/officeDocument/2006/relationships/customXml" Target="../ink/ink2104.xml"/><Relationship Id="rId24" Type="http://schemas.openxmlformats.org/officeDocument/2006/relationships/image" Target="../media/image8820.png"/><Relationship Id="rId40" Type="http://schemas.openxmlformats.org/officeDocument/2006/relationships/image" Target="../media/image892.png"/><Relationship Id="rId45" Type="http://schemas.openxmlformats.org/officeDocument/2006/relationships/customXml" Target="../ink/ink2112.xml"/><Relationship Id="rId66" Type="http://schemas.openxmlformats.org/officeDocument/2006/relationships/image" Target="../media/image907.png"/><Relationship Id="rId87" Type="http://schemas.openxmlformats.org/officeDocument/2006/relationships/customXml" Target="../ink/ink2133.xml"/><Relationship Id="rId110" Type="http://schemas.openxmlformats.org/officeDocument/2006/relationships/image" Target="../media/image931.png"/><Relationship Id="rId115" Type="http://schemas.openxmlformats.org/officeDocument/2006/relationships/customXml" Target="../ink/ink2147.xml"/><Relationship Id="rId131" Type="http://schemas.openxmlformats.org/officeDocument/2006/relationships/customXml" Target="../ink/ink2155.xml"/><Relationship Id="rId136" Type="http://schemas.openxmlformats.org/officeDocument/2006/relationships/image" Target="../media/image944.png"/><Relationship Id="rId61" Type="http://schemas.openxmlformats.org/officeDocument/2006/relationships/customXml" Target="../ink/ink2120.xml"/><Relationship Id="rId82" Type="http://schemas.openxmlformats.org/officeDocument/2006/relationships/image" Target="../media/image917.png"/><Relationship Id="rId19" Type="http://schemas.openxmlformats.org/officeDocument/2006/relationships/customXml" Target="../ink/ink2099.xml"/><Relationship Id="rId14" Type="http://schemas.openxmlformats.org/officeDocument/2006/relationships/image" Target="../media/image8760.png"/><Relationship Id="rId30" Type="http://schemas.openxmlformats.org/officeDocument/2006/relationships/image" Target="../media/image8860.png"/><Relationship Id="rId35" Type="http://schemas.openxmlformats.org/officeDocument/2006/relationships/customXml" Target="../ink/ink2107.xml"/><Relationship Id="rId56" Type="http://schemas.openxmlformats.org/officeDocument/2006/relationships/image" Target="../media/image901.png"/><Relationship Id="rId77" Type="http://schemas.openxmlformats.org/officeDocument/2006/relationships/customXml" Target="../ink/ink2128.xml"/><Relationship Id="rId100" Type="http://schemas.openxmlformats.org/officeDocument/2006/relationships/image" Target="../media/image926.png"/><Relationship Id="rId105" Type="http://schemas.openxmlformats.org/officeDocument/2006/relationships/customXml" Target="../ink/ink2142.xml"/><Relationship Id="rId126" Type="http://schemas.openxmlformats.org/officeDocument/2006/relationships/image" Target="../media/image939.png"/><Relationship Id="rId147" Type="http://schemas.openxmlformats.org/officeDocument/2006/relationships/customXml" Target="../ink/ink2163.xml"/><Relationship Id="rId8" Type="http://schemas.openxmlformats.org/officeDocument/2006/relationships/image" Target="../media/image8720.png"/><Relationship Id="rId51" Type="http://schemas.openxmlformats.org/officeDocument/2006/relationships/customXml" Target="../ink/ink2115.xml"/><Relationship Id="rId72" Type="http://schemas.openxmlformats.org/officeDocument/2006/relationships/image" Target="../media/image910.png"/><Relationship Id="rId93" Type="http://schemas.openxmlformats.org/officeDocument/2006/relationships/customXml" Target="../ink/ink2136.xml"/><Relationship Id="rId98" Type="http://schemas.openxmlformats.org/officeDocument/2006/relationships/image" Target="../media/image925.png"/><Relationship Id="rId121" Type="http://schemas.openxmlformats.org/officeDocument/2006/relationships/customXml" Target="../ink/ink2150.xml"/><Relationship Id="rId142" Type="http://schemas.openxmlformats.org/officeDocument/2006/relationships/image" Target="../media/image947.png"/><Relationship Id="rId3" Type="http://schemas.openxmlformats.org/officeDocument/2006/relationships/slideLayout" Target="../slideLayouts/slideLayout2.xml"/><Relationship Id="rId25" Type="http://schemas.openxmlformats.org/officeDocument/2006/relationships/customXml" Target="../ink/ink2102.xml"/><Relationship Id="rId46" Type="http://schemas.openxmlformats.org/officeDocument/2006/relationships/image" Target="../media/image896.png"/><Relationship Id="rId67" Type="http://schemas.openxmlformats.org/officeDocument/2006/relationships/customXml" Target="../ink/ink2123.xml"/><Relationship Id="rId116" Type="http://schemas.openxmlformats.org/officeDocument/2006/relationships/image" Target="../media/image934.png"/><Relationship Id="rId137" Type="http://schemas.openxmlformats.org/officeDocument/2006/relationships/customXml" Target="../ink/ink2158.xml"/><Relationship Id="rId20" Type="http://schemas.openxmlformats.org/officeDocument/2006/relationships/image" Target="../media/image8790.png"/><Relationship Id="rId41" Type="http://schemas.openxmlformats.org/officeDocument/2006/relationships/customXml" Target="../ink/ink2110.xml"/><Relationship Id="rId62" Type="http://schemas.openxmlformats.org/officeDocument/2006/relationships/image" Target="../media/image905.png"/><Relationship Id="rId83" Type="http://schemas.openxmlformats.org/officeDocument/2006/relationships/customXml" Target="../ink/ink2131.xml"/><Relationship Id="rId88" Type="http://schemas.openxmlformats.org/officeDocument/2006/relationships/image" Target="../media/image920.png"/><Relationship Id="rId111" Type="http://schemas.openxmlformats.org/officeDocument/2006/relationships/customXml" Target="../ink/ink2145.xml"/><Relationship Id="rId132" Type="http://schemas.openxmlformats.org/officeDocument/2006/relationships/image" Target="../media/image942.png"/><Relationship Id="rId15" Type="http://schemas.openxmlformats.org/officeDocument/2006/relationships/customXml" Target="../ink/ink2097.xml"/><Relationship Id="rId36" Type="http://schemas.openxmlformats.org/officeDocument/2006/relationships/image" Target="../media/image8890.png"/><Relationship Id="rId57" Type="http://schemas.openxmlformats.org/officeDocument/2006/relationships/customXml" Target="../ink/ink2118.xml"/><Relationship Id="rId106" Type="http://schemas.openxmlformats.org/officeDocument/2006/relationships/image" Target="../media/image929.png"/><Relationship Id="rId127" Type="http://schemas.openxmlformats.org/officeDocument/2006/relationships/customXml" Target="../ink/ink2153.xml"/><Relationship Id="rId10" Type="http://schemas.openxmlformats.org/officeDocument/2006/relationships/image" Target="../media/image8740.png"/><Relationship Id="rId31" Type="http://schemas.openxmlformats.org/officeDocument/2006/relationships/customXml" Target="../ink/ink2105.xml"/><Relationship Id="rId52" Type="http://schemas.openxmlformats.org/officeDocument/2006/relationships/image" Target="../media/image899.png"/><Relationship Id="rId73" Type="http://schemas.openxmlformats.org/officeDocument/2006/relationships/customXml" Target="../ink/ink2126.xml"/><Relationship Id="rId78" Type="http://schemas.openxmlformats.org/officeDocument/2006/relationships/image" Target="../media/image915.png"/><Relationship Id="rId94" Type="http://schemas.openxmlformats.org/officeDocument/2006/relationships/image" Target="../media/image923.png"/><Relationship Id="rId99" Type="http://schemas.openxmlformats.org/officeDocument/2006/relationships/customXml" Target="../ink/ink2139.xml"/><Relationship Id="rId101" Type="http://schemas.openxmlformats.org/officeDocument/2006/relationships/customXml" Target="../ink/ink2140.xml"/><Relationship Id="rId122" Type="http://schemas.openxmlformats.org/officeDocument/2006/relationships/image" Target="../media/image937.png"/><Relationship Id="rId143" Type="http://schemas.openxmlformats.org/officeDocument/2006/relationships/customXml" Target="../ink/ink2161.xml"/><Relationship Id="rId148" Type="http://schemas.openxmlformats.org/officeDocument/2006/relationships/image" Target="../media/image950.png"/><Relationship Id="rId4" Type="http://schemas.openxmlformats.org/officeDocument/2006/relationships/customXml" Target="../ink/ink2092.xml"/><Relationship Id="rId9" Type="http://schemas.openxmlformats.org/officeDocument/2006/relationships/customXml" Target="../ink/ink2094.xml"/><Relationship Id="rId26" Type="http://schemas.openxmlformats.org/officeDocument/2006/relationships/image" Target="../media/image8840.png"/><Relationship Id="rId47" Type="http://schemas.openxmlformats.org/officeDocument/2006/relationships/customXml" Target="../ink/ink2113.xml"/><Relationship Id="rId68" Type="http://schemas.openxmlformats.org/officeDocument/2006/relationships/image" Target="../media/image908.png"/><Relationship Id="rId89" Type="http://schemas.openxmlformats.org/officeDocument/2006/relationships/customXml" Target="../ink/ink2134.xml"/><Relationship Id="rId112" Type="http://schemas.openxmlformats.org/officeDocument/2006/relationships/image" Target="../media/image932.png"/><Relationship Id="rId133" Type="http://schemas.openxmlformats.org/officeDocument/2006/relationships/customXml" Target="../ink/ink2156.xml"/><Relationship Id="rId16" Type="http://schemas.openxmlformats.org/officeDocument/2006/relationships/image" Target="../media/image8770.png"/><Relationship Id="rId37" Type="http://schemas.openxmlformats.org/officeDocument/2006/relationships/customXml" Target="../ink/ink2108.xml"/><Relationship Id="rId58" Type="http://schemas.openxmlformats.org/officeDocument/2006/relationships/image" Target="../media/image903.png"/><Relationship Id="rId79" Type="http://schemas.openxmlformats.org/officeDocument/2006/relationships/customXml" Target="../ink/ink2129.xml"/><Relationship Id="rId102" Type="http://schemas.openxmlformats.org/officeDocument/2006/relationships/image" Target="../media/image927.png"/><Relationship Id="rId123" Type="http://schemas.openxmlformats.org/officeDocument/2006/relationships/customXml" Target="../ink/ink2151.xml"/><Relationship Id="rId144" Type="http://schemas.openxmlformats.org/officeDocument/2006/relationships/image" Target="../media/image948.png"/><Relationship Id="rId90" Type="http://schemas.openxmlformats.org/officeDocument/2006/relationships/image" Target="../media/image921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21.xml"/><Relationship Id="rId21" Type="http://schemas.openxmlformats.org/officeDocument/2006/relationships/customXml" Target="../ink/ink2173.xml"/><Relationship Id="rId42" Type="http://schemas.openxmlformats.org/officeDocument/2006/relationships/image" Target="../media/image952.png"/><Relationship Id="rId63" Type="http://schemas.openxmlformats.org/officeDocument/2006/relationships/customXml" Target="../ink/ink2194.xml"/><Relationship Id="rId84" Type="http://schemas.openxmlformats.org/officeDocument/2006/relationships/image" Target="../media/image973.png"/><Relationship Id="rId138" Type="http://schemas.openxmlformats.org/officeDocument/2006/relationships/image" Target="../media/image999.png"/><Relationship Id="rId159" Type="http://schemas.openxmlformats.org/officeDocument/2006/relationships/customXml" Target="../ink/ink2242.xml"/><Relationship Id="rId107" Type="http://schemas.openxmlformats.org/officeDocument/2006/relationships/customXml" Target="../ink/ink2216.xml"/><Relationship Id="rId11" Type="http://schemas.openxmlformats.org/officeDocument/2006/relationships/customXml" Target="../ink/ink2168.xml"/><Relationship Id="rId32" Type="http://schemas.openxmlformats.org/officeDocument/2006/relationships/image" Target="../media/image8611.png"/><Relationship Id="rId53" Type="http://schemas.openxmlformats.org/officeDocument/2006/relationships/customXml" Target="../ink/ink2189.xml"/><Relationship Id="rId74" Type="http://schemas.openxmlformats.org/officeDocument/2006/relationships/image" Target="../media/image968.png"/><Relationship Id="rId128" Type="http://schemas.openxmlformats.org/officeDocument/2006/relationships/image" Target="../media/image994.png"/><Relationship Id="rId149" Type="http://schemas.openxmlformats.org/officeDocument/2006/relationships/customXml" Target="../ink/ink2237.xml"/><Relationship Id="rId95" Type="http://schemas.openxmlformats.org/officeDocument/2006/relationships/customXml" Target="../ink/ink2210.xml"/><Relationship Id="rId160" Type="http://schemas.openxmlformats.org/officeDocument/2006/relationships/image" Target="../media/image1011.png"/><Relationship Id="rId22" Type="http://schemas.openxmlformats.org/officeDocument/2006/relationships/image" Target="../media/image8800.png"/><Relationship Id="rId43" Type="http://schemas.openxmlformats.org/officeDocument/2006/relationships/customXml" Target="../ink/ink2184.xml"/><Relationship Id="rId64" Type="http://schemas.openxmlformats.org/officeDocument/2006/relationships/image" Target="../media/image963.png"/><Relationship Id="rId118" Type="http://schemas.openxmlformats.org/officeDocument/2006/relationships/image" Target="../media/image989.png"/><Relationship Id="rId139" Type="http://schemas.openxmlformats.org/officeDocument/2006/relationships/customXml" Target="../ink/ink2232.xml"/><Relationship Id="rId80" Type="http://schemas.openxmlformats.org/officeDocument/2006/relationships/image" Target="../media/image971.png"/><Relationship Id="rId85" Type="http://schemas.openxmlformats.org/officeDocument/2006/relationships/customXml" Target="../ink/ink2205.xml"/><Relationship Id="rId150" Type="http://schemas.openxmlformats.org/officeDocument/2006/relationships/image" Target="../media/image1005.png"/><Relationship Id="rId155" Type="http://schemas.openxmlformats.org/officeDocument/2006/relationships/customXml" Target="../ink/ink2240.xml"/><Relationship Id="rId12" Type="http://schemas.openxmlformats.org/officeDocument/2006/relationships/image" Target="../media/image8750.png"/><Relationship Id="rId17" Type="http://schemas.openxmlformats.org/officeDocument/2006/relationships/customXml" Target="../ink/ink2171.xml"/><Relationship Id="rId33" Type="http://schemas.openxmlformats.org/officeDocument/2006/relationships/customXml" Target="../ink/ink2179.xml"/><Relationship Id="rId38" Type="http://schemas.openxmlformats.org/officeDocument/2006/relationships/image" Target="../media/image8811.png"/><Relationship Id="rId59" Type="http://schemas.openxmlformats.org/officeDocument/2006/relationships/customXml" Target="../ink/ink2192.xml"/><Relationship Id="rId103" Type="http://schemas.openxmlformats.org/officeDocument/2006/relationships/customXml" Target="../ink/ink2214.xml"/><Relationship Id="rId108" Type="http://schemas.openxmlformats.org/officeDocument/2006/relationships/image" Target="../media/image984.png"/><Relationship Id="rId124" Type="http://schemas.openxmlformats.org/officeDocument/2006/relationships/image" Target="../media/image992.png"/><Relationship Id="rId129" Type="http://schemas.openxmlformats.org/officeDocument/2006/relationships/customXml" Target="../ink/ink2227.xml"/><Relationship Id="rId54" Type="http://schemas.openxmlformats.org/officeDocument/2006/relationships/image" Target="../media/image958.png"/><Relationship Id="rId70" Type="http://schemas.openxmlformats.org/officeDocument/2006/relationships/image" Target="../media/image966.png"/><Relationship Id="rId75" Type="http://schemas.openxmlformats.org/officeDocument/2006/relationships/customXml" Target="../ink/ink2200.xml"/><Relationship Id="rId91" Type="http://schemas.openxmlformats.org/officeDocument/2006/relationships/customXml" Target="../ink/ink2208.xml"/><Relationship Id="rId96" Type="http://schemas.openxmlformats.org/officeDocument/2006/relationships/image" Target="../media/image23.png"/><Relationship Id="rId140" Type="http://schemas.openxmlformats.org/officeDocument/2006/relationships/image" Target="../media/image1000.png"/><Relationship Id="rId145" Type="http://schemas.openxmlformats.org/officeDocument/2006/relationships/customXml" Target="../ink/ink2235.xml"/><Relationship Id="rId161" Type="http://schemas.openxmlformats.org/officeDocument/2006/relationships/image" Target="../media/image1.png"/><Relationship Id="rId1" Type="http://schemas.microsoft.com/office/2007/relationships/media" Target="../media/media42.m4a"/><Relationship Id="rId6" Type="http://schemas.openxmlformats.org/officeDocument/2006/relationships/image" Target="../media/image8700.png"/><Relationship Id="rId23" Type="http://schemas.openxmlformats.org/officeDocument/2006/relationships/customXml" Target="../ink/ink2174.xml"/><Relationship Id="rId28" Type="http://schemas.openxmlformats.org/officeDocument/2006/relationships/image" Target="../media/image8850.png"/><Relationship Id="rId49" Type="http://schemas.openxmlformats.org/officeDocument/2006/relationships/customXml" Target="../ink/ink2187.xml"/><Relationship Id="rId114" Type="http://schemas.openxmlformats.org/officeDocument/2006/relationships/image" Target="../media/image987.png"/><Relationship Id="rId119" Type="http://schemas.openxmlformats.org/officeDocument/2006/relationships/customXml" Target="../ink/ink2222.xml"/><Relationship Id="rId44" Type="http://schemas.openxmlformats.org/officeDocument/2006/relationships/image" Target="../media/image953.png"/><Relationship Id="rId60" Type="http://schemas.openxmlformats.org/officeDocument/2006/relationships/image" Target="../media/image961.png"/><Relationship Id="rId65" Type="http://schemas.openxmlformats.org/officeDocument/2006/relationships/customXml" Target="../ink/ink2195.xml"/><Relationship Id="rId81" Type="http://schemas.openxmlformats.org/officeDocument/2006/relationships/customXml" Target="../ink/ink2203.xml"/><Relationship Id="rId86" Type="http://schemas.openxmlformats.org/officeDocument/2006/relationships/image" Target="../media/image974.png"/><Relationship Id="rId130" Type="http://schemas.openxmlformats.org/officeDocument/2006/relationships/image" Target="../media/image995.png"/><Relationship Id="rId135" Type="http://schemas.openxmlformats.org/officeDocument/2006/relationships/customXml" Target="../ink/ink2230.xml"/><Relationship Id="rId151" Type="http://schemas.openxmlformats.org/officeDocument/2006/relationships/customXml" Target="../ink/ink2238.xml"/><Relationship Id="rId156" Type="http://schemas.openxmlformats.org/officeDocument/2006/relationships/image" Target="../media/image1008.png"/><Relationship Id="rId13" Type="http://schemas.openxmlformats.org/officeDocument/2006/relationships/customXml" Target="../ink/ink2169.xml"/><Relationship Id="rId18" Type="http://schemas.openxmlformats.org/officeDocument/2006/relationships/image" Target="../media/image8780.png"/><Relationship Id="rId39" Type="http://schemas.openxmlformats.org/officeDocument/2006/relationships/customXml" Target="../ink/ink2182.xml"/><Relationship Id="rId109" Type="http://schemas.openxmlformats.org/officeDocument/2006/relationships/customXml" Target="../ink/ink2217.xml"/><Relationship Id="rId34" Type="http://schemas.openxmlformats.org/officeDocument/2006/relationships/image" Target="../media/image8690.png"/><Relationship Id="rId50" Type="http://schemas.openxmlformats.org/officeDocument/2006/relationships/image" Target="../media/image956.png"/><Relationship Id="rId55" Type="http://schemas.openxmlformats.org/officeDocument/2006/relationships/customXml" Target="../ink/ink2190.xml"/><Relationship Id="rId76" Type="http://schemas.openxmlformats.org/officeDocument/2006/relationships/image" Target="../media/image969.png"/><Relationship Id="rId97" Type="http://schemas.openxmlformats.org/officeDocument/2006/relationships/customXml" Target="../ink/ink2211.xml"/><Relationship Id="rId104" Type="http://schemas.openxmlformats.org/officeDocument/2006/relationships/image" Target="../media/image982.png"/><Relationship Id="rId120" Type="http://schemas.openxmlformats.org/officeDocument/2006/relationships/image" Target="../media/image990.png"/><Relationship Id="rId125" Type="http://schemas.openxmlformats.org/officeDocument/2006/relationships/customXml" Target="../ink/ink2225.xml"/><Relationship Id="rId141" Type="http://schemas.openxmlformats.org/officeDocument/2006/relationships/customXml" Target="../ink/ink2233.xml"/><Relationship Id="rId146" Type="http://schemas.openxmlformats.org/officeDocument/2006/relationships/image" Target="../media/image1003.png"/><Relationship Id="rId7" Type="http://schemas.openxmlformats.org/officeDocument/2006/relationships/customXml" Target="../ink/ink2166.xml"/><Relationship Id="rId71" Type="http://schemas.openxmlformats.org/officeDocument/2006/relationships/customXml" Target="../ink/ink2198.xml"/><Relationship Id="rId92" Type="http://schemas.openxmlformats.org/officeDocument/2006/relationships/image" Target="../media/image977.png"/><Relationship Id="rId2" Type="http://schemas.openxmlformats.org/officeDocument/2006/relationships/audio" Target="../media/media42.m4a"/><Relationship Id="rId29" Type="http://schemas.openxmlformats.org/officeDocument/2006/relationships/customXml" Target="../ink/ink2177.xml"/><Relationship Id="rId24" Type="http://schemas.openxmlformats.org/officeDocument/2006/relationships/image" Target="../media/image8820.png"/><Relationship Id="rId40" Type="http://schemas.openxmlformats.org/officeDocument/2006/relationships/image" Target="../media/image891.png"/><Relationship Id="rId45" Type="http://schemas.openxmlformats.org/officeDocument/2006/relationships/customXml" Target="../ink/ink2185.xml"/><Relationship Id="rId66" Type="http://schemas.openxmlformats.org/officeDocument/2006/relationships/image" Target="../media/image964.png"/><Relationship Id="rId87" Type="http://schemas.openxmlformats.org/officeDocument/2006/relationships/customXml" Target="../ink/ink2206.xml"/><Relationship Id="rId110" Type="http://schemas.openxmlformats.org/officeDocument/2006/relationships/image" Target="../media/image985.png"/><Relationship Id="rId115" Type="http://schemas.openxmlformats.org/officeDocument/2006/relationships/customXml" Target="../ink/ink2220.xml"/><Relationship Id="rId131" Type="http://schemas.openxmlformats.org/officeDocument/2006/relationships/customXml" Target="../ink/ink2228.xml"/><Relationship Id="rId136" Type="http://schemas.openxmlformats.org/officeDocument/2006/relationships/image" Target="../media/image998.png"/><Relationship Id="rId157" Type="http://schemas.openxmlformats.org/officeDocument/2006/relationships/customXml" Target="../ink/ink2241.xml"/><Relationship Id="rId61" Type="http://schemas.openxmlformats.org/officeDocument/2006/relationships/customXml" Target="../ink/ink2193.xml"/><Relationship Id="rId82" Type="http://schemas.openxmlformats.org/officeDocument/2006/relationships/image" Target="../media/image972.png"/><Relationship Id="rId152" Type="http://schemas.openxmlformats.org/officeDocument/2006/relationships/image" Target="../media/image1006.png"/><Relationship Id="rId19" Type="http://schemas.openxmlformats.org/officeDocument/2006/relationships/customXml" Target="../ink/ink2172.xml"/><Relationship Id="rId14" Type="http://schemas.openxmlformats.org/officeDocument/2006/relationships/image" Target="../media/image8760.png"/><Relationship Id="rId30" Type="http://schemas.openxmlformats.org/officeDocument/2006/relationships/image" Target="../media/image8860.png"/><Relationship Id="rId35" Type="http://schemas.openxmlformats.org/officeDocument/2006/relationships/customXml" Target="../ink/ink2180.xml"/><Relationship Id="rId56" Type="http://schemas.openxmlformats.org/officeDocument/2006/relationships/image" Target="../media/image959.png"/><Relationship Id="rId77" Type="http://schemas.openxmlformats.org/officeDocument/2006/relationships/customXml" Target="../ink/ink2201.xml"/><Relationship Id="rId100" Type="http://schemas.openxmlformats.org/officeDocument/2006/relationships/image" Target="../media/image980.png"/><Relationship Id="rId105" Type="http://schemas.openxmlformats.org/officeDocument/2006/relationships/customXml" Target="../ink/ink2215.xml"/><Relationship Id="rId126" Type="http://schemas.openxmlformats.org/officeDocument/2006/relationships/image" Target="../media/image993.png"/><Relationship Id="rId147" Type="http://schemas.openxmlformats.org/officeDocument/2006/relationships/customXml" Target="../ink/ink2236.xml"/><Relationship Id="rId8" Type="http://schemas.openxmlformats.org/officeDocument/2006/relationships/image" Target="../media/image8720.png"/><Relationship Id="rId51" Type="http://schemas.openxmlformats.org/officeDocument/2006/relationships/customXml" Target="../ink/ink2188.xml"/><Relationship Id="rId72" Type="http://schemas.openxmlformats.org/officeDocument/2006/relationships/image" Target="../media/image967.png"/><Relationship Id="rId93" Type="http://schemas.openxmlformats.org/officeDocument/2006/relationships/customXml" Target="../ink/ink2209.xml"/><Relationship Id="rId98" Type="http://schemas.openxmlformats.org/officeDocument/2006/relationships/image" Target="../media/image979.png"/><Relationship Id="rId121" Type="http://schemas.openxmlformats.org/officeDocument/2006/relationships/customXml" Target="../ink/ink2223.xml"/><Relationship Id="rId142" Type="http://schemas.openxmlformats.org/officeDocument/2006/relationships/image" Target="../media/image1001.png"/><Relationship Id="rId3" Type="http://schemas.openxmlformats.org/officeDocument/2006/relationships/slideLayout" Target="../slideLayouts/slideLayout2.xml"/><Relationship Id="rId25" Type="http://schemas.openxmlformats.org/officeDocument/2006/relationships/customXml" Target="../ink/ink2175.xml"/><Relationship Id="rId46" Type="http://schemas.openxmlformats.org/officeDocument/2006/relationships/image" Target="../media/image954.png"/><Relationship Id="rId67" Type="http://schemas.openxmlformats.org/officeDocument/2006/relationships/customXml" Target="../ink/ink2196.xml"/><Relationship Id="rId116" Type="http://schemas.openxmlformats.org/officeDocument/2006/relationships/image" Target="../media/image988.png"/><Relationship Id="rId137" Type="http://schemas.openxmlformats.org/officeDocument/2006/relationships/customXml" Target="../ink/ink2231.xml"/><Relationship Id="rId158" Type="http://schemas.openxmlformats.org/officeDocument/2006/relationships/image" Target="../media/image1009.png"/><Relationship Id="rId20" Type="http://schemas.openxmlformats.org/officeDocument/2006/relationships/image" Target="../media/image8790.png"/><Relationship Id="rId41" Type="http://schemas.openxmlformats.org/officeDocument/2006/relationships/customXml" Target="../ink/ink2183.xml"/><Relationship Id="rId62" Type="http://schemas.openxmlformats.org/officeDocument/2006/relationships/image" Target="../media/image962.png"/><Relationship Id="rId83" Type="http://schemas.openxmlformats.org/officeDocument/2006/relationships/customXml" Target="../ink/ink2204.xml"/><Relationship Id="rId88" Type="http://schemas.openxmlformats.org/officeDocument/2006/relationships/image" Target="../media/image975.png"/><Relationship Id="rId111" Type="http://schemas.openxmlformats.org/officeDocument/2006/relationships/customXml" Target="../ink/ink2218.xml"/><Relationship Id="rId132" Type="http://schemas.openxmlformats.org/officeDocument/2006/relationships/image" Target="../media/image996.png"/><Relationship Id="rId153" Type="http://schemas.openxmlformats.org/officeDocument/2006/relationships/customXml" Target="../ink/ink2239.xml"/><Relationship Id="rId15" Type="http://schemas.openxmlformats.org/officeDocument/2006/relationships/customXml" Target="../ink/ink2170.xml"/><Relationship Id="rId36" Type="http://schemas.openxmlformats.org/officeDocument/2006/relationships/image" Target="../media/image8711.png"/><Relationship Id="rId57" Type="http://schemas.openxmlformats.org/officeDocument/2006/relationships/customXml" Target="../ink/ink2191.xml"/><Relationship Id="rId106" Type="http://schemas.openxmlformats.org/officeDocument/2006/relationships/image" Target="../media/image983.png"/><Relationship Id="rId127" Type="http://schemas.openxmlformats.org/officeDocument/2006/relationships/customXml" Target="../ink/ink2226.xml"/><Relationship Id="rId10" Type="http://schemas.openxmlformats.org/officeDocument/2006/relationships/image" Target="../media/image8740.png"/><Relationship Id="rId31" Type="http://schemas.openxmlformats.org/officeDocument/2006/relationships/customXml" Target="../ink/ink2178.xml"/><Relationship Id="rId52" Type="http://schemas.openxmlformats.org/officeDocument/2006/relationships/image" Target="../media/image957.png"/><Relationship Id="rId73" Type="http://schemas.openxmlformats.org/officeDocument/2006/relationships/customXml" Target="../ink/ink2199.xml"/><Relationship Id="rId78" Type="http://schemas.openxmlformats.org/officeDocument/2006/relationships/image" Target="../media/image970.png"/><Relationship Id="rId94" Type="http://schemas.openxmlformats.org/officeDocument/2006/relationships/image" Target="../media/image978.png"/><Relationship Id="rId99" Type="http://schemas.openxmlformats.org/officeDocument/2006/relationships/customXml" Target="../ink/ink2212.xml"/><Relationship Id="rId101" Type="http://schemas.openxmlformats.org/officeDocument/2006/relationships/customXml" Target="../ink/ink2213.xml"/><Relationship Id="rId122" Type="http://schemas.openxmlformats.org/officeDocument/2006/relationships/image" Target="../media/image991.png"/><Relationship Id="rId143" Type="http://schemas.openxmlformats.org/officeDocument/2006/relationships/customXml" Target="../ink/ink2234.xml"/><Relationship Id="rId148" Type="http://schemas.openxmlformats.org/officeDocument/2006/relationships/image" Target="../media/image1004.png"/><Relationship Id="rId4" Type="http://schemas.openxmlformats.org/officeDocument/2006/relationships/customXml" Target="../ink/ink2165.xml"/><Relationship Id="rId9" Type="http://schemas.openxmlformats.org/officeDocument/2006/relationships/customXml" Target="../ink/ink2167.xml"/><Relationship Id="rId26" Type="http://schemas.openxmlformats.org/officeDocument/2006/relationships/image" Target="../media/image8840.png"/><Relationship Id="rId47" Type="http://schemas.openxmlformats.org/officeDocument/2006/relationships/customXml" Target="../ink/ink2186.xml"/><Relationship Id="rId68" Type="http://schemas.openxmlformats.org/officeDocument/2006/relationships/image" Target="../media/image965.png"/><Relationship Id="rId89" Type="http://schemas.openxmlformats.org/officeDocument/2006/relationships/customXml" Target="../ink/ink2207.xml"/><Relationship Id="rId112" Type="http://schemas.openxmlformats.org/officeDocument/2006/relationships/image" Target="../media/image986.png"/><Relationship Id="rId133" Type="http://schemas.openxmlformats.org/officeDocument/2006/relationships/customXml" Target="../ink/ink2229.xml"/><Relationship Id="rId154" Type="http://schemas.openxmlformats.org/officeDocument/2006/relationships/image" Target="../media/image1007.png"/><Relationship Id="rId16" Type="http://schemas.openxmlformats.org/officeDocument/2006/relationships/image" Target="../media/image8770.png"/><Relationship Id="rId37" Type="http://schemas.openxmlformats.org/officeDocument/2006/relationships/customXml" Target="../ink/ink2181.xml"/><Relationship Id="rId58" Type="http://schemas.openxmlformats.org/officeDocument/2006/relationships/image" Target="../media/image960.png"/><Relationship Id="rId79" Type="http://schemas.openxmlformats.org/officeDocument/2006/relationships/customXml" Target="../ink/ink2202.xml"/><Relationship Id="rId102" Type="http://schemas.openxmlformats.org/officeDocument/2006/relationships/image" Target="../media/image981.png"/><Relationship Id="rId123" Type="http://schemas.openxmlformats.org/officeDocument/2006/relationships/customXml" Target="../ink/ink2224.xml"/><Relationship Id="rId144" Type="http://schemas.openxmlformats.org/officeDocument/2006/relationships/image" Target="../media/image1002.png"/><Relationship Id="rId90" Type="http://schemas.openxmlformats.org/officeDocument/2006/relationships/image" Target="../media/image976.png"/><Relationship Id="rId27" Type="http://schemas.openxmlformats.org/officeDocument/2006/relationships/customXml" Target="../ink/ink2176.xml"/><Relationship Id="rId48" Type="http://schemas.openxmlformats.org/officeDocument/2006/relationships/image" Target="../media/image955.png"/><Relationship Id="rId69" Type="http://schemas.openxmlformats.org/officeDocument/2006/relationships/customXml" Target="../ink/ink2197.xml"/><Relationship Id="rId113" Type="http://schemas.openxmlformats.org/officeDocument/2006/relationships/customXml" Target="../ink/ink2219.xml"/><Relationship Id="rId134" Type="http://schemas.openxmlformats.org/officeDocument/2006/relationships/image" Target="../media/image997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60.png"/><Relationship Id="rId18" Type="http://schemas.openxmlformats.org/officeDocument/2006/relationships/customXml" Target="../ink/ink2250.xml"/><Relationship Id="rId26" Type="http://schemas.openxmlformats.org/officeDocument/2006/relationships/customXml" Target="../ink/ink2254.xml"/><Relationship Id="rId39" Type="http://schemas.openxmlformats.org/officeDocument/2006/relationships/image" Target="../media/image9820.png"/><Relationship Id="rId21" Type="http://schemas.openxmlformats.org/officeDocument/2006/relationships/image" Target="../media/image9711.png"/><Relationship Id="rId42" Type="http://schemas.openxmlformats.org/officeDocument/2006/relationships/customXml" Target="../ink/ink2261.xml"/><Relationship Id="rId47" Type="http://schemas.openxmlformats.org/officeDocument/2006/relationships/image" Target="../media/image9860.png"/><Relationship Id="rId50" Type="http://schemas.openxmlformats.org/officeDocument/2006/relationships/customXml" Target="../ink/ink2265.xml"/><Relationship Id="rId55" Type="http://schemas.openxmlformats.org/officeDocument/2006/relationships/customXml" Target="../ink/ink2267.xml"/><Relationship Id="rId7" Type="http://schemas.openxmlformats.org/officeDocument/2006/relationships/image" Target="../media/image9630.png"/><Relationship Id="rId2" Type="http://schemas.openxmlformats.org/officeDocument/2006/relationships/audio" Target="../media/media43.m4a"/><Relationship Id="rId16" Type="http://schemas.openxmlformats.org/officeDocument/2006/relationships/customXml" Target="../ink/ink2249.xml"/><Relationship Id="rId29" Type="http://schemas.openxmlformats.org/officeDocument/2006/relationships/image" Target="../media/image9750.png"/><Relationship Id="rId11" Type="http://schemas.openxmlformats.org/officeDocument/2006/relationships/image" Target="../media/image9650.png"/><Relationship Id="rId24" Type="http://schemas.openxmlformats.org/officeDocument/2006/relationships/customXml" Target="../ink/ink2253.xml"/><Relationship Id="rId32" Type="http://schemas.openxmlformats.org/officeDocument/2006/relationships/customXml" Target="../ink/ink2257.xml"/><Relationship Id="rId37" Type="http://schemas.openxmlformats.org/officeDocument/2006/relationships/image" Target="../media/image9811.png"/><Relationship Id="rId40" Type="http://schemas.openxmlformats.org/officeDocument/2006/relationships/customXml" Target="../ink/ink2260.xml"/><Relationship Id="rId45" Type="http://schemas.openxmlformats.org/officeDocument/2006/relationships/image" Target="../media/image9850.png"/><Relationship Id="rId53" Type="http://schemas.openxmlformats.org/officeDocument/2006/relationships/image" Target="../media/image9890.png"/><Relationship Id="rId5" Type="http://schemas.openxmlformats.org/officeDocument/2006/relationships/image" Target="../media/image812.png"/><Relationship Id="rId10" Type="http://schemas.openxmlformats.org/officeDocument/2006/relationships/customXml" Target="../ink/ink2246.xml"/><Relationship Id="rId19" Type="http://schemas.openxmlformats.org/officeDocument/2006/relationships/image" Target="../media/image9690.png"/><Relationship Id="rId31" Type="http://schemas.openxmlformats.org/officeDocument/2006/relationships/image" Target="../media/image9760.png"/><Relationship Id="rId44" Type="http://schemas.openxmlformats.org/officeDocument/2006/relationships/customXml" Target="../ink/ink2262.xml"/><Relationship Id="rId52" Type="http://schemas.openxmlformats.org/officeDocument/2006/relationships/customXml" Target="../ink/ink2266.xml"/><Relationship Id="rId4" Type="http://schemas.openxmlformats.org/officeDocument/2006/relationships/customXml" Target="../ink/ink2243.xml"/><Relationship Id="rId9" Type="http://schemas.openxmlformats.org/officeDocument/2006/relationships/image" Target="../media/image9640.png"/><Relationship Id="rId14" Type="http://schemas.openxmlformats.org/officeDocument/2006/relationships/customXml" Target="../ink/ink2248.xml"/><Relationship Id="rId22" Type="http://schemas.openxmlformats.org/officeDocument/2006/relationships/customXml" Target="../ink/ink2252.xml"/><Relationship Id="rId27" Type="http://schemas.openxmlformats.org/officeDocument/2006/relationships/image" Target="../media/image9740.png"/><Relationship Id="rId30" Type="http://schemas.openxmlformats.org/officeDocument/2006/relationships/customXml" Target="../ink/ink2256.xml"/><Relationship Id="rId35" Type="http://schemas.openxmlformats.org/officeDocument/2006/relationships/image" Target="../media/image9790.png"/><Relationship Id="rId43" Type="http://schemas.openxmlformats.org/officeDocument/2006/relationships/image" Target="../media/image9840.png"/><Relationship Id="rId48" Type="http://schemas.openxmlformats.org/officeDocument/2006/relationships/customXml" Target="../ink/ink2264.xml"/><Relationship Id="rId56" Type="http://schemas.openxmlformats.org/officeDocument/2006/relationships/image" Target="../media/image1012.png"/><Relationship Id="rId8" Type="http://schemas.openxmlformats.org/officeDocument/2006/relationships/customXml" Target="../ink/ink2245.xml"/><Relationship Id="rId51" Type="http://schemas.openxmlformats.org/officeDocument/2006/relationships/image" Target="../media/image9880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247.xml"/><Relationship Id="rId17" Type="http://schemas.openxmlformats.org/officeDocument/2006/relationships/image" Target="../media/image9680.png"/><Relationship Id="rId25" Type="http://schemas.openxmlformats.org/officeDocument/2006/relationships/image" Target="../media/image9730.png"/><Relationship Id="rId38" Type="http://schemas.openxmlformats.org/officeDocument/2006/relationships/customXml" Target="../ink/ink2259.xml"/><Relationship Id="rId46" Type="http://schemas.openxmlformats.org/officeDocument/2006/relationships/customXml" Target="../ink/ink2263.xml"/><Relationship Id="rId20" Type="http://schemas.openxmlformats.org/officeDocument/2006/relationships/customXml" Target="../ink/ink2251.xml"/><Relationship Id="rId41" Type="http://schemas.openxmlformats.org/officeDocument/2006/relationships/image" Target="../media/image9830.png"/><Relationship Id="rId54" Type="http://schemas.openxmlformats.org/officeDocument/2006/relationships/image" Target="../media/image1.png"/><Relationship Id="rId1" Type="http://schemas.microsoft.com/office/2007/relationships/media" Target="../media/media43.m4a"/><Relationship Id="rId6" Type="http://schemas.openxmlformats.org/officeDocument/2006/relationships/customXml" Target="../ink/ink2244.xml"/><Relationship Id="rId15" Type="http://schemas.openxmlformats.org/officeDocument/2006/relationships/image" Target="../media/image9670.png"/><Relationship Id="rId23" Type="http://schemas.openxmlformats.org/officeDocument/2006/relationships/image" Target="../media/image9720.png"/><Relationship Id="rId28" Type="http://schemas.openxmlformats.org/officeDocument/2006/relationships/customXml" Target="../ink/ink2255.xml"/><Relationship Id="rId36" Type="http://schemas.openxmlformats.org/officeDocument/2006/relationships/customXml" Target="../ink/ink2258.xml"/><Relationship Id="rId49" Type="http://schemas.openxmlformats.org/officeDocument/2006/relationships/image" Target="../media/image9870.png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67.png"/><Relationship Id="rId21" Type="http://schemas.openxmlformats.org/officeDocument/2006/relationships/image" Target="../media/image1020.png"/><Relationship Id="rId42" Type="http://schemas.openxmlformats.org/officeDocument/2006/relationships/customXml" Target="../ink/ink2287.xml"/><Relationship Id="rId63" Type="http://schemas.openxmlformats.org/officeDocument/2006/relationships/image" Target="../media/image1041.png"/><Relationship Id="rId84" Type="http://schemas.openxmlformats.org/officeDocument/2006/relationships/customXml" Target="../ink/ink2308.xml"/><Relationship Id="rId138" Type="http://schemas.openxmlformats.org/officeDocument/2006/relationships/image" Target="../media/image1079.png"/><Relationship Id="rId159" Type="http://schemas.openxmlformats.org/officeDocument/2006/relationships/customXml" Target="../ink/ink2344.xml"/><Relationship Id="rId170" Type="http://schemas.openxmlformats.org/officeDocument/2006/relationships/image" Target="../media/image1094.png"/><Relationship Id="rId191" Type="http://schemas.openxmlformats.org/officeDocument/2006/relationships/customXml" Target="../ink/ink2360.xml"/><Relationship Id="rId107" Type="http://schemas.openxmlformats.org/officeDocument/2006/relationships/image" Target="../media/image1062.png"/><Relationship Id="rId11" Type="http://schemas.openxmlformats.org/officeDocument/2006/relationships/image" Target="../media/image1015.png"/><Relationship Id="rId32" Type="http://schemas.openxmlformats.org/officeDocument/2006/relationships/customXml" Target="../ink/ink2282.xml"/><Relationship Id="rId53" Type="http://schemas.openxmlformats.org/officeDocument/2006/relationships/image" Target="../media/image1036.png"/><Relationship Id="rId74" Type="http://schemas.openxmlformats.org/officeDocument/2006/relationships/customXml" Target="../ink/ink2303.xml"/><Relationship Id="rId128" Type="http://schemas.openxmlformats.org/officeDocument/2006/relationships/customXml" Target="../ink/ink2330.xml"/><Relationship Id="rId149" Type="http://schemas.openxmlformats.org/officeDocument/2006/relationships/customXml" Target="../ink/ink2339.xml"/><Relationship Id="rId5" Type="http://schemas.openxmlformats.org/officeDocument/2006/relationships/image" Target="../media/image10120.png"/><Relationship Id="rId95" Type="http://schemas.openxmlformats.org/officeDocument/2006/relationships/image" Target="../media/image1056.png"/><Relationship Id="rId160" Type="http://schemas.openxmlformats.org/officeDocument/2006/relationships/image" Target="../media/image1089.png"/><Relationship Id="rId181" Type="http://schemas.openxmlformats.org/officeDocument/2006/relationships/customXml" Target="../ink/ink2355.xml"/><Relationship Id="rId22" Type="http://schemas.openxmlformats.org/officeDocument/2006/relationships/customXml" Target="../ink/ink2277.xml"/><Relationship Id="rId43" Type="http://schemas.openxmlformats.org/officeDocument/2006/relationships/image" Target="../media/image1031.png"/><Relationship Id="rId64" Type="http://schemas.openxmlformats.org/officeDocument/2006/relationships/customXml" Target="../ink/ink2298.xml"/><Relationship Id="rId118" Type="http://schemas.openxmlformats.org/officeDocument/2006/relationships/customXml" Target="../ink/ink2325.xml"/><Relationship Id="rId139" Type="http://schemas.openxmlformats.org/officeDocument/2006/relationships/customXml" Target="../ink/ink2334.xml"/><Relationship Id="rId85" Type="http://schemas.openxmlformats.org/officeDocument/2006/relationships/image" Target="../media/image1051.png"/><Relationship Id="rId150" Type="http://schemas.openxmlformats.org/officeDocument/2006/relationships/image" Target="../media/image1084.png"/><Relationship Id="rId171" Type="http://schemas.openxmlformats.org/officeDocument/2006/relationships/customXml" Target="../ink/ink2350.xml"/><Relationship Id="rId192" Type="http://schemas.openxmlformats.org/officeDocument/2006/relationships/image" Target="../media/image1104.png"/><Relationship Id="rId12" Type="http://schemas.openxmlformats.org/officeDocument/2006/relationships/customXml" Target="../ink/ink2272.xml"/><Relationship Id="rId33" Type="http://schemas.openxmlformats.org/officeDocument/2006/relationships/image" Target="../media/image1026.png"/><Relationship Id="rId108" Type="http://schemas.openxmlformats.org/officeDocument/2006/relationships/customXml" Target="../ink/ink2320.xml"/><Relationship Id="rId129" Type="http://schemas.openxmlformats.org/officeDocument/2006/relationships/image" Target="../media/image1073.png"/><Relationship Id="rId54" Type="http://schemas.openxmlformats.org/officeDocument/2006/relationships/customXml" Target="../ink/ink2293.xml"/><Relationship Id="rId75" Type="http://schemas.openxmlformats.org/officeDocument/2006/relationships/image" Target="../media/image23.png"/><Relationship Id="rId96" Type="http://schemas.openxmlformats.org/officeDocument/2006/relationships/customXml" Target="../ink/ink2314.xml"/><Relationship Id="rId140" Type="http://schemas.openxmlformats.org/officeDocument/2006/relationships/image" Target="../media/image1080.png"/><Relationship Id="rId161" Type="http://schemas.openxmlformats.org/officeDocument/2006/relationships/customXml" Target="../ink/ink2345.xml"/><Relationship Id="rId182" Type="http://schemas.openxmlformats.org/officeDocument/2006/relationships/image" Target="../media/image1100.png"/><Relationship Id="rId6" Type="http://schemas.openxmlformats.org/officeDocument/2006/relationships/customXml" Target="../ink/ink2269.xml"/><Relationship Id="rId23" Type="http://schemas.openxmlformats.org/officeDocument/2006/relationships/image" Target="../media/image1021.png"/><Relationship Id="rId119" Type="http://schemas.openxmlformats.org/officeDocument/2006/relationships/image" Target="../media/image1068.png"/><Relationship Id="rId44" Type="http://schemas.openxmlformats.org/officeDocument/2006/relationships/customXml" Target="../ink/ink2288.xml"/><Relationship Id="rId65" Type="http://schemas.openxmlformats.org/officeDocument/2006/relationships/image" Target="../media/image1042.png"/><Relationship Id="rId86" Type="http://schemas.openxmlformats.org/officeDocument/2006/relationships/customXml" Target="../ink/ink2309.xml"/><Relationship Id="rId130" Type="http://schemas.openxmlformats.org/officeDocument/2006/relationships/customXml" Target="../ink/ink2331.xml"/><Relationship Id="rId151" Type="http://schemas.openxmlformats.org/officeDocument/2006/relationships/customXml" Target="../ink/ink2340.xml"/><Relationship Id="rId172" Type="http://schemas.openxmlformats.org/officeDocument/2006/relationships/image" Target="../media/image1095.png"/><Relationship Id="rId193" Type="http://schemas.openxmlformats.org/officeDocument/2006/relationships/customXml" Target="../ink/ink2361.xml"/><Relationship Id="rId13" Type="http://schemas.openxmlformats.org/officeDocument/2006/relationships/image" Target="../media/image1016.png"/><Relationship Id="rId109" Type="http://schemas.openxmlformats.org/officeDocument/2006/relationships/image" Target="../media/image1063.png"/><Relationship Id="rId34" Type="http://schemas.openxmlformats.org/officeDocument/2006/relationships/customXml" Target="../ink/ink2283.xml"/><Relationship Id="rId55" Type="http://schemas.openxmlformats.org/officeDocument/2006/relationships/image" Target="../media/image1037.png"/><Relationship Id="rId76" Type="http://schemas.openxmlformats.org/officeDocument/2006/relationships/customXml" Target="../ink/ink2304.xml"/><Relationship Id="rId97" Type="http://schemas.openxmlformats.org/officeDocument/2006/relationships/image" Target="../media/image1057.png"/><Relationship Id="rId120" Type="http://schemas.openxmlformats.org/officeDocument/2006/relationships/customXml" Target="../ink/ink2326.xml"/><Relationship Id="rId141" Type="http://schemas.openxmlformats.org/officeDocument/2006/relationships/customXml" Target="../ink/ink2335.xml"/><Relationship Id="rId7" Type="http://schemas.openxmlformats.org/officeDocument/2006/relationships/image" Target="../media/image1013.png"/><Relationship Id="rId71" Type="http://schemas.openxmlformats.org/officeDocument/2006/relationships/image" Target="../media/image1045.png"/><Relationship Id="rId92" Type="http://schemas.openxmlformats.org/officeDocument/2006/relationships/customXml" Target="../ink/ink2312.xml"/><Relationship Id="rId162" Type="http://schemas.openxmlformats.org/officeDocument/2006/relationships/image" Target="../media/image1090.png"/><Relationship Id="rId183" Type="http://schemas.openxmlformats.org/officeDocument/2006/relationships/customXml" Target="../ink/ink2356.xml"/><Relationship Id="rId2" Type="http://schemas.openxmlformats.org/officeDocument/2006/relationships/audio" Target="../media/media44.m4a"/><Relationship Id="rId29" Type="http://schemas.openxmlformats.org/officeDocument/2006/relationships/image" Target="../media/image1024.png"/><Relationship Id="rId24" Type="http://schemas.openxmlformats.org/officeDocument/2006/relationships/customXml" Target="../ink/ink2278.xml"/><Relationship Id="rId40" Type="http://schemas.openxmlformats.org/officeDocument/2006/relationships/customXml" Target="../ink/ink2286.xml"/><Relationship Id="rId45" Type="http://schemas.openxmlformats.org/officeDocument/2006/relationships/image" Target="../media/image1032.png"/><Relationship Id="rId66" Type="http://schemas.openxmlformats.org/officeDocument/2006/relationships/customXml" Target="../ink/ink2299.xml"/><Relationship Id="rId87" Type="http://schemas.openxmlformats.org/officeDocument/2006/relationships/image" Target="../media/image1052.png"/><Relationship Id="rId110" Type="http://schemas.openxmlformats.org/officeDocument/2006/relationships/customXml" Target="../ink/ink2321.xml"/><Relationship Id="rId115" Type="http://schemas.openxmlformats.org/officeDocument/2006/relationships/image" Target="../media/image1066.png"/><Relationship Id="rId131" Type="http://schemas.openxmlformats.org/officeDocument/2006/relationships/image" Target="../media/image1074.png"/><Relationship Id="rId136" Type="http://schemas.openxmlformats.org/officeDocument/2006/relationships/image" Target="../media/image1077.png"/><Relationship Id="rId157" Type="http://schemas.openxmlformats.org/officeDocument/2006/relationships/customXml" Target="../ink/ink2343.xml"/><Relationship Id="rId178" Type="http://schemas.openxmlformats.org/officeDocument/2006/relationships/image" Target="../media/image1098.png"/><Relationship Id="rId61" Type="http://schemas.openxmlformats.org/officeDocument/2006/relationships/image" Target="../media/image1040.png"/><Relationship Id="rId82" Type="http://schemas.openxmlformats.org/officeDocument/2006/relationships/customXml" Target="../ink/ink2307.xml"/><Relationship Id="rId152" Type="http://schemas.openxmlformats.org/officeDocument/2006/relationships/image" Target="../media/image1085.png"/><Relationship Id="rId173" Type="http://schemas.openxmlformats.org/officeDocument/2006/relationships/customXml" Target="../ink/ink2351.xml"/><Relationship Id="rId194" Type="http://schemas.openxmlformats.org/officeDocument/2006/relationships/image" Target="../media/image1105.png"/><Relationship Id="rId19" Type="http://schemas.openxmlformats.org/officeDocument/2006/relationships/image" Target="../media/image1019.png"/><Relationship Id="rId14" Type="http://schemas.openxmlformats.org/officeDocument/2006/relationships/customXml" Target="../ink/ink2273.xml"/><Relationship Id="rId30" Type="http://schemas.openxmlformats.org/officeDocument/2006/relationships/customXml" Target="../ink/ink2281.xml"/><Relationship Id="rId35" Type="http://schemas.openxmlformats.org/officeDocument/2006/relationships/image" Target="../media/image1027.png"/><Relationship Id="rId56" Type="http://schemas.openxmlformats.org/officeDocument/2006/relationships/customXml" Target="../ink/ink2294.xml"/><Relationship Id="rId77" Type="http://schemas.openxmlformats.org/officeDocument/2006/relationships/image" Target="../media/image1047.png"/><Relationship Id="rId100" Type="http://schemas.openxmlformats.org/officeDocument/2006/relationships/customXml" Target="../ink/ink2316.xml"/><Relationship Id="rId105" Type="http://schemas.openxmlformats.org/officeDocument/2006/relationships/image" Target="../media/image1061.png"/><Relationship Id="rId126" Type="http://schemas.openxmlformats.org/officeDocument/2006/relationships/customXml" Target="../ink/ink2329.xml"/><Relationship Id="rId147" Type="http://schemas.openxmlformats.org/officeDocument/2006/relationships/customXml" Target="../ink/ink2338.xml"/><Relationship Id="rId168" Type="http://schemas.openxmlformats.org/officeDocument/2006/relationships/image" Target="../media/image1093.png"/><Relationship Id="rId8" Type="http://schemas.openxmlformats.org/officeDocument/2006/relationships/customXml" Target="../ink/ink2270.xml"/><Relationship Id="rId51" Type="http://schemas.openxmlformats.org/officeDocument/2006/relationships/image" Target="../media/image1035.png"/><Relationship Id="rId72" Type="http://schemas.openxmlformats.org/officeDocument/2006/relationships/customXml" Target="../ink/ink2302.xml"/><Relationship Id="rId93" Type="http://schemas.openxmlformats.org/officeDocument/2006/relationships/image" Target="../media/image1055.png"/><Relationship Id="rId98" Type="http://schemas.openxmlformats.org/officeDocument/2006/relationships/customXml" Target="../ink/ink2315.xml"/><Relationship Id="rId121" Type="http://schemas.openxmlformats.org/officeDocument/2006/relationships/image" Target="../media/image1069.png"/><Relationship Id="rId142" Type="http://schemas.openxmlformats.org/officeDocument/2006/relationships/image" Target="../media/image266.png"/><Relationship Id="rId163" Type="http://schemas.openxmlformats.org/officeDocument/2006/relationships/customXml" Target="../ink/ink2346.xml"/><Relationship Id="rId184" Type="http://schemas.openxmlformats.org/officeDocument/2006/relationships/image" Target="../media/image1101.png"/><Relationship Id="rId189" Type="http://schemas.openxmlformats.org/officeDocument/2006/relationships/customXml" Target="../ink/ink2359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022.png"/><Relationship Id="rId46" Type="http://schemas.openxmlformats.org/officeDocument/2006/relationships/customXml" Target="../ink/ink2289.xml"/><Relationship Id="rId67" Type="http://schemas.openxmlformats.org/officeDocument/2006/relationships/image" Target="../media/image1043.png"/><Relationship Id="rId116" Type="http://schemas.openxmlformats.org/officeDocument/2006/relationships/customXml" Target="../ink/ink2324.xml"/><Relationship Id="rId137" Type="http://schemas.openxmlformats.org/officeDocument/2006/relationships/image" Target="../media/image1078.png"/><Relationship Id="rId158" Type="http://schemas.openxmlformats.org/officeDocument/2006/relationships/image" Target="../media/image1088.png"/><Relationship Id="rId20" Type="http://schemas.openxmlformats.org/officeDocument/2006/relationships/customXml" Target="../ink/ink2276.xml"/><Relationship Id="rId41" Type="http://schemas.openxmlformats.org/officeDocument/2006/relationships/image" Target="../media/image1030.png"/><Relationship Id="rId62" Type="http://schemas.openxmlformats.org/officeDocument/2006/relationships/customXml" Target="../ink/ink2297.xml"/><Relationship Id="rId83" Type="http://schemas.openxmlformats.org/officeDocument/2006/relationships/image" Target="../media/image1050.png"/><Relationship Id="rId88" Type="http://schemas.openxmlformats.org/officeDocument/2006/relationships/customXml" Target="../ink/ink2310.xml"/><Relationship Id="rId111" Type="http://schemas.openxmlformats.org/officeDocument/2006/relationships/image" Target="../media/image1064.png"/><Relationship Id="rId132" Type="http://schemas.openxmlformats.org/officeDocument/2006/relationships/customXml" Target="../ink/ink2332.xml"/><Relationship Id="rId153" Type="http://schemas.openxmlformats.org/officeDocument/2006/relationships/customXml" Target="../ink/ink2341.xml"/><Relationship Id="rId174" Type="http://schemas.openxmlformats.org/officeDocument/2006/relationships/image" Target="../media/image1096.png"/><Relationship Id="rId179" Type="http://schemas.openxmlformats.org/officeDocument/2006/relationships/customXml" Target="../ink/ink2354.xml"/><Relationship Id="rId195" Type="http://schemas.openxmlformats.org/officeDocument/2006/relationships/customXml" Target="../ink/ink2362.xml"/><Relationship Id="rId190" Type="http://schemas.openxmlformats.org/officeDocument/2006/relationships/image" Target="../media/image53.png"/><Relationship Id="rId15" Type="http://schemas.openxmlformats.org/officeDocument/2006/relationships/image" Target="../media/image1017.png"/><Relationship Id="rId36" Type="http://schemas.openxmlformats.org/officeDocument/2006/relationships/customXml" Target="../ink/ink2284.xml"/><Relationship Id="rId57" Type="http://schemas.openxmlformats.org/officeDocument/2006/relationships/image" Target="../media/image1038.png"/><Relationship Id="rId106" Type="http://schemas.openxmlformats.org/officeDocument/2006/relationships/customXml" Target="../ink/ink2319.xml"/><Relationship Id="rId127" Type="http://schemas.openxmlformats.org/officeDocument/2006/relationships/image" Target="../media/image1072.png"/><Relationship Id="rId10" Type="http://schemas.openxmlformats.org/officeDocument/2006/relationships/customXml" Target="../ink/ink2271.xml"/><Relationship Id="rId31" Type="http://schemas.openxmlformats.org/officeDocument/2006/relationships/image" Target="../media/image1025.png"/><Relationship Id="rId52" Type="http://schemas.openxmlformats.org/officeDocument/2006/relationships/customXml" Target="../ink/ink2292.xml"/><Relationship Id="rId73" Type="http://schemas.openxmlformats.org/officeDocument/2006/relationships/image" Target="../media/image1046.png"/><Relationship Id="rId78" Type="http://schemas.openxmlformats.org/officeDocument/2006/relationships/customXml" Target="../ink/ink2305.xml"/><Relationship Id="rId94" Type="http://schemas.openxmlformats.org/officeDocument/2006/relationships/customXml" Target="../ink/ink2313.xml"/><Relationship Id="rId99" Type="http://schemas.openxmlformats.org/officeDocument/2006/relationships/image" Target="../media/image1058.png"/><Relationship Id="rId101" Type="http://schemas.openxmlformats.org/officeDocument/2006/relationships/image" Target="../media/image1059.png"/><Relationship Id="rId122" Type="http://schemas.openxmlformats.org/officeDocument/2006/relationships/customXml" Target="../ink/ink2327.xml"/><Relationship Id="rId143" Type="http://schemas.openxmlformats.org/officeDocument/2006/relationships/customXml" Target="../ink/ink2336.xml"/><Relationship Id="rId148" Type="http://schemas.openxmlformats.org/officeDocument/2006/relationships/image" Target="../media/image1083.png"/><Relationship Id="rId164" Type="http://schemas.openxmlformats.org/officeDocument/2006/relationships/image" Target="../media/image1091.png"/><Relationship Id="rId169" Type="http://schemas.openxmlformats.org/officeDocument/2006/relationships/customXml" Target="../ink/ink2349.xml"/><Relationship Id="rId185" Type="http://schemas.openxmlformats.org/officeDocument/2006/relationships/customXml" Target="../ink/ink2357.xml"/><Relationship Id="rId4" Type="http://schemas.openxmlformats.org/officeDocument/2006/relationships/customXml" Target="../ink/ink2268.xml"/><Relationship Id="rId9" Type="http://schemas.openxmlformats.org/officeDocument/2006/relationships/image" Target="../media/image1014.png"/><Relationship Id="rId180" Type="http://schemas.openxmlformats.org/officeDocument/2006/relationships/image" Target="../media/image1099.png"/><Relationship Id="rId26" Type="http://schemas.openxmlformats.org/officeDocument/2006/relationships/customXml" Target="../ink/ink2279.xml"/><Relationship Id="rId47" Type="http://schemas.openxmlformats.org/officeDocument/2006/relationships/image" Target="../media/image1033.png"/><Relationship Id="rId68" Type="http://schemas.openxmlformats.org/officeDocument/2006/relationships/customXml" Target="../ink/ink2300.xml"/><Relationship Id="rId89" Type="http://schemas.openxmlformats.org/officeDocument/2006/relationships/image" Target="../media/image1053.png"/><Relationship Id="rId112" Type="http://schemas.openxmlformats.org/officeDocument/2006/relationships/customXml" Target="../ink/ink2322.xml"/><Relationship Id="rId133" Type="http://schemas.openxmlformats.org/officeDocument/2006/relationships/image" Target="../media/image1075.png"/><Relationship Id="rId154" Type="http://schemas.openxmlformats.org/officeDocument/2006/relationships/image" Target="../media/image1086.png"/><Relationship Id="rId175" Type="http://schemas.openxmlformats.org/officeDocument/2006/relationships/customXml" Target="../ink/ink2352.xml"/><Relationship Id="rId196" Type="http://schemas.openxmlformats.org/officeDocument/2006/relationships/image" Target="../media/image1106.png"/><Relationship Id="rId16" Type="http://schemas.openxmlformats.org/officeDocument/2006/relationships/customXml" Target="../ink/ink2274.xml"/><Relationship Id="rId37" Type="http://schemas.openxmlformats.org/officeDocument/2006/relationships/image" Target="../media/image1028.png"/><Relationship Id="rId58" Type="http://schemas.openxmlformats.org/officeDocument/2006/relationships/customXml" Target="../ink/ink2295.xml"/><Relationship Id="rId79" Type="http://schemas.openxmlformats.org/officeDocument/2006/relationships/image" Target="../media/image1048.png"/><Relationship Id="rId102" Type="http://schemas.openxmlformats.org/officeDocument/2006/relationships/customXml" Target="../ink/ink2317.xml"/><Relationship Id="rId123" Type="http://schemas.openxmlformats.org/officeDocument/2006/relationships/image" Target="../media/image1070.png"/><Relationship Id="rId144" Type="http://schemas.openxmlformats.org/officeDocument/2006/relationships/image" Target="../media/image1081.png"/><Relationship Id="rId90" Type="http://schemas.openxmlformats.org/officeDocument/2006/relationships/customXml" Target="../ink/ink2311.xml"/><Relationship Id="rId165" Type="http://schemas.openxmlformats.org/officeDocument/2006/relationships/customXml" Target="../ink/ink2347.xml"/><Relationship Id="rId186" Type="http://schemas.openxmlformats.org/officeDocument/2006/relationships/image" Target="../media/image1102.png"/><Relationship Id="rId27" Type="http://schemas.openxmlformats.org/officeDocument/2006/relationships/image" Target="../media/image1023.png"/><Relationship Id="rId48" Type="http://schemas.openxmlformats.org/officeDocument/2006/relationships/customXml" Target="../ink/ink2290.xml"/><Relationship Id="rId69" Type="http://schemas.openxmlformats.org/officeDocument/2006/relationships/image" Target="../media/image1044.png"/><Relationship Id="rId113" Type="http://schemas.openxmlformats.org/officeDocument/2006/relationships/image" Target="../media/image1065.png"/><Relationship Id="rId134" Type="http://schemas.openxmlformats.org/officeDocument/2006/relationships/customXml" Target="../ink/ink2333.xml"/><Relationship Id="rId80" Type="http://schemas.openxmlformats.org/officeDocument/2006/relationships/customXml" Target="../ink/ink2306.xml"/><Relationship Id="rId155" Type="http://schemas.openxmlformats.org/officeDocument/2006/relationships/customXml" Target="../ink/ink2342.xml"/><Relationship Id="rId176" Type="http://schemas.openxmlformats.org/officeDocument/2006/relationships/image" Target="../media/image1097.png"/><Relationship Id="rId197" Type="http://schemas.openxmlformats.org/officeDocument/2006/relationships/image" Target="../media/image1.png"/><Relationship Id="rId17" Type="http://schemas.openxmlformats.org/officeDocument/2006/relationships/image" Target="../media/image1018.png"/><Relationship Id="rId38" Type="http://schemas.openxmlformats.org/officeDocument/2006/relationships/customXml" Target="../ink/ink2285.xml"/><Relationship Id="rId59" Type="http://schemas.openxmlformats.org/officeDocument/2006/relationships/image" Target="../media/image1039.png"/><Relationship Id="rId103" Type="http://schemas.openxmlformats.org/officeDocument/2006/relationships/image" Target="../media/image1060.png"/><Relationship Id="rId124" Type="http://schemas.openxmlformats.org/officeDocument/2006/relationships/customXml" Target="../ink/ink2328.xml"/><Relationship Id="rId70" Type="http://schemas.openxmlformats.org/officeDocument/2006/relationships/customXml" Target="../ink/ink2301.xml"/><Relationship Id="rId91" Type="http://schemas.openxmlformats.org/officeDocument/2006/relationships/image" Target="../media/image1054.png"/><Relationship Id="rId145" Type="http://schemas.openxmlformats.org/officeDocument/2006/relationships/customXml" Target="../ink/ink2337.xml"/><Relationship Id="rId166" Type="http://schemas.openxmlformats.org/officeDocument/2006/relationships/image" Target="../media/image1092.png"/><Relationship Id="rId187" Type="http://schemas.openxmlformats.org/officeDocument/2006/relationships/customXml" Target="../ink/ink2358.xml"/><Relationship Id="rId1" Type="http://schemas.microsoft.com/office/2007/relationships/media" Target="../media/media44.m4a"/><Relationship Id="rId28" Type="http://schemas.openxmlformats.org/officeDocument/2006/relationships/customXml" Target="../ink/ink2280.xml"/><Relationship Id="rId49" Type="http://schemas.openxmlformats.org/officeDocument/2006/relationships/image" Target="../media/image1034.png"/><Relationship Id="rId114" Type="http://schemas.openxmlformats.org/officeDocument/2006/relationships/customXml" Target="../ink/ink2323.xml"/><Relationship Id="rId60" Type="http://schemas.openxmlformats.org/officeDocument/2006/relationships/customXml" Target="../ink/ink2296.xml"/><Relationship Id="rId81" Type="http://schemas.openxmlformats.org/officeDocument/2006/relationships/image" Target="../media/image1049.png"/><Relationship Id="rId135" Type="http://schemas.openxmlformats.org/officeDocument/2006/relationships/image" Target="../media/image1076.png"/><Relationship Id="rId156" Type="http://schemas.openxmlformats.org/officeDocument/2006/relationships/image" Target="../media/image1087.png"/><Relationship Id="rId177" Type="http://schemas.openxmlformats.org/officeDocument/2006/relationships/customXml" Target="../ink/ink2353.xml"/><Relationship Id="rId18" Type="http://schemas.openxmlformats.org/officeDocument/2006/relationships/customXml" Target="../ink/ink2275.xml"/><Relationship Id="rId39" Type="http://schemas.openxmlformats.org/officeDocument/2006/relationships/image" Target="../media/image1029.png"/><Relationship Id="rId50" Type="http://schemas.openxmlformats.org/officeDocument/2006/relationships/customXml" Target="../ink/ink2291.xml"/><Relationship Id="rId104" Type="http://schemas.openxmlformats.org/officeDocument/2006/relationships/customXml" Target="../ink/ink2318.xml"/><Relationship Id="rId125" Type="http://schemas.openxmlformats.org/officeDocument/2006/relationships/image" Target="../media/image1071.png"/><Relationship Id="rId146" Type="http://schemas.openxmlformats.org/officeDocument/2006/relationships/image" Target="../media/image1082.png"/><Relationship Id="rId167" Type="http://schemas.openxmlformats.org/officeDocument/2006/relationships/customXml" Target="../ink/ink2348.xml"/><Relationship Id="rId188" Type="http://schemas.openxmlformats.org/officeDocument/2006/relationships/image" Target="../media/image1103.png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6.png"/><Relationship Id="rId21" Type="http://schemas.openxmlformats.org/officeDocument/2006/relationships/customXml" Target="../ink/ink2371.xml"/><Relationship Id="rId42" Type="http://schemas.openxmlformats.org/officeDocument/2006/relationships/image" Target="../media/image1138.png"/><Relationship Id="rId63" Type="http://schemas.openxmlformats.org/officeDocument/2006/relationships/customXml" Target="../ink/ink2392.xml"/><Relationship Id="rId84" Type="http://schemas.openxmlformats.org/officeDocument/2006/relationships/image" Target="../media/image1159.png"/><Relationship Id="rId138" Type="http://schemas.openxmlformats.org/officeDocument/2006/relationships/customXml" Target="../ink/ink2427.xml"/><Relationship Id="rId159" Type="http://schemas.openxmlformats.org/officeDocument/2006/relationships/image" Target="../media/image1197.png"/><Relationship Id="rId170" Type="http://schemas.openxmlformats.org/officeDocument/2006/relationships/customXml" Target="../ink/ink2443.xml"/><Relationship Id="rId191" Type="http://schemas.openxmlformats.org/officeDocument/2006/relationships/image" Target="../media/image1147.png"/><Relationship Id="rId107" Type="http://schemas.openxmlformats.org/officeDocument/2006/relationships/image" Target="../media/image1172.png"/><Relationship Id="rId11" Type="http://schemas.openxmlformats.org/officeDocument/2006/relationships/customXml" Target="../ink/ink2366.xml"/><Relationship Id="rId32" Type="http://schemas.openxmlformats.org/officeDocument/2006/relationships/image" Target="../media/image1133.png"/><Relationship Id="rId53" Type="http://schemas.openxmlformats.org/officeDocument/2006/relationships/customXml" Target="../ink/ink2387.xml"/><Relationship Id="rId74" Type="http://schemas.openxmlformats.org/officeDocument/2006/relationships/image" Target="../media/image1154.png"/><Relationship Id="rId128" Type="http://schemas.openxmlformats.org/officeDocument/2006/relationships/customXml" Target="../ink/ink2422.xml"/><Relationship Id="rId149" Type="http://schemas.openxmlformats.org/officeDocument/2006/relationships/image" Target="../media/image1192.png"/><Relationship Id="rId5" Type="http://schemas.openxmlformats.org/officeDocument/2006/relationships/customXml" Target="../ink/ink2363.xml"/><Relationship Id="rId160" Type="http://schemas.openxmlformats.org/officeDocument/2006/relationships/customXml" Target="../ink/ink2438.xml"/><Relationship Id="rId181" Type="http://schemas.openxmlformats.org/officeDocument/2006/relationships/image" Target="../media/image1208.png"/><Relationship Id="rId22" Type="http://schemas.openxmlformats.org/officeDocument/2006/relationships/image" Target="../media/image1128.png"/><Relationship Id="rId43" Type="http://schemas.openxmlformats.org/officeDocument/2006/relationships/customXml" Target="../ink/ink2382.xml"/><Relationship Id="rId64" Type="http://schemas.openxmlformats.org/officeDocument/2006/relationships/image" Target="../media/image1149.png"/><Relationship Id="rId118" Type="http://schemas.openxmlformats.org/officeDocument/2006/relationships/customXml" Target="../ink/ink2417.xml"/><Relationship Id="rId139" Type="http://schemas.openxmlformats.org/officeDocument/2006/relationships/image" Target="../media/image1187.png"/><Relationship Id="rId85" Type="http://schemas.openxmlformats.org/officeDocument/2006/relationships/customXml" Target="../ink/ink2403.xml"/><Relationship Id="rId150" Type="http://schemas.openxmlformats.org/officeDocument/2006/relationships/customXml" Target="../ink/ink2433.xml"/><Relationship Id="rId171" Type="http://schemas.openxmlformats.org/officeDocument/2006/relationships/image" Target="../media/image1203.png"/><Relationship Id="rId192" Type="http://schemas.openxmlformats.org/officeDocument/2006/relationships/customXml" Target="../ink/ink2454.xml"/><Relationship Id="rId12" Type="http://schemas.openxmlformats.org/officeDocument/2006/relationships/image" Target="../media/image1123.png"/><Relationship Id="rId33" Type="http://schemas.openxmlformats.org/officeDocument/2006/relationships/customXml" Target="../ink/ink2377.xml"/><Relationship Id="rId108" Type="http://schemas.openxmlformats.org/officeDocument/2006/relationships/customXml" Target="../ink/ink2412.xml"/><Relationship Id="rId129" Type="http://schemas.openxmlformats.org/officeDocument/2006/relationships/image" Target="../media/image1182.png"/><Relationship Id="rId54" Type="http://schemas.openxmlformats.org/officeDocument/2006/relationships/image" Target="../media/image1144.png"/><Relationship Id="rId75" Type="http://schemas.openxmlformats.org/officeDocument/2006/relationships/customXml" Target="../ink/ink2398.xml"/><Relationship Id="rId140" Type="http://schemas.openxmlformats.org/officeDocument/2006/relationships/customXml" Target="../ink/ink2428.xml"/><Relationship Id="rId161" Type="http://schemas.openxmlformats.org/officeDocument/2006/relationships/image" Target="../media/image1198.png"/><Relationship Id="rId182" Type="http://schemas.openxmlformats.org/officeDocument/2006/relationships/customXml" Target="../ink/ink2449.xml"/><Relationship Id="rId6" Type="http://schemas.openxmlformats.org/officeDocument/2006/relationships/image" Target="../media/image1119.png"/><Relationship Id="rId23" Type="http://schemas.openxmlformats.org/officeDocument/2006/relationships/customXml" Target="../ink/ink2372.xml"/><Relationship Id="rId119" Type="http://schemas.openxmlformats.org/officeDocument/2006/relationships/image" Target="../media/image1177.png"/><Relationship Id="rId44" Type="http://schemas.openxmlformats.org/officeDocument/2006/relationships/image" Target="../media/image1139.png"/><Relationship Id="rId65" Type="http://schemas.openxmlformats.org/officeDocument/2006/relationships/customXml" Target="../ink/ink2393.xml"/><Relationship Id="rId86" Type="http://schemas.openxmlformats.org/officeDocument/2006/relationships/image" Target="../media/image1160.png"/><Relationship Id="rId130" Type="http://schemas.openxmlformats.org/officeDocument/2006/relationships/customXml" Target="../ink/ink2423.xml"/><Relationship Id="rId151" Type="http://schemas.openxmlformats.org/officeDocument/2006/relationships/image" Target="../media/image1193.png"/><Relationship Id="rId172" Type="http://schemas.openxmlformats.org/officeDocument/2006/relationships/customXml" Target="../ink/ink2444.xml"/><Relationship Id="rId193" Type="http://schemas.openxmlformats.org/officeDocument/2006/relationships/image" Target="../media/image1148.png"/><Relationship Id="rId13" Type="http://schemas.openxmlformats.org/officeDocument/2006/relationships/customXml" Target="../ink/ink2367.xml"/><Relationship Id="rId109" Type="http://schemas.openxmlformats.org/officeDocument/2006/relationships/image" Target="../media/image1173.png"/><Relationship Id="rId34" Type="http://schemas.openxmlformats.org/officeDocument/2006/relationships/image" Target="../media/image1134.png"/><Relationship Id="rId55" Type="http://schemas.openxmlformats.org/officeDocument/2006/relationships/customXml" Target="../ink/ink2388.xml"/><Relationship Id="rId76" Type="http://schemas.openxmlformats.org/officeDocument/2006/relationships/image" Target="../media/image1155.png"/><Relationship Id="rId120" Type="http://schemas.openxmlformats.org/officeDocument/2006/relationships/customXml" Target="../ink/ink2418.xml"/><Relationship Id="rId141" Type="http://schemas.openxmlformats.org/officeDocument/2006/relationships/image" Target="../media/image1188.png"/><Relationship Id="rId7" Type="http://schemas.openxmlformats.org/officeDocument/2006/relationships/customXml" Target="../ink/ink2364.xml"/><Relationship Id="rId71" Type="http://schemas.openxmlformats.org/officeDocument/2006/relationships/customXml" Target="../ink/ink2396.xml"/><Relationship Id="rId92" Type="http://schemas.openxmlformats.org/officeDocument/2006/relationships/image" Target="../media/image1163.png"/><Relationship Id="rId162" Type="http://schemas.openxmlformats.org/officeDocument/2006/relationships/customXml" Target="../ink/ink2439.xml"/><Relationship Id="rId183" Type="http://schemas.openxmlformats.org/officeDocument/2006/relationships/image" Target="../media/image1209.png"/><Relationship Id="rId2" Type="http://schemas.microsoft.com/office/2007/relationships/media" Target="../media/media45.m4a"/><Relationship Id="rId29" Type="http://schemas.openxmlformats.org/officeDocument/2006/relationships/customXml" Target="../ink/ink2375.xml"/><Relationship Id="rId24" Type="http://schemas.openxmlformats.org/officeDocument/2006/relationships/image" Target="../media/image1129.png"/><Relationship Id="rId40" Type="http://schemas.openxmlformats.org/officeDocument/2006/relationships/image" Target="../media/image1137.png"/><Relationship Id="rId45" Type="http://schemas.openxmlformats.org/officeDocument/2006/relationships/customXml" Target="../ink/ink2383.xml"/><Relationship Id="rId66" Type="http://schemas.openxmlformats.org/officeDocument/2006/relationships/image" Target="../media/image1109.png"/><Relationship Id="rId87" Type="http://schemas.openxmlformats.org/officeDocument/2006/relationships/customXml" Target="../ink/ink2404.xml"/><Relationship Id="rId110" Type="http://schemas.openxmlformats.org/officeDocument/2006/relationships/customXml" Target="../ink/ink2413.xml"/><Relationship Id="rId115" Type="http://schemas.openxmlformats.org/officeDocument/2006/relationships/image" Target="../media/image1175.png"/><Relationship Id="rId131" Type="http://schemas.openxmlformats.org/officeDocument/2006/relationships/image" Target="../media/image1183.png"/><Relationship Id="rId136" Type="http://schemas.openxmlformats.org/officeDocument/2006/relationships/customXml" Target="../ink/ink2426.xml"/><Relationship Id="rId157" Type="http://schemas.openxmlformats.org/officeDocument/2006/relationships/image" Target="../media/image1196.png"/><Relationship Id="rId178" Type="http://schemas.openxmlformats.org/officeDocument/2006/relationships/customXml" Target="../ink/ink2447.xml"/><Relationship Id="rId61" Type="http://schemas.openxmlformats.org/officeDocument/2006/relationships/customXml" Target="../ink/ink2391.xml"/><Relationship Id="rId82" Type="http://schemas.openxmlformats.org/officeDocument/2006/relationships/image" Target="../media/image1158.png"/><Relationship Id="rId152" Type="http://schemas.openxmlformats.org/officeDocument/2006/relationships/customXml" Target="../ink/ink2434.xml"/><Relationship Id="rId173" Type="http://schemas.openxmlformats.org/officeDocument/2006/relationships/image" Target="../media/image1204.png"/><Relationship Id="rId194" Type="http://schemas.openxmlformats.org/officeDocument/2006/relationships/customXml" Target="../ink/ink2455.xml"/><Relationship Id="rId199" Type="http://schemas.openxmlformats.org/officeDocument/2006/relationships/image" Target="../media/image1157.png"/><Relationship Id="rId203" Type="http://schemas.openxmlformats.org/officeDocument/2006/relationships/image" Target="../media/image1165.png"/><Relationship Id="rId19" Type="http://schemas.openxmlformats.org/officeDocument/2006/relationships/customXml" Target="../ink/ink2370.xml"/><Relationship Id="rId14" Type="http://schemas.openxmlformats.org/officeDocument/2006/relationships/image" Target="../media/image1124.png"/><Relationship Id="rId30" Type="http://schemas.openxmlformats.org/officeDocument/2006/relationships/image" Target="../media/image1132.png"/><Relationship Id="rId35" Type="http://schemas.openxmlformats.org/officeDocument/2006/relationships/customXml" Target="../ink/ink2378.xml"/><Relationship Id="rId56" Type="http://schemas.openxmlformats.org/officeDocument/2006/relationships/image" Target="../media/image1145.png"/><Relationship Id="rId77" Type="http://schemas.openxmlformats.org/officeDocument/2006/relationships/customXml" Target="../ink/ink2399.xml"/><Relationship Id="rId100" Type="http://schemas.openxmlformats.org/officeDocument/2006/relationships/customXml" Target="../ink/ink2408.xml"/><Relationship Id="rId105" Type="http://schemas.openxmlformats.org/officeDocument/2006/relationships/image" Target="../media/image1171.png"/><Relationship Id="rId126" Type="http://schemas.openxmlformats.org/officeDocument/2006/relationships/customXml" Target="../ink/ink2421.xml"/><Relationship Id="rId147" Type="http://schemas.openxmlformats.org/officeDocument/2006/relationships/image" Target="../media/image1191.png"/><Relationship Id="rId168" Type="http://schemas.openxmlformats.org/officeDocument/2006/relationships/customXml" Target="../ink/ink2442.xml"/><Relationship Id="rId8" Type="http://schemas.openxmlformats.org/officeDocument/2006/relationships/image" Target="../media/image1121.png"/><Relationship Id="rId51" Type="http://schemas.openxmlformats.org/officeDocument/2006/relationships/customXml" Target="../ink/ink2386.xml"/><Relationship Id="rId72" Type="http://schemas.openxmlformats.org/officeDocument/2006/relationships/image" Target="../media/image1153.png"/><Relationship Id="rId93" Type="http://schemas.openxmlformats.org/officeDocument/2006/relationships/customXml" Target="../ink/ink2407.xml"/><Relationship Id="rId121" Type="http://schemas.openxmlformats.org/officeDocument/2006/relationships/image" Target="../media/image1178.png"/><Relationship Id="rId142" Type="http://schemas.openxmlformats.org/officeDocument/2006/relationships/customXml" Target="../ink/ink2429.xml"/><Relationship Id="rId163" Type="http://schemas.openxmlformats.org/officeDocument/2006/relationships/image" Target="../media/image1199.png"/><Relationship Id="rId184" Type="http://schemas.openxmlformats.org/officeDocument/2006/relationships/customXml" Target="../ink/ink2450.xml"/><Relationship Id="rId189" Type="http://schemas.openxmlformats.org/officeDocument/2006/relationships/image" Target="../media/image1118.png"/><Relationship Id="rId3" Type="http://schemas.openxmlformats.org/officeDocument/2006/relationships/audio" Target="../media/media45.m4a"/><Relationship Id="rId25" Type="http://schemas.openxmlformats.org/officeDocument/2006/relationships/customXml" Target="../ink/ink2373.xml"/><Relationship Id="rId46" Type="http://schemas.openxmlformats.org/officeDocument/2006/relationships/image" Target="../media/image1140.png"/><Relationship Id="rId67" Type="http://schemas.openxmlformats.org/officeDocument/2006/relationships/customXml" Target="../ink/ink2394.xml"/><Relationship Id="rId116" Type="http://schemas.openxmlformats.org/officeDocument/2006/relationships/customXml" Target="../ink/ink2416.xml"/><Relationship Id="rId137" Type="http://schemas.openxmlformats.org/officeDocument/2006/relationships/image" Target="../media/image1186.png"/><Relationship Id="rId158" Type="http://schemas.openxmlformats.org/officeDocument/2006/relationships/customXml" Target="../ink/ink2437.xml"/><Relationship Id="rId20" Type="http://schemas.openxmlformats.org/officeDocument/2006/relationships/image" Target="../media/image1127.png"/><Relationship Id="rId41" Type="http://schemas.openxmlformats.org/officeDocument/2006/relationships/customXml" Target="../ink/ink2381.xml"/><Relationship Id="rId62" Type="http://schemas.openxmlformats.org/officeDocument/2006/relationships/image" Target="../media/image1108.png"/><Relationship Id="rId83" Type="http://schemas.openxmlformats.org/officeDocument/2006/relationships/customXml" Target="../ink/ink2402.xml"/><Relationship Id="rId88" Type="http://schemas.openxmlformats.org/officeDocument/2006/relationships/image" Target="../media/image1161.png"/><Relationship Id="rId111" Type="http://schemas.openxmlformats.org/officeDocument/2006/relationships/image" Target="../media/image1097.png"/><Relationship Id="rId132" Type="http://schemas.openxmlformats.org/officeDocument/2006/relationships/customXml" Target="../ink/ink2424.xml"/><Relationship Id="rId153" Type="http://schemas.openxmlformats.org/officeDocument/2006/relationships/image" Target="../media/image1194.png"/><Relationship Id="rId174" Type="http://schemas.openxmlformats.org/officeDocument/2006/relationships/customXml" Target="../ink/ink2445.xml"/><Relationship Id="rId179" Type="http://schemas.openxmlformats.org/officeDocument/2006/relationships/image" Target="../media/image1207.png"/><Relationship Id="rId195" Type="http://schemas.openxmlformats.org/officeDocument/2006/relationships/image" Target="../media/image1150.png"/><Relationship Id="rId190" Type="http://schemas.openxmlformats.org/officeDocument/2006/relationships/customXml" Target="../ink/ink2453.xml"/><Relationship Id="rId204" Type="http://schemas.openxmlformats.org/officeDocument/2006/relationships/image" Target="../media/image1.png"/><Relationship Id="rId15" Type="http://schemas.openxmlformats.org/officeDocument/2006/relationships/customXml" Target="../ink/ink2368.xml"/><Relationship Id="rId36" Type="http://schemas.openxmlformats.org/officeDocument/2006/relationships/image" Target="../media/image1135.png"/><Relationship Id="rId57" Type="http://schemas.openxmlformats.org/officeDocument/2006/relationships/customXml" Target="../ink/ink2389.xml"/><Relationship Id="rId106" Type="http://schemas.openxmlformats.org/officeDocument/2006/relationships/customXml" Target="../ink/ink2411.xml"/><Relationship Id="rId127" Type="http://schemas.openxmlformats.org/officeDocument/2006/relationships/image" Target="../media/image1181.png"/><Relationship Id="rId10" Type="http://schemas.openxmlformats.org/officeDocument/2006/relationships/image" Target="../media/image1122.png"/><Relationship Id="rId31" Type="http://schemas.openxmlformats.org/officeDocument/2006/relationships/customXml" Target="../ink/ink2376.xml"/><Relationship Id="rId52" Type="http://schemas.openxmlformats.org/officeDocument/2006/relationships/image" Target="../media/image1143.png"/><Relationship Id="rId73" Type="http://schemas.openxmlformats.org/officeDocument/2006/relationships/customXml" Target="../ink/ink2397.xml"/><Relationship Id="rId78" Type="http://schemas.openxmlformats.org/officeDocument/2006/relationships/image" Target="../media/image1111.png"/><Relationship Id="rId99" Type="http://schemas.openxmlformats.org/officeDocument/2006/relationships/image" Target="../media/image1168.png"/><Relationship Id="rId101" Type="http://schemas.openxmlformats.org/officeDocument/2006/relationships/image" Target="../media/image1169.png"/><Relationship Id="rId122" Type="http://schemas.openxmlformats.org/officeDocument/2006/relationships/customXml" Target="../ink/ink2419.xml"/><Relationship Id="rId143" Type="http://schemas.openxmlformats.org/officeDocument/2006/relationships/image" Target="../media/image1189.png"/><Relationship Id="rId148" Type="http://schemas.openxmlformats.org/officeDocument/2006/relationships/customXml" Target="../ink/ink2432.xml"/><Relationship Id="rId164" Type="http://schemas.openxmlformats.org/officeDocument/2006/relationships/customXml" Target="../ink/ink2440.xml"/><Relationship Id="rId169" Type="http://schemas.openxmlformats.org/officeDocument/2006/relationships/image" Target="../media/image1202.png"/><Relationship Id="rId185" Type="http://schemas.openxmlformats.org/officeDocument/2006/relationships/image" Target="../media/image1116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365.xml"/><Relationship Id="rId180" Type="http://schemas.openxmlformats.org/officeDocument/2006/relationships/customXml" Target="../ink/ink2448.xml"/><Relationship Id="rId26" Type="http://schemas.openxmlformats.org/officeDocument/2006/relationships/image" Target="../media/image1130.png"/><Relationship Id="rId47" Type="http://schemas.openxmlformats.org/officeDocument/2006/relationships/customXml" Target="../ink/ink2384.xml"/><Relationship Id="rId68" Type="http://schemas.openxmlformats.org/officeDocument/2006/relationships/image" Target="../media/image1151.png"/><Relationship Id="rId89" Type="http://schemas.openxmlformats.org/officeDocument/2006/relationships/customXml" Target="../ink/ink2405.xml"/><Relationship Id="rId112" Type="http://schemas.openxmlformats.org/officeDocument/2006/relationships/customXml" Target="../ink/ink2414.xml"/><Relationship Id="rId133" Type="http://schemas.openxmlformats.org/officeDocument/2006/relationships/image" Target="../media/image1114.png"/><Relationship Id="rId154" Type="http://schemas.openxmlformats.org/officeDocument/2006/relationships/customXml" Target="../ink/ink2435.xml"/><Relationship Id="rId175" Type="http://schemas.openxmlformats.org/officeDocument/2006/relationships/image" Target="../media/image1205.png"/><Relationship Id="rId196" Type="http://schemas.openxmlformats.org/officeDocument/2006/relationships/customXml" Target="../ink/ink2456.xml"/><Relationship Id="rId200" Type="http://schemas.openxmlformats.org/officeDocument/2006/relationships/customXml" Target="../ink/ink2458.xml"/><Relationship Id="rId16" Type="http://schemas.openxmlformats.org/officeDocument/2006/relationships/image" Target="../media/image1125.png"/><Relationship Id="rId37" Type="http://schemas.openxmlformats.org/officeDocument/2006/relationships/customXml" Target="../ink/ink2379.xml"/><Relationship Id="rId58" Type="http://schemas.openxmlformats.org/officeDocument/2006/relationships/image" Target="../media/image1146.png"/><Relationship Id="rId79" Type="http://schemas.openxmlformats.org/officeDocument/2006/relationships/customXml" Target="../ink/ink2400.xml"/><Relationship Id="rId102" Type="http://schemas.openxmlformats.org/officeDocument/2006/relationships/customXml" Target="../ink/ink2409.xml"/><Relationship Id="rId123" Type="http://schemas.openxmlformats.org/officeDocument/2006/relationships/image" Target="../media/image1179.png"/><Relationship Id="rId144" Type="http://schemas.openxmlformats.org/officeDocument/2006/relationships/customXml" Target="../ink/ink2430.xml"/><Relationship Id="rId90" Type="http://schemas.openxmlformats.org/officeDocument/2006/relationships/image" Target="../media/image1162.png"/><Relationship Id="rId165" Type="http://schemas.openxmlformats.org/officeDocument/2006/relationships/image" Target="../media/image1200.png"/><Relationship Id="rId186" Type="http://schemas.openxmlformats.org/officeDocument/2006/relationships/customXml" Target="../ink/ink2451.xml"/><Relationship Id="rId27" Type="http://schemas.openxmlformats.org/officeDocument/2006/relationships/customXml" Target="../ink/ink2374.xml"/><Relationship Id="rId48" Type="http://schemas.openxmlformats.org/officeDocument/2006/relationships/image" Target="../media/image1141.png"/><Relationship Id="rId69" Type="http://schemas.openxmlformats.org/officeDocument/2006/relationships/customXml" Target="../ink/ink2395.xml"/><Relationship Id="rId113" Type="http://schemas.openxmlformats.org/officeDocument/2006/relationships/image" Target="../media/image1174.png"/><Relationship Id="rId134" Type="http://schemas.openxmlformats.org/officeDocument/2006/relationships/customXml" Target="../ink/ink2425.xml"/><Relationship Id="rId80" Type="http://schemas.openxmlformats.org/officeDocument/2006/relationships/image" Target="../media/image1112.png"/><Relationship Id="rId155" Type="http://schemas.openxmlformats.org/officeDocument/2006/relationships/image" Target="../media/image1195.png"/><Relationship Id="rId176" Type="http://schemas.openxmlformats.org/officeDocument/2006/relationships/customXml" Target="../ink/ink2446.xml"/><Relationship Id="rId197" Type="http://schemas.openxmlformats.org/officeDocument/2006/relationships/image" Target="../media/image1156.png"/><Relationship Id="rId201" Type="http://schemas.openxmlformats.org/officeDocument/2006/relationships/image" Target="../media/image1164.png"/><Relationship Id="rId17" Type="http://schemas.openxmlformats.org/officeDocument/2006/relationships/customXml" Target="../ink/ink2369.xml"/><Relationship Id="rId38" Type="http://schemas.openxmlformats.org/officeDocument/2006/relationships/image" Target="../media/image1136.png"/><Relationship Id="rId59" Type="http://schemas.openxmlformats.org/officeDocument/2006/relationships/customXml" Target="../ink/ink2390.xml"/><Relationship Id="rId103" Type="http://schemas.openxmlformats.org/officeDocument/2006/relationships/image" Target="../media/image1170.png"/><Relationship Id="rId124" Type="http://schemas.openxmlformats.org/officeDocument/2006/relationships/customXml" Target="../ink/ink2420.xml"/><Relationship Id="rId70" Type="http://schemas.openxmlformats.org/officeDocument/2006/relationships/image" Target="../media/image1152.png"/><Relationship Id="rId91" Type="http://schemas.openxmlformats.org/officeDocument/2006/relationships/customXml" Target="../ink/ink2406.xml"/><Relationship Id="rId145" Type="http://schemas.openxmlformats.org/officeDocument/2006/relationships/image" Target="../media/image1190.png"/><Relationship Id="rId166" Type="http://schemas.openxmlformats.org/officeDocument/2006/relationships/customXml" Target="../ink/ink2441.xml"/><Relationship Id="rId187" Type="http://schemas.openxmlformats.org/officeDocument/2006/relationships/image" Target="../media/image1117.png"/><Relationship Id="rId1" Type="http://schemas.openxmlformats.org/officeDocument/2006/relationships/tags" Target="../tags/tag9.xml"/><Relationship Id="rId28" Type="http://schemas.openxmlformats.org/officeDocument/2006/relationships/image" Target="../media/image1131.png"/><Relationship Id="rId49" Type="http://schemas.openxmlformats.org/officeDocument/2006/relationships/customXml" Target="../ink/ink2385.xml"/><Relationship Id="rId114" Type="http://schemas.openxmlformats.org/officeDocument/2006/relationships/customXml" Target="../ink/ink2415.xml"/><Relationship Id="rId60" Type="http://schemas.openxmlformats.org/officeDocument/2006/relationships/image" Target="../media/image1107.png"/><Relationship Id="rId81" Type="http://schemas.openxmlformats.org/officeDocument/2006/relationships/customXml" Target="../ink/ink2401.xml"/><Relationship Id="rId135" Type="http://schemas.openxmlformats.org/officeDocument/2006/relationships/image" Target="../media/image1115.png"/><Relationship Id="rId156" Type="http://schemas.openxmlformats.org/officeDocument/2006/relationships/customXml" Target="../ink/ink2436.xml"/><Relationship Id="rId177" Type="http://schemas.openxmlformats.org/officeDocument/2006/relationships/image" Target="../media/image1206.png"/><Relationship Id="rId198" Type="http://schemas.openxmlformats.org/officeDocument/2006/relationships/customXml" Target="../ink/ink2457.xml"/><Relationship Id="rId202" Type="http://schemas.openxmlformats.org/officeDocument/2006/relationships/customXml" Target="../ink/ink2459.xml"/><Relationship Id="rId18" Type="http://schemas.openxmlformats.org/officeDocument/2006/relationships/image" Target="../media/image1126.png"/><Relationship Id="rId39" Type="http://schemas.openxmlformats.org/officeDocument/2006/relationships/customXml" Target="../ink/ink2380.xml"/><Relationship Id="rId50" Type="http://schemas.openxmlformats.org/officeDocument/2006/relationships/image" Target="../media/image1142.png"/><Relationship Id="rId104" Type="http://schemas.openxmlformats.org/officeDocument/2006/relationships/customXml" Target="../ink/ink2410.xml"/><Relationship Id="rId125" Type="http://schemas.openxmlformats.org/officeDocument/2006/relationships/image" Target="../media/image1113.png"/><Relationship Id="rId146" Type="http://schemas.openxmlformats.org/officeDocument/2006/relationships/customXml" Target="../ink/ink2431.xml"/><Relationship Id="rId167" Type="http://schemas.openxmlformats.org/officeDocument/2006/relationships/image" Target="../media/image1201.png"/><Relationship Id="rId188" Type="http://schemas.openxmlformats.org/officeDocument/2006/relationships/customXml" Target="../ink/ink2452.xml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16.xml"/><Relationship Id="rId21" Type="http://schemas.openxmlformats.org/officeDocument/2006/relationships/customXml" Target="../ink/ink2468.xml"/><Relationship Id="rId42" Type="http://schemas.openxmlformats.org/officeDocument/2006/relationships/image" Target="../media/image1135.png"/><Relationship Id="rId63" Type="http://schemas.openxmlformats.org/officeDocument/2006/relationships/customXml" Target="../ink/ink2489.xml"/><Relationship Id="rId84" Type="http://schemas.openxmlformats.org/officeDocument/2006/relationships/image" Target="../media/image11560.png"/><Relationship Id="rId138" Type="http://schemas.openxmlformats.org/officeDocument/2006/relationships/image" Target="../media/image1197.png"/><Relationship Id="rId170" Type="http://schemas.openxmlformats.org/officeDocument/2006/relationships/customXml" Target="../ink/ink2538.xml"/><Relationship Id="rId191" Type="http://schemas.openxmlformats.org/officeDocument/2006/relationships/image" Target="../media/image1232.png"/><Relationship Id="rId107" Type="http://schemas.openxmlformats.org/officeDocument/2006/relationships/customXml" Target="../ink/ink2511.xml"/><Relationship Id="rId11" Type="http://schemas.openxmlformats.org/officeDocument/2006/relationships/customXml" Target="../ink/ink2463.xml"/><Relationship Id="rId32" Type="http://schemas.openxmlformats.org/officeDocument/2006/relationships/image" Target="../media/image1130.png"/><Relationship Id="rId53" Type="http://schemas.openxmlformats.org/officeDocument/2006/relationships/customXml" Target="../ink/ink2484.xml"/><Relationship Id="rId74" Type="http://schemas.openxmlformats.org/officeDocument/2006/relationships/image" Target="../media/image1151.png"/><Relationship Id="rId128" Type="http://schemas.openxmlformats.org/officeDocument/2006/relationships/image" Target="../media/image1190.png"/><Relationship Id="rId149" Type="http://schemas.openxmlformats.org/officeDocument/2006/relationships/customXml" Target="../ink/ink2532.xml"/><Relationship Id="rId5" Type="http://schemas.openxmlformats.org/officeDocument/2006/relationships/customXml" Target="../ink/ink2460.xml"/><Relationship Id="rId95" Type="http://schemas.openxmlformats.org/officeDocument/2006/relationships/customXml" Target="../ink/ink2505.xml"/><Relationship Id="rId181" Type="http://schemas.openxmlformats.org/officeDocument/2006/relationships/image" Target="../media/image1218.png"/><Relationship Id="rId22" Type="http://schemas.openxmlformats.org/officeDocument/2006/relationships/image" Target="../media/image1125.png"/><Relationship Id="rId43" Type="http://schemas.openxmlformats.org/officeDocument/2006/relationships/customXml" Target="../ink/ink2479.xml"/><Relationship Id="rId64" Type="http://schemas.openxmlformats.org/officeDocument/2006/relationships/image" Target="../media/image1146.png"/><Relationship Id="rId118" Type="http://schemas.openxmlformats.org/officeDocument/2006/relationships/image" Target="../media/image1183.png"/><Relationship Id="rId139" Type="http://schemas.openxmlformats.org/officeDocument/2006/relationships/customXml" Target="../ink/ink2527.xml"/><Relationship Id="rId85" Type="http://schemas.openxmlformats.org/officeDocument/2006/relationships/customXml" Target="../ink/ink2500.xml"/><Relationship Id="rId171" Type="http://schemas.openxmlformats.org/officeDocument/2006/relationships/image" Target="../media/image1228.png"/><Relationship Id="rId192" Type="http://schemas.openxmlformats.org/officeDocument/2006/relationships/customXml" Target="../ink/ink2549.xml"/><Relationship Id="rId12" Type="http://schemas.openxmlformats.org/officeDocument/2006/relationships/image" Target="../media/image1198.png"/><Relationship Id="rId33" Type="http://schemas.openxmlformats.org/officeDocument/2006/relationships/customXml" Target="../ink/ink2474.xml"/><Relationship Id="rId108" Type="http://schemas.openxmlformats.org/officeDocument/2006/relationships/image" Target="../media/image1176.png"/><Relationship Id="rId129" Type="http://schemas.openxmlformats.org/officeDocument/2006/relationships/customXml" Target="../ink/ink2522.xml"/><Relationship Id="rId54" Type="http://schemas.openxmlformats.org/officeDocument/2006/relationships/image" Target="../media/image1141.png"/><Relationship Id="rId75" Type="http://schemas.openxmlformats.org/officeDocument/2006/relationships/customXml" Target="../ink/ink2495.xml"/><Relationship Id="rId96" Type="http://schemas.openxmlformats.org/officeDocument/2006/relationships/image" Target="../media/image1171.png"/><Relationship Id="rId140" Type="http://schemas.openxmlformats.org/officeDocument/2006/relationships/image" Target="../media/image12120.png"/><Relationship Id="rId182" Type="http://schemas.openxmlformats.org/officeDocument/2006/relationships/customXml" Target="../ink/ink2544.xml"/><Relationship Id="rId6" Type="http://schemas.openxmlformats.org/officeDocument/2006/relationships/image" Target="../media/image1119.png"/><Relationship Id="rId23" Type="http://schemas.openxmlformats.org/officeDocument/2006/relationships/customXml" Target="../ink/ink2469.xml"/><Relationship Id="rId119" Type="http://schemas.openxmlformats.org/officeDocument/2006/relationships/customXml" Target="../ink/ink2517.xml"/><Relationship Id="rId44" Type="http://schemas.openxmlformats.org/officeDocument/2006/relationships/image" Target="../media/image1136.png"/><Relationship Id="rId65" Type="http://schemas.openxmlformats.org/officeDocument/2006/relationships/customXml" Target="../ink/ink2490.xml"/><Relationship Id="rId86" Type="http://schemas.openxmlformats.org/officeDocument/2006/relationships/image" Target="../media/image1185.png"/><Relationship Id="rId130" Type="http://schemas.openxmlformats.org/officeDocument/2006/relationships/image" Target="../media/image1193.png"/><Relationship Id="rId151" Type="http://schemas.openxmlformats.org/officeDocument/2006/relationships/image" Target="../media/image1219.png"/><Relationship Id="rId172" Type="http://schemas.openxmlformats.org/officeDocument/2006/relationships/customXml" Target="../ink/ink2539.xml"/><Relationship Id="rId193" Type="http://schemas.openxmlformats.org/officeDocument/2006/relationships/image" Target="../media/image1233.png"/><Relationship Id="rId13" Type="http://schemas.openxmlformats.org/officeDocument/2006/relationships/customXml" Target="../ink/ink2464.xml"/><Relationship Id="rId18" Type="http://schemas.openxmlformats.org/officeDocument/2006/relationships/image" Target="../media/image1210.png"/><Relationship Id="rId39" Type="http://schemas.openxmlformats.org/officeDocument/2006/relationships/customXml" Target="../ink/ink2477.xml"/><Relationship Id="rId109" Type="http://schemas.openxmlformats.org/officeDocument/2006/relationships/customXml" Target="../ink/ink2512.xml"/><Relationship Id="rId34" Type="http://schemas.openxmlformats.org/officeDocument/2006/relationships/image" Target="../media/image1131.png"/><Relationship Id="rId50" Type="http://schemas.openxmlformats.org/officeDocument/2006/relationships/image" Target="../media/image1139.png"/><Relationship Id="rId55" Type="http://schemas.openxmlformats.org/officeDocument/2006/relationships/customXml" Target="../ink/ink2485.xml"/><Relationship Id="rId76" Type="http://schemas.openxmlformats.org/officeDocument/2006/relationships/image" Target="../media/image1184.png"/><Relationship Id="rId97" Type="http://schemas.openxmlformats.org/officeDocument/2006/relationships/customXml" Target="../ink/ink2506.xml"/><Relationship Id="rId104" Type="http://schemas.openxmlformats.org/officeDocument/2006/relationships/image" Target="../media/image1174.png"/><Relationship Id="rId120" Type="http://schemas.openxmlformats.org/officeDocument/2006/relationships/image" Target="../media/image11840.png"/><Relationship Id="rId125" Type="http://schemas.openxmlformats.org/officeDocument/2006/relationships/customXml" Target="../ink/ink2520.xml"/><Relationship Id="rId141" Type="http://schemas.openxmlformats.org/officeDocument/2006/relationships/customXml" Target="../ink/ink2528.xml"/><Relationship Id="rId146" Type="http://schemas.openxmlformats.org/officeDocument/2006/relationships/image" Target="../media/image1215.png"/><Relationship Id="rId167" Type="http://schemas.openxmlformats.org/officeDocument/2006/relationships/image" Target="../media/image1226.png"/><Relationship Id="rId188" Type="http://schemas.openxmlformats.org/officeDocument/2006/relationships/customXml" Target="../ink/ink2547.xml"/><Relationship Id="rId7" Type="http://schemas.openxmlformats.org/officeDocument/2006/relationships/customXml" Target="../ink/ink2461.xml"/><Relationship Id="rId71" Type="http://schemas.openxmlformats.org/officeDocument/2006/relationships/customXml" Target="../ink/ink2493.xml"/><Relationship Id="rId92" Type="http://schemas.openxmlformats.org/officeDocument/2006/relationships/image" Target="../media/image1169.png"/><Relationship Id="rId183" Type="http://schemas.openxmlformats.org/officeDocument/2006/relationships/image" Target="../media/image1222.png"/><Relationship Id="rId2" Type="http://schemas.microsoft.com/office/2007/relationships/media" Target="../media/media46.m4a"/><Relationship Id="rId29" Type="http://schemas.openxmlformats.org/officeDocument/2006/relationships/customXml" Target="../ink/ink2472.xml"/><Relationship Id="rId24" Type="http://schemas.openxmlformats.org/officeDocument/2006/relationships/image" Target="../media/image1126.png"/><Relationship Id="rId40" Type="http://schemas.openxmlformats.org/officeDocument/2006/relationships/image" Target="../media/image1134.png"/><Relationship Id="rId45" Type="http://schemas.openxmlformats.org/officeDocument/2006/relationships/customXml" Target="../ink/ink2480.xml"/><Relationship Id="rId66" Type="http://schemas.openxmlformats.org/officeDocument/2006/relationships/image" Target="../media/image1166.png"/><Relationship Id="rId87" Type="http://schemas.openxmlformats.org/officeDocument/2006/relationships/customXml" Target="../ink/ink2501.xml"/><Relationship Id="rId110" Type="http://schemas.openxmlformats.org/officeDocument/2006/relationships/image" Target="../media/image1179.png"/><Relationship Id="rId115" Type="http://schemas.openxmlformats.org/officeDocument/2006/relationships/customXml" Target="../ink/ink2515.xml"/><Relationship Id="rId131" Type="http://schemas.openxmlformats.org/officeDocument/2006/relationships/customXml" Target="../ink/ink2523.xml"/><Relationship Id="rId136" Type="http://schemas.openxmlformats.org/officeDocument/2006/relationships/image" Target="../media/image1196.png"/><Relationship Id="rId157" Type="http://schemas.openxmlformats.org/officeDocument/2006/relationships/image" Target="../media/image1221.png"/><Relationship Id="rId178" Type="http://schemas.openxmlformats.org/officeDocument/2006/relationships/customXml" Target="../ink/ink2542.xml"/><Relationship Id="rId61" Type="http://schemas.openxmlformats.org/officeDocument/2006/relationships/customXml" Target="../ink/ink2488.xml"/><Relationship Id="rId82" Type="http://schemas.openxmlformats.org/officeDocument/2006/relationships/image" Target="../media/image1155.png"/><Relationship Id="rId152" Type="http://schemas.openxmlformats.org/officeDocument/2006/relationships/customXml" Target="../ink/ink2533.xml"/><Relationship Id="rId173" Type="http://schemas.openxmlformats.org/officeDocument/2006/relationships/image" Target="../media/image1229.png"/><Relationship Id="rId194" Type="http://schemas.openxmlformats.org/officeDocument/2006/relationships/image" Target="../media/image1.png"/><Relationship Id="rId19" Type="http://schemas.openxmlformats.org/officeDocument/2006/relationships/customXml" Target="../ink/ink2467.xml"/><Relationship Id="rId14" Type="http://schemas.openxmlformats.org/officeDocument/2006/relationships/image" Target="../media/image1199.png"/><Relationship Id="rId30" Type="http://schemas.openxmlformats.org/officeDocument/2006/relationships/image" Target="../media/image1129.png"/><Relationship Id="rId35" Type="http://schemas.openxmlformats.org/officeDocument/2006/relationships/customXml" Target="../ink/ink2475.xml"/><Relationship Id="rId56" Type="http://schemas.openxmlformats.org/officeDocument/2006/relationships/image" Target="../media/image1142.png"/><Relationship Id="rId77" Type="http://schemas.openxmlformats.org/officeDocument/2006/relationships/customXml" Target="../ink/ink2496.xml"/><Relationship Id="rId100" Type="http://schemas.openxmlformats.org/officeDocument/2006/relationships/image" Target="../media/image1173.png"/><Relationship Id="rId105" Type="http://schemas.openxmlformats.org/officeDocument/2006/relationships/customXml" Target="../ink/ink2510.xml"/><Relationship Id="rId126" Type="http://schemas.openxmlformats.org/officeDocument/2006/relationships/image" Target="../media/image1189.png"/><Relationship Id="rId147" Type="http://schemas.openxmlformats.org/officeDocument/2006/relationships/customXml" Target="../ink/ink2531.xml"/><Relationship Id="rId168" Type="http://schemas.openxmlformats.org/officeDocument/2006/relationships/customXml" Target="../ink/ink2537.xml"/><Relationship Id="rId8" Type="http://schemas.openxmlformats.org/officeDocument/2006/relationships/image" Target="../media/image1123.png"/><Relationship Id="rId51" Type="http://schemas.openxmlformats.org/officeDocument/2006/relationships/customXml" Target="../ink/ink2483.xml"/><Relationship Id="rId72" Type="http://schemas.openxmlformats.org/officeDocument/2006/relationships/image" Target="../media/image11500.png"/><Relationship Id="rId93" Type="http://schemas.openxmlformats.org/officeDocument/2006/relationships/customXml" Target="../ink/ink2504.xml"/><Relationship Id="rId98" Type="http://schemas.openxmlformats.org/officeDocument/2006/relationships/image" Target="../media/image1172.png"/><Relationship Id="rId121" Type="http://schemas.openxmlformats.org/officeDocument/2006/relationships/customXml" Target="../ink/ink2518.xml"/><Relationship Id="rId142" Type="http://schemas.openxmlformats.org/officeDocument/2006/relationships/image" Target="../media/image12130.png"/><Relationship Id="rId184" Type="http://schemas.openxmlformats.org/officeDocument/2006/relationships/customXml" Target="../ink/ink2545.xml"/><Relationship Id="rId189" Type="http://schemas.openxmlformats.org/officeDocument/2006/relationships/image" Target="../media/image1225.png"/><Relationship Id="rId3" Type="http://schemas.openxmlformats.org/officeDocument/2006/relationships/audio" Target="../media/media46.m4a"/><Relationship Id="rId25" Type="http://schemas.openxmlformats.org/officeDocument/2006/relationships/customXml" Target="../ink/ink2470.xml"/><Relationship Id="rId46" Type="http://schemas.openxmlformats.org/officeDocument/2006/relationships/image" Target="../media/image1137.png"/><Relationship Id="rId67" Type="http://schemas.openxmlformats.org/officeDocument/2006/relationships/customXml" Target="../ink/ink2491.xml"/><Relationship Id="rId116" Type="http://schemas.openxmlformats.org/officeDocument/2006/relationships/image" Target="../media/image1213.png"/><Relationship Id="rId137" Type="http://schemas.openxmlformats.org/officeDocument/2006/relationships/customXml" Target="../ink/ink2526.xml"/><Relationship Id="rId158" Type="http://schemas.openxmlformats.org/officeDocument/2006/relationships/customXml" Target="../ink/ink2536.xml"/><Relationship Id="rId20" Type="http://schemas.openxmlformats.org/officeDocument/2006/relationships/image" Target="../media/image1201.png"/><Relationship Id="rId41" Type="http://schemas.openxmlformats.org/officeDocument/2006/relationships/customXml" Target="../ink/ink2478.xml"/><Relationship Id="rId62" Type="http://schemas.openxmlformats.org/officeDocument/2006/relationships/image" Target="../media/image1145.png"/><Relationship Id="rId83" Type="http://schemas.openxmlformats.org/officeDocument/2006/relationships/customXml" Target="../ink/ink2499.xml"/><Relationship Id="rId88" Type="http://schemas.openxmlformats.org/officeDocument/2006/relationships/image" Target="../media/image1212.png"/><Relationship Id="rId111" Type="http://schemas.openxmlformats.org/officeDocument/2006/relationships/customXml" Target="../ink/ink2513.xml"/><Relationship Id="rId132" Type="http://schemas.openxmlformats.org/officeDocument/2006/relationships/image" Target="../media/image1194.png"/><Relationship Id="rId153" Type="http://schemas.openxmlformats.org/officeDocument/2006/relationships/image" Target="../media/image1220.png"/><Relationship Id="rId174" Type="http://schemas.openxmlformats.org/officeDocument/2006/relationships/customXml" Target="../ink/ink2540.xml"/><Relationship Id="rId179" Type="http://schemas.openxmlformats.org/officeDocument/2006/relationships/image" Target="../media/image1217.png"/><Relationship Id="rId190" Type="http://schemas.openxmlformats.org/officeDocument/2006/relationships/customXml" Target="../ink/ink2548.xml"/><Relationship Id="rId15" Type="http://schemas.openxmlformats.org/officeDocument/2006/relationships/customXml" Target="../ink/ink2465.xml"/><Relationship Id="rId36" Type="http://schemas.openxmlformats.org/officeDocument/2006/relationships/image" Target="../media/image1132.png"/><Relationship Id="rId57" Type="http://schemas.openxmlformats.org/officeDocument/2006/relationships/customXml" Target="../ink/ink2486.xml"/><Relationship Id="rId106" Type="http://schemas.openxmlformats.org/officeDocument/2006/relationships/image" Target="../media/image1175.png"/><Relationship Id="rId127" Type="http://schemas.openxmlformats.org/officeDocument/2006/relationships/customXml" Target="../ink/ink2521.xml"/><Relationship Id="rId10" Type="http://schemas.openxmlformats.org/officeDocument/2006/relationships/image" Target="../media/image1124.png"/><Relationship Id="rId31" Type="http://schemas.openxmlformats.org/officeDocument/2006/relationships/customXml" Target="../ink/ink2473.xml"/><Relationship Id="rId52" Type="http://schemas.openxmlformats.org/officeDocument/2006/relationships/image" Target="../media/image1140.png"/><Relationship Id="rId73" Type="http://schemas.openxmlformats.org/officeDocument/2006/relationships/customXml" Target="../ink/ink2494.xml"/><Relationship Id="rId78" Type="http://schemas.openxmlformats.org/officeDocument/2006/relationships/image" Target="../media/image1153.png"/><Relationship Id="rId94" Type="http://schemas.openxmlformats.org/officeDocument/2006/relationships/image" Target="../media/image1170.png"/><Relationship Id="rId99" Type="http://schemas.openxmlformats.org/officeDocument/2006/relationships/customXml" Target="../ink/ink2507.xml"/><Relationship Id="rId101" Type="http://schemas.openxmlformats.org/officeDocument/2006/relationships/customXml" Target="../ink/ink2508.xml"/><Relationship Id="rId122" Type="http://schemas.openxmlformats.org/officeDocument/2006/relationships/image" Target="../media/image1214.png"/><Relationship Id="rId143" Type="http://schemas.openxmlformats.org/officeDocument/2006/relationships/customXml" Target="../ink/ink2529.xml"/><Relationship Id="rId148" Type="http://schemas.openxmlformats.org/officeDocument/2006/relationships/image" Target="../media/image1216.png"/><Relationship Id="rId169" Type="http://schemas.openxmlformats.org/officeDocument/2006/relationships/image" Target="../media/image1227.png"/><Relationship Id="rId185" Type="http://schemas.openxmlformats.org/officeDocument/2006/relationships/image" Target="../media/image1223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462.xml"/><Relationship Id="rId180" Type="http://schemas.openxmlformats.org/officeDocument/2006/relationships/customXml" Target="../ink/ink2543.xml"/><Relationship Id="rId26" Type="http://schemas.openxmlformats.org/officeDocument/2006/relationships/image" Target="../media/image1127.png"/><Relationship Id="rId47" Type="http://schemas.openxmlformats.org/officeDocument/2006/relationships/customXml" Target="../ink/ink2481.xml"/><Relationship Id="rId68" Type="http://schemas.openxmlformats.org/officeDocument/2006/relationships/image" Target="../media/image1167.png"/><Relationship Id="rId89" Type="http://schemas.openxmlformats.org/officeDocument/2006/relationships/customXml" Target="../ink/ink2502.xml"/><Relationship Id="rId112" Type="http://schemas.openxmlformats.org/officeDocument/2006/relationships/image" Target="../media/image11800.png"/><Relationship Id="rId133" Type="http://schemas.openxmlformats.org/officeDocument/2006/relationships/customXml" Target="../ink/ink2524.xml"/><Relationship Id="rId154" Type="http://schemas.openxmlformats.org/officeDocument/2006/relationships/customXml" Target="../ink/ink2534.xml"/><Relationship Id="rId175" Type="http://schemas.openxmlformats.org/officeDocument/2006/relationships/image" Target="../media/image1230.png"/><Relationship Id="rId16" Type="http://schemas.openxmlformats.org/officeDocument/2006/relationships/image" Target="../media/image1200.png"/><Relationship Id="rId37" Type="http://schemas.openxmlformats.org/officeDocument/2006/relationships/customXml" Target="../ink/ink2476.xml"/><Relationship Id="rId58" Type="http://schemas.openxmlformats.org/officeDocument/2006/relationships/image" Target="../media/image1143.png"/><Relationship Id="rId79" Type="http://schemas.openxmlformats.org/officeDocument/2006/relationships/customXml" Target="../ink/ink2497.xml"/><Relationship Id="rId102" Type="http://schemas.openxmlformats.org/officeDocument/2006/relationships/image" Target="../media/image1097.png"/><Relationship Id="rId123" Type="http://schemas.openxmlformats.org/officeDocument/2006/relationships/customXml" Target="../ink/ink2519.xml"/><Relationship Id="rId144" Type="http://schemas.openxmlformats.org/officeDocument/2006/relationships/image" Target="../media/image12140.png"/><Relationship Id="rId90" Type="http://schemas.openxmlformats.org/officeDocument/2006/relationships/image" Target="../media/image1168.png"/><Relationship Id="rId186" Type="http://schemas.openxmlformats.org/officeDocument/2006/relationships/customXml" Target="../ink/ink2546.xml"/><Relationship Id="rId27" Type="http://schemas.openxmlformats.org/officeDocument/2006/relationships/customXml" Target="../ink/ink2471.xml"/><Relationship Id="rId48" Type="http://schemas.openxmlformats.org/officeDocument/2006/relationships/image" Target="../media/image1138.png"/><Relationship Id="rId69" Type="http://schemas.openxmlformats.org/officeDocument/2006/relationships/customXml" Target="../ink/ink2492.xml"/><Relationship Id="rId113" Type="http://schemas.openxmlformats.org/officeDocument/2006/relationships/customXml" Target="../ink/ink2514.xml"/><Relationship Id="rId134" Type="http://schemas.openxmlformats.org/officeDocument/2006/relationships/image" Target="../media/image1195.png"/><Relationship Id="rId80" Type="http://schemas.openxmlformats.org/officeDocument/2006/relationships/image" Target="../media/image1154.png"/><Relationship Id="rId155" Type="http://schemas.openxmlformats.org/officeDocument/2006/relationships/image" Target="../media/image193.png"/><Relationship Id="rId176" Type="http://schemas.openxmlformats.org/officeDocument/2006/relationships/customXml" Target="../ink/ink2541.xml"/><Relationship Id="rId17" Type="http://schemas.openxmlformats.org/officeDocument/2006/relationships/customXml" Target="../ink/ink2466.xml"/><Relationship Id="rId38" Type="http://schemas.openxmlformats.org/officeDocument/2006/relationships/image" Target="../media/image1133.png"/><Relationship Id="rId59" Type="http://schemas.openxmlformats.org/officeDocument/2006/relationships/customXml" Target="../ink/ink2487.xml"/><Relationship Id="rId103" Type="http://schemas.openxmlformats.org/officeDocument/2006/relationships/customXml" Target="../ink/ink2509.xml"/><Relationship Id="rId124" Type="http://schemas.openxmlformats.org/officeDocument/2006/relationships/image" Target="../media/image1188.png"/><Relationship Id="rId70" Type="http://schemas.openxmlformats.org/officeDocument/2006/relationships/image" Target="../media/image1180.png"/><Relationship Id="rId91" Type="http://schemas.openxmlformats.org/officeDocument/2006/relationships/customXml" Target="../ink/ink2503.xml"/><Relationship Id="rId145" Type="http://schemas.openxmlformats.org/officeDocument/2006/relationships/customXml" Target="../ink/ink2530.xml"/><Relationship Id="rId187" Type="http://schemas.openxmlformats.org/officeDocument/2006/relationships/image" Target="../media/image1224.png"/><Relationship Id="rId1" Type="http://schemas.openxmlformats.org/officeDocument/2006/relationships/tags" Target="../tags/tag10.xml"/><Relationship Id="rId28" Type="http://schemas.openxmlformats.org/officeDocument/2006/relationships/image" Target="../media/image1128.png"/><Relationship Id="rId49" Type="http://schemas.openxmlformats.org/officeDocument/2006/relationships/customXml" Target="../ink/ink2482.xml"/><Relationship Id="rId114" Type="http://schemas.openxmlformats.org/officeDocument/2006/relationships/image" Target="../media/image1181.png"/><Relationship Id="rId60" Type="http://schemas.openxmlformats.org/officeDocument/2006/relationships/image" Target="../media/image1144.png"/><Relationship Id="rId81" Type="http://schemas.openxmlformats.org/officeDocument/2006/relationships/customXml" Target="../ink/ink2498.xml"/><Relationship Id="rId135" Type="http://schemas.openxmlformats.org/officeDocument/2006/relationships/customXml" Target="../ink/ink2525.xml"/><Relationship Id="rId156" Type="http://schemas.openxmlformats.org/officeDocument/2006/relationships/customXml" Target="../ink/ink2535.xml"/><Relationship Id="rId177" Type="http://schemas.openxmlformats.org/officeDocument/2006/relationships/image" Target="../media/image1231.png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86.png"/><Relationship Id="rId299" Type="http://schemas.openxmlformats.org/officeDocument/2006/relationships/image" Target="../media/image1375.png"/><Relationship Id="rId21" Type="http://schemas.openxmlformats.org/officeDocument/2006/relationships/image" Target="../media/image1240.png"/><Relationship Id="rId63" Type="http://schemas.openxmlformats.org/officeDocument/2006/relationships/image" Target="../media/image3602.png"/><Relationship Id="rId159" Type="http://schemas.openxmlformats.org/officeDocument/2006/relationships/image" Target="../media/image1307.png"/><Relationship Id="rId324" Type="http://schemas.openxmlformats.org/officeDocument/2006/relationships/customXml" Target="../ink/ink2710.xml"/><Relationship Id="rId366" Type="http://schemas.openxmlformats.org/officeDocument/2006/relationships/customXml" Target="../ink/ink2731.xml"/><Relationship Id="rId170" Type="http://schemas.openxmlformats.org/officeDocument/2006/relationships/customXml" Target="../ink/ink2633.xml"/><Relationship Id="rId226" Type="http://schemas.openxmlformats.org/officeDocument/2006/relationships/customXml" Target="../ink/ink2661.xml"/><Relationship Id="rId268" Type="http://schemas.openxmlformats.org/officeDocument/2006/relationships/customXml" Target="../ink/ink2682.xml"/><Relationship Id="rId32" Type="http://schemas.openxmlformats.org/officeDocument/2006/relationships/customXml" Target="../ink/ink2564.xml"/><Relationship Id="rId74" Type="http://schemas.openxmlformats.org/officeDocument/2006/relationships/customXml" Target="../ink/ink2585.xml"/><Relationship Id="rId128" Type="http://schemas.openxmlformats.org/officeDocument/2006/relationships/customXml" Target="../ink/ink2612.xml"/><Relationship Id="rId335" Type="http://schemas.openxmlformats.org/officeDocument/2006/relationships/image" Target="../media/image1393.png"/><Relationship Id="rId377" Type="http://schemas.openxmlformats.org/officeDocument/2006/relationships/customXml" Target="../ink/ink2736.xml"/><Relationship Id="rId5" Type="http://schemas.openxmlformats.org/officeDocument/2006/relationships/image" Target="../media/image12320.png"/><Relationship Id="rId181" Type="http://schemas.openxmlformats.org/officeDocument/2006/relationships/image" Target="../media/image1319.png"/><Relationship Id="rId237" Type="http://schemas.openxmlformats.org/officeDocument/2006/relationships/image" Target="../media/image1344.png"/><Relationship Id="rId279" Type="http://schemas.openxmlformats.org/officeDocument/2006/relationships/image" Target="../media/image1365.png"/><Relationship Id="rId43" Type="http://schemas.openxmlformats.org/officeDocument/2006/relationships/image" Target="../media/image1251.png"/><Relationship Id="rId139" Type="http://schemas.openxmlformats.org/officeDocument/2006/relationships/image" Target="../media/image1297.png"/><Relationship Id="rId290" Type="http://schemas.openxmlformats.org/officeDocument/2006/relationships/customXml" Target="../ink/ink2693.xml"/><Relationship Id="rId304" Type="http://schemas.openxmlformats.org/officeDocument/2006/relationships/customXml" Target="../ink/ink2700.xml"/><Relationship Id="rId346" Type="http://schemas.openxmlformats.org/officeDocument/2006/relationships/customXml" Target="../ink/ink2721.xml"/><Relationship Id="rId388" Type="http://schemas.openxmlformats.org/officeDocument/2006/relationships/image" Target="../media/image1421.png"/><Relationship Id="rId85" Type="http://schemas.openxmlformats.org/officeDocument/2006/relationships/image" Target="../media/image1271.png"/><Relationship Id="rId150" Type="http://schemas.openxmlformats.org/officeDocument/2006/relationships/customXml" Target="../ink/ink2623.xml"/><Relationship Id="rId192" Type="http://schemas.openxmlformats.org/officeDocument/2006/relationships/customXml" Target="../ink/ink2644.xml"/><Relationship Id="rId206" Type="http://schemas.openxmlformats.org/officeDocument/2006/relationships/customXml" Target="../ink/ink2651.xml"/><Relationship Id="rId248" Type="http://schemas.openxmlformats.org/officeDocument/2006/relationships/customXml" Target="../ink/ink2672.xml"/><Relationship Id="rId12" Type="http://schemas.openxmlformats.org/officeDocument/2006/relationships/customXml" Target="../ink/ink2554.xml"/><Relationship Id="rId108" Type="http://schemas.openxmlformats.org/officeDocument/2006/relationships/customXml" Target="../ink/ink2602.xml"/><Relationship Id="rId315" Type="http://schemas.openxmlformats.org/officeDocument/2006/relationships/image" Target="../media/image1383.png"/><Relationship Id="rId357" Type="http://schemas.openxmlformats.org/officeDocument/2006/relationships/image" Target="../media/image1403.png"/><Relationship Id="rId54" Type="http://schemas.openxmlformats.org/officeDocument/2006/relationships/customXml" Target="../ink/ink2575.xml"/><Relationship Id="rId96" Type="http://schemas.openxmlformats.org/officeDocument/2006/relationships/customXml" Target="../ink/ink2596.xml"/><Relationship Id="rId161" Type="http://schemas.openxmlformats.org/officeDocument/2006/relationships/image" Target="../media/image1308.png"/><Relationship Id="rId217" Type="http://schemas.openxmlformats.org/officeDocument/2006/relationships/image" Target="../media/image1335.png"/><Relationship Id="rId399" Type="http://schemas.openxmlformats.org/officeDocument/2006/relationships/customXml" Target="../ink/ink2747.xml"/><Relationship Id="rId259" Type="http://schemas.openxmlformats.org/officeDocument/2006/relationships/image" Target="../media/image1355.png"/><Relationship Id="rId23" Type="http://schemas.openxmlformats.org/officeDocument/2006/relationships/image" Target="../media/image1241.png"/><Relationship Id="rId119" Type="http://schemas.openxmlformats.org/officeDocument/2006/relationships/image" Target="../media/image1287.png"/><Relationship Id="rId270" Type="http://schemas.openxmlformats.org/officeDocument/2006/relationships/customXml" Target="../ink/ink2683.xml"/><Relationship Id="rId326" Type="http://schemas.openxmlformats.org/officeDocument/2006/relationships/customXml" Target="../ink/ink2711.xml"/><Relationship Id="rId65" Type="http://schemas.openxmlformats.org/officeDocument/2006/relationships/image" Target="../media/image1261.png"/><Relationship Id="rId130" Type="http://schemas.openxmlformats.org/officeDocument/2006/relationships/customXml" Target="../ink/ink2613.xml"/><Relationship Id="rId368" Type="http://schemas.openxmlformats.org/officeDocument/2006/relationships/image" Target="../media/image1.png"/><Relationship Id="rId172" Type="http://schemas.openxmlformats.org/officeDocument/2006/relationships/customXml" Target="../ink/ink2634.xml"/><Relationship Id="rId228" Type="http://schemas.openxmlformats.org/officeDocument/2006/relationships/customXml" Target="../ink/ink2662.xml"/><Relationship Id="rId281" Type="http://schemas.openxmlformats.org/officeDocument/2006/relationships/image" Target="../media/image1366.png"/><Relationship Id="rId337" Type="http://schemas.openxmlformats.org/officeDocument/2006/relationships/image" Target="../media/image1394.png"/><Relationship Id="rId34" Type="http://schemas.openxmlformats.org/officeDocument/2006/relationships/customXml" Target="../ink/ink2565.xml"/><Relationship Id="rId76" Type="http://schemas.openxmlformats.org/officeDocument/2006/relationships/customXml" Target="../ink/ink2586.xml"/><Relationship Id="rId141" Type="http://schemas.openxmlformats.org/officeDocument/2006/relationships/image" Target="../media/image1298.png"/><Relationship Id="rId379" Type="http://schemas.openxmlformats.org/officeDocument/2006/relationships/customXml" Target="../ink/ink2737.xml"/><Relationship Id="rId7" Type="http://schemas.openxmlformats.org/officeDocument/2006/relationships/image" Target="../media/image12330.png"/><Relationship Id="rId183" Type="http://schemas.openxmlformats.org/officeDocument/2006/relationships/image" Target="../media/image1320.png"/><Relationship Id="rId239" Type="http://schemas.openxmlformats.org/officeDocument/2006/relationships/image" Target="../media/image1345.png"/><Relationship Id="rId390" Type="http://schemas.openxmlformats.org/officeDocument/2006/relationships/image" Target="../media/image1422.png"/><Relationship Id="rId250" Type="http://schemas.openxmlformats.org/officeDocument/2006/relationships/customXml" Target="../ink/ink2673.xml"/><Relationship Id="rId292" Type="http://schemas.openxmlformats.org/officeDocument/2006/relationships/customXml" Target="../ink/ink2694.xml"/><Relationship Id="rId306" Type="http://schemas.openxmlformats.org/officeDocument/2006/relationships/customXml" Target="../ink/ink2701.xml"/><Relationship Id="rId45" Type="http://schemas.openxmlformats.org/officeDocument/2006/relationships/image" Target="../media/image1252.png"/><Relationship Id="rId87" Type="http://schemas.openxmlformats.org/officeDocument/2006/relationships/image" Target="../media/image1272.png"/><Relationship Id="rId110" Type="http://schemas.openxmlformats.org/officeDocument/2006/relationships/customXml" Target="../ink/ink2603.xml"/><Relationship Id="rId348" Type="http://schemas.openxmlformats.org/officeDocument/2006/relationships/customXml" Target="../ink/ink2722.xml"/><Relationship Id="rId152" Type="http://schemas.openxmlformats.org/officeDocument/2006/relationships/customXml" Target="../ink/ink2624.xml"/><Relationship Id="rId194" Type="http://schemas.openxmlformats.org/officeDocument/2006/relationships/customXml" Target="../ink/ink2645.xml"/><Relationship Id="rId208" Type="http://schemas.openxmlformats.org/officeDocument/2006/relationships/customXml" Target="../ink/ink2652.xml"/><Relationship Id="rId261" Type="http://schemas.openxmlformats.org/officeDocument/2006/relationships/image" Target="../media/image1356.png"/><Relationship Id="rId14" Type="http://schemas.openxmlformats.org/officeDocument/2006/relationships/customXml" Target="../ink/ink2555.xml"/><Relationship Id="rId56" Type="http://schemas.openxmlformats.org/officeDocument/2006/relationships/customXml" Target="../ink/ink2576.xml"/><Relationship Id="rId317" Type="http://schemas.openxmlformats.org/officeDocument/2006/relationships/image" Target="../media/image1384.png"/><Relationship Id="rId359" Type="http://schemas.openxmlformats.org/officeDocument/2006/relationships/image" Target="../media/image1404.png"/><Relationship Id="rId98" Type="http://schemas.openxmlformats.org/officeDocument/2006/relationships/customXml" Target="../ink/ink2597.xml"/><Relationship Id="rId121" Type="http://schemas.openxmlformats.org/officeDocument/2006/relationships/image" Target="../media/image1288.png"/><Relationship Id="rId163" Type="http://schemas.openxmlformats.org/officeDocument/2006/relationships/image" Target="../media/image1309.png"/><Relationship Id="rId219" Type="http://schemas.openxmlformats.org/officeDocument/2006/relationships/image" Target="../media/image1336.png"/><Relationship Id="rId370" Type="http://schemas.openxmlformats.org/officeDocument/2006/relationships/image" Target="../media/image1409.png"/><Relationship Id="rId230" Type="http://schemas.openxmlformats.org/officeDocument/2006/relationships/customXml" Target="../ink/ink2663.xml"/><Relationship Id="rId25" Type="http://schemas.openxmlformats.org/officeDocument/2006/relationships/image" Target="../media/image1242.png"/><Relationship Id="rId67" Type="http://schemas.openxmlformats.org/officeDocument/2006/relationships/image" Target="../media/image1262.png"/><Relationship Id="rId272" Type="http://schemas.openxmlformats.org/officeDocument/2006/relationships/customXml" Target="../ink/ink2684.xml"/><Relationship Id="rId328" Type="http://schemas.openxmlformats.org/officeDocument/2006/relationships/customXml" Target="../ink/ink2712.xml"/><Relationship Id="rId132" Type="http://schemas.openxmlformats.org/officeDocument/2006/relationships/customXml" Target="../ink/ink2614.xml"/><Relationship Id="rId174" Type="http://schemas.openxmlformats.org/officeDocument/2006/relationships/customXml" Target="../ink/ink2635.xml"/><Relationship Id="rId381" Type="http://schemas.openxmlformats.org/officeDocument/2006/relationships/customXml" Target="../ink/ink2738.xml"/><Relationship Id="rId241" Type="http://schemas.openxmlformats.org/officeDocument/2006/relationships/image" Target="../media/image1346.png"/><Relationship Id="rId36" Type="http://schemas.openxmlformats.org/officeDocument/2006/relationships/customXml" Target="../ink/ink2566.xml"/><Relationship Id="rId283" Type="http://schemas.openxmlformats.org/officeDocument/2006/relationships/image" Target="../media/image1367.png"/><Relationship Id="rId339" Type="http://schemas.openxmlformats.org/officeDocument/2006/relationships/image" Target="../media/image979.png"/><Relationship Id="rId78" Type="http://schemas.openxmlformats.org/officeDocument/2006/relationships/customXml" Target="../ink/ink2587.xml"/><Relationship Id="rId101" Type="http://schemas.openxmlformats.org/officeDocument/2006/relationships/image" Target="../media/image1279.png"/><Relationship Id="rId143" Type="http://schemas.openxmlformats.org/officeDocument/2006/relationships/image" Target="../media/image1299.png"/><Relationship Id="rId185" Type="http://schemas.openxmlformats.org/officeDocument/2006/relationships/image" Target="../media/image1321.png"/><Relationship Id="rId350" Type="http://schemas.openxmlformats.org/officeDocument/2006/relationships/customXml" Target="../ink/ink2723.xml"/><Relationship Id="rId9" Type="http://schemas.openxmlformats.org/officeDocument/2006/relationships/image" Target="../media/image1234.png"/><Relationship Id="rId210" Type="http://schemas.openxmlformats.org/officeDocument/2006/relationships/customXml" Target="../ink/ink2653.xml"/><Relationship Id="rId392" Type="http://schemas.openxmlformats.org/officeDocument/2006/relationships/image" Target="../media/image1423.png"/><Relationship Id="rId252" Type="http://schemas.openxmlformats.org/officeDocument/2006/relationships/customXml" Target="../ink/ink2674.xml"/><Relationship Id="rId294" Type="http://schemas.openxmlformats.org/officeDocument/2006/relationships/customXml" Target="../ink/ink2695.xml"/><Relationship Id="rId308" Type="http://schemas.openxmlformats.org/officeDocument/2006/relationships/customXml" Target="../ink/ink2702.xml"/><Relationship Id="rId47" Type="http://schemas.openxmlformats.org/officeDocument/2006/relationships/image" Target="../media/image1253.png"/><Relationship Id="rId89" Type="http://schemas.openxmlformats.org/officeDocument/2006/relationships/image" Target="../media/image1273.png"/><Relationship Id="rId112" Type="http://schemas.openxmlformats.org/officeDocument/2006/relationships/customXml" Target="../ink/ink2604.xml"/><Relationship Id="rId154" Type="http://schemas.openxmlformats.org/officeDocument/2006/relationships/customXml" Target="../ink/ink2625.xml"/><Relationship Id="rId361" Type="http://schemas.openxmlformats.org/officeDocument/2006/relationships/image" Target="../media/image1405.png"/><Relationship Id="rId196" Type="http://schemas.openxmlformats.org/officeDocument/2006/relationships/customXml" Target="../ink/ink2646.xml"/><Relationship Id="rId16" Type="http://schemas.openxmlformats.org/officeDocument/2006/relationships/customXml" Target="../ink/ink2556.xml"/><Relationship Id="rId221" Type="http://schemas.openxmlformats.org/officeDocument/2006/relationships/image" Target="../media/image1337.png"/><Relationship Id="rId263" Type="http://schemas.openxmlformats.org/officeDocument/2006/relationships/image" Target="../media/image1357.png"/><Relationship Id="rId319" Type="http://schemas.openxmlformats.org/officeDocument/2006/relationships/image" Target="../media/image1385.png"/><Relationship Id="rId37" Type="http://schemas.openxmlformats.org/officeDocument/2006/relationships/image" Target="../media/image1248.png"/><Relationship Id="rId58" Type="http://schemas.openxmlformats.org/officeDocument/2006/relationships/customXml" Target="../ink/ink2577.xml"/><Relationship Id="rId79" Type="http://schemas.openxmlformats.org/officeDocument/2006/relationships/image" Target="../media/image1268.png"/><Relationship Id="rId102" Type="http://schemas.openxmlformats.org/officeDocument/2006/relationships/customXml" Target="../ink/ink2599.xml"/><Relationship Id="rId123" Type="http://schemas.openxmlformats.org/officeDocument/2006/relationships/image" Target="../media/image1289.png"/><Relationship Id="rId144" Type="http://schemas.openxmlformats.org/officeDocument/2006/relationships/customXml" Target="../ink/ink2620.xml"/><Relationship Id="rId330" Type="http://schemas.openxmlformats.org/officeDocument/2006/relationships/customXml" Target="../ink/ink2713.xml"/><Relationship Id="rId90" Type="http://schemas.openxmlformats.org/officeDocument/2006/relationships/customXml" Target="../ink/ink2593.xml"/><Relationship Id="rId165" Type="http://schemas.openxmlformats.org/officeDocument/2006/relationships/image" Target="../media/image1310.png"/><Relationship Id="rId186" Type="http://schemas.openxmlformats.org/officeDocument/2006/relationships/customXml" Target="../ink/ink2641.xml"/><Relationship Id="rId351" Type="http://schemas.openxmlformats.org/officeDocument/2006/relationships/image" Target="../media/image1399.png"/><Relationship Id="rId372" Type="http://schemas.openxmlformats.org/officeDocument/2006/relationships/image" Target="../media/image1411.png"/><Relationship Id="rId393" Type="http://schemas.openxmlformats.org/officeDocument/2006/relationships/customXml" Target="../ink/ink2744.xml"/><Relationship Id="rId211" Type="http://schemas.openxmlformats.org/officeDocument/2006/relationships/image" Target="../media/image1332.png"/><Relationship Id="rId232" Type="http://schemas.openxmlformats.org/officeDocument/2006/relationships/customXml" Target="../ink/ink2664.xml"/><Relationship Id="rId253" Type="http://schemas.openxmlformats.org/officeDocument/2006/relationships/image" Target="../media/image1352.png"/><Relationship Id="rId274" Type="http://schemas.openxmlformats.org/officeDocument/2006/relationships/customXml" Target="../ink/ink2685.xml"/><Relationship Id="rId295" Type="http://schemas.openxmlformats.org/officeDocument/2006/relationships/image" Target="../media/image1373.png"/><Relationship Id="rId309" Type="http://schemas.openxmlformats.org/officeDocument/2006/relationships/image" Target="../media/image1380.png"/><Relationship Id="rId27" Type="http://schemas.openxmlformats.org/officeDocument/2006/relationships/image" Target="../media/image1243.png"/><Relationship Id="rId48" Type="http://schemas.openxmlformats.org/officeDocument/2006/relationships/customXml" Target="../ink/ink2572.xml"/><Relationship Id="rId69" Type="http://schemas.openxmlformats.org/officeDocument/2006/relationships/image" Target="../media/image1263.png"/><Relationship Id="rId113" Type="http://schemas.openxmlformats.org/officeDocument/2006/relationships/image" Target="../media/image1284.png"/><Relationship Id="rId134" Type="http://schemas.openxmlformats.org/officeDocument/2006/relationships/customXml" Target="../ink/ink2615.xml"/><Relationship Id="rId320" Type="http://schemas.openxmlformats.org/officeDocument/2006/relationships/customXml" Target="../ink/ink2708.xml"/><Relationship Id="rId80" Type="http://schemas.openxmlformats.org/officeDocument/2006/relationships/customXml" Target="../ink/ink2588.xml"/><Relationship Id="rId155" Type="http://schemas.openxmlformats.org/officeDocument/2006/relationships/image" Target="../media/image1305.png"/><Relationship Id="rId176" Type="http://schemas.openxmlformats.org/officeDocument/2006/relationships/customXml" Target="../ink/ink2636.xml"/><Relationship Id="rId197" Type="http://schemas.openxmlformats.org/officeDocument/2006/relationships/image" Target="../media/image1325.png"/><Relationship Id="rId341" Type="http://schemas.openxmlformats.org/officeDocument/2006/relationships/image" Target="../media/image1395.png"/><Relationship Id="rId362" Type="http://schemas.openxmlformats.org/officeDocument/2006/relationships/customXml" Target="../ink/ink2729.xml"/><Relationship Id="rId383" Type="http://schemas.openxmlformats.org/officeDocument/2006/relationships/customXml" Target="../ink/ink2739.xml"/><Relationship Id="rId201" Type="http://schemas.openxmlformats.org/officeDocument/2006/relationships/image" Target="../media/image1327.png"/><Relationship Id="rId222" Type="http://schemas.openxmlformats.org/officeDocument/2006/relationships/customXml" Target="../ink/ink2659.xml"/><Relationship Id="rId243" Type="http://schemas.openxmlformats.org/officeDocument/2006/relationships/image" Target="../media/image1347.png"/><Relationship Id="rId264" Type="http://schemas.openxmlformats.org/officeDocument/2006/relationships/customXml" Target="../ink/ink2680.xml"/><Relationship Id="rId285" Type="http://schemas.openxmlformats.org/officeDocument/2006/relationships/image" Target="../media/image1368.png"/><Relationship Id="rId17" Type="http://schemas.openxmlformats.org/officeDocument/2006/relationships/image" Target="../media/image1238.png"/><Relationship Id="rId38" Type="http://schemas.openxmlformats.org/officeDocument/2006/relationships/customXml" Target="../ink/ink2567.xml"/><Relationship Id="rId59" Type="http://schemas.openxmlformats.org/officeDocument/2006/relationships/image" Target="../media/image1259.png"/><Relationship Id="rId103" Type="http://schemas.openxmlformats.org/officeDocument/2006/relationships/image" Target="../media/image1280.png"/><Relationship Id="rId124" Type="http://schemas.openxmlformats.org/officeDocument/2006/relationships/customXml" Target="../ink/ink2610.xml"/><Relationship Id="rId310" Type="http://schemas.openxmlformats.org/officeDocument/2006/relationships/customXml" Target="../ink/ink2703.xml"/><Relationship Id="rId70" Type="http://schemas.openxmlformats.org/officeDocument/2006/relationships/customXml" Target="../ink/ink2583.xml"/><Relationship Id="rId91" Type="http://schemas.openxmlformats.org/officeDocument/2006/relationships/image" Target="../media/image1274.png"/><Relationship Id="rId145" Type="http://schemas.openxmlformats.org/officeDocument/2006/relationships/image" Target="../media/image1300.png"/><Relationship Id="rId166" Type="http://schemas.openxmlformats.org/officeDocument/2006/relationships/customXml" Target="../ink/ink2631.xml"/><Relationship Id="rId187" Type="http://schemas.openxmlformats.org/officeDocument/2006/relationships/image" Target="../media/image1322.png"/><Relationship Id="rId331" Type="http://schemas.openxmlformats.org/officeDocument/2006/relationships/image" Target="../media/image1391.png"/><Relationship Id="rId352" Type="http://schemas.openxmlformats.org/officeDocument/2006/relationships/customXml" Target="../ink/ink2724.xml"/><Relationship Id="rId373" Type="http://schemas.openxmlformats.org/officeDocument/2006/relationships/customXml" Target="../ink/ink2734.xml"/><Relationship Id="rId394" Type="http://schemas.openxmlformats.org/officeDocument/2006/relationships/image" Target="../media/image1424.png"/><Relationship Id="rId1" Type="http://schemas.microsoft.com/office/2007/relationships/media" Target="../media/media47.m4a"/><Relationship Id="rId212" Type="http://schemas.openxmlformats.org/officeDocument/2006/relationships/customXml" Target="../ink/ink2654.xml"/><Relationship Id="rId233" Type="http://schemas.openxmlformats.org/officeDocument/2006/relationships/image" Target="../media/image1342.png"/><Relationship Id="rId254" Type="http://schemas.openxmlformats.org/officeDocument/2006/relationships/customXml" Target="../ink/ink2675.xml"/><Relationship Id="rId28" Type="http://schemas.openxmlformats.org/officeDocument/2006/relationships/customXml" Target="../ink/ink2562.xml"/><Relationship Id="rId49" Type="http://schemas.openxmlformats.org/officeDocument/2006/relationships/image" Target="../media/image1254.png"/><Relationship Id="rId114" Type="http://schemas.openxmlformats.org/officeDocument/2006/relationships/customXml" Target="../ink/ink2605.xml"/><Relationship Id="rId275" Type="http://schemas.openxmlformats.org/officeDocument/2006/relationships/image" Target="../media/image1363.png"/><Relationship Id="rId296" Type="http://schemas.openxmlformats.org/officeDocument/2006/relationships/customXml" Target="../ink/ink2696.xml"/><Relationship Id="rId300" Type="http://schemas.openxmlformats.org/officeDocument/2006/relationships/customXml" Target="../ink/ink2698.xml"/><Relationship Id="rId60" Type="http://schemas.openxmlformats.org/officeDocument/2006/relationships/customXml" Target="../ink/ink2578.xml"/><Relationship Id="rId81" Type="http://schemas.openxmlformats.org/officeDocument/2006/relationships/image" Target="../media/image1269.png"/><Relationship Id="rId135" Type="http://schemas.openxmlformats.org/officeDocument/2006/relationships/image" Target="../media/image1295.png"/><Relationship Id="rId156" Type="http://schemas.openxmlformats.org/officeDocument/2006/relationships/customXml" Target="../ink/ink2626.xml"/><Relationship Id="rId177" Type="http://schemas.openxmlformats.org/officeDocument/2006/relationships/image" Target="../media/image1317.png"/><Relationship Id="rId198" Type="http://schemas.openxmlformats.org/officeDocument/2006/relationships/customXml" Target="../ink/ink2647.xml"/><Relationship Id="rId321" Type="http://schemas.openxmlformats.org/officeDocument/2006/relationships/image" Target="../media/image1386.png"/><Relationship Id="rId342" Type="http://schemas.openxmlformats.org/officeDocument/2006/relationships/customXml" Target="../ink/ink2719.xml"/><Relationship Id="rId363" Type="http://schemas.openxmlformats.org/officeDocument/2006/relationships/image" Target="../media/image1406.png"/><Relationship Id="rId384" Type="http://schemas.openxmlformats.org/officeDocument/2006/relationships/image" Target="../media/image1418.png"/><Relationship Id="rId202" Type="http://schemas.openxmlformats.org/officeDocument/2006/relationships/customXml" Target="../ink/ink2649.xml"/><Relationship Id="rId223" Type="http://schemas.openxmlformats.org/officeDocument/2006/relationships/image" Target="../media/image1338.png"/><Relationship Id="rId244" Type="http://schemas.openxmlformats.org/officeDocument/2006/relationships/customXml" Target="../ink/ink2670.xml"/><Relationship Id="rId18" Type="http://schemas.openxmlformats.org/officeDocument/2006/relationships/customXml" Target="../ink/ink2557.xml"/><Relationship Id="rId39" Type="http://schemas.openxmlformats.org/officeDocument/2006/relationships/image" Target="../media/image1249.png"/><Relationship Id="rId265" Type="http://schemas.openxmlformats.org/officeDocument/2006/relationships/image" Target="../media/image1358.png"/><Relationship Id="rId286" Type="http://schemas.openxmlformats.org/officeDocument/2006/relationships/customXml" Target="../ink/ink2691.xml"/><Relationship Id="rId50" Type="http://schemas.openxmlformats.org/officeDocument/2006/relationships/customXml" Target="../ink/ink2573.xml"/><Relationship Id="rId104" Type="http://schemas.openxmlformats.org/officeDocument/2006/relationships/customXml" Target="../ink/ink2600.xml"/><Relationship Id="rId125" Type="http://schemas.openxmlformats.org/officeDocument/2006/relationships/image" Target="../media/image1290.png"/><Relationship Id="rId146" Type="http://schemas.openxmlformats.org/officeDocument/2006/relationships/customXml" Target="../ink/ink2621.xml"/><Relationship Id="rId167" Type="http://schemas.openxmlformats.org/officeDocument/2006/relationships/image" Target="../media/image1311.png"/><Relationship Id="rId188" Type="http://schemas.openxmlformats.org/officeDocument/2006/relationships/customXml" Target="../ink/ink2642.xml"/><Relationship Id="rId311" Type="http://schemas.openxmlformats.org/officeDocument/2006/relationships/image" Target="../media/image1381.png"/><Relationship Id="rId332" Type="http://schemas.openxmlformats.org/officeDocument/2006/relationships/customXml" Target="../ink/ink2714.xml"/><Relationship Id="rId353" Type="http://schemas.openxmlformats.org/officeDocument/2006/relationships/image" Target="../media/image1401.png"/><Relationship Id="rId374" Type="http://schemas.openxmlformats.org/officeDocument/2006/relationships/image" Target="../media/image1413.png"/><Relationship Id="rId395" Type="http://schemas.openxmlformats.org/officeDocument/2006/relationships/customXml" Target="../ink/ink2745.xml"/><Relationship Id="rId71" Type="http://schemas.openxmlformats.org/officeDocument/2006/relationships/image" Target="../media/image1264.png"/><Relationship Id="rId92" Type="http://schemas.openxmlformats.org/officeDocument/2006/relationships/customXml" Target="../ink/ink2594.xml"/><Relationship Id="rId213" Type="http://schemas.openxmlformats.org/officeDocument/2006/relationships/image" Target="../media/image1333.png"/><Relationship Id="rId234" Type="http://schemas.openxmlformats.org/officeDocument/2006/relationships/customXml" Target="../ink/ink2665.xml"/><Relationship Id="rId2" Type="http://schemas.openxmlformats.org/officeDocument/2006/relationships/audio" Target="../media/media47.m4a"/><Relationship Id="rId29" Type="http://schemas.openxmlformats.org/officeDocument/2006/relationships/image" Target="../media/image1244.png"/><Relationship Id="rId255" Type="http://schemas.openxmlformats.org/officeDocument/2006/relationships/image" Target="../media/image1353.png"/><Relationship Id="rId276" Type="http://schemas.openxmlformats.org/officeDocument/2006/relationships/customXml" Target="../ink/ink2686.xml"/><Relationship Id="rId297" Type="http://schemas.openxmlformats.org/officeDocument/2006/relationships/image" Target="../media/image1374.png"/><Relationship Id="rId40" Type="http://schemas.openxmlformats.org/officeDocument/2006/relationships/customXml" Target="../ink/ink2568.xml"/><Relationship Id="rId115" Type="http://schemas.openxmlformats.org/officeDocument/2006/relationships/image" Target="../media/image1285.png"/><Relationship Id="rId136" Type="http://schemas.openxmlformats.org/officeDocument/2006/relationships/customXml" Target="../ink/ink2616.xml"/><Relationship Id="rId157" Type="http://schemas.openxmlformats.org/officeDocument/2006/relationships/image" Target="../media/image1306.png"/><Relationship Id="rId178" Type="http://schemas.openxmlformats.org/officeDocument/2006/relationships/customXml" Target="../ink/ink2637.xml"/><Relationship Id="rId301" Type="http://schemas.openxmlformats.org/officeDocument/2006/relationships/image" Target="../media/image1376.png"/><Relationship Id="rId322" Type="http://schemas.openxmlformats.org/officeDocument/2006/relationships/customXml" Target="../ink/ink2709.xml"/><Relationship Id="rId343" Type="http://schemas.openxmlformats.org/officeDocument/2006/relationships/image" Target="../media/image1396.png"/><Relationship Id="rId364" Type="http://schemas.openxmlformats.org/officeDocument/2006/relationships/customXml" Target="../ink/ink2730.xml"/><Relationship Id="rId61" Type="http://schemas.openxmlformats.org/officeDocument/2006/relationships/image" Target="../media/image1260.png"/><Relationship Id="rId82" Type="http://schemas.openxmlformats.org/officeDocument/2006/relationships/customXml" Target="../ink/ink2589.xml"/><Relationship Id="rId199" Type="http://schemas.openxmlformats.org/officeDocument/2006/relationships/image" Target="../media/image1326.png"/><Relationship Id="rId203" Type="http://schemas.openxmlformats.org/officeDocument/2006/relationships/image" Target="../media/image1328.png"/><Relationship Id="rId385" Type="http://schemas.openxmlformats.org/officeDocument/2006/relationships/customXml" Target="../ink/ink2740.xml"/><Relationship Id="rId19" Type="http://schemas.openxmlformats.org/officeDocument/2006/relationships/image" Target="../media/image1239.png"/><Relationship Id="rId224" Type="http://schemas.openxmlformats.org/officeDocument/2006/relationships/customXml" Target="../ink/ink2660.xml"/><Relationship Id="rId245" Type="http://schemas.openxmlformats.org/officeDocument/2006/relationships/image" Target="../media/image1348.png"/><Relationship Id="rId266" Type="http://schemas.openxmlformats.org/officeDocument/2006/relationships/customXml" Target="../ink/ink2681.xml"/><Relationship Id="rId287" Type="http://schemas.openxmlformats.org/officeDocument/2006/relationships/image" Target="../media/image1369.png"/><Relationship Id="rId30" Type="http://schemas.openxmlformats.org/officeDocument/2006/relationships/customXml" Target="../ink/ink2563.xml"/><Relationship Id="rId105" Type="http://schemas.openxmlformats.org/officeDocument/2006/relationships/image" Target="../media/image1281.png"/><Relationship Id="rId126" Type="http://schemas.openxmlformats.org/officeDocument/2006/relationships/customXml" Target="../ink/ink2611.xml"/><Relationship Id="rId147" Type="http://schemas.openxmlformats.org/officeDocument/2006/relationships/image" Target="../media/image1301.png"/><Relationship Id="rId168" Type="http://schemas.openxmlformats.org/officeDocument/2006/relationships/customXml" Target="../ink/ink2632.xml"/><Relationship Id="rId312" Type="http://schemas.openxmlformats.org/officeDocument/2006/relationships/customXml" Target="../ink/ink2704.xml"/><Relationship Id="rId333" Type="http://schemas.openxmlformats.org/officeDocument/2006/relationships/image" Target="../media/image1392.png"/><Relationship Id="rId354" Type="http://schemas.openxmlformats.org/officeDocument/2006/relationships/customXml" Target="../ink/ink2725.xml"/><Relationship Id="rId51" Type="http://schemas.openxmlformats.org/officeDocument/2006/relationships/image" Target="../media/image1255.png"/><Relationship Id="rId72" Type="http://schemas.openxmlformats.org/officeDocument/2006/relationships/customXml" Target="../ink/ink2584.xml"/><Relationship Id="rId93" Type="http://schemas.openxmlformats.org/officeDocument/2006/relationships/image" Target="../media/image1275.png"/><Relationship Id="rId189" Type="http://schemas.openxmlformats.org/officeDocument/2006/relationships/image" Target="../media/image1168.png"/><Relationship Id="rId375" Type="http://schemas.openxmlformats.org/officeDocument/2006/relationships/customXml" Target="../ink/ink2735.xml"/><Relationship Id="rId396" Type="http://schemas.openxmlformats.org/officeDocument/2006/relationships/image" Target="../media/image1425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2655.xml"/><Relationship Id="rId235" Type="http://schemas.openxmlformats.org/officeDocument/2006/relationships/image" Target="../media/image1343.png"/><Relationship Id="rId256" Type="http://schemas.openxmlformats.org/officeDocument/2006/relationships/customXml" Target="../ink/ink2676.xml"/><Relationship Id="rId277" Type="http://schemas.openxmlformats.org/officeDocument/2006/relationships/image" Target="../media/image1364.png"/><Relationship Id="rId298" Type="http://schemas.openxmlformats.org/officeDocument/2006/relationships/customXml" Target="../ink/ink2697.xml"/><Relationship Id="rId400" Type="http://schemas.openxmlformats.org/officeDocument/2006/relationships/image" Target="../media/image1427.png"/><Relationship Id="rId116" Type="http://schemas.openxmlformats.org/officeDocument/2006/relationships/customXml" Target="../ink/ink2606.xml"/><Relationship Id="rId137" Type="http://schemas.openxmlformats.org/officeDocument/2006/relationships/image" Target="../media/image1296.png"/><Relationship Id="rId158" Type="http://schemas.openxmlformats.org/officeDocument/2006/relationships/customXml" Target="../ink/ink2627.xml"/><Relationship Id="rId302" Type="http://schemas.openxmlformats.org/officeDocument/2006/relationships/customXml" Target="../ink/ink2699.xml"/><Relationship Id="rId323" Type="http://schemas.openxmlformats.org/officeDocument/2006/relationships/image" Target="../media/image1387.png"/><Relationship Id="rId344" Type="http://schemas.openxmlformats.org/officeDocument/2006/relationships/customXml" Target="../ink/ink2720.xml"/><Relationship Id="rId20" Type="http://schemas.openxmlformats.org/officeDocument/2006/relationships/customXml" Target="../ink/ink2558.xml"/><Relationship Id="rId41" Type="http://schemas.openxmlformats.org/officeDocument/2006/relationships/image" Target="../media/image1250.png"/><Relationship Id="rId62" Type="http://schemas.openxmlformats.org/officeDocument/2006/relationships/customXml" Target="../ink/ink2579.xml"/><Relationship Id="rId83" Type="http://schemas.openxmlformats.org/officeDocument/2006/relationships/image" Target="../media/image1270.png"/><Relationship Id="rId179" Type="http://schemas.openxmlformats.org/officeDocument/2006/relationships/image" Target="../media/image1318.png"/><Relationship Id="rId365" Type="http://schemas.openxmlformats.org/officeDocument/2006/relationships/image" Target="../media/image1407.png"/><Relationship Id="rId386" Type="http://schemas.openxmlformats.org/officeDocument/2006/relationships/image" Target="../media/image1419.png"/><Relationship Id="rId190" Type="http://schemas.openxmlformats.org/officeDocument/2006/relationships/customXml" Target="../ink/ink2643.xml"/><Relationship Id="rId204" Type="http://schemas.openxmlformats.org/officeDocument/2006/relationships/customXml" Target="../ink/ink2650.xml"/><Relationship Id="rId225" Type="http://schemas.openxmlformats.org/officeDocument/2006/relationships/image" Target="../media/image1040.png"/><Relationship Id="rId246" Type="http://schemas.openxmlformats.org/officeDocument/2006/relationships/customXml" Target="../ink/ink2671.xml"/><Relationship Id="rId267" Type="http://schemas.openxmlformats.org/officeDocument/2006/relationships/image" Target="../media/image1359.png"/><Relationship Id="rId288" Type="http://schemas.openxmlformats.org/officeDocument/2006/relationships/customXml" Target="../ink/ink2692.xml"/><Relationship Id="rId106" Type="http://schemas.openxmlformats.org/officeDocument/2006/relationships/customXml" Target="../ink/ink2601.xml"/><Relationship Id="rId127" Type="http://schemas.openxmlformats.org/officeDocument/2006/relationships/image" Target="../media/image1291.png"/><Relationship Id="rId313" Type="http://schemas.openxmlformats.org/officeDocument/2006/relationships/image" Target="../media/image1382.png"/><Relationship Id="rId10" Type="http://schemas.openxmlformats.org/officeDocument/2006/relationships/customXml" Target="../ink/ink2553.xml"/><Relationship Id="rId31" Type="http://schemas.openxmlformats.org/officeDocument/2006/relationships/image" Target="../media/image1245.png"/><Relationship Id="rId52" Type="http://schemas.openxmlformats.org/officeDocument/2006/relationships/customXml" Target="../ink/ink2574.xml"/><Relationship Id="rId73" Type="http://schemas.openxmlformats.org/officeDocument/2006/relationships/image" Target="../media/image1265.png"/><Relationship Id="rId94" Type="http://schemas.openxmlformats.org/officeDocument/2006/relationships/customXml" Target="../ink/ink2595.xml"/><Relationship Id="rId148" Type="http://schemas.openxmlformats.org/officeDocument/2006/relationships/customXml" Target="../ink/ink2622.xml"/><Relationship Id="rId169" Type="http://schemas.openxmlformats.org/officeDocument/2006/relationships/image" Target="../media/image1313.png"/><Relationship Id="rId334" Type="http://schemas.openxmlformats.org/officeDocument/2006/relationships/customXml" Target="../ink/ink2715.xml"/><Relationship Id="rId355" Type="http://schemas.openxmlformats.org/officeDocument/2006/relationships/image" Target="../media/image1402.png"/><Relationship Id="rId376" Type="http://schemas.openxmlformats.org/officeDocument/2006/relationships/image" Target="../media/image1414.png"/><Relationship Id="rId397" Type="http://schemas.openxmlformats.org/officeDocument/2006/relationships/customXml" Target="../ink/ink2746.xml"/><Relationship Id="rId4" Type="http://schemas.openxmlformats.org/officeDocument/2006/relationships/customXml" Target="../ink/ink2550.xml"/><Relationship Id="rId180" Type="http://schemas.openxmlformats.org/officeDocument/2006/relationships/customXml" Target="../ink/ink2638.xml"/><Relationship Id="rId215" Type="http://schemas.openxmlformats.org/officeDocument/2006/relationships/image" Target="../media/image1334.png"/><Relationship Id="rId236" Type="http://schemas.openxmlformats.org/officeDocument/2006/relationships/customXml" Target="../ink/ink2666.xml"/><Relationship Id="rId257" Type="http://schemas.openxmlformats.org/officeDocument/2006/relationships/image" Target="../media/image1354.png"/><Relationship Id="rId278" Type="http://schemas.openxmlformats.org/officeDocument/2006/relationships/customXml" Target="../ink/ink2687.xml"/><Relationship Id="rId303" Type="http://schemas.openxmlformats.org/officeDocument/2006/relationships/image" Target="../media/image1377.png"/><Relationship Id="rId42" Type="http://schemas.openxmlformats.org/officeDocument/2006/relationships/customXml" Target="../ink/ink2569.xml"/><Relationship Id="rId84" Type="http://schemas.openxmlformats.org/officeDocument/2006/relationships/customXml" Target="../ink/ink2590.xml"/><Relationship Id="rId138" Type="http://schemas.openxmlformats.org/officeDocument/2006/relationships/customXml" Target="../ink/ink2617.xml"/><Relationship Id="rId345" Type="http://schemas.openxmlformats.org/officeDocument/2006/relationships/image" Target="../media/image1397.png"/><Relationship Id="rId387" Type="http://schemas.openxmlformats.org/officeDocument/2006/relationships/customXml" Target="../ink/ink2741.xml"/><Relationship Id="rId191" Type="http://schemas.openxmlformats.org/officeDocument/2006/relationships/image" Target="../media/image984.png"/><Relationship Id="rId205" Type="http://schemas.openxmlformats.org/officeDocument/2006/relationships/image" Target="../media/image1329.png"/><Relationship Id="rId247" Type="http://schemas.openxmlformats.org/officeDocument/2006/relationships/image" Target="../media/image1349.png"/><Relationship Id="rId107" Type="http://schemas.openxmlformats.org/officeDocument/2006/relationships/image" Target="../media/image1282.png"/><Relationship Id="rId289" Type="http://schemas.openxmlformats.org/officeDocument/2006/relationships/image" Target="../media/image1370.png"/><Relationship Id="rId11" Type="http://schemas.openxmlformats.org/officeDocument/2006/relationships/image" Target="../media/image1235.png"/><Relationship Id="rId53" Type="http://schemas.openxmlformats.org/officeDocument/2006/relationships/image" Target="../media/image1256.png"/><Relationship Id="rId149" Type="http://schemas.openxmlformats.org/officeDocument/2006/relationships/image" Target="../media/image1302.png"/><Relationship Id="rId314" Type="http://schemas.openxmlformats.org/officeDocument/2006/relationships/customXml" Target="../ink/ink2705.xml"/><Relationship Id="rId356" Type="http://schemas.openxmlformats.org/officeDocument/2006/relationships/customXml" Target="../ink/ink2726.xml"/><Relationship Id="rId398" Type="http://schemas.openxmlformats.org/officeDocument/2006/relationships/image" Target="../media/image1426.png"/><Relationship Id="rId95" Type="http://schemas.openxmlformats.org/officeDocument/2006/relationships/image" Target="../media/image1276.png"/><Relationship Id="rId160" Type="http://schemas.openxmlformats.org/officeDocument/2006/relationships/customXml" Target="../ink/ink2628.xml"/><Relationship Id="rId216" Type="http://schemas.openxmlformats.org/officeDocument/2006/relationships/customXml" Target="../ink/ink2656.xml"/><Relationship Id="rId258" Type="http://schemas.openxmlformats.org/officeDocument/2006/relationships/customXml" Target="../ink/ink2677.xml"/><Relationship Id="rId22" Type="http://schemas.openxmlformats.org/officeDocument/2006/relationships/customXml" Target="../ink/ink2559.xml"/><Relationship Id="rId64" Type="http://schemas.openxmlformats.org/officeDocument/2006/relationships/customXml" Target="../ink/ink2580.xml"/><Relationship Id="rId118" Type="http://schemas.openxmlformats.org/officeDocument/2006/relationships/customXml" Target="../ink/ink2607.xml"/><Relationship Id="rId325" Type="http://schemas.openxmlformats.org/officeDocument/2006/relationships/image" Target="../media/image1388.png"/><Relationship Id="rId367" Type="http://schemas.openxmlformats.org/officeDocument/2006/relationships/image" Target="../media/image1408.png"/><Relationship Id="rId171" Type="http://schemas.openxmlformats.org/officeDocument/2006/relationships/image" Target="../media/image1314.png"/><Relationship Id="rId227" Type="http://schemas.openxmlformats.org/officeDocument/2006/relationships/image" Target="../media/image1339.png"/><Relationship Id="rId269" Type="http://schemas.openxmlformats.org/officeDocument/2006/relationships/image" Target="../media/image1360.png"/><Relationship Id="rId33" Type="http://schemas.openxmlformats.org/officeDocument/2006/relationships/image" Target="../media/image1246.png"/><Relationship Id="rId129" Type="http://schemas.openxmlformats.org/officeDocument/2006/relationships/image" Target="../media/image1292.png"/><Relationship Id="rId280" Type="http://schemas.openxmlformats.org/officeDocument/2006/relationships/customXml" Target="../ink/ink2688.xml"/><Relationship Id="rId336" Type="http://schemas.openxmlformats.org/officeDocument/2006/relationships/customXml" Target="../ink/ink2716.xml"/><Relationship Id="rId75" Type="http://schemas.openxmlformats.org/officeDocument/2006/relationships/image" Target="../media/image1266.png"/><Relationship Id="rId140" Type="http://schemas.openxmlformats.org/officeDocument/2006/relationships/customXml" Target="../ink/ink2618.xml"/><Relationship Id="rId182" Type="http://schemas.openxmlformats.org/officeDocument/2006/relationships/customXml" Target="../ink/ink2639.xml"/><Relationship Id="rId378" Type="http://schemas.openxmlformats.org/officeDocument/2006/relationships/image" Target="../media/image1415.png"/><Relationship Id="rId6" Type="http://schemas.openxmlformats.org/officeDocument/2006/relationships/customXml" Target="../ink/ink2551.xml"/><Relationship Id="rId238" Type="http://schemas.openxmlformats.org/officeDocument/2006/relationships/customXml" Target="../ink/ink2667.xml"/><Relationship Id="rId291" Type="http://schemas.openxmlformats.org/officeDocument/2006/relationships/image" Target="../media/image1371.png"/><Relationship Id="rId305" Type="http://schemas.openxmlformats.org/officeDocument/2006/relationships/image" Target="../media/image1378.png"/><Relationship Id="rId347" Type="http://schemas.openxmlformats.org/officeDocument/2006/relationships/image" Target="../media/image1097.png"/><Relationship Id="rId44" Type="http://schemas.openxmlformats.org/officeDocument/2006/relationships/customXml" Target="../ink/ink2570.xml"/><Relationship Id="rId86" Type="http://schemas.openxmlformats.org/officeDocument/2006/relationships/customXml" Target="../ink/ink2591.xml"/><Relationship Id="rId151" Type="http://schemas.openxmlformats.org/officeDocument/2006/relationships/image" Target="../media/image1303.png"/><Relationship Id="rId389" Type="http://schemas.openxmlformats.org/officeDocument/2006/relationships/customXml" Target="../ink/ink2742.xml"/><Relationship Id="rId193" Type="http://schemas.openxmlformats.org/officeDocument/2006/relationships/image" Target="../media/image1323.png"/><Relationship Id="rId207" Type="http://schemas.openxmlformats.org/officeDocument/2006/relationships/image" Target="../media/image1330.png"/><Relationship Id="rId249" Type="http://schemas.openxmlformats.org/officeDocument/2006/relationships/image" Target="../media/image1350.png"/><Relationship Id="rId13" Type="http://schemas.openxmlformats.org/officeDocument/2006/relationships/image" Target="../media/image1236.png"/><Relationship Id="rId109" Type="http://schemas.openxmlformats.org/officeDocument/2006/relationships/image" Target="../media/image1283.png"/><Relationship Id="rId260" Type="http://schemas.openxmlformats.org/officeDocument/2006/relationships/customXml" Target="../ink/ink2678.xml"/><Relationship Id="rId316" Type="http://schemas.openxmlformats.org/officeDocument/2006/relationships/customXml" Target="../ink/ink2706.xml"/><Relationship Id="rId55" Type="http://schemas.openxmlformats.org/officeDocument/2006/relationships/image" Target="../media/image1257.png"/><Relationship Id="rId97" Type="http://schemas.openxmlformats.org/officeDocument/2006/relationships/image" Target="../media/image1277.png"/><Relationship Id="rId120" Type="http://schemas.openxmlformats.org/officeDocument/2006/relationships/customXml" Target="../ink/ink2608.xml"/><Relationship Id="rId358" Type="http://schemas.openxmlformats.org/officeDocument/2006/relationships/customXml" Target="../ink/ink2727.xml"/><Relationship Id="rId162" Type="http://schemas.openxmlformats.org/officeDocument/2006/relationships/customXml" Target="../ink/ink2629.xml"/><Relationship Id="rId218" Type="http://schemas.openxmlformats.org/officeDocument/2006/relationships/customXml" Target="../ink/ink2657.xml"/><Relationship Id="rId271" Type="http://schemas.openxmlformats.org/officeDocument/2006/relationships/image" Target="../media/image1361.png"/><Relationship Id="rId24" Type="http://schemas.openxmlformats.org/officeDocument/2006/relationships/customXml" Target="../ink/ink2560.xml"/><Relationship Id="rId66" Type="http://schemas.openxmlformats.org/officeDocument/2006/relationships/customXml" Target="../ink/ink2581.xml"/><Relationship Id="rId131" Type="http://schemas.openxmlformats.org/officeDocument/2006/relationships/image" Target="../media/image1293.png"/><Relationship Id="rId327" Type="http://schemas.openxmlformats.org/officeDocument/2006/relationships/image" Target="../media/image1389.png"/><Relationship Id="rId369" Type="http://schemas.openxmlformats.org/officeDocument/2006/relationships/customXml" Target="../ink/ink2732.xml"/><Relationship Id="rId173" Type="http://schemas.openxmlformats.org/officeDocument/2006/relationships/image" Target="../media/image1315.png"/><Relationship Id="rId229" Type="http://schemas.openxmlformats.org/officeDocument/2006/relationships/image" Target="../media/image1340.png"/><Relationship Id="rId380" Type="http://schemas.openxmlformats.org/officeDocument/2006/relationships/image" Target="../media/image1416.png"/><Relationship Id="rId240" Type="http://schemas.openxmlformats.org/officeDocument/2006/relationships/customXml" Target="../ink/ink2668.xml"/><Relationship Id="rId35" Type="http://schemas.openxmlformats.org/officeDocument/2006/relationships/image" Target="../media/image1247.png"/><Relationship Id="rId77" Type="http://schemas.openxmlformats.org/officeDocument/2006/relationships/image" Target="../media/image1267.png"/><Relationship Id="rId100" Type="http://schemas.openxmlformats.org/officeDocument/2006/relationships/customXml" Target="../ink/ink2598.xml"/><Relationship Id="rId282" Type="http://schemas.openxmlformats.org/officeDocument/2006/relationships/customXml" Target="../ink/ink2689.xml"/><Relationship Id="rId338" Type="http://schemas.openxmlformats.org/officeDocument/2006/relationships/customXml" Target="../ink/ink2717.xml"/><Relationship Id="rId8" Type="http://schemas.openxmlformats.org/officeDocument/2006/relationships/customXml" Target="../ink/ink2552.xml"/><Relationship Id="rId142" Type="http://schemas.openxmlformats.org/officeDocument/2006/relationships/customXml" Target="../ink/ink2619.xml"/><Relationship Id="rId184" Type="http://schemas.openxmlformats.org/officeDocument/2006/relationships/customXml" Target="../ink/ink2640.xml"/><Relationship Id="rId391" Type="http://schemas.openxmlformats.org/officeDocument/2006/relationships/customXml" Target="../ink/ink2743.xml"/><Relationship Id="rId251" Type="http://schemas.openxmlformats.org/officeDocument/2006/relationships/image" Target="../media/image1351.png"/><Relationship Id="rId46" Type="http://schemas.openxmlformats.org/officeDocument/2006/relationships/customXml" Target="../ink/ink2571.xml"/><Relationship Id="rId293" Type="http://schemas.openxmlformats.org/officeDocument/2006/relationships/image" Target="../media/image1372.png"/><Relationship Id="rId307" Type="http://schemas.openxmlformats.org/officeDocument/2006/relationships/image" Target="../media/image1379.png"/><Relationship Id="rId349" Type="http://schemas.openxmlformats.org/officeDocument/2006/relationships/image" Target="../media/image1398.png"/><Relationship Id="rId88" Type="http://schemas.openxmlformats.org/officeDocument/2006/relationships/customXml" Target="../ink/ink2592.xml"/><Relationship Id="rId111" Type="http://schemas.openxmlformats.org/officeDocument/2006/relationships/image" Target="../media/image23.png"/><Relationship Id="rId153" Type="http://schemas.openxmlformats.org/officeDocument/2006/relationships/image" Target="../media/image1304.png"/><Relationship Id="rId195" Type="http://schemas.openxmlformats.org/officeDocument/2006/relationships/image" Target="../media/image1324.png"/><Relationship Id="rId209" Type="http://schemas.openxmlformats.org/officeDocument/2006/relationships/image" Target="../media/image1331.png"/><Relationship Id="rId360" Type="http://schemas.openxmlformats.org/officeDocument/2006/relationships/customXml" Target="../ink/ink2728.xml"/><Relationship Id="rId220" Type="http://schemas.openxmlformats.org/officeDocument/2006/relationships/customXml" Target="../ink/ink2658.xml"/><Relationship Id="rId15" Type="http://schemas.openxmlformats.org/officeDocument/2006/relationships/image" Target="../media/image1237.png"/><Relationship Id="rId57" Type="http://schemas.openxmlformats.org/officeDocument/2006/relationships/image" Target="../media/image1258.png"/><Relationship Id="rId262" Type="http://schemas.openxmlformats.org/officeDocument/2006/relationships/customXml" Target="../ink/ink2679.xml"/><Relationship Id="rId318" Type="http://schemas.openxmlformats.org/officeDocument/2006/relationships/customXml" Target="../ink/ink2707.xml"/><Relationship Id="rId99" Type="http://schemas.openxmlformats.org/officeDocument/2006/relationships/image" Target="../media/image1278.png"/><Relationship Id="rId122" Type="http://schemas.openxmlformats.org/officeDocument/2006/relationships/customXml" Target="../ink/ink2609.xml"/><Relationship Id="rId164" Type="http://schemas.openxmlformats.org/officeDocument/2006/relationships/customXml" Target="../ink/ink2630.xml"/><Relationship Id="rId371" Type="http://schemas.openxmlformats.org/officeDocument/2006/relationships/customXml" Target="../ink/ink2733.xml"/><Relationship Id="rId26" Type="http://schemas.openxmlformats.org/officeDocument/2006/relationships/customXml" Target="../ink/ink2561.xml"/><Relationship Id="rId231" Type="http://schemas.openxmlformats.org/officeDocument/2006/relationships/image" Target="../media/image1341.png"/><Relationship Id="rId273" Type="http://schemas.openxmlformats.org/officeDocument/2006/relationships/image" Target="../media/image1362.png"/><Relationship Id="rId329" Type="http://schemas.openxmlformats.org/officeDocument/2006/relationships/image" Target="../media/image1390.png"/><Relationship Id="rId68" Type="http://schemas.openxmlformats.org/officeDocument/2006/relationships/customXml" Target="../ink/ink2582.xml"/><Relationship Id="rId133" Type="http://schemas.openxmlformats.org/officeDocument/2006/relationships/image" Target="../media/image1294.png"/><Relationship Id="rId175" Type="http://schemas.openxmlformats.org/officeDocument/2006/relationships/image" Target="../media/image1316.png"/><Relationship Id="rId340" Type="http://schemas.openxmlformats.org/officeDocument/2006/relationships/customXml" Target="../ink/ink2718.xml"/><Relationship Id="rId200" Type="http://schemas.openxmlformats.org/officeDocument/2006/relationships/customXml" Target="../ink/ink2648.xml"/><Relationship Id="rId382" Type="http://schemas.openxmlformats.org/officeDocument/2006/relationships/image" Target="../media/image1417.png"/><Relationship Id="rId242" Type="http://schemas.openxmlformats.org/officeDocument/2006/relationships/customXml" Target="../ink/ink2669.xml"/><Relationship Id="rId284" Type="http://schemas.openxmlformats.org/officeDocument/2006/relationships/customXml" Target="../ink/ink2690.xml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04.xml"/><Relationship Id="rId21" Type="http://schemas.openxmlformats.org/officeDocument/2006/relationships/customXml" Target="../ink/ink2756.xml"/><Relationship Id="rId42" Type="http://schemas.openxmlformats.org/officeDocument/2006/relationships/image" Target="../media/image1449.png"/><Relationship Id="rId63" Type="http://schemas.openxmlformats.org/officeDocument/2006/relationships/customXml" Target="../ink/ink2777.xml"/><Relationship Id="rId84" Type="http://schemas.openxmlformats.org/officeDocument/2006/relationships/image" Target="../media/image1474.png"/><Relationship Id="rId138" Type="http://schemas.openxmlformats.org/officeDocument/2006/relationships/customXml" Target="../ink/ink2814.xml"/><Relationship Id="rId159" Type="http://schemas.openxmlformats.org/officeDocument/2006/relationships/image" Target="../media/image1523.png"/><Relationship Id="rId170" Type="http://schemas.openxmlformats.org/officeDocument/2006/relationships/customXml" Target="../ink/ink2830.xml"/><Relationship Id="rId107" Type="http://schemas.openxmlformats.org/officeDocument/2006/relationships/customXml" Target="../ink/ink2799.xml"/><Relationship Id="rId11" Type="http://schemas.openxmlformats.org/officeDocument/2006/relationships/customXml" Target="../ink/ink2751.xml"/><Relationship Id="rId32" Type="http://schemas.openxmlformats.org/officeDocument/2006/relationships/image" Target="../media/image1444.png"/><Relationship Id="rId53" Type="http://schemas.openxmlformats.org/officeDocument/2006/relationships/customXml" Target="../ink/ink2772.xml"/><Relationship Id="rId74" Type="http://schemas.openxmlformats.org/officeDocument/2006/relationships/image" Target="../media/image1467.png"/><Relationship Id="rId128" Type="http://schemas.openxmlformats.org/officeDocument/2006/relationships/image" Target="../media/image1499.png"/><Relationship Id="rId149" Type="http://schemas.openxmlformats.org/officeDocument/2006/relationships/image" Target="../media/image1516.png"/><Relationship Id="rId5" Type="http://schemas.openxmlformats.org/officeDocument/2006/relationships/customXml" Target="../ink/ink2748.xml"/><Relationship Id="rId95" Type="http://schemas.openxmlformats.org/officeDocument/2006/relationships/customXml" Target="../ink/ink2793.xml"/><Relationship Id="rId160" Type="http://schemas.openxmlformats.org/officeDocument/2006/relationships/customXml" Target="../ink/ink2825.xml"/><Relationship Id="rId181" Type="http://schemas.openxmlformats.org/officeDocument/2006/relationships/image" Target="../media/image1536.png"/><Relationship Id="rId22" Type="http://schemas.openxmlformats.org/officeDocument/2006/relationships/image" Target="../media/image1438.png"/><Relationship Id="rId43" Type="http://schemas.openxmlformats.org/officeDocument/2006/relationships/customXml" Target="../ink/ink2767.xml"/><Relationship Id="rId64" Type="http://schemas.openxmlformats.org/officeDocument/2006/relationships/image" Target="../media/image1462.png"/><Relationship Id="rId118" Type="http://schemas.openxmlformats.org/officeDocument/2006/relationships/image" Target="../media/image1494.png"/><Relationship Id="rId139" Type="http://schemas.openxmlformats.org/officeDocument/2006/relationships/image" Target="../media/image1507.png"/><Relationship Id="rId85" Type="http://schemas.openxmlformats.org/officeDocument/2006/relationships/customXml" Target="../ink/ink2788.xml"/><Relationship Id="rId150" Type="http://schemas.openxmlformats.org/officeDocument/2006/relationships/customXml" Target="../ink/ink2820.xml"/><Relationship Id="rId171" Type="http://schemas.openxmlformats.org/officeDocument/2006/relationships/image" Target="../media/image1529.png"/><Relationship Id="rId12" Type="http://schemas.openxmlformats.org/officeDocument/2006/relationships/image" Target="../media/image1433.png"/><Relationship Id="rId33" Type="http://schemas.openxmlformats.org/officeDocument/2006/relationships/customXml" Target="../ink/ink2762.xml"/><Relationship Id="rId108" Type="http://schemas.openxmlformats.org/officeDocument/2006/relationships/image" Target="../media/image1487.png"/><Relationship Id="rId129" Type="http://schemas.openxmlformats.org/officeDocument/2006/relationships/image" Target="../media/image1502.png"/><Relationship Id="rId54" Type="http://schemas.openxmlformats.org/officeDocument/2006/relationships/image" Target="../media/image1456.png"/><Relationship Id="rId75" Type="http://schemas.openxmlformats.org/officeDocument/2006/relationships/customXml" Target="../ink/ink2783.xml"/><Relationship Id="rId96" Type="http://schemas.openxmlformats.org/officeDocument/2006/relationships/image" Target="../media/image1481.png"/><Relationship Id="rId140" Type="http://schemas.openxmlformats.org/officeDocument/2006/relationships/customXml" Target="../ink/ink2815.xml"/><Relationship Id="rId161" Type="http://schemas.openxmlformats.org/officeDocument/2006/relationships/image" Target="../media/image1524.png"/><Relationship Id="rId182" Type="http://schemas.openxmlformats.org/officeDocument/2006/relationships/customXml" Target="../ink/ink2836.xml"/><Relationship Id="rId6" Type="http://schemas.openxmlformats.org/officeDocument/2006/relationships/image" Target="../media/image1429.png"/><Relationship Id="rId23" Type="http://schemas.openxmlformats.org/officeDocument/2006/relationships/customXml" Target="../ink/ink2757.xml"/><Relationship Id="rId119" Type="http://schemas.openxmlformats.org/officeDocument/2006/relationships/customXml" Target="../ink/ink2805.xml"/><Relationship Id="rId44" Type="http://schemas.openxmlformats.org/officeDocument/2006/relationships/image" Target="../media/image1451.png"/><Relationship Id="rId65" Type="http://schemas.openxmlformats.org/officeDocument/2006/relationships/customXml" Target="../ink/ink2778.xml"/><Relationship Id="rId86" Type="http://schemas.openxmlformats.org/officeDocument/2006/relationships/image" Target="../media/image1475.png"/><Relationship Id="rId130" Type="http://schemas.openxmlformats.org/officeDocument/2006/relationships/customXml" Target="../ink/ink2810.xml"/><Relationship Id="rId151" Type="http://schemas.openxmlformats.org/officeDocument/2006/relationships/image" Target="../media/image1517.png"/><Relationship Id="rId172" Type="http://schemas.openxmlformats.org/officeDocument/2006/relationships/customXml" Target="../ink/ink2831.xml"/><Relationship Id="rId13" Type="http://schemas.openxmlformats.org/officeDocument/2006/relationships/customXml" Target="../ink/ink2752.xml"/><Relationship Id="rId18" Type="http://schemas.openxmlformats.org/officeDocument/2006/relationships/image" Target="../media/image1436.png"/><Relationship Id="rId39" Type="http://schemas.openxmlformats.org/officeDocument/2006/relationships/customXml" Target="../ink/ink2765.xml"/><Relationship Id="rId109" Type="http://schemas.openxmlformats.org/officeDocument/2006/relationships/customXml" Target="../ink/ink2800.xml"/><Relationship Id="rId34" Type="http://schemas.openxmlformats.org/officeDocument/2006/relationships/image" Target="../media/image1445.png"/><Relationship Id="rId50" Type="http://schemas.openxmlformats.org/officeDocument/2006/relationships/image" Target="../media/image1454.png"/><Relationship Id="rId55" Type="http://schemas.openxmlformats.org/officeDocument/2006/relationships/customXml" Target="../ink/ink2773.xml"/><Relationship Id="rId76" Type="http://schemas.openxmlformats.org/officeDocument/2006/relationships/image" Target="../media/image1468.png"/><Relationship Id="rId97" Type="http://schemas.openxmlformats.org/officeDocument/2006/relationships/customXml" Target="../ink/ink2794.xml"/><Relationship Id="rId104" Type="http://schemas.openxmlformats.org/officeDocument/2006/relationships/image" Target="../media/image1485.png"/><Relationship Id="rId120" Type="http://schemas.openxmlformats.org/officeDocument/2006/relationships/image" Target="../media/image1495.png"/><Relationship Id="rId125" Type="http://schemas.openxmlformats.org/officeDocument/2006/relationships/customXml" Target="../ink/ink2808.xml"/><Relationship Id="rId141" Type="http://schemas.openxmlformats.org/officeDocument/2006/relationships/image" Target="../media/image1508.png"/><Relationship Id="rId146" Type="http://schemas.openxmlformats.org/officeDocument/2006/relationships/customXml" Target="../ink/ink2818.xml"/><Relationship Id="rId167" Type="http://schemas.openxmlformats.org/officeDocument/2006/relationships/image" Target="../media/image1527.png"/><Relationship Id="rId7" Type="http://schemas.openxmlformats.org/officeDocument/2006/relationships/customXml" Target="../ink/ink2749.xml"/><Relationship Id="rId71" Type="http://schemas.openxmlformats.org/officeDocument/2006/relationships/customXml" Target="../ink/ink2781.xml"/><Relationship Id="rId92" Type="http://schemas.openxmlformats.org/officeDocument/2006/relationships/image" Target="../media/image1478.png"/><Relationship Id="rId162" Type="http://schemas.openxmlformats.org/officeDocument/2006/relationships/customXml" Target="../ink/ink2826.xml"/><Relationship Id="rId183" Type="http://schemas.openxmlformats.org/officeDocument/2006/relationships/image" Target="../media/image1537.png"/><Relationship Id="rId2" Type="http://schemas.openxmlformats.org/officeDocument/2006/relationships/audio" Target="../media/media48.m4a"/><Relationship Id="rId29" Type="http://schemas.openxmlformats.org/officeDocument/2006/relationships/customXml" Target="../ink/ink2760.xml"/><Relationship Id="rId24" Type="http://schemas.openxmlformats.org/officeDocument/2006/relationships/image" Target="../media/image1439.png"/><Relationship Id="rId40" Type="http://schemas.openxmlformats.org/officeDocument/2006/relationships/image" Target="../media/image1448.png"/><Relationship Id="rId45" Type="http://schemas.openxmlformats.org/officeDocument/2006/relationships/customXml" Target="../ink/ink2768.xml"/><Relationship Id="rId66" Type="http://schemas.openxmlformats.org/officeDocument/2006/relationships/image" Target="../media/image1463.png"/><Relationship Id="rId87" Type="http://schemas.openxmlformats.org/officeDocument/2006/relationships/customXml" Target="../ink/ink2789.xml"/><Relationship Id="rId110" Type="http://schemas.openxmlformats.org/officeDocument/2006/relationships/image" Target="../media/image1488.png"/><Relationship Id="rId115" Type="http://schemas.openxmlformats.org/officeDocument/2006/relationships/customXml" Target="../ink/ink2803.xml"/><Relationship Id="rId131" Type="http://schemas.openxmlformats.org/officeDocument/2006/relationships/image" Target="../media/image1503.png"/><Relationship Id="rId136" Type="http://schemas.openxmlformats.org/officeDocument/2006/relationships/customXml" Target="../ink/ink2813.xml"/><Relationship Id="rId157" Type="http://schemas.openxmlformats.org/officeDocument/2006/relationships/image" Target="../media/image1522.png"/><Relationship Id="rId178" Type="http://schemas.openxmlformats.org/officeDocument/2006/relationships/customXml" Target="../ink/ink2834.xml"/><Relationship Id="rId61" Type="http://schemas.openxmlformats.org/officeDocument/2006/relationships/customXml" Target="../ink/ink2776.xml"/><Relationship Id="rId82" Type="http://schemas.openxmlformats.org/officeDocument/2006/relationships/image" Target="../media/image1473.png"/><Relationship Id="rId152" Type="http://schemas.openxmlformats.org/officeDocument/2006/relationships/customXml" Target="../ink/ink2821.xml"/><Relationship Id="rId173" Type="http://schemas.openxmlformats.org/officeDocument/2006/relationships/image" Target="../media/image1532.png"/><Relationship Id="rId19" Type="http://schemas.openxmlformats.org/officeDocument/2006/relationships/customXml" Target="../ink/ink2755.xml"/><Relationship Id="rId14" Type="http://schemas.openxmlformats.org/officeDocument/2006/relationships/image" Target="../media/image1434.png"/><Relationship Id="rId30" Type="http://schemas.openxmlformats.org/officeDocument/2006/relationships/image" Target="../media/image1443.png"/><Relationship Id="rId35" Type="http://schemas.openxmlformats.org/officeDocument/2006/relationships/customXml" Target="../ink/ink2763.xml"/><Relationship Id="rId56" Type="http://schemas.openxmlformats.org/officeDocument/2006/relationships/image" Target="../media/image1457.png"/><Relationship Id="rId77" Type="http://schemas.openxmlformats.org/officeDocument/2006/relationships/customXml" Target="../ink/ink2784.xml"/><Relationship Id="rId100" Type="http://schemas.openxmlformats.org/officeDocument/2006/relationships/image" Target="../media/image1483.png"/><Relationship Id="rId105" Type="http://schemas.openxmlformats.org/officeDocument/2006/relationships/customXml" Target="../ink/ink2798.xml"/><Relationship Id="rId126" Type="http://schemas.openxmlformats.org/officeDocument/2006/relationships/image" Target="../media/image1498.png"/><Relationship Id="rId147" Type="http://schemas.openxmlformats.org/officeDocument/2006/relationships/image" Target="../media/image1515.png"/><Relationship Id="rId168" Type="http://schemas.openxmlformats.org/officeDocument/2006/relationships/customXml" Target="../ink/ink2829.xml"/><Relationship Id="rId8" Type="http://schemas.openxmlformats.org/officeDocument/2006/relationships/image" Target="../media/image1431.png"/><Relationship Id="rId51" Type="http://schemas.openxmlformats.org/officeDocument/2006/relationships/customXml" Target="../ink/ink2771.xml"/><Relationship Id="rId72" Type="http://schemas.openxmlformats.org/officeDocument/2006/relationships/image" Target="../media/image1466.png"/><Relationship Id="rId93" Type="http://schemas.openxmlformats.org/officeDocument/2006/relationships/customXml" Target="../ink/ink2792.xml"/><Relationship Id="rId98" Type="http://schemas.openxmlformats.org/officeDocument/2006/relationships/image" Target="../media/image1482.png"/><Relationship Id="rId121" Type="http://schemas.openxmlformats.org/officeDocument/2006/relationships/customXml" Target="../ink/ink2806.xml"/><Relationship Id="rId142" Type="http://schemas.openxmlformats.org/officeDocument/2006/relationships/customXml" Target="../ink/ink2816.xml"/><Relationship Id="rId163" Type="http://schemas.openxmlformats.org/officeDocument/2006/relationships/image" Target="../media/image1525.png"/><Relationship Id="rId184" Type="http://schemas.openxmlformats.org/officeDocument/2006/relationships/customXml" Target="../ink/ink2837.xml"/><Relationship Id="rId3" Type="http://schemas.openxmlformats.org/officeDocument/2006/relationships/slideLayout" Target="../slideLayouts/slideLayout2.xml"/><Relationship Id="rId25" Type="http://schemas.openxmlformats.org/officeDocument/2006/relationships/customXml" Target="../ink/ink2758.xml"/><Relationship Id="rId46" Type="http://schemas.openxmlformats.org/officeDocument/2006/relationships/image" Target="../media/image1452.png"/><Relationship Id="rId67" Type="http://schemas.openxmlformats.org/officeDocument/2006/relationships/customXml" Target="../ink/ink2779.xml"/><Relationship Id="rId116" Type="http://schemas.openxmlformats.org/officeDocument/2006/relationships/image" Target="../media/image1493.png"/><Relationship Id="rId137" Type="http://schemas.openxmlformats.org/officeDocument/2006/relationships/image" Target="../media/image1506.png"/><Relationship Id="rId158" Type="http://schemas.openxmlformats.org/officeDocument/2006/relationships/customXml" Target="../ink/ink2824.xml"/><Relationship Id="rId20" Type="http://schemas.openxmlformats.org/officeDocument/2006/relationships/image" Target="../media/image1437.png"/><Relationship Id="rId41" Type="http://schemas.openxmlformats.org/officeDocument/2006/relationships/customXml" Target="../ink/ink2766.xml"/><Relationship Id="rId62" Type="http://schemas.openxmlformats.org/officeDocument/2006/relationships/image" Target="../media/image1461.png"/><Relationship Id="rId83" Type="http://schemas.openxmlformats.org/officeDocument/2006/relationships/customXml" Target="../ink/ink2787.xml"/><Relationship Id="rId88" Type="http://schemas.openxmlformats.org/officeDocument/2006/relationships/image" Target="../media/image1476.png"/><Relationship Id="rId111" Type="http://schemas.openxmlformats.org/officeDocument/2006/relationships/customXml" Target="../ink/ink2801.xml"/><Relationship Id="rId132" Type="http://schemas.openxmlformats.org/officeDocument/2006/relationships/customXml" Target="../ink/ink2811.xml"/><Relationship Id="rId153" Type="http://schemas.openxmlformats.org/officeDocument/2006/relationships/image" Target="../media/image1518.png"/><Relationship Id="rId174" Type="http://schemas.openxmlformats.org/officeDocument/2006/relationships/customXml" Target="../ink/ink2832.xml"/><Relationship Id="rId179" Type="http://schemas.openxmlformats.org/officeDocument/2006/relationships/image" Target="../media/image1535.png"/><Relationship Id="rId15" Type="http://schemas.openxmlformats.org/officeDocument/2006/relationships/customXml" Target="../ink/ink2753.xml"/><Relationship Id="rId36" Type="http://schemas.openxmlformats.org/officeDocument/2006/relationships/image" Target="../media/image1446.png"/><Relationship Id="rId57" Type="http://schemas.openxmlformats.org/officeDocument/2006/relationships/customXml" Target="../ink/ink2774.xml"/><Relationship Id="rId106" Type="http://schemas.openxmlformats.org/officeDocument/2006/relationships/image" Target="../media/image1486.png"/><Relationship Id="rId127" Type="http://schemas.openxmlformats.org/officeDocument/2006/relationships/customXml" Target="../ink/ink2809.xml"/><Relationship Id="rId10" Type="http://schemas.openxmlformats.org/officeDocument/2006/relationships/image" Target="../media/image1432.png"/><Relationship Id="rId31" Type="http://schemas.openxmlformats.org/officeDocument/2006/relationships/customXml" Target="../ink/ink2761.xml"/><Relationship Id="rId52" Type="http://schemas.openxmlformats.org/officeDocument/2006/relationships/image" Target="../media/image1455.png"/><Relationship Id="rId73" Type="http://schemas.openxmlformats.org/officeDocument/2006/relationships/customXml" Target="../ink/ink2782.xml"/><Relationship Id="rId78" Type="http://schemas.openxmlformats.org/officeDocument/2006/relationships/image" Target="../media/image1471.png"/><Relationship Id="rId94" Type="http://schemas.openxmlformats.org/officeDocument/2006/relationships/image" Target="../media/image1479.png"/><Relationship Id="rId99" Type="http://schemas.openxmlformats.org/officeDocument/2006/relationships/customXml" Target="../ink/ink2795.xml"/><Relationship Id="rId101" Type="http://schemas.openxmlformats.org/officeDocument/2006/relationships/customXml" Target="../ink/ink2796.xml"/><Relationship Id="rId122" Type="http://schemas.openxmlformats.org/officeDocument/2006/relationships/image" Target="../media/image1496.png"/><Relationship Id="rId143" Type="http://schemas.openxmlformats.org/officeDocument/2006/relationships/image" Target="../media/image1509.png"/><Relationship Id="rId148" Type="http://schemas.openxmlformats.org/officeDocument/2006/relationships/customXml" Target="../ink/ink2819.xml"/><Relationship Id="rId164" Type="http://schemas.openxmlformats.org/officeDocument/2006/relationships/customXml" Target="../ink/ink2827.xml"/><Relationship Id="rId169" Type="http://schemas.openxmlformats.org/officeDocument/2006/relationships/image" Target="../media/image1528.png"/><Relationship Id="rId185" Type="http://schemas.openxmlformats.org/officeDocument/2006/relationships/image" Target="../media/image1538.png"/><Relationship Id="rId4" Type="http://schemas.openxmlformats.org/officeDocument/2006/relationships/image" Target="../media/image1428.png"/><Relationship Id="rId9" Type="http://schemas.openxmlformats.org/officeDocument/2006/relationships/customXml" Target="../ink/ink2750.xml"/><Relationship Id="rId180" Type="http://schemas.openxmlformats.org/officeDocument/2006/relationships/customXml" Target="../ink/ink2835.xml"/><Relationship Id="rId26" Type="http://schemas.openxmlformats.org/officeDocument/2006/relationships/image" Target="../media/image1441.png"/><Relationship Id="rId47" Type="http://schemas.openxmlformats.org/officeDocument/2006/relationships/customXml" Target="../ink/ink2769.xml"/><Relationship Id="rId68" Type="http://schemas.openxmlformats.org/officeDocument/2006/relationships/image" Target="../media/image1464.png"/><Relationship Id="rId89" Type="http://schemas.openxmlformats.org/officeDocument/2006/relationships/customXml" Target="../ink/ink2790.xml"/><Relationship Id="rId112" Type="http://schemas.openxmlformats.org/officeDocument/2006/relationships/image" Target="../media/image1489.png"/><Relationship Id="rId133" Type="http://schemas.openxmlformats.org/officeDocument/2006/relationships/image" Target="../media/image1504.png"/><Relationship Id="rId154" Type="http://schemas.openxmlformats.org/officeDocument/2006/relationships/customXml" Target="../ink/ink2822.xml"/><Relationship Id="rId175" Type="http://schemas.openxmlformats.org/officeDocument/2006/relationships/image" Target="../media/image1533.png"/><Relationship Id="rId16" Type="http://schemas.openxmlformats.org/officeDocument/2006/relationships/image" Target="../media/image1435.png"/><Relationship Id="rId37" Type="http://schemas.openxmlformats.org/officeDocument/2006/relationships/customXml" Target="../ink/ink2764.xml"/><Relationship Id="rId58" Type="http://schemas.openxmlformats.org/officeDocument/2006/relationships/image" Target="../media/image1458.png"/><Relationship Id="rId79" Type="http://schemas.openxmlformats.org/officeDocument/2006/relationships/customXml" Target="../ink/ink2785.xml"/><Relationship Id="rId102" Type="http://schemas.openxmlformats.org/officeDocument/2006/relationships/image" Target="../media/image1484.png"/><Relationship Id="rId123" Type="http://schemas.openxmlformats.org/officeDocument/2006/relationships/customXml" Target="../ink/ink2807.xml"/><Relationship Id="rId144" Type="http://schemas.openxmlformats.org/officeDocument/2006/relationships/customXml" Target="../ink/ink2817.xml"/><Relationship Id="rId90" Type="http://schemas.openxmlformats.org/officeDocument/2006/relationships/image" Target="../media/image1477.png"/><Relationship Id="rId165" Type="http://schemas.openxmlformats.org/officeDocument/2006/relationships/image" Target="../media/image1526.png"/><Relationship Id="rId186" Type="http://schemas.openxmlformats.org/officeDocument/2006/relationships/image" Target="../media/image1.png"/><Relationship Id="rId27" Type="http://schemas.openxmlformats.org/officeDocument/2006/relationships/customXml" Target="../ink/ink2759.xml"/><Relationship Id="rId48" Type="http://schemas.openxmlformats.org/officeDocument/2006/relationships/image" Target="../media/image1453.png"/><Relationship Id="rId69" Type="http://schemas.openxmlformats.org/officeDocument/2006/relationships/customXml" Target="../ink/ink2780.xml"/><Relationship Id="rId113" Type="http://schemas.openxmlformats.org/officeDocument/2006/relationships/customXml" Target="../ink/ink2802.xml"/><Relationship Id="rId134" Type="http://schemas.openxmlformats.org/officeDocument/2006/relationships/customXml" Target="../ink/ink2812.xml"/><Relationship Id="rId80" Type="http://schemas.openxmlformats.org/officeDocument/2006/relationships/image" Target="../media/image1472.png"/><Relationship Id="rId155" Type="http://schemas.openxmlformats.org/officeDocument/2006/relationships/image" Target="../media/image1519.png"/><Relationship Id="rId176" Type="http://schemas.openxmlformats.org/officeDocument/2006/relationships/customXml" Target="../ink/ink2833.xml"/><Relationship Id="rId17" Type="http://schemas.openxmlformats.org/officeDocument/2006/relationships/customXml" Target="../ink/ink2754.xml"/><Relationship Id="rId38" Type="http://schemas.openxmlformats.org/officeDocument/2006/relationships/image" Target="../media/image1447.png"/><Relationship Id="rId59" Type="http://schemas.openxmlformats.org/officeDocument/2006/relationships/customXml" Target="../ink/ink2775.xml"/><Relationship Id="rId103" Type="http://schemas.openxmlformats.org/officeDocument/2006/relationships/customXml" Target="../ink/ink2797.xml"/><Relationship Id="rId124" Type="http://schemas.openxmlformats.org/officeDocument/2006/relationships/image" Target="../media/image1497.png"/><Relationship Id="rId70" Type="http://schemas.openxmlformats.org/officeDocument/2006/relationships/image" Target="../media/image1465.png"/><Relationship Id="rId91" Type="http://schemas.openxmlformats.org/officeDocument/2006/relationships/customXml" Target="../ink/ink2791.xml"/><Relationship Id="rId145" Type="http://schemas.openxmlformats.org/officeDocument/2006/relationships/image" Target="../media/image1511.png"/><Relationship Id="rId166" Type="http://schemas.openxmlformats.org/officeDocument/2006/relationships/customXml" Target="../ink/ink2828.xml"/><Relationship Id="rId1" Type="http://schemas.microsoft.com/office/2007/relationships/media" Target="../media/media48.m4a"/><Relationship Id="rId28" Type="http://schemas.openxmlformats.org/officeDocument/2006/relationships/image" Target="../media/image1442.png"/><Relationship Id="rId49" Type="http://schemas.openxmlformats.org/officeDocument/2006/relationships/customXml" Target="../ink/ink2770.xml"/><Relationship Id="rId114" Type="http://schemas.openxmlformats.org/officeDocument/2006/relationships/image" Target="../media/image1492.png"/><Relationship Id="rId60" Type="http://schemas.openxmlformats.org/officeDocument/2006/relationships/image" Target="../media/image1459.png"/><Relationship Id="rId81" Type="http://schemas.openxmlformats.org/officeDocument/2006/relationships/customXml" Target="../ink/ink2786.xml"/><Relationship Id="rId135" Type="http://schemas.openxmlformats.org/officeDocument/2006/relationships/image" Target="../media/image1505.png"/><Relationship Id="rId156" Type="http://schemas.openxmlformats.org/officeDocument/2006/relationships/customXml" Target="../ink/ink2823.xml"/><Relationship Id="rId177" Type="http://schemas.openxmlformats.org/officeDocument/2006/relationships/image" Target="../media/image1534.png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95.xml"/><Relationship Id="rId21" Type="http://schemas.openxmlformats.org/officeDocument/2006/relationships/image" Target="../media/image1438.png"/><Relationship Id="rId42" Type="http://schemas.openxmlformats.org/officeDocument/2006/relationships/image" Target="../media/image1545.png"/><Relationship Id="rId63" Type="http://schemas.openxmlformats.org/officeDocument/2006/relationships/customXml" Target="../ink/ink2868.xml"/><Relationship Id="rId84" Type="http://schemas.openxmlformats.org/officeDocument/2006/relationships/image" Target="../media/image1569.png"/><Relationship Id="rId138" Type="http://schemas.openxmlformats.org/officeDocument/2006/relationships/image" Target="../media/image1604.png"/><Relationship Id="rId159" Type="http://schemas.openxmlformats.org/officeDocument/2006/relationships/customXml" Target="../ink/ink2916.xml"/><Relationship Id="rId170" Type="http://schemas.openxmlformats.org/officeDocument/2006/relationships/image" Target="../media/image1626.png"/><Relationship Id="rId191" Type="http://schemas.openxmlformats.org/officeDocument/2006/relationships/customXml" Target="../ink/ink2932.xml"/><Relationship Id="rId205" Type="http://schemas.openxmlformats.org/officeDocument/2006/relationships/customXml" Target="../ink/ink2939.xml"/><Relationship Id="rId107" Type="http://schemas.openxmlformats.org/officeDocument/2006/relationships/customXml" Target="../ink/ink2890.xml"/><Relationship Id="rId11" Type="http://schemas.openxmlformats.org/officeDocument/2006/relationships/image" Target="../media/image1433.png"/><Relationship Id="rId32" Type="http://schemas.openxmlformats.org/officeDocument/2006/relationships/customXml" Target="../ink/ink2852.xml"/><Relationship Id="rId53" Type="http://schemas.openxmlformats.org/officeDocument/2006/relationships/customXml" Target="../ink/ink2863.xml"/><Relationship Id="rId74" Type="http://schemas.openxmlformats.org/officeDocument/2006/relationships/image" Target="../media/image1564.png"/><Relationship Id="rId128" Type="http://schemas.openxmlformats.org/officeDocument/2006/relationships/image" Target="../media/image1597.png"/><Relationship Id="rId149" Type="http://schemas.openxmlformats.org/officeDocument/2006/relationships/customXml" Target="../ink/ink2911.xml"/><Relationship Id="rId5" Type="http://schemas.openxmlformats.org/officeDocument/2006/relationships/image" Target="../media/image1429.png"/><Relationship Id="rId95" Type="http://schemas.openxmlformats.org/officeDocument/2006/relationships/customXml" Target="../ink/ink2884.xml"/><Relationship Id="rId160" Type="http://schemas.openxmlformats.org/officeDocument/2006/relationships/image" Target="../media/image1619.png"/><Relationship Id="rId181" Type="http://schemas.openxmlformats.org/officeDocument/2006/relationships/customXml" Target="../ink/ink2927.xml"/><Relationship Id="rId22" Type="http://schemas.openxmlformats.org/officeDocument/2006/relationships/customXml" Target="../ink/ink2847.xml"/><Relationship Id="rId43" Type="http://schemas.openxmlformats.org/officeDocument/2006/relationships/customXml" Target="../ink/ink2858.xml"/><Relationship Id="rId64" Type="http://schemas.openxmlformats.org/officeDocument/2006/relationships/image" Target="../media/image1558.png"/><Relationship Id="rId118" Type="http://schemas.openxmlformats.org/officeDocument/2006/relationships/image" Target="../media/image1592.png"/><Relationship Id="rId139" Type="http://schemas.openxmlformats.org/officeDocument/2006/relationships/customXml" Target="../ink/ink2906.xml"/><Relationship Id="rId85" Type="http://schemas.openxmlformats.org/officeDocument/2006/relationships/customXml" Target="../ink/ink2879.xml"/><Relationship Id="rId150" Type="http://schemas.openxmlformats.org/officeDocument/2006/relationships/image" Target="../media/image1614.png"/><Relationship Id="rId171" Type="http://schemas.openxmlformats.org/officeDocument/2006/relationships/customXml" Target="../ink/ink2922.xml"/><Relationship Id="rId192" Type="http://schemas.openxmlformats.org/officeDocument/2006/relationships/image" Target="../media/image1639.png"/><Relationship Id="rId206" Type="http://schemas.openxmlformats.org/officeDocument/2006/relationships/image" Target="../media/image1648.png"/><Relationship Id="rId12" Type="http://schemas.openxmlformats.org/officeDocument/2006/relationships/customXml" Target="../ink/ink2842.xml"/><Relationship Id="rId33" Type="http://schemas.openxmlformats.org/officeDocument/2006/relationships/image" Target="../media/image1539.png"/><Relationship Id="rId108" Type="http://schemas.openxmlformats.org/officeDocument/2006/relationships/image" Target="../media/image1585.png"/><Relationship Id="rId129" Type="http://schemas.openxmlformats.org/officeDocument/2006/relationships/customXml" Target="../ink/ink2901.xml"/><Relationship Id="rId54" Type="http://schemas.openxmlformats.org/officeDocument/2006/relationships/image" Target="../media/image1553.png"/><Relationship Id="rId75" Type="http://schemas.openxmlformats.org/officeDocument/2006/relationships/customXml" Target="../ink/ink2874.xml"/><Relationship Id="rId96" Type="http://schemas.openxmlformats.org/officeDocument/2006/relationships/image" Target="../media/image1577.png"/><Relationship Id="rId140" Type="http://schemas.openxmlformats.org/officeDocument/2006/relationships/image" Target="../media/image1605.png"/><Relationship Id="rId161" Type="http://schemas.openxmlformats.org/officeDocument/2006/relationships/customXml" Target="../ink/ink2917.xml"/><Relationship Id="rId182" Type="http://schemas.openxmlformats.org/officeDocument/2006/relationships/image" Target="../media/image1634.png"/><Relationship Id="rId6" Type="http://schemas.openxmlformats.org/officeDocument/2006/relationships/customXml" Target="../ink/ink2839.xml"/><Relationship Id="rId23" Type="http://schemas.openxmlformats.org/officeDocument/2006/relationships/image" Target="../media/image1439.png"/><Relationship Id="rId119" Type="http://schemas.openxmlformats.org/officeDocument/2006/relationships/customXml" Target="../ink/ink2896.xml"/><Relationship Id="rId44" Type="http://schemas.openxmlformats.org/officeDocument/2006/relationships/image" Target="../media/image1546.png"/><Relationship Id="rId65" Type="http://schemas.openxmlformats.org/officeDocument/2006/relationships/customXml" Target="../ink/ink2869.xml"/><Relationship Id="rId86" Type="http://schemas.openxmlformats.org/officeDocument/2006/relationships/image" Target="../media/image1572.png"/><Relationship Id="rId130" Type="http://schemas.openxmlformats.org/officeDocument/2006/relationships/image" Target="../media/image1598.png"/><Relationship Id="rId151" Type="http://schemas.openxmlformats.org/officeDocument/2006/relationships/customXml" Target="../ink/ink2912.xml"/><Relationship Id="rId172" Type="http://schemas.openxmlformats.org/officeDocument/2006/relationships/image" Target="../media/image1627.png"/><Relationship Id="rId193" Type="http://schemas.openxmlformats.org/officeDocument/2006/relationships/customXml" Target="../ink/ink2933.xml"/><Relationship Id="rId207" Type="http://schemas.openxmlformats.org/officeDocument/2006/relationships/customXml" Target="../ink/ink2940.xml"/><Relationship Id="rId13" Type="http://schemas.openxmlformats.org/officeDocument/2006/relationships/image" Target="../media/image1434.png"/><Relationship Id="rId109" Type="http://schemas.openxmlformats.org/officeDocument/2006/relationships/customXml" Target="../ink/ink2891.xml"/><Relationship Id="rId34" Type="http://schemas.openxmlformats.org/officeDocument/2006/relationships/customXml" Target="../ink/ink2853.xml"/><Relationship Id="rId55" Type="http://schemas.openxmlformats.org/officeDocument/2006/relationships/customXml" Target="../ink/ink2864.xml"/><Relationship Id="rId76" Type="http://schemas.openxmlformats.org/officeDocument/2006/relationships/image" Target="../media/image1565.png"/><Relationship Id="rId97" Type="http://schemas.openxmlformats.org/officeDocument/2006/relationships/customXml" Target="../ink/ink2885.xml"/><Relationship Id="rId120" Type="http://schemas.openxmlformats.org/officeDocument/2006/relationships/image" Target="../media/image1593.png"/><Relationship Id="rId141" Type="http://schemas.openxmlformats.org/officeDocument/2006/relationships/customXml" Target="../ink/ink2907.xml"/><Relationship Id="rId7" Type="http://schemas.openxmlformats.org/officeDocument/2006/relationships/image" Target="../media/image1431.png"/><Relationship Id="rId162" Type="http://schemas.openxmlformats.org/officeDocument/2006/relationships/image" Target="../media/image1622.png"/><Relationship Id="rId183" Type="http://schemas.openxmlformats.org/officeDocument/2006/relationships/customXml" Target="../ink/ink2928.xml"/><Relationship Id="rId24" Type="http://schemas.openxmlformats.org/officeDocument/2006/relationships/customXml" Target="../ink/ink2848.xml"/><Relationship Id="rId45" Type="http://schemas.openxmlformats.org/officeDocument/2006/relationships/customXml" Target="../ink/ink2859.xml"/><Relationship Id="rId66" Type="http://schemas.openxmlformats.org/officeDocument/2006/relationships/image" Target="../media/image1559.png"/><Relationship Id="rId87" Type="http://schemas.openxmlformats.org/officeDocument/2006/relationships/customXml" Target="../ink/ink2880.xml"/><Relationship Id="rId110" Type="http://schemas.openxmlformats.org/officeDocument/2006/relationships/image" Target="../media/image1586.png"/><Relationship Id="rId131" Type="http://schemas.openxmlformats.org/officeDocument/2006/relationships/customXml" Target="../ink/ink2902.xml"/><Relationship Id="rId61" Type="http://schemas.openxmlformats.org/officeDocument/2006/relationships/customXml" Target="../ink/ink2867.xml"/><Relationship Id="rId82" Type="http://schemas.openxmlformats.org/officeDocument/2006/relationships/image" Target="../media/image1568.png"/><Relationship Id="rId152" Type="http://schemas.openxmlformats.org/officeDocument/2006/relationships/image" Target="../media/image1615.png"/><Relationship Id="rId173" Type="http://schemas.openxmlformats.org/officeDocument/2006/relationships/customXml" Target="../ink/ink2923.xml"/><Relationship Id="rId194" Type="http://schemas.openxmlformats.org/officeDocument/2006/relationships/image" Target="../media/image1642.png"/><Relationship Id="rId199" Type="http://schemas.openxmlformats.org/officeDocument/2006/relationships/customXml" Target="../ink/ink2936.xml"/><Relationship Id="rId203" Type="http://schemas.openxmlformats.org/officeDocument/2006/relationships/customXml" Target="../ink/ink2938.xml"/><Relationship Id="rId208" Type="http://schemas.openxmlformats.org/officeDocument/2006/relationships/image" Target="../media/image1649.png"/><Relationship Id="rId19" Type="http://schemas.openxmlformats.org/officeDocument/2006/relationships/image" Target="../media/image1437.png"/><Relationship Id="rId14" Type="http://schemas.openxmlformats.org/officeDocument/2006/relationships/customXml" Target="../ink/ink2843.xml"/><Relationship Id="rId30" Type="http://schemas.openxmlformats.org/officeDocument/2006/relationships/customXml" Target="../ink/ink2851.xml"/><Relationship Id="rId35" Type="http://schemas.openxmlformats.org/officeDocument/2006/relationships/customXml" Target="../ink/ink2854.xml"/><Relationship Id="rId56" Type="http://schemas.openxmlformats.org/officeDocument/2006/relationships/image" Target="../media/image1554.png"/><Relationship Id="rId77" Type="http://schemas.openxmlformats.org/officeDocument/2006/relationships/customXml" Target="../ink/ink2875.xml"/><Relationship Id="rId100" Type="http://schemas.openxmlformats.org/officeDocument/2006/relationships/image" Target="../media/image1579.png"/><Relationship Id="rId105" Type="http://schemas.openxmlformats.org/officeDocument/2006/relationships/customXml" Target="../ink/ink2889.xml"/><Relationship Id="rId126" Type="http://schemas.openxmlformats.org/officeDocument/2006/relationships/image" Target="../media/image1596.png"/><Relationship Id="rId147" Type="http://schemas.openxmlformats.org/officeDocument/2006/relationships/customXml" Target="../ink/ink2910.xml"/><Relationship Id="rId168" Type="http://schemas.openxmlformats.org/officeDocument/2006/relationships/image" Target="../media/image1625.png"/><Relationship Id="rId8" Type="http://schemas.openxmlformats.org/officeDocument/2006/relationships/customXml" Target="../ink/ink2840.xml"/><Relationship Id="rId51" Type="http://schemas.openxmlformats.org/officeDocument/2006/relationships/customXml" Target="../ink/ink2862.xml"/><Relationship Id="rId72" Type="http://schemas.openxmlformats.org/officeDocument/2006/relationships/image" Target="../media/image1563.png"/><Relationship Id="rId93" Type="http://schemas.openxmlformats.org/officeDocument/2006/relationships/customXml" Target="../ink/ink2883.xml"/><Relationship Id="rId98" Type="http://schemas.openxmlformats.org/officeDocument/2006/relationships/image" Target="../media/image1578.png"/><Relationship Id="rId121" Type="http://schemas.openxmlformats.org/officeDocument/2006/relationships/customXml" Target="../ink/ink2897.xml"/><Relationship Id="rId142" Type="http://schemas.openxmlformats.org/officeDocument/2006/relationships/image" Target="../media/image1606.png"/><Relationship Id="rId163" Type="http://schemas.openxmlformats.org/officeDocument/2006/relationships/customXml" Target="../ink/ink2918.xml"/><Relationship Id="rId184" Type="http://schemas.openxmlformats.org/officeDocument/2006/relationships/image" Target="../media/image1635.png"/><Relationship Id="rId189" Type="http://schemas.openxmlformats.org/officeDocument/2006/relationships/customXml" Target="../ink/ink2931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441.png"/><Relationship Id="rId46" Type="http://schemas.openxmlformats.org/officeDocument/2006/relationships/image" Target="../media/image1547.png"/><Relationship Id="rId67" Type="http://schemas.openxmlformats.org/officeDocument/2006/relationships/customXml" Target="../ink/ink2870.xml"/><Relationship Id="rId116" Type="http://schemas.openxmlformats.org/officeDocument/2006/relationships/image" Target="../media/image1589.png"/><Relationship Id="rId137" Type="http://schemas.openxmlformats.org/officeDocument/2006/relationships/customXml" Target="../ink/ink2905.xml"/><Relationship Id="rId158" Type="http://schemas.openxmlformats.org/officeDocument/2006/relationships/image" Target="../media/image1618.png"/><Relationship Id="rId20" Type="http://schemas.openxmlformats.org/officeDocument/2006/relationships/customXml" Target="../ink/ink2846.xml"/><Relationship Id="rId41" Type="http://schemas.openxmlformats.org/officeDocument/2006/relationships/customXml" Target="../ink/ink2857.xml"/><Relationship Id="rId62" Type="http://schemas.openxmlformats.org/officeDocument/2006/relationships/image" Target="../media/image1557.png"/><Relationship Id="rId83" Type="http://schemas.openxmlformats.org/officeDocument/2006/relationships/customXml" Target="../ink/ink2878.xml"/><Relationship Id="rId88" Type="http://schemas.openxmlformats.org/officeDocument/2006/relationships/image" Target="../media/image1573.png"/><Relationship Id="rId111" Type="http://schemas.openxmlformats.org/officeDocument/2006/relationships/customXml" Target="../ink/ink2892.xml"/><Relationship Id="rId132" Type="http://schemas.openxmlformats.org/officeDocument/2006/relationships/image" Target="../media/image1599.png"/><Relationship Id="rId153" Type="http://schemas.openxmlformats.org/officeDocument/2006/relationships/customXml" Target="../ink/ink2913.xml"/><Relationship Id="rId174" Type="http://schemas.openxmlformats.org/officeDocument/2006/relationships/image" Target="../media/image1628.png"/><Relationship Id="rId179" Type="http://schemas.openxmlformats.org/officeDocument/2006/relationships/customXml" Target="../ink/ink2926.xml"/><Relationship Id="rId195" Type="http://schemas.openxmlformats.org/officeDocument/2006/relationships/customXml" Target="../ink/ink2934.xml"/><Relationship Id="rId209" Type="http://schemas.openxmlformats.org/officeDocument/2006/relationships/image" Target="../media/image1.png"/><Relationship Id="rId190" Type="http://schemas.openxmlformats.org/officeDocument/2006/relationships/image" Target="../media/image1638.png"/><Relationship Id="rId204" Type="http://schemas.openxmlformats.org/officeDocument/2006/relationships/image" Target="../media/image1647.png"/><Relationship Id="rId15" Type="http://schemas.openxmlformats.org/officeDocument/2006/relationships/image" Target="../media/image1435.png"/><Relationship Id="rId36" Type="http://schemas.openxmlformats.org/officeDocument/2006/relationships/image" Target="../media/image1542.png"/><Relationship Id="rId57" Type="http://schemas.openxmlformats.org/officeDocument/2006/relationships/customXml" Target="../ink/ink2865.xml"/><Relationship Id="rId106" Type="http://schemas.openxmlformats.org/officeDocument/2006/relationships/image" Target="../media/image1584.png"/><Relationship Id="rId127" Type="http://schemas.openxmlformats.org/officeDocument/2006/relationships/customXml" Target="../ink/ink2900.xml"/><Relationship Id="rId10" Type="http://schemas.openxmlformats.org/officeDocument/2006/relationships/customXml" Target="../ink/ink2841.xml"/><Relationship Id="rId31" Type="http://schemas.openxmlformats.org/officeDocument/2006/relationships/image" Target="../media/image1444.png"/><Relationship Id="rId52" Type="http://schemas.openxmlformats.org/officeDocument/2006/relationships/image" Target="../media/image1552.png"/><Relationship Id="rId73" Type="http://schemas.openxmlformats.org/officeDocument/2006/relationships/customXml" Target="../ink/ink2873.xml"/><Relationship Id="rId78" Type="http://schemas.openxmlformats.org/officeDocument/2006/relationships/image" Target="../media/image1566.png"/><Relationship Id="rId94" Type="http://schemas.openxmlformats.org/officeDocument/2006/relationships/image" Target="../media/image1576.png"/><Relationship Id="rId99" Type="http://schemas.openxmlformats.org/officeDocument/2006/relationships/customXml" Target="../ink/ink2886.xml"/><Relationship Id="rId101" Type="http://schemas.openxmlformats.org/officeDocument/2006/relationships/customXml" Target="../ink/ink2887.xml"/><Relationship Id="rId122" Type="http://schemas.openxmlformats.org/officeDocument/2006/relationships/image" Target="../media/image1594.png"/><Relationship Id="rId143" Type="http://schemas.openxmlformats.org/officeDocument/2006/relationships/customXml" Target="../ink/ink2908.xml"/><Relationship Id="rId148" Type="http://schemas.openxmlformats.org/officeDocument/2006/relationships/image" Target="../media/image1609.png"/><Relationship Id="rId164" Type="http://schemas.openxmlformats.org/officeDocument/2006/relationships/image" Target="../media/image1623.png"/><Relationship Id="rId169" Type="http://schemas.openxmlformats.org/officeDocument/2006/relationships/customXml" Target="../ink/ink2921.xml"/><Relationship Id="rId185" Type="http://schemas.openxmlformats.org/officeDocument/2006/relationships/customXml" Target="../ink/ink2929.xml"/><Relationship Id="rId4" Type="http://schemas.openxmlformats.org/officeDocument/2006/relationships/customXml" Target="../ink/ink2838.xml"/><Relationship Id="rId9" Type="http://schemas.openxmlformats.org/officeDocument/2006/relationships/image" Target="../media/image1432.png"/><Relationship Id="rId180" Type="http://schemas.openxmlformats.org/officeDocument/2006/relationships/image" Target="../media/image1633.png"/><Relationship Id="rId26" Type="http://schemas.openxmlformats.org/officeDocument/2006/relationships/customXml" Target="../ink/ink2849.xml"/><Relationship Id="rId47" Type="http://schemas.openxmlformats.org/officeDocument/2006/relationships/customXml" Target="../ink/ink2860.xml"/><Relationship Id="rId68" Type="http://schemas.openxmlformats.org/officeDocument/2006/relationships/image" Target="../media/image1416.png"/><Relationship Id="rId89" Type="http://schemas.openxmlformats.org/officeDocument/2006/relationships/customXml" Target="../ink/ink2881.xml"/><Relationship Id="rId112" Type="http://schemas.openxmlformats.org/officeDocument/2006/relationships/image" Target="../media/image1587.png"/><Relationship Id="rId133" Type="http://schemas.openxmlformats.org/officeDocument/2006/relationships/customXml" Target="../ink/ink2903.xml"/><Relationship Id="rId154" Type="http://schemas.openxmlformats.org/officeDocument/2006/relationships/image" Target="../media/image1616.png"/><Relationship Id="rId175" Type="http://schemas.openxmlformats.org/officeDocument/2006/relationships/customXml" Target="../ink/ink2924.xml"/><Relationship Id="rId196" Type="http://schemas.openxmlformats.org/officeDocument/2006/relationships/image" Target="../media/image1643.png"/><Relationship Id="rId200" Type="http://schemas.openxmlformats.org/officeDocument/2006/relationships/image" Target="../media/image1645.png"/><Relationship Id="rId16" Type="http://schemas.openxmlformats.org/officeDocument/2006/relationships/customXml" Target="../ink/ink2844.xml"/><Relationship Id="rId37" Type="http://schemas.openxmlformats.org/officeDocument/2006/relationships/customXml" Target="../ink/ink2855.xml"/><Relationship Id="rId58" Type="http://schemas.openxmlformats.org/officeDocument/2006/relationships/image" Target="../media/image1555.png"/><Relationship Id="rId79" Type="http://schemas.openxmlformats.org/officeDocument/2006/relationships/customXml" Target="../ink/ink2876.xml"/><Relationship Id="rId102" Type="http://schemas.openxmlformats.org/officeDocument/2006/relationships/image" Target="../media/image1582.png"/><Relationship Id="rId123" Type="http://schemas.openxmlformats.org/officeDocument/2006/relationships/customXml" Target="../ink/ink2898.xml"/><Relationship Id="rId144" Type="http://schemas.openxmlformats.org/officeDocument/2006/relationships/image" Target="../media/image1607.png"/><Relationship Id="rId90" Type="http://schemas.openxmlformats.org/officeDocument/2006/relationships/image" Target="../media/image1574.png"/><Relationship Id="rId165" Type="http://schemas.openxmlformats.org/officeDocument/2006/relationships/customXml" Target="../ink/ink2919.xml"/><Relationship Id="rId186" Type="http://schemas.openxmlformats.org/officeDocument/2006/relationships/image" Target="../media/image1636.png"/><Relationship Id="rId27" Type="http://schemas.openxmlformats.org/officeDocument/2006/relationships/image" Target="../media/image1442.png"/><Relationship Id="rId48" Type="http://schemas.openxmlformats.org/officeDocument/2006/relationships/image" Target="../media/image1548.png"/><Relationship Id="rId69" Type="http://schemas.openxmlformats.org/officeDocument/2006/relationships/customXml" Target="../ink/ink2871.xml"/><Relationship Id="rId113" Type="http://schemas.openxmlformats.org/officeDocument/2006/relationships/customXml" Target="../ink/ink2893.xml"/><Relationship Id="rId134" Type="http://schemas.openxmlformats.org/officeDocument/2006/relationships/image" Target="../media/image1602.png"/><Relationship Id="rId80" Type="http://schemas.openxmlformats.org/officeDocument/2006/relationships/image" Target="../media/image1567.png"/><Relationship Id="rId155" Type="http://schemas.openxmlformats.org/officeDocument/2006/relationships/customXml" Target="../ink/ink2914.xml"/><Relationship Id="rId176" Type="http://schemas.openxmlformats.org/officeDocument/2006/relationships/image" Target="../media/image1629.png"/><Relationship Id="rId197" Type="http://schemas.openxmlformats.org/officeDocument/2006/relationships/customXml" Target="../ink/ink2935.xml"/><Relationship Id="rId201" Type="http://schemas.openxmlformats.org/officeDocument/2006/relationships/customXml" Target="../ink/ink2937.xml"/><Relationship Id="rId17" Type="http://schemas.openxmlformats.org/officeDocument/2006/relationships/image" Target="../media/image1436.png"/><Relationship Id="rId38" Type="http://schemas.openxmlformats.org/officeDocument/2006/relationships/image" Target="../media/image1543.png"/><Relationship Id="rId59" Type="http://schemas.openxmlformats.org/officeDocument/2006/relationships/customXml" Target="../ink/ink2866.xml"/><Relationship Id="rId103" Type="http://schemas.openxmlformats.org/officeDocument/2006/relationships/customXml" Target="../ink/ink2888.xml"/><Relationship Id="rId124" Type="http://schemas.openxmlformats.org/officeDocument/2006/relationships/image" Target="../media/image1595.png"/><Relationship Id="rId70" Type="http://schemas.openxmlformats.org/officeDocument/2006/relationships/image" Target="../media/image1562.png"/><Relationship Id="rId91" Type="http://schemas.openxmlformats.org/officeDocument/2006/relationships/customXml" Target="../ink/ink2882.xml"/><Relationship Id="rId145" Type="http://schemas.openxmlformats.org/officeDocument/2006/relationships/customXml" Target="../ink/ink2909.xml"/><Relationship Id="rId166" Type="http://schemas.openxmlformats.org/officeDocument/2006/relationships/image" Target="../media/image1624.png"/><Relationship Id="rId187" Type="http://schemas.openxmlformats.org/officeDocument/2006/relationships/customXml" Target="../ink/ink2930.xml"/><Relationship Id="rId1" Type="http://schemas.microsoft.com/office/2007/relationships/media" Target="../media/media49.m4a"/><Relationship Id="rId28" Type="http://schemas.openxmlformats.org/officeDocument/2006/relationships/customXml" Target="../ink/ink2850.xml"/><Relationship Id="rId49" Type="http://schemas.openxmlformats.org/officeDocument/2006/relationships/customXml" Target="../ink/ink2861.xml"/><Relationship Id="rId114" Type="http://schemas.openxmlformats.org/officeDocument/2006/relationships/image" Target="../media/image1588.png"/><Relationship Id="rId60" Type="http://schemas.openxmlformats.org/officeDocument/2006/relationships/image" Target="../media/image1556.png"/><Relationship Id="rId81" Type="http://schemas.openxmlformats.org/officeDocument/2006/relationships/customXml" Target="../ink/ink2877.xml"/><Relationship Id="rId135" Type="http://schemas.openxmlformats.org/officeDocument/2006/relationships/customXml" Target="../ink/ink2904.xml"/><Relationship Id="rId156" Type="http://schemas.openxmlformats.org/officeDocument/2006/relationships/image" Target="../media/image1617.png"/><Relationship Id="rId177" Type="http://schemas.openxmlformats.org/officeDocument/2006/relationships/customXml" Target="../ink/ink2925.xml"/><Relationship Id="rId198" Type="http://schemas.openxmlformats.org/officeDocument/2006/relationships/image" Target="../media/image1644.png"/><Relationship Id="rId202" Type="http://schemas.openxmlformats.org/officeDocument/2006/relationships/image" Target="../media/image1646.png"/><Relationship Id="rId18" Type="http://schemas.openxmlformats.org/officeDocument/2006/relationships/customXml" Target="../ink/ink2845.xml"/><Relationship Id="rId39" Type="http://schemas.openxmlformats.org/officeDocument/2006/relationships/customXml" Target="../ink/ink2856.xml"/><Relationship Id="rId50" Type="http://schemas.openxmlformats.org/officeDocument/2006/relationships/image" Target="../media/image1549.png"/><Relationship Id="rId104" Type="http://schemas.openxmlformats.org/officeDocument/2006/relationships/image" Target="../media/image1583.png"/><Relationship Id="rId125" Type="http://schemas.openxmlformats.org/officeDocument/2006/relationships/customXml" Target="../ink/ink2899.xml"/><Relationship Id="rId146" Type="http://schemas.openxmlformats.org/officeDocument/2006/relationships/image" Target="../media/image1608.png"/><Relationship Id="rId167" Type="http://schemas.openxmlformats.org/officeDocument/2006/relationships/customXml" Target="../ink/ink2920.xml"/><Relationship Id="rId188" Type="http://schemas.openxmlformats.org/officeDocument/2006/relationships/image" Target="../media/image1637.png"/><Relationship Id="rId71" Type="http://schemas.openxmlformats.org/officeDocument/2006/relationships/customXml" Target="../ink/ink2872.xml"/><Relationship Id="rId92" Type="http://schemas.openxmlformats.org/officeDocument/2006/relationships/image" Target="../media/image1575.png"/><Relationship Id="rId2" Type="http://schemas.openxmlformats.org/officeDocument/2006/relationships/audio" Target="../media/media49.m4a"/><Relationship Id="rId29" Type="http://schemas.openxmlformats.org/officeDocument/2006/relationships/image" Target="../media/image1443.png"/><Relationship Id="rId40" Type="http://schemas.openxmlformats.org/officeDocument/2006/relationships/image" Target="../media/image1544.png"/><Relationship Id="rId115" Type="http://schemas.openxmlformats.org/officeDocument/2006/relationships/customXml" Target="../ink/ink2894.xml"/><Relationship Id="rId136" Type="http://schemas.openxmlformats.org/officeDocument/2006/relationships/image" Target="../media/image1603.png"/><Relationship Id="rId157" Type="http://schemas.openxmlformats.org/officeDocument/2006/relationships/customXml" Target="../ink/ink2915.xml"/><Relationship Id="rId178" Type="http://schemas.openxmlformats.org/officeDocument/2006/relationships/image" Target="../media/image1632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8.xml"/><Relationship Id="rId21" Type="http://schemas.openxmlformats.org/officeDocument/2006/relationships/customXml" Target="../ink/ink70.xml"/><Relationship Id="rId42" Type="http://schemas.openxmlformats.org/officeDocument/2006/relationships/image" Target="../media/image82.png"/><Relationship Id="rId63" Type="http://schemas.openxmlformats.org/officeDocument/2006/relationships/customXml" Target="../ink/ink91.xml"/><Relationship Id="rId84" Type="http://schemas.openxmlformats.org/officeDocument/2006/relationships/image" Target="../media/image103.png"/><Relationship Id="rId138" Type="http://schemas.openxmlformats.org/officeDocument/2006/relationships/image" Target="../media/image130.png"/><Relationship Id="rId107" Type="http://schemas.openxmlformats.org/officeDocument/2006/relationships/customXml" Target="../ink/ink113.xml"/><Relationship Id="rId11" Type="http://schemas.openxmlformats.org/officeDocument/2006/relationships/customXml" Target="../ink/ink65.xml"/><Relationship Id="rId32" Type="http://schemas.openxmlformats.org/officeDocument/2006/relationships/image" Target="../media/image77.png"/><Relationship Id="rId53" Type="http://schemas.openxmlformats.org/officeDocument/2006/relationships/customXml" Target="../ink/ink86.xml"/><Relationship Id="rId74" Type="http://schemas.openxmlformats.org/officeDocument/2006/relationships/image" Target="../media/image98.png"/><Relationship Id="rId128" Type="http://schemas.openxmlformats.org/officeDocument/2006/relationships/image" Target="../media/image125.png"/><Relationship Id="rId149" Type="http://schemas.openxmlformats.org/officeDocument/2006/relationships/customXml" Target="../ink/ink134.xml"/><Relationship Id="rId5" Type="http://schemas.openxmlformats.org/officeDocument/2006/relationships/customXml" Target="../ink/ink62.xml"/><Relationship Id="rId95" Type="http://schemas.openxmlformats.org/officeDocument/2006/relationships/customXml" Target="../ink/ink107.xml"/><Relationship Id="rId22" Type="http://schemas.openxmlformats.org/officeDocument/2006/relationships/image" Target="../media/image72.png"/><Relationship Id="rId43" Type="http://schemas.openxmlformats.org/officeDocument/2006/relationships/customXml" Target="../ink/ink81.xml"/><Relationship Id="rId64" Type="http://schemas.openxmlformats.org/officeDocument/2006/relationships/image" Target="../media/image93.png"/><Relationship Id="rId118" Type="http://schemas.openxmlformats.org/officeDocument/2006/relationships/image" Target="../media/image120.png"/><Relationship Id="rId139" Type="http://schemas.openxmlformats.org/officeDocument/2006/relationships/customXml" Target="../ink/ink129.xml"/><Relationship Id="rId80" Type="http://schemas.openxmlformats.org/officeDocument/2006/relationships/image" Target="../media/image101.png"/><Relationship Id="rId85" Type="http://schemas.openxmlformats.org/officeDocument/2006/relationships/customXml" Target="../ink/ink102.xml"/><Relationship Id="rId150" Type="http://schemas.openxmlformats.org/officeDocument/2006/relationships/image" Target="../media/image136.png"/><Relationship Id="rId155" Type="http://schemas.openxmlformats.org/officeDocument/2006/relationships/customXml" Target="../ink/ink137.xml"/><Relationship Id="rId12" Type="http://schemas.openxmlformats.org/officeDocument/2006/relationships/image" Target="../media/image67.png"/><Relationship Id="rId17" Type="http://schemas.openxmlformats.org/officeDocument/2006/relationships/customXml" Target="../ink/ink68.xml"/><Relationship Id="rId33" Type="http://schemas.openxmlformats.org/officeDocument/2006/relationships/customXml" Target="../ink/ink76.xml"/><Relationship Id="rId38" Type="http://schemas.openxmlformats.org/officeDocument/2006/relationships/image" Target="../media/image80.png"/><Relationship Id="rId59" Type="http://schemas.openxmlformats.org/officeDocument/2006/relationships/customXml" Target="../ink/ink89.xml"/><Relationship Id="rId103" Type="http://schemas.openxmlformats.org/officeDocument/2006/relationships/customXml" Target="../ink/ink111.xml"/><Relationship Id="rId108" Type="http://schemas.openxmlformats.org/officeDocument/2006/relationships/image" Target="../media/image115.png"/><Relationship Id="rId124" Type="http://schemas.openxmlformats.org/officeDocument/2006/relationships/image" Target="../media/image123.png"/><Relationship Id="rId129" Type="http://schemas.openxmlformats.org/officeDocument/2006/relationships/customXml" Target="../ink/ink124.xml"/><Relationship Id="rId54" Type="http://schemas.openxmlformats.org/officeDocument/2006/relationships/image" Target="../media/image88.png"/><Relationship Id="rId70" Type="http://schemas.openxmlformats.org/officeDocument/2006/relationships/image" Target="../media/image96.png"/><Relationship Id="rId75" Type="http://schemas.openxmlformats.org/officeDocument/2006/relationships/customXml" Target="../ink/ink97.xml"/><Relationship Id="rId91" Type="http://schemas.openxmlformats.org/officeDocument/2006/relationships/customXml" Target="../ink/ink105.xml"/><Relationship Id="rId96" Type="http://schemas.openxmlformats.org/officeDocument/2006/relationships/image" Target="../media/image109.png"/><Relationship Id="rId140" Type="http://schemas.openxmlformats.org/officeDocument/2006/relationships/image" Target="../media/image131.png"/><Relationship Id="rId145" Type="http://schemas.openxmlformats.org/officeDocument/2006/relationships/customXml" Target="../ink/ink132.xml"/><Relationship Id="rId1" Type="http://schemas.openxmlformats.org/officeDocument/2006/relationships/tags" Target="../tags/tag4.xml"/><Relationship Id="rId6" Type="http://schemas.openxmlformats.org/officeDocument/2006/relationships/image" Target="../media/image64.png"/><Relationship Id="rId23" Type="http://schemas.openxmlformats.org/officeDocument/2006/relationships/customXml" Target="../ink/ink71.xml"/><Relationship Id="rId28" Type="http://schemas.openxmlformats.org/officeDocument/2006/relationships/image" Target="../media/image75.png"/><Relationship Id="rId49" Type="http://schemas.openxmlformats.org/officeDocument/2006/relationships/customXml" Target="../ink/ink84.xml"/><Relationship Id="rId114" Type="http://schemas.openxmlformats.org/officeDocument/2006/relationships/image" Target="../media/image118.png"/><Relationship Id="rId119" Type="http://schemas.openxmlformats.org/officeDocument/2006/relationships/customXml" Target="../ink/ink119.xml"/><Relationship Id="rId44" Type="http://schemas.openxmlformats.org/officeDocument/2006/relationships/image" Target="../media/image83.png"/><Relationship Id="rId60" Type="http://schemas.openxmlformats.org/officeDocument/2006/relationships/image" Target="../media/image91.png"/><Relationship Id="rId65" Type="http://schemas.openxmlformats.org/officeDocument/2006/relationships/customXml" Target="../ink/ink92.xml"/><Relationship Id="rId81" Type="http://schemas.openxmlformats.org/officeDocument/2006/relationships/customXml" Target="../ink/ink100.xml"/><Relationship Id="rId86" Type="http://schemas.openxmlformats.org/officeDocument/2006/relationships/image" Target="../media/image104.png"/><Relationship Id="rId130" Type="http://schemas.openxmlformats.org/officeDocument/2006/relationships/image" Target="../media/image126.png"/><Relationship Id="rId135" Type="http://schemas.openxmlformats.org/officeDocument/2006/relationships/customXml" Target="../ink/ink127.xml"/><Relationship Id="rId151" Type="http://schemas.openxmlformats.org/officeDocument/2006/relationships/customXml" Target="../ink/ink135.xml"/><Relationship Id="rId156" Type="http://schemas.openxmlformats.org/officeDocument/2006/relationships/image" Target="../media/image139.png"/><Relationship Id="rId13" Type="http://schemas.openxmlformats.org/officeDocument/2006/relationships/customXml" Target="../ink/ink66.xml"/><Relationship Id="rId18" Type="http://schemas.openxmlformats.org/officeDocument/2006/relationships/image" Target="../media/image70.png"/><Relationship Id="rId39" Type="http://schemas.openxmlformats.org/officeDocument/2006/relationships/customXml" Target="../ink/ink79.xml"/><Relationship Id="rId109" Type="http://schemas.openxmlformats.org/officeDocument/2006/relationships/customXml" Target="../ink/ink114.xml"/><Relationship Id="rId34" Type="http://schemas.openxmlformats.org/officeDocument/2006/relationships/image" Target="../media/image78.png"/><Relationship Id="rId50" Type="http://schemas.openxmlformats.org/officeDocument/2006/relationships/image" Target="../media/image86.png"/><Relationship Id="rId55" Type="http://schemas.openxmlformats.org/officeDocument/2006/relationships/customXml" Target="../ink/ink87.xml"/><Relationship Id="rId76" Type="http://schemas.openxmlformats.org/officeDocument/2006/relationships/image" Target="../media/image99.png"/><Relationship Id="rId97" Type="http://schemas.openxmlformats.org/officeDocument/2006/relationships/customXml" Target="../ink/ink108.xml"/><Relationship Id="rId104" Type="http://schemas.openxmlformats.org/officeDocument/2006/relationships/image" Target="../media/image113.png"/><Relationship Id="rId120" Type="http://schemas.openxmlformats.org/officeDocument/2006/relationships/image" Target="../media/image121.png"/><Relationship Id="rId125" Type="http://schemas.openxmlformats.org/officeDocument/2006/relationships/customXml" Target="../ink/ink122.xml"/><Relationship Id="rId141" Type="http://schemas.openxmlformats.org/officeDocument/2006/relationships/customXml" Target="../ink/ink130.xml"/><Relationship Id="rId146" Type="http://schemas.openxmlformats.org/officeDocument/2006/relationships/image" Target="../media/image134.png"/><Relationship Id="rId7" Type="http://schemas.openxmlformats.org/officeDocument/2006/relationships/customXml" Target="../ink/ink63.xml"/><Relationship Id="rId71" Type="http://schemas.openxmlformats.org/officeDocument/2006/relationships/customXml" Target="../ink/ink95.xml"/><Relationship Id="rId92" Type="http://schemas.openxmlformats.org/officeDocument/2006/relationships/image" Target="../media/image107.png"/><Relationship Id="rId2" Type="http://schemas.microsoft.com/office/2007/relationships/media" Target="../media/media5.m4a"/><Relationship Id="rId29" Type="http://schemas.openxmlformats.org/officeDocument/2006/relationships/customXml" Target="../ink/ink74.xml"/><Relationship Id="rId24" Type="http://schemas.openxmlformats.org/officeDocument/2006/relationships/image" Target="../media/image73.png"/><Relationship Id="rId40" Type="http://schemas.openxmlformats.org/officeDocument/2006/relationships/image" Target="../media/image81.png"/><Relationship Id="rId45" Type="http://schemas.openxmlformats.org/officeDocument/2006/relationships/customXml" Target="../ink/ink82.xml"/><Relationship Id="rId66" Type="http://schemas.openxmlformats.org/officeDocument/2006/relationships/image" Target="../media/image94.png"/><Relationship Id="rId87" Type="http://schemas.openxmlformats.org/officeDocument/2006/relationships/customXml" Target="../ink/ink103.xml"/><Relationship Id="rId110" Type="http://schemas.openxmlformats.org/officeDocument/2006/relationships/image" Target="../media/image116.png"/><Relationship Id="rId115" Type="http://schemas.openxmlformats.org/officeDocument/2006/relationships/customXml" Target="../ink/ink117.xml"/><Relationship Id="rId131" Type="http://schemas.openxmlformats.org/officeDocument/2006/relationships/customXml" Target="../ink/ink125.xml"/><Relationship Id="rId136" Type="http://schemas.openxmlformats.org/officeDocument/2006/relationships/image" Target="../media/image129.png"/><Relationship Id="rId157" Type="http://schemas.openxmlformats.org/officeDocument/2006/relationships/image" Target="../media/image1.png"/><Relationship Id="rId61" Type="http://schemas.openxmlformats.org/officeDocument/2006/relationships/customXml" Target="../ink/ink90.xml"/><Relationship Id="rId82" Type="http://schemas.openxmlformats.org/officeDocument/2006/relationships/image" Target="../media/image102.png"/><Relationship Id="rId152" Type="http://schemas.openxmlformats.org/officeDocument/2006/relationships/image" Target="../media/image137.png"/><Relationship Id="rId19" Type="http://schemas.openxmlformats.org/officeDocument/2006/relationships/customXml" Target="../ink/ink69.xml"/><Relationship Id="rId14" Type="http://schemas.openxmlformats.org/officeDocument/2006/relationships/image" Target="../media/image68.png"/><Relationship Id="rId30" Type="http://schemas.openxmlformats.org/officeDocument/2006/relationships/image" Target="../media/image76.png"/><Relationship Id="rId35" Type="http://schemas.openxmlformats.org/officeDocument/2006/relationships/customXml" Target="../ink/ink77.xml"/><Relationship Id="rId56" Type="http://schemas.openxmlformats.org/officeDocument/2006/relationships/image" Target="../media/image89.png"/><Relationship Id="rId77" Type="http://schemas.openxmlformats.org/officeDocument/2006/relationships/customXml" Target="../ink/ink98.xml"/><Relationship Id="rId100" Type="http://schemas.openxmlformats.org/officeDocument/2006/relationships/image" Target="../media/image111.png"/><Relationship Id="rId105" Type="http://schemas.openxmlformats.org/officeDocument/2006/relationships/customXml" Target="../ink/ink112.xml"/><Relationship Id="rId126" Type="http://schemas.openxmlformats.org/officeDocument/2006/relationships/image" Target="../media/image124.png"/><Relationship Id="rId147" Type="http://schemas.openxmlformats.org/officeDocument/2006/relationships/customXml" Target="../ink/ink133.xml"/><Relationship Id="rId8" Type="http://schemas.openxmlformats.org/officeDocument/2006/relationships/image" Target="../media/image65.png"/><Relationship Id="rId51" Type="http://schemas.openxmlformats.org/officeDocument/2006/relationships/customXml" Target="../ink/ink85.xml"/><Relationship Id="rId72" Type="http://schemas.openxmlformats.org/officeDocument/2006/relationships/image" Target="../media/image97.png"/><Relationship Id="rId93" Type="http://schemas.openxmlformats.org/officeDocument/2006/relationships/customXml" Target="../ink/ink106.xml"/><Relationship Id="rId98" Type="http://schemas.openxmlformats.org/officeDocument/2006/relationships/image" Target="../media/image110.png"/><Relationship Id="rId121" Type="http://schemas.openxmlformats.org/officeDocument/2006/relationships/customXml" Target="../ink/ink120.xml"/><Relationship Id="rId142" Type="http://schemas.openxmlformats.org/officeDocument/2006/relationships/image" Target="../media/image132.png"/><Relationship Id="rId3" Type="http://schemas.openxmlformats.org/officeDocument/2006/relationships/audio" Target="../media/media5.m4a"/><Relationship Id="rId25" Type="http://schemas.openxmlformats.org/officeDocument/2006/relationships/customXml" Target="../ink/ink72.xml"/><Relationship Id="rId46" Type="http://schemas.openxmlformats.org/officeDocument/2006/relationships/image" Target="../media/image84.png"/><Relationship Id="rId67" Type="http://schemas.openxmlformats.org/officeDocument/2006/relationships/customXml" Target="../ink/ink93.xml"/><Relationship Id="rId116" Type="http://schemas.openxmlformats.org/officeDocument/2006/relationships/image" Target="../media/image119.png"/><Relationship Id="rId137" Type="http://schemas.openxmlformats.org/officeDocument/2006/relationships/customXml" Target="../ink/ink128.xml"/><Relationship Id="rId20" Type="http://schemas.openxmlformats.org/officeDocument/2006/relationships/image" Target="../media/image71.png"/><Relationship Id="rId41" Type="http://schemas.openxmlformats.org/officeDocument/2006/relationships/customXml" Target="../ink/ink80.xml"/><Relationship Id="rId62" Type="http://schemas.openxmlformats.org/officeDocument/2006/relationships/image" Target="../media/image92.png"/><Relationship Id="rId83" Type="http://schemas.openxmlformats.org/officeDocument/2006/relationships/customXml" Target="../ink/ink101.xml"/><Relationship Id="rId88" Type="http://schemas.openxmlformats.org/officeDocument/2006/relationships/image" Target="../media/image105.png"/><Relationship Id="rId111" Type="http://schemas.openxmlformats.org/officeDocument/2006/relationships/customXml" Target="../ink/ink115.xml"/><Relationship Id="rId132" Type="http://schemas.openxmlformats.org/officeDocument/2006/relationships/image" Target="../media/image127.png"/><Relationship Id="rId153" Type="http://schemas.openxmlformats.org/officeDocument/2006/relationships/customXml" Target="../ink/ink136.xml"/><Relationship Id="rId15" Type="http://schemas.openxmlformats.org/officeDocument/2006/relationships/customXml" Target="../ink/ink67.xml"/><Relationship Id="rId36" Type="http://schemas.openxmlformats.org/officeDocument/2006/relationships/image" Target="../media/image79.png"/><Relationship Id="rId57" Type="http://schemas.openxmlformats.org/officeDocument/2006/relationships/customXml" Target="../ink/ink88.xml"/><Relationship Id="rId106" Type="http://schemas.openxmlformats.org/officeDocument/2006/relationships/image" Target="../media/image114.png"/><Relationship Id="rId127" Type="http://schemas.openxmlformats.org/officeDocument/2006/relationships/customXml" Target="../ink/ink123.xml"/><Relationship Id="rId10" Type="http://schemas.openxmlformats.org/officeDocument/2006/relationships/image" Target="../media/image66.png"/><Relationship Id="rId31" Type="http://schemas.openxmlformats.org/officeDocument/2006/relationships/customXml" Target="../ink/ink75.xml"/><Relationship Id="rId52" Type="http://schemas.openxmlformats.org/officeDocument/2006/relationships/image" Target="../media/image87.png"/><Relationship Id="rId73" Type="http://schemas.openxmlformats.org/officeDocument/2006/relationships/customXml" Target="../ink/ink96.xml"/><Relationship Id="rId78" Type="http://schemas.openxmlformats.org/officeDocument/2006/relationships/image" Target="../media/image100.png"/><Relationship Id="rId94" Type="http://schemas.openxmlformats.org/officeDocument/2006/relationships/image" Target="../media/image108.png"/><Relationship Id="rId99" Type="http://schemas.openxmlformats.org/officeDocument/2006/relationships/customXml" Target="../ink/ink109.xml"/><Relationship Id="rId101" Type="http://schemas.openxmlformats.org/officeDocument/2006/relationships/customXml" Target="../ink/ink110.xml"/><Relationship Id="rId122" Type="http://schemas.openxmlformats.org/officeDocument/2006/relationships/image" Target="../media/image122.png"/><Relationship Id="rId143" Type="http://schemas.openxmlformats.org/officeDocument/2006/relationships/customXml" Target="../ink/ink131.xml"/><Relationship Id="rId148" Type="http://schemas.openxmlformats.org/officeDocument/2006/relationships/image" Target="../media/image135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64.xml"/><Relationship Id="rId26" Type="http://schemas.openxmlformats.org/officeDocument/2006/relationships/image" Target="../media/image74.png"/><Relationship Id="rId47" Type="http://schemas.openxmlformats.org/officeDocument/2006/relationships/customXml" Target="../ink/ink83.xml"/><Relationship Id="rId68" Type="http://schemas.openxmlformats.org/officeDocument/2006/relationships/image" Target="../media/image95.png"/><Relationship Id="rId89" Type="http://schemas.openxmlformats.org/officeDocument/2006/relationships/customXml" Target="../ink/ink104.xml"/><Relationship Id="rId112" Type="http://schemas.openxmlformats.org/officeDocument/2006/relationships/image" Target="../media/image117.png"/><Relationship Id="rId133" Type="http://schemas.openxmlformats.org/officeDocument/2006/relationships/customXml" Target="../ink/ink126.xml"/><Relationship Id="rId154" Type="http://schemas.openxmlformats.org/officeDocument/2006/relationships/image" Target="../media/image138.png"/><Relationship Id="rId16" Type="http://schemas.openxmlformats.org/officeDocument/2006/relationships/image" Target="../media/image69.png"/><Relationship Id="rId37" Type="http://schemas.openxmlformats.org/officeDocument/2006/relationships/customXml" Target="../ink/ink78.xml"/><Relationship Id="rId58" Type="http://schemas.openxmlformats.org/officeDocument/2006/relationships/image" Target="../media/image90.png"/><Relationship Id="rId79" Type="http://schemas.openxmlformats.org/officeDocument/2006/relationships/customXml" Target="../ink/ink99.xml"/><Relationship Id="rId102" Type="http://schemas.openxmlformats.org/officeDocument/2006/relationships/image" Target="../media/image112.png"/><Relationship Id="rId123" Type="http://schemas.openxmlformats.org/officeDocument/2006/relationships/customXml" Target="../ink/ink121.xml"/><Relationship Id="rId144" Type="http://schemas.openxmlformats.org/officeDocument/2006/relationships/image" Target="../media/image133.png"/><Relationship Id="rId90" Type="http://schemas.openxmlformats.org/officeDocument/2006/relationships/image" Target="../media/image106.png"/><Relationship Id="rId27" Type="http://schemas.openxmlformats.org/officeDocument/2006/relationships/customXml" Target="../ink/ink73.xml"/><Relationship Id="rId48" Type="http://schemas.openxmlformats.org/officeDocument/2006/relationships/image" Target="../media/image85.png"/><Relationship Id="rId69" Type="http://schemas.openxmlformats.org/officeDocument/2006/relationships/customXml" Target="../ink/ink94.xml"/><Relationship Id="rId113" Type="http://schemas.openxmlformats.org/officeDocument/2006/relationships/customXml" Target="../ink/ink116.xml"/><Relationship Id="rId134" Type="http://schemas.openxmlformats.org/officeDocument/2006/relationships/image" Target="../media/image1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.png"/><Relationship Id="rId5" Type="http://schemas.openxmlformats.org/officeDocument/2006/relationships/image" Target="../media/image1653.png"/><Relationship Id="rId4" Type="http://schemas.openxmlformats.org/officeDocument/2006/relationships/image" Target="../media/image16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16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16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1655.png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891.png"/><Relationship Id="rId21" Type="http://schemas.openxmlformats.org/officeDocument/2006/relationships/image" Target="../media/image1810.png"/><Relationship Id="rId84" Type="http://schemas.openxmlformats.org/officeDocument/2006/relationships/customXml" Target="../ink/ink2957.xml"/><Relationship Id="rId138" Type="http://schemas.openxmlformats.org/officeDocument/2006/relationships/customXml" Target="../ink/ink2976.xml"/><Relationship Id="rId170" Type="http://schemas.openxmlformats.org/officeDocument/2006/relationships/customXml" Target="../ink/ink2986.xml"/><Relationship Id="rId191" Type="http://schemas.openxmlformats.org/officeDocument/2006/relationships/image" Target="../media/image14381.png"/><Relationship Id="rId205" Type="http://schemas.openxmlformats.org/officeDocument/2006/relationships/image" Target="../media/image14461.png"/><Relationship Id="rId226" Type="http://schemas.openxmlformats.org/officeDocument/2006/relationships/customXml" Target="../ink/ink3014.xml"/><Relationship Id="rId247" Type="http://schemas.openxmlformats.org/officeDocument/2006/relationships/image" Target="../media/image14710.png"/><Relationship Id="rId268" Type="http://schemas.openxmlformats.org/officeDocument/2006/relationships/customXml" Target="../ink/ink3035.xml"/><Relationship Id="rId289" Type="http://schemas.openxmlformats.org/officeDocument/2006/relationships/image" Target="../media/image14950.png"/><Relationship Id="rId11" Type="http://schemas.openxmlformats.org/officeDocument/2006/relationships/image" Target="../media/image13111.png"/><Relationship Id="rId74" Type="http://schemas.openxmlformats.org/officeDocument/2006/relationships/customXml" Target="../ink/ink2952.xml"/><Relationship Id="rId128" Type="http://schemas.openxmlformats.org/officeDocument/2006/relationships/customXml" Target="../ink/ink2971.xml"/><Relationship Id="rId149" Type="http://schemas.openxmlformats.org/officeDocument/2006/relationships/image" Target="../media/image5050.png"/><Relationship Id="rId5" Type="http://schemas.openxmlformats.org/officeDocument/2006/relationships/customXml" Target="../ink/ink2941.xml"/><Relationship Id="rId95" Type="http://schemas.openxmlformats.org/officeDocument/2006/relationships/image" Target="../media/image4781.png"/><Relationship Id="rId181" Type="http://schemas.openxmlformats.org/officeDocument/2006/relationships/image" Target="../media/image14331.png"/><Relationship Id="rId216" Type="http://schemas.openxmlformats.org/officeDocument/2006/relationships/customXml" Target="../ink/ink3009.xml"/><Relationship Id="rId237" Type="http://schemas.openxmlformats.org/officeDocument/2006/relationships/image" Target="../media/image14640.png"/><Relationship Id="rId258" Type="http://schemas.openxmlformats.org/officeDocument/2006/relationships/customXml" Target="../ink/ink3030.xml"/><Relationship Id="rId279" Type="http://schemas.openxmlformats.org/officeDocument/2006/relationships/image" Target="../media/image14880.png"/><Relationship Id="rId22" Type="http://schemas.openxmlformats.org/officeDocument/2006/relationships/customXml" Target="../ink/ink2948.xml"/><Relationship Id="rId118" Type="http://schemas.openxmlformats.org/officeDocument/2006/relationships/customXml" Target="../ink/ink2966.xml"/><Relationship Id="rId139" Type="http://schemas.openxmlformats.org/officeDocument/2006/relationships/image" Target="../media/image5001.png"/><Relationship Id="rId290" Type="http://schemas.openxmlformats.org/officeDocument/2006/relationships/customXml" Target="../ink/ink3046.xml"/><Relationship Id="rId85" Type="http://schemas.openxmlformats.org/officeDocument/2006/relationships/image" Target="../media/image4732.png"/><Relationship Id="rId150" Type="http://schemas.openxmlformats.org/officeDocument/2006/relationships/customXml" Target="../ink/ink2982.xml"/><Relationship Id="rId171" Type="http://schemas.openxmlformats.org/officeDocument/2006/relationships/image" Target="../media/image14270.png"/><Relationship Id="rId192" Type="http://schemas.openxmlformats.org/officeDocument/2006/relationships/customXml" Target="../ink/ink2997.xml"/><Relationship Id="rId206" Type="http://schemas.openxmlformats.org/officeDocument/2006/relationships/customXml" Target="../ink/ink3004.xml"/><Relationship Id="rId227" Type="http://schemas.openxmlformats.org/officeDocument/2006/relationships/image" Target="../media/image14581.png"/><Relationship Id="rId248" Type="http://schemas.openxmlformats.org/officeDocument/2006/relationships/customXml" Target="../ink/ink3025.xml"/><Relationship Id="rId269" Type="http://schemas.openxmlformats.org/officeDocument/2006/relationships/image" Target="../media/image14830.png"/><Relationship Id="rId12" Type="http://schemas.openxmlformats.org/officeDocument/2006/relationships/customXml" Target="../ink/ink2943.xml"/><Relationship Id="rId129" Type="http://schemas.openxmlformats.org/officeDocument/2006/relationships/image" Target="../media/image4951.png"/><Relationship Id="rId280" Type="http://schemas.openxmlformats.org/officeDocument/2006/relationships/customXml" Target="../ink/ink3041.xml"/><Relationship Id="rId75" Type="http://schemas.openxmlformats.org/officeDocument/2006/relationships/image" Target="../media/image4511.png"/><Relationship Id="rId96" Type="http://schemas.openxmlformats.org/officeDocument/2006/relationships/customXml" Target="../ink/ink2963.xml"/><Relationship Id="rId140" Type="http://schemas.openxmlformats.org/officeDocument/2006/relationships/customXml" Target="../ink/ink2977.xml"/><Relationship Id="rId182" Type="http://schemas.openxmlformats.org/officeDocument/2006/relationships/customXml" Target="../ink/ink2992.xml"/><Relationship Id="rId217" Type="http://schemas.openxmlformats.org/officeDocument/2006/relationships/image" Target="../media/image14530.png"/><Relationship Id="rId6" Type="http://schemas.openxmlformats.org/officeDocument/2006/relationships/image" Target="../media/image14241.png"/><Relationship Id="rId238" Type="http://schemas.openxmlformats.org/officeDocument/2006/relationships/customXml" Target="../ink/ink3020.xml"/><Relationship Id="rId259" Type="http://schemas.openxmlformats.org/officeDocument/2006/relationships/image" Target="../media/image14770.png"/><Relationship Id="rId23" Type="http://schemas.openxmlformats.org/officeDocument/2006/relationships/image" Target="../media/image19100.png"/><Relationship Id="rId119" Type="http://schemas.openxmlformats.org/officeDocument/2006/relationships/image" Target="../media/image4901.png"/><Relationship Id="rId270" Type="http://schemas.openxmlformats.org/officeDocument/2006/relationships/customXml" Target="../ink/ink3036.xml"/><Relationship Id="rId291" Type="http://schemas.openxmlformats.org/officeDocument/2006/relationships/image" Target="../media/image14960.png"/><Relationship Id="rId86" Type="http://schemas.openxmlformats.org/officeDocument/2006/relationships/customXml" Target="../ink/ink2958.xml"/><Relationship Id="rId130" Type="http://schemas.openxmlformats.org/officeDocument/2006/relationships/customXml" Target="../ink/ink2972.xml"/><Relationship Id="rId151" Type="http://schemas.openxmlformats.org/officeDocument/2006/relationships/image" Target="../media/image5061.png"/><Relationship Id="rId172" Type="http://schemas.openxmlformats.org/officeDocument/2006/relationships/customXml" Target="../ink/ink2987.xml"/><Relationship Id="rId193" Type="http://schemas.openxmlformats.org/officeDocument/2006/relationships/image" Target="../media/image14391.png"/><Relationship Id="rId207" Type="http://schemas.openxmlformats.org/officeDocument/2006/relationships/image" Target="../media/image14471.png"/><Relationship Id="rId228" Type="http://schemas.openxmlformats.org/officeDocument/2006/relationships/customXml" Target="../ink/ink3015.xml"/><Relationship Id="rId249" Type="http://schemas.openxmlformats.org/officeDocument/2006/relationships/image" Target="../media/image14720.png"/><Relationship Id="rId13" Type="http://schemas.openxmlformats.org/officeDocument/2006/relationships/image" Target="../media/image14111.png"/><Relationship Id="rId260" Type="http://schemas.openxmlformats.org/officeDocument/2006/relationships/customXml" Target="../ink/ink3031.xml"/><Relationship Id="rId281" Type="http://schemas.openxmlformats.org/officeDocument/2006/relationships/image" Target="../media/image14890.png"/><Relationship Id="rId76" Type="http://schemas.openxmlformats.org/officeDocument/2006/relationships/customXml" Target="../ink/ink2953.xml"/><Relationship Id="rId120" Type="http://schemas.openxmlformats.org/officeDocument/2006/relationships/customXml" Target="../ink/ink2967.xml"/><Relationship Id="rId141" Type="http://schemas.openxmlformats.org/officeDocument/2006/relationships/image" Target="../media/image5012.png"/><Relationship Id="rId7" Type="http://schemas.openxmlformats.org/officeDocument/2006/relationships/customXml" Target="../ink/ink2942.xml"/><Relationship Id="rId183" Type="http://schemas.openxmlformats.org/officeDocument/2006/relationships/image" Target="../media/image14340.png"/><Relationship Id="rId218" Type="http://schemas.openxmlformats.org/officeDocument/2006/relationships/customXml" Target="../ink/ink3010.xml"/><Relationship Id="rId239" Type="http://schemas.openxmlformats.org/officeDocument/2006/relationships/image" Target="../media/image14650.png"/><Relationship Id="rId250" Type="http://schemas.openxmlformats.org/officeDocument/2006/relationships/customXml" Target="../ink/ink3026.xml"/><Relationship Id="rId271" Type="http://schemas.openxmlformats.org/officeDocument/2006/relationships/image" Target="../media/image14840.png"/><Relationship Id="rId292" Type="http://schemas.openxmlformats.org/officeDocument/2006/relationships/image" Target="../media/image514.png"/><Relationship Id="rId24" Type="http://schemas.openxmlformats.org/officeDocument/2006/relationships/customXml" Target="../ink/ink2949.xml"/><Relationship Id="rId87" Type="http://schemas.openxmlformats.org/officeDocument/2006/relationships/image" Target="../media/image4742.png"/><Relationship Id="rId131" Type="http://schemas.openxmlformats.org/officeDocument/2006/relationships/image" Target="../media/image4961.png"/><Relationship Id="rId152" Type="http://schemas.openxmlformats.org/officeDocument/2006/relationships/customXml" Target="../ink/ink2983.xml"/><Relationship Id="rId173" Type="http://schemas.openxmlformats.org/officeDocument/2006/relationships/image" Target="../media/image14280.png"/><Relationship Id="rId194" Type="http://schemas.openxmlformats.org/officeDocument/2006/relationships/customXml" Target="../ink/ink2998.xml"/><Relationship Id="rId208" Type="http://schemas.openxmlformats.org/officeDocument/2006/relationships/customXml" Target="../ink/ink3005.xml"/><Relationship Id="rId229" Type="http://schemas.openxmlformats.org/officeDocument/2006/relationships/image" Target="../media/image14591.png"/><Relationship Id="rId240" Type="http://schemas.openxmlformats.org/officeDocument/2006/relationships/customXml" Target="../ink/ink3021.xml"/><Relationship Id="rId261" Type="http://schemas.openxmlformats.org/officeDocument/2006/relationships/image" Target="../media/image14780.png"/><Relationship Id="rId14" Type="http://schemas.openxmlformats.org/officeDocument/2006/relationships/customXml" Target="../ink/ink2944.xml"/><Relationship Id="rId77" Type="http://schemas.openxmlformats.org/officeDocument/2006/relationships/image" Target="../media/image4611.png"/><Relationship Id="rId126" Type="http://schemas.openxmlformats.org/officeDocument/2006/relationships/customXml" Target="../ink/ink2970.xml"/><Relationship Id="rId147" Type="http://schemas.openxmlformats.org/officeDocument/2006/relationships/image" Target="../media/image5041.png"/><Relationship Id="rId168" Type="http://schemas.openxmlformats.org/officeDocument/2006/relationships/customXml" Target="../ink/ink2985.xml"/><Relationship Id="rId282" Type="http://schemas.openxmlformats.org/officeDocument/2006/relationships/customXml" Target="../ink/ink3042.xml"/><Relationship Id="rId72" Type="http://schemas.openxmlformats.org/officeDocument/2006/relationships/customXml" Target="../ink/ink2951.xml"/><Relationship Id="rId93" Type="http://schemas.openxmlformats.org/officeDocument/2006/relationships/image" Target="../media/image4771.png"/><Relationship Id="rId121" Type="http://schemas.openxmlformats.org/officeDocument/2006/relationships/image" Target="../media/image4913.png"/><Relationship Id="rId142" Type="http://schemas.openxmlformats.org/officeDocument/2006/relationships/customXml" Target="../ink/ink2978.xml"/><Relationship Id="rId184" Type="http://schemas.openxmlformats.org/officeDocument/2006/relationships/customXml" Target="../ink/ink2993.xml"/><Relationship Id="rId189" Type="http://schemas.openxmlformats.org/officeDocument/2006/relationships/image" Target="../media/image14371.png"/><Relationship Id="rId219" Type="http://schemas.openxmlformats.org/officeDocument/2006/relationships/image" Target="../media/image14541.png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3008.xml"/><Relationship Id="rId230" Type="http://schemas.openxmlformats.org/officeDocument/2006/relationships/customXml" Target="../ink/ink3016.xml"/><Relationship Id="rId235" Type="http://schemas.openxmlformats.org/officeDocument/2006/relationships/image" Target="../media/image14630.png"/><Relationship Id="rId251" Type="http://schemas.openxmlformats.org/officeDocument/2006/relationships/image" Target="../media/image14730.png"/><Relationship Id="rId256" Type="http://schemas.openxmlformats.org/officeDocument/2006/relationships/customXml" Target="../ink/ink3029.xml"/><Relationship Id="rId277" Type="http://schemas.openxmlformats.org/officeDocument/2006/relationships/image" Target="../media/image14870.png"/><Relationship Id="rId116" Type="http://schemas.openxmlformats.org/officeDocument/2006/relationships/customXml" Target="../ink/ink2965.xml"/><Relationship Id="rId137" Type="http://schemas.openxmlformats.org/officeDocument/2006/relationships/image" Target="../media/image4991.png"/><Relationship Id="rId272" Type="http://schemas.openxmlformats.org/officeDocument/2006/relationships/customXml" Target="../ink/ink3037.xml"/><Relationship Id="rId293" Type="http://schemas.openxmlformats.org/officeDocument/2006/relationships/image" Target="../media/image1.png"/><Relationship Id="rId20" Type="http://schemas.openxmlformats.org/officeDocument/2006/relationships/customXml" Target="../ink/ink2947.xml"/><Relationship Id="rId83" Type="http://schemas.openxmlformats.org/officeDocument/2006/relationships/image" Target="../media/image14261.png"/><Relationship Id="rId88" Type="http://schemas.openxmlformats.org/officeDocument/2006/relationships/customXml" Target="../ink/ink2959.xml"/><Relationship Id="rId132" Type="http://schemas.openxmlformats.org/officeDocument/2006/relationships/customXml" Target="../ink/ink2973.xml"/><Relationship Id="rId174" Type="http://schemas.openxmlformats.org/officeDocument/2006/relationships/customXml" Target="../ink/ink2988.xml"/><Relationship Id="rId179" Type="http://schemas.openxmlformats.org/officeDocument/2006/relationships/image" Target="../media/image14321.png"/><Relationship Id="rId195" Type="http://schemas.openxmlformats.org/officeDocument/2006/relationships/image" Target="../media/image14412.png"/><Relationship Id="rId209" Type="http://schemas.openxmlformats.org/officeDocument/2006/relationships/image" Target="../media/image14481.png"/><Relationship Id="rId190" Type="http://schemas.openxmlformats.org/officeDocument/2006/relationships/customXml" Target="../ink/ink2996.xml"/><Relationship Id="rId204" Type="http://schemas.openxmlformats.org/officeDocument/2006/relationships/customXml" Target="../ink/ink3003.xml"/><Relationship Id="rId220" Type="http://schemas.openxmlformats.org/officeDocument/2006/relationships/customXml" Target="../ink/ink3011.xml"/><Relationship Id="rId225" Type="http://schemas.openxmlformats.org/officeDocument/2006/relationships/image" Target="../media/image14570.png"/><Relationship Id="rId241" Type="http://schemas.openxmlformats.org/officeDocument/2006/relationships/image" Target="../media/image14660.png"/><Relationship Id="rId246" Type="http://schemas.openxmlformats.org/officeDocument/2006/relationships/customXml" Target="../ink/ink3024.xml"/><Relationship Id="rId267" Type="http://schemas.openxmlformats.org/officeDocument/2006/relationships/image" Target="../media/image14820.png"/><Relationship Id="rId288" Type="http://schemas.openxmlformats.org/officeDocument/2006/relationships/customXml" Target="../ink/ink3045.xml"/><Relationship Id="rId15" Type="http://schemas.openxmlformats.org/officeDocument/2006/relationships/image" Target="../media/image15110.png"/><Relationship Id="rId127" Type="http://schemas.openxmlformats.org/officeDocument/2006/relationships/image" Target="../media/image4941.png"/><Relationship Id="rId262" Type="http://schemas.openxmlformats.org/officeDocument/2006/relationships/customXml" Target="../ink/ink3032.xml"/><Relationship Id="rId283" Type="http://schemas.openxmlformats.org/officeDocument/2006/relationships/image" Target="../media/image14920.png"/><Relationship Id="rId73" Type="http://schemas.openxmlformats.org/officeDocument/2006/relationships/image" Target="../media/image4411.png"/><Relationship Id="rId78" Type="http://schemas.openxmlformats.org/officeDocument/2006/relationships/customXml" Target="../ink/ink2954.xml"/><Relationship Id="rId94" Type="http://schemas.openxmlformats.org/officeDocument/2006/relationships/customXml" Target="../ink/ink2962.xml"/><Relationship Id="rId122" Type="http://schemas.openxmlformats.org/officeDocument/2006/relationships/customXml" Target="../ink/ink2968.xml"/><Relationship Id="rId143" Type="http://schemas.openxmlformats.org/officeDocument/2006/relationships/image" Target="../media/image5021.png"/><Relationship Id="rId148" Type="http://schemas.openxmlformats.org/officeDocument/2006/relationships/customXml" Target="../ink/ink2981.xml"/><Relationship Id="rId169" Type="http://schemas.openxmlformats.org/officeDocument/2006/relationships/image" Target="../media/image14260.png"/><Relationship Id="rId185" Type="http://schemas.openxmlformats.org/officeDocument/2006/relationships/image" Target="../media/image14350.png"/><Relationship Id="rId4" Type="http://schemas.openxmlformats.org/officeDocument/2006/relationships/image" Target="../media/image513.png"/><Relationship Id="rId180" Type="http://schemas.openxmlformats.org/officeDocument/2006/relationships/customXml" Target="../ink/ink2991.xml"/><Relationship Id="rId210" Type="http://schemas.openxmlformats.org/officeDocument/2006/relationships/customXml" Target="../ink/ink3006.xml"/><Relationship Id="rId215" Type="http://schemas.openxmlformats.org/officeDocument/2006/relationships/image" Target="../media/image14521.png"/><Relationship Id="rId236" Type="http://schemas.openxmlformats.org/officeDocument/2006/relationships/customXml" Target="../ink/ink3019.xml"/><Relationship Id="rId257" Type="http://schemas.openxmlformats.org/officeDocument/2006/relationships/image" Target="../media/image14760.png"/><Relationship Id="rId278" Type="http://schemas.openxmlformats.org/officeDocument/2006/relationships/customXml" Target="../ink/ink3040.xml"/><Relationship Id="rId231" Type="http://schemas.openxmlformats.org/officeDocument/2006/relationships/image" Target="../media/image14612.png"/><Relationship Id="rId252" Type="http://schemas.openxmlformats.org/officeDocument/2006/relationships/customXml" Target="../ink/ink3027.xml"/><Relationship Id="rId273" Type="http://schemas.openxmlformats.org/officeDocument/2006/relationships/image" Target="../media/image14850.png"/><Relationship Id="rId89" Type="http://schemas.openxmlformats.org/officeDocument/2006/relationships/image" Target="../media/image4751.png"/><Relationship Id="rId133" Type="http://schemas.openxmlformats.org/officeDocument/2006/relationships/image" Target="../media/image4970.png"/><Relationship Id="rId175" Type="http://schemas.openxmlformats.org/officeDocument/2006/relationships/image" Target="../media/image14290.png"/><Relationship Id="rId196" Type="http://schemas.openxmlformats.org/officeDocument/2006/relationships/customXml" Target="../ink/ink2999.xml"/><Relationship Id="rId200" Type="http://schemas.openxmlformats.org/officeDocument/2006/relationships/customXml" Target="../ink/ink3001.xml"/><Relationship Id="rId16" Type="http://schemas.openxmlformats.org/officeDocument/2006/relationships/customXml" Target="../ink/ink2945.xml"/><Relationship Id="rId221" Type="http://schemas.openxmlformats.org/officeDocument/2006/relationships/image" Target="../media/image14550.png"/><Relationship Id="rId242" Type="http://schemas.openxmlformats.org/officeDocument/2006/relationships/customXml" Target="../ink/ink3022.xml"/><Relationship Id="rId263" Type="http://schemas.openxmlformats.org/officeDocument/2006/relationships/image" Target="../media/image14790.png"/><Relationship Id="rId284" Type="http://schemas.openxmlformats.org/officeDocument/2006/relationships/customXml" Target="../ink/ink3043.xml"/><Relationship Id="rId79" Type="http://schemas.openxmlformats.org/officeDocument/2006/relationships/image" Target="../media/image4711.png"/><Relationship Id="rId123" Type="http://schemas.openxmlformats.org/officeDocument/2006/relationships/image" Target="../media/image4921.png"/><Relationship Id="rId144" Type="http://schemas.openxmlformats.org/officeDocument/2006/relationships/customXml" Target="../ink/ink2979.xml"/><Relationship Id="rId90" Type="http://schemas.openxmlformats.org/officeDocument/2006/relationships/customXml" Target="../ink/ink2960.xml"/><Relationship Id="rId165" Type="http://schemas.openxmlformats.org/officeDocument/2006/relationships/image" Target="../media/image14240.png"/><Relationship Id="rId186" Type="http://schemas.openxmlformats.org/officeDocument/2006/relationships/customXml" Target="../ink/ink2994.xml"/><Relationship Id="rId211" Type="http://schemas.openxmlformats.org/officeDocument/2006/relationships/image" Target="../media/image14491.png"/><Relationship Id="rId232" Type="http://schemas.openxmlformats.org/officeDocument/2006/relationships/customXml" Target="../ink/ink3017.xml"/><Relationship Id="rId253" Type="http://schemas.openxmlformats.org/officeDocument/2006/relationships/image" Target="../media/image14740.png"/><Relationship Id="rId274" Type="http://schemas.openxmlformats.org/officeDocument/2006/relationships/customXml" Target="../ink/ink3038.xml"/><Relationship Id="rId69" Type="http://schemas.openxmlformats.org/officeDocument/2006/relationships/image" Target="../media/image4211.png"/><Relationship Id="rId113" Type="http://schemas.openxmlformats.org/officeDocument/2006/relationships/image" Target="../media/image4871.png"/><Relationship Id="rId134" Type="http://schemas.openxmlformats.org/officeDocument/2006/relationships/customXml" Target="../ink/ink2974.xml"/><Relationship Id="rId80" Type="http://schemas.openxmlformats.org/officeDocument/2006/relationships/customXml" Target="../ink/ink2955.xml"/><Relationship Id="rId176" Type="http://schemas.openxmlformats.org/officeDocument/2006/relationships/customXml" Target="../ink/ink2989.xml"/><Relationship Id="rId197" Type="http://schemas.openxmlformats.org/officeDocument/2006/relationships/image" Target="../media/image14421.png"/><Relationship Id="rId201" Type="http://schemas.openxmlformats.org/officeDocument/2006/relationships/image" Target="../media/image14441.png"/><Relationship Id="rId222" Type="http://schemas.openxmlformats.org/officeDocument/2006/relationships/customXml" Target="../ink/ink3012.xml"/><Relationship Id="rId243" Type="http://schemas.openxmlformats.org/officeDocument/2006/relationships/image" Target="../media/image14670.png"/><Relationship Id="rId264" Type="http://schemas.openxmlformats.org/officeDocument/2006/relationships/customXml" Target="../ink/ink3033.xml"/><Relationship Id="rId285" Type="http://schemas.openxmlformats.org/officeDocument/2006/relationships/image" Target="../media/image14930.png"/><Relationship Id="rId17" Type="http://schemas.openxmlformats.org/officeDocument/2006/relationships/image" Target="../media/image16110.png"/><Relationship Id="rId124" Type="http://schemas.openxmlformats.org/officeDocument/2006/relationships/customXml" Target="../ink/ink2969.xml"/><Relationship Id="rId70" Type="http://schemas.openxmlformats.org/officeDocument/2006/relationships/customXml" Target="../ink/ink2950.xml"/><Relationship Id="rId91" Type="http://schemas.openxmlformats.org/officeDocument/2006/relationships/image" Target="../media/image4761.png"/><Relationship Id="rId145" Type="http://schemas.openxmlformats.org/officeDocument/2006/relationships/image" Target="../media/image5031.png"/><Relationship Id="rId166" Type="http://schemas.openxmlformats.org/officeDocument/2006/relationships/customXml" Target="../ink/ink2984.xml"/><Relationship Id="rId187" Type="http://schemas.openxmlformats.org/officeDocument/2006/relationships/image" Target="../media/image14361.png"/><Relationship Id="rId1" Type="http://schemas.microsoft.com/office/2007/relationships/media" Target="../media/media56.m4a"/><Relationship Id="rId212" Type="http://schemas.openxmlformats.org/officeDocument/2006/relationships/customXml" Target="../ink/ink3007.xml"/><Relationship Id="rId233" Type="http://schemas.openxmlformats.org/officeDocument/2006/relationships/image" Target="../media/image14621.png"/><Relationship Id="rId254" Type="http://schemas.openxmlformats.org/officeDocument/2006/relationships/customXml" Target="../ink/ink3028.xml"/><Relationship Id="rId114" Type="http://schemas.openxmlformats.org/officeDocument/2006/relationships/customXml" Target="../ink/ink2964.xml"/><Relationship Id="rId275" Type="http://schemas.openxmlformats.org/officeDocument/2006/relationships/image" Target="../media/image14860.png"/><Relationship Id="rId81" Type="http://schemas.openxmlformats.org/officeDocument/2006/relationships/image" Target="../media/image14251.png"/><Relationship Id="rId135" Type="http://schemas.openxmlformats.org/officeDocument/2006/relationships/image" Target="../media/image4981.png"/><Relationship Id="rId177" Type="http://schemas.openxmlformats.org/officeDocument/2006/relationships/image" Target="../media/image14311.png"/><Relationship Id="rId198" Type="http://schemas.openxmlformats.org/officeDocument/2006/relationships/customXml" Target="../ink/ink3000.xml"/><Relationship Id="rId202" Type="http://schemas.openxmlformats.org/officeDocument/2006/relationships/customXml" Target="../ink/ink3002.xml"/><Relationship Id="rId223" Type="http://schemas.openxmlformats.org/officeDocument/2006/relationships/image" Target="../media/image14560.png"/><Relationship Id="rId244" Type="http://schemas.openxmlformats.org/officeDocument/2006/relationships/customXml" Target="../ink/ink3023.xml"/><Relationship Id="rId18" Type="http://schemas.openxmlformats.org/officeDocument/2006/relationships/customXml" Target="../ink/ink2946.xml"/><Relationship Id="rId265" Type="http://schemas.openxmlformats.org/officeDocument/2006/relationships/image" Target="../media/image14810.png"/><Relationship Id="rId286" Type="http://schemas.openxmlformats.org/officeDocument/2006/relationships/customXml" Target="../ink/ink3044.xml"/><Relationship Id="rId125" Type="http://schemas.openxmlformats.org/officeDocument/2006/relationships/image" Target="../media/image4931.png"/><Relationship Id="rId146" Type="http://schemas.openxmlformats.org/officeDocument/2006/relationships/customXml" Target="../ink/ink2980.xml"/><Relationship Id="rId167" Type="http://schemas.openxmlformats.org/officeDocument/2006/relationships/image" Target="../media/image14250.png"/><Relationship Id="rId188" Type="http://schemas.openxmlformats.org/officeDocument/2006/relationships/customXml" Target="../ink/ink2995.xml"/><Relationship Id="rId71" Type="http://schemas.openxmlformats.org/officeDocument/2006/relationships/image" Target="../media/image4311.png"/><Relationship Id="rId92" Type="http://schemas.openxmlformats.org/officeDocument/2006/relationships/customXml" Target="../ink/ink2961.xml"/><Relationship Id="rId213" Type="http://schemas.openxmlformats.org/officeDocument/2006/relationships/image" Target="../media/image14512.png"/><Relationship Id="rId234" Type="http://schemas.openxmlformats.org/officeDocument/2006/relationships/customXml" Target="../ink/ink3018.xml"/><Relationship Id="rId2" Type="http://schemas.openxmlformats.org/officeDocument/2006/relationships/audio" Target="../media/media56.m4a"/><Relationship Id="rId255" Type="http://schemas.openxmlformats.org/officeDocument/2006/relationships/image" Target="../media/image14750.png"/><Relationship Id="rId276" Type="http://schemas.openxmlformats.org/officeDocument/2006/relationships/customXml" Target="../ink/ink3039.xml"/><Relationship Id="rId115" Type="http://schemas.openxmlformats.org/officeDocument/2006/relationships/image" Target="../media/image4881.png"/><Relationship Id="rId136" Type="http://schemas.openxmlformats.org/officeDocument/2006/relationships/customXml" Target="../ink/ink2975.xml"/><Relationship Id="rId178" Type="http://schemas.openxmlformats.org/officeDocument/2006/relationships/customXml" Target="../ink/ink2990.xml"/><Relationship Id="rId82" Type="http://schemas.openxmlformats.org/officeDocument/2006/relationships/customXml" Target="../ink/ink2956.xml"/><Relationship Id="rId199" Type="http://schemas.openxmlformats.org/officeDocument/2006/relationships/image" Target="../media/image14431.png"/><Relationship Id="rId203" Type="http://schemas.openxmlformats.org/officeDocument/2006/relationships/image" Target="../media/image14451.png"/><Relationship Id="rId19" Type="http://schemas.openxmlformats.org/officeDocument/2006/relationships/image" Target="../media/image17110.png"/><Relationship Id="rId224" Type="http://schemas.openxmlformats.org/officeDocument/2006/relationships/customXml" Target="../ink/ink3013.xml"/><Relationship Id="rId245" Type="http://schemas.openxmlformats.org/officeDocument/2006/relationships/image" Target="../media/image14680.png"/><Relationship Id="rId266" Type="http://schemas.openxmlformats.org/officeDocument/2006/relationships/customXml" Target="../ink/ink3034.xml"/><Relationship Id="rId287" Type="http://schemas.openxmlformats.org/officeDocument/2006/relationships/image" Target="../media/image14940.png"/></Relationships>
</file>

<file path=ppt/slides/_rels/slide5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058.xml"/><Relationship Id="rId21" Type="http://schemas.openxmlformats.org/officeDocument/2006/relationships/image" Target="../media/image1810.png"/><Relationship Id="rId42" Type="http://schemas.openxmlformats.org/officeDocument/2006/relationships/customXml" Target="../ink/ink3066.xml"/><Relationship Id="rId47" Type="http://schemas.openxmlformats.org/officeDocument/2006/relationships/image" Target="../media/image6112.png"/><Relationship Id="rId84" Type="http://schemas.openxmlformats.org/officeDocument/2006/relationships/image" Target="../media/image6812.png"/><Relationship Id="rId89" Type="http://schemas.openxmlformats.org/officeDocument/2006/relationships/customXml" Target="../ink/ink3079.xml"/><Relationship Id="rId133" Type="http://schemas.openxmlformats.org/officeDocument/2006/relationships/customXml" Target="../ink/ink3083.xml"/><Relationship Id="rId138" Type="http://schemas.openxmlformats.org/officeDocument/2006/relationships/image" Target="../media/image9110.png"/><Relationship Id="rId154" Type="http://schemas.openxmlformats.org/officeDocument/2006/relationships/image" Target="../media/image14990.png"/><Relationship Id="rId159" Type="http://schemas.openxmlformats.org/officeDocument/2006/relationships/customXml" Target="../ink/ink3096.xml"/><Relationship Id="rId16" Type="http://schemas.openxmlformats.org/officeDocument/2006/relationships/customXml" Target="../ink/ink3053.xml"/><Relationship Id="rId11" Type="http://schemas.openxmlformats.org/officeDocument/2006/relationships/image" Target="../media/image13111.png"/><Relationship Id="rId32" Type="http://schemas.openxmlformats.org/officeDocument/2006/relationships/customXml" Target="../ink/ink3061.xml"/><Relationship Id="rId37" Type="http://schemas.openxmlformats.org/officeDocument/2006/relationships/image" Target="../media/image5612.png"/><Relationship Id="rId53" Type="http://schemas.openxmlformats.org/officeDocument/2006/relationships/image" Target="../media/image6412.png"/><Relationship Id="rId58" Type="http://schemas.openxmlformats.org/officeDocument/2006/relationships/customXml" Target="../ink/ink3074.xml"/><Relationship Id="rId144" Type="http://schemas.openxmlformats.org/officeDocument/2006/relationships/image" Target="../media/image9410.png"/><Relationship Id="rId149" Type="http://schemas.openxmlformats.org/officeDocument/2006/relationships/customXml" Target="../ink/ink3091.xml"/><Relationship Id="rId5" Type="http://schemas.openxmlformats.org/officeDocument/2006/relationships/image" Target="../media/image14150.png"/><Relationship Id="rId90" Type="http://schemas.openxmlformats.org/officeDocument/2006/relationships/image" Target="../media/image7112.png"/><Relationship Id="rId95" Type="http://schemas.openxmlformats.org/officeDocument/2006/relationships/customXml" Target="../ink/ink3082.xml"/><Relationship Id="rId160" Type="http://schemas.openxmlformats.org/officeDocument/2006/relationships/image" Target="../media/image15040.png"/><Relationship Id="rId22" Type="http://schemas.openxmlformats.org/officeDocument/2006/relationships/customXml" Target="../ink/ink3056.xml"/><Relationship Id="rId27" Type="http://schemas.openxmlformats.org/officeDocument/2006/relationships/image" Target="../media/image14190.png"/><Relationship Id="rId43" Type="http://schemas.openxmlformats.org/officeDocument/2006/relationships/image" Target="../media/image5912.png"/><Relationship Id="rId48" Type="http://schemas.openxmlformats.org/officeDocument/2006/relationships/customXml" Target="../ink/ink3069.xml"/><Relationship Id="rId134" Type="http://schemas.openxmlformats.org/officeDocument/2006/relationships/image" Target="../media/image4911.png"/><Relationship Id="rId139" Type="http://schemas.openxmlformats.org/officeDocument/2006/relationships/customXml" Target="../ink/ink3086.xml"/><Relationship Id="rId85" Type="http://schemas.openxmlformats.org/officeDocument/2006/relationships/customXml" Target="../ink/ink3077.xml"/><Relationship Id="rId150" Type="http://schemas.openxmlformats.org/officeDocument/2006/relationships/image" Target="../media/image14970.png"/><Relationship Id="rId155" Type="http://schemas.openxmlformats.org/officeDocument/2006/relationships/customXml" Target="../ink/ink3094.xml"/><Relationship Id="rId12" Type="http://schemas.openxmlformats.org/officeDocument/2006/relationships/customXml" Target="../ink/ink3051.xml"/><Relationship Id="rId17" Type="http://schemas.openxmlformats.org/officeDocument/2006/relationships/image" Target="../media/image16110.png"/><Relationship Id="rId25" Type="http://schemas.openxmlformats.org/officeDocument/2006/relationships/image" Target="../media/image14180.png"/><Relationship Id="rId33" Type="http://schemas.openxmlformats.org/officeDocument/2006/relationships/image" Target="../media/image5411.png"/><Relationship Id="rId38" Type="http://schemas.openxmlformats.org/officeDocument/2006/relationships/customXml" Target="../ink/ink3064.xml"/><Relationship Id="rId46" Type="http://schemas.openxmlformats.org/officeDocument/2006/relationships/customXml" Target="../ink/ink3068.xml"/><Relationship Id="rId59" Type="http://schemas.openxmlformats.org/officeDocument/2006/relationships/image" Target="../media/image6712.png"/><Relationship Id="rId137" Type="http://schemas.openxmlformats.org/officeDocument/2006/relationships/customXml" Target="../ink/ink3085.xml"/><Relationship Id="rId158" Type="http://schemas.openxmlformats.org/officeDocument/2006/relationships/image" Target="../media/image15030.png"/><Relationship Id="rId20" Type="http://schemas.openxmlformats.org/officeDocument/2006/relationships/customXml" Target="../ink/ink3055.xml"/><Relationship Id="rId41" Type="http://schemas.openxmlformats.org/officeDocument/2006/relationships/image" Target="../media/image5811.png"/><Relationship Id="rId54" Type="http://schemas.openxmlformats.org/officeDocument/2006/relationships/customXml" Target="../ink/ink3072.xml"/><Relationship Id="rId88" Type="http://schemas.openxmlformats.org/officeDocument/2006/relationships/image" Target="../media/image7012.png"/><Relationship Id="rId91" Type="http://schemas.openxmlformats.org/officeDocument/2006/relationships/customXml" Target="../ink/ink3080.xml"/><Relationship Id="rId132" Type="http://schemas.openxmlformats.org/officeDocument/2006/relationships/image" Target="../media/image4811.png"/><Relationship Id="rId140" Type="http://schemas.openxmlformats.org/officeDocument/2006/relationships/image" Target="../media/image9211.png"/><Relationship Id="rId145" Type="http://schemas.openxmlformats.org/officeDocument/2006/relationships/customXml" Target="../ink/ink3089.xml"/><Relationship Id="rId153" Type="http://schemas.openxmlformats.org/officeDocument/2006/relationships/customXml" Target="../ink/ink3093.xml"/><Relationship Id="rId161" Type="http://schemas.openxmlformats.org/officeDocument/2006/relationships/image" Target="../media/image1.png"/><Relationship Id="rId1" Type="http://schemas.microsoft.com/office/2007/relationships/media" Target="../media/media57.m4a"/><Relationship Id="rId6" Type="http://schemas.openxmlformats.org/officeDocument/2006/relationships/customXml" Target="../ink/ink3048.xml"/><Relationship Id="rId15" Type="http://schemas.openxmlformats.org/officeDocument/2006/relationships/image" Target="../media/image15110.png"/><Relationship Id="rId23" Type="http://schemas.openxmlformats.org/officeDocument/2006/relationships/image" Target="../media/image19100.png"/><Relationship Id="rId28" Type="http://schemas.openxmlformats.org/officeDocument/2006/relationships/customXml" Target="../ink/ink3059.xml"/><Relationship Id="rId36" Type="http://schemas.openxmlformats.org/officeDocument/2006/relationships/customXml" Target="../ink/ink3063.xml"/><Relationship Id="rId49" Type="http://schemas.openxmlformats.org/officeDocument/2006/relationships/image" Target="../media/image6212.png"/><Relationship Id="rId57" Type="http://schemas.openxmlformats.org/officeDocument/2006/relationships/image" Target="../media/image6612.png"/><Relationship Id="rId10" Type="http://schemas.openxmlformats.org/officeDocument/2006/relationships/customXml" Target="../ink/ink3050.xml"/><Relationship Id="rId31" Type="http://schemas.openxmlformats.org/officeDocument/2006/relationships/image" Target="../media/image5311.png"/><Relationship Id="rId44" Type="http://schemas.openxmlformats.org/officeDocument/2006/relationships/customXml" Target="../ink/ink3067.xml"/><Relationship Id="rId52" Type="http://schemas.openxmlformats.org/officeDocument/2006/relationships/customXml" Target="../ink/ink3071.xml"/><Relationship Id="rId60" Type="http://schemas.openxmlformats.org/officeDocument/2006/relationships/customXml" Target="../ink/ink3075.xml"/><Relationship Id="rId86" Type="http://schemas.openxmlformats.org/officeDocument/2006/relationships/image" Target="../media/image6912.png"/><Relationship Id="rId94" Type="http://schemas.openxmlformats.org/officeDocument/2006/relationships/image" Target="../media/image14220.png"/><Relationship Id="rId135" Type="http://schemas.openxmlformats.org/officeDocument/2006/relationships/customXml" Target="../ink/ink3084.xml"/><Relationship Id="rId143" Type="http://schemas.openxmlformats.org/officeDocument/2006/relationships/customXml" Target="../ink/ink3088.xml"/><Relationship Id="rId148" Type="http://schemas.openxmlformats.org/officeDocument/2006/relationships/image" Target="../media/image14230.png"/><Relationship Id="rId151" Type="http://schemas.openxmlformats.org/officeDocument/2006/relationships/customXml" Target="../ink/ink3092.xml"/><Relationship Id="rId156" Type="http://schemas.openxmlformats.org/officeDocument/2006/relationships/image" Target="../media/image15020.png"/><Relationship Id="rId4" Type="http://schemas.openxmlformats.org/officeDocument/2006/relationships/customXml" Target="../ink/ink3047.xml"/><Relationship Id="rId9" Type="http://schemas.openxmlformats.org/officeDocument/2006/relationships/image" Target="../media/image14170.png"/><Relationship Id="rId13" Type="http://schemas.openxmlformats.org/officeDocument/2006/relationships/image" Target="../media/image14111.png"/><Relationship Id="rId18" Type="http://schemas.openxmlformats.org/officeDocument/2006/relationships/customXml" Target="../ink/ink3054.xml"/><Relationship Id="rId39" Type="http://schemas.openxmlformats.org/officeDocument/2006/relationships/image" Target="../media/image5712.png"/><Relationship Id="rId34" Type="http://schemas.openxmlformats.org/officeDocument/2006/relationships/customXml" Target="../ink/ink3062.xml"/><Relationship Id="rId50" Type="http://schemas.openxmlformats.org/officeDocument/2006/relationships/customXml" Target="../ink/ink3070.xml"/><Relationship Id="rId55" Type="http://schemas.openxmlformats.org/officeDocument/2006/relationships/image" Target="../media/image6512.png"/><Relationship Id="rId141" Type="http://schemas.openxmlformats.org/officeDocument/2006/relationships/customXml" Target="../ink/ink3087.xml"/><Relationship Id="rId146" Type="http://schemas.openxmlformats.org/officeDocument/2006/relationships/image" Target="../media/image9510.png"/><Relationship Id="rId7" Type="http://schemas.openxmlformats.org/officeDocument/2006/relationships/image" Target="../media/image14160.png"/><Relationship Id="rId92" Type="http://schemas.openxmlformats.org/officeDocument/2006/relationships/image" Target="../media/image7212.png"/><Relationship Id="rId2" Type="http://schemas.openxmlformats.org/officeDocument/2006/relationships/audio" Target="../media/media57.m4a"/><Relationship Id="rId29" Type="http://schemas.openxmlformats.org/officeDocument/2006/relationships/image" Target="../media/image14211.png"/><Relationship Id="rId24" Type="http://schemas.openxmlformats.org/officeDocument/2006/relationships/customXml" Target="../ink/ink3057.xml"/><Relationship Id="rId40" Type="http://schemas.openxmlformats.org/officeDocument/2006/relationships/customXml" Target="../ink/ink3065.xml"/><Relationship Id="rId45" Type="http://schemas.openxmlformats.org/officeDocument/2006/relationships/image" Target="../media/image6012.png"/><Relationship Id="rId87" Type="http://schemas.openxmlformats.org/officeDocument/2006/relationships/customXml" Target="../ink/ink3078.xml"/><Relationship Id="rId136" Type="http://schemas.openxmlformats.org/officeDocument/2006/relationships/image" Target="../media/image9010.png"/><Relationship Id="rId157" Type="http://schemas.openxmlformats.org/officeDocument/2006/relationships/customXml" Target="../ink/ink3095.xml"/><Relationship Id="rId61" Type="http://schemas.openxmlformats.org/officeDocument/2006/relationships/customXml" Target="../ink/ink3076.xml"/><Relationship Id="rId152" Type="http://schemas.openxmlformats.org/officeDocument/2006/relationships/image" Target="../media/image14980.png"/><Relationship Id="rId19" Type="http://schemas.openxmlformats.org/officeDocument/2006/relationships/image" Target="../media/image17110.png"/><Relationship Id="rId14" Type="http://schemas.openxmlformats.org/officeDocument/2006/relationships/customXml" Target="../ink/ink3052.xml"/><Relationship Id="rId30" Type="http://schemas.openxmlformats.org/officeDocument/2006/relationships/customXml" Target="../ink/ink3060.xml"/><Relationship Id="rId35" Type="http://schemas.openxmlformats.org/officeDocument/2006/relationships/image" Target="../media/image5511.png"/><Relationship Id="rId56" Type="http://schemas.openxmlformats.org/officeDocument/2006/relationships/customXml" Target="../ink/ink3073.xml"/><Relationship Id="rId147" Type="http://schemas.openxmlformats.org/officeDocument/2006/relationships/customXml" Target="../ink/ink3090.xml"/><Relationship Id="rId8" Type="http://schemas.openxmlformats.org/officeDocument/2006/relationships/customXml" Target="../ink/ink3049.xml"/><Relationship Id="rId51" Type="http://schemas.openxmlformats.org/officeDocument/2006/relationships/image" Target="../media/image6312.png"/><Relationship Id="rId93" Type="http://schemas.openxmlformats.org/officeDocument/2006/relationships/customXml" Target="../ink/ink3081.xml"/><Relationship Id="rId142" Type="http://schemas.openxmlformats.org/officeDocument/2006/relationships/image" Target="../media/image9310.png"/><Relationship Id="rId3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08.xml"/><Relationship Id="rId21" Type="http://schemas.openxmlformats.org/officeDocument/2006/relationships/image" Target="../media/image1810.png"/><Relationship Id="rId42" Type="http://schemas.openxmlformats.org/officeDocument/2006/relationships/customXml" Target="../ink/ink3116.xml"/><Relationship Id="rId47" Type="http://schemas.openxmlformats.org/officeDocument/2006/relationships/image" Target="../media/image6112.png"/><Relationship Id="rId84" Type="http://schemas.openxmlformats.org/officeDocument/2006/relationships/image" Target="../media/image6812.png"/><Relationship Id="rId89" Type="http://schemas.openxmlformats.org/officeDocument/2006/relationships/customXml" Target="../ink/ink3129.xml"/><Relationship Id="rId133" Type="http://schemas.openxmlformats.org/officeDocument/2006/relationships/customXml" Target="../ink/ink3133.xml"/><Relationship Id="rId138" Type="http://schemas.openxmlformats.org/officeDocument/2006/relationships/image" Target="../media/image9110.png"/><Relationship Id="rId154" Type="http://schemas.openxmlformats.org/officeDocument/2006/relationships/image" Target="../media/image14990.png"/><Relationship Id="rId159" Type="http://schemas.openxmlformats.org/officeDocument/2006/relationships/customXml" Target="../ink/ink3146.xml"/><Relationship Id="rId16" Type="http://schemas.openxmlformats.org/officeDocument/2006/relationships/customXml" Target="../ink/ink3103.xml"/><Relationship Id="rId11" Type="http://schemas.openxmlformats.org/officeDocument/2006/relationships/image" Target="../media/image13111.png"/><Relationship Id="rId32" Type="http://schemas.openxmlformats.org/officeDocument/2006/relationships/customXml" Target="../ink/ink3111.xml"/><Relationship Id="rId37" Type="http://schemas.openxmlformats.org/officeDocument/2006/relationships/image" Target="../media/image5612.png"/><Relationship Id="rId53" Type="http://schemas.openxmlformats.org/officeDocument/2006/relationships/image" Target="../media/image6412.png"/><Relationship Id="rId58" Type="http://schemas.openxmlformats.org/officeDocument/2006/relationships/customXml" Target="../ink/ink3124.xml"/><Relationship Id="rId144" Type="http://schemas.openxmlformats.org/officeDocument/2006/relationships/image" Target="../media/image9410.png"/><Relationship Id="rId149" Type="http://schemas.openxmlformats.org/officeDocument/2006/relationships/customXml" Target="../ink/ink3141.xml"/><Relationship Id="rId5" Type="http://schemas.openxmlformats.org/officeDocument/2006/relationships/image" Target="../media/image14150.png"/><Relationship Id="rId90" Type="http://schemas.openxmlformats.org/officeDocument/2006/relationships/image" Target="../media/image7112.png"/><Relationship Id="rId95" Type="http://schemas.openxmlformats.org/officeDocument/2006/relationships/customXml" Target="../ink/ink3132.xml"/><Relationship Id="rId160" Type="http://schemas.openxmlformats.org/officeDocument/2006/relationships/image" Target="../media/image15040.png"/><Relationship Id="rId165" Type="http://schemas.openxmlformats.org/officeDocument/2006/relationships/customXml" Target="../ink/ink3149.xml"/><Relationship Id="rId22" Type="http://schemas.openxmlformats.org/officeDocument/2006/relationships/customXml" Target="../ink/ink3106.xml"/><Relationship Id="rId27" Type="http://schemas.openxmlformats.org/officeDocument/2006/relationships/image" Target="../media/image14190.png"/><Relationship Id="rId43" Type="http://schemas.openxmlformats.org/officeDocument/2006/relationships/image" Target="../media/image5912.png"/><Relationship Id="rId48" Type="http://schemas.openxmlformats.org/officeDocument/2006/relationships/customXml" Target="../ink/ink3119.xml"/><Relationship Id="rId134" Type="http://schemas.openxmlformats.org/officeDocument/2006/relationships/image" Target="../media/image4911.png"/><Relationship Id="rId139" Type="http://schemas.openxmlformats.org/officeDocument/2006/relationships/customXml" Target="../ink/ink3136.xml"/><Relationship Id="rId85" Type="http://schemas.openxmlformats.org/officeDocument/2006/relationships/customXml" Target="../ink/ink3127.xml"/><Relationship Id="rId150" Type="http://schemas.openxmlformats.org/officeDocument/2006/relationships/image" Target="../media/image14970.png"/><Relationship Id="rId155" Type="http://schemas.openxmlformats.org/officeDocument/2006/relationships/customXml" Target="../ink/ink3144.xml"/><Relationship Id="rId12" Type="http://schemas.openxmlformats.org/officeDocument/2006/relationships/customXml" Target="../ink/ink3101.xml"/><Relationship Id="rId17" Type="http://schemas.openxmlformats.org/officeDocument/2006/relationships/image" Target="../media/image16110.png"/><Relationship Id="rId33" Type="http://schemas.openxmlformats.org/officeDocument/2006/relationships/image" Target="../media/image5411.png"/><Relationship Id="rId38" Type="http://schemas.openxmlformats.org/officeDocument/2006/relationships/customXml" Target="../ink/ink3114.xml"/><Relationship Id="rId59" Type="http://schemas.openxmlformats.org/officeDocument/2006/relationships/image" Target="../media/image6712.png"/><Relationship Id="rId54" Type="http://schemas.openxmlformats.org/officeDocument/2006/relationships/customXml" Target="../ink/ink3122.xml"/><Relationship Id="rId91" Type="http://schemas.openxmlformats.org/officeDocument/2006/relationships/customXml" Target="../ink/ink3130.xml"/><Relationship Id="rId140" Type="http://schemas.openxmlformats.org/officeDocument/2006/relationships/image" Target="../media/image9211.png"/><Relationship Id="rId145" Type="http://schemas.openxmlformats.org/officeDocument/2006/relationships/customXml" Target="../ink/ink3139.xml"/><Relationship Id="rId161" Type="http://schemas.openxmlformats.org/officeDocument/2006/relationships/customXml" Target="../ink/ink3147.xml"/><Relationship Id="rId166" Type="http://schemas.openxmlformats.org/officeDocument/2006/relationships/image" Target="../media/image15070.png"/><Relationship Id="rId1" Type="http://schemas.microsoft.com/office/2007/relationships/media" Target="../media/media58.m4a"/><Relationship Id="rId6" Type="http://schemas.openxmlformats.org/officeDocument/2006/relationships/customXml" Target="../ink/ink3098.xml"/><Relationship Id="rId15" Type="http://schemas.openxmlformats.org/officeDocument/2006/relationships/image" Target="../media/image15110.png"/><Relationship Id="rId23" Type="http://schemas.openxmlformats.org/officeDocument/2006/relationships/image" Target="../media/image19100.png"/><Relationship Id="rId28" Type="http://schemas.openxmlformats.org/officeDocument/2006/relationships/customXml" Target="../ink/ink3109.xml"/><Relationship Id="rId36" Type="http://schemas.openxmlformats.org/officeDocument/2006/relationships/customXml" Target="../ink/ink3113.xml"/><Relationship Id="rId49" Type="http://schemas.openxmlformats.org/officeDocument/2006/relationships/image" Target="../media/image6212.png"/><Relationship Id="rId57" Type="http://schemas.openxmlformats.org/officeDocument/2006/relationships/image" Target="../media/image6612.png"/><Relationship Id="rId10" Type="http://schemas.openxmlformats.org/officeDocument/2006/relationships/customXml" Target="../ink/ink3100.xml"/><Relationship Id="rId31" Type="http://schemas.openxmlformats.org/officeDocument/2006/relationships/image" Target="../media/image5311.png"/><Relationship Id="rId44" Type="http://schemas.openxmlformats.org/officeDocument/2006/relationships/customXml" Target="../ink/ink3117.xml"/><Relationship Id="rId52" Type="http://schemas.openxmlformats.org/officeDocument/2006/relationships/customXml" Target="../ink/ink3121.xml"/><Relationship Id="rId60" Type="http://schemas.openxmlformats.org/officeDocument/2006/relationships/customXml" Target="../ink/ink3125.xml"/><Relationship Id="rId86" Type="http://schemas.openxmlformats.org/officeDocument/2006/relationships/image" Target="../media/image6912.png"/><Relationship Id="rId94" Type="http://schemas.openxmlformats.org/officeDocument/2006/relationships/image" Target="../media/image14220.png"/><Relationship Id="rId135" Type="http://schemas.openxmlformats.org/officeDocument/2006/relationships/customXml" Target="../ink/ink3134.xml"/><Relationship Id="rId143" Type="http://schemas.openxmlformats.org/officeDocument/2006/relationships/customXml" Target="../ink/ink3138.xml"/><Relationship Id="rId148" Type="http://schemas.openxmlformats.org/officeDocument/2006/relationships/image" Target="../media/image14230.png"/><Relationship Id="rId151" Type="http://schemas.openxmlformats.org/officeDocument/2006/relationships/customXml" Target="../ink/ink3142.xml"/><Relationship Id="rId156" Type="http://schemas.openxmlformats.org/officeDocument/2006/relationships/image" Target="../media/image15020.png"/><Relationship Id="rId164" Type="http://schemas.openxmlformats.org/officeDocument/2006/relationships/image" Target="../media/image15060.png"/><Relationship Id="rId169" Type="http://schemas.openxmlformats.org/officeDocument/2006/relationships/image" Target="../media/image1.png"/><Relationship Id="rId4" Type="http://schemas.openxmlformats.org/officeDocument/2006/relationships/customXml" Target="../ink/ink3097.xml"/><Relationship Id="rId9" Type="http://schemas.openxmlformats.org/officeDocument/2006/relationships/image" Target="../media/image14170.png"/><Relationship Id="rId13" Type="http://schemas.openxmlformats.org/officeDocument/2006/relationships/image" Target="../media/image14111.png"/><Relationship Id="rId18" Type="http://schemas.openxmlformats.org/officeDocument/2006/relationships/customXml" Target="../ink/ink3104.xml"/><Relationship Id="rId39" Type="http://schemas.openxmlformats.org/officeDocument/2006/relationships/image" Target="../media/image5712.png"/><Relationship Id="rId34" Type="http://schemas.openxmlformats.org/officeDocument/2006/relationships/customXml" Target="../ink/ink3112.xml"/><Relationship Id="rId50" Type="http://schemas.openxmlformats.org/officeDocument/2006/relationships/customXml" Target="../ink/ink3120.xml"/><Relationship Id="rId55" Type="http://schemas.openxmlformats.org/officeDocument/2006/relationships/image" Target="../media/image6512.png"/><Relationship Id="rId141" Type="http://schemas.openxmlformats.org/officeDocument/2006/relationships/customXml" Target="../ink/ink3137.xml"/><Relationship Id="rId146" Type="http://schemas.openxmlformats.org/officeDocument/2006/relationships/image" Target="../media/image9510.png"/><Relationship Id="rId167" Type="http://schemas.openxmlformats.org/officeDocument/2006/relationships/customXml" Target="../ink/ink3150.xml"/><Relationship Id="rId7" Type="http://schemas.openxmlformats.org/officeDocument/2006/relationships/image" Target="../media/image14160.png"/><Relationship Id="rId92" Type="http://schemas.openxmlformats.org/officeDocument/2006/relationships/image" Target="../media/image7212.png"/><Relationship Id="rId162" Type="http://schemas.openxmlformats.org/officeDocument/2006/relationships/image" Target="../media/image15050.png"/><Relationship Id="rId2" Type="http://schemas.openxmlformats.org/officeDocument/2006/relationships/audio" Target="../media/media58.m4a"/><Relationship Id="rId29" Type="http://schemas.openxmlformats.org/officeDocument/2006/relationships/image" Target="../media/image14211.png"/><Relationship Id="rId24" Type="http://schemas.openxmlformats.org/officeDocument/2006/relationships/customXml" Target="../ink/ink3107.xml"/><Relationship Id="rId40" Type="http://schemas.openxmlformats.org/officeDocument/2006/relationships/customXml" Target="../ink/ink3115.xml"/><Relationship Id="rId45" Type="http://schemas.openxmlformats.org/officeDocument/2006/relationships/image" Target="../media/image6012.png"/><Relationship Id="rId87" Type="http://schemas.openxmlformats.org/officeDocument/2006/relationships/customXml" Target="../ink/ink3128.xml"/><Relationship Id="rId136" Type="http://schemas.openxmlformats.org/officeDocument/2006/relationships/image" Target="../media/image9010.png"/><Relationship Id="rId157" Type="http://schemas.openxmlformats.org/officeDocument/2006/relationships/customXml" Target="../ink/ink3145.xml"/><Relationship Id="rId61" Type="http://schemas.openxmlformats.org/officeDocument/2006/relationships/customXml" Target="../ink/ink3126.xml"/><Relationship Id="rId152" Type="http://schemas.openxmlformats.org/officeDocument/2006/relationships/image" Target="../media/image14980.png"/><Relationship Id="rId19" Type="http://schemas.openxmlformats.org/officeDocument/2006/relationships/image" Target="../media/image17110.png"/><Relationship Id="rId14" Type="http://schemas.openxmlformats.org/officeDocument/2006/relationships/customXml" Target="../ink/ink3102.xml"/><Relationship Id="rId30" Type="http://schemas.openxmlformats.org/officeDocument/2006/relationships/customXml" Target="../ink/ink3110.xml"/><Relationship Id="rId35" Type="http://schemas.openxmlformats.org/officeDocument/2006/relationships/image" Target="../media/image5511.png"/><Relationship Id="rId56" Type="http://schemas.openxmlformats.org/officeDocument/2006/relationships/customXml" Target="../ink/ink3123.xml"/><Relationship Id="rId147" Type="http://schemas.openxmlformats.org/officeDocument/2006/relationships/customXml" Target="../ink/ink3140.xml"/><Relationship Id="rId168" Type="http://schemas.openxmlformats.org/officeDocument/2006/relationships/image" Target="../media/image15080.png"/><Relationship Id="rId8" Type="http://schemas.openxmlformats.org/officeDocument/2006/relationships/customXml" Target="../ink/ink3099.xml"/><Relationship Id="rId51" Type="http://schemas.openxmlformats.org/officeDocument/2006/relationships/image" Target="../media/image6312.png"/><Relationship Id="rId93" Type="http://schemas.openxmlformats.org/officeDocument/2006/relationships/customXml" Target="../ink/ink3131.xml"/><Relationship Id="rId142" Type="http://schemas.openxmlformats.org/officeDocument/2006/relationships/image" Target="../media/image9310.png"/><Relationship Id="rId163" Type="http://schemas.openxmlformats.org/officeDocument/2006/relationships/customXml" Target="../ink/ink3148.xml"/><Relationship Id="rId3" Type="http://schemas.openxmlformats.org/officeDocument/2006/relationships/slideLayout" Target="../slideLayouts/slideLayout1.xml"/><Relationship Id="rId25" Type="http://schemas.openxmlformats.org/officeDocument/2006/relationships/image" Target="../media/image14180.png"/><Relationship Id="rId46" Type="http://schemas.openxmlformats.org/officeDocument/2006/relationships/customXml" Target="../ink/ink3118.xml"/><Relationship Id="rId137" Type="http://schemas.openxmlformats.org/officeDocument/2006/relationships/customXml" Target="../ink/ink3135.xml"/><Relationship Id="rId158" Type="http://schemas.openxmlformats.org/officeDocument/2006/relationships/image" Target="../media/image15030.png"/><Relationship Id="rId20" Type="http://schemas.openxmlformats.org/officeDocument/2006/relationships/customXml" Target="../ink/ink3105.xml"/><Relationship Id="rId41" Type="http://schemas.openxmlformats.org/officeDocument/2006/relationships/image" Target="../media/image5811.png"/><Relationship Id="rId88" Type="http://schemas.openxmlformats.org/officeDocument/2006/relationships/image" Target="../media/image7012.png"/><Relationship Id="rId132" Type="http://schemas.openxmlformats.org/officeDocument/2006/relationships/image" Target="../media/image4811.png"/><Relationship Id="rId153" Type="http://schemas.openxmlformats.org/officeDocument/2006/relationships/customXml" Target="../ink/ink3143.xml"/></Relationships>
</file>

<file path=ppt/slides/_rels/slide5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640.png"/><Relationship Id="rId63" Type="http://schemas.openxmlformats.org/officeDocument/2006/relationships/image" Target="../media/image4370.png"/><Relationship Id="rId138" Type="http://schemas.openxmlformats.org/officeDocument/2006/relationships/customXml" Target="../ink/ink3197.xml"/><Relationship Id="rId159" Type="http://schemas.openxmlformats.org/officeDocument/2006/relationships/image" Target="../media/image4850.png"/><Relationship Id="rId170" Type="http://schemas.openxmlformats.org/officeDocument/2006/relationships/customXml" Target="../ink/ink3211.xml"/><Relationship Id="rId191" Type="http://schemas.openxmlformats.org/officeDocument/2006/relationships/image" Target="../media/image5000.png"/><Relationship Id="rId205" Type="http://schemas.openxmlformats.org/officeDocument/2006/relationships/image" Target="../media/image1663.png"/><Relationship Id="rId226" Type="http://schemas.openxmlformats.org/officeDocument/2006/relationships/customXml" Target="../ink/ink3239.xml"/><Relationship Id="rId247" Type="http://schemas.openxmlformats.org/officeDocument/2006/relationships/image" Target="../media/image1688.png"/><Relationship Id="rId107" Type="http://schemas.openxmlformats.org/officeDocument/2006/relationships/image" Target="../media/image4590.png"/><Relationship Id="rId11" Type="http://schemas.openxmlformats.org/officeDocument/2006/relationships/image" Target="../media/image1656.png"/><Relationship Id="rId53" Type="http://schemas.openxmlformats.org/officeDocument/2006/relationships/image" Target="../media/image4320.png"/><Relationship Id="rId128" Type="http://schemas.openxmlformats.org/officeDocument/2006/relationships/customXml" Target="../ink/ink3192.xml"/><Relationship Id="rId149" Type="http://schemas.openxmlformats.org/officeDocument/2006/relationships/image" Target="../media/image4800.png"/><Relationship Id="rId5" Type="http://schemas.openxmlformats.org/officeDocument/2006/relationships/image" Target="../media/image4080.png"/><Relationship Id="rId95" Type="http://schemas.openxmlformats.org/officeDocument/2006/relationships/image" Target="../media/image15090.png"/><Relationship Id="rId160" Type="http://schemas.openxmlformats.org/officeDocument/2006/relationships/customXml" Target="../ink/ink3207.xml"/><Relationship Id="rId181" Type="http://schemas.openxmlformats.org/officeDocument/2006/relationships/image" Target="../media/image4950.png"/><Relationship Id="rId216" Type="http://schemas.openxmlformats.org/officeDocument/2006/relationships/customXml" Target="../ink/ink3234.xml"/><Relationship Id="rId237" Type="http://schemas.openxmlformats.org/officeDocument/2006/relationships/image" Target="../media/image1683.png"/><Relationship Id="rId258" Type="http://schemas.openxmlformats.org/officeDocument/2006/relationships/customXml" Target="../ink/ink3255.xml"/><Relationship Id="rId64" Type="http://schemas.openxmlformats.org/officeDocument/2006/relationships/customXml" Target="../ink/ink3165.xml"/><Relationship Id="rId118" Type="http://schemas.openxmlformats.org/officeDocument/2006/relationships/customXml" Target="../ink/ink3188.xml"/><Relationship Id="rId139" Type="http://schemas.openxmlformats.org/officeDocument/2006/relationships/image" Target="../media/image4750.png"/><Relationship Id="rId85" Type="http://schemas.openxmlformats.org/officeDocument/2006/relationships/image" Target="../media/image4480.png"/><Relationship Id="rId150" Type="http://schemas.openxmlformats.org/officeDocument/2006/relationships/customXml" Target="../ink/ink3203.xml"/><Relationship Id="rId171" Type="http://schemas.openxmlformats.org/officeDocument/2006/relationships/image" Target="../media/image4900.png"/><Relationship Id="rId192" Type="http://schemas.openxmlformats.org/officeDocument/2006/relationships/customXml" Target="../ink/ink3222.xml"/><Relationship Id="rId206" Type="http://schemas.openxmlformats.org/officeDocument/2006/relationships/customXml" Target="../ink/ink3229.xml"/><Relationship Id="rId227" Type="http://schemas.openxmlformats.org/officeDocument/2006/relationships/image" Target="../media/image1675.png"/><Relationship Id="rId248" Type="http://schemas.openxmlformats.org/officeDocument/2006/relationships/customXml" Target="../ink/ink3250.xml"/><Relationship Id="rId12" Type="http://schemas.openxmlformats.org/officeDocument/2006/relationships/customXml" Target="../ink/ink3155.xml"/><Relationship Id="rId108" Type="http://schemas.openxmlformats.org/officeDocument/2006/relationships/customXml" Target="../ink/ink3183.xml"/><Relationship Id="rId129" Type="http://schemas.openxmlformats.org/officeDocument/2006/relationships/image" Target="../media/image4700.png"/><Relationship Id="rId54" Type="http://schemas.openxmlformats.org/officeDocument/2006/relationships/customXml" Target="../ink/ink3162.xml"/><Relationship Id="rId75" Type="http://schemas.openxmlformats.org/officeDocument/2006/relationships/image" Target="../media/image4430.png"/><Relationship Id="rId96" Type="http://schemas.openxmlformats.org/officeDocument/2006/relationships/customXml" Target="../ink/ink3179.xml"/><Relationship Id="rId140" Type="http://schemas.openxmlformats.org/officeDocument/2006/relationships/customXml" Target="../ink/ink3198.xml"/><Relationship Id="rId182" Type="http://schemas.openxmlformats.org/officeDocument/2006/relationships/customXml" Target="../ink/ink3217.xml"/><Relationship Id="rId217" Type="http://schemas.openxmlformats.org/officeDocument/2006/relationships/image" Target="../media/image1669.png"/><Relationship Id="rId6" Type="http://schemas.openxmlformats.org/officeDocument/2006/relationships/customXml" Target="../ink/ink3152.xml"/><Relationship Id="rId238" Type="http://schemas.openxmlformats.org/officeDocument/2006/relationships/customXml" Target="../ink/ink3245.xml"/><Relationship Id="rId259" Type="http://schemas.openxmlformats.org/officeDocument/2006/relationships/image" Target="../media/image1697.png"/><Relationship Id="rId119" Type="http://schemas.openxmlformats.org/officeDocument/2006/relationships/image" Target="../media/image4650.png"/><Relationship Id="rId65" Type="http://schemas.openxmlformats.org/officeDocument/2006/relationships/image" Target="../media/image4380.png"/><Relationship Id="rId86" Type="http://schemas.openxmlformats.org/officeDocument/2006/relationships/customXml" Target="../ink/ink3174.xml"/><Relationship Id="rId130" Type="http://schemas.openxmlformats.org/officeDocument/2006/relationships/customXml" Target="../ink/ink3193.xml"/><Relationship Id="rId151" Type="http://schemas.openxmlformats.org/officeDocument/2006/relationships/image" Target="../media/image4812.png"/><Relationship Id="rId172" Type="http://schemas.openxmlformats.org/officeDocument/2006/relationships/customXml" Target="../ink/ink3212.xml"/><Relationship Id="rId193" Type="http://schemas.openxmlformats.org/officeDocument/2006/relationships/image" Target="../media/image5011.png"/><Relationship Id="rId207" Type="http://schemas.openxmlformats.org/officeDocument/2006/relationships/image" Target="../media/image1664.png"/><Relationship Id="rId228" Type="http://schemas.openxmlformats.org/officeDocument/2006/relationships/customXml" Target="../ink/ink3240.xml"/><Relationship Id="rId249" Type="http://schemas.openxmlformats.org/officeDocument/2006/relationships/image" Target="../media/image1689.png"/><Relationship Id="rId109" Type="http://schemas.openxmlformats.org/officeDocument/2006/relationships/image" Target="../media/image4600.png"/><Relationship Id="rId260" Type="http://schemas.openxmlformats.org/officeDocument/2006/relationships/customXml" Target="../ink/ink3256.xml"/><Relationship Id="rId76" Type="http://schemas.openxmlformats.org/officeDocument/2006/relationships/customXml" Target="../ink/ink3170.xml"/><Relationship Id="rId120" Type="http://schemas.openxmlformats.org/officeDocument/2006/relationships/customXml" Target="../ink/ink3189.xml"/><Relationship Id="rId141" Type="http://schemas.openxmlformats.org/officeDocument/2006/relationships/image" Target="../media/image4760.png"/><Relationship Id="rId7" Type="http://schemas.openxmlformats.org/officeDocument/2006/relationships/image" Target="../media/image4090.png"/><Relationship Id="rId183" Type="http://schemas.openxmlformats.org/officeDocument/2006/relationships/image" Target="../media/image4960.png"/><Relationship Id="rId218" Type="http://schemas.openxmlformats.org/officeDocument/2006/relationships/customXml" Target="../ink/ink3235.xml"/><Relationship Id="rId239" Type="http://schemas.openxmlformats.org/officeDocument/2006/relationships/image" Target="../media/image1684.png"/><Relationship Id="rId250" Type="http://schemas.openxmlformats.org/officeDocument/2006/relationships/customXml" Target="../ink/ink3251.xml"/><Relationship Id="rId45" Type="http://schemas.openxmlformats.org/officeDocument/2006/relationships/image" Target="../media/image4280.png"/><Relationship Id="rId66" Type="http://schemas.openxmlformats.org/officeDocument/2006/relationships/customXml" Target="../ink/ink3166.xml"/><Relationship Id="rId87" Type="http://schemas.openxmlformats.org/officeDocument/2006/relationships/image" Target="../media/image4490.png"/><Relationship Id="rId110" Type="http://schemas.openxmlformats.org/officeDocument/2006/relationships/customXml" Target="../ink/ink3184.xml"/><Relationship Id="rId131" Type="http://schemas.openxmlformats.org/officeDocument/2006/relationships/image" Target="../media/image4712.png"/><Relationship Id="rId152" Type="http://schemas.openxmlformats.org/officeDocument/2006/relationships/customXml" Target="../ink/ink3204.xml"/><Relationship Id="rId173" Type="http://schemas.openxmlformats.org/officeDocument/2006/relationships/image" Target="../media/image4912.png"/><Relationship Id="rId194" Type="http://schemas.openxmlformats.org/officeDocument/2006/relationships/customXml" Target="../ink/ink3223.xml"/><Relationship Id="rId208" Type="http://schemas.openxmlformats.org/officeDocument/2006/relationships/customXml" Target="../ink/ink3230.xml"/><Relationship Id="rId229" Type="http://schemas.openxmlformats.org/officeDocument/2006/relationships/image" Target="../media/image1676.png"/><Relationship Id="rId240" Type="http://schemas.openxmlformats.org/officeDocument/2006/relationships/customXml" Target="../ink/ink3246.xml"/><Relationship Id="rId261" Type="http://schemas.openxmlformats.org/officeDocument/2006/relationships/image" Target="../media/image1698.png"/><Relationship Id="rId30" Type="http://schemas.openxmlformats.org/officeDocument/2006/relationships/customXml" Target="../ink/ink3157.xml"/><Relationship Id="rId77" Type="http://schemas.openxmlformats.org/officeDocument/2006/relationships/image" Target="../media/image4440.png"/><Relationship Id="rId100" Type="http://schemas.openxmlformats.org/officeDocument/2006/relationships/customXml" Target="../ink/ink3180.xml"/><Relationship Id="rId105" Type="http://schemas.openxmlformats.org/officeDocument/2006/relationships/image" Target="../media/image4580.png"/><Relationship Id="rId147" Type="http://schemas.openxmlformats.org/officeDocument/2006/relationships/image" Target="../media/image4790.png"/><Relationship Id="rId168" Type="http://schemas.openxmlformats.org/officeDocument/2006/relationships/customXml" Target="../ink/ink3210.xml"/><Relationship Id="rId8" Type="http://schemas.openxmlformats.org/officeDocument/2006/relationships/customXml" Target="../ink/ink3153.xml"/><Relationship Id="rId51" Type="http://schemas.openxmlformats.org/officeDocument/2006/relationships/image" Target="../media/image4312.png"/><Relationship Id="rId72" Type="http://schemas.openxmlformats.org/officeDocument/2006/relationships/customXml" Target="../ink/ink3169.xml"/><Relationship Id="rId93" Type="http://schemas.openxmlformats.org/officeDocument/2006/relationships/image" Target="../media/image4520.png"/><Relationship Id="rId121" Type="http://schemas.openxmlformats.org/officeDocument/2006/relationships/image" Target="../media/image4660.png"/><Relationship Id="rId142" Type="http://schemas.openxmlformats.org/officeDocument/2006/relationships/customXml" Target="../ink/ink3199.xml"/><Relationship Id="rId163" Type="http://schemas.openxmlformats.org/officeDocument/2006/relationships/image" Target="../media/image81000.png"/><Relationship Id="rId184" Type="http://schemas.openxmlformats.org/officeDocument/2006/relationships/customXml" Target="../ink/ink3218.xml"/><Relationship Id="rId189" Type="http://schemas.openxmlformats.org/officeDocument/2006/relationships/image" Target="../media/image4990.png"/><Relationship Id="rId219" Type="http://schemas.openxmlformats.org/officeDocument/2006/relationships/image" Target="../media/image1671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233.xml"/><Relationship Id="rId230" Type="http://schemas.openxmlformats.org/officeDocument/2006/relationships/customXml" Target="../ink/ink3241.xml"/><Relationship Id="rId235" Type="http://schemas.openxmlformats.org/officeDocument/2006/relationships/image" Target="../media/image1679.png"/><Relationship Id="rId251" Type="http://schemas.openxmlformats.org/officeDocument/2006/relationships/image" Target="../media/image1693.png"/><Relationship Id="rId256" Type="http://schemas.openxmlformats.org/officeDocument/2006/relationships/customXml" Target="../ink/ink3254.xml"/><Relationship Id="rId46" Type="http://schemas.openxmlformats.org/officeDocument/2006/relationships/customXml" Target="../ink/ink3158.xml"/><Relationship Id="rId67" Type="http://schemas.openxmlformats.org/officeDocument/2006/relationships/image" Target="../media/image4390.png"/><Relationship Id="rId116" Type="http://schemas.openxmlformats.org/officeDocument/2006/relationships/customXml" Target="../ink/ink3187.xml"/><Relationship Id="rId137" Type="http://schemas.openxmlformats.org/officeDocument/2006/relationships/image" Target="../media/image4740.png"/><Relationship Id="rId158" Type="http://schemas.openxmlformats.org/officeDocument/2006/relationships/customXml" Target="../ink/ink3206.xml"/><Relationship Id="rId62" Type="http://schemas.openxmlformats.org/officeDocument/2006/relationships/customXml" Target="../ink/ink3164.xml"/><Relationship Id="rId88" Type="http://schemas.openxmlformats.org/officeDocument/2006/relationships/customXml" Target="../ink/ink3175.xml"/><Relationship Id="rId111" Type="http://schemas.openxmlformats.org/officeDocument/2006/relationships/image" Target="../media/image4612.png"/><Relationship Id="rId132" Type="http://schemas.openxmlformats.org/officeDocument/2006/relationships/customXml" Target="../ink/ink3194.xml"/><Relationship Id="rId153" Type="http://schemas.openxmlformats.org/officeDocument/2006/relationships/image" Target="../media/image4820.png"/><Relationship Id="rId174" Type="http://schemas.openxmlformats.org/officeDocument/2006/relationships/customXml" Target="../ink/ink3213.xml"/><Relationship Id="rId179" Type="http://schemas.openxmlformats.org/officeDocument/2006/relationships/image" Target="../media/image4940.png"/><Relationship Id="rId195" Type="http://schemas.openxmlformats.org/officeDocument/2006/relationships/image" Target="../media/image5020.png"/><Relationship Id="rId209" Type="http://schemas.openxmlformats.org/officeDocument/2006/relationships/image" Target="../media/image1665.png"/><Relationship Id="rId190" Type="http://schemas.openxmlformats.org/officeDocument/2006/relationships/customXml" Target="../ink/ink3221.xml"/><Relationship Id="rId204" Type="http://schemas.openxmlformats.org/officeDocument/2006/relationships/customXml" Target="../ink/ink3228.xml"/><Relationship Id="rId220" Type="http://schemas.openxmlformats.org/officeDocument/2006/relationships/customXml" Target="../ink/ink3236.xml"/><Relationship Id="rId225" Type="http://schemas.openxmlformats.org/officeDocument/2006/relationships/image" Target="../media/image1674.png"/><Relationship Id="rId241" Type="http://schemas.openxmlformats.org/officeDocument/2006/relationships/image" Target="../media/image1685.png"/><Relationship Id="rId246" Type="http://schemas.openxmlformats.org/officeDocument/2006/relationships/customXml" Target="../ink/ink3249.xml"/><Relationship Id="rId106" Type="http://schemas.openxmlformats.org/officeDocument/2006/relationships/customXml" Target="../ink/ink3182.xml"/><Relationship Id="rId127" Type="http://schemas.openxmlformats.org/officeDocument/2006/relationships/image" Target="../media/image4690.png"/><Relationship Id="rId262" Type="http://schemas.openxmlformats.org/officeDocument/2006/relationships/customXml" Target="../ink/ink3257.xml"/><Relationship Id="rId10" Type="http://schemas.openxmlformats.org/officeDocument/2006/relationships/customXml" Target="../ink/ink3154.xml"/><Relationship Id="rId52" Type="http://schemas.openxmlformats.org/officeDocument/2006/relationships/customXml" Target="../ink/ink3161.xml"/><Relationship Id="rId78" Type="http://schemas.openxmlformats.org/officeDocument/2006/relationships/customXml" Target="../ink/ink3171.xml"/><Relationship Id="rId94" Type="http://schemas.openxmlformats.org/officeDocument/2006/relationships/customXml" Target="../ink/ink3178.xml"/><Relationship Id="rId99" Type="http://schemas.openxmlformats.org/officeDocument/2006/relationships/image" Target="../media/image4550.png"/><Relationship Id="rId122" Type="http://schemas.openxmlformats.org/officeDocument/2006/relationships/customXml" Target="../ink/ink3190.xml"/><Relationship Id="rId143" Type="http://schemas.openxmlformats.org/officeDocument/2006/relationships/image" Target="../media/image4770.png"/><Relationship Id="rId148" Type="http://schemas.openxmlformats.org/officeDocument/2006/relationships/customXml" Target="../ink/ink3202.xml"/><Relationship Id="rId164" Type="http://schemas.openxmlformats.org/officeDocument/2006/relationships/customXml" Target="../ink/ink3208.xml"/><Relationship Id="rId169" Type="http://schemas.openxmlformats.org/officeDocument/2006/relationships/image" Target="../media/image4890.png"/><Relationship Id="rId185" Type="http://schemas.openxmlformats.org/officeDocument/2006/relationships/image" Target="../media/image1657.png"/><Relationship Id="rId4" Type="http://schemas.openxmlformats.org/officeDocument/2006/relationships/customXml" Target="../ink/ink3151.xml"/><Relationship Id="rId9" Type="http://schemas.openxmlformats.org/officeDocument/2006/relationships/image" Target="../media/image4100.png"/><Relationship Id="rId180" Type="http://schemas.openxmlformats.org/officeDocument/2006/relationships/customXml" Target="../ink/ink3216.xml"/><Relationship Id="rId210" Type="http://schemas.openxmlformats.org/officeDocument/2006/relationships/customXml" Target="../ink/ink3231.xml"/><Relationship Id="rId215" Type="http://schemas.openxmlformats.org/officeDocument/2006/relationships/image" Target="../media/image1668.png"/><Relationship Id="rId236" Type="http://schemas.openxmlformats.org/officeDocument/2006/relationships/customXml" Target="../ink/ink3244.xml"/><Relationship Id="rId257" Type="http://schemas.openxmlformats.org/officeDocument/2006/relationships/image" Target="../media/image1696.png"/><Relationship Id="rId231" Type="http://schemas.openxmlformats.org/officeDocument/2006/relationships/image" Target="../media/image1677.png"/><Relationship Id="rId252" Type="http://schemas.openxmlformats.org/officeDocument/2006/relationships/customXml" Target="../ink/ink3252.xml"/><Relationship Id="rId47" Type="http://schemas.openxmlformats.org/officeDocument/2006/relationships/image" Target="../media/image4290.png"/><Relationship Id="rId68" Type="http://schemas.openxmlformats.org/officeDocument/2006/relationships/customXml" Target="../ink/ink3167.xml"/><Relationship Id="rId89" Type="http://schemas.openxmlformats.org/officeDocument/2006/relationships/image" Target="../media/image4500.png"/><Relationship Id="rId112" Type="http://schemas.openxmlformats.org/officeDocument/2006/relationships/customXml" Target="../ink/ink3185.xml"/><Relationship Id="rId133" Type="http://schemas.openxmlformats.org/officeDocument/2006/relationships/image" Target="../media/image4720.png"/><Relationship Id="rId154" Type="http://schemas.openxmlformats.org/officeDocument/2006/relationships/customXml" Target="../ink/ink3205.xml"/><Relationship Id="rId175" Type="http://schemas.openxmlformats.org/officeDocument/2006/relationships/image" Target="../media/image4920.png"/><Relationship Id="rId196" Type="http://schemas.openxmlformats.org/officeDocument/2006/relationships/customXml" Target="../ink/ink3224.xml"/><Relationship Id="rId200" Type="http://schemas.openxmlformats.org/officeDocument/2006/relationships/customXml" Target="../ink/ink3226.xml"/><Relationship Id="rId221" Type="http://schemas.openxmlformats.org/officeDocument/2006/relationships/image" Target="../media/image1672.png"/><Relationship Id="rId242" Type="http://schemas.openxmlformats.org/officeDocument/2006/relationships/customXml" Target="../ink/ink3247.xml"/><Relationship Id="rId263" Type="http://schemas.openxmlformats.org/officeDocument/2006/relationships/image" Target="../media/image1699.png"/><Relationship Id="rId79" Type="http://schemas.openxmlformats.org/officeDocument/2006/relationships/image" Target="../media/image4450.png"/><Relationship Id="rId123" Type="http://schemas.openxmlformats.org/officeDocument/2006/relationships/image" Target="../media/image4670.png"/><Relationship Id="rId144" Type="http://schemas.openxmlformats.org/officeDocument/2006/relationships/customXml" Target="../ink/ink3200.xml"/><Relationship Id="rId90" Type="http://schemas.openxmlformats.org/officeDocument/2006/relationships/customXml" Target="../ink/ink3176.xml"/><Relationship Id="rId165" Type="http://schemas.openxmlformats.org/officeDocument/2006/relationships/image" Target="../media/image4870.png"/><Relationship Id="rId186" Type="http://schemas.openxmlformats.org/officeDocument/2006/relationships/customXml" Target="../ink/ink3219.xml"/><Relationship Id="rId211" Type="http://schemas.openxmlformats.org/officeDocument/2006/relationships/image" Target="../media/image1666.png"/><Relationship Id="rId232" Type="http://schemas.openxmlformats.org/officeDocument/2006/relationships/customXml" Target="../ink/ink3242.xml"/><Relationship Id="rId253" Type="http://schemas.openxmlformats.org/officeDocument/2006/relationships/image" Target="../media/image1694.png"/><Relationship Id="rId27" Type="http://schemas.openxmlformats.org/officeDocument/2006/relationships/image" Target="../media/image4190.png"/><Relationship Id="rId48" Type="http://schemas.openxmlformats.org/officeDocument/2006/relationships/customXml" Target="../ink/ink3159.xml"/><Relationship Id="rId69" Type="http://schemas.openxmlformats.org/officeDocument/2006/relationships/image" Target="../media/image4400.png"/><Relationship Id="rId113" Type="http://schemas.openxmlformats.org/officeDocument/2006/relationships/image" Target="../media/image4620.png"/><Relationship Id="rId134" Type="http://schemas.openxmlformats.org/officeDocument/2006/relationships/customXml" Target="../ink/ink3195.xml"/><Relationship Id="rId80" Type="http://schemas.openxmlformats.org/officeDocument/2006/relationships/customXml" Target="../ink/ink3172.xml"/><Relationship Id="rId176" Type="http://schemas.openxmlformats.org/officeDocument/2006/relationships/customXml" Target="../ink/ink3214.xml"/><Relationship Id="rId197" Type="http://schemas.openxmlformats.org/officeDocument/2006/relationships/image" Target="../media/image1658.png"/><Relationship Id="rId201" Type="http://schemas.openxmlformats.org/officeDocument/2006/relationships/image" Target="../media/image1661.png"/><Relationship Id="rId222" Type="http://schemas.openxmlformats.org/officeDocument/2006/relationships/customXml" Target="../ink/ink3237.xml"/><Relationship Id="rId243" Type="http://schemas.openxmlformats.org/officeDocument/2006/relationships/image" Target="../media/image1686.png"/><Relationship Id="rId264" Type="http://schemas.openxmlformats.org/officeDocument/2006/relationships/customXml" Target="../ink/ink3258.xml"/><Relationship Id="rId59" Type="http://schemas.openxmlformats.org/officeDocument/2006/relationships/image" Target="../media/image4350.png"/><Relationship Id="rId103" Type="http://schemas.openxmlformats.org/officeDocument/2006/relationships/image" Target="../media/image4570.png"/><Relationship Id="rId124" Type="http://schemas.openxmlformats.org/officeDocument/2006/relationships/customXml" Target="../ink/ink3191.xml"/><Relationship Id="rId70" Type="http://schemas.openxmlformats.org/officeDocument/2006/relationships/customXml" Target="../ink/ink3168.xml"/><Relationship Id="rId91" Type="http://schemas.openxmlformats.org/officeDocument/2006/relationships/image" Target="../media/image4512.png"/><Relationship Id="rId145" Type="http://schemas.openxmlformats.org/officeDocument/2006/relationships/image" Target="../media/image4780.png"/><Relationship Id="rId166" Type="http://schemas.openxmlformats.org/officeDocument/2006/relationships/customXml" Target="../ink/ink3209.xml"/><Relationship Id="rId187" Type="http://schemas.openxmlformats.org/officeDocument/2006/relationships/image" Target="../media/image4980.png"/><Relationship Id="rId1" Type="http://schemas.microsoft.com/office/2007/relationships/media" Target="../media/media59.m4a"/><Relationship Id="rId212" Type="http://schemas.openxmlformats.org/officeDocument/2006/relationships/customXml" Target="../ink/ink3232.xml"/><Relationship Id="rId233" Type="http://schemas.openxmlformats.org/officeDocument/2006/relationships/image" Target="../media/image1678.png"/><Relationship Id="rId254" Type="http://schemas.openxmlformats.org/officeDocument/2006/relationships/customXml" Target="../ink/ink3253.xml"/><Relationship Id="rId28" Type="http://schemas.openxmlformats.org/officeDocument/2006/relationships/customXml" Target="../ink/ink3156.xml"/><Relationship Id="rId49" Type="http://schemas.openxmlformats.org/officeDocument/2006/relationships/image" Target="../media/image4300.png"/><Relationship Id="rId114" Type="http://schemas.openxmlformats.org/officeDocument/2006/relationships/customXml" Target="../ink/ink3186.xml"/><Relationship Id="rId60" Type="http://schemas.openxmlformats.org/officeDocument/2006/relationships/customXml" Target="../ink/ink3163.xml"/><Relationship Id="rId81" Type="http://schemas.openxmlformats.org/officeDocument/2006/relationships/image" Target="../media/image4460.png"/><Relationship Id="rId135" Type="http://schemas.openxmlformats.org/officeDocument/2006/relationships/image" Target="../media/image4730.png"/><Relationship Id="rId177" Type="http://schemas.openxmlformats.org/officeDocument/2006/relationships/image" Target="../media/image4930.png"/><Relationship Id="rId198" Type="http://schemas.openxmlformats.org/officeDocument/2006/relationships/customXml" Target="../ink/ink3225.xml"/><Relationship Id="rId202" Type="http://schemas.openxmlformats.org/officeDocument/2006/relationships/customXml" Target="../ink/ink3227.xml"/><Relationship Id="rId223" Type="http://schemas.openxmlformats.org/officeDocument/2006/relationships/image" Target="../media/image1673.png"/><Relationship Id="rId244" Type="http://schemas.openxmlformats.org/officeDocument/2006/relationships/customXml" Target="../ink/ink3248.xml"/><Relationship Id="rId265" Type="http://schemas.openxmlformats.org/officeDocument/2006/relationships/image" Target="../media/image1703.png"/><Relationship Id="rId50" Type="http://schemas.openxmlformats.org/officeDocument/2006/relationships/customXml" Target="../ink/ink3160.xml"/><Relationship Id="rId104" Type="http://schemas.openxmlformats.org/officeDocument/2006/relationships/customXml" Target="../ink/ink3181.xml"/><Relationship Id="rId146" Type="http://schemas.openxmlformats.org/officeDocument/2006/relationships/customXml" Target="../ink/ink3201.xml"/><Relationship Id="rId167" Type="http://schemas.openxmlformats.org/officeDocument/2006/relationships/image" Target="../media/image4880.png"/><Relationship Id="rId188" Type="http://schemas.openxmlformats.org/officeDocument/2006/relationships/customXml" Target="../ink/ink3220.xml"/><Relationship Id="rId71" Type="http://schemas.openxmlformats.org/officeDocument/2006/relationships/image" Target="../media/image4412.png"/><Relationship Id="rId92" Type="http://schemas.openxmlformats.org/officeDocument/2006/relationships/customXml" Target="../ink/ink3177.xml"/><Relationship Id="rId213" Type="http://schemas.openxmlformats.org/officeDocument/2006/relationships/image" Target="../media/image1667.png"/><Relationship Id="rId234" Type="http://schemas.openxmlformats.org/officeDocument/2006/relationships/customXml" Target="../ink/ink3243.xml"/><Relationship Id="rId2" Type="http://schemas.openxmlformats.org/officeDocument/2006/relationships/audio" Target="../media/media59.m4a"/><Relationship Id="rId29" Type="http://schemas.openxmlformats.org/officeDocument/2006/relationships/image" Target="../media/image4200.png"/><Relationship Id="rId255" Type="http://schemas.openxmlformats.org/officeDocument/2006/relationships/image" Target="../media/image1695.png"/><Relationship Id="rId115" Type="http://schemas.openxmlformats.org/officeDocument/2006/relationships/image" Target="../media/image4630.png"/><Relationship Id="rId136" Type="http://schemas.openxmlformats.org/officeDocument/2006/relationships/customXml" Target="../ink/ink3196.xml"/><Relationship Id="rId157" Type="http://schemas.openxmlformats.org/officeDocument/2006/relationships/image" Target="../media/image4840.png"/><Relationship Id="rId178" Type="http://schemas.openxmlformats.org/officeDocument/2006/relationships/customXml" Target="../ink/ink3215.xml"/><Relationship Id="rId61" Type="http://schemas.openxmlformats.org/officeDocument/2006/relationships/image" Target="../media/image4360.png"/><Relationship Id="rId82" Type="http://schemas.openxmlformats.org/officeDocument/2006/relationships/customXml" Target="../ink/ink3173.xml"/><Relationship Id="rId199" Type="http://schemas.openxmlformats.org/officeDocument/2006/relationships/image" Target="../media/image1659.png"/><Relationship Id="rId203" Type="http://schemas.openxmlformats.org/officeDocument/2006/relationships/image" Target="../media/image1662.png"/><Relationship Id="rId224" Type="http://schemas.openxmlformats.org/officeDocument/2006/relationships/customXml" Target="../ink/ink3238.xml"/><Relationship Id="rId245" Type="http://schemas.openxmlformats.org/officeDocument/2006/relationships/image" Target="../media/image1687.png"/><Relationship Id="rId266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3.png"/><Relationship Id="rId21" Type="http://schemas.openxmlformats.org/officeDocument/2006/relationships/image" Target="../media/image125.png"/><Relationship Id="rId42" Type="http://schemas.openxmlformats.org/officeDocument/2006/relationships/customXml" Target="../ink/ink157.xml"/><Relationship Id="rId63" Type="http://schemas.openxmlformats.org/officeDocument/2006/relationships/image" Target="../media/image146.png"/><Relationship Id="rId84" Type="http://schemas.openxmlformats.org/officeDocument/2006/relationships/customXml" Target="../ink/ink178.xml"/><Relationship Id="rId138" Type="http://schemas.openxmlformats.org/officeDocument/2006/relationships/customXml" Target="../ink/ink205.xml"/><Relationship Id="rId16" Type="http://schemas.openxmlformats.org/officeDocument/2006/relationships/customXml" Target="../ink/ink144.xml"/><Relationship Id="rId107" Type="http://schemas.openxmlformats.org/officeDocument/2006/relationships/image" Target="../media/image168.png"/><Relationship Id="rId11" Type="http://schemas.openxmlformats.org/officeDocument/2006/relationships/image" Target="../media/image120.png"/><Relationship Id="rId32" Type="http://schemas.openxmlformats.org/officeDocument/2006/relationships/customXml" Target="../ink/ink152.xml"/><Relationship Id="rId37" Type="http://schemas.openxmlformats.org/officeDocument/2006/relationships/image" Target="../media/image133.png"/><Relationship Id="rId53" Type="http://schemas.openxmlformats.org/officeDocument/2006/relationships/image" Target="../media/image141.png"/><Relationship Id="rId58" Type="http://schemas.openxmlformats.org/officeDocument/2006/relationships/customXml" Target="../ink/ink165.xml"/><Relationship Id="rId74" Type="http://schemas.openxmlformats.org/officeDocument/2006/relationships/customXml" Target="../ink/ink173.xml"/><Relationship Id="rId79" Type="http://schemas.openxmlformats.org/officeDocument/2006/relationships/image" Target="../media/image154.png"/><Relationship Id="rId102" Type="http://schemas.openxmlformats.org/officeDocument/2006/relationships/customXml" Target="../ink/ink187.xml"/><Relationship Id="rId123" Type="http://schemas.openxmlformats.org/officeDocument/2006/relationships/image" Target="../media/image176.png"/><Relationship Id="rId128" Type="http://schemas.openxmlformats.org/officeDocument/2006/relationships/customXml" Target="../ink/ink200.xml"/><Relationship Id="rId5" Type="http://schemas.openxmlformats.org/officeDocument/2006/relationships/image" Target="../media/image117.png"/><Relationship Id="rId90" Type="http://schemas.openxmlformats.org/officeDocument/2006/relationships/customXml" Target="../ink/ink181.xml"/><Relationship Id="rId95" Type="http://schemas.openxmlformats.org/officeDocument/2006/relationships/image" Target="../media/image162.png"/><Relationship Id="rId22" Type="http://schemas.openxmlformats.org/officeDocument/2006/relationships/customXml" Target="../ink/ink147.xml"/><Relationship Id="rId27" Type="http://schemas.openxmlformats.org/officeDocument/2006/relationships/image" Target="../media/image128.png"/><Relationship Id="rId43" Type="http://schemas.openxmlformats.org/officeDocument/2006/relationships/image" Target="../media/image136.png"/><Relationship Id="rId48" Type="http://schemas.openxmlformats.org/officeDocument/2006/relationships/customXml" Target="../ink/ink160.xml"/><Relationship Id="rId64" Type="http://schemas.openxmlformats.org/officeDocument/2006/relationships/customXml" Target="../ink/ink168.xml"/><Relationship Id="rId69" Type="http://schemas.openxmlformats.org/officeDocument/2006/relationships/image" Target="../media/image149.png"/><Relationship Id="rId113" Type="http://schemas.openxmlformats.org/officeDocument/2006/relationships/image" Target="../media/image171.png"/><Relationship Id="rId118" Type="http://schemas.openxmlformats.org/officeDocument/2006/relationships/customXml" Target="../ink/ink195.xml"/><Relationship Id="rId134" Type="http://schemas.openxmlformats.org/officeDocument/2006/relationships/customXml" Target="../ink/ink203.xml"/><Relationship Id="rId139" Type="http://schemas.openxmlformats.org/officeDocument/2006/relationships/image" Target="../media/image184.png"/><Relationship Id="rId80" Type="http://schemas.openxmlformats.org/officeDocument/2006/relationships/customXml" Target="../ink/ink176.xml"/><Relationship Id="rId85" Type="http://schemas.openxmlformats.org/officeDocument/2006/relationships/image" Target="../media/image157.png"/><Relationship Id="rId12" Type="http://schemas.openxmlformats.org/officeDocument/2006/relationships/customXml" Target="../ink/ink142.xml"/><Relationship Id="rId17" Type="http://schemas.openxmlformats.org/officeDocument/2006/relationships/image" Target="../media/image123.png"/><Relationship Id="rId33" Type="http://schemas.openxmlformats.org/officeDocument/2006/relationships/image" Target="../media/image131.png"/><Relationship Id="rId38" Type="http://schemas.openxmlformats.org/officeDocument/2006/relationships/customXml" Target="../ink/ink155.xml"/><Relationship Id="rId59" Type="http://schemas.openxmlformats.org/officeDocument/2006/relationships/image" Target="../media/image144.png"/><Relationship Id="rId103" Type="http://schemas.openxmlformats.org/officeDocument/2006/relationships/image" Target="../media/image166.png"/><Relationship Id="rId108" Type="http://schemas.openxmlformats.org/officeDocument/2006/relationships/customXml" Target="../ink/ink190.xml"/><Relationship Id="rId124" Type="http://schemas.openxmlformats.org/officeDocument/2006/relationships/customXml" Target="../ink/ink198.xml"/><Relationship Id="rId129" Type="http://schemas.openxmlformats.org/officeDocument/2006/relationships/image" Target="../media/image179.png"/><Relationship Id="rId54" Type="http://schemas.openxmlformats.org/officeDocument/2006/relationships/customXml" Target="../ink/ink163.xml"/><Relationship Id="rId70" Type="http://schemas.openxmlformats.org/officeDocument/2006/relationships/customXml" Target="../ink/ink171.xml"/><Relationship Id="rId75" Type="http://schemas.openxmlformats.org/officeDocument/2006/relationships/image" Target="../media/image152.png"/><Relationship Id="rId91" Type="http://schemas.openxmlformats.org/officeDocument/2006/relationships/image" Target="../media/image160.png"/><Relationship Id="rId96" Type="http://schemas.openxmlformats.org/officeDocument/2006/relationships/customXml" Target="../ink/ink184.xml"/><Relationship Id="rId140" Type="http://schemas.openxmlformats.org/officeDocument/2006/relationships/image" Target="../media/image1.png"/><Relationship Id="rId1" Type="http://schemas.microsoft.com/office/2007/relationships/media" Target="../media/media6.m4a"/><Relationship Id="rId6" Type="http://schemas.openxmlformats.org/officeDocument/2006/relationships/customXml" Target="../ink/ink139.xml"/><Relationship Id="rId23" Type="http://schemas.openxmlformats.org/officeDocument/2006/relationships/image" Target="../media/image126.png"/><Relationship Id="rId28" Type="http://schemas.openxmlformats.org/officeDocument/2006/relationships/customXml" Target="../ink/ink150.xml"/><Relationship Id="rId49" Type="http://schemas.openxmlformats.org/officeDocument/2006/relationships/image" Target="../media/image139.png"/><Relationship Id="rId114" Type="http://schemas.openxmlformats.org/officeDocument/2006/relationships/customXml" Target="../ink/ink193.xml"/><Relationship Id="rId119" Type="http://schemas.openxmlformats.org/officeDocument/2006/relationships/image" Target="../media/image174.png"/><Relationship Id="rId44" Type="http://schemas.openxmlformats.org/officeDocument/2006/relationships/customXml" Target="../ink/ink158.xml"/><Relationship Id="rId60" Type="http://schemas.openxmlformats.org/officeDocument/2006/relationships/customXml" Target="../ink/ink166.xml"/><Relationship Id="rId65" Type="http://schemas.openxmlformats.org/officeDocument/2006/relationships/image" Target="../media/image147.png"/><Relationship Id="rId81" Type="http://schemas.openxmlformats.org/officeDocument/2006/relationships/image" Target="../media/image155.png"/><Relationship Id="rId86" Type="http://schemas.openxmlformats.org/officeDocument/2006/relationships/customXml" Target="../ink/ink179.xml"/><Relationship Id="rId130" Type="http://schemas.openxmlformats.org/officeDocument/2006/relationships/customXml" Target="../ink/ink201.xml"/><Relationship Id="rId135" Type="http://schemas.openxmlformats.org/officeDocument/2006/relationships/image" Target="../media/image182.png"/><Relationship Id="rId13" Type="http://schemas.openxmlformats.org/officeDocument/2006/relationships/image" Target="../media/image121.png"/><Relationship Id="rId18" Type="http://schemas.openxmlformats.org/officeDocument/2006/relationships/customXml" Target="../ink/ink145.xml"/><Relationship Id="rId39" Type="http://schemas.openxmlformats.org/officeDocument/2006/relationships/image" Target="../media/image134.png"/><Relationship Id="rId109" Type="http://schemas.openxmlformats.org/officeDocument/2006/relationships/image" Target="../media/image169.png"/><Relationship Id="rId34" Type="http://schemas.openxmlformats.org/officeDocument/2006/relationships/customXml" Target="../ink/ink153.xml"/><Relationship Id="rId50" Type="http://schemas.openxmlformats.org/officeDocument/2006/relationships/customXml" Target="../ink/ink161.xml"/><Relationship Id="rId55" Type="http://schemas.openxmlformats.org/officeDocument/2006/relationships/image" Target="../media/image142.png"/><Relationship Id="rId76" Type="http://schemas.openxmlformats.org/officeDocument/2006/relationships/customXml" Target="../ink/ink174.xml"/><Relationship Id="rId97" Type="http://schemas.openxmlformats.org/officeDocument/2006/relationships/image" Target="../media/image163.png"/><Relationship Id="rId104" Type="http://schemas.openxmlformats.org/officeDocument/2006/relationships/customXml" Target="../ink/ink188.xml"/><Relationship Id="rId120" Type="http://schemas.openxmlformats.org/officeDocument/2006/relationships/customXml" Target="../ink/ink196.xml"/><Relationship Id="rId125" Type="http://schemas.openxmlformats.org/officeDocument/2006/relationships/image" Target="../media/image177.png"/><Relationship Id="rId7" Type="http://schemas.openxmlformats.org/officeDocument/2006/relationships/image" Target="../media/image118.png"/><Relationship Id="rId71" Type="http://schemas.openxmlformats.org/officeDocument/2006/relationships/image" Target="../media/image150.png"/><Relationship Id="rId92" Type="http://schemas.openxmlformats.org/officeDocument/2006/relationships/customXml" Target="../ink/ink182.xml"/><Relationship Id="rId2" Type="http://schemas.openxmlformats.org/officeDocument/2006/relationships/audio" Target="../media/media6.m4a"/><Relationship Id="rId29" Type="http://schemas.openxmlformats.org/officeDocument/2006/relationships/image" Target="../media/image129.png"/><Relationship Id="rId24" Type="http://schemas.openxmlformats.org/officeDocument/2006/relationships/customXml" Target="../ink/ink148.xml"/><Relationship Id="rId40" Type="http://schemas.openxmlformats.org/officeDocument/2006/relationships/customXml" Target="../ink/ink156.xml"/><Relationship Id="rId45" Type="http://schemas.openxmlformats.org/officeDocument/2006/relationships/image" Target="../media/image137.png"/><Relationship Id="rId66" Type="http://schemas.openxmlformats.org/officeDocument/2006/relationships/customXml" Target="../ink/ink169.xml"/><Relationship Id="rId87" Type="http://schemas.openxmlformats.org/officeDocument/2006/relationships/image" Target="../media/image158.png"/><Relationship Id="rId110" Type="http://schemas.openxmlformats.org/officeDocument/2006/relationships/customXml" Target="../ink/ink191.xml"/><Relationship Id="rId115" Type="http://schemas.openxmlformats.org/officeDocument/2006/relationships/image" Target="../media/image172.png"/><Relationship Id="rId131" Type="http://schemas.openxmlformats.org/officeDocument/2006/relationships/image" Target="../media/image180.png"/><Relationship Id="rId136" Type="http://schemas.openxmlformats.org/officeDocument/2006/relationships/customXml" Target="../ink/ink204.xml"/><Relationship Id="rId61" Type="http://schemas.openxmlformats.org/officeDocument/2006/relationships/image" Target="../media/image145.png"/><Relationship Id="rId82" Type="http://schemas.openxmlformats.org/officeDocument/2006/relationships/customXml" Target="../ink/ink177.xml"/><Relationship Id="rId19" Type="http://schemas.openxmlformats.org/officeDocument/2006/relationships/image" Target="../media/image124.png"/><Relationship Id="rId14" Type="http://schemas.openxmlformats.org/officeDocument/2006/relationships/customXml" Target="../ink/ink143.xml"/><Relationship Id="rId30" Type="http://schemas.openxmlformats.org/officeDocument/2006/relationships/customXml" Target="../ink/ink151.xml"/><Relationship Id="rId35" Type="http://schemas.openxmlformats.org/officeDocument/2006/relationships/image" Target="../media/image132.png"/><Relationship Id="rId56" Type="http://schemas.openxmlformats.org/officeDocument/2006/relationships/customXml" Target="../ink/ink164.xml"/><Relationship Id="rId77" Type="http://schemas.openxmlformats.org/officeDocument/2006/relationships/image" Target="../media/image153.png"/><Relationship Id="rId100" Type="http://schemas.openxmlformats.org/officeDocument/2006/relationships/customXml" Target="../ink/ink186.xml"/><Relationship Id="rId105" Type="http://schemas.openxmlformats.org/officeDocument/2006/relationships/image" Target="../media/image167.png"/><Relationship Id="rId126" Type="http://schemas.openxmlformats.org/officeDocument/2006/relationships/customXml" Target="../ink/ink199.xml"/><Relationship Id="rId8" Type="http://schemas.openxmlformats.org/officeDocument/2006/relationships/customXml" Target="../ink/ink140.xml"/><Relationship Id="rId51" Type="http://schemas.openxmlformats.org/officeDocument/2006/relationships/image" Target="../media/image140.png"/><Relationship Id="rId72" Type="http://schemas.openxmlformats.org/officeDocument/2006/relationships/customXml" Target="../ink/ink172.xml"/><Relationship Id="rId93" Type="http://schemas.openxmlformats.org/officeDocument/2006/relationships/image" Target="../media/image161.png"/><Relationship Id="rId98" Type="http://schemas.openxmlformats.org/officeDocument/2006/relationships/customXml" Target="../ink/ink185.xml"/><Relationship Id="rId121" Type="http://schemas.openxmlformats.org/officeDocument/2006/relationships/image" Target="../media/image175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127.png"/><Relationship Id="rId46" Type="http://schemas.openxmlformats.org/officeDocument/2006/relationships/customXml" Target="../ink/ink159.xml"/><Relationship Id="rId67" Type="http://schemas.openxmlformats.org/officeDocument/2006/relationships/image" Target="../media/image148.png"/><Relationship Id="rId116" Type="http://schemas.openxmlformats.org/officeDocument/2006/relationships/customXml" Target="../ink/ink194.xml"/><Relationship Id="rId137" Type="http://schemas.openxmlformats.org/officeDocument/2006/relationships/image" Target="../media/image183.png"/><Relationship Id="rId20" Type="http://schemas.openxmlformats.org/officeDocument/2006/relationships/customXml" Target="../ink/ink146.xml"/><Relationship Id="rId41" Type="http://schemas.openxmlformats.org/officeDocument/2006/relationships/image" Target="../media/image135.png"/><Relationship Id="rId62" Type="http://schemas.openxmlformats.org/officeDocument/2006/relationships/customXml" Target="../ink/ink167.xml"/><Relationship Id="rId83" Type="http://schemas.openxmlformats.org/officeDocument/2006/relationships/image" Target="../media/image156.png"/><Relationship Id="rId88" Type="http://schemas.openxmlformats.org/officeDocument/2006/relationships/customXml" Target="../ink/ink180.xml"/><Relationship Id="rId111" Type="http://schemas.openxmlformats.org/officeDocument/2006/relationships/image" Target="../media/image170.png"/><Relationship Id="rId132" Type="http://schemas.openxmlformats.org/officeDocument/2006/relationships/customXml" Target="../ink/ink202.xml"/><Relationship Id="rId15" Type="http://schemas.openxmlformats.org/officeDocument/2006/relationships/image" Target="../media/image122.png"/><Relationship Id="rId36" Type="http://schemas.openxmlformats.org/officeDocument/2006/relationships/customXml" Target="../ink/ink154.xml"/><Relationship Id="rId57" Type="http://schemas.openxmlformats.org/officeDocument/2006/relationships/image" Target="../media/image143.png"/><Relationship Id="rId106" Type="http://schemas.openxmlformats.org/officeDocument/2006/relationships/customXml" Target="../ink/ink189.xml"/><Relationship Id="rId127" Type="http://schemas.openxmlformats.org/officeDocument/2006/relationships/image" Target="../media/image178.png"/><Relationship Id="rId10" Type="http://schemas.openxmlformats.org/officeDocument/2006/relationships/customXml" Target="../ink/ink141.xml"/><Relationship Id="rId31" Type="http://schemas.openxmlformats.org/officeDocument/2006/relationships/image" Target="../media/image130.png"/><Relationship Id="rId52" Type="http://schemas.openxmlformats.org/officeDocument/2006/relationships/customXml" Target="../ink/ink162.xml"/><Relationship Id="rId73" Type="http://schemas.openxmlformats.org/officeDocument/2006/relationships/image" Target="../media/image151.png"/><Relationship Id="rId78" Type="http://schemas.openxmlformats.org/officeDocument/2006/relationships/customXml" Target="../ink/ink175.xml"/><Relationship Id="rId94" Type="http://schemas.openxmlformats.org/officeDocument/2006/relationships/customXml" Target="../ink/ink183.xml"/><Relationship Id="rId99" Type="http://schemas.openxmlformats.org/officeDocument/2006/relationships/image" Target="../media/image164.png"/><Relationship Id="rId101" Type="http://schemas.openxmlformats.org/officeDocument/2006/relationships/image" Target="../media/image165.png"/><Relationship Id="rId122" Type="http://schemas.openxmlformats.org/officeDocument/2006/relationships/customXml" Target="../ink/ink197.xml"/><Relationship Id="rId4" Type="http://schemas.openxmlformats.org/officeDocument/2006/relationships/customXml" Target="../ink/ink138.xml"/><Relationship Id="rId9" Type="http://schemas.openxmlformats.org/officeDocument/2006/relationships/image" Target="../media/image119.png"/><Relationship Id="rId26" Type="http://schemas.openxmlformats.org/officeDocument/2006/relationships/customXml" Target="../ink/ink149.xml"/><Relationship Id="rId47" Type="http://schemas.openxmlformats.org/officeDocument/2006/relationships/image" Target="../media/image138.png"/><Relationship Id="rId68" Type="http://schemas.openxmlformats.org/officeDocument/2006/relationships/customXml" Target="../ink/ink170.xml"/><Relationship Id="rId89" Type="http://schemas.openxmlformats.org/officeDocument/2006/relationships/image" Target="../media/image159.png"/><Relationship Id="rId112" Type="http://schemas.openxmlformats.org/officeDocument/2006/relationships/customXml" Target="../ink/ink192.xml"/><Relationship Id="rId133" Type="http://schemas.openxmlformats.org/officeDocument/2006/relationships/image" Target="../media/image181.png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270.xml"/><Relationship Id="rId21" Type="http://schemas.openxmlformats.org/officeDocument/2006/relationships/image" Target="../media/image4360.png"/><Relationship Id="rId42" Type="http://schemas.openxmlformats.org/officeDocument/2006/relationships/customXml" Target="../ink/ink3276.xml"/><Relationship Id="rId47" Type="http://schemas.openxmlformats.org/officeDocument/2006/relationships/image" Target="../media/image4490.png"/><Relationship Id="rId63" Type="http://schemas.openxmlformats.org/officeDocument/2006/relationships/image" Target="../media/image5030.png"/><Relationship Id="rId68" Type="http://schemas.openxmlformats.org/officeDocument/2006/relationships/customXml" Target="../ink/ink3286.xml"/><Relationship Id="rId84" Type="http://schemas.openxmlformats.org/officeDocument/2006/relationships/customXml" Target="../ink/ink3288.xml"/><Relationship Id="rId89" Type="http://schemas.openxmlformats.org/officeDocument/2006/relationships/image" Target="../media/image1706.png"/><Relationship Id="rId112" Type="http://schemas.openxmlformats.org/officeDocument/2006/relationships/image" Target="../media/image1.png"/><Relationship Id="rId16" Type="http://schemas.openxmlformats.org/officeDocument/2006/relationships/customXml" Target="../ink/ink3265.xml"/><Relationship Id="rId107" Type="http://schemas.openxmlformats.org/officeDocument/2006/relationships/image" Target="../media/image1723.png"/><Relationship Id="rId11" Type="http://schemas.openxmlformats.org/officeDocument/2006/relationships/image" Target="../media/image4312.png"/><Relationship Id="rId32" Type="http://schemas.openxmlformats.org/officeDocument/2006/relationships/customXml" Target="../ink/ink3273.xml"/><Relationship Id="rId37" Type="http://schemas.openxmlformats.org/officeDocument/2006/relationships/image" Target="../media/image4440.png"/><Relationship Id="rId53" Type="http://schemas.openxmlformats.org/officeDocument/2006/relationships/image" Target="../media/image4520.png"/><Relationship Id="rId102" Type="http://schemas.openxmlformats.org/officeDocument/2006/relationships/customXml" Target="../ink/ink3297.xml"/><Relationship Id="rId5" Type="http://schemas.openxmlformats.org/officeDocument/2006/relationships/image" Target="../media/image4280.png"/><Relationship Id="rId90" Type="http://schemas.openxmlformats.org/officeDocument/2006/relationships/customXml" Target="../ink/ink3291.xml"/><Relationship Id="rId95" Type="http://schemas.openxmlformats.org/officeDocument/2006/relationships/image" Target="../media/image1709.png"/><Relationship Id="rId14" Type="http://schemas.openxmlformats.org/officeDocument/2006/relationships/customXml" Target="../ink/ink3264.xml"/><Relationship Id="rId22" Type="http://schemas.openxmlformats.org/officeDocument/2006/relationships/customXml" Target="../ink/ink3268.xml"/><Relationship Id="rId27" Type="http://schemas.openxmlformats.org/officeDocument/2006/relationships/image" Target="../media/image4390.png"/><Relationship Id="rId30" Type="http://schemas.openxmlformats.org/officeDocument/2006/relationships/customXml" Target="../ink/ink3272.xml"/><Relationship Id="rId35" Type="http://schemas.openxmlformats.org/officeDocument/2006/relationships/image" Target="../media/image4430.png"/><Relationship Id="rId48" Type="http://schemas.openxmlformats.org/officeDocument/2006/relationships/customXml" Target="../ink/ink3278.xml"/><Relationship Id="rId56" Type="http://schemas.openxmlformats.org/officeDocument/2006/relationships/customXml" Target="../ink/ink3282.xml"/><Relationship Id="rId64" Type="http://schemas.openxmlformats.org/officeDocument/2006/relationships/customXml" Target="../ink/ink3284.xml"/><Relationship Id="rId69" Type="http://schemas.openxmlformats.org/officeDocument/2006/relationships/image" Target="../media/image14330.png"/><Relationship Id="rId100" Type="http://schemas.openxmlformats.org/officeDocument/2006/relationships/customXml" Target="../ink/ink3296.xml"/><Relationship Id="rId105" Type="http://schemas.openxmlformats.org/officeDocument/2006/relationships/image" Target="../media/image1719.png"/><Relationship Id="rId8" Type="http://schemas.openxmlformats.org/officeDocument/2006/relationships/customXml" Target="../ink/ink3261.xml"/><Relationship Id="rId51" Type="http://schemas.openxmlformats.org/officeDocument/2006/relationships/image" Target="../media/image4512.png"/><Relationship Id="rId85" Type="http://schemas.openxmlformats.org/officeDocument/2006/relationships/image" Target="../media/image1704.png"/><Relationship Id="rId93" Type="http://schemas.openxmlformats.org/officeDocument/2006/relationships/image" Target="../media/image1708.png"/><Relationship Id="rId98" Type="http://schemas.openxmlformats.org/officeDocument/2006/relationships/customXml" Target="../ink/ink3295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263.xml"/><Relationship Id="rId17" Type="http://schemas.openxmlformats.org/officeDocument/2006/relationships/image" Target="../media/image4340.png"/><Relationship Id="rId25" Type="http://schemas.openxmlformats.org/officeDocument/2006/relationships/image" Target="../media/image4380.png"/><Relationship Id="rId38" Type="http://schemas.openxmlformats.org/officeDocument/2006/relationships/customXml" Target="../ink/ink3275.xml"/><Relationship Id="rId46" Type="http://schemas.openxmlformats.org/officeDocument/2006/relationships/customXml" Target="../ink/ink3277.xml"/><Relationship Id="rId59" Type="http://schemas.openxmlformats.org/officeDocument/2006/relationships/image" Target="../media/image4550.png"/><Relationship Id="rId67" Type="http://schemas.openxmlformats.org/officeDocument/2006/relationships/image" Target="../media/image14320.png"/><Relationship Id="rId103" Type="http://schemas.openxmlformats.org/officeDocument/2006/relationships/image" Target="../media/image1718.png"/><Relationship Id="rId108" Type="http://schemas.openxmlformats.org/officeDocument/2006/relationships/customXml" Target="../ink/ink3300.xml"/><Relationship Id="rId20" Type="http://schemas.openxmlformats.org/officeDocument/2006/relationships/customXml" Target="../ink/ink3267.xml"/><Relationship Id="rId41" Type="http://schemas.openxmlformats.org/officeDocument/2006/relationships/image" Target="../media/image4460.png"/><Relationship Id="rId54" Type="http://schemas.openxmlformats.org/officeDocument/2006/relationships/customXml" Target="../ink/ink3281.xml"/><Relationship Id="rId70" Type="http://schemas.openxmlformats.org/officeDocument/2006/relationships/customXml" Target="../ink/ink3287.xml"/><Relationship Id="rId83" Type="http://schemas.openxmlformats.org/officeDocument/2006/relationships/image" Target="../media/image14360.png"/><Relationship Id="rId88" Type="http://schemas.openxmlformats.org/officeDocument/2006/relationships/customXml" Target="../ink/ink3290.xml"/><Relationship Id="rId91" Type="http://schemas.openxmlformats.org/officeDocument/2006/relationships/image" Target="../media/image1707.png"/><Relationship Id="rId96" Type="http://schemas.openxmlformats.org/officeDocument/2006/relationships/customXml" Target="../ink/ink3294.xml"/><Relationship Id="rId111" Type="http://schemas.openxmlformats.org/officeDocument/2006/relationships/image" Target="../media/image1725.png"/><Relationship Id="rId1" Type="http://schemas.microsoft.com/office/2007/relationships/media" Target="../media/media60.m4a"/><Relationship Id="rId6" Type="http://schemas.openxmlformats.org/officeDocument/2006/relationships/customXml" Target="../ink/ink3260.xml"/><Relationship Id="rId15" Type="http://schemas.openxmlformats.org/officeDocument/2006/relationships/image" Target="../media/image4330.png"/><Relationship Id="rId23" Type="http://schemas.openxmlformats.org/officeDocument/2006/relationships/image" Target="../media/image4370.png"/><Relationship Id="rId28" Type="http://schemas.openxmlformats.org/officeDocument/2006/relationships/customXml" Target="../ink/ink3271.xml"/><Relationship Id="rId36" Type="http://schemas.openxmlformats.org/officeDocument/2006/relationships/customXml" Target="../ink/ink3274.xml"/><Relationship Id="rId49" Type="http://schemas.openxmlformats.org/officeDocument/2006/relationships/image" Target="../media/image4500.png"/><Relationship Id="rId106" Type="http://schemas.openxmlformats.org/officeDocument/2006/relationships/customXml" Target="../ink/ink3299.xml"/><Relationship Id="rId10" Type="http://schemas.openxmlformats.org/officeDocument/2006/relationships/customXml" Target="../ink/ink3262.xml"/><Relationship Id="rId31" Type="http://schemas.openxmlformats.org/officeDocument/2006/relationships/image" Target="../media/image4412.png"/><Relationship Id="rId52" Type="http://schemas.openxmlformats.org/officeDocument/2006/relationships/customXml" Target="../ink/ink3280.xml"/><Relationship Id="rId60" Type="http://schemas.openxmlformats.org/officeDocument/2006/relationships/customXml" Target="../ink/ink3283.xml"/><Relationship Id="rId65" Type="http://schemas.openxmlformats.org/officeDocument/2006/relationships/image" Target="../media/image5040.png"/><Relationship Id="rId86" Type="http://schemas.openxmlformats.org/officeDocument/2006/relationships/customXml" Target="../ink/ink3289.xml"/><Relationship Id="rId94" Type="http://schemas.openxmlformats.org/officeDocument/2006/relationships/customXml" Target="../ink/ink3293.xml"/><Relationship Id="rId99" Type="http://schemas.openxmlformats.org/officeDocument/2006/relationships/image" Target="../media/image1716.png"/><Relationship Id="rId101" Type="http://schemas.openxmlformats.org/officeDocument/2006/relationships/image" Target="../media/image1717.png"/><Relationship Id="rId4" Type="http://schemas.openxmlformats.org/officeDocument/2006/relationships/customXml" Target="../ink/ink3259.xml"/><Relationship Id="rId9" Type="http://schemas.openxmlformats.org/officeDocument/2006/relationships/image" Target="../media/image4300.png"/><Relationship Id="rId13" Type="http://schemas.openxmlformats.org/officeDocument/2006/relationships/image" Target="../media/image4320.png"/><Relationship Id="rId18" Type="http://schemas.openxmlformats.org/officeDocument/2006/relationships/customXml" Target="../ink/ink3266.xml"/><Relationship Id="rId109" Type="http://schemas.openxmlformats.org/officeDocument/2006/relationships/image" Target="../media/image1724.png"/><Relationship Id="rId50" Type="http://schemas.openxmlformats.org/officeDocument/2006/relationships/customXml" Target="../ink/ink3279.xml"/><Relationship Id="rId55" Type="http://schemas.openxmlformats.org/officeDocument/2006/relationships/image" Target="../media/image15090.png"/><Relationship Id="rId97" Type="http://schemas.openxmlformats.org/officeDocument/2006/relationships/image" Target="../media/image1715.png"/><Relationship Id="rId104" Type="http://schemas.openxmlformats.org/officeDocument/2006/relationships/customXml" Target="../ink/ink3298.xml"/><Relationship Id="rId7" Type="http://schemas.openxmlformats.org/officeDocument/2006/relationships/image" Target="../media/image4290.png"/><Relationship Id="rId92" Type="http://schemas.openxmlformats.org/officeDocument/2006/relationships/customXml" Target="../ink/ink3292.xml"/><Relationship Id="rId2" Type="http://schemas.openxmlformats.org/officeDocument/2006/relationships/audio" Target="../media/media60.m4a"/><Relationship Id="rId29" Type="http://schemas.openxmlformats.org/officeDocument/2006/relationships/image" Target="../media/image4400.png"/><Relationship Id="rId24" Type="http://schemas.openxmlformats.org/officeDocument/2006/relationships/customXml" Target="../ink/ink3269.xml"/><Relationship Id="rId45" Type="http://schemas.openxmlformats.org/officeDocument/2006/relationships/image" Target="../media/image4480.png"/><Relationship Id="rId66" Type="http://schemas.openxmlformats.org/officeDocument/2006/relationships/customXml" Target="../ink/ink3285.xml"/><Relationship Id="rId87" Type="http://schemas.openxmlformats.org/officeDocument/2006/relationships/image" Target="../media/image1705.png"/><Relationship Id="rId110" Type="http://schemas.openxmlformats.org/officeDocument/2006/relationships/customXml" Target="../ink/ink3301.xml"/><Relationship Id="rId19" Type="http://schemas.openxmlformats.org/officeDocument/2006/relationships/image" Target="../media/image4350.png"/></Relationships>
</file>

<file path=ppt/slides/_rels/slide6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440.png"/><Relationship Id="rId21" Type="http://schemas.openxmlformats.org/officeDocument/2006/relationships/image" Target="../media/image5960.png"/><Relationship Id="rId42" Type="http://schemas.openxmlformats.org/officeDocument/2006/relationships/customXml" Target="../ink/ink3320.xml"/><Relationship Id="rId63" Type="http://schemas.openxmlformats.org/officeDocument/2006/relationships/image" Target="../media/image6170.png"/><Relationship Id="rId84" Type="http://schemas.openxmlformats.org/officeDocument/2006/relationships/customXml" Target="../ink/ink3340.xml"/><Relationship Id="rId138" Type="http://schemas.openxmlformats.org/officeDocument/2006/relationships/customXml" Target="../ink/ink3367.xml"/><Relationship Id="rId159" Type="http://schemas.openxmlformats.org/officeDocument/2006/relationships/image" Target="../media/image6640.png"/><Relationship Id="rId170" Type="http://schemas.openxmlformats.org/officeDocument/2006/relationships/customXml" Target="../ink/ink3382.xml"/><Relationship Id="rId191" Type="http://schemas.openxmlformats.org/officeDocument/2006/relationships/image" Target="../media/image6800.png"/><Relationship Id="rId205" Type="http://schemas.openxmlformats.org/officeDocument/2006/relationships/image" Target="../media/image6870.png"/><Relationship Id="rId226" Type="http://schemas.openxmlformats.org/officeDocument/2006/relationships/customXml" Target="../ink/ink3410.xml"/><Relationship Id="rId247" Type="http://schemas.openxmlformats.org/officeDocument/2006/relationships/image" Target="../media/image1765.png"/><Relationship Id="rId107" Type="http://schemas.openxmlformats.org/officeDocument/2006/relationships/image" Target="../media/image6390.png"/><Relationship Id="rId11" Type="http://schemas.openxmlformats.org/officeDocument/2006/relationships/image" Target="../media/image1729.png"/><Relationship Id="rId32" Type="http://schemas.openxmlformats.org/officeDocument/2006/relationships/customXml" Target="../ink/ink3315.xml"/><Relationship Id="rId53" Type="http://schemas.openxmlformats.org/officeDocument/2006/relationships/image" Target="../media/image6120.png"/><Relationship Id="rId74" Type="http://schemas.openxmlformats.org/officeDocument/2006/relationships/customXml" Target="../ink/ink3335.xml"/><Relationship Id="rId128" Type="http://schemas.openxmlformats.org/officeDocument/2006/relationships/customXml" Target="../ink/ink3362.xml"/><Relationship Id="rId149" Type="http://schemas.openxmlformats.org/officeDocument/2006/relationships/image" Target="../media/image6600.png"/><Relationship Id="rId5" Type="http://schemas.openxmlformats.org/officeDocument/2006/relationships/image" Target="../media/image1726.png"/><Relationship Id="rId95" Type="http://schemas.openxmlformats.org/officeDocument/2006/relationships/image" Target="../media/image6330.png"/><Relationship Id="rId160" Type="http://schemas.openxmlformats.org/officeDocument/2006/relationships/customXml" Target="../ink/ink3377.xml"/><Relationship Id="rId181" Type="http://schemas.openxmlformats.org/officeDocument/2006/relationships/image" Target="../media/image6750.png"/><Relationship Id="rId216" Type="http://schemas.openxmlformats.org/officeDocument/2006/relationships/customXml" Target="../ink/ink3405.xml"/><Relationship Id="rId237" Type="http://schemas.openxmlformats.org/officeDocument/2006/relationships/image" Target="../media/image1757.png"/><Relationship Id="rId22" Type="http://schemas.openxmlformats.org/officeDocument/2006/relationships/customXml" Target="../ink/ink3310.xml"/><Relationship Id="rId43" Type="http://schemas.openxmlformats.org/officeDocument/2006/relationships/image" Target="../media/image6070.png"/><Relationship Id="rId64" Type="http://schemas.openxmlformats.org/officeDocument/2006/relationships/customXml" Target="../ink/ink3330.xml"/><Relationship Id="rId118" Type="http://schemas.openxmlformats.org/officeDocument/2006/relationships/customXml" Target="../ink/ink3357.xml"/><Relationship Id="rId139" Type="http://schemas.openxmlformats.org/officeDocument/2006/relationships/image" Target="../media/image6550.png"/><Relationship Id="rId85" Type="http://schemas.openxmlformats.org/officeDocument/2006/relationships/image" Target="../media/image1734.png"/><Relationship Id="rId150" Type="http://schemas.openxmlformats.org/officeDocument/2006/relationships/customXml" Target="../ink/ink3372.xml"/><Relationship Id="rId171" Type="http://schemas.openxmlformats.org/officeDocument/2006/relationships/image" Target="../media/image6700.png"/><Relationship Id="rId192" Type="http://schemas.openxmlformats.org/officeDocument/2006/relationships/customXml" Target="../ink/ink3393.xml"/><Relationship Id="rId206" Type="http://schemas.openxmlformats.org/officeDocument/2006/relationships/customXml" Target="../ink/ink3400.xml"/><Relationship Id="rId227" Type="http://schemas.openxmlformats.org/officeDocument/2006/relationships/image" Target="../media/image1749.png"/><Relationship Id="rId248" Type="http://schemas.openxmlformats.org/officeDocument/2006/relationships/customXml" Target="../ink/ink3421.xml"/><Relationship Id="rId12" Type="http://schemas.openxmlformats.org/officeDocument/2006/relationships/customXml" Target="../ink/ink3306.xml"/><Relationship Id="rId33" Type="http://schemas.openxmlformats.org/officeDocument/2006/relationships/image" Target="../media/image6020.png"/><Relationship Id="rId108" Type="http://schemas.openxmlformats.org/officeDocument/2006/relationships/customXml" Target="../ink/ink3352.xml"/><Relationship Id="rId129" Type="http://schemas.openxmlformats.org/officeDocument/2006/relationships/image" Target="../media/image1736.png"/><Relationship Id="rId54" Type="http://schemas.openxmlformats.org/officeDocument/2006/relationships/customXml" Target="../ink/ink3325.xml"/><Relationship Id="rId75" Type="http://schemas.openxmlformats.org/officeDocument/2006/relationships/image" Target="../media/image6230.png"/><Relationship Id="rId96" Type="http://schemas.openxmlformats.org/officeDocument/2006/relationships/customXml" Target="../ink/ink3346.xml"/><Relationship Id="rId140" Type="http://schemas.openxmlformats.org/officeDocument/2006/relationships/customXml" Target="../ink/ink3368.xml"/><Relationship Id="rId161" Type="http://schemas.openxmlformats.org/officeDocument/2006/relationships/image" Target="../media/image6650.png"/><Relationship Id="rId182" Type="http://schemas.openxmlformats.org/officeDocument/2006/relationships/customXml" Target="../ink/ink3388.xml"/><Relationship Id="rId217" Type="http://schemas.openxmlformats.org/officeDocument/2006/relationships/image" Target="../media/image1744.png"/><Relationship Id="rId6" Type="http://schemas.openxmlformats.org/officeDocument/2006/relationships/customXml" Target="../ink/ink3303.xml"/><Relationship Id="rId238" Type="http://schemas.openxmlformats.org/officeDocument/2006/relationships/customXml" Target="../ink/ink3416.xml"/><Relationship Id="rId23" Type="http://schemas.openxmlformats.org/officeDocument/2006/relationships/image" Target="../media/image5970.png"/><Relationship Id="rId119" Type="http://schemas.openxmlformats.org/officeDocument/2006/relationships/image" Target="../media/image6450.png"/><Relationship Id="rId44" Type="http://schemas.openxmlformats.org/officeDocument/2006/relationships/customXml" Target="../ink/ink3321.xml"/><Relationship Id="rId65" Type="http://schemas.openxmlformats.org/officeDocument/2006/relationships/image" Target="../media/image6180.png"/><Relationship Id="rId86" Type="http://schemas.openxmlformats.org/officeDocument/2006/relationships/customXml" Target="../ink/ink3341.xml"/><Relationship Id="rId130" Type="http://schemas.openxmlformats.org/officeDocument/2006/relationships/customXml" Target="../ink/ink3363.xml"/><Relationship Id="rId151" Type="http://schemas.openxmlformats.org/officeDocument/2006/relationships/image" Target="../media/image6611.png"/><Relationship Id="rId172" Type="http://schemas.openxmlformats.org/officeDocument/2006/relationships/customXml" Target="../ink/ink3383.xml"/><Relationship Id="rId193" Type="http://schemas.openxmlformats.org/officeDocument/2006/relationships/image" Target="../media/image1738.png"/><Relationship Id="rId207" Type="http://schemas.openxmlformats.org/officeDocument/2006/relationships/image" Target="../media/image6880.png"/><Relationship Id="rId228" Type="http://schemas.openxmlformats.org/officeDocument/2006/relationships/customXml" Target="../ink/ink3411.xml"/><Relationship Id="rId249" Type="http://schemas.openxmlformats.org/officeDocument/2006/relationships/image" Target="../media/image1766.png"/><Relationship Id="rId13" Type="http://schemas.openxmlformats.org/officeDocument/2006/relationships/image" Target="../media/image1732.png"/><Relationship Id="rId109" Type="http://schemas.openxmlformats.org/officeDocument/2006/relationships/image" Target="../media/image6400.png"/><Relationship Id="rId34" Type="http://schemas.openxmlformats.org/officeDocument/2006/relationships/customXml" Target="../ink/ink3316.xml"/><Relationship Id="rId55" Type="http://schemas.openxmlformats.org/officeDocument/2006/relationships/image" Target="../media/image6130.png"/><Relationship Id="rId76" Type="http://schemas.openxmlformats.org/officeDocument/2006/relationships/customXml" Target="../ink/ink3336.xml"/><Relationship Id="rId97" Type="http://schemas.openxmlformats.org/officeDocument/2006/relationships/image" Target="../media/image6340.png"/><Relationship Id="rId120" Type="http://schemas.openxmlformats.org/officeDocument/2006/relationships/customXml" Target="../ink/ink3358.xml"/><Relationship Id="rId141" Type="http://schemas.openxmlformats.org/officeDocument/2006/relationships/image" Target="../media/image6560.png"/><Relationship Id="rId7" Type="http://schemas.openxmlformats.org/officeDocument/2006/relationships/image" Target="../media/image1727.png"/><Relationship Id="rId162" Type="http://schemas.openxmlformats.org/officeDocument/2006/relationships/customXml" Target="../ink/ink3378.xml"/><Relationship Id="rId183" Type="http://schemas.openxmlformats.org/officeDocument/2006/relationships/image" Target="../media/image6760.png"/><Relationship Id="rId218" Type="http://schemas.openxmlformats.org/officeDocument/2006/relationships/customXml" Target="../ink/ink3406.xml"/><Relationship Id="rId239" Type="http://schemas.openxmlformats.org/officeDocument/2006/relationships/image" Target="../media/image1758.png"/><Relationship Id="rId250" Type="http://schemas.openxmlformats.org/officeDocument/2006/relationships/image" Target="../media/image1.png"/><Relationship Id="rId24" Type="http://schemas.openxmlformats.org/officeDocument/2006/relationships/customXml" Target="../ink/ink3311.xml"/><Relationship Id="rId45" Type="http://schemas.openxmlformats.org/officeDocument/2006/relationships/image" Target="../media/image6080.png"/><Relationship Id="rId66" Type="http://schemas.openxmlformats.org/officeDocument/2006/relationships/customXml" Target="../ink/ink3331.xml"/><Relationship Id="rId87" Type="http://schemas.openxmlformats.org/officeDocument/2006/relationships/image" Target="../media/image1735.png"/><Relationship Id="rId110" Type="http://schemas.openxmlformats.org/officeDocument/2006/relationships/customXml" Target="../ink/ink3353.xml"/><Relationship Id="rId131" Type="http://schemas.openxmlformats.org/officeDocument/2006/relationships/image" Target="../media/image1737.png"/><Relationship Id="rId152" Type="http://schemas.openxmlformats.org/officeDocument/2006/relationships/customXml" Target="../ink/ink3373.xml"/><Relationship Id="rId173" Type="http://schemas.openxmlformats.org/officeDocument/2006/relationships/image" Target="../media/image6711.png"/><Relationship Id="rId194" Type="http://schemas.openxmlformats.org/officeDocument/2006/relationships/customXml" Target="../ink/ink3394.xml"/><Relationship Id="rId208" Type="http://schemas.openxmlformats.org/officeDocument/2006/relationships/customXml" Target="../ink/ink3401.xml"/><Relationship Id="rId229" Type="http://schemas.openxmlformats.org/officeDocument/2006/relationships/image" Target="../media/image1753.png"/><Relationship Id="rId240" Type="http://schemas.openxmlformats.org/officeDocument/2006/relationships/customXml" Target="../ink/ink3417.xml"/><Relationship Id="rId14" Type="http://schemas.openxmlformats.org/officeDocument/2006/relationships/customXml" Target="../ink/ink3307.xml"/><Relationship Id="rId35" Type="http://schemas.openxmlformats.org/officeDocument/2006/relationships/image" Target="../media/image6030.png"/><Relationship Id="rId56" Type="http://schemas.openxmlformats.org/officeDocument/2006/relationships/customXml" Target="../ink/ink3326.xml"/><Relationship Id="rId77" Type="http://schemas.openxmlformats.org/officeDocument/2006/relationships/image" Target="../media/image6240.png"/><Relationship Id="rId100" Type="http://schemas.openxmlformats.org/officeDocument/2006/relationships/customXml" Target="../ink/ink3348.xml"/><Relationship Id="rId8" Type="http://schemas.openxmlformats.org/officeDocument/2006/relationships/customXml" Target="../ink/ink3304.xml"/><Relationship Id="rId98" Type="http://schemas.openxmlformats.org/officeDocument/2006/relationships/customXml" Target="../ink/ink3347.xml"/><Relationship Id="rId121" Type="http://schemas.openxmlformats.org/officeDocument/2006/relationships/image" Target="../media/image6460.png"/><Relationship Id="rId142" Type="http://schemas.openxmlformats.org/officeDocument/2006/relationships/customXml" Target="../ink/ink3369.xml"/><Relationship Id="rId163" Type="http://schemas.openxmlformats.org/officeDocument/2006/relationships/image" Target="../media/image6660.png"/><Relationship Id="rId184" Type="http://schemas.openxmlformats.org/officeDocument/2006/relationships/customXml" Target="../ink/ink3389.xml"/><Relationship Id="rId219" Type="http://schemas.openxmlformats.org/officeDocument/2006/relationships/image" Target="../media/image1745.png"/><Relationship Id="rId230" Type="http://schemas.openxmlformats.org/officeDocument/2006/relationships/customXml" Target="../ink/ink3412.xml"/><Relationship Id="rId25" Type="http://schemas.openxmlformats.org/officeDocument/2006/relationships/image" Target="../media/image5980.png"/><Relationship Id="rId46" Type="http://schemas.openxmlformats.org/officeDocument/2006/relationships/customXml" Target="../ink/ink3322.xml"/><Relationship Id="rId67" Type="http://schemas.openxmlformats.org/officeDocument/2006/relationships/image" Target="../media/image6190.png"/><Relationship Id="rId88" Type="http://schemas.openxmlformats.org/officeDocument/2006/relationships/customXml" Target="../ink/ink3342.xml"/><Relationship Id="rId111" Type="http://schemas.openxmlformats.org/officeDocument/2006/relationships/image" Target="../media/image6411.png"/><Relationship Id="rId132" Type="http://schemas.openxmlformats.org/officeDocument/2006/relationships/customXml" Target="../ink/ink3364.xml"/><Relationship Id="rId153" Type="http://schemas.openxmlformats.org/officeDocument/2006/relationships/image" Target="../media/image6620.png"/><Relationship Id="rId174" Type="http://schemas.openxmlformats.org/officeDocument/2006/relationships/customXml" Target="../ink/ink3384.xml"/><Relationship Id="rId195" Type="http://schemas.openxmlformats.org/officeDocument/2006/relationships/image" Target="../media/image6820.png"/><Relationship Id="rId209" Type="http://schemas.openxmlformats.org/officeDocument/2006/relationships/image" Target="../media/image6890.png"/><Relationship Id="rId220" Type="http://schemas.openxmlformats.org/officeDocument/2006/relationships/customXml" Target="../ink/ink3407.xml"/><Relationship Id="rId241" Type="http://schemas.openxmlformats.org/officeDocument/2006/relationships/image" Target="../media/image1759.png"/><Relationship Id="rId15" Type="http://schemas.openxmlformats.org/officeDocument/2006/relationships/image" Target="../media/image1733.png"/><Relationship Id="rId36" Type="http://schemas.openxmlformats.org/officeDocument/2006/relationships/customXml" Target="../ink/ink3317.xml"/><Relationship Id="rId57" Type="http://schemas.openxmlformats.org/officeDocument/2006/relationships/image" Target="../media/image6140.png"/><Relationship Id="rId106" Type="http://schemas.openxmlformats.org/officeDocument/2006/relationships/customXml" Target="../ink/ink3351.xml"/><Relationship Id="rId127" Type="http://schemas.openxmlformats.org/officeDocument/2006/relationships/image" Target="../media/image6490.png"/><Relationship Id="rId10" Type="http://schemas.openxmlformats.org/officeDocument/2006/relationships/customXml" Target="../ink/ink3305.xml"/><Relationship Id="rId31" Type="http://schemas.openxmlformats.org/officeDocument/2006/relationships/image" Target="../media/image6011.png"/><Relationship Id="rId52" Type="http://schemas.openxmlformats.org/officeDocument/2006/relationships/customXml" Target="../ink/ink3324.xml"/><Relationship Id="rId73" Type="http://schemas.openxmlformats.org/officeDocument/2006/relationships/image" Target="../media/image6220.png"/><Relationship Id="rId78" Type="http://schemas.openxmlformats.org/officeDocument/2006/relationships/customXml" Target="../ink/ink3337.xml"/><Relationship Id="rId94" Type="http://schemas.openxmlformats.org/officeDocument/2006/relationships/customXml" Target="../ink/ink3345.xml"/><Relationship Id="rId99" Type="http://schemas.openxmlformats.org/officeDocument/2006/relationships/image" Target="../media/image6350.png"/><Relationship Id="rId101" Type="http://schemas.openxmlformats.org/officeDocument/2006/relationships/image" Target="../media/image6360.png"/><Relationship Id="rId122" Type="http://schemas.openxmlformats.org/officeDocument/2006/relationships/customXml" Target="../ink/ink3359.xml"/><Relationship Id="rId148" Type="http://schemas.openxmlformats.org/officeDocument/2006/relationships/customXml" Target="../ink/ink3371.xml"/><Relationship Id="rId164" Type="http://schemas.openxmlformats.org/officeDocument/2006/relationships/customXml" Target="../ink/ink3379.xml"/><Relationship Id="rId169" Type="http://schemas.openxmlformats.org/officeDocument/2006/relationships/image" Target="../media/image6690.png"/><Relationship Id="rId185" Type="http://schemas.openxmlformats.org/officeDocument/2006/relationships/image" Target="../media/image6770.png"/><Relationship Id="rId4" Type="http://schemas.openxmlformats.org/officeDocument/2006/relationships/customXml" Target="../ink/ink3302.xml"/><Relationship Id="rId9" Type="http://schemas.openxmlformats.org/officeDocument/2006/relationships/image" Target="../media/image1728.png"/><Relationship Id="rId180" Type="http://schemas.openxmlformats.org/officeDocument/2006/relationships/customXml" Target="../ink/ink3387.xml"/><Relationship Id="rId210" Type="http://schemas.openxmlformats.org/officeDocument/2006/relationships/customXml" Target="../ink/ink3402.xml"/><Relationship Id="rId215" Type="http://schemas.openxmlformats.org/officeDocument/2006/relationships/image" Target="../media/image1743.png"/><Relationship Id="rId236" Type="http://schemas.openxmlformats.org/officeDocument/2006/relationships/customXml" Target="../ink/ink3415.xml"/><Relationship Id="rId26" Type="http://schemas.openxmlformats.org/officeDocument/2006/relationships/customXml" Target="../ink/ink3312.xml"/><Relationship Id="rId231" Type="http://schemas.openxmlformats.org/officeDocument/2006/relationships/image" Target="../media/image1754.png"/><Relationship Id="rId68" Type="http://schemas.openxmlformats.org/officeDocument/2006/relationships/customXml" Target="../ink/ink3332.xml"/><Relationship Id="rId89" Type="http://schemas.openxmlformats.org/officeDocument/2006/relationships/image" Target="../media/image6300.png"/><Relationship Id="rId112" Type="http://schemas.openxmlformats.org/officeDocument/2006/relationships/customXml" Target="../ink/ink3354.xml"/><Relationship Id="rId133" Type="http://schemas.openxmlformats.org/officeDocument/2006/relationships/image" Target="../media/image6520.png"/><Relationship Id="rId154" Type="http://schemas.openxmlformats.org/officeDocument/2006/relationships/customXml" Target="../ink/ink3374.xml"/><Relationship Id="rId175" Type="http://schemas.openxmlformats.org/officeDocument/2006/relationships/image" Target="../media/image6720.png"/><Relationship Id="rId196" Type="http://schemas.openxmlformats.org/officeDocument/2006/relationships/customXml" Target="../ink/ink3395.xml"/><Relationship Id="rId200" Type="http://schemas.openxmlformats.org/officeDocument/2006/relationships/customXml" Target="../ink/ink3397.xml"/><Relationship Id="rId16" Type="http://schemas.openxmlformats.org/officeDocument/2006/relationships/customXml" Target="../ink/ink3308.xml"/><Relationship Id="rId221" Type="http://schemas.openxmlformats.org/officeDocument/2006/relationships/image" Target="../media/image1746.png"/><Relationship Id="rId242" Type="http://schemas.openxmlformats.org/officeDocument/2006/relationships/customXml" Target="../ink/ink3418.xml"/><Relationship Id="rId37" Type="http://schemas.openxmlformats.org/officeDocument/2006/relationships/image" Target="../media/image6040.png"/><Relationship Id="rId58" Type="http://schemas.openxmlformats.org/officeDocument/2006/relationships/customXml" Target="../ink/ink3327.xml"/><Relationship Id="rId79" Type="http://schemas.openxmlformats.org/officeDocument/2006/relationships/image" Target="../media/image6250.png"/><Relationship Id="rId102" Type="http://schemas.openxmlformats.org/officeDocument/2006/relationships/customXml" Target="../ink/ink3349.xml"/><Relationship Id="rId123" Type="http://schemas.openxmlformats.org/officeDocument/2006/relationships/image" Target="../media/image6470.png"/><Relationship Id="rId90" Type="http://schemas.openxmlformats.org/officeDocument/2006/relationships/customXml" Target="../ink/ink3343.xml"/><Relationship Id="rId165" Type="http://schemas.openxmlformats.org/officeDocument/2006/relationships/image" Target="../media/image6670.png"/><Relationship Id="rId186" Type="http://schemas.openxmlformats.org/officeDocument/2006/relationships/customXml" Target="../ink/ink3390.xml"/><Relationship Id="rId211" Type="http://schemas.openxmlformats.org/officeDocument/2006/relationships/image" Target="../media/image6900.png"/><Relationship Id="rId232" Type="http://schemas.openxmlformats.org/officeDocument/2006/relationships/customXml" Target="../ink/ink3413.xml"/><Relationship Id="rId27" Type="http://schemas.openxmlformats.org/officeDocument/2006/relationships/image" Target="../media/image5990.png"/><Relationship Id="rId69" Type="http://schemas.openxmlformats.org/officeDocument/2006/relationships/image" Target="../media/image6200.png"/><Relationship Id="rId113" Type="http://schemas.openxmlformats.org/officeDocument/2006/relationships/image" Target="../media/image6420.png"/><Relationship Id="rId134" Type="http://schemas.openxmlformats.org/officeDocument/2006/relationships/customXml" Target="../ink/ink3365.xml"/><Relationship Id="rId80" Type="http://schemas.openxmlformats.org/officeDocument/2006/relationships/customXml" Target="../ink/ink3338.xml"/><Relationship Id="rId155" Type="http://schemas.openxmlformats.org/officeDocument/2006/relationships/image" Target="../media/image23901.png"/><Relationship Id="rId176" Type="http://schemas.openxmlformats.org/officeDocument/2006/relationships/customXml" Target="../ink/ink3385.xml"/><Relationship Id="rId197" Type="http://schemas.openxmlformats.org/officeDocument/2006/relationships/image" Target="../media/image6830.png"/><Relationship Id="rId201" Type="http://schemas.openxmlformats.org/officeDocument/2006/relationships/image" Target="../media/image6850.png"/><Relationship Id="rId222" Type="http://schemas.openxmlformats.org/officeDocument/2006/relationships/customXml" Target="../ink/ink3408.xml"/><Relationship Id="rId243" Type="http://schemas.openxmlformats.org/officeDocument/2006/relationships/image" Target="../media/image1763.png"/><Relationship Id="rId38" Type="http://schemas.openxmlformats.org/officeDocument/2006/relationships/customXml" Target="../ink/ink3318.xml"/><Relationship Id="rId59" Type="http://schemas.openxmlformats.org/officeDocument/2006/relationships/image" Target="../media/image6150.png"/><Relationship Id="rId103" Type="http://schemas.openxmlformats.org/officeDocument/2006/relationships/image" Target="../media/image6370.png"/><Relationship Id="rId124" Type="http://schemas.openxmlformats.org/officeDocument/2006/relationships/customXml" Target="../ink/ink3360.xml"/><Relationship Id="rId70" Type="http://schemas.openxmlformats.org/officeDocument/2006/relationships/customXml" Target="../ink/ink3333.xml"/><Relationship Id="rId91" Type="http://schemas.openxmlformats.org/officeDocument/2006/relationships/image" Target="../media/image6311.png"/><Relationship Id="rId145" Type="http://schemas.openxmlformats.org/officeDocument/2006/relationships/image" Target="../media/image6580.png"/><Relationship Id="rId166" Type="http://schemas.openxmlformats.org/officeDocument/2006/relationships/customXml" Target="../ink/ink3380.xml"/><Relationship Id="rId187" Type="http://schemas.openxmlformats.org/officeDocument/2006/relationships/image" Target="../media/image6780.png"/><Relationship Id="rId1" Type="http://schemas.microsoft.com/office/2007/relationships/media" Target="../media/media61.m4a"/><Relationship Id="rId212" Type="http://schemas.openxmlformats.org/officeDocument/2006/relationships/customXml" Target="../ink/ink3403.xml"/><Relationship Id="rId233" Type="http://schemas.openxmlformats.org/officeDocument/2006/relationships/image" Target="../media/image1755.png"/><Relationship Id="rId28" Type="http://schemas.openxmlformats.org/officeDocument/2006/relationships/customXml" Target="../ink/ink3313.xml"/><Relationship Id="rId49" Type="http://schemas.openxmlformats.org/officeDocument/2006/relationships/image" Target="../media/image6100.png"/><Relationship Id="rId114" Type="http://schemas.openxmlformats.org/officeDocument/2006/relationships/customXml" Target="../ink/ink3355.xml"/><Relationship Id="rId60" Type="http://schemas.openxmlformats.org/officeDocument/2006/relationships/customXml" Target="../ink/ink3328.xml"/><Relationship Id="rId81" Type="http://schemas.openxmlformats.org/officeDocument/2006/relationships/image" Target="../media/image6260.png"/><Relationship Id="rId135" Type="http://schemas.openxmlformats.org/officeDocument/2006/relationships/image" Target="../media/image6530.png"/><Relationship Id="rId156" Type="http://schemas.openxmlformats.org/officeDocument/2006/relationships/customXml" Target="../ink/ink3375.xml"/><Relationship Id="rId177" Type="http://schemas.openxmlformats.org/officeDocument/2006/relationships/image" Target="../media/image6730.png"/><Relationship Id="rId198" Type="http://schemas.openxmlformats.org/officeDocument/2006/relationships/customXml" Target="../ink/ink3396.xml"/><Relationship Id="rId202" Type="http://schemas.openxmlformats.org/officeDocument/2006/relationships/customXml" Target="../ink/ink3398.xml"/><Relationship Id="rId223" Type="http://schemas.openxmlformats.org/officeDocument/2006/relationships/image" Target="../media/image1747.png"/><Relationship Id="rId244" Type="http://schemas.openxmlformats.org/officeDocument/2006/relationships/customXml" Target="../ink/ink3419.xml"/><Relationship Id="rId39" Type="http://schemas.openxmlformats.org/officeDocument/2006/relationships/image" Target="../media/image6050.png"/><Relationship Id="rId50" Type="http://schemas.openxmlformats.org/officeDocument/2006/relationships/customXml" Target="../ink/ink3323.xml"/><Relationship Id="rId104" Type="http://schemas.openxmlformats.org/officeDocument/2006/relationships/customXml" Target="../ink/ink3350.xml"/><Relationship Id="rId125" Type="http://schemas.openxmlformats.org/officeDocument/2006/relationships/image" Target="../media/image6480.png"/><Relationship Id="rId146" Type="http://schemas.openxmlformats.org/officeDocument/2006/relationships/customXml" Target="../ink/ink3370.xml"/><Relationship Id="rId167" Type="http://schemas.openxmlformats.org/officeDocument/2006/relationships/image" Target="../media/image6680.png"/><Relationship Id="rId188" Type="http://schemas.openxmlformats.org/officeDocument/2006/relationships/customXml" Target="../ink/ink3391.xml"/><Relationship Id="rId71" Type="http://schemas.openxmlformats.org/officeDocument/2006/relationships/image" Target="../media/image6211.png"/><Relationship Id="rId92" Type="http://schemas.openxmlformats.org/officeDocument/2006/relationships/customXml" Target="../ink/ink3344.xml"/><Relationship Id="rId213" Type="http://schemas.openxmlformats.org/officeDocument/2006/relationships/image" Target="../media/image1739.png"/><Relationship Id="rId234" Type="http://schemas.openxmlformats.org/officeDocument/2006/relationships/customXml" Target="../ink/ink3414.xml"/><Relationship Id="rId2" Type="http://schemas.openxmlformats.org/officeDocument/2006/relationships/audio" Target="../media/media61.m4a"/><Relationship Id="rId29" Type="http://schemas.openxmlformats.org/officeDocument/2006/relationships/image" Target="../media/image6000.png"/><Relationship Id="rId40" Type="http://schemas.openxmlformats.org/officeDocument/2006/relationships/customXml" Target="../ink/ink3319.xml"/><Relationship Id="rId115" Type="http://schemas.openxmlformats.org/officeDocument/2006/relationships/image" Target="../media/image6430.png"/><Relationship Id="rId136" Type="http://schemas.openxmlformats.org/officeDocument/2006/relationships/customXml" Target="../ink/ink3366.xml"/><Relationship Id="rId157" Type="http://schemas.openxmlformats.org/officeDocument/2006/relationships/image" Target="../media/image6630.png"/><Relationship Id="rId178" Type="http://schemas.openxmlformats.org/officeDocument/2006/relationships/customXml" Target="../ink/ink3386.xml"/><Relationship Id="rId61" Type="http://schemas.openxmlformats.org/officeDocument/2006/relationships/image" Target="../media/image6160.png"/><Relationship Id="rId82" Type="http://schemas.openxmlformats.org/officeDocument/2006/relationships/customXml" Target="../ink/ink3339.xml"/><Relationship Id="rId199" Type="http://schemas.openxmlformats.org/officeDocument/2006/relationships/image" Target="../media/image6840.png"/><Relationship Id="rId203" Type="http://schemas.openxmlformats.org/officeDocument/2006/relationships/image" Target="../media/image6860.png"/><Relationship Id="rId19" Type="http://schemas.openxmlformats.org/officeDocument/2006/relationships/image" Target="../media/image5950.png"/><Relationship Id="rId224" Type="http://schemas.openxmlformats.org/officeDocument/2006/relationships/customXml" Target="../ink/ink3409.xml"/><Relationship Id="rId245" Type="http://schemas.openxmlformats.org/officeDocument/2006/relationships/image" Target="../media/image1764.png"/><Relationship Id="rId30" Type="http://schemas.openxmlformats.org/officeDocument/2006/relationships/customXml" Target="../ink/ink3314.xml"/><Relationship Id="rId105" Type="http://schemas.openxmlformats.org/officeDocument/2006/relationships/image" Target="../media/image6380.png"/><Relationship Id="rId126" Type="http://schemas.openxmlformats.org/officeDocument/2006/relationships/customXml" Target="../ink/ink3361.xml"/><Relationship Id="rId147" Type="http://schemas.openxmlformats.org/officeDocument/2006/relationships/image" Target="../media/image6590.png"/><Relationship Id="rId168" Type="http://schemas.openxmlformats.org/officeDocument/2006/relationships/customXml" Target="../ink/ink3381.xml"/><Relationship Id="rId51" Type="http://schemas.openxmlformats.org/officeDocument/2006/relationships/image" Target="../media/image6111.png"/><Relationship Id="rId72" Type="http://schemas.openxmlformats.org/officeDocument/2006/relationships/customXml" Target="../ink/ink3334.xml"/><Relationship Id="rId93" Type="http://schemas.openxmlformats.org/officeDocument/2006/relationships/image" Target="../media/image6320.png"/><Relationship Id="rId189" Type="http://schemas.openxmlformats.org/officeDocument/2006/relationships/image" Target="../media/image6790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404.xml"/><Relationship Id="rId235" Type="http://schemas.openxmlformats.org/officeDocument/2006/relationships/image" Target="../media/image1756.png"/><Relationship Id="rId116" Type="http://schemas.openxmlformats.org/officeDocument/2006/relationships/customXml" Target="../ink/ink3356.xml"/><Relationship Id="rId137" Type="http://schemas.openxmlformats.org/officeDocument/2006/relationships/image" Target="../media/image6540.png"/><Relationship Id="rId158" Type="http://schemas.openxmlformats.org/officeDocument/2006/relationships/customXml" Target="../ink/ink3376.xml"/><Relationship Id="rId20" Type="http://schemas.openxmlformats.org/officeDocument/2006/relationships/customXml" Target="../ink/ink3309.xml"/><Relationship Id="rId41" Type="http://schemas.openxmlformats.org/officeDocument/2006/relationships/image" Target="../media/image6060.png"/><Relationship Id="rId62" Type="http://schemas.openxmlformats.org/officeDocument/2006/relationships/customXml" Target="../ink/ink3329.xml"/><Relationship Id="rId83" Type="http://schemas.openxmlformats.org/officeDocument/2006/relationships/image" Target="../media/image6270.png"/><Relationship Id="rId179" Type="http://schemas.openxmlformats.org/officeDocument/2006/relationships/image" Target="../media/image6740.png"/><Relationship Id="rId190" Type="http://schemas.openxmlformats.org/officeDocument/2006/relationships/customXml" Target="../ink/ink3392.xml"/><Relationship Id="rId204" Type="http://schemas.openxmlformats.org/officeDocument/2006/relationships/customXml" Target="../ink/ink3399.xml"/><Relationship Id="rId225" Type="http://schemas.openxmlformats.org/officeDocument/2006/relationships/image" Target="../media/image1748.png"/><Relationship Id="rId246" Type="http://schemas.openxmlformats.org/officeDocument/2006/relationships/customXml" Target="../ink/ink3420.xml"/></Relationships>
</file>

<file path=ppt/slides/_rels/slide62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786.png"/><Relationship Id="rId21" Type="http://schemas.openxmlformats.org/officeDocument/2006/relationships/image" Target="../media/image14411.png"/><Relationship Id="rId63" Type="http://schemas.openxmlformats.org/officeDocument/2006/relationships/image" Target="../media/image7230.png"/><Relationship Id="rId159" Type="http://schemas.openxmlformats.org/officeDocument/2006/relationships/image" Target="../media/image7710.png"/><Relationship Id="rId324" Type="http://schemas.openxmlformats.org/officeDocument/2006/relationships/customXml" Target="../ink/ink3567.xml"/><Relationship Id="rId366" Type="http://schemas.openxmlformats.org/officeDocument/2006/relationships/customXml" Target="../ink/ink3588.xml"/><Relationship Id="rId170" Type="http://schemas.openxmlformats.org/officeDocument/2006/relationships/customXml" Target="../ink/ink3500.xml"/><Relationship Id="rId226" Type="http://schemas.openxmlformats.org/officeDocument/2006/relationships/customXml" Target="../ink/ink3522.xml"/><Relationship Id="rId268" Type="http://schemas.openxmlformats.org/officeDocument/2006/relationships/customXml" Target="../ink/ink3539.xml"/><Relationship Id="rId32" Type="http://schemas.openxmlformats.org/officeDocument/2006/relationships/customXml" Target="../ink/ink3436.xml"/><Relationship Id="rId74" Type="http://schemas.openxmlformats.org/officeDocument/2006/relationships/customXml" Target="../ink/ink3457.xml"/><Relationship Id="rId128" Type="http://schemas.openxmlformats.org/officeDocument/2006/relationships/customXml" Target="../ink/ink3480.xml"/><Relationship Id="rId335" Type="http://schemas.openxmlformats.org/officeDocument/2006/relationships/image" Target="../media/image1808.png"/><Relationship Id="rId377" Type="http://schemas.openxmlformats.org/officeDocument/2006/relationships/image" Target="../media/image1835.png"/><Relationship Id="rId5" Type="http://schemas.openxmlformats.org/officeDocument/2006/relationships/image" Target="../media/image6940.png"/><Relationship Id="rId181" Type="http://schemas.openxmlformats.org/officeDocument/2006/relationships/image" Target="../media/image7820.png"/><Relationship Id="rId237" Type="http://schemas.openxmlformats.org/officeDocument/2006/relationships/image" Target="../media/image8090.png"/><Relationship Id="rId279" Type="http://schemas.openxmlformats.org/officeDocument/2006/relationships/image" Target="../media/image1774.png"/><Relationship Id="rId43" Type="http://schemas.openxmlformats.org/officeDocument/2006/relationships/image" Target="../media/image7130.png"/><Relationship Id="rId139" Type="http://schemas.openxmlformats.org/officeDocument/2006/relationships/image" Target="../media/image7611.png"/><Relationship Id="rId290" Type="http://schemas.openxmlformats.org/officeDocument/2006/relationships/customXml" Target="../ink/ink3550.xml"/><Relationship Id="rId304" Type="http://schemas.openxmlformats.org/officeDocument/2006/relationships/customXml" Target="../ink/ink3557.xml"/><Relationship Id="rId346" Type="http://schemas.openxmlformats.org/officeDocument/2006/relationships/customXml" Target="../ink/ink3578.xml"/><Relationship Id="rId85" Type="http://schemas.openxmlformats.org/officeDocument/2006/relationships/image" Target="../media/image7340.png"/><Relationship Id="rId150" Type="http://schemas.openxmlformats.org/officeDocument/2006/relationships/customXml" Target="../ink/ink3491.xml"/><Relationship Id="rId192" Type="http://schemas.openxmlformats.org/officeDocument/2006/relationships/customXml" Target="../ink/ink3508.xml"/><Relationship Id="rId12" Type="http://schemas.openxmlformats.org/officeDocument/2006/relationships/customXml" Target="../ink/ink3426.xml"/><Relationship Id="rId108" Type="http://schemas.openxmlformats.org/officeDocument/2006/relationships/customXml" Target="../ink/ink3472.xml"/><Relationship Id="rId315" Type="http://schemas.openxmlformats.org/officeDocument/2006/relationships/image" Target="../media/image1796.png"/><Relationship Id="rId357" Type="http://schemas.openxmlformats.org/officeDocument/2006/relationships/image" Target="../media/image1824.png"/><Relationship Id="rId54" Type="http://schemas.openxmlformats.org/officeDocument/2006/relationships/customXml" Target="../ink/ink3447.xml"/><Relationship Id="rId96" Type="http://schemas.openxmlformats.org/officeDocument/2006/relationships/customXml" Target="../ink/ink3468.xml"/><Relationship Id="rId161" Type="http://schemas.openxmlformats.org/officeDocument/2006/relationships/image" Target="../media/image7720.png"/><Relationship Id="rId217" Type="http://schemas.openxmlformats.org/officeDocument/2006/relationships/image" Target="../media/image7990.png"/><Relationship Id="rId259" Type="http://schemas.openxmlformats.org/officeDocument/2006/relationships/image" Target="../media/image14590.png"/><Relationship Id="rId23" Type="http://schemas.openxmlformats.org/officeDocument/2006/relationships/image" Target="../media/image14420.png"/><Relationship Id="rId119" Type="http://schemas.openxmlformats.org/officeDocument/2006/relationships/image" Target="../media/image7511.png"/><Relationship Id="rId270" Type="http://schemas.openxmlformats.org/officeDocument/2006/relationships/customXml" Target="../ink/ink3540.xml"/><Relationship Id="rId326" Type="http://schemas.openxmlformats.org/officeDocument/2006/relationships/customXml" Target="../ink/ink3568.xml"/><Relationship Id="rId65" Type="http://schemas.openxmlformats.org/officeDocument/2006/relationships/image" Target="../media/image7240.png"/><Relationship Id="rId130" Type="http://schemas.openxmlformats.org/officeDocument/2006/relationships/customXml" Target="../ink/ink3481.xml"/><Relationship Id="rId368" Type="http://schemas.openxmlformats.org/officeDocument/2006/relationships/customXml" Target="../ink/ink3589.xml"/><Relationship Id="rId228" Type="http://schemas.openxmlformats.org/officeDocument/2006/relationships/customXml" Target="../ink/ink3523.xml"/><Relationship Id="rId281" Type="http://schemas.openxmlformats.org/officeDocument/2006/relationships/image" Target="../media/image1775.png"/><Relationship Id="rId337" Type="http://schemas.openxmlformats.org/officeDocument/2006/relationships/image" Target="../media/image1809.png"/><Relationship Id="rId34" Type="http://schemas.openxmlformats.org/officeDocument/2006/relationships/customXml" Target="../ink/ink3437.xml"/><Relationship Id="rId76" Type="http://schemas.openxmlformats.org/officeDocument/2006/relationships/customXml" Target="../ink/ink3458.xml"/><Relationship Id="rId141" Type="http://schemas.openxmlformats.org/officeDocument/2006/relationships/image" Target="../media/image7620.png"/><Relationship Id="rId379" Type="http://schemas.openxmlformats.org/officeDocument/2006/relationships/image" Target="../media/image1836.png"/><Relationship Id="rId7" Type="http://schemas.openxmlformats.org/officeDocument/2006/relationships/image" Target="../media/image6950.png"/><Relationship Id="rId183" Type="http://schemas.openxmlformats.org/officeDocument/2006/relationships/image" Target="../media/image7830.png"/><Relationship Id="rId239" Type="http://schemas.openxmlformats.org/officeDocument/2006/relationships/image" Target="../media/image8101.png"/><Relationship Id="rId250" Type="http://schemas.openxmlformats.org/officeDocument/2006/relationships/customXml" Target="../ink/ink3532.xml"/><Relationship Id="rId292" Type="http://schemas.openxmlformats.org/officeDocument/2006/relationships/customXml" Target="../ink/ink3551.xml"/><Relationship Id="rId306" Type="http://schemas.openxmlformats.org/officeDocument/2006/relationships/customXml" Target="../ink/ink3558.xml"/><Relationship Id="rId45" Type="http://schemas.openxmlformats.org/officeDocument/2006/relationships/image" Target="../media/image14470.png"/><Relationship Id="rId87" Type="http://schemas.openxmlformats.org/officeDocument/2006/relationships/image" Target="../media/image7350.png"/><Relationship Id="rId110" Type="http://schemas.openxmlformats.org/officeDocument/2006/relationships/customXml" Target="../ink/ink3473.xml"/><Relationship Id="rId348" Type="http://schemas.openxmlformats.org/officeDocument/2006/relationships/customXml" Target="../ink/ink3579.xml"/><Relationship Id="rId152" Type="http://schemas.openxmlformats.org/officeDocument/2006/relationships/customXml" Target="../ink/ink3492.xml"/><Relationship Id="rId194" Type="http://schemas.openxmlformats.org/officeDocument/2006/relationships/customXml" Target="../ink/ink3509.xml"/><Relationship Id="rId208" Type="http://schemas.openxmlformats.org/officeDocument/2006/relationships/customXml" Target="../ink/ink3514.xml"/><Relationship Id="rId261" Type="http://schemas.openxmlformats.org/officeDocument/2006/relationships/image" Target="../media/image8200.png"/><Relationship Id="rId14" Type="http://schemas.openxmlformats.org/officeDocument/2006/relationships/customXml" Target="../ink/ink3427.xml"/><Relationship Id="rId56" Type="http://schemas.openxmlformats.org/officeDocument/2006/relationships/customXml" Target="../ink/ink3448.xml"/><Relationship Id="rId317" Type="http://schemas.openxmlformats.org/officeDocument/2006/relationships/image" Target="../media/image1797.png"/><Relationship Id="rId359" Type="http://schemas.openxmlformats.org/officeDocument/2006/relationships/image" Target="../media/image1825.png"/><Relationship Id="rId98" Type="http://schemas.openxmlformats.org/officeDocument/2006/relationships/customXml" Target="../ink/ink3469.xml"/><Relationship Id="rId121" Type="http://schemas.openxmlformats.org/officeDocument/2006/relationships/image" Target="../media/image7520.png"/><Relationship Id="rId163" Type="http://schemas.openxmlformats.org/officeDocument/2006/relationships/image" Target="../media/image14511.png"/><Relationship Id="rId219" Type="http://schemas.openxmlformats.org/officeDocument/2006/relationships/image" Target="../media/image8000.png"/><Relationship Id="rId370" Type="http://schemas.openxmlformats.org/officeDocument/2006/relationships/customXml" Target="../ink/ink3590.xml"/><Relationship Id="rId230" Type="http://schemas.openxmlformats.org/officeDocument/2006/relationships/customXml" Target="../ink/ink3524.xml"/><Relationship Id="rId25" Type="http://schemas.openxmlformats.org/officeDocument/2006/relationships/image" Target="../media/image7040.png"/><Relationship Id="rId46" Type="http://schemas.openxmlformats.org/officeDocument/2006/relationships/customXml" Target="../ink/ink3443.xml"/><Relationship Id="rId67" Type="http://schemas.openxmlformats.org/officeDocument/2006/relationships/image" Target="../media/image7250.png"/><Relationship Id="rId272" Type="http://schemas.openxmlformats.org/officeDocument/2006/relationships/customXml" Target="../ink/ink3541.xml"/><Relationship Id="rId293" Type="http://schemas.openxmlformats.org/officeDocument/2006/relationships/image" Target="../media/image1783.png"/><Relationship Id="rId307" Type="http://schemas.openxmlformats.org/officeDocument/2006/relationships/image" Target="../media/image1792.png"/><Relationship Id="rId328" Type="http://schemas.openxmlformats.org/officeDocument/2006/relationships/customXml" Target="../ink/ink3569.xml"/><Relationship Id="rId349" Type="http://schemas.openxmlformats.org/officeDocument/2006/relationships/image" Target="../media/image1819.png"/><Relationship Id="rId88" Type="http://schemas.openxmlformats.org/officeDocument/2006/relationships/customXml" Target="../ink/ink3464.xml"/><Relationship Id="rId111" Type="http://schemas.openxmlformats.org/officeDocument/2006/relationships/image" Target="../media/image7470.png"/><Relationship Id="rId132" Type="http://schemas.openxmlformats.org/officeDocument/2006/relationships/customXml" Target="../ink/ink3482.xml"/><Relationship Id="rId153" Type="http://schemas.openxmlformats.org/officeDocument/2006/relationships/image" Target="../media/image7680.png"/><Relationship Id="rId195" Type="http://schemas.openxmlformats.org/officeDocument/2006/relationships/image" Target="../media/image7890.png"/><Relationship Id="rId209" Type="http://schemas.openxmlformats.org/officeDocument/2006/relationships/image" Target="../media/image7960.png"/><Relationship Id="rId360" Type="http://schemas.openxmlformats.org/officeDocument/2006/relationships/customXml" Target="../ink/ink3585.xml"/><Relationship Id="rId381" Type="http://schemas.openxmlformats.org/officeDocument/2006/relationships/image" Target="../media/image1837.png"/><Relationship Id="rId220" Type="http://schemas.openxmlformats.org/officeDocument/2006/relationships/customXml" Target="../ink/ink3520.xml"/><Relationship Id="rId241" Type="http://schemas.openxmlformats.org/officeDocument/2006/relationships/image" Target="../media/image8111.png"/><Relationship Id="rId15" Type="http://schemas.openxmlformats.org/officeDocument/2006/relationships/image" Target="../media/image14370.png"/><Relationship Id="rId36" Type="http://schemas.openxmlformats.org/officeDocument/2006/relationships/customXml" Target="../ink/ink3438.xml"/><Relationship Id="rId57" Type="http://schemas.openxmlformats.org/officeDocument/2006/relationships/image" Target="../media/image7200.png"/><Relationship Id="rId262" Type="http://schemas.openxmlformats.org/officeDocument/2006/relationships/customXml" Target="../ink/ink3536.xml"/><Relationship Id="rId283" Type="http://schemas.openxmlformats.org/officeDocument/2006/relationships/image" Target="../media/image1776.png"/><Relationship Id="rId318" Type="http://schemas.openxmlformats.org/officeDocument/2006/relationships/customXml" Target="../ink/ink3564.xml"/><Relationship Id="rId339" Type="http://schemas.openxmlformats.org/officeDocument/2006/relationships/image" Target="../media/image1814.png"/><Relationship Id="rId78" Type="http://schemas.openxmlformats.org/officeDocument/2006/relationships/customXml" Target="../ink/ink3459.xml"/><Relationship Id="rId99" Type="http://schemas.openxmlformats.org/officeDocument/2006/relationships/image" Target="../media/image7411.png"/><Relationship Id="rId101" Type="http://schemas.openxmlformats.org/officeDocument/2006/relationships/image" Target="../media/image7420.png"/><Relationship Id="rId122" Type="http://schemas.openxmlformats.org/officeDocument/2006/relationships/customXml" Target="../ink/ink3477.xml"/><Relationship Id="rId143" Type="http://schemas.openxmlformats.org/officeDocument/2006/relationships/image" Target="../media/image7630.png"/><Relationship Id="rId164" Type="http://schemas.openxmlformats.org/officeDocument/2006/relationships/customXml" Target="../ink/ink3498.xml"/><Relationship Id="rId185" Type="http://schemas.openxmlformats.org/officeDocument/2006/relationships/image" Target="../media/image7840.png"/><Relationship Id="rId350" Type="http://schemas.openxmlformats.org/officeDocument/2006/relationships/customXml" Target="../ink/ink3580.xml"/><Relationship Id="rId371" Type="http://schemas.openxmlformats.org/officeDocument/2006/relationships/image" Target="../media/image1832.png"/><Relationship Id="rId9" Type="http://schemas.openxmlformats.org/officeDocument/2006/relationships/image" Target="../media/image6960.png"/><Relationship Id="rId210" Type="http://schemas.openxmlformats.org/officeDocument/2006/relationships/customXml" Target="../ink/ink3515.xml"/><Relationship Id="rId26" Type="http://schemas.openxmlformats.org/officeDocument/2006/relationships/customXml" Target="../ink/ink3433.xml"/><Relationship Id="rId273" Type="http://schemas.openxmlformats.org/officeDocument/2006/relationships/image" Target="../media/image1769.png"/><Relationship Id="rId294" Type="http://schemas.openxmlformats.org/officeDocument/2006/relationships/customXml" Target="../ink/ink3552.xml"/><Relationship Id="rId308" Type="http://schemas.openxmlformats.org/officeDocument/2006/relationships/customXml" Target="../ink/ink3559.xml"/><Relationship Id="rId329" Type="http://schemas.openxmlformats.org/officeDocument/2006/relationships/image" Target="../media/image1805.png"/><Relationship Id="rId47" Type="http://schemas.openxmlformats.org/officeDocument/2006/relationships/image" Target="../media/image14480.png"/><Relationship Id="rId68" Type="http://schemas.openxmlformats.org/officeDocument/2006/relationships/customXml" Target="../ink/ink3454.xml"/><Relationship Id="rId89" Type="http://schemas.openxmlformats.org/officeDocument/2006/relationships/image" Target="../media/image7360.png"/><Relationship Id="rId112" Type="http://schemas.openxmlformats.org/officeDocument/2006/relationships/customXml" Target="../ink/ink3474.xml"/><Relationship Id="rId133" Type="http://schemas.openxmlformats.org/officeDocument/2006/relationships/image" Target="../media/image7580.png"/><Relationship Id="rId154" Type="http://schemas.openxmlformats.org/officeDocument/2006/relationships/customXml" Target="../ink/ink3493.xml"/><Relationship Id="rId340" Type="http://schemas.openxmlformats.org/officeDocument/2006/relationships/customXml" Target="../ink/ink3575.xml"/><Relationship Id="rId361" Type="http://schemas.openxmlformats.org/officeDocument/2006/relationships/image" Target="../media/image1826.png"/><Relationship Id="rId196" Type="http://schemas.openxmlformats.org/officeDocument/2006/relationships/customXml" Target="../ink/ink3510.xml"/><Relationship Id="rId200" Type="http://schemas.openxmlformats.org/officeDocument/2006/relationships/customXml" Target="../ink/ink3512.xml"/><Relationship Id="rId382" Type="http://schemas.openxmlformats.org/officeDocument/2006/relationships/customXml" Target="../ink/ink3596.xml"/><Relationship Id="rId16" Type="http://schemas.openxmlformats.org/officeDocument/2006/relationships/customXml" Target="../ink/ink3428.xml"/><Relationship Id="rId242" Type="http://schemas.openxmlformats.org/officeDocument/2006/relationships/customXml" Target="../ink/ink3529.xml"/><Relationship Id="rId263" Type="http://schemas.openxmlformats.org/officeDocument/2006/relationships/image" Target="../media/image8213.png"/><Relationship Id="rId284" Type="http://schemas.openxmlformats.org/officeDocument/2006/relationships/customXml" Target="../ink/ink3547.xml"/><Relationship Id="rId319" Type="http://schemas.openxmlformats.org/officeDocument/2006/relationships/image" Target="../media/image1798.png"/><Relationship Id="rId37" Type="http://schemas.openxmlformats.org/officeDocument/2006/relationships/image" Target="../media/image7100.png"/><Relationship Id="rId58" Type="http://schemas.openxmlformats.org/officeDocument/2006/relationships/customXml" Target="../ink/ink3449.xml"/><Relationship Id="rId79" Type="http://schemas.openxmlformats.org/officeDocument/2006/relationships/image" Target="../media/image7311.png"/><Relationship Id="rId102" Type="http://schemas.openxmlformats.org/officeDocument/2006/relationships/customXml" Target="../ink/ink3471.xml"/><Relationship Id="rId123" Type="http://schemas.openxmlformats.org/officeDocument/2006/relationships/image" Target="../media/image7530.png"/><Relationship Id="rId144" Type="http://schemas.openxmlformats.org/officeDocument/2006/relationships/customXml" Target="../ink/ink3488.xml"/><Relationship Id="rId330" Type="http://schemas.openxmlformats.org/officeDocument/2006/relationships/customXml" Target="../ink/ink3570.xml"/><Relationship Id="rId90" Type="http://schemas.openxmlformats.org/officeDocument/2006/relationships/customXml" Target="../ink/ink3465.xml"/><Relationship Id="rId165" Type="http://schemas.openxmlformats.org/officeDocument/2006/relationships/image" Target="../media/image14520.png"/><Relationship Id="rId186" Type="http://schemas.openxmlformats.org/officeDocument/2006/relationships/customXml" Target="../ink/ink3505.xml"/><Relationship Id="rId351" Type="http://schemas.openxmlformats.org/officeDocument/2006/relationships/image" Target="../media/image1821.png"/><Relationship Id="rId372" Type="http://schemas.openxmlformats.org/officeDocument/2006/relationships/customXml" Target="../ink/ink3591.xml"/><Relationship Id="rId211" Type="http://schemas.openxmlformats.org/officeDocument/2006/relationships/image" Target="../media/image7970.png"/><Relationship Id="rId274" Type="http://schemas.openxmlformats.org/officeDocument/2006/relationships/customXml" Target="../ink/ink3542.xml"/><Relationship Id="rId295" Type="http://schemas.openxmlformats.org/officeDocument/2006/relationships/image" Target="../media/image1784.png"/><Relationship Id="rId309" Type="http://schemas.openxmlformats.org/officeDocument/2006/relationships/image" Target="../media/image1793.png"/><Relationship Id="rId27" Type="http://schemas.openxmlformats.org/officeDocument/2006/relationships/image" Target="../media/image7050.png"/><Relationship Id="rId48" Type="http://schemas.openxmlformats.org/officeDocument/2006/relationships/customXml" Target="../ink/ink3444.xml"/><Relationship Id="rId69" Type="http://schemas.openxmlformats.org/officeDocument/2006/relationships/image" Target="../media/image7260.png"/><Relationship Id="rId113" Type="http://schemas.openxmlformats.org/officeDocument/2006/relationships/image" Target="../media/image7480.png"/><Relationship Id="rId134" Type="http://schemas.openxmlformats.org/officeDocument/2006/relationships/customXml" Target="../ink/ink3483.xml"/><Relationship Id="rId320" Type="http://schemas.openxmlformats.org/officeDocument/2006/relationships/customXml" Target="../ink/ink3565.xml"/><Relationship Id="rId80" Type="http://schemas.openxmlformats.org/officeDocument/2006/relationships/customXml" Target="../ink/ink3460.xml"/><Relationship Id="rId155" Type="http://schemas.openxmlformats.org/officeDocument/2006/relationships/image" Target="../media/image7690.png"/><Relationship Id="rId197" Type="http://schemas.openxmlformats.org/officeDocument/2006/relationships/image" Target="../media/image7900.png"/><Relationship Id="rId341" Type="http://schemas.openxmlformats.org/officeDocument/2006/relationships/image" Target="../media/image1815.png"/><Relationship Id="rId362" Type="http://schemas.openxmlformats.org/officeDocument/2006/relationships/customXml" Target="../ink/ink3586.xml"/><Relationship Id="rId383" Type="http://schemas.openxmlformats.org/officeDocument/2006/relationships/image" Target="../media/image1838.png"/><Relationship Id="rId201" Type="http://schemas.openxmlformats.org/officeDocument/2006/relationships/image" Target="../media/image7920.png"/><Relationship Id="rId243" Type="http://schemas.openxmlformats.org/officeDocument/2006/relationships/image" Target="../media/image8120.png"/><Relationship Id="rId264" Type="http://schemas.openxmlformats.org/officeDocument/2006/relationships/customXml" Target="../ink/ink3537.xml"/><Relationship Id="rId285" Type="http://schemas.openxmlformats.org/officeDocument/2006/relationships/image" Target="../media/image1777.png"/><Relationship Id="rId17" Type="http://schemas.openxmlformats.org/officeDocument/2006/relationships/image" Target="../media/image14380.png"/><Relationship Id="rId38" Type="http://schemas.openxmlformats.org/officeDocument/2006/relationships/customXml" Target="../ink/ink3439.xml"/><Relationship Id="rId59" Type="http://schemas.openxmlformats.org/officeDocument/2006/relationships/image" Target="../media/image7211.png"/><Relationship Id="rId124" Type="http://schemas.openxmlformats.org/officeDocument/2006/relationships/customXml" Target="../ink/ink3478.xml"/><Relationship Id="rId310" Type="http://schemas.openxmlformats.org/officeDocument/2006/relationships/customXml" Target="../ink/ink3560.xml"/><Relationship Id="rId70" Type="http://schemas.openxmlformats.org/officeDocument/2006/relationships/customXml" Target="../ink/ink3455.xml"/><Relationship Id="rId91" Type="http://schemas.openxmlformats.org/officeDocument/2006/relationships/image" Target="../media/image7370.png"/><Relationship Id="rId145" Type="http://schemas.openxmlformats.org/officeDocument/2006/relationships/image" Target="../media/image7640.png"/><Relationship Id="rId166" Type="http://schemas.openxmlformats.org/officeDocument/2006/relationships/customXml" Target="../ink/ink3499.xml"/><Relationship Id="rId187" Type="http://schemas.openxmlformats.org/officeDocument/2006/relationships/image" Target="../media/image7850.png"/><Relationship Id="rId331" Type="http://schemas.openxmlformats.org/officeDocument/2006/relationships/image" Target="../media/image1806.png"/><Relationship Id="rId352" Type="http://schemas.openxmlformats.org/officeDocument/2006/relationships/customXml" Target="../ink/ink3581.xml"/><Relationship Id="rId373" Type="http://schemas.openxmlformats.org/officeDocument/2006/relationships/image" Target="../media/image1833.png"/><Relationship Id="rId1" Type="http://schemas.microsoft.com/office/2007/relationships/media" Target="../media/media62.m4a"/><Relationship Id="rId212" Type="http://schemas.openxmlformats.org/officeDocument/2006/relationships/customXml" Target="../ink/ink3516.xml"/><Relationship Id="rId233" Type="http://schemas.openxmlformats.org/officeDocument/2006/relationships/image" Target="../media/image8070.png"/><Relationship Id="rId28" Type="http://schemas.openxmlformats.org/officeDocument/2006/relationships/customXml" Target="../ink/ink3434.xml"/><Relationship Id="rId49" Type="http://schemas.openxmlformats.org/officeDocument/2006/relationships/image" Target="../media/image7160.png"/><Relationship Id="rId114" Type="http://schemas.openxmlformats.org/officeDocument/2006/relationships/customXml" Target="../ink/ink3475.xml"/><Relationship Id="rId275" Type="http://schemas.openxmlformats.org/officeDocument/2006/relationships/image" Target="../media/image1772.png"/><Relationship Id="rId296" Type="http://schemas.openxmlformats.org/officeDocument/2006/relationships/customXml" Target="../ink/ink3553.xml"/><Relationship Id="rId300" Type="http://schemas.openxmlformats.org/officeDocument/2006/relationships/customXml" Target="../ink/ink3555.xml"/><Relationship Id="rId60" Type="http://schemas.openxmlformats.org/officeDocument/2006/relationships/customXml" Target="../ink/ink3450.xml"/><Relationship Id="rId81" Type="http://schemas.openxmlformats.org/officeDocument/2006/relationships/image" Target="../media/image7320.png"/><Relationship Id="rId135" Type="http://schemas.openxmlformats.org/officeDocument/2006/relationships/image" Target="../media/image7590.png"/><Relationship Id="rId156" Type="http://schemas.openxmlformats.org/officeDocument/2006/relationships/customXml" Target="../ink/ink3494.xml"/><Relationship Id="rId177" Type="http://schemas.openxmlformats.org/officeDocument/2006/relationships/image" Target="../media/image14580.png"/><Relationship Id="rId198" Type="http://schemas.openxmlformats.org/officeDocument/2006/relationships/customXml" Target="../ink/ink3511.xml"/><Relationship Id="rId321" Type="http://schemas.openxmlformats.org/officeDocument/2006/relationships/image" Target="../media/image1799.png"/><Relationship Id="rId342" Type="http://schemas.openxmlformats.org/officeDocument/2006/relationships/customXml" Target="../ink/ink3576.xml"/><Relationship Id="rId363" Type="http://schemas.openxmlformats.org/officeDocument/2006/relationships/image" Target="../media/image1827.png"/><Relationship Id="rId384" Type="http://schemas.openxmlformats.org/officeDocument/2006/relationships/image" Target="../media/image1.png"/><Relationship Id="rId202" Type="http://schemas.openxmlformats.org/officeDocument/2006/relationships/customXml" Target="../ink/ink3513.xml"/><Relationship Id="rId223" Type="http://schemas.openxmlformats.org/officeDocument/2006/relationships/image" Target="../media/image8020.png"/><Relationship Id="rId244" Type="http://schemas.openxmlformats.org/officeDocument/2006/relationships/customXml" Target="../ink/ink3530.xml"/><Relationship Id="rId18" Type="http://schemas.openxmlformats.org/officeDocument/2006/relationships/customXml" Target="../ink/ink3429.xml"/><Relationship Id="rId39" Type="http://schemas.openxmlformats.org/officeDocument/2006/relationships/image" Target="../media/image7111.png"/><Relationship Id="rId265" Type="http://schemas.openxmlformats.org/officeDocument/2006/relationships/image" Target="../media/image14611.png"/><Relationship Id="rId286" Type="http://schemas.openxmlformats.org/officeDocument/2006/relationships/customXml" Target="../ink/ink3548.xml"/><Relationship Id="rId50" Type="http://schemas.openxmlformats.org/officeDocument/2006/relationships/customXml" Target="../ink/ink3445.xml"/><Relationship Id="rId125" Type="http://schemas.openxmlformats.org/officeDocument/2006/relationships/image" Target="../media/image7540.png"/><Relationship Id="rId146" Type="http://schemas.openxmlformats.org/officeDocument/2006/relationships/customXml" Target="../ink/ink3489.xml"/><Relationship Id="rId188" Type="http://schemas.openxmlformats.org/officeDocument/2006/relationships/customXml" Target="../ink/ink3506.xml"/><Relationship Id="rId311" Type="http://schemas.openxmlformats.org/officeDocument/2006/relationships/image" Target="../media/image1794.png"/><Relationship Id="rId332" Type="http://schemas.openxmlformats.org/officeDocument/2006/relationships/customXml" Target="../ink/ink3571.xml"/><Relationship Id="rId353" Type="http://schemas.openxmlformats.org/officeDocument/2006/relationships/image" Target="../media/image1822.png"/><Relationship Id="rId374" Type="http://schemas.openxmlformats.org/officeDocument/2006/relationships/customXml" Target="../ink/ink3592.xml"/><Relationship Id="rId71" Type="http://schemas.openxmlformats.org/officeDocument/2006/relationships/image" Target="../media/image7270.png"/><Relationship Id="rId92" Type="http://schemas.openxmlformats.org/officeDocument/2006/relationships/customXml" Target="../ink/ink3466.xml"/><Relationship Id="rId213" Type="http://schemas.openxmlformats.org/officeDocument/2006/relationships/image" Target="../media/image2012.png"/><Relationship Id="rId234" Type="http://schemas.openxmlformats.org/officeDocument/2006/relationships/customXml" Target="../ink/ink3525.xml"/><Relationship Id="rId2" Type="http://schemas.openxmlformats.org/officeDocument/2006/relationships/audio" Target="../media/media62.m4a"/><Relationship Id="rId29" Type="http://schemas.openxmlformats.org/officeDocument/2006/relationships/image" Target="../media/image14430.png"/><Relationship Id="rId255" Type="http://schemas.openxmlformats.org/officeDocument/2006/relationships/image" Target="../media/image8180.png"/><Relationship Id="rId276" Type="http://schemas.openxmlformats.org/officeDocument/2006/relationships/customXml" Target="../ink/ink3543.xml"/><Relationship Id="rId297" Type="http://schemas.openxmlformats.org/officeDocument/2006/relationships/image" Target="../media/image1785.png"/><Relationship Id="rId40" Type="http://schemas.openxmlformats.org/officeDocument/2006/relationships/customXml" Target="../ink/ink3440.xml"/><Relationship Id="rId136" Type="http://schemas.openxmlformats.org/officeDocument/2006/relationships/customXml" Target="../ink/ink3484.xml"/><Relationship Id="rId157" Type="http://schemas.openxmlformats.org/officeDocument/2006/relationships/image" Target="../media/image7700.png"/><Relationship Id="rId178" Type="http://schemas.openxmlformats.org/officeDocument/2006/relationships/customXml" Target="../ink/ink3501.xml"/><Relationship Id="rId301" Type="http://schemas.openxmlformats.org/officeDocument/2006/relationships/image" Target="../media/image1787.png"/><Relationship Id="rId322" Type="http://schemas.openxmlformats.org/officeDocument/2006/relationships/customXml" Target="../ink/ink3566.xml"/><Relationship Id="rId343" Type="http://schemas.openxmlformats.org/officeDocument/2006/relationships/image" Target="../media/image1816.png"/><Relationship Id="rId364" Type="http://schemas.openxmlformats.org/officeDocument/2006/relationships/customXml" Target="../ink/ink3587.xml"/><Relationship Id="rId61" Type="http://schemas.openxmlformats.org/officeDocument/2006/relationships/image" Target="../media/image7220.png"/><Relationship Id="rId82" Type="http://schemas.openxmlformats.org/officeDocument/2006/relationships/customXml" Target="../ink/ink3461.xml"/><Relationship Id="rId199" Type="http://schemas.openxmlformats.org/officeDocument/2006/relationships/image" Target="../media/image7910.png"/><Relationship Id="rId19" Type="http://schemas.openxmlformats.org/officeDocument/2006/relationships/image" Target="../media/image14390.png"/><Relationship Id="rId224" Type="http://schemas.openxmlformats.org/officeDocument/2006/relationships/customXml" Target="../ink/ink3521.xml"/><Relationship Id="rId245" Type="http://schemas.openxmlformats.org/officeDocument/2006/relationships/image" Target="../media/image8130.png"/><Relationship Id="rId266" Type="http://schemas.openxmlformats.org/officeDocument/2006/relationships/customXml" Target="../ink/ink3538.xml"/><Relationship Id="rId287" Type="http://schemas.openxmlformats.org/officeDocument/2006/relationships/image" Target="../media/image1778.png"/><Relationship Id="rId30" Type="http://schemas.openxmlformats.org/officeDocument/2006/relationships/customXml" Target="../ink/ink3435.xml"/><Relationship Id="rId126" Type="http://schemas.openxmlformats.org/officeDocument/2006/relationships/customXml" Target="../ink/ink3479.xml"/><Relationship Id="rId147" Type="http://schemas.openxmlformats.org/officeDocument/2006/relationships/image" Target="../media/image7650.png"/><Relationship Id="rId312" Type="http://schemas.openxmlformats.org/officeDocument/2006/relationships/customXml" Target="../ink/ink3561.xml"/><Relationship Id="rId333" Type="http://schemas.openxmlformats.org/officeDocument/2006/relationships/image" Target="../media/image1807.png"/><Relationship Id="rId354" Type="http://schemas.openxmlformats.org/officeDocument/2006/relationships/customXml" Target="../ink/ink3582.xml"/><Relationship Id="rId51" Type="http://schemas.openxmlformats.org/officeDocument/2006/relationships/image" Target="../media/image7170.png"/><Relationship Id="rId72" Type="http://schemas.openxmlformats.org/officeDocument/2006/relationships/customXml" Target="../ink/ink3456.xml"/><Relationship Id="rId93" Type="http://schemas.openxmlformats.org/officeDocument/2006/relationships/image" Target="../media/image7380.png"/><Relationship Id="rId189" Type="http://schemas.openxmlformats.org/officeDocument/2006/relationships/image" Target="../media/image7860.png"/><Relationship Id="rId375" Type="http://schemas.openxmlformats.org/officeDocument/2006/relationships/image" Target="../media/image1834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517.xml"/><Relationship Id="rId235" Type="http://schemas.openxmlformats.org/officeDocument/2006/relationships/image" Target="../media/image8080.png"/><Relationship Id="rId256" Type="http://schemas.openxmlformats.org/officeDocument/2006/relationships/customXml" Target="../ink/ink3533.xml"/><Relationship Id="rId277" Type="http://schemas.openxmlformats.org/officeDocument/2006/relationships/image" Target="../media/image1773.png"/><Relationship Id="rId298" Type="http://schemas.openxmlformats.org/officeDocument/2006/relationships/customXml" Target="../ink/ink3554.xml"/><Relationship Id="rId137" Type="http://schemas.openxmlformats.org/officeDocument/2006/relationships/image" Target="../media/image7600.png"/><Relationship Id="rId158" Type="http://schemas.openxmlformats.org/officeDocument/2006/relationships/customXml" Target="../ink/ink3495.xml"/><Relationship Id="rId302" Type="http://schemas.openxmlformats.org/officeDocument/2006/relationships/customXml" Target="../ink/ink3556.xml"/><Relationship Id="rId323" Type="http://schemas.openxmlformats.org/officeDocument/2006/relationships/image" Target="../media/image1802.png"/><Relationship Id="rId344" Type="http://schemas.openxmlformats.org/officeDocument/2006/relationships/customXml" Target="../ink/ink3577.xml"/><Relationship Id="rId20" Type="http://schemas.openxmlformats.org/officeDocument/2006/relationships/customXml" Target="../ink/ink3430.xml"/><Relationship Id="rId41" Type="http://schemas.openxmlformats.org/officeDocument/2006/relationships/image" Target="../media/image7120.png"/><Relationship Id="rId62" Type="http://schemas.openxmlformats.org/officeDocument/2006/relationships/customXml" Target="../ink/ink3451.xml"/><Relationship Id="rId83" Type="http://schemas.openxmlformats.org/officeDocument/2006/relationships/image" Target="../media/image7330.png"/><Relationship Id="rId179" Type="http://schemas.openxmlformats.org/officeDocument/2006/relationships/image" Target="../media/image7810.png"/><Relationship Id="rId365" Type="http://schemas.openxmlformats.org/officeDocument/2006/relationships/image" Target="../media/image1828.png"/><Relationship Id="rId190" Type="http://schemas.openxmlformats.org/officeDocument/2006/relationships/customXml" Target="../ink/ink3507.xml"/><Relationship Id="rId225" Type="http://schemas.openxmlformats.org/officeDocument/2006/relationships/image" Target="../media/image8030.png"/><Relationship Id="rId246" Type="http://schemas.openxmlformats.org/officeDocument/2006/relationships/customXml" Target="../ink/ink3531.xml"/><Relationship Id="rId267" Type="http://schemas.openxmlformats.org/officeDocument/2006/relationships/image" Target="../media/image14620.png"/><Relationship Id="rId288" Type="http://schemas.openxmlformats.org/officeDocument/2006/relationships/customXml" Target="../ink/ink3549.xml"/><Relationship Id="rId127" Type="http://schemas.openxmlformats.org/officeDocument/2006/relationships/image" Target="../media/image7550.png"/><Relationship Id="rId313" Type="http://schemas.openxmlformats.org/officeDocument/2006/relationships/image" Target="../media/image1795.png"/><Relationship Id="rId10" Type="http://schemas.openxmlformats.org/officeDocument/2006/relationships/customXml" Target="../ink/ink3425.xml"/><Relationship Id="rId31" Type="http://schemas.openxmlformats.org/officeDocument/2006/relationships/image" Target="../media/image14440.png"/><Relationship Id="rId52" Type="http://schemas.openxmlformats.org/officeDocument/2006/relationships/customXml" Target="../ink/ink3446.xml"/><Relationship Id="rId73" Type="http://schemas.openxmlformats.org/officeDocument/2006/relationships/image" Target="../media/image7280.png"/><Relationship Id="rId94" Type="http://schemas.openxmlformats.org/officeDocument/2006/relationships/customXml" Target="../ink/ink3467.xml"/><Relationship Id="rId148" Type="http://schemas.openxmlformats.org/officeDocument/2006/relationships/customXml" Target="../ink/ink3490.xml"/><Relationship Id="rId169" Type="http://schemas.openxmlformats.org/officeDocument/2006/relationships/image" Target="../media/image14540.png"/><Relationship Id="rId334" Type="http://schemas.openxmlformats.org/officeDocument/2006/relationships/customXml" Target="../ink/ink3572.xml"/><Relationship Id="rId355" Type="http://schemas.openxmlformats.org/officeDocument/2006/relationships/image" Target="../media/image1823.png"/><Relationship Id="rId376" Type="http://schemas.openxmlformats.org/officeDocument/2006/relationships/customXml" Target="../ink/ink3593.xml"/><Relationship Id="rId4" Type="http://schemas.openxmlformats.org/officeDocument/2006/relationships/customXml" Target="../ink/ink3422.xml"/><Relationship Id="rId180" Type="http://schemas.openxmlformats.org/officeDocument/2006/relationships/customXml" Target="../ink/ink3502.xml"/><Relationship Id="rId215" Type="http://schemas.openxmlformats.org/officeDocument/2006/relationships/image" Target="../media/image7980.png"/><Relationship Id="rId236" Type="http://schemas.openxmlformats.org/officeDocument/2006/relationships/customXml" Target="../ink/ink3526.xml"/><Relationship Id="rId257" Type="http://schemas.openxmlformats.org/officeDocument/2006/relationships/image" Target="../media/image2061.png"/><Relationship Id="rId278" Type="http://schemas.openxmlformats.org/officeDocument/2006/relationships/customXml" Target="../ink/ink3544.xml"/><Relationship Id="rId303" Type="http://schemas.openxmlformats.org/officeDocument/2006/relationships/image" Target="../media/image1788.png"/><Relationship Id="rId42" Type="http://schemas.openxmlformats.org/officeDocument/2006/relationships/customXml" Target="../ink/ink3441.xml"/><Relationship Id="rId84" Type="http://schemas.openxmlformats.org/officeDocument/2006/relationships/customXml" Target="../ink/ink3462.xml"/><Relationship Id="rId138" Type="http://schemas.openxmlformats.org/officeDocument/2006/relationships/customXml" Target="../ink/ink3485.xml"/><Relationship Id="rId345" Type="http://schemas.openxmlformats.org/officeDocument/2006/relationships/image" Target="../media/image1817.png"/><Relationship Id="rId191" Type="http://schemas.openxmlformats.org/officeDocument/2006/relationships/image" Target="../media/image7870.png"/><Relationship Id="rId107" Type="http://schemas.openxmlformats.org/officeDocument/2006/relationships/image" Target="../media/image7450.png"/><Relationship Id="rId289" Type="http://schemas.openxmlformats.org/officeDocument/2006/relationships/image" Target="../media/image1779.png"/><Relationship Id="rId11" Type="http://schemas.openxmlformats.org/officeDocument/2006/relationships/image" Target="../media/image6970.png"/><Relationship Id="rId53" Type="http://schemas.openxmlformats.org/officeDocument/2006/relationships/image" Target="../media/image14490.png"/><Relationship Id="rId149" Type="http://schemas.openxmlformats.org/officeDocument/2006/relationships/image" Target="../media/image7660.png"/><Relationship Id="rId314" Type="http://schemas.openxmlformats.org/officeDocument/2006/relationships/customXml" Target="../ink/ink3562.xml"/><Relationship Id="rId356" Type="http://schemas.openxmlformats.org/officeDocument/2006/relationships/customXml" Target="../ink/ink3583.xml"/><Relationship Id="rId95" Type="http://schemas.openxmlformats.org/officeDocument/2006/relationships/image" Target="../media/image7390.png"/><Relationship Id="rId160" Type="http://schemas.openxmlformats.org/officeDocument/2006/relationships/customXml" Target="../ink/ink3496.xml"/><Relationship Id="rId216" Type="http://schemas.openxmlformats.org/officeDocument/2006/relationships/customXml" Target="../ink/ink3518.xml"/><Relationship Id="rId258" Type="http://schemas.openxmlformats.org/officeDocument/2006/relationships/customXml" Target="../ink/ink3534.xml"/><Relationship Id="rId22" Type="http://schemas.openxmlformats.org/officeDocument/2006/relationships/customXml" Target="../ink/ink3431.xml"/><Relationship Id="rId64" Type="http://schemas.openxmlformats.org/officeDocument/2006/relationships/customXml" Target="../ink/ink3452.xml"/><Relationship Id="rId325" Type="http://schemas.openxmlformats.org/officeDocument/2006/relationships/image" Target="../media/image1803.png"/><Relationship Id="rId367" Type="http://schemas.openxmlformats.org/officeDocument/2006/relationships/image" Target="../media/image1829.png"/><Relationship Id="rId227" Type="http://schemas.openxmlformats.org/officeDocument/2006/relationships/image" Target="../media/image8040.png"/><Relationship Id="rId269" Type="http://schemas.openxmlformats.org/officeDocument/2006/relationships/image" Target="../media/image1767.png"/><Relationship Id="rId33" Type="http://schemas.openxmlformats.org/officeDocument/2006/relationships/image" Target="../media/image14450.png"/><Relationship Id="rId129" Type="http://schemas.openxmlformats.org/officeDocument/2006/relationships/image" Target="../media/image7560.png"/><Relationship Id="rId280" Type="http://schemas.openxmlformats.org/officeDocument/2006/relationships/customXml" Target="../ink/ink3545.xml"/><Relationship Id="rId336" Type="http://schemas.openxmlformats.org/officeDocument/2006/relationships/customXml" Target="../ink/ink3573.xml"/><Relationship Id="rId75" Type="http://schemas.openxmlformats.org/officeDocument/2006/relationships/image" Target="../media/image7290.png"/><Relationship Id="rId140" Type="http://schemas.openxmlformats.org/officeDocument/2006/relationships/customXml" Target="../ink/ink3486.xml"/><Relationship Id="rId182" Type="http://schemas.openxmlformats.org/officeDocument/2006/relationships/customXml" Target="../ink/ink3503.xml"/><Relationship Id="rId378" Type="http://schemas.openxmlformats.org/officeDocument/2006/relationships/customXml" Target="../ink/ink3594.xml"/><Relationship Id="rId6" Type="http://schemas.openxmlformats.org/officeDocument/2006/relationships/customXml" Target="../ink/ink3423.xml"/><Relationship Id="rId238" Type="http://schemas.openxmlformats.org/officeDocument/2006/relationships/customXml" Target="../ink/ink3527.xml"/><Relationship Id="rId291" Type="http://schemas.openxmlformats.org/officeDocument/2006/relationships/image" Target="../media/image1782.png"/><Relationship Id="rId305" Type="http://schemas.openxmlformats.org/officeDocument/2006/relationships/image" Target="../media/image1789.png"/><Relationship Id="rId347" Type="http://schemas.openxmlformats.org/officeDocument/2006/relationships/image" Target="../media/image1818.png"/><Relationship Id="rId44" Type="http://schemas.openxmlformats.org/officeDocument/2006/relationships/customXml" Target="../ink/ink3442.xml"/><Relationship Id="rId86" Type="http://schemas.openxmlformats.org/officeDocument/2006/relationships/customXml" Target="../ink/ink3463.xml"/><Relationship Id="rId151" Type="http://schemas.openxmlformats.org/officeDocument/2006/relationships/image" Target="../media/image7670.png"/><Relationship Id="rId193" Type="http://schemas.openxmlformats.org/officeDocument/2006/relationships/image" Target="../media/image7880.png"/><Relationship Id="rId207" Type="http://schemas.openxmlformats.org/officeDocument/2006/relationships/image" Target="../media/image7950.png"/><Relationship Id="rId249" Type="http://schemas.openxmlformats.org/officeDocument/2006/relationships/image" Target="../media/image8150.png"/><Relationship Id="rId13" Type="http://schemas.openxmlformats.org/officeDocument/2006/relationships/image" Target="../media/image6980.png"/><Relationship Id="rId109" Type="http://schemas.openxmlformats.org/officeDocument/2006/relationships/image" Target="../media/image7460.png"/><Relationship Id="rId260" Type="http://schemas.openxmlformats.org/officeDocument/2006/relationships/customXml" Target="../ink/ink3535.xml"/><Relationship Id="rId316" Type="http://schemas.openxmlformats.org/officeDocument/2006/relationships/customXml" Target="../ink/ink3563.xml"/><Relationship Id="rId55" Type="http://schemas.openxmlformats.org/officeDocument/2006/relationships/image" Target="../media/image7190.png"/><Relationship Id="rId97" Type="http://schemas.openxmlformats.org/officeDocument/2006/relationships/image" Target="../media/image7400.png"/><Relationship Id="rId120" Type="http://schemas.openxmlformats.org/officeDocument/2006/relationships/customXml" Target="../ink/ink3476.xml"/><Relationship Id="rId358" Type="http://schemas.openxmlformats.org/officeDocument/2006/relationships/customXml" Target="../ink/ink3584.xml"/><Relationship Id="rId162" Type="http://schemas.openxmlformats.org/officeDocument/2006/relationships/customXml" Target="../ink/ink3497.xml"/><Relationship Id="rId218" Type="http://schemas.openxmlformats.org/officeDocument/2006/relationships/customXml" Target="../ink/ink3519.xml"/><Relationship Id="rId271" Type="http://schemas.openxmlformats.org/officeDocument/2006/relationships/image" Target="../media/image1768.png"/><Relationship Id="rId24" Type="http://schemas.openxmlformats.org/officeDocument/2006/relationships/customXml" Target="../ink/ink3432.xml"/><Relationship Id="rId66" Type="http://schemas.openxmlformats.org/officeDocument/2006/relationships/customXml" Target="../ink/ink3453.xml"/><Relationship Id="rId131" Type="http://schemas.openxmlformats.org/officeDocument/2006/relationships/image" Target="../media/image7570.png"/><Relationship Id="rId327" Type="http://schemas.openxmlformats.org/officeDocument/2006/relationships/image" Target="../media/image1804.png"/><Relationship Id="rId369" Type="http://schemas.openxmlformats.org/officeDocument/2006/relationships/image" Target="../media/image1831.png"/><Relationship Id="rId229" Type="http://schemas.openxmlformats.org/officeDocument/2006/relationships/image" Target="../media/image8050.png"/><Relationship Id="rId380" Type="http://schemas.openxmlformats.org/officeDocument/2006/relationships/customXml" Target="../ink/ink3595.xml"/><Relationship Id="rId240" Type="http://schemas.openxmlformats.org/officeDocument/2006/relationships/customXml" Target="../ink/ink3528.xml"/><Relationship Id="rId35" Type="http://schemas.openxmlformats.org/officeDocument/2006/relationships/image" Target="../media/image14460.png"/><Relationship Id="rId77" Type="http://schemas.openxmlformats.org/officeDocument/2006/relationships/image" Target="../media/image7300.png"/><Relationship Id="rId100" Type="http://schemas.openxmlformats.org/officeDocument/2006/relationships/customXml" Target="../ink/ink3470.xml"/><Relationship Id="rId282" Type="http://schemas.openxmlformats.org/officeDocument/2006/relationships/customXml" Target="../ink/ink3546.xml"/><Relationship Id="rId338" Type="http://schemas.openxmlformats.org/officeDocument/2006/relationships/customXml" Target="../ink/ink3574.xml"/><Relationship Id="rId8" Type="http://schemas.openxmlformats.org/officeDocument/2006/relationships/customXml" Target="../ink/ink3424.xml"/><Relationship Id="rId142" Type="http://schemas.openxmlformats.org/officeDocument/2006/relationships/customXml" Target="../ink/ink3487.xml"/><Relationship Id="rId184" Type="http://schemas.openxmlformats.org/officeDocument/2006/relationships/customXml" Target="../ink/ink350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1.png"/><Relationship Id="rId4" Type="http://schemas.openxmlformats.org/officeDocument/2006/relationships/image" Target="../media/image18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1.png"/><Relationship Id="rId4" Type="http://schemas.openxmlformats.org/officeDocument/2006/relationships/image" Target="../media/image18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4.png"/><Relationship Id="rId3" Type="http://schemas.openxmlformats.org/officeDocument/2006/relationships/audio" Target="../media/media66.m4a"/><Relationship Id="rId7" Type="http://schemas.openxmlformats.org/officeDocument/2006/relationships/image" Target="../media/image1843.png"/><Relationship Id="rId2" Type="http://schemas.microsoft.com/office/2007/relationships/media" Target="../media/media66.m4a"/><Relationship Id="rId1" Type="http://schemas.openxmlformats.org/officeDocument/2006/relationships/tags" Target="../tags/tag11.xml"/><Relationship Id="rId6" Type="http://schemas.openxmlformats.org/officeDocument/2006/relationships/image" Target="../media/image1842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9.png"/><Relationship Id="rId21" Type="http://schemas.openxmlformats.org/officeDocument/2006/relationships/image" Target="../media/image193.png"/><Relationship Id="rId63" Type="http://schemas.openxmlformats.org/officeDocument/2006/relationships/image" Target="../media/image214.png"/><Relationship Id="rId159" Type="http://schemas.openxmlformats.org/officeDocument/2006/relationships/image" Target="../media/image260.png"/><Relationship Id="rId170" Type="http://schemas.openxmlformats.org/officeDocument/2006/relationships/customXml" Target="../ink/ink289.xml"/><Relationship Id="rId226" Type="http://schemas.openxmlformats.org/officeDocument/2006/relationships/customXml" Target="../ink/ink317.xml"/><Relationship Id="rId268" Type="http://schemas.openxmlformats.org/officeDocument/2006/relationships/customXml" Target="../ink/ink338.xml"/><Relationship Id="rId11" Type="http://schemas.openxmlformats.org/officeDocument/2006/relationships/image" Target="../media/image188.png"/><Relationship Id="rId32" Type="http://schemas.openxmlformats.org/officeDocument/2006/relationships/customXml" Target="../ink/ink220.xml"/><Relationship Id="rId53" Type="http://schemas.openxmlformats.org/officeDocument/2006/relationships/image" Target="../media/image209.png"/><Relationship Id="rId74" Type="http://schemas.openxmlformats.org/officeDocument/2006/relationships/customXml" Target="../ink/ink241.xml"/><Relationship Id="rId128" Type="http://schemas.openxmlformats.org/officeDocument/2006/relationships/customXml" Target="../ink/ink268.xml"/><Relationship Id="rId149" Type="http://schemas.openxmlformats.org/officeDocument/2006/relationships/image" Target="../media/image255.png"/><Relationship Id="rId5" Type="http://schemas.openxmlformats.org/officeDocument/2006/relationships/image" Target="../media/image185.png"/><Relationship Id="rId95" Type="http://schemas.openxmlformats.org/officeDocument/2006/relationships/image" Target="../media/image230.png"/><Relationship Id="rId160" Type="http://schemas.openxmlformats.org/officeDocument/2006/relationships/customXml" Target="../ink/ink284.xml"/><Relationship Id="rId181" Type="http://schemas.openxmlformats.org/officeDocument/2006/relationships/image" Target="../media/image271.png"/><Relationship Id="rId216" Type="http://schemas.openxmlformats.org/officeDocument/2006/relationships/customXml" Target="../ink/ink312.xml"/><Relationship Id="rId237" Type="http://schemas.openxmlformats.org/officeDocument/2006/relationships/image" Target="../media/image299.png"/><Relationship Id="rId258" Type="http://schemas.openxmlformats.org/officeDocument/2006/relationships/customXml" Target="../ink/ink333.xml"/><Relationship Id="rId22" Type="http://schemas.openxmlformats.org/officeDocument/2006/relationships/customXml" Target="../ink/ink215.xml"/><Relationship Id="rId43" Type="http://schemas.openxmlformats.org/officeDocument/2006/relationships/image" Target="../media/image204.png"/><Relationship Id="rId64" Type="http://schemas.openxmlformats.org/officeDocument/2006/relationships/customXml" Target="../ink/ink236.xml"/><Relationship Id="rId118" Type="http://schemas.openxmlformats.org/officeDocument/2006/relationships/customXml" Target="../ink/ink263.xml"/><Relationship Id="rId139" Type="http://schemas.openxmlformats.org/officeDocument/2006/relationships/image" Target="../media/image250.png"/><Relationship Id="rId85" Type="http://schemas.openxmlformats.org/officeDocument/2006/relationships/image" Target="../media/image225.png"/><Relationship Id="rId150" Type="http://schemas.openxmlformats.org/officeDocument/2006/relationships/customXml" Target="../ink/ink279.xml"/><Relationship Id="rId171" Type="http://schemas.openxmlformats.org/officeDocument/2006/relationships/image" Target="../media/image266.png"/><Relationship Id="rId192" Type="http://schemas.openxmlformats.org/officeDocument/2006/relationships/customXml" Target="../ink/ink300.xml"/><Relationship Id="rId206" Type="http://schemas.openxmlformats.org/officeDocument/2006/relationships/customXml" Target="../ink/ink307.xml"/><Relationship Id="rId227" Type="http://schemas.openxmlformats.org/officeDocument/2006/relationships/image" Target="../media/image294.png"/><Relationship Id="rId248" Type="http://schemas.openxmlformats.org/officeDocument/2006/relationships/customXml" Target="../ink/ink328.xml"/><Relationship Id="rId269" Type="http://schemas.openxmlformats.org/officeDocument/2006/relationships/image" Target="../media/image315.png"/><Relationship Id="rId12" Type="http://schemas.openxmlformats.org/officeDocument/2006/relationships/customXml" Target="../ink/ink210.xml"/><Relationship Id="rId33" Type="http://schemas.openxmlformats.org/officeDocument/2006/relationships/image" Target="../media/image199.png"/><Relationship Id="rId108" Type="http://schemas.openxmlformats.org/officeDocument/2006/relationships/customXml" Target="../ink/ink258.xml"/><Relationship Id="rId129" Type="http://schemas.openxmlformats.org/officeDocument/2006/relationships/image" Target="../media/image245.png"/><Relationship Id="rId54" Type="http://schemas.openxmlformats.org/officeDocument/2006/relationships/customXml" Target="../ink/ink231.xml"/><Relationship Id="rId75" Type="http://schemas.openxmlformats.org/officeDocument/2006/relationships/image" Target="../media/image220.png"/><Relationship Id="rId96" Type="http://schemas.openxmlformats.org/officeDocument/2006/relationships/customXml" Target="../ink/ink252.xml"/><Relationship Id="rId140" Type="http://schemas.openxmlformats.org/officeDocument/2006/relationships/customXml" Target="../ink/ink274.xml"/><Relationship Id="rId161" Type="http://schemas.openxmlformats.org/officeDocument/2006/relationships/image" Target="../media/image261.png"/><Relationship Id="rId182" Type="http://schemas.openxmlformats.org/officeDocument/2006/relationships/customXml" Target="../ink/ink295.xml"/><Relationship Id="rId217" Type="http://schemas.openxmlformats.org/officeDocument/2006/relationships/image" Target="../media/image289.png"/><Relationship Id="rId6" Type="http://schemas.openxmlformats.org/officeDocument/2006/relationships/customXml" Target="../ink/ink207.xml"/><Relationship Id="rId238" Type="http://schemas.openxmlformats.org/officeDocument/2006/relationships/customXml" Target="../ink/ink323.xml"/><Relationship Id="rId259" Type="http://schemas.openxmlformats.org/officeDocument/2006/relationships/image" Target="../media/image310.png"/><Relationship Id="rId23" Type="http://schemas.openxmlformats.org/officeDocument/2006/relationships/image" Target="../media/image194.png"/><Relationship Id="rId119" Type="http://schemas.openxmlformats.org/officeDocument/2006/relationships/image" Target="../media/image240.png"/><Relationship Id="rId270" Type="http://schemas.openxmlformats.org/officeDocument/2006/relationships/image" Target="../media/image1.png"/><Relationship Id="rId44" Type="http://schemas.openxmlformats.org/officeDocument/2006/relationships/customXml" Target="../ink/ink226.xml"/><Relationship Id="rId65" Type="http://schemas.openxmlformats.org/officeDocument/2006/relationships/image" Target="../media/image215.png"/><Relationship Id="rId86" Type="http://schemas.openxmlformats.org/officeDocument/2006/relationships/customXml" Target="../ink/ink247.xml"/><Relationship Id="rId130" Type="http://schemas.openxmlformats.org/officeDocument/2006/relationships/customXml" Target="../ink/ink269.xml"/><Relationship Id="rId151" Type="http://schemas.openxmlformats.org/officeDocument/2006/relationships/image" Target="../media/image256.png"/><Relationship Id="rId172" Type="http://schemas.openxmlformats.org/officeDocument/2006/relationships/customXml" Target="../ink/ink290.xml"/><Relationship Id="rId193" Type="http://schemas.openxmlformats.org/officeDocument/2006/relationships/image" Target="../media/image277.png"/><Relationship Id="rId207" Type="http://schemas.openxmlformats.org/officeDocument/2006/relationships/image" Target="../media/image284.png"/><Relationship Id="rId228" Type="http://schemas.openxmlformats.org/officeDocument/2006/relationships/customXml" Target="../ink/ink318.xml"/><Relationship Id="rId249" Type="http://schemas.openxmlformats.org/officeDocument/2006/relationships/image" Target="../media/image305.png"/><Relationship Id="rId13" Type="http://schemas.openxmlformats.org/officeDocument/2006/relationships/image" Target="../media/image189.png"/><Relationship Id="rId109" Type="http://schemas.openxmlformats.org/officeDocument/2006/relationships/image" Target="../media/image235.png"/><Relationship Id="rId260" Type="http://schemas.openxmlformats.org/officeDocument/2006/relationships/customXml" Target="../ink/ink334.xml"/><Relationship Id="rId34" Type="http://schemas.openxmlformats.org/officeDocument/2006/relationships/customXml" Target="../ink/ink221.xml"/><Relationship Id="rId55" Type="http://schemas.openxmlformats.org/officeDocument/2006/relationships/image" Target="../media/image210.png"/><Relationship Id="rId76" Type="http://schemas.openxmlformats.org/officeDocument/2006/relationships/customXml" Target="../ink/ink242.xml"/><Relationship Id="rId97" Type="http://schemas.openxmlformats.org/officeDocument/2006/relationships/image" Target="../media/image231.png"/><Relationship Id="rId120" Type="http://schemas.openxmlformats.org/officeDocument/2006/relationships/customXml" Target="../ink/ink264.xml"/><Relationship Id="rId141" Type="http://schemas.openxmlformats.org/officeDocument/2006/relationships/image" Target="../media/image251.png"/><Relationship Id="rId7" Type="http://schemas.openxmlformats.org/officeDocument/2006/relationships/image" Target="../media/image186.png"/><Relationship Id="rId162" Type="http://schemas.openxmlformats.org/officeDocument/2006/relationships/customXml" Target="../ink/ink285.xml"/><Relationship Id="rId183" Type="http://schemas.openxmlformats.org/officeDocument/2006/relationships/image" Target="../media/image272.png"/><Relationship Id="rId218" Type="http://schemas.openxmlformats.org/officeDocument/2006/relationships/customXml" Target="../ink/ink313.xml"/><Relationship Id="rId239" Type="http://schemas.openxmlformats.org/officeDocument/2006/relationships/image" Target="../media/image300.png"/><Relationship Id="rId250" Type="http://schemas.openxmlformats.org/officeDocument/2006/relationships/customXml" Target="../ink/ink329.xml"/><Relationship Id="rId24" Type="http://schemas.openxmlformats.org/officeDocument/2006/relationships/customXml" Target="../ink/ink216.xml"/><Relationship Id="rId45" Type="http://schemas.openxmlformats.org/officeDocument/2006/relationships/image" Target="../media/image205.png"/><Relationship Id="rId66" Type="http://schemas.openxmlformats.org/officeDocument/2006/relationships/customXml" Target="../ink/ink237.xml"/><Relationship Id="rId87" Type="http://schemas.openxmlformats.org/officeDocument/2006/relationships/image" Target="../media/image226.png"/><Relationship Id="rId110" Type="http://schemas.openxmlformats.org/officeDocument/2006/relationships/customXml" Target="../ink/ink259.xml"/><Relationship Id="rId131" Type="http://schemas.openxmlformats.org/officeDocument/2006/relationships/image" Target="../media/image246.png"/><Relationship Id="rId152" Type="http://schemas.openxmlformats.org/officeDocument/2006/relationships/customXml" Target="../ink/ink280.xml"/><Relationship Id="rId173" Type="http://schemas.openxmlformats.org/officeDocument/2006/relationships/image" Target="../media/image267.png"/><Relationship Id="rId194" Type="http://schemas.openxmlformats.org/officeDocument/2006/relationships/customXml" Target="../ink/ink301.xml"/><Relationship Id="rId208" Type="http://schemas.openxmlformats.org/officeDocument/2006/relationships/customXml" Target="../ink/ink308.xml"/><Relationship Id="rId229" Type="http://schemas.openxmlformats.org/officeDocument/2006/relationships/image" Target="../media/image295.png"/><Relationship Id="rId240" Type="http://schemas.openxmlformats.org/officeDocument/2006/relationships/customXml" Target="../ink/ink324.xml"/><Relationship Id="rId261" Type="http://schemas.openxmlformats.org/officeDocument/2006/relationships/image" Target="../media/image311.png"/><Relationship Id="rId14" Type="http://schemas.openxmlformats.org/officeDocument/2006/relationships/customXml" Target="../ink/ink211.xml"/><Relationship Id="rId35" Type="http://schemas.openxmlformats.org/officeDocument/2006/relationships/image" Target="../media/image200.png"/><Relationship Id="rId56" Type="http://schemas.openxmlformats.org/officeDocument/2006/relationships/customXml" Target="../ink/ink232.xml"/><Relationship Id="rId77" Type="http://schemas.openxmlformats.org/officeDocument/2006/relationships/image" Target="../media/image221.png"/><Relationship Id="rId100" Type="http://schemas.openxmlformats.org/officeDocument/2006/relationships/customXml" Target="../ink/ink254.xml"/><Relationship Id="rId8" Type="http://schemas.openxmlformats.org/officeDocument/2006/relationships/customXml" Target="../ink/ink208.xml"/><Relationship Id="rId98" Type="http://schemas.openxmlformats.org/officeDocument/2006/relationships/customXml" Target="../ink/ink253.xml"/><Relationship Id="rId121" Type="http://schemas.openxmlformats.org/officeDocument/2006/relationships/image" Target="../media/image241.png"/><Relationship Id="rId142" Type="http://schemas.openxmlformats.org/officeDocument/2006/relationships/customXml" Target="../ink/ink275.xml"/><Relationship Id="rId163" Type="http://schemas.openxmlformats.org/officeDocument/2006/relationships/image" Target="../media/image262.png"/><Relationship Id="rId184" Type="http://schemas.openxmlformats.org/officeDocument/2006/relationships/customXml" Target="../ink/ink296.xml"/><Relationship Id="rId219" Type="http://schemas.openxmlformats.org/officeDocument/2006/relationships/image" Target="../media/image290.png"/><Relationship Id="rId230" Type="http://schemas.openxmlformats.org/officeDocument/2006/relationships/customXml" Target="../ink/ink319.xml"/><Relationship Id="rId251" Type="http://schemas.openxmlformats.org/officeDocument/2006/relationships/image" Target="../media/image306.png"/><Relationship Id="rId25" Type="http://schemas.openxmlformats.org/officeDocument/2006/relationships/image" Target="../media/image195.png"/><Relationship Id="rId46" Type="http://schemas.openxmlformats.org/officeDocument/2006/relationships/customXml" Target="../ink/ink227.xml"/><Relationship Id="rId67" Type="http://schemas.openxmlformats.org/officeDocument/2006/relationships/image" Target="../media/image216.png"/><Relationship Id="rId88" Type="http://schemas.openxmlformats.org/officeDocument/2006/relationships/customXml" Target="../ink/ink248.xml"/><Relationship Id="rId111" Type="http://schemas.openxmlformats.org/officeDocument/2006/relationships/image" Target="../media/image236.png"/><Relationship Id="rId132" Type="http://schemas.openxmlformats.org/officeDocument/2006/relationships/customXml" Target="../ink/ink270.xml"/><Relationship Id="rId153" Type="http://schemas.openxmlformats.org/officeDocument/2006/relationships/image" Target="../media/image257.png"/><Relationship Id="rId174" Type="http://schemas.openxmlformats.org/officeDocument/2006/relationships/customXml" Target="../ink/ink291.xml"/><Relationship Id="rId195" Type="http://schemas.openxmlformats.org/officeDocument/2006/relationships/image" Target="../media/image278.png"/><Relationship Id="rId209" Type="http://schemas.openxmlformats.org/officeDocument/2006/relationships/image" Target="../media/image285.png"/><Relationship Id="rId220" Type="http://schemas.openxmlformats.org/officeDocument/2006/relationships/customXml" Target="../ink/ink314.xml"/><Relationship Id="rId241" Type="http://schemas.openxmlformats.org/officeDocument/2006/relationships/image" Target="../media/image301.png"/><Relationship Id="rId15" Type="http://schemas.openxmlformats.org/officeDocument/2006/relationships/image" Target="../media/image190.png"/><Relationship Id="rId36" Type="http://schemas.openxmlformats.org/officeDocument/2006/relationships/customXml" Target="../ink/ink222.xml"/><Relationship Id="rId57" Type="http://schemas.openxmlformats.org/officeDocument/2006/relationships/image" Target="../media/image211.png"/><Relationship Id="rId262" Type="http://schemas.openxmlformats.org/officeDocument/2006/relationships/customXml" Target="../ink/ink335.xml"/><Relationship Id="rId78" Type="http://schemas.openxmlformats.org/officeDocument/2006/relationships/customXml" Target="../ink/ink243.xml"/><Relationship Id="rId99" Type="http://schemas.openxmlformats.org/officeDocument/2006/relationships/image" Target="../media/image23.png"/><Relationship Id="rId101" Type="http://schemas.openxmlformats.org/officeDocument/2006/relationships/image" Target="../media/image232.png"/><Relationship Id="rId122" Type="http://schemas.openxmlformats.org/officeDocument/2006/relationships/customXml" Target="../ink/ink265.xml"/><Relationship Id="rId143" Type="http://schemas.openxmlformats.org/officeDocument/2006/relationships/image" Target="../media/image252.png"/><Relationship Id="rId164" Type="http://schemas.openxmlformats.org/officeDocument/2006/relationships/customXml" Target="../ink/ink286.xml"/><Relationship Id="rId185" Type="http://schemas.openxmlformats.org/officeDocument/2006/relationships/image" Target="../media/image273.png"/><Relationship Id="rId9" Type="http://schemas.openxmlformats.org/officeDocument/2006/relationships/image" Target="../media/image187.png"/><Relationship Id="rId210" Type="http://schemas.openxmlformats.org/officeDocument/2006/relationships/customXml" Target="../ink/ink309.xml"/><Relationship Id="rId26" Type="http://schemas.openxmlformats.org/officeDocument/2006/relationships/customXml" Target="../ink/ink217.xml"/><Relationship Id="rId231" Type="http://schemas.openxmlformats.org/officeDocument/2006/relationships/image" Target="../media/image296.png"/><Relationship Id="rId252" Type="http://schemas.openxmlformats.org/officeDocument/2006/relationships/customXml" Target="../ink/ink330.xml"/><Relationship Id="rId47" Type="http://schemas.openxmlformats.org/officeDocument/2006/relationships/image" Target="../media/image206.png"/><Relationship Id="rId68" Type="http://schemas.openxmlformats.org/officeDocument/2006/relationships/customXml" Target="../ink/ink238.xml"/><Relationship Id="rId89" Type="http://schemas.openxmlformats.org/officeDocument/2006/relationships/image" Target="../media/image227.png"/><Relationship Id="rId112" Type="http://schemas.openxmlformats.org/officeDocument/2006/relationships/customXml" Target="../ink/ink260.xml"/><Relationship Id="rId133" Type="http://schemas.openxmlformats.org/officeDocument/2006/relationships/image" Target="../media/image247.png"/><Relationship Id="rId154" Type="http://schemas.openxmlformats.org/officeDocument/2006/relationships/customXml" Target="../ink/ink281.xml"/><Relationship Id="rId175" Type="http://schemas.openxmlformats.org/officeDocument/2006/relationships/image" Target="../media/image268.png"/><Relationship Id="rId196" Type="http://schemas.openxmlformats.org/officeDocument/2006/relationships/customXml" Target="../ink/ink302.xml"/><Relationship Id="rId200" Type="http://schemas.openxmlformats.org/officeDocument/2006/relationships/customXml" Target="../ink/ink304.xml"/><Relationship Id="rId16" Type="http://schemas.openxmlformats.org/officeDocument/2006/relationships/customXml" Target="../ink/ink212.xml"/><Relationship Id="rId221" Type="http://schemas.openxmlformats.org/officeDocument/2006/relationships/image" Target="../media/image291.png"/><Relationship Id="rId242" Type="http://schemas.openxmlformats.org/officeDocument/2006/relationships/customXml" Target="../ink/ink325.xml"/><Relationship Id="rId263" Type="http://schemas.openxmlformats.org/officeDocument/2006/relationships/image" Target="../media/image312.png"/><Relationship Id="rId37" Type="http://schemas.openxmlformats.org/officeDocument/2006/relationships/image" Target="../media/image201.png"/><Relationship Id="rId58" Type="http://schemas.openxmlformats.org/officeDocument/2006/relationships/customXml" Target="../ink/ink233.xml"/><Relationship Id="rId79" Type="http://schemas.openxmlformats.org/officeDocument/2006/relationships/image" Target="../media/image222.png"/><Relationship Id="rId102" Type="http://schemas.openxmlformats.org/officeDocument/2006/relationships/customXml" Target="../ink/ink255.xml"/><Relationship Id="rId123" Type="http://schemas.openxmlformats.org/officeDocument/2006/relationships/image" Target="../media/image242.png"/><Relationship Id="rId144" Type="http://schemas.openxmlformats.org/officeDocument/2006/relationships/customXml" Target="../ink/ink276.xml"/><Relationship Id="rId90" Type="http://schemas.openxmlformats.org/officeDocument/2006/relationships/customXml" Target="../ink/ink249.xml"/><Relationship Id="rId165" Type="http://schemas.openxmlformats.org/officeDocument/2006/relationships/image" Target="../media/image263.png"/><Relationship Id="rId186" Type="http://schemas.openxmlformats.org/officeDocument/2006/relationships/customXml" Target="../ink/ink297.xml"/><Relationship Id="rId211" Type="http://schemas.openxmlformats.org/officeDocument/2006/relationships/image" Target="../media/image286.png"/><Relationship Id="rId232" Type="http://schemas.openxmlformats.org/officeDocument/2006/relationships/customXml" Target="../ink/ink320.xml"/><Relationship Id="rId253" Type="http://schemas.openxmlformats.org/officeDocument/2006/relationships/image" Target="../media/image307.png"/><Relationship Id="rId27" Type="http://schemas.openxmlformats.org/officeDocument/2006/relationships/image" Target="../media/image196.png"/><Relationship Id="rId48" Type="http://schemas.openxmlformats.org/officeDocument/2006/relationships/customXml" Target="../ink/ink228.xml"/><Relationship Id="rId69" Type="http://schemas.openxmlformats.org/officeDocument/2006/relationships/image" Target="../media/image217.png"/><Relationship Id="rId113" Type="http://schemas.openxmlformats.org/officeDocument/2006/relationships/image" Target="../media/image237.png"/><Relationship Id="rId134" Type="http://schemas.openxmlformats.org/officeDocument/2006/relationships/customXml" Target="../ink/ink271.xml"/><Relationship Id="rId80" Type="http://schemas.openxmlformats.org/officeDocument/2006/relationships/customXml" Target="../ink/ink244.xml"/><Relationship Id="rId155" Type="http://schemas.openxmlformats.org/officeDocument/2006/relationships/image" Target="../media/image258.png"/><Relationship Id="rId176" Type="http://schemas.openxmlformats.org/officeDocument/2006/relationships/customXml" Target="../ink/ink292.xml"/><Relationship Id="rId197" Type="http://schemas.openxmlformats.org/officeDocument/2006/relationships/image" Target="../media/image279.png"/><Relationship Id="rId201" Type="http://schemas.openxmlformats.org/officeDocument/2006/relationships/image" Target="../media/image281.png"/><Relationship Id="rId222" Type="http://schemas.openxmlformats.org/officeDocument/2006/relationships/customXml" Target="../ink/ink315.xml"/><Relationship Id="rId243" Type="http://schemas.openxmlformats.org/officeDocument/2006/relationships/image" Target="../media/image302.png"/><Relationship Id="rId264" Type="http://schemas.openxmlformats.org/officeDocument/2006/relationships/customXml" Target="../ink/ink336.xml"/><Relationship Id="rId17" Type="http://schemas.openxmlformats.org/officeDocument/2006/relationships/image" Target="../media/image191.png"/><Relationship Id="rId38" Type="http://schemas.openxmlformats.org/officeDocument/2006/relationships/customXml" Target="../ink/ink223.xml"/><Relationship Id="rId59" Type="http://schemas.openxmlformats.org/officeDocument/2006/relationships/image" Target="../media/image212.png"/><Relationship Id="rId103" Type="http://schemas.openxmlformats.org/officeDocument/2006/relationships/image" Target="../media/image53.png"/><Relationship Id="rId124" Type="http://schemas.openxmlformats.org/officeDocument/2006/relationships/customXml" Target="../ink/ink266.xml"/><Relationship Id="rId70" Type="http://schemas.openxmlformats.org/officeDocument/2006/relationships/customXml" Target="../ink/ink239.xml"/><Relationship Id="rId91" Type="http://schemas.openxmlformats.org/officeDocument/2006/relationships/image" Target="../media/image228.png"/><Relationship Id="rId145" Type="http://schemas.openxmlformats.org/officeDocument/2006/relationships/image" Target="../media/image253.png"/><Relationship Id="rId166" Type="http://schemas.openxmlformats.org/officeDocument/2006/relationships/customXml" Target="../ink/ink287.xml"/><Relationship Id="rId187" Type="http://schemas.openxmlformats.org/officeDocument/2006/relationships/image" Target="../media/image274.png"/><Relationship Id="rId1" Type="http://schemas.microsoft.com/office/2007/relationships/media" Target="../media/media7.m4a"/><Relationship Id="rId212" Type="http://schemas.openxmlformats.org/officeDocument/2006/relationships/customXml" Target="../ink/ink310.xml"/><Relationship Id="rId233" Type="http://schemas.openxmlformats.org/officeDocument/2006/relationships/image" Target="../media/image297.png"/><Relationship Id="rId254" Type="http://schemas.openxmlformats.org/officeDocument/2006/relationships/customXml" Target="../ink/ink331.xml"/><Relationship Id="rId28" Type="http://schemas.openxmlformats.org/officeDocument/2006/relationships/customXml" Target="../ink/ink218.xml"/><Relationship Id="rId49" Type="http://schemas.openxmlformats.org/officeDocument/2006/relationships/image" Target="../media/image207.png"/><Relationship Id="rId114" Type="http://schemas.openxmlformats.org/officeDocument/2006/relationships/customXml" Target="../ink/ink261.xml"/><Relationship Id="rId60" Type="http://schemas.openxmlformats.org/officeDocument/2006/relationships/customXml" Target="../ink/ink234.xml"/><Relationship Id="rId81" Type="http://schemas.openxmlformats.org/officeDocument/2006/relationships/image" Target="../media/image223.png"/><Relationship Id="rId135" Type="http://schemas.openxmlformats.org/officeDocument/2006/relationships/image" Target="../media/image248.png"/><Relationship Id="rId156" Type="http://schemas.openxmlformats.org/officeDocument/2006/relationships/customXml" Target="../ink/ink282.xml"/><Relationship Id="rId177" Type="http://schemas.openxmlformats.org/officeDocument/2006/relationships/image" Target="../media/image269.png"/><Relationship Id="rId198" Type="http://schemas.openxmlformats.org/officeDocument/2006/relationships/customXml" Target="../ink/ink303.xml"/><Relationship Id="rId202" Type="http://schemas.openxmlformats.org/officeDocument/2006/relationships/customXml" Target="../ink/ink305.xml"/><Relationship Id="rId223" Type="http://schemas.openxmlformats.org/officeDocument/2006/relationships/image" Target="../media/image292.png"/><Relationship Id="rId244" Type="http://schemas.openxmlformats.org/officeDocument/2006/relationships/customXml" Target="../ink/ink326.xml"/><Relationship Id="rId18" Type="http://schemas.openxmlformats.org/officeDocument/2006/relationships/customXml" Target="../ink/ink213.xml"/><Relationship Id="rId39" Type="http://schemas.openxmlformats.org/officeDocument/2006/relationships/image" Target="../media/image202.png"/><Relationship Id="rId265" Type="http://schemas.openxmlformats.org/officeDocument/2006/relationships/image" Target="../media/image313.png"/><Relationship Id="rId50" Type="http://schemas.openxmlformats.org/officeDocument/2006/relationships/customXml" Target="../ink/ink229.xml"/><Relationship Id="rId104" Type="http://schemas.openxmlformats.org/officeDocument/2006/relationships/customXml" Target="../ink/ink256.xml"/><Relationship Id="rId125" Type="http://schemas.openxmlformats.org/officeDocument/2006/relationships/image" Target="../media/image243.png"/><Relationship Id="rId146" Type="http://schemas.openxmlformats.org/officeDocument/2006/relationships/customXml" Target="../ink/ink277.xml"/><Relationship Id="rId167" Type="http://schemas.openxmlformats.org/officeDocument/2006/relationships/image" Target="../media/image264.png"/><Relationship Id="rId188" Type="http://schemas.openxmlformats.org/officeDocument/2006/relationships/customXml" Target="../ink/ink298.xml"/><Relationship Id="rId71" Type="http://schemas.openxmlformats.org/officeDocument/2006/relationships/image" Target="../media/image218.png"/><Relationship Id="rId92" Type="http://schemas.openxmlformats.org/officeDocument/2006/relationships/customXml" Target="../ink/ink250.xml"/><Relationship Id="rId213" Type="http://schemas.openxmlformats.org/officeDocument/2006/relationships/image" Target="../media/image287.png"/><Relationship Id="rId234" Type="http://schemas.openxmlformats.org/officeDocument/2006/relationships/customXml" Target="../ink/ink321.xml"/><Relationship Id="rId2" Type="http://schemas.openxmlformats.org/officeDocument/2006/relationships/audio" Target="../media/media7.m4a"/><Relationship Id="rId29" Type="http://schemas.openxmlformats.org/officeDocument/2006/relationships/image" Target="../media/image197.png"/><Relationship Id="rId255" Type="http://schemas.openxmlformats.org/officeDocument/2006/relationships/image" Target="../media/image308.png"/><Relationship Id="rId40" Type="http://schemas.openxmlformats.org/officeDocument/2006/relationships/customXml" Target="../ink/ink224.xml"/><Relationship Id="rId115" Type="http://schemas.openxmlformats.org/officeDocument/2006/relationships/image" Target="../media/image238.png"/><Relationship Id="rId136" Type="http://schemas.openxmlformats.org/officeDocument/2006/relationships/customXml" Target="../ink/ink272.xml"/><Relationship Id="rId157" Type="http://schemas.openxmlformats.org/officeDocument/2006/relationships/image" Target="../media/image259.png"/><Relationship Id="rId178" Type="http://schemas.openxmlformats.org/officeDocument/2006/relationships/customXml" Target="../ink/ink293.xml"/><Relationship Id="rId61" Type="http://schemas.openxmlformats.org/officeDocument/2006/relationships/image" Target="../media/image213.png"/><Relationship Id="rId82" Type="http://schemas.openxmlformats.org/officeDocument/2006/relationships/customXml" Target="../ink/ink245.xml"/><Relationship Id="rId199" Type="http://schemas.openxmlformats.org/officeDocument/2006/relationships/image" Target="../media/image280.png"/><Relationship Id="rId203" Type="http://schemas.openxmlformats.org/officeDocument/2006/relationships/image" Target="../media/image282.png"/><Relationship Id="rId19" Type="http://schemas.openxmlformats.org/officeDocument/2006/relationships/image" Target="../media/image192.png"/><Relationship Id="rId224" Type="http://schemas.openxmlformats.org/officeDocument/2006/relationships/customXml" Target="../ink/ink316.xml"/><Relationship Id="rId245" Type="http://schemas.openxmlformats.org/officeDocument/2006/relationships/image" Target="../media/image303.png"/><Relationship Id="rId266" Type="http://schemas.openxmlformats.org/officeDocument/2006/relationships/customXml" Target="../ink/ink337.xml"/><Relationship Id="rId30" Type="http://schemas.openxmlformats.org/officeDocument/2006/relationships/customXml" Target="../ink/ink219.xml"/><Relationship Id="rId105" Type="http://schemas.openxmlformats.org/officeDocument/2006/relationships/image" Target="../media/image233.png"/><Relationship Id="rId126" Type="http://schemas.openxmlformats.org/officeDocument/2006/relationships/customXml" Target="../ink/ink267.xml"/><Relationship Id="rId147" Type="http://schemas.openxmlformats.org/officeDocument/2006/relationships/image" Target="../media/image254.png"/><Relationship Id="rId168" Type="http://schemas.openxmlformats.org/officeDocument/2006/relationships/customXml" Target="../ink/ink288.xml"/><Relationship Id="rId51" Type="http://schemas.openxmlformats.org/officeDocument/2006/relationships/image" Target="../media/image208.png"/><Relationship Id="rId72" Type="http://schemas.openxmlformats.org/officeDocument/2006/relationships/customXml" Target="../ink/ink240.xml"/><Relationship Id="rId93" Type="http://schemas.openxmlformats.org/officeDocument/2006/relationships/image" Target="../media/image229.png"/><Relationship Id="rId189" Type="http://schemas.openxmlformats.org/officeDocument/2006/relationships/image" Target="../media/image275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311.xml"/><Relationship Id="rId235" Type="http://schemas.openxmlformats.org/officeDocument/2006/relationships/image" Target="../media/image298.png"/><Relationship Id="rId256" Type="http://schemas.openxmlformats.org/officeDocument/2006/relationships/customXml" Target="../ink/ink332.xml"/><Relationship Id="rId116" Type="http://schemas.openxmlformats.org/officeDocument/2006/relationships/customXml" Target="../ink/ink262.xml"/><Relationship Id="rId137" Type="http://schemas.openxmlformats.org/officeDocument/2006/relationships/image" Target="../media/image249.png"/><Relationship Id="rId158" Type="http://schemas.openxmlformats.org/officeDocument/2006/relationships/customXml" Target="../ink/ink283.xml"/><Relationship Id="rId20" Type="http://schemas.openxmlformats.org/officeDocument/2006/relationships/customXml" Target="../ink/ink214.xml"/><Relationship Id="rId41" Type="http://schemas.openxmlformats.org/officeDocument/2006/relationships/image" Target="../media/image203.png"/><Relationship Id="rId62" Type="http://schemas.openxmlformats.org/officeDocument/2006/relationships/customXml" Target="../ink/ink235.xml"/><Relationship Id="rId83" Type="http://schemas.openxmlformats.org/officeDocument/2006/relationships/image" Target="../media/image224.png"/><Relationship Id="rId179" Type="http://schemas.openxmlformats.org/officeDocument/2006/relationships/image" Target="../media/image270.png"/><Relationship Id="rId190" Type="http://schemas.openxmlformats.org/officeDocument/2006/relationships/customXml" Target="../ink/ink299.xml"/><Relationship Id="rId204" Type="http://schemas.openxmlformats.org/officeDocument/2006/relationships/customXml" Target="../ink/ink306.xml"/><Relationship Id="rId225" Type="http://schemas.openxmlformats.org/officeDocument/2006/relationships/image" Target="../media/image293.png"/><Relationship Id="rId246" Type="http://schemas.openxmlformats.org/officeDocument/2006/relationships/customXml" Target="../ink/ink327.xml"/><Relationship Id="rId267" Type="http://schemas.openxmlformats.org/officeDocument/2006/relationships/image" Target="../media/image314.png"/><Relationship Id="rId106" Type="http://schemas.openxmlformats.org/officeDocument/2006/relationships/customXml" Target="../ink/ink257.xml"/><Relationship Id="rId127" Type="http://schemas.openxmlformats.org/officeDocument/2006/relationships/image" Target="../media/image244.png"/><Relationship Id="rId10" Type="http://schemas.openxmlformats.org/officeDocument/2006/relationships/customXml" Target="../ink/ink209.xml"/><Relationship Id="rId31" Type="http://schemas.openxmlformats.org/officeDocument/2006/relationships/image" Target="../media/image198.png"/><Relationship Id="rId52" Type="http://schemas.openxmlformats.org/officeDocument/2006/relationships/customXml" Target="../ink/ink230.xml"/><Relationship Id="rId73" Type="http://schemas.openxmlformats.org/officeDocument/2006/relationships/image" Target="../media/image219.png"/><Relationship Id="rId94" Type="http://schemas.openxmlformats.org/officeDocument/2006/relationships/customXml" Target="../ink/ink251.xml"/><Relationship Id="rId148" Type="http://schemas.openxmlformats.org/officeDocument/2006/relationships/customXml" Target="../ink/ink278.xml"/><Relationship Id="rId169" Type="http://schemas.openxmlformats.org/officeDocument/2006/relationships/image" Target="../media/image265.png"/><Relationship Id="rId4" Type="http://schemas.openxmlformats.org/officeDocument/2006/relationships/customXml" Target="../ink/ink206.xml"/><Relationship Id="rId180" Type="http://schemas.openxmlformats.org/officeDocument/2006/relationships/customXml" Target="../ink/ink294.xml"/><Relationship Id="rId215" Type="http://schemas.openxmlformats.org/officeDocument/2006/relationships/image" Target="../media/image288.png"/><Relationship Id="rId236" Type="http://schemas.openxmlformats.org/officeDocument/2006/relationships/customXml" Target="../ink/ink322.xml"/><Relationship Id="rId257" Type="http://schemas.openxmlformats.org/officeDocument/2006/relationships/image" Target="../media/image309.png"/><Relationship Id="rId42" Type="http://schemas.openxmlformats.org/officeDocument/2006/relationships/customXml" Target="../ink/ink225.xml"/><Relationship Id="rId84" Type="http://schemas.openxmlformats.org/officeDocument/2006/relationships/customXml" Target="../ink/ink246.xml"/><Relationship Id="rId138" Type="http://schemas.openxmlformats.org/officeDocument/2006/relationships/customXml" Target="../ink/ink273.xml"/><Relationship Id="rId191" Type="http://schemas.openxmlformats.org/officeDocument/2006/relationships/image" Target="../media/image276.png"/><Relationship Id="rId205" Type="http://schemas.openxmlformats.org/officeDocument/2006/relationships/image" Target="../media/image283.png"/><Relationship Id="rId247" Type="http://schemas.openxmlformats.org/officeDocument/2006/relationships/image" Target="../media/image304.png"/><Relationship Id="rId107" Type="http://schemas.openxmlformats.org/officeDocument/2006/relationships/image" Target="../media/image234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50.xml"/><Relationship Id="rId21" Type="http://schemas.openxmlformats.org/officeDocument/2006/relationships/image" Target="../media/image193.png"/><Relationship Id="rId42" Type="http://schemas.openxmlformats.org/officeDocument/2006/relationships/customXml" Target="../ink/ink358.xml"/><Relationship Id="rId47" Type="http://schemas.openxmlformats.org/officeDocument/2006/relationships/image" Target="../media/image206.png"/><Relationship Id="rId63" Type="http://schemas.openxmlformats.org/officeDocument/2006/relationships/image" Target="../media/image214.png"/><Relationship Id="rId68" Type="http://schemas.openxmlformats.org/officeDocument/2006/relationships/customXml" Target="../ink/ink371.xml"/><Relationship Id="rId84" Type="http://schemas.openxmlformats.org/officeDocument/2006/relationships/customXml" Target="../ink/ink379.xml"/><Relationship Id="rId16" Type="http://schemas.openxmlformats.org/officeDocument/2006/relationships/customXml" Target="../ink/ink345.xml"/><Relationship Id="rId11" Type="http://schemas.openxmlformats.org/officeDocument/2006/relationships/image" Target="../media/image188.png"/><Relationship Id="rId32" Type="http://schemas.openxmlformats.org/officeDocument/2006/relationships/customXml" Target="../ink/ink353.xml"/><Relationship Id="rId37" Type="http://schemas.openxmlformats.org/officeDocument/2006/relationships/image" Target="../media/image201.png"/><Relationship Id="rId53" Type="http://schemas.openxmlformats.org/officeDocument/2006/relationships/image" Target="../media/image209.png"/><Relationship Id="rId58" Type="http://schemas.openxmlformats.org/officeDocument/2006/relationships/customXml" Target="../ink/ink366.xml"/><Relationship Id="rId74" Type="http://schemas.openxmlformats.org/officeDocument/2006/relationships/customXml" Target="../ink/ink374.xml"/><Relationship Id="rId79" Type="http://schemas.openxmlformats.org/officeDocument/2006/relationships/image" Target="../media/image222.png"/><Relationship Id="rId5" Type="http://schemas.openxmlformats.org/officeDocument/2006/relationships/image" Target="../media/image185.png"/><Relationship Id="rId19" Type="http://schemas.openxmlformats.org/officeDocument/2006/relationships/image" Target="../media/image192.png"/><Relationship Id="rId14" Type="http://schemas.openxmlformats.org/officeDocument/2006/relationships/customXml" Target="../ink/ink344.xml"/><Relationship Id="rId22" Type="http://schemas.openxmlformats.org/officeDocument/2006/relationships/customXml" Target="../ink/ink348.xml"/><Relationship Id="rId27" Type="http://schemas.openxmlformats.org/officeDocument/2006/relationships/image" Target="../media/image196.png"/><Relationship Id="rId30" Type="http://schemas.openxmlformats.org/officeDocument/2006/relationships/customXml" Target="../ink/ink352.xml"/><Relationship Id="rId35" Type="http://schemas.openxmlformats.org/officeDocument/2006/relationships/image" Target="../media/image200.png"/><Relationship Id="rId43" Type="http://schemas.openxmlformats.org/officeDocument/2006/relationships/image" Target="../media/image204.png"/><Relationship Id="rId48" Type="http://schemas.openxmlformats.org/officeDocument/2006/relationships/customXml" Target="../ink/ink361.xml"/><Relationship Id="rId56" Type="http://schemas.openxmlformats.org/officeDocument/2006/relationships/customXml" Target="../ink/ink365.xml"/><Relationship Id="rId64" Type="http://schemas.openxmlformats.org/officeDocument/2006/relationships/customXml" Target="../ink/ink369.xml"/><Relationship Id="rId69" Type="http://schemas.openxmlformats.org/officeDocument/2006/relationships/image" Target="../media/image217.png"/><Relationship Id="rId77" Type="http://schemas.openxmlformats.org/officeDocument/2006/relationships/image" Target="../media/image221.png"/><Relationship Id="rId8" Type="http://schemas.openxmlformats.org/officeDocument/2006/relationships/customXml" Target="../ink/ink341.xml"/><Relationship Id="rId51" Type="http://schemas.openxmlformats.org/officeDocument/2006/relationships/image" Target="../media/image208.png"/><Relationship Id="rId72" Type="http://schemas.openxmlformats.org/officeDocument/2006/relationships/customXml" Target="../ink/ink373.xml"/><Relationship Id="rId80" Type="http://schemas.openxmlformats.org/officeDocument/2006/relationships/customXml" Target="../ink/ink377.xml"/><Relationship Id="rId85" Type="http://schemas.openxmlformats.org/officeDocument/2006/relationships/image" Target="../media/image238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43.xml"/><Relationship Id="rId17" Type="http://schemas.openxmlformats.org/officeDocument/2006/relationships/image" Target="../media/image191.png"/><Relationship Id="rId25" Type="http://schemas.openxmlformats.org/officeDocument/2006/relationships/image" Target="../media/image195.png"/><Relationship Id="rId33" Type="http://schemas.openxmlformats.org/officeDocument/2006/relationships/image" Target="../media/image199.png"/><Relationship Id="rId38" Type="http://schemas.openxmlformats.org/officeDocument/2006/relationships/customXml" Target="../ink/ink356.xml"/><Relationship Id="rId46" Type="http://schemas.openxmlformats.org/officeDocument/2006/relationships/customXml" Target="../ink/ink360.xml"/><Relationship Id="rId59" Type="http://schemas.openxmlformats.org/officeDocument/2006/relationships/image" Target="../media/image212.png"/><Relationship Id="rId67" Type="http://schemas.openxmlformats.org/officeDocument/2006/relationships/image" Target="../media/image216.png"/><Relationship Id="rId20" Type="http://schemas.openxmlformats.org/officeDocument/2006/relationships/customXml" Target="../ink/ink347.xml"/><Relationship Id="rId41" Type="http://schemas.openxmlformats.org/officeDocument/2006/relationships/image" Target="../media/image203.png"/><Relationship Id="rId54" Type="http://schemas.openxmlformats.org/officeDocument/2006/relationships/customXml" Target="../ink/ink364.xml"/><Relationship Id="rId62" Type="http://schemas.openxmlformats.org/officeDocument/2006/relationships/customXml" Target="../ink/ink368.xml"/><Relationship Id="rId70" Type="http://schemas.openxmlformats.org/officeDocument/2006/relationships/customXml" Target="../ink/ink372.xml"/><Relationship Id="rId75" Type="http://schemas.openxmlformats.org/officeDocument/2006/relationships/image" Target="../media/image220.png"/><Relationship Id="rId83" Type="http://schemas.openxmlformats.org/officeDocument/2006/relationships/image" Target="../media/image224.png"/><Relationship Id="rId1" Type="http://schemas.microsoft.com/office/2007/relationships/media" Target="../media/media8.m4a"/><Relationship Id="rId6" Type="http://schemas.openxmlformats.org/officeDocument/2006/relationships/customXml" Target="../ink/ink340.xml"/><Relationship Id="rId15" Type="http://schemas.openxmlformats.org/officeDocument/2006/relationships/image" Target="../media/image190.png"/><Relationship Id="rId23" Type="http://schemas.openxmlformats.org/officeDocument/2006/relationships/image" Target="../media/image194.png"/><Relationship Id="rId28" Type="http://schemas.openxmlformats.org/officeDocument/2006/relationships/customXml" Target="../ink/ink351.xml"/><Relationship Id="rId36" Type="http://schemas.openxmlformats.org/officeDocument/2006/relationships/customXml" Target="../ink/ink355.xml"/><Relationship Id="rId49" Type="http://schemas.openxmlformats.org/officeDocument/2006/relationships/image" Target="../media/image207.png"/><Relationship Id="rId57" Type="http://schemas.openxmlformats.org/officeDocument/2006/relationships/image" Target="../media/image211.png"/><Relationship Id="rId10" Type="http://schemas.openxmlformats.org/officeDocument/2006/relationships/customXml" Target="../ink/ink342.xml"/><Relationship Id="rId31" Type="http://schemas.openxmlformats.org/officeDocument/2006/relationships/image" Target="../media/image198.png"/><Relationship Id="rId44" Type="http://schemas.openxmlformats.org/officeDocument/2006/relationships/customXml" Target="../ink/ink359.xml"/><Relationship Id="rId52" Type="http://schemas.openxmlformats.org/officeDocument/2006/relationships/customXml" Target="../ink/ink363.xml"/><Relationship Id="rId60" Type="http://schemas.openxmlformats.org/officeDocument/2006/relationships/customXml" Target="../ink/ink367.xml"/><Relationship Id="rId65" Type="http://schemas.openxmlformats.org/officeDocument/2006/relationships/image" Target="../media/image215.png"/><Relationship Id="rId73" Type="http://schemas.openxmlformats.org/officeDocument/2006/relationships/image" Target="../media/image219.png"/><Relationship Id="rId78" Type="http://schemas.openxmlformats.org/officeDocument/2006/relationships/customXml" Target="../ink/ink376.xml"/><Relationship Id="rId81" Type="http://schemas.openxmlformats.org/officeDocument/2006/relationships/image" Target="../media/image223.png"/><Relationship Id="rId86" Type="http://schemas.openxmlformats.org/officeDocument/2006/relationships/image" Target="../media/image316.png"/><Relationship Id="rId4" Type="http://schemas.openxmlformats.org/officeDocument/2006/relationships/customXml" Target="../ink/ink339.xml"/><Relationship Id="rId9" Type="http://schemas.openxmlformats.org/officeDocument/2006/relationships/image" Target="../media/image187.png"/><Relationship Id="rId13" Type="http://schemas.openxmlformats.org/officeDocument/2006/relationships/image" Target="../media/image189.png"/><Relationship Id="rId18" Type="http://schemas.openxmlformats.org/officeDocument/2006/relationships/customXml" Target="../ink/ink346.xml"/><Relationship Id="rId39" Type="http://schemas.openxmlformats.org/officeDocument/2006/relationships/image" Target="../media/image202.png"/><Relationship Id="rId34" Type="http://schemas.openxmlformats.org/officeDocument/2006/relationships/customXml" Target="../ink/ink354.xml"/><Relationship Id="rId50" Type="http://schemas.openxmlformats.org/officeDocument/2006/relationships/customXml" Target="../ink/ink362.xml"/><Relationship Id="rId55" Type="http://schemas.openxmlformats.org/officeDocument/2006/relationships/image" Target="../media/image210.png"/><Relationship Id="rId76" Type="http://schemas.openxmlformats.org/officeDocument/2006/relationships/customXml" Target="../ink/ink375.xml"/><Relationship Id="rId7" Type="http://schemas.openxmlformats.org/officeDocument/2006/relationships/image" Target="../media/image186.png"/><Relationship Id="rId71" Type="http://schemas.openxmlformats.org/officeDocument/2006/relationships/image" Target="../media/image218.png"/><Relationship Id="rId2" Type="http://schemas.openxmlformats.org/officeDocument/2006/relationships/audio" Target="../media/media8.m4a"/><Relationship Id="rId29" Type="http://schemas.openxmlformats.org/officeDocument/2006/relationships/image" Target="../media/image197.png"/><Relationship Id="rId24" Type="http://schemas.openxmlformats.org/officeDocument/2006/relationships/customXml" Target="../ink/ink349.xml"/><Relationship Id="rId40" Type="http://schemas.openxmlformats.org/officeDocument/2006/relationships/customXml" Target="../ink/ink357.xml"/><Relationship Id="rId45" Type="http://schemas.openxmlformats.org/officeDocument/2006/relationships/image" Target="../media/image205.png"/><Relationship Id="rId66" Type="http://schemas.openxmlformats.org/officeDocument/2006/relationships/customXml" Target="../ink/ink370.xml"/><Relationship Id="rId87" Type="http://schemas.openxmlformats.org/officeDocument/2006/relationships/image" Target="../media/image1.png"/><Relationship Id="rId61" Type="http://schemas.openxmlformats.org/officeDocument/2006/relationships/image" Target="../media/image213.png"/><Relationship Id="rId82" Type="http://schemas.openxmlformats.org/officeDocument/2006/relationships/customXml" Target="../ink/ink378.xml"/></Relationships>
</file>

<file path=ppt/slides/_rels/slide9.xml.rels><?xml version="1.0" encoding="UTF-8" standalone="yes"?>
<Relationships xmlns="http://schemas.openxmlformats.org/package/2006/relationships"><Relationship Id="rId154" Type="http://schemas.openxmlformats.org/officeDocument/2006/relationships/customXml" Target="../ink/ink387.xml"/><Relationship Id="rId159" Type="http://schemas.openxmlformats.org/officeDocument/2006/relationships/image" Target="../media/image1771.png"/><Relationship Id="rId175" Type="http://schemas.openxmlformats.org/officeDocument/2006/relationships/image" Target="../media/image1850.png"/><Relationship Id="rId170" Type="http://schemas.openxmlformats.org/officeDocument/2006/relationships/customXml" Target="../ink/ink395.xml"/><Relationship Id="rId191" Type="http://schemas.openxmlformats.org/officeDocument/2006/relationships/image" Target="../media/image1930.png"/><Relationship Id="rId196" Type="http://schemas.openxmlformats.org/officeDocument/2006/relationships/customXml" Target="../ink/ink408.xml"/><Relationship Id="rId200" Type="http://schemas.openxmlformats.org/officeDocument/2006/relationships/customXml" Target="../ink/ink410.xml"/><Relationship Id="rId205" Type="http://schemas.openxmlformats.org/officeDocument/2006/relationships/image" Target="../media/image2000.png"/><Relationship Id="rId2" Type="http://schemas.openxmlformats.org/officeDocument/2006/relationships/audio" Target="../media/media9.m4a"/><Relationship Id="rId144" Type="http://schemas.openxmlformats.org/officeDocument/2006/relationships/customXml" Target="../ink/ink382.xml"/><Relationship Id="rId149" Type="http://schemas.openxmlformats.org/officeDocument/2006/relationships/image" Target="../media/image1722.png"/><Relationship Id="rId157" Type="http://schemas.openxmlformats.org/officeDocument/2006/relationships/image" Target="../media/image1762.png"/><Relationship Id="rId178" Type="http://schemas.openxmlformats.org/officeDocument/2006/relationships/customXml" Target="../ink/ink399.xml"/><Relationship Id="rId152" Type="http://schemas.openxmlformats.org/officeDocument/2006/relationships/customXml" Target="../ink/ink386.xml"/><Relationship Id="rId160" Type="http://schemas.openxmlformats.org/officeDocument/2006/relationships/customXml" Target="../ink/ink390.xml"/><Relationship Id="rId165" Type="http://schemas.openxmlformats.org/officeDocument/2006/relationships/image" Target="../media/image1801.png"/><Relationship Id="rId173" Type="http://schemas.openxmlformats.org/officeDocument/2006/relationships/image" Target="../media/image1840.png"/><Relationship Id="rId181" Type="http://schemas.openxmlformats.org/officeDocument/2006/relationships/image" Target="../media/image1880.png"/><Relationship Id="rId186" Type="http://schemas.openxmlformats.org/officeDocument/2006/relationships/customXml" Target="../ink/ink403.xml"/><Relationship Id="rId194" Type="http://schemas.openxmlformats.org/officeDocument/2006/relationships/customXml" Target="../ink/ink407.xml"/><Relationship Id="rId199" Type="http://schemas.openxmlformats.org/officeDocument/2006/relationships/image" Target="../media/image1970.png"/><Relationship Id="rId203" Type="http://schemas.openxmlformats.org/officeDocument/2006/relationships/image" Target="../media/image1990.png"/><Relationship Id="rId208" Type="http://schemas.openxmlformats.org/officeDocument/2006/relationships/customXml" Target="../ink/ink414.xml"/><Relationship Id="rId147" Type="http://schemas.openxmlformats.org/officeDocument/2006/relationships/image" Target="../media/image1713.png"/><Relationship Id="rId168" Type="http://schemas.openxmlformats.org/officeDocument/2006/relationships/customXml" Target="../ink/ink394.xml"/><Relationship Id="rId142" Type="http://schemas.openxmlformats.org/officeDocument/2006/relationships/customXml" Target="../ink/ink381.xml"/><Relationship Id="rId150" Type="http://schemas.openxmlformats.org/officeDocument/2006/relationships/customXml" Target="../ink/ink385.xml"/><Relationship Id="rId155" Type="http://schemas.openxmlformats.org/officeDocument/2006/relationships/image" Target="../media/image1752.png"/><Relationship Id="rId163" Type="http://schemas.openxmlformats.org/officeDocument/2006/relationships/image" Target="../media/image1791.png"/><Relationship Id="rId171" Type="http://schemas.openxmlformats.org/officeDocument/2006/relationships/image" Target="../media/image1830.png"/><Relationship Id="rId176" Type="http://schemas.openxmlformats.org/officeDocument/2006/relationships/customXml" Target="../ink/ink398.xml"/><Relationship Id="rId184" Type="http://schemas.openxmlformats.org/officeDocument/2006/relationships/customXml" Target="../ink/ink402.xml"/><Relationship Id="rId189" Type="http://schemas.openxmlformats.org/officeDocument/2006/relationships/image" Target="../media/image1920.png"/><Relationship Id="rId192" Type="http://schemas.openxmlformats.org/officeDocument/2006/relationships/customXml" Target="../ink/ink406.xml"/><Relationship Id="rId197" Type="http://schemas.openxmlformats.org/officeDocument/2006/relationships/image" Target="../media/image1960.png"/><Relationship Id="rId206" Type="http://schemas.openxmlformats.org/officeDocument/2006/relationships/customXml" Target="../ink/ink413.xml"/><Relationship Id="rId3" Type="http://schemas.openxmlformats.org/officeDocument/2006/relationships/slideLayout" Target="../slideLayouts/slideLayout2.xml"/><Relationship Id="rId201" Type="http://schemas.openxmlformats.org/officeDocument/2006/relationships/image" Target="../media/image1980.png"/><Relationship Id="rId158" Type="http://schemas.openxmlformats.org/officeDocument/2006/relationships/customXml" Target="../ink/ink389.xml"/><Relationship Id="rId145" Type="http://schemas.openxmlformats.org/officeDocument/2006/relationships/image" Target="../media/image1702.png"/><Relationship Id="rId153" Type="http://schemas.openxmlformats.org/officeDocument/2006/relationships/image" Target="../media/image1742.png"/><Relationship Id="rId161" Type="http://schemas.openxmlformats.org/officeDocument/2006/relationships/image" Target="../media/image1781.png"/><Relationship Id="rId166" Type="http://schemas.openxmlformats.org/officeDocument/2006/relationships/customXml" Target="../ink/ink393.xml"/><Relationship Id="rId174" Type="http://schemas.openxmlformats.org/officeDocument/2006/relationships/customXml" Target="../ink/ink397.xml"/><Relationship Id="rId179" Type="http://schemas.openxmlformats.org/officeDocument/2006/relationships/image" Target="../media/image1870.png"/><Relationship Id="rId182" Type="http://schemas.openxmlformats.org/officeDocument/2006/relationships/customXml" Target="../ink/ink401.xml"/><Relationship Id="rId187" Type="http://schemas.openxmlformats.org/officeDocument/2006/relationships/image" Target="../media/image1911.png"/><Relationship Id="rId195" Type="http://schemas.openxmlformats.org/officeDocument/2006/relationships/image" Target="../media/image1950.png"/><Relationship Id="rId209" Type="http://schemas.openxmlformats.org/officeDocument/2006/relationships/image" Target="../media/image2020.png"/><Relationship Id="rId1" Type="http://schemas.microsoft.com/office/2007/relationships/media" Target="../media/media9.m4a"/><Relationship Id="rId190" Type="http://schemas.openxmlformats.org/officeDocument/2006/relationships/customXml" Target="../ink/ink405.xml"/><Relationship Id="rId204" Type="http://schemas.openxmlformats.org/officeDocument/2006/relationships/customXml" Target="../ink/ink412.xml"/><Relationship Id="rId143" Type="http://schemas.openxmlformats.org/officeDocument/2006/relationships/image" Target="../media/image1692.png"/><Relationship Id="rId148" Type="http://schemas.openxmlformats.org/officeDocument/2006/relationships/customXml" Target="../ink/ink384.xml"/><Relationship Id="rId151" Type="http://schemas.openxmlformats.org/officeDocument/2006/relationships/image" Target="../media/image1731.png"/><Relationship Id="rId156" Type="http://schemas.openxmlformats.org/officeDocument/2006/relationships/customXml" Target="../ink/ink388.xml"/><Relationship Id="rId164" Type="http://schemas.openxmlformats.org/officeDocument/2006/relationships/customXml" Target="../ink/ink392.xml"/><Relationship Id="rId169" Type="http://schemas.openxmlformats.org/officeDocument/2006/relationships/image" Target="../media/image1820.png"/><Relationship Id="rId177" Type="http://schemas.openxmlformats.org/officeDocument/2006/relationships/image" Target="../media/image1860.png"/><Relationship Id="rId185" Type="http://schemas.openxmlformats.org/officeDocument/2006/relationships/image" Target="../media/image1900.png"/><Relationship Id="rId198" Type="http://schemas.openxmlformats.org/officeDocument/2006/relationships/customXml" Target="../ink/ink409.xml"/><Relationship Id="rId4" Type="http://schemas.openxmlformats.org/officeDocument/2006/relationships/customXml" Target="../ink/ink380.xml"/><Relationship Id="rId172" Type="http://schemas.openxmlformats.org/officeDocument/2006/relationships/customXml" Target="../ink/ink396.xml"/><Relationship Id="rId180" Type="http://schemas.openxmlformats.org/officeDocument/2006/relationships/customXml" Target="../ink/ink400.xml"/><Relationship Id="rId193" Type="http://schemas.openxmlformats.org/officeDocument/2006/relationships/image" Target="../media/image1940.png"/><Relationship Id="rId202" Type="http://schemas.openxmlformats.org/officeDocument/2006/relationships/customXml" Target="../ink/ink411.xml"/><Relationship Id="rId207" Type="http://schemas.openxmlformats.org/officeDocument/2006/relationships/image" Target="../media/image2011.png"/><Relationship Id="rId210" Type="http://schemas.openxmlformats.org/officeDocument/2006/relationships/image" Target="../media/image1.png"/><Relationship Id="rId141" Type="http://schemas.openxmlformats.org/officeDocument/2006/relationships/image" Target="../media/image1682.png"/><Relationship Id="rId146" Type="http://schemas.openxmlformats.org/officeDocument/2006/relationships/customXml" Target="../ink/ink383.xml"/><Relationship Id="rId167" Type="http://schemas.openxmlformats.org/officeDocument/2006/relationships/image" Target="../media/image1812.png"/><Relationship Id="rId188" Type="http://schemas.openxmlformats.org/officeDocument/2006/relationships/customXml" Target="../ink/ink404.xml"/><Relationship Id="rId162" Type="http://schemas.openxmlformats.org/officeDocument/2006/relationships/customXml" Target="../ink/ink391.xml"/><Relationship Id="rId183" Type="http://schemas.openxmlformats.org/officeDocument/2006/relationships/image" Target="../media/image18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678151" y="1676400"/>
            <a:ext cx="7787709" cy="1717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Quantum Error Correction</a:t>
            </a:r>
          </a:p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And Entanglement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A794A9-77DE-B2D8-8637-1764544A6A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677"/>
    </mc:Choice>
    <mc:Fallback xmlns="">
      <p:transition advClick="0" advTm="1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526950" y="2819400"/>
            <a:ext cx="6090129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13A. How we copy and 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error correct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B77436-5DB3-A22F-6304-B4E223748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5770"/>
    </mc:Choice>
    <mc:Fallback xmlns="">
      <p:transition advClick="0" advTm="65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151AEE7-9A63-8226-0E09-4B7468B1D3C4}"/>
              </a:ext>
            </a:extLst>
          </p:cNvPr>
          <p:cNvGrpSpPr/>
          <p:nvPr/>
        </p:nvGrpSpPr>
        <p:grpSpPr>
          <a:xfrm>
            <a:off x="5411278" y="1066800"/>
            <a:ext cx="3722520" cy="2047776"/>
            <a:chOff x="5388270" y="335025"/>
            <a:chExt cx="3722520" cy="2047776"/>
          </a:xfrm>
        </p:grpSpPr>
        <p:pic>
          <p:nvPicPr>
            <p:cNvPr id="164" name="Picture 2" descr="Blank Page Images - Free Download on Freepik">
              <a:extLst>
                <a:ext uri="{FF2B5EF4-FFF2-40B4-BE49-F238E27FC236}">
                  <a16:creationId xmlns:a16="http://schemas.microsoft.com/office/drawing/2014/main" id="{AF73CDA2-ABE2-3514-CC7A-F1808F4F3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270" y="346611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2" descr="Blank Page Images - Free Download on Freepik">
              <a:extLst>
                <a:ext uri="{FF2B5EF4-FFF2-40B4-BE49-F238E27FC236}">
                  <a16:creationId xmlns:a16="http://schemas.microsoft.com/office/drawing/2014/main" id="{E643AE28-F559-9B1A-CD4D-EB467D5C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600" y="335025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BFFE380-19C3-611B-669F-5127DB718663}"/>
                    </a:ext>
                  </a:extLst>
                </p14:cNvPr>
                <p14:cNvContentPartPr/>
                <p14:nvPr/>
              </p14:nvContentPartPr>
              <p14:xfrm>
                <a:off x="5660295" y="822660"/>
                <a:ext cx="22320" cy="832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BFFE380-19C3-611B-669F-5127DB71866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51655" y="814020"/>
                  <a:ext cx="39960" cy="850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736C89D2-DC42-21DE-A7C8-E9161EDD133B}"/>
                </a:ext>
              </a:extLst>
            </p:cNvPr>
            <p:cNvGrpSpPr/>
            <p:nvPr/>
          </p:nvGrpSpPr>
          <p:grpSpPr>
            <a:xfrm>
              <a:off x="6483360" y="776760"/>
              <a:ext cx="1004400" cy="816120"/>
              <a:chOff x="7048014" y="504252"/>
              <a:chExt cx="1004400" cy="81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2299DA58-35E6-B97C-8E9F-EA574305398F}"/>
                      </a:ext>
                    </a:extLst>
                  </p14:cNvPr>
                  <p14:cNvContentPartPr/>
                  <p14:nvPr/>
                </p14:nvContentPartPr>
                <p14:xfrm>
                  <a:off x="7048014" y="536292"/>
                  <a:ext cx="390240" cy="78408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2299DA58-35E6-B97C-8E9F-EA574305398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039014" y="527652"/>
                    <a:ext cx="407880" cy="80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B9113B12-3EA4-5DCC-E31D-2C6BE0C58FC9}"/>
                      </a:ext>
                    </a:extLst>
                  </p14:cNvPr>
                  <p14:cNvContentPartPr/>
                  <p14:nvPr/>
                </p14:nvContentPartPr>
                <p14:xfrm>
                  <a:off x="7613574" y="966492"/>
                  <a:ext cx="76320" cy="8136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B9113B12-3EA4-5DCC-E31D-2C6BE0C58F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604934" y="957852"/>
                    <a:ext cx="9396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ABB7426A-7F26-00CD-00BA-C326217E5D08}"/>
                      </a:ext>
                    </a:extLst>
                  </p14:cNvPr>
                  <p14:cNvContentPartPr/>
                  <p14:nvPr/>
                </p14:nvContentPartPr>
                <p14:xfrm>
                  <a:off x="7553454" y="945252"/>
                  <a:ext cx="138240" cy="1699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ABB7426A-7F26-00CD-00BA-C326217E5D0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544454" y="936252"/>
                    <a:ext cx="155880" cy="18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C11AA3D6-410B-6CF8-F0B5-E4F9FB67C662}"/>
                      </a:ext>
                    </a:extLst>
                  </p14:cNvPr>
                  <p14:cNvContentPartPr/>
                  <p14:nvPr/>
                </p14:nvContentPartPr>
                <p14:xfrm>
                  <a:off x="7579014" y="948852"/>
                  <a:ext cx="167040" cy="16920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C11AA3D6-410B-6CF8-F0B5-E4F9FB67C662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570374" y="940212"/>
                    <a:ext cx="1846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5E533877-AC9A-3D0E-E46C-E7357112E795}"/>
                      </a:ext>
                    </a:extLst>
                  </p14:cNvPr>
                  <p14:cNvContentPartPr/>
                  <p14:nvPr/>
                </p14:nvContentPartPr>
                <p14:xfrm>
                  <a:off x="8014614" y="504252"/>
                  <a:ext cx="37800" cy="81252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5E533877-AC9A-3D0E-E46C-E7357112E79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05974" y="495252"/>
                    <a:ext cx="55440" cy="830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19B98F5-11E1-967A-5177-8E2C669531EB}"/>
                    </a:ext>
                  </a:extLst>
                </p14:cNvPr>
                <p14:cNvContentPartPr/>
                <p14:nvPr/>
              </p14:nvContentPartPr>
              <p14:xfrm>
                <a:off x="8585157" y="791520"/>
                <a:ext cx="334080" cy="8427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19B98F5-11E1-967A-5177-8E2C669531E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576517" y="782880"/>
                  <a:ext cx="351720" cy="8604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69" name="Picture 4" descr="How to Draw R2-D2 from Star Wars - Really Easy Drawing Tutorial">
              <a:extLst>
                <a:ext uri="{FF2B5EF4-FFF2-40B4-BE49-F238E27FC236}">
                  <a16:creationId xmlns:a16="http://schemas.microsoft.com/office/drawing/2014/main" id="{716E0455-9442-23BA-5F38-2A41BB5CA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592" y="786701"/>
              <a:ext cx="738805" cy="1242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4" descr="How to Draw R2-D2 from Star Wars - Really Easy Drawing Tutorial">
              <a:extLst>
                <a:ext uri="{FF2B5EF4-FFF2-40B4-BE49-F238E27FC236}">
                  <a16:creationId xmlns:a16="http://schemas.microsoft.com/office/drawing/2014/main" id="{B27B86EA-2340-8D7D-0DEA-0A6DA6588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485" y="689995"/>
              <a:ext cx="738805" cy="1242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D48BC57F-0B44-6708-C09D-7E7FA50B8828}"/>
              </a:ext>
            </a:extLst>
          </p:cNvPr>
          <p:cNvGrpSpPr/>
          <p:nvPr/>
        </p:nvGrpSpPr>
        <p:grpSpPr>
          <a:xfrm>
            <a:off x="5354833" y="4088580"/>
            <a:ext cx="3722520" cy="2047776"/>
            <a:chOff x="5331825" y="3356805"/>
            <a:chExt cx="3722520" cy="2047776"/>
          </a:xfrm>
        </p:grpSpPr>
        <p:pic>
          <p:nvPicPr>
            <p:cNvPr id="163" name="Picture 2" descr="Blank Page Images - Free Download on Freepik">
              <a:extLst>
                <a:ext uri="{FF2B5EF4-FFF2-40B4-BE49-F238E27FC236}">
                  <a16:creationId xmlns:a16="http://schemas.microsoft.com/office/drawing/2014/main" id="{69346A0A-2E38-E8F7-704C-ABBFFE5F6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825" y="3368391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2" descr="Blank Page Images - Free Download on Freepik">
              <a:extLst>
                <a:ext uri="{FF2B5EF4-FFF2-40B4-BE49-F238E27FC236}">
                  <a16:creationId xmlns:a16="http://schemas.microsoft.com/office/drawing/2014/main" id="{ED93FCD8-3FF2-F327-3CA7-8A18BA537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155" y="3356805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07A04EB-CC68-FE49-D1E4-B74FA2962B5D}"/>
                    </a:ext>
                  </a:extLst>
                </p14:cNvPr>
                <p14:cNvContentPartPr/>
                <p14:nvPr/>
              </p14:nvContentPartPr>
              <p14:xfrm>
                <a:off x="5608365" y="3704535"/>
                <a:ext cx="22320" cy="8326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07A04EB-CC68-FE49-D1E4-B74FA2962B5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99725" y="3695895"/>
                  <a:ext cx="39960" cy="850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D9D24785-EEF4-9839-BC8C-FA678167EB7B}"/>
                </a:ext>
              </a:extLst>
            </p:cNvPr>
            <p:cNvGrpSpPr/>
            <p:nvPr/>
          </p:nvGrpSpPr>
          <p:grpSpPr>
            <a:xfrm>
              <a:off x="6640155" y="3698564"/>
              <a:ext cx="1004400" cy="816120"/>
              <a:chOff x="7048014" y="504252"/>
              <a:chExt cx="1004400" cy="81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63387AB4-D5D6-E483-079F-6B00CF6222ED}"/>
                      </a:ext>
                    </a:extLst>
                  </p14:cNvPr>
                  <p14:cNvContentPartPr/>
                  <p14:nvPr/>
                </p14:nvContentPartPr>
                <p14:xfrm>
                  <a:off x="7048014" y="536292"/>
                  <a:ext cx="390240" cy="78408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63387AB4-D5D6-E483-079F-6B00CF6222E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039014" y="527652"/>
                    <a:ext cx="407880" cy="80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09217EE2-8A65-CDD9-C6D3-135D26EA63A1}"/>
                      </a:ext>
                    </a:extLst>
                  </p14:cNvPr>
                  <p14:cNvContentPartPr/>
                  <p14:nvPr/>
                </p14:nvContentPartPr>
                <p14:xfrm>
                  <a:off x="7613574" y="966492"/>
                  <a:ext cx="76320" cy="8136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09217EE2-8A65-CDD9-C6D3-135D26EA63A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604934" y="957852"/>
                    <a:ext cx="9396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73A170EB-82B9-19A7-0D6E-60F58410C371}"/>
                      </a:ext>
                    </a:extLst>
                  </p14:cNvPr>
                  <p14:cNvContentPartPr/>
                  <p14:nvPr/>
                </p14:nvContentPartPr>
                <p14:xfrm>
                  <a:off x="7553454" y="945252"/>
                  <a:ext cx="138240" cy="16992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73A170EB-82B9-19A7-0D6E-60F58410C37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544454" y="936252"/>
                    <a:ext cx="155880" cy="18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3375BF1C-A9A4-DF9B-2DE8-6665857E7565}"/>
                      </a:ext>
                    </a:extLst>
                  </p14:cNvPr>
                  <p14:cNvContentPartPr/>
                  <p14:nvPr/>
                </p14:nvContentPartPr>
                <p14:xfrm>
                  <a:off x="7579014" y="948852"/>
                  <a:ext cx="167040" cy="16920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3375BF1C-A9A4-DF9B-2DE8-6665857E7565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570374" y="940212"/>
                    <a:ext cx="18468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72F6B4EC-BF4C-0B3C-413A-F5B21DF62DB9}"/>
                      </a:ext>
                    </a:extLst>
                  </p14:cNvPr>
                  <p14:cNvContentPartPr/>
                  <p14:nvPr/>
                </p14:nvContentPartPr>
                <p14:xfrm>
                  <a:off x="8014614" y="504252"/>
                  <a:ext cx="37800" cy="81252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72F6B4EC-BF4C-0B3C-413A-F5B21DF62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05974" y="495252"/>
                    <a:ext cx="55440" cy="830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FCC07D2-2830-7337-31E9-DAAF63CE2804}"/>
                    </a:ext>
                  </a:extLst>
                </p14:cNvPr>
                <p14:cNvContentPartPr/>
                <p14:nvPr/>
              </p14:nvContentPartPr>
              <p14:xfrm>
                <a:off x="8508957" y="3687120"/>
                <a:ext cx="334080" cy="842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FCC07D2-2830-7337-31E9-DAAF63CE28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500317" y="3678480"/>
                  <a:ext cx="351720" cy="8604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73" name="Picture 172" descr="A cartoon of a robot&#10;&#10;Description automatically generated">
              <a:extLst>
                <a:ext uri="{FF2B5EF4-FFF2-40B4-BE49-F238E27FC236}">
                  <a16:creationId xmlns:a16="http://schemas.microsoft.com/office/drawing/2014/main" id="{51FA0E58-193F-69D9-9761-422EED7A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275" y="3642885"/>
              <a:ext cx="705520" cy="1533150"/>
            </a:xfrm>
            <a:prstGeom prst="rect">
              <a:avLst/>
            </a:prstGeom>
          </p:spPr>
        </p:pic>
        <p:pic>
          <p:nvPicPr>
            <p:cNvPr id="174" name="Picture 173" descr="A cartoon of a robot&#10;&#10;Description automatically generated">
              <a:extLst>
                <a:ext uri="{FF2B5EF4-FFF2-40B4-BE49-F238E27FC236}">
                  <a16:creationId xmlns:a16="http://schemas.microsoft.com/office/drawing/2014/main" id="{F07AD31C-996B-68DA-81B3-15FE4F864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4440" y="3619305"/>
              <a:ext cx="705520" cy="1533150"/>
            </a:xfrm>
            <a:prstGeom prst="rect">
              <a:avLst/>
            </a:prstGeom>
          </p:spPr>
        </p:pic>
      </p:grp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AAB3AD40-732B-30A4-A1C9-618BB7781405}"/>
              </a:ext>
            </a:extLst>
          </p:cNvPr>
          <p:cNvGrpSpPr/>
          <p:nvPr/>
        </p:nvGrpSpPr>
        <p:grpSpPr>
          <a:xfrm>
            <a:off x="-965" y="4065000"/>
            <a:ext cx="5094093" cy="2229375"/>
            <a:chOff x="-23973" y="3341565"/>
            <a:chExt cx="5094093" cy="2229375"/>
          </a:xfrm>
        </p:grpSpPr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211BA9C7-192B-22DE-D256-92A033A1A2ED}"/>
                </a:ext>
              </a:extLst>
            </p:cNvPr>
            <p:cNvSpPr/>
            <p:nvPr/>
          </p:nvSpPr>
          <p:spPr>
            <a:xfrm>
              <a:off x="-23973" y="3391365"/>
              <a:ext cx="4918052" cy="2179575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B8C8F64A-DE8C-655F-876D-8028705950D7}"/>
                </a:ext>
              </a:extLst>
            </p:cNvPr>
            <p:cNvGrpSpPr/>
            <p:nvPr/>
          </p:nvGrpSpPr>
          <p:grpSpPr>
            <a:xfrm>
              <a:off x="86340" y="3341565"/>
              <a:ext cx="4983780" cy="2085990"/>
              <a:chOff x="86340" y="3341565"/>
              <a:chExt cx="4983780" cy="2085990"/>
            </a:xfrm>
          </p:grpSpPr>
          <p:grpSp>
            <p:nvGrpSpPr>
              <p:cNvPr id="1044" name="Group 1043">
                <a:extLst>
                  <a:ext uri="{FF2B5EF4-FFF2-40B4-BE49-F238E27FC236}">
                    <a16:creationId xmlns:a16="http://schemas.microsoft.com/office/drawing/2014/main" id="{0CE594C9-A85A-AFB2-7C2B-C83B06F6FD2F}"/>
                  </a:ext>
                </a:extLst>
              </p:cNvPr>
              <p:cNvGrpSpPr/>
              <p:nvPr/>
            </p:nvGrpSpPr>
            <p:grpSpPr>
              <a:xfrm>
                <a:off x="86340" y="3341565"/>
                <a:ext cx="4448805" cy="2085990"/>
                <a:chOff x="86340" y="3341565"/>
                <a:chExt cx="4448805" cy="2085990"/>
              </a:xfrm>
            </p:grpSpPr>
            <p:pic>
              <p:nvPicPr>
                <p:cNvPr id="1050" name="Picture 2" descr="Blank Page Images - Free Download on Freepik">
                  <a:extLst>
                    <a:ext uri="{FF2B5EF4-FFF2-40B4-BE49-F238E27FC236}">
                      <a16:creationId xmlns:a16="http://schemas.microsoft.com/office/drawing/2014/main" id="{8FC4C207-AF43-6C12-C6EA-46A665C606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340" y="3365145"/>
                  <a:ext cx="2036190" cy="20624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1" name="Picture 2" descr="Blank Page Images - Free Download on Freepik">
                  <a:extLst>
                    <a:ext uri="{FF2B5EF4-FFF2-40B4-BE49-F238E27FC236}">
                      <a16:creationId xmlns:a16="http://schemas.microsoft.com/office/drawing/2014/main" id="{50495304-6000-2EA8-DF1D-217EB3DC5D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8955" y="3341565"/>
                  <a:ext cx="2036190" cy="20624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1052" name="Ink 1051">
                      <a:extLst>
                        <a:ext uri="{FF2B5EF4-FFF2-40B4-BE49-F238E27FC236}">
                          <a16:creationId xmlns:a16="http://schemas.microsoft.com/office/drawing/2014/main" id="{E7493AB4-7995-BF81-5A38-4A4A0E93A4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1800" y="3715560"/>
                    <a:ext cx="9000" cy="1088280"/>
                  </p14:xfrm>
                </p:contentPart>
              </mc:Choice>
              <mc:Fallback xmlns="">
                <p:pic>
                  <p:nvPicPr>
                    <p:cNvPr id="1052" name="Ink 1051">
                      <a:extLst>
                        <a:ext uri="{FF2B5EF4-FFF2-40B4-BE49-F238E27FC236}">
                          <a16:creationId xmlns:a16="http://schemas.microsoft.com/office/drawing/2014/main" id="{E7493AB4-7995-BF81-5A38-4A4A0E93A4B3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23160" y="3706920"/>
                      <a:ext cx="26640" cy="110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1053" name="Ink 1052">
                      <a:extLst>
                        <a:ext uri="{FF2B5EF4-FFF2-40B4-BE49-F238E27FC236}">
                          <a16:creationId xmlns:a16="http://schemas.microsoft.com/office/drawing/2014/main" id="{C5F37F74-ECDC-3106-4F0A-B4307932C9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72640" y="3728880"/>
                    <a:ext cx="412200" cy="1020240"/>
                  </p14:xfrm>
                </p:contentPart>
              </mc:Choice>
              <mc:Fallback xmlns="">
                <p:pic>
                  <p:nvPicPr>
                    <p:cNvPr id="1053" name="Ink 1052">
                      <a:extLst>
                        <a:ext uri="{FF2B5EF4-FFF2-40B4-BE49-F238E27FC236}">
                          <a16:creationId xmlns:a16="http://schemas.microsoft.com/office/drawing/2014/main" id="{C5F37F74-ECDC-3106-4F0A-B4307932C94E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1463640" y="3720240"/>
                      <a:ext cx="429840" cy="103788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5D75B29A-FE3F-F8CE-4D0B-82E4F1B913BB}"/>
                    </a:ext>
                  </a:extLst>
                </p:cNvPr>
                <p:cNvGrpSpPr/>
                <p:nvPr/>
              </p:nvGrpSpPr>
              <p:grpSpPr>
                <a:xfrm>
                  <a:off x="2166000" y="4178160"/>
                  <a:ext cx="208800" cy="251280"/>
                  <a:chOff x="2806854" y="1010052"/>
                  <a:chExt cx="208800" cy="2512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">
                    <p14:nvContentPartPr>
                      <p14:cNvPr id="1057" name="Ink 1056">
                        <a:extLst>
                          <a:ext uri="{FF2B5EF4-FFF2-40B4-BE49-F238E27FC236}">
                            <a16:creationId xmlns:a16="http://schemas.microsoft.com/office/drawing/2014/main" id="{4310D5D5-B5FC-241D-F8DB-B84633390FA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06854" y="1055772"/>
                      <a:ext cx="174600" cy="162000"/>
                    </p14:xfrm>
                  </p:contentPart>
                </mc:Choice>
                <mc:Fallback xmlns="">
                  <p:pic>
                    <p:nvPicPr>
                      <p:cNvPr id="1057" name="Ink 1056">
                        <a:extLst>
                          <a:ext uri="{FF2B5EF4-FFF2-40B4-BE49-F238E27FC236}">
                            <a16:creationId xmlns:a16="http://schemas.microsoft.com/office/drawing/2014/main" id="{4310D5D5-B5FC-241D-F8DB-B84633390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798214" y="1046772"/>
                        <a:ext cx="192240" cy="179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5">
                    <p14:nvContentPartPr>
                      <p14:cNvPr id="1058" name="Ink 1057">
                        <a:extLst>
                          <a:ext uri="{FF2B5EF4-FFF2-40B4-BE49-F238E27FC236}">
                            <a16:creationId xmlns:a16="http://schemas.microsoft.com/office/drawing/2014/main" id="{3B71ADEA-4534-33ED-6E3E-B9CC2FB904C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25574" y="1085652"/>
                      <a:ext cx="135000" cy="138240"/>
                    </p14:xfrm>
                  </p:contentPart>
                </mc:Choice>
                <mc:Fallback xmlns="">
                  <p:pic>
                    <p:nvPicPr>
                      <p:cNvPr id="1058" name="Ink 1057">
                        <a:extLst>
                          <a:ext uri="{FF2B5EF4-FFF2-40B4-BE49-F238E27FC236}">
                            <a16:creationId xmlns:a16="http://schemas.microsoft.com/office/drawing/2014/main" id="{3B71ADEA-4534-33ED-6E3E-B9CC2FB904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2816574" y="1077012"/>
                        <a:ext cx="152640" cy="155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7">
                    <p14:nvContentPartPr>
                      <p14:cNvPr id="1059" name="Ink 1058">
                        <a:extLst>
                          <a:ext uri="{FF2B5EF4-FFF2-40B4-BE49-F238E27FC236}">
                            <a16:creationId xmlns:a16="http://schemas.microsoft.com/office/drawing/2014/main" id="{E1AB1E1E-4D0F-64F8-CF54-043C7EDF339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11534" y="1010052"/>
                      <a:ext cx="204120" cy="251280"/>
                    </p14:xfrm>
                  </p:contentPart>
                </mc:Choice>
                <mc:Fallback xmlns="">
                  <p:pic>
                    <p:nvPicPr>
                      <p:cNvPr id="1059" name="Ink 1058">
                        <a:extLst>
                          <a:ext uri="{FF2B5EF4-FFF2-40B4-BE49-F238E27FC236}">
                            <a16:creationId xmlns:a16="http://schemas.microsoft.com/office/drawing/2014/main" id="{E1AB1E1E-4D0F-64F8-CF54-043C7EDF33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2802534" y="1001052"/>
                        <a:ext cx="221760" cy="268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1055" name="Ink 1054">
                      <a:extLst>
                        <a:ext uri="{FF2B5EF4-FFF2-40B4-BE49-F238E27FC236}">
                          <a16:creationId xmlns:a16="http://schemas.microsoft.com/office/drawing/2014/main" id="{A24AC324-EE29-577B-5705-B038CD3F11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90600" y="3687120"/>
                    <a:ext cx="8640" cy="1039680"/>
                  </p14:xfrm>
                </p:contentPart>
              </mc:Choice>
              <mc:Fallback xmlns="">
                <p:pic>
                  <p:nvPicPr>
                    <p:cNvPr id="1055" name="Ink 1054">
                      <a:extLst>
                        <a:ext uri="{FF2B5EF4-FFF2-40B4-BE49-F238E27FC236}">
                          <a16:creationId xmlns:a16="http://schemas.microsoft.com/office/drawing/2014/main" id="{A24AC324-EE29-577B-5705-B038CD3F115C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2781600" y="3678480"/>
                      <a:ext cx="26280" cy="1057320"/>
                    </a:xfrm>
                    <a:prstGeom prst="rect">
                      <a:avLst/>
                    </a:prstGeom>
                  </p:spPr>
                </p:pic>
              </mc:Fallback>
            </mc:AlternateContent>
            <p:pic>
              <p:nvPicPr>
                <p:cNvPr id="1056" name="Picture 1055" descr="A cartoon of a robot&#10;&#10;Description automatically generated">
                  <a:extLst>
                    <a:ext uri="{FF2B5EF4-FFF2-40B4-BE49-F238E27FC236}">
                      <a16:creationId xmlns:a16="http://schemas.microsoft.com/office/drawing/2014/main" id="{9AE8158D-5F29-E14E-3474-5C84435C90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920" y="3662865"/>
                  <a:ext cx="705520" cy="1533150"/>
                </a:xfrm>
                <a:prstGeom prst="rect">
                  <a:avLst/>
                </a:prstGeom>
              </p:spPr>
            </p:pic>
          </p:grpSp>
          <p:grpSp>
            <p:nvGrpSpPr>
              <p:cNvPr id="1045" name="Group 1044">
                <a:extLst>
                  <a:ext uri="{FF2B5EF4-FFF2-40B4-BE49-F238E27FC236}">
                    <a16:creationId xmlns:a16="http://schemas.microsoft.com/office/drawing/2014/main" id="{3120E1C2-7D74-181E-BE09-64F1D504DF9D}"/>
                  </a:ext>
                </a:extLst>
              </p:cNvPr>
              <p:cNvGrpSpPr/>
              <p:nvPr/>
            </p:nvGrpSpPr>
            <p:grpSpPr>
              <a:xfrm>
                <a:off x="3982920" y="3671280"/>
                <a:ext cx="1087200" cy="1096920"/>
                <a:chOff x="4623774" y="503172"/>
                <a:chExt cx="1087200" cy="1096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1046" name="Ink 1045">
                      <a:extLst>
                        <a:ext uri="{FF2B5EF4-FFF2-40B4-BE49-F238E27FC236}">
                          <a16:creationId xmlns:a16="http://schemas.microsoft.com/office/drawing/2014/main" id="{1478499E-9D55-A416-B691-119F8E0EC0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3774" y="503172"/>
                    <a:ext cx="522000" cy="1096920"/>
                  </p14:xfrm>
                </p:contentPart>
              </mc:Choice>
              <mc:Fallback xmlns="">
                <p:pic>
                  <p:nvPicPr>
                    <p:cNvPr id="1046" name="Ink 1045">
                      <a:extLst>
                        <a:ext uri="{FF2B5EF4-FFF2-40B4-BE49-F238E27FC236}">
                          <a16:creationId xmlns:a16="http://schemas.microsoft.com/office/drawing/2014/main" id="{1478499E-9D55-A416-B691-119F8E0EC094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4614774" y="494172"/>
                      <a:ext cx="539640" cy="111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1047" name="Ink 1046">
                      <a:extLst>
                        <a:ext uri="{FF2B5EF4-FFF2-40B4-BE49-F238E27FC236}">
                          <a16:creationId xmlns:a16="http://schemas.microsoft.com/office/drawing/2014/main" id="{92F0EE3F-5E6F-C1DF-0906-B8F7018D8E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1734" y="1080612"/>
                    <a:ext cx="280080" cy="2880"/>
                  </p14:xfrm>
                </p:contentPart>
              </mc:Choice>
              <mc:Fallback xmlns="">
                <p:pic>
                  <p:nvPicPr>
                    <p:cNvPr id="1047" name="Ink 1046">
                      <a:extLst>
                        <a:ext uri="{FF2B5EF4-FFF2-40B4-BE49-F238E27FC236}">
                          <a16:creationId xmlns:a16="http://schemas.microsoft.com/office/drawing/2014/main" id="{92F0EE3F-5E6F-C1DF-0906-B8F7018D8E97}"/>
                        </a:ext>
                      </a:extLst>
                    </p:cNvPr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5393094" y="1071612"/>
                      <a:ext cx="29772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1048" name="Ink 1047">
                      <a:extLst>
                        <a:ext uri="{FF2B5EF4-FFF2-40B4-BE49-F238E27FC236}">
                          <a16:creationId xmlns:a16="http://schemas.microsoft.com/office/drawing/2014/main" id="{FCA8A196-3405-C311-22A7-85EDF03245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7414" y="1163052"/>
                    <a:ext cx="262080" cy="360"/>
                  </p14:xfrm>
                </p:contentPart>
              </mc:Choice>
              <mc:Fallback xmlns="">
                <p:pic>
                  <p:nvPicPr>
                    <p:cNvPr id="1048" name="Ink 1047">
                      <a:extLst>
                        <a:ext uri="{FF2B5EF4-FFF2-40B4-BE49-F238E27FC236}">
                          <a16:creationId xmlns:a16="http://schemas.microsoft.com/office/drawing/2014/main" id="{FCA8A196-3405-C311-22A7-85EDF03245E5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5388774" y="1154412"/>
                      <a:ext cx="2797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1049" name="Ink 1048">
                      <a:extLst>
                        <a:ext uri="{FF2B5EF4-FFF2-40B4-BE49-F238E27FC236}">
                          <a16:creationId xmlns:a16="http://schemas.microsoft.com/office/drawing/2014/main" id="{82EBB0E0-9588-2C73-E19E-3E5CAAC463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40334" y="966492"/>
                    <a:ext cx="170640" cy="446400"/>
                  </p14:xfrm>
                </p:contentPart>
              </mc:Choice>
              <mc:Fallback xmlns="">
                <p:pic>
                  <p:nvPicPr>
                    <p:cNvPr id="1049" name="Ink 1048">
                      <a:extLst>
                        <a:ext uri="{FF2B5EF4-FFF2-40B4-BE49-F238E27FC236}">
                          <a16:creationId xmlns:a16="http://schemas.microsoft.com/office/drawing/2014/main" id="{82EBB0E0-9588-2C73-E19E-3E5CAAC46339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5531694" y="957492"/>
                      <a:ext cx="188280" cy="464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F2E75030-6EEC-FFCF-647F-AEA07D733300}"/>
              </a:ext>
            </a:extLst>
          </p:cNvPr>
          <p:cNvGrpSpPr/>
          <p:nvPr/>
        </p:nvGrpSpPr>
        <p:grpSpPr>
          <a:xfrm>
            <a:off x="23008" y="970873"/>
            <a:ext cx="5228298" cy="2179575"/>
            <a:chOff x="0" y="239098"/>
            <a:chExt cx="5228298" cy="2179575"/>
          </a:xfrm>
        </p:grpSpPr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2734BCD0-3884-3F98-521A-DB3EC9B5577E}"/>
                </a:ext>
              </a:extLst>
            </p:cNvPr>
            <p:cNvSpPr/>
            <p:nvPr/>
          </p:nvSpPr>
          <p:spPr>
            <a:xfrm>
              <a:off x="0" y="239098"/>
              <a:ext cx="4918052" cy="2179575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1061" name="Group 1060">
              <a:extLst>
                <a:ext uri="{FF2B5EF4-FFF2-40B4-BE49-F238E27FC236}">
                  <a16:creationId xmlns:a16="http://schemas.microsoft.com/office/drawing/2014/main" id="{2549AB4E-CBF5-9809-7DC7-06F8BF668808}"/>
                </a:ext>
              </a:extLst>
            </p:cNvPr>
            <p:cNvGrpSpPr/>
            <p:nvPr/>
          </p:nvGrpSpPr>
          <p:grpSpPr>
            <a:xfrm>
              <a:off x="224763" y="346611"/>
              <a:ext cx="5003535" cy="2059770"/>
              <a:chOff x="142785" y="346005"/>
              <a:chExt cx="5003535" cy="2059770"/>
            </a:xfrm>
          </p:grpSpPr>
          <p:pic>
            <p:nvPicPr>
              <p:cNvPr id="1062" name="Picture 2" descr="Blank Page Images - Free Download on Freepik">
                <a:extLst>
                  <a:ext uri="{FF2B5EF4-FFF2-40B4-BE49-F238E27FC236}">
                    <a16:creationId xmlns:a16="http://schemas.microsoft.com/office/drawing/2014/main" id="{87A047D4-AE91-23B4-2B9F-1CFF76A933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785" y="369585"/>
                <a:ext cx="2036190" cy="2036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Blank Page Images - Free Download on Freepik">
                <a:extLst>
                  <a:ext uri="{FF2B5EF4-FFF2-40B4-BE49-F238E27FC236}">
                    <a16:creationId xmlns:a16="http://schemas.microsoft.com/office/drawing/2014/main" id="{A910AD81-9B8C-836F-16BB-8664586AF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400" y="346005"/>
                <a:ext cx="2036190" cy="2036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064" name="Ink 1063">
                    <a:extLst>
                      <a:ext uri="{FF2B5EF4-FFF2-40B4-BE49-F238E27FC236}">
                        <a16:creationId xmlns:a16="http://schemas.microsoft.com/office/drawing/2014/main" id="{DC742051-A369-2CC7-CC55-81230D407220}"/>
                      </a:ext>
                    </a:extLst>
                  </p14:cNvPr>
                  <p14:cNvContentPartPr/>
                  <p14:nvPr/>
                </p14:nvContentPartPr>
                <p14:xfrm>
                  <a:off x="408000" y="819960"/>
                  <a:ext cx="9000" cy="1088280"/>
                </p14:xfrm>
              </p:contentPart>
            </mc:Choice>
            <mc:Fallback xmlns="">
              <p:pic>
                <p:nvPicPr>
                  <p:cNvPr id="1064" name="Ink 1063">
                    <a:extLst>
                      <a:ext uri="{FF2B5EF4-FFF2-40B4-BE49-F238E27FC236}">
                        <a16:creationId xmlns:a16="http://schemas.microsoft.com/office/drawing/2014/main" id="{DC742051-A369-2CC7-CC55-81230D407220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99360" y="811320"/>
                    <a:ext cx="26640" cy="11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065" name="Ink 1064">
                    <a:extLst>
                      <a:ext uri="{FF2B5EF4-FFF2-40B4-BE49-F238E27FC236}">
                        <a16:creationId xmlns:a16="http://schemas.microsoft.com/office/drawing/2014/main" id="{BDC1D948-0810-9096-355C-9D788DBFA6C2}"/>
                      </a:ext>
                    </a:extLst>
                  </p14:cNvPr>
                  <p14:cNvContentPartPr/>
                  <p14:nvPr/>
                </p14:nvContentPartPr>
                <p14:xfrm>
                  <a:off x="1548840" y="833280"/>
                  <a:ext cx="412200" cy="1020240"/>
                </p14:xfrm>
              </p:contentPart>
            </mc:Choice>
            <mc:Fallback xmlns="">
              <p:pic>
                <p:nvPicPr>
                  <p:cNvPr id="1065" name="Ink 1064">
                    <a:extLst>
                      <a:ext uri="{FF2B5EF4-FFF2-40B4-BE49-F238E27FC236}">
                        <a16:creationId xmlns:a16="http://schemas.microsoft.com/office/drawing/2014/main" id="{BDC1D948-0810-9096-355C-9D788DBFA6C2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539840" y="824640"/>
                    <a:ext cx="429840" cy="10378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66" name="Group 1065">
                <a:extLst>
                  <a:ext uri="{FF2B5EF4-FFF2-40B4-BE49-F238E27FC236}">
                    <a16:creationId xmlns:a16="http://schemas.microsoft.com/office/drawing/2014/main" id="{35762D84-C5F7-D3F5-CAD0-A86C3EBEBD35}"/>
                  </a:ext>
                </a:extLst>
              </p:cNvPr>
              <p:cNvGrpSpPr/>
              <p:nvPr/>
            </p:nvGrpSpPr>
            <p:grpSpPr>
              <a:xfrm>
                <a:off x="2242200" y="1282560"/>
                <a:ext cx="208800" cy="251280"/>
                <a:chOff x="2806854" y="1010052"/>
                <a:chExt cx="208800" cy="251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1074" name="Ink 1073">
                      <a:extLst>
                        <a:ext uri="{FF2B5EF4-FFF2-40B4-BE49-F238E27FC236}">
                          <a16:creationId xmlns:a16="http://schemas.microsoft.com/office/drawing/2014/main" id="{6BEABC90-1DDE-2FDE-5A4F-8C96DBFCC8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06854" y="1055772"/>
                    <a:ext cx="174600" cy="162000"/>
                  </p14:xfrm>
                </p:contentPart>
              </mc:Choice>
              <mc:Fallback xmlns="">
                <p:pic>
                  <p:nvPicPr>
                    <p:cNvPr id="1074" name="Ink 1073">
                      <a:extLst>
                        <a:ext uri="{FF2B5EF4-FFF2-40B4-BE49-F238E27FC236}">
                          <a16:creationId xmlns:a16="http://schemas.microsoft.com/office/drawing/2014/main" id="{6BEABC90-1DDE-2FDE-5A4F-8C96DBFCC8EB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2798214" y="1046772"/>
                      <a:ext cx="192240" cy="179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">
                  <p14:nvContentPartPr>
                    <p14:cNvPr id="1075" name="Ink 1074">
                      <a:extLst>
                        <a:ext uri="{FF2B5EF4-FFF2-40B4-BE49-F238E27FC236}">
                          <a16:creationId xmlns:a16="http://schemas.microsoft.com/office/drawing/2014/main" id="{7A12FA9F-0D5F-3038-1C96-A53F17F1E5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25574" y="1085652"/>
                    <a:ext cx="135000" cy="138240"/>
                  </p14:xfrm>
                </p:contentPart>
              </mc:Choice>
              <mc:Fallback xmlns="">
                <p:pic>
                  <p:nvPicPr>
                    <p:cNvPr id="1075" name="Ink 1074">
                      <a:extLst>
                        <a:ext uri="{FF2B5EF4-FFF2-40B4-BE49-F238E27FC236}">
                          <a16:creationId xmlns:a16="http://schemas.microsoft.com/office/drawing/2014/main" id="{7A12FA9F-0D5F-3038-1C96-A53F17F1E54A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2816574" y="1077012"/>
                      <a:ext cx="152640" cy="155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1076" name="Ink 1075">
                      <a:extLst>
                        <a:ext uri="{FF2B5EF4-FFF2-40B4-BE49-F238E27FC236}">
                          <a16:creationId xmlns:a16="http://schemas.microsoft.com/office/drawing/2014/main" id="{24A31178-599A-8ED1-7CC1-53A02C3F50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11534" y="1010052"/>
                    <a:ext cx="204120" cy="251280"/>
                  </p14:xfrm>
                </p:contentPart>
              </mc:Choice>
              <mc:Fallback xmlns="">
                <p:pic>
                  <p:nvPicPr>
                    <p:cNvPr id="1076" name="Ink 1075">
                      <a:extLst>
                        <a:ext uri="{FF2B5EF4-FFF2-40B4-BE49-F238E27FC236}">
                          <a16:creationId xmlns:a16="http://schemas.microsoft.com/office/drawing/2014/main" id="{24A31178-599A-8ED1-7CC1-53A02C3F50C8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2802534" y="1001052"/>
                      <a:ext cx="221760" cy="268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067" name="Ink 1066">
                    <a:extLst>
                      <a:ext uri="{FF2B5EF4-FFF2-40B4-BE49-F238E27FC236}">
                        <a16:creationId xmlns:a16="http://schemas.microsoft.com/office/drawing/2014/main" id="{48C9C659-7F10-8B25-B06C-0F8796ADE121}"/>
                      </a:ext>
                    </a:extLst>
                  </p14:cNvPr>
                  <p14:cNvContentPartPr/>
                  <p14:nvPr/>
                </p14:nvContentPartPr>
                <p14:xfrm>
                  <a:off x="2866800" y="791520"/>
                  <a:ext cx="8640" cy="1039680"/>
                </p14:xfrm>
              </p:contentPart>
            </mc:Choice>
            <mc:Fallback xmlns="">
              <p:pic>
                <p:nvPicPr>
                  <p:cNvPr id="1067" name="Ink 1066">
                    <a:extLst>
                      <a:ext uri="{FF2B5EF4-FFF2-40B4-BE49-F238E27FC236}">
                        <a16:creationId xmlns:a16="http://schemas.microsoft.com/office/drawing/2014/main" id="{48C9C659-7F10-8B25-B06C-0F8796ADE121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857800" y="782880"/>
                    <a:ext cx="26280" cy="10573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68" name="Group 1067">
                <a:extLst>
                  <a:ext uri="{FF2B5EF4-FFF2-40B4-BE49-F238E27FC236}">
                    <a16:creationId xmlns:a16="http://schemas.microsoft.com/office/drawing/2014/main" id="{6689DD03-E2A8-DC0D-A421-ED58AF85E1BB}"/>
                  </a:ext>
                </a:extLst>
              </p:cNvPr>
              <p:cNvGrpSpPr/>
              <p:nvPr/>
            </p:nvGrpSpPr>
            <p:grpSpPr>
              <a:xfrm>
                <a:off x="4059120" y="775680"/>
                <a:ext cx="1087200" cy="1096920"/>
                <a:chOff x="4623774" y="503172"/>
                <a:chExt cx="1087200" cy="1096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1070" name="Ink 1069">
                      <a:extLst>
                        <a:ext uri="{FF2B5EF4-FFF2-40B4-BE49-F238E27FC236}">
                          <a16:creationId xmlns:a16="http://schemas.microsoft.com/office/drawing/2014/main" id="{ABCCC797-05E7-BBBA-1E52-215A527BE9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3774" y="503172"/>
                    <a:ext cx="522000" cy="1096920"/>
                  </p14:xfrm>
                </p:contentPart>
              </mc:Choice>
              <mc:Fallback xmlns="">
                <p:pic>
                  <p:nvPicPr>
                    <p:cNvPr id="1070" name="Ink 1069">
                      <a:extLst>
                        <a:ext uri="{FF2B5EF4-FFF2-40B4-BE49-F238E27FC236}">
                          <a16:creationId xmlns:a16="http://schemas.microsoft.com/office/drawing/2014/main" id="{ABCCC797-05E7-BBBA-1E52-215A527BE9B9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4614774" y="494172"/>
                      <a:ext cx="539640" cy="111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">
                  <p14:nvContentPartPr>
                    <p14:cNvPr id="1071" name="Ink 1070">
                      <a:extLst>
                        <a:ext uri="{FF2B5EF4-FFF2-40B4-BE49-F238E27FC236}">
                          <a16:creationId xmlns:a16="http://schemas.microsoft.com/office/drawing/2014/main" id="{28A2BDB3-2FA8-BF4F-910F-C322D17912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1734" y="1080612"/>
                    <a:ext cx="280080" cy="2880"/>
                  </p14:xfrm>
                </p:contentPart>
              </mc:Choice>
              <mc:Fallback xmlns="">
                <p:pic>
                  <p:nvPicPr>
                    <p:cNvPr id="1071" name="Ink 1070">
                      <a:extLst>
                        <a:ext uri="{FF2B5EF4-FFF2-40B4-BE49-F238E27FC236}">
                          <a16:creationId xmlns:a16="http://schemas.microsoft.com/office/drawing/2014/main" id="{28A2BDB3-2FA8-BF4F-910F-C322D17912C9}"/>
                        </a:ext>
                      </a:extLst>
                    </p:cNvPr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5393094" y="1071612"/>
                      <a:ext cx="29772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1072" name="Ink 1071">
                      <a:extLst>
                        <a:ext uri="{FF2B5EF4-FFF2-40B4-BE49-F238E27FC236}">
                          <a16:creationId xmlns:a16="http://schemas.microsoft.com/office/drawing/2014/main" id="{AB4B2174-2C05-039D-D4D6-4584BB939A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7414" y="1163052"/>
                    <a:ext cx="262080" cy="360"/>
                  </p14:xfrm>
                </p:contentPart>
              </mc:Choice>
              <mc:Fallback xmlns="">
                <p:pic>
                  <p:nvPicPr>
                    <p:cNvPr id="1072" name="Ink 1071">
                      <a:extLst>
                        <a:ext uri="{FF2B5EF4-FFF2-40B4-BE49-F238E27FC236}">
                          <a16:creationId xmlns:a16="http://schemas.microsoft.com/office/drawing/2014/main" id="{AB4B2174-2C05-039D-D4D6-4584BB939AC7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5388774" y="1154412"/>
                      <a:ext cx="2797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">
                  <p14:nvContentPartPr>
                    <p14:cNvPr id="1073" name="Ink 1072">
                      <a:extLst>
                        <a:ext uri="{FF2B5EF4-FFF2-40B4-BE49-F238E27FC236}">
                          <a16:creationId xmlns:a16="http://schemas.microsoft.com/office/drawing/2014/main" id="{335CEF1F-D2E2-1FB3-0D81-84F4F129F3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40334" y="966492"/>
                    <a:ext cx="170640" cy="446400"/>
                  </p14:xfrm>
                </p:contentPart>
              </mc:Choice>
              <mc:Fallback xmlns="">
                <p:pic>
                  <p:nvPicPr>
                    <p:cNvPr id="1073" name="Ink 1072">
                      <a:extLst>
                        <a:ext uri="{FF2B5EF4-FFF2-40B4-BE49-F238E27FC236}">
                          <a16:creationId xmlns:a16="http://schemas.microsoft.com/office/drawing/2014/main" id="{335CEF1F-D2E2-1FB3-0D81-84F4F129F3C2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5531694" y="957492"/>
                      <a:ext cx="188280" cy="464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pic>
            <p:nvPicPr>
              <p:cNvPr id="1069" name="Picture 4" descr="How to Draw R2-D2 from Star Wars - Really Easy Drawing Tutorial">
                <a:extLst>
                  <a:ext uri="{FF2B5EF4-FFF2-40B4-BE49-F238E27FC236}">
                    <a16:creationId xmlns:a16="http://schemas.microsoft.com/office/drawing/2014/main" id="{6FBF07CA-0BED-F5E2-17F4-3132D0B48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527" y="800752"/>
                <a:ext cx="738805" cy="12427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80" name="TextBox 1079">
            <a:extLst>
              <a:ext uri="{FF2B5EF4-FFF2-40B4-BE49-F238E27FC236}">
                <a16:creationId xmlns:a16="http://schemas.microsoft.com/office/drawing/2014/main" id="{C5921DB0-B642-5C04-3183-44EB0E603874}"/>
              </a:ext>
            </a:extLst>
          </p:cNvPr>
          <p:cNvSpPr txBox="1"/>
          <p:nvPr/>
        </p:nvSpPr>
        <p:spPr>
          <a:xfrm>
            <a:off x="363808" y="145373"/>
            <a:ext cx="671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Suppose we can copy a given state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41A541-8B30-DF8E-9779-C61DEBFF6646}"/>
              </a:ext>
            </a:extLst>
          </p:cNvPr>
          <p:cNvGrpSpPr/>
          <p:nvPr/>
        </p:nvGrpSpPr>
        <p:grpSpPr>
          <a:xfrm>
            <a:off x="3114229" y="3368476"/>
            <a:ext cx="1236600" cy="322200"/>
            <a:chOff x="3114229" y="3368476"/>
            <a:chExt cx="1236600" cy="32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C2A781F-4662-8069-0E57-1EAF196F39CD}"/>
                    </a:ext>
                  </a:extLst>
                </p14:cNvPr>
                <p14:cNvContentPartPr/>
                <p14:nvPr/>
              </p14:nvContentPartPr>
              <p14:xfrm>
                <a:off x="3114229" y="3368476"/>
                <a:ext cx="181080" cy="306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C2A781F-4662-8069-0E57-1EAF196F39C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105589" y="3359476"/>
                  <a:ext cx="1987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66E4D03-3F06-F507-EC41-10EB314C99A4}"/>
                    </a:ext>
                  </a:extLst>
                </p14:cNvPr>
                <p14:cNvContentPartPr/>
                <p14:nvPr/>
              </p14:nvContentPartPr>
              <p14:xfrm>
                <a:off x="3386029" y="3409876"/>
                <a:ext cx="165600" cy="266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66E4D03-3F06-F507-EC41-10EB314C99A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377389" y="3401236"/>
                  <a:ext cx="18324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D50EEFB-56C3-75E7-F616-EF73437CDEBC}"/>
                    </a:ext>
                  </a:extLst>
                </p14:cNvPr>
                <p14:cNvContentPartPr/>
                <p14:nvPr/>
              </p14:nvContentPartPr>
              <p14:xfrm>
                <a:off x="3420229" y="3558196"/>
                <a:ext cx="138240" cy="23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D50EEFB-56C3-75E7-F616-EF73437CDEB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411229" y="3549556"/>
                  <a:ext cx="1558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399A205-AE0B-E438-BA91-FC871A30C694}"/>
                    </a:ext>
                  </a:extLst>
                </p14:cNvPr>
                <p14:cNvContentPartPr/>
                <p14:nvPr/>
              </p14:nvContentPartPr>
              <p14:xfrm>
                <a:off x="3404389" y="3574036"/>
                <a:ext cx="3060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399A205-AE0B-E438-BA91-FC871A30C69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395749" y="3565396"/>
                  <a:ext cx="4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0D431B-AD3A-1FE7-ECA4-D8FB9AF69B8A}"/>
                    </a:ext>
                  </a:extLst>
                </p14:cNvPr>
                <p14:cNvContentPartPr/>
                <p14:nvPr/>
              </p14:nvContentPartPr>
              <p14:xfrm>
                <a:off x="3701389" y="3495916"/>
                <a:ext cx="651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0D431B-AD3A-1FE7-ECA4-D8FB9AF69B8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92389" y="3487276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28FB6A0-D76A-2995-86EB-9207106C36FF}"/>
                    </a:ext>
                  </a:extLst>
                </p14:cNvPr>
                <p14:cNvContentPartPr/>
                <p14:nvPr/>
              </p14:nvContentPartPr>
              <p14:xfrm>
                <a:off x="3704989" y="3577276"/>
                <a:ext cx="108000" cy="5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28FB6A0-D76A-2995-86EB-9207106C36F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696349" y="3568276"/>
                  <a:ext cx="1256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FE087A5-0F3C-59B1-3AD9-4DBA4A883500}"/>
                    </a:ext>
                  </a:extLst>
                </p14:cNvPr>
                <p14:cNvContentPartPr/>
                <p14:nvPr/>
              </p14:nvContentPartPr>
              <p14:xfrm>
                <a:off x="4032589" y="3441916"/>
                <a:ext cx="175680" cy="248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FE087A5-0F3C-59B1-3AD9-4DBA4A88350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023589" y="3432916"/>
                  <a:ext cx="1933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9A6E33A-5411-A146-A830-A2ED41314DD9}"/>
                    </a:ext>
                  </a:extLst>
                </p14:cNvPr>
                <p14:cNvContentPartPr/>
                <p14:nvPr/>
              </p14:nvContentPartPr>
              <p14:xfrm>
                <a:off x="4046269" y="3606436"/>
                <a:ext cx="119160" cy="10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9A6E33A-5411-A146-A830-A2ED41314DD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037269" y="3597436"/>
                  <a:ext cx="1368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47D05CC-B92D-7D90-A6A6-1F4E68C2AACA}"/>
                    </a:ext>
                  </a:extLst>
                </p14:cNvPr>
                <p14:cNvContentPartPr/>
                <p14:nvPr/>
              </p14:nvContentPartPr>
              <p14:xfrm>
                <a:off x="4202509" y="3386836"/>
                <a:ext cx="148320" cy="91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47D05CC-B92D-7D90-A6A6-1F4E68C2AAC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193869" y="3378196"/>
                  <a:ext cx="1659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E3EDA4F-7534-CE0D-F179-AACFBAE8E5BF}"/>
                    </a:ext>
                  </a:extLst>
                </p14:cNvPr>
                <p14:cNvContentPartPr/>
                <p14:nvPr/>
              </p14:nvContentPartPr>
              <p14:xfrm>
                <a:off x="3875989" y="3423196"/>
                <a:ext cx="113760" cy="243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E3EDA4F-7534-CE0D-F179-AACFBAE8E5B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867349" y="3414556"/>
                  <a:ext cx="131400" cy="26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14E715-C3AF-B101-17F9-AF52F7333BCB}"/>
                  </a:ext>
                </a:extLst>
              </p14:cNvPr>
              <p14:cNvContentPartPr/>
              <p14:nvPr/>
            </p14:nvContentPartPr>
            <p14:xfrm>
              <a:off x="3344629" y="6329940"/>
              <a:ext cx="145080" cy="263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14E715-C3AF-B101-17F9-AF52F7333BC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335629" y="6321300"/>
                <a:ext cx="16272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307C79F-7AF1-F218-6F44-29F08ACAAA65}"/>
                  </a:ext>
                </a:extLst>
              </p14:cNvPr>
              <p14:cNvContentPartPr/>
              <p14:nvPr/>
            </p14:nvContentPartPr>
            <p14:xfrm>
              <a:off x="3586549" y="6395460"/>
              <a:ext cx="114840" cy="187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307C79F-7AF1-F218-6F44-29F08ACAAA6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577909" y="6386820"/>
                <a:ext cx="13248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282E251-8953-6E8B-9036-219B5B055E2A}"/>
                  </a:ext>
                </a:extLst>
              </p14:cNvPr>
              <p14:cNvContentPartPr/>
              <p14:nvPr/>
            </p14:nvContentPartPr>
            <p14:xfrm>
              <a:off x="3808309" y="6472860"/>
              <a:ext cx="98280" cy="2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282E251-8953-6E8B-9036-219B5B055E2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799309" y="6464220"/>
                <a:ext cx="1159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1970B4A-9BF2-48EE-D3CA-95838AAEE938}"/>
                  </a:ext>
                </a:extLst>
              </p14:cNvPr>
              <p14:cNvContentPartPr/>
              <p14:nvPr/>
            </p14:nvContentPartPr>
            <p14:xfrm>
              <a:off x="3817669" y="6521820"/>
              <a:ext cx="124200" cy="32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1970B4A-9BF2-48EE-D3CA-95838AAEE93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08669" y="6513180"/>
                <a:ext cx="1418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128C8F5-7D9A-8616-8DA5-674C6FD7F657}"/>
                  </a:ext>
                </a:extLst>
              </p14:cNvPr>
              <p14:cNvContentPartPr/>
              <p14:nvPr/>
            </p14:nvContentPartPr>
            <p14:xfrm>
              <a:off x="4243549" y="6393916"/>
              <a:ext cx="144000" cy="209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128C8F5-7D9A-8616-8DA5-674C6FD7F657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234909" y="6385276"/>
                <a:ext cx="16164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7A036AC-1394-6376-2DD2-B794B52F26C1}"/>
                  </a:ext>
                </a:extLst>
              </p14:cNvPr>
              <p14:cNvContentPartPr/>
              <p14:nvPr/>
            </p14:nvContentPartPr>
            <p14:xfrm>
              <a:off x="4374589" y="6306436"/>
              <a:ext cx="164520" cy="83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7A036AC-1394-6376-2DD2-B794B52F26C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365949" y="6297796"/>
                <a:ext cx="18216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07AC1E5-9C77-AF51-C8BF-952C1FF5911F}"/>
                  </a:ext>
                </a:extLst>
              </p14:cNvPr>
              <p14:cNvContentPartPr/>
              <p14:nvPr/>
            </p14:nvContentPartPr>
            <p14:xfrm>
              <a:off x="4052749" y="6390316"/>
              <a:ext cx="67680" cy="231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07AC1E5-9C77-AF51-C8BF-952C1FF5911F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44109" y="6381316"/>
                <a:ext cx="85320" cy="249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2513EF-7202-2FB1-F15F-4B27457D74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4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389"/>
    </mc:Choice>
    <mc:Fallback xmlns="">
      <p:transition advClick="0" advTm="3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ED4647F-3B30-816E-C0C6-7DA91BAA4C6D}"/>
              </a:ext>
            </a:extLst>
          </p:cNvPr>
          <p:cNvSpPr/>
          <p:nvPr/>
        </p:nvSpPr>
        <p:spPr>
          <a:xfrm>
            <a:off x="5562600" y="2065338"/>
            <a:ext cx="3276600" cy="838200"/>
          </a:xfrm>
          <a:prstGeom prst="rect">
            <a:avLst/>
          </a:prstGeom>
          <a:solidFill>
            <a:srgbClr val="0000FF">
              <a:alpha val="16863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F8E8D5-C09E-0508-F477-CE00E49BA177}"/>
              </a:ext>
            </a:extLst>
          </p:cNvPr>
          <p:cNvSpPr/>
          <p:nvPr/>
        </p:nvSpPr>
        <p:spPr>
          <a:xfrm>
            <a:off x="5562600" y="3741738"/>
            <a:ext cx="3276600" cy="838200"/>
          </a:xfrm>
          <a:prstGeom prst="rect">
            <a:avLst/>
          </a:prstGeom>
          <a:solidFill>
            <a:srgbClr val="0000FF">
              <a:alpha val="16863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3409012" y="0"/>
            <a:ext cx="36102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e.g. CNOT gate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62600" y="20653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400800" y="20653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39000" y="20653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562600" y="20653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562600" y="29035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562600" y="37417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111" name="TextBox 18"/>
          <p:cNvSpPr txBox="1">
            <a:spLocks noChangeArrowheads="1"/>
          </p:cNvSpPr>
          <p:nvPr/>
        </p:nvSpPr>
        <p:spPr bwMode="auto">
          <a:xfrm>
            <a:off x="5715201" y="2217738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112" name="TextBox 19"/>
          <p:cNvSpPr txBox="1">
            <a:spLocks noChangeArrowheads="1"/>
          </p:cNvSpPr>
          <p:nvPr/>
        </p:nvSpPr>
        <p:spPr bwMode="auto">
          <a:xfrm>
            <a:off x="6575466" y="2217738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117" name="TextBox 24"/>
          <p:cNvSpPr txBox="1">
            <a:spLocks noChangeArrowheads="1"/>
          </p:cNvSpPr>
          <p:nvPr/>
        </p:nvSpPr>
        <p:spPr bwMode="auto">
          <a:xfrm>
            <a:off x="5748061" y="3894138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46118" name="TextBox 25"/>
          <p:cNvSpPr txBox="1">
            <a:spLocks noChangeArrowheads="1"/>
          </p:cNvSpPr>
          <p:nvPr/>
        </p:nvSpPr>
        <p:spPr bwMode="auto">
          <a:xfrm>
            <a:off x="6575466" y="3894138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092" name="TextBox 52"/>
          <p:cNvSpPr txBox="1">
            <a:spLocks noChangeArrowheads="1"/>
          </p:cNvSpPr>
          <p:nvPr/>
        </p:nvSpPr>
        <p:spPr bwMode="auto">
          <a:xfrm>
            <a:off x="5791444" y="1519238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46093" name="TextBox 53"/>
          <p:cNvSpPr txBox="1">
            <a:spLocks noChangeArrowheads="1"/>
          </p:cNvSpPr>
          <p:nvPr/>
        </p:nvSpPr>
        <p:spPr bwMode="auto">
          <a:xfrm>
            <a:off x="6600423" y="152400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46095" name="TextBox 55"/>
          <p:cNvSpPr txBox="1">
            <a:spLocks noChangeArrowheads="1"/>
          </p:cNvSpPr>
          <p:nvPr/>
        </p:nvSpPr>
        <p:spPr bwMode="auto">
          <a:xfrm>
            <a:off x="8207099" y="1524000"/>
            <a:ext cx="845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Bout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8077200" y="2057400"/>
            <a:ext cx="7620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097" name="TextBox 57"/>
          <p:cNvSpPr txBox="1">
            <a:spLocks noChangeArrowheads="1"/>
          </p:cNvSpPr>
          <p:nvPr/>
        </p:nvSpPr>
        <p:spPr bwMode="auto">
          <a:xfrm>
            <a:off x="8229721" y="2209800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099" name="TextBox 59"/>
          <p:cNvSpPr txBox="1">
            <a:spLocks noChangeArrowheads="1"/>
          </p:cNvSpPr>
          <p:nvPr/>
        </p:nvSpPr>
        <p:spPr bwMode="auto">
          <a:xfrm>
            <a:off x="8262581" y="3886200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grpSp>
        <p:nvGrpSpPr>
          <p:cNvPr id="21" name="Group 33">
            <a:extLst>
              <a:ext uri="{FF2B5EF4-FFF2-40B4-BE49-F238E27FC236}">
                <a16:creationId xmlns:a16="http://schemas.microsoft.com/office/drawing/2014/main" id="{FC70CB37-5DA8-CD5C-ECBD-96D937509931}"/>
              </a:ext>
            </a:extLst>
          </p:cNvPr>
          <p:cNvGrpSpPr>
            <a:grpSpLocks/>
          </p:cNvGrpSpPr>
          <p:nvPr/>
        </p:nvGrpSpPr>
        <p:grpSpPr bwMode="auto">
          <a:xfrm>
            <a:off x="788667" y="2179150"/>
            <a:ext cx="1828800" cy="609600"/>
            <a:chOff x="5943600" y="609600"/>
            <a:chExt cx="1828800" cy="6096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4CAE6E-83E7-1986-D5A2-6E4D7FA39D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9D67B0B-D8BA-B749-6806-61061ABCA8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3600" y="1217613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4" name="TextBox 36">
            <a:extLst>
              <a:ext uri="{FF2B5EF4-FFF2-40B4-BE49-F238E27FC236}">
                <a16:creationId xmlns:a16="http://schemas.microsoft.com/office/drawing/2014/main" id="{4F953D13-E266-38F2-F88C-F0AD5D43B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61" y="1947375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E1846B-092D-F59C-8656-6BD320C3559D}"/>
              </a:ext>
            </a:extLst>
          </p:cNvPr>
          <p:cNvCxnSpPr>
            <a:cxnSpLocks noChangeShapeType="1"/>
            <a:endCxn id="26" idx="4"/>
          </p:cNvCxnSpPr>
          <p:nvPr/>
        </p:nvCxnSpPr>
        <p:spPr bwMode="auto">
          <a:xfrm rot="5400000">
            <a:off x="1241899" y="2600631"/>
            <a:ext cx="846138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5C6C0DB-78C1-7C73-44CA-C2184CE34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467" y="2558563"/>
            <a:ext cx="381000" cy="465137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7" name="TextBox 48">
            <a:extLst>
              <a:ext uri="{FF2B5EF4-FFF2-40B4-BE49-F238E27FC236}">
                <a16:creationId xmlns:a16="http://schemas.microsoft.com/office/drawing/2014/main" id="{1D83C004-ABE0-D83C-5097-EA52C18FF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59" y="2561738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0</a:t>
            </a: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EC3FD445-13C2-3392-CDFD-EEEFD64F3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711" y="1948963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5A42A2E-B374-8002-7D89-BB496AA9D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667" y="21093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C85B465F-4DEE-F564-233E-22C9BA2A5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837" y="257168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1CA5D1-DC30-039C-B819-CEB83C37F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162"/>
    </mc:Choice>
    <mc:Fallback xmlns="">
      <p:transition advClick="0" advTm="33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2549AB4E-CBF5-9809-7DC7-06F8BF668808}"/>
              </a:ext>
            </a:extLst>
          </p:cNvPr>
          <p:cNvGrpSpPr/>
          <p:nvPr/>
        </p:nvGrpSpPr>
        <p:grpSpPr>
          <a:xfrm>
            <a:off x="634145" y="743112"/>
            <a:ext cx="6398576" cy="2097053"/>
            <a:chOff x="130366" y="311503"/>
            <a:chExt cx="6398576" cy="2097053"/>
          </a:xfrm>
        </p:grpSpPr>
        <p:pic>
          <p:nvPicPr>
            <p:cNvPr id="1062" name="Picture 2" descr="Blank Page Images - Free Download on Freepik">
              <a:extLst>
                <a:ext uri="{FF2B5EF4-FFF2-40B4-BE49-F238E27FC236}">
                  <a16:creationId xmlns:a16="http://schemas.microsoft.com/office/drawing/2014/main" id="{87A047D4-AE91-23B4-2B9F-1CFF76A93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66" y="372366"/>
              <a:ext cx="338540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3" name="Picture 2" descr="Blank Page Images - Free Download on Freepik">
              <a:extLst>
                <a:ext uri="{FF2B5EF4-FFF2-40B4-BE49-F238E27FC236}">
                  <a16:creationId xmlns:a16="http://schemas.microsoft.com/office/drawing/2014/main" id="{A910AD81-9B8C-836F-16BB-8664586AF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335" y="311503"/>
              <a:ext cx="2036190" cy="203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64" name="Ink 1063">
                  <a:extLst>
                    <a:ext uri="{FF2B5EF4-FFF2-40B4-BE49-F238E27FC236}">
                      <a16:creationId xmlns:a16="http://schemas.microsoft.com/office/drawing/2014/main" id="{DC742051-A369-2CC7-CC55-81230D407220}"/>
                    </a:ext>
                  </a:extLst>
                </p14:cNvPr>
                <p14:cNvContentPartPr/>
                <p14:nvPr/>
              </p14:nvContentPartPr>
              <p14:xfrm>
                <a:off x="408000" y="819960"/>
                <a:ext cx="9000" cy="1088280"/>
              </p14:xfrm>
            </p:contentPart>
          </mc:Choice>
          <mc:Fallback xmlns="">
            <p:pic>
              <p:nvPicPr>
                <p:cNvPr id="1064" name="Ink 1063">
                  <a:extLst>
                    <a:ext uri="{FF2B5EF4-FFF2-40B4-BE49-F238E27FC236}">
                      <a16:creationId xmlns:a16="http://schemas.microsoft.com/office/drawing/2014/main" id="{DC742051-A369-2CC7-CC55-81230D40722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9360" y="811320"/>
                  <a:ext cx="26640" cy="11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65" name="Ink 1064">
                  <a:extLst>
                    <a:ext uri="{FF2B5EF4-FFF2-40B4-BE49-F238E27FC236}">
                      <a16:creationId xmlns:a16="http://schemas.microsoft.com/office/drawing/2014/main" id="{BDC1D948-0810-9096-355C-9D788DBFA6C2}"/>
                    </a:ext>
                  </a:extLst>
                </p14:cNvPr>
                <p14:cNvContentPartPr/>
                <p14:nvPr/>
              </p14:nvContentPartPr>
              <p14:xfrm>
                <a:off x="3549202" y="830305"/>
                <a:ext cx="412200" cy="1020240"/>
              </p14:xfrm>
            </p:contentPart>
          </mc:Choice>
          <mc:Fallback xmlns="">
            <p:pic>
              <p:nvPicPr>
                <p:cNvPr id="1065" name="Ink 1064">
                  <a:extLst>
                    <a:ext uri="{FF2B5EF4-FFF2-40B4-BE49-F238E27FC236}">
                      <a16:creationId xmlns:a16="http://schemas.microsoft.com/office/drawing/2014/main" id="{BDC1D948-0810-9096-355C-9D788DBFA6C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40202" y="821665"/>
                  <a:ext cx="429840" cy="1037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35762D84-C5F7-D3F5-CAD0-A86C3EBEBD35}"/>
                </a:ext>
              </a:extLst>
            </p:cNvPr>
            <p:cNvGrpSpPr/>
            <p:nvPr/>
          </p:nvGrpSpPr>
          <p:grpSpPr>
            <a:xfrm>
              <a:off x="4120342" y="1213992"/>
              <a:ext cx="204120" cy="251280"/>
              <a:chOff x="4684996" y="941484"/>
              <a:chExt cx="204120" cy="251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074" name="Ink 1073">
                    <a:extLst>
                      <a:ext uri="{FF2B5EF4-FFF2-40B4-BE49-F238E27FC236}">
                        <a16:creationId xmlns:a16="http://schemas.microsoft.com/office/drawing/2014/main" id="{6BEABC90-1DDE-2FDE-5A4F-8C96DBFCC8EB}"/>
                      </a:ext>
                    </a:extLst>
                  </p14:cNvPr>
                  <p14:cNvContentPartPr/>
                  <p14:nvPr/>
                </p14:nvContentPartPr>
                <p14:xfrm>
                  <a:off x="4705134" y="956839"/>
                  <a:ext cx="174600" cy="162000"/>
                </p14:xfrm>
              </p:contentPart>
            </mc:Choice>
            <mc:Fallback xmlns="">
              <p:pic>
                <p:nvPicPr>
                  <p:cNvPr id="1074" name="Ink 1073">
                    <a:extLst>
                      <a:ext uri="{FF2B5EF4-FFF2-40B4-BE49-F238E27FC236}">
                        <a16:creationId xmlns:a16="http://schemas.microsoft.com/office/drawing/2014/main" id="{6BEABC90-1DDE-2FDE-5A4F-8C96DBFCC8E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696494" y="947839"/>
                    <a:ext cx="19224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075" name="Ink 1074">
                    <a:extLst>
                      <a:ext uri="{FF2B5EF4-FFF2-40B4-BE49-F238E27FC236}">
                        <a16:creationId xmlns:a16="http://schemas.microsoft.com/office/drawing/2014/main" id="{7A12FA9F-0D5F-3038-1C96-A53F17F1E54A}"/>
                      </a:ext>
                    </a:extLst>
                  </p14:cNvPr>
                  <p14:cNvContentPartPr/>
                  <p14:nvPr/>
                </p14:nvContentPartPr>
                <p14:xfrm>
                  <a:off x="4723717" y="998004"/>
                  <a:ext cx="135000" cy="138240"/>
                </p14:xfrm>
              </p:contentPart>
            </mc:Choice>
            <mc:Fallback xmlns="">
              <p:pic>
                <p:nvPicPr>
                  <p:cNvPr id="1075" name="Ink 1074">
                    <a:extLst>
                      <a:ext uri="{FF2B5EF4-FFF2-40B4-BE49-F238E27FC236}">
                        <a16:creationId xmlns:a16="http://schemas.microsoft.com/office/drawing/2014/main" id="{7A12FA9F-0D5F-3038-1C96-A53F17F1E54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715077" y="989004"/>
                    <a:ext cx="152640" cy="15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076" name="Ink 1075">
                    <a:extLst>
                      <a:ext uri="{FF2B5EF4-FFF2-40B4-BE49-F238E27FC236}">
                        <a16:creationId xmlns:a16="http://schemas.microsoft.com/office/drawing/2014/main" id="{24A31178-599A-8ED1-7CC1-53A02C3F50C8}"/>
                      </a:ext>
                    </a:extLst>
                  </p14:cNvPr>
                  <p14:cNvContentPartPr/>
                  <p14:nvPr/>
                </p14:nvContentPartPr>
                <p14:xfrm>
                  <a:off x="4684996" y="941484"/>
                  <a:ext cx="204120" cy="251280"/>
                </p14:xfrm>
              </p:contentPart>
            </mc:Choice>
            <mc:Fallback xmlns="">
              <p:pic>
                <p:nvPicPr>
                  <p:cNvPr id="1076" name="Ink 1075">
                    <a:extLst>
                      <a:ext uri="{FF2B5EF4-FFF2-40B4-BE49-F238E27FC236}">
                        <a16:creationId xmlns:a16="http://schemas.microsoft.com/office/drawing/2014/main" id="{24A31178-599A-8ED1-7CC1-53A02C3F50C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675996" y="932484"/>
                    <a:ext cx="221760" cy="26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67" name="Ink 1066">
                  <a:extLst>
                    <a:ext uri="{FF2B5EF4-FFF2-40B4-BE49-F238E27FC236}">
                      <a16:creationId xmlns:a16="http://schemas.microsoft.com/office/drawing/2014/main" id="{48C9C659-7F10-8B25-B06C-0F8796ADE121}"/>
                    </a:ext>
                  </a:extLst>
                </p14:cNvPr>
                <p14:cNvContentPartPr/>
                <p14:nvPr/>
              </p14:nvContentPartPr>
              <p14:xfrm>
                <a:off x="4687348" y="810865"/>
                <a:ext cx="8640" cy="1039680"/>
              </p14:xfrm>
            </p:contentPart>
          </mc:Choice>
          <mc:Fallback xmlns="">
            <p:pic>
              <p:nvPicPr>
                <p:cNvPr id="1067" name="Ink 1066">
                  <a:extLst>
                    <a:ext uri="{FF2B5EF4-FFF2-40B4-BE49-F238E27FC236}">
                      <a16:creationId xmlns:a16="http://schemas.microsoft.com/office/drawing/2014/main" id="{48C9C659-7F10-8B25-B06C-0F8796ADE12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678348" y="802225"/>
                  <a:ext cx="26280" cy="10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70" name="Ink 1069">
                  <a:extLst>
                    <a:ext uri="{FF2B5EF4-FFF2-40B4-BE49-F238E27FC236}">
                      <a16:creationId xmlns:a16="http://schemas.microsoft.com/office/drawing/2014/main" id="{ABCCC797-05E7-BBBA-1E52-215A527BE9B9}"/>
                    </a:ext>
                  </a:extLst>
                </p14:cNvPr>
                <p14:cNvContentPartPr/>
                <p14:nvPr/>
              </p14:nvContentPartPr>
              <p14:xfrm>
                <a:off x="6006942" y="734100"/>
                <a:ext cx="522000" cy="1096920"/>
              </p14:xfrm>
            </p:contentPart>
          </mc:Choice>
          <mc:Fallback xmlns="">
            <p:pic>
              <p:nvPicPr>
                <p:cNvPr id="1070" name="Ink 1069">
                  <a:extLst>
                    <a:ext uri="{FF2B5EF4-FFF2-40B4-BE49-F238E27FC236}">
                      <a16:creationId xmlns:a16="http://schemas.microsoft.com/office/drawing/2014/main" id="{ABCCC797-05E7-BBBA-1E52-215A527BE9B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97942" y="725100"/>
                  <a:ext cx="539640" cy="111456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069" name="Picture 4" descr="How to Draw R2-D2 from Star Wars - Really Easy Drawing Tutorial">
              <a:extLst>
                <a:ext uri="{FF2B5EF4-FFF2-40B4-BE49-F238E27FC236}">
                  <a16:creationId xmlns:a16="http://schemas.microsoft.com/office/drawing/2014/main" id="{6FBF07CA-0BED-F5E2-17F4-3132D0B48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952" y="764061"/>
              <a:ext cx="767069" cy="1242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80" name="TextBox 1079">
            <a:extLst>
              <a:ext uri="{FF2B5EF4-FFF2-40B4-BE49-F238E27FC236}">
                <a16:creationId xmlns:a16="http://schemas.microsoft.com/office/drawing/2014/main" id="{C5921DB0-B642-5C04-3183-44EB0E603874}"/>
              </a:ext>
            </a:extLst>
          </p:cNvPr>
          <p:cNvSpPr txBox="1"/>
          <p:nvPr/>
        </p:nvSpPr>
        <p:spPr>
          <a:xfrm>
            <a:off x="1380448" y="43535"/>
            <a:ext cx="6077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Can we copy an unknown state?</a:t>
            </a:r>
          </a:p>
        </p:txBody>
      </p:sp>
      <p:pic>
        <p:nvPicPr>
          <p:cNvPr id="2" name="Picture 1" descr="A cartoon of a robot&#10;&#10;Description automatically generated">
            <a:extLst>
              <a:ext uri="{FF2B5EF4-FFF2-40B4-BE49-F238E27FC236}">
                <a16:creationId xmlns:a16="http://schemas.microsoft.com/office/drawing/2014/main" id="{73D253B3-2AE1-6444-4FBA-752C7B5CB0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42" y="1055495"/>
            <a:ext cx="705520" cy="15331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0EBA75-E24D-67DD-8D44-D2187A4F5CA2}"/>
              </a:ext>
            </a:extLst>
          </p:cNvPr>
          <p:cNvGrpSpPr/>
          <p:nvPr/>
        </p:nvGrpSpPr>
        <p:grpSpPr>
          <a:xfrm>
            <a:off x="2257751" y="1574516"/>
            <a:ext cx="266040" cy="315720"/>
            <a:chOff x="1818128" y="1909116"/>
            <a:chExt cx="26604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0EE50E2-3BC8-D994-30BF-D96421198CDB}"/>
                    </a:ext>
                  </a:extLst>
                </p14:cNvPr>
                <p14:cNvContentPartPr/>
                <p14:nvPr/>
              </p14:nvContentPartPr>
              <p14:xfrm>
                <a:off x="1939448" y="1909116"/>
                <a:ext cx="360" cy="315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0EE50E2-3BC8-D994-30BF-D96421198CD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30448" y="1900116"/>
                  <a:ext cx="180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8A43B31-6D9A-F89F-31D0-D8C0798A2385}"/>
                    </a:ext>
                  </a:extLst>
                </p14:cNvPr>
                <p14:cNvContentPartPr/>
                <p14:nvPr/>
              </p14:nvContentPartPr>
              <p14:xfrm>
                <a:off x="1818128" y="2076876"/>
                <a:ext cx="266040" cy="14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8A43B31-6D9A-F89F-31D0-D8C0798A238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09128" y="2067876"/>
                  <a:ext cx="28368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ACA2A5-AB78-36CE-E94A-122529DD739C}"/>
              </a:ext>
            </a:extLst>
          </p:cNvPr>
          <p:cNvGrpSpPr/>
          <p:nvPr/>
        </p:nvGrpSpPr>
        <p:grpSpPr>
          <a:xfrm>
            <a:off x="7466951" y="1559036"/>
            <a:ext cx="944280" cy="592920"/>
            <a:chOff x="7027328" y="1893636"/>
            <a:chExt cx="944280" cy="59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8981F9D-57BF-7E49-05AB-802778EA83BC}"/>
                    </a:ext>
                  </a:extLst>
                </p14:cNvPr>
                <p14:cNvContentPartPr/>
                <p14:nvPr/>
              </p14:nvContentPartPr>
              <p14:xfrm>
                <a:off x="7029848" y="2120796"/>
                <a:ext cx="4132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8981F9D-57BF-7E49-05AB-802778EA83B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20848" y="2112156"/>
                  <a:ext cx="43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222DD61-0307-05E7-3178-E6610217C34E}"/>
                    </a:ext>
                  </a:extLst>
                </p14:cNvPr>
                <p14:cNvContentPartPr/>
                <p14:nvPr/>
              </p14:nvContentPartPr>
              <p14:xfrm>
                <a:off x="7027328" y="2257956"/>
                <a:ext cx="375120" cy="19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222DD61-0307-05E7-3178-E6610217C34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18328" y="2249316"/>
                  <a:ext cx="392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6CAB9FF-CFFB-7329-8941-D8E4EE3F21F2}"/>
                    </a:ext>
                  </a:extLst>
                </p14:cNvPr>
                <p14:cNvContentPartPr/>
                <p14:nvPr/>
              </p14:nvContentPartPr>
              <p14:xfrm>
                <a:off x="7249088" y="1953396"/>
                <a:ext cx="361080" cy="45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6CAB9FF-CFFB-7329-8941-D8E4EE3F21F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240448" y="1944756"/>
                  <a:ext cx="37872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E6AC602-3336-F75C-2E55-8E0F30CB397C}"/>
                    </a:ext>
                  </a:extLst>
                </p14:cNvPr>
                <p14:cNvContentPartPr/>
                <p14:nvPr/>
              </p14:nvContentPartPr>
              <p14:xfrm>
                <a:off x="7763528" y="1893636"/>
                <a:ext cx="173520" cy="288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E6AC602-3336-F75C-2E55-8E0F30CB397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754528" y="1884636"/>
                  <a:ext cx="19116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0E957D-46C3-7F57-63BD-CF65F239F584}"/>
                    </a:ext>
                  </a:extLst>
                </p14:cNvPr>
                <p14:cNvContentPartPr/>
                <p14:nvPr/>
              </p14:nvContentPartPr>
              <p14:xfrm>
                <a:off x="7892048" y="2351556"/>
                <a:ext cx="79560" cy="135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0E957D-46C3-7F57-63BD-CF65F239F58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883048" y="2342916"/>
                  <a:ext cx="97200" cy="15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19596D2-700E-3BFC-EF28-BCA6C56A3878}"/>
                  </a:ext>
                </a:extLst>
              </p14:cNvPr>
              <p14:cNvContentPartPr/>
              <p14:nvPr/>
            </p14:nvContentPartPr>
            <p14:xfrm>
              <a:off x="2842993" y="2082588"/>
              <a:ext cx="321480" cy="938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19596D2-700E-3BFC-EF28-BCA6C56A387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33993" y="2073588"/>
                <a:ext cx="339120" cy="9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45AA172-57E6-76FE-8896-5BB6BF58F0AA}"/>
                  </a:ext>
                </a:extLst>
              </p14:cNvPr>
              <p14:cNvContentPartPr/>
              <p14:nvPr/>
            </p14:nvContentPartPr>
            <p14:xfrm>
              <a:off x="3037393" y="2948028"/>
              <a:ext cx="171360" cy="108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45AA172-57E6-76FE-8896-5BB6BF58F0A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28374" y="2939028"/>
                <a:ext cx="189037" cy="12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93DA32D-6707-7995-FF65-E8A27C071146}"/>
              </a:ext>
            </a:extLst>
          </p:cNvPr>
          <p:cNvGrpSpPr/>
          <p:nvPr/>
        </p:nvGrpSpPr>
        <p:grpSpPr>
          <a:xfrm>
            <a:off x="2816713" y="3198588"/>
            <a:ext cx="1393560" cy="404280"/>
            <a:chOff x="2715968" y="3522276"/>
            <a:chExt cx="139356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B76CA42-064A-6418-CD46-FCBC3A8734E2}"/>
                    </a:ext>
                  </a:extLst>
                </p14:cNvPr>
                <p14:cNvContentPartPr/>
                <p14:nvPr/>
              </p14:nvContentPartPr>
              <p14:xfrm>
                <a:off x="2715968" y="3611916"/>
                <a:ext cx="426600" cy="219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B76CA42-064A-6418-CD46-FCBC3A8734E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707328" y="3603276"/>
                  <a:ext cx="4442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3A81F32-BD81-16C8-7F18-2C48B45302C8}"/>
                    </a:ext>
                  </a:extLst>
                </p14:cNvPr>
                <p14:cNvContentPartPr/>
                <p14:nvPr/>
              </p14:nvContentPartPr>
              <p14:xfrm>
                <a:off x="3177848" y="3522276"/>
                <a:ext cx="2880" cy="254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3A81F32-BD81-16C8-7F18-2C48B45302C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169208" y="3513636"/>
                  <a:ext cx="205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F97B8BF-8482-61DF-DD7E-937BD2EFD2B9}"/>
                    </a:ext>
                  </a:extLst>
                </p14:cNvPr>
                <p14:cNvContentPartPr/>
                <p14:nvPr/>
              </p14:nvContentPartPr>
              <p14:xfrm>
                <a:off x="3225728" y="3536316"/>
                <a:ext cx="883800" cy="235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F97B8BF-8482-61DF-DD7E-937BD2EFD2B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216728" y="3527676"/>
                  <a:ext cx="9014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69FF4-9624-98EA-1DD7-6624182362D8}"/>
                    </a:ext>
                  </a:extLst>
                </p14:cNvPr>
                <p14:cNvContentPartPr/>
                <p14:nvPr/>
              </p14:nvContentPartPr>
              <p14:xfrm>
                <a:off x="3153728" y="3641436"/>
                <a:ext cx="76680" cy="13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69FF4-9624-98EA-1DD7-6624182362D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144728" y="3632436"/>
                  <a:ext cx="943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F34980F-9C1F-13E6-58A5-FEAFA33D679B}"/>
                    </a:ext>
                  </a:extLst>
                </p14:cNvPr>
                <p14:cNvContentPartPr/>
                <p14:nvPr/>
              </p14:nvContentPartPr>
              <p14:xfrm>
                <a:off x="2997488" y="3881556"/>
                <a:ext cx="864360" cy="45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F34980F-9C1F-13E6-58A5-FEAFA33D679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988488" y="3872916"/>
                  <a:ext cx="88200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AB721EF-8DE7-9A7A-1005-2499CC56F8D1}"/>
                  </a:ext>
                </a:extLst>
              </p14:cNvPr>
              <p14:cNvContentPartPr/>
              <p14:nvPr/>
            </p14:nvContentPartPr>
            <p14:xfrm>
              <a:off x="962202" y="1682142"/>
              <a:ext cx="293400" cy="293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AB721EF-8DE7-9A7A-1005-2499CC56F8D1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53202" y="1673142"/>
                <a:ext cx="31104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F01C4A4-110B-6DA1-B92A-914DAC17787A}"/>
              </a:ext>
            </a:extLst>
          </p:cNvPr>
          <p:cNvGrpSpPr/>
          <p:nvPr/>
        </p:nvGrpSpPr>
        <p:grpSpPr>
          <a:xfrm>
            <a:off x="2801442" y="1507182"/>
            <a:ext cx="166680" cy="574920"/>
            <a:chOff x="2700697" y="1830870"/>
            <a:chExt cx="166680" cy="57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DBB15BE-E06F-48A9-AEE1-B7A6D98944BE}"/>
                    </a:ext>
                  </a:extLst>
                </p14:cNvPr>
                <p14:cNvContentPartPr/>
                <p14:nvPr/>
              </p14:nvContentPartPr>
              <p14:xfrm>
                <a:off x="2700697" y="1830870"/>
                <a:ext cx="166680" cy="521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DBB15BE-E06F-48A9-AEE1-B7A6D98944B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691697" y="1822230"/>
                  <a:ext cx="18432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81DA256-9A4D-6E45-3DAE-B1339ECB425B}"/>
                    </a:ext>
                  </a:extLst>
                </p14:cNvPr>
                <p14:cNvContentPartPr/>
                <p14:nvPr/>
              </p14:nvContentPartPr>
              <p14:xfrm>
                <a:off x="2703577" y="2265750"/>
                <a:ext cx="69120" cy="140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81DA256-9A4D-6E45-3DAE-B1339ECB425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694937" y="2256750"/>
                  <a:ext cx="86760" cy="15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A652F00-705F-E844-D265-AA95DAFE44C9}"/>
                  </a:ext>
                </a:extLst>
              </p14:cNvPr>
              <p14:cNvContentPartPr/>
              <p14:nvPr/>
            </p14:nvContentPartPr>
            <p14:xfrm>
              <a:off x="-788063" y="320607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A652F00-705F-E844-D265-AA95DAFE44C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-796703" y="319707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3DCF335-B2E9-1DEE-7F7B-2342055762F8}"/>
              </a:ext>
            </a:extLst>
          </p:cNvPr>
          <p:cNvSpPr txBox="1"/>
          <p:nvPr/>
        </p:nvSpPr>
        <p:spPr>
          <a:xfrm>
            <a:off x="2326845" y="3720120"/>
            <a:ext cx="391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No – it will not be linear !!!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1CD4E2-185F-3DEA-7AE3-ED66DB9B379D}"/>
              </a:ext>
            </a:extLst>
          </p:cNvPr>
          <p:cNvGrpSpPr/>
          <p:nvPr/>
        </p:nvGrpSpPr>
        <p:grpSpPr>
          <a:xfrm>
            <a:off x="928430" y="4386211"/>
            <a:ext cx="322560" cy="646200"/>
            <a:chOff x="1265334" y="5417532"/>
            <a:chExt cx="322560" cy="64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F2FD152-8CE0-FFE8-E05A-95113072CC1A}"/>
                    </a:ext>
                  </a:extLst>
                </p14:cNvPr>
                <p14:cNvContentPartPr/>
                <p14:nvPr/>
              </p14:nvContentPartPr>
              <p14:xfrm>
                <a:off x="1265334" y="5530572"/>
                <a:ext cx="182160" cy="351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F2FD152-8CE0-FFE8-E05A-95113072CC1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256334" y="5521572"/>
                  <a:ext cx="19980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AF9F0DC-2913-CE50-CC8B-D4957DB3D56C}"/>
                    </a:ext>
                  </a:extLst>
                </p14:cNvPr>
                <p14:cNvContentPartPr/>
                <p14:nvPr/>
              </p14:nvContentPartPr>
              <p14:xfrm>
                <a:off x="1581414" y="5417532"/>
                <a:ext cx="6480" cy="646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AF9F0DC-2913-CE50-CC8B-D4957DB3D56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572414" y="5408532"/>
                  <a:ext cx="24120" cy="66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636215-685E-1191-AFFE-6EA2542FDA1E}"/>
              </a:ext>
            </a:extLst>
          </p:cNvPr>
          <p:cNvGrpSpPr/>
          <p:nvPr/>
        </p:nvGrpSpPr>
        <p:grpSpPr>
          <a:xfrm>
            <a:off x="1365830" y="4402771"/>
            <a:ext cx="961920" cy="504360"/>
            <a:chOff x="1702734" y="5434092"/>
            <a:chExt cx="961920" cy="50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AB62DBF-54CA-570A-28ED-D8D1C73E1782}"/>
                    </a:ext>
                  </a:extLst>
                </p14:cNvPr>
                <p14:cNvContentPartPr/>
                <p14:nvPr/>
              </p14:nvContentPartPr>
              <p14:xfrm>
                <a:off x="1702734" y="5573772"/>
                <a:ext cx="267480" cy="295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AB62DBF-54CA-570A-28ED-D8D1C73E178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693734" y="5565132"/>
                  <a:ext cx="2851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3F19C25-E2A0-E70C-D4D5-B57598016D7E}"/>
                    </a:ext>
                  </a:extLst>
                </p14:cNvPr>
                <p14:cNvContentPartPr/>
                <p14:nvPr/>
              </p14:nvContentPartPr>
              <p14:xfrm>
                <a:off x="1773654" y="5737572"/>
                <a:ext cx="9684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3F19C25-E2A0-E70C-D4D5-B57598016D7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764654" y="5728932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70D0CFD-5818-6226-02E3-003E3A3004FD}"/>
                    </a:ext>
                  </a:extLst>
                </p14:cNvPr>
                <p14:cNvContentPartPr/>
                <p14:nvPr/>
              </p14:nvContentPartPr>
              <p14:xfrm>
                <a:off x="1993254" y="5717052"/>
                <a:ext cx="1742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70D0CFD-5818-6226-02E3-003E3A3004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984254" y="5708052"/>
                  <a:ext cx="19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ECA4ABA-576D-9FA4-120E-C1E7C841713F}"/>
                    </a:ext>
                  </a:extLst>
                </p14:cNvPr>
                <p14:cNvContentPartPr/>
                <p14:nvPr/>
              </p14:nvContentPartPr>
              <p14:xfrm>
                <a:off x="2069934" y="5626332"/>
                <a:ext cx="23400" cy="213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ECA4ABA-576D-9FA4-120E-C1E7C841713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060934" y="5617692"/>
                  <a:ext cx="410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D49AF2F-15CB-51D2-6833-A1B88F5BB7D5}"/>
                    </a:ext>
                  </a:extLst>
                </p14:cNvPr>
                <p14:cNvContentPartPr/>
                <p14:nvPr/>
              </p14:nvContentPartPr>
              <p14:xfrm>
                <a:off x="2290254" y="5532372"/>
                <a:ext cx="159480" cy="306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D49AF2F-15CB-51D2-6833-A1B88F5BB7D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281254" y="5523732"/>
                  <a:ext cx="1771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5DD8B1A-3D22-5ECC-4D1B-3FBC77D24F41}"/>
                    </a:ext>
                  </a:extLst>
                </p14:cNvPr>
                <p14:cNvContentPartPr/>
                <p14:nvPr/>
              </p14:nvContentPartPr>
              <p14:xfrm>
                <a:off x="2464854" y="5434092"/>
                <a:ext cx="199800" cy="504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5DD8B1A-3D22-5ECC-4D1B-3FBC77D24F4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455854" y="5425092"/>
                  <a:ext cx="217440" cy="52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9285AE8-C10A-E611-89EB-40A1B4FC3B59}"/>
                  </a:ext>
                </a:extLst>
              </p14:cNvPr>
              <p14:cNvContentPartPr/>
              <p14:nvPr/>
            </p14:nvContentPartPr>
            <p14:xfrm>
              <a:off x="3002071" y="4283887"/>
              <a:ext cx="16200" cy="670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9285AE8-C10A-E611-89EB-40A1B4FC3B5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993431" y="4275247"/>
                <a:ext cx="33840" cy="68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42" name="Ink 1041">
                <a:extLst>
                  <a:ext uri="{FF2B5EF4-FFF2-40B4-BE49-F238E27FC236}">
                    <a16:creationId xmlns:a16="http://schemas.microsoft.com/office/drawing/2014/main" id="{EC3EDC83-C81F-4935-2CE0-0665F3DB7E8C}"/>
                  </a:ext>
                </a:extLst>
              </p14:cNvPr>
              <p14:cNvContentPartPr/>
              <p14:nvPr/>
            </p14:nvContentPartPr>
            <p14:xfrm>
              <a:off x="5137430" y="4305742"/>
              <a:ext cx="23040" cy="556200"/>
            </p14:xfrm>
          </p:contentPart>
        </mc:Choice>
        <mc:Fallback xmlns="">
          <p:pic>
            <p:nvPicPr>
              <p:cNvPr id="1042" name="Ink 1041">
                <a:extLst>
                  <a:ext uri="{FF2B5EF4-FFF2-40B4-BE49-F238E27FC236}">
                    <a16:creationId xmlns:a16="http://schemas.microsoft.com/office/drawing/2014/main" id="{EC3EDC83-C81F-4935-2CE0-0665F3DB7E8C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128430" y="4296742"/>
                <a:ext cx="40680" cy="57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5B12897A-2C3A-CA5E-1215-20222FF32CE5}"/>
              </a:ext>
            </a:extLst>
          </p:cNvPr>
          <p:cNvGrpSpPr/>
          <p:nvPr/>
        </p:nvGrpSpPr>
        <p:grpSpPr>
          <a:xfrm>
            <a:off x="6023390" y="4335802"/>
            <a:ext cx="2203200" cy="615960"/>
            <a:chOff x="6159174" y="5256252"/>
            <a:chExt cx="2203200" cy="61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DECCDD4-DFF1-FCEC-7E1F-5C08C3D7FD37}"/>
                    </a:ext>
                  </a:extLst>
                </p14:cNvPr>
                <p14:cNvContentPartPr/>
                <p14:nvPr/>
              </p14:nvContentPartPr>
              <p14:xfrm>
                <a:off x="6159174" y="5376852"/>
                <a:ext cx="172080" cy="272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DECCDD4-DFF1-FCEC-7E1F-5C08C3D7FD3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150534" y="5368212"/>
                  <a:ext cx="1897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24" name="Ink 1023">
                  <a:extLst>
                    <a:ext uri="{FF2B5EF4-FFF2-40B4-BE49-F238E27FC236}">
                      <a16:creationId xmlns:a16="http://schemas.microsoft.com/office/drawing/2014/main" id="{817AB23A-5B8D-636B-F4C6-FC15D62B242E}"/>
                    </a:ext>
                  </a:extLst>
                </p14:cNvPr>
                <p14:cNvContentPartPr/>
                <p14:nvPr/>
              </p14:nvContentPartPr>
              <p14:xfrm>
                <a:off x="6420534" y="5349132"/>
                <a:ext cx="149760" cy="335880"/>
              </p14:xfrm>
            </p:contentPart>
          </mc:Choice>
          <mc:Fallback xmlns="">
            <p:pic>
              <p:nvPicPr>
                <p:cNvPr id="1024" name="Ink 1023">
                  <a:extLst>
                    <a:ext uri="{FF2B5EF4-FFF2-40B4-BE49-F238E27FC236}">
                      <a16:creationId xmlns:a16="http://schemas.microsoft.com/office/drawing/2014/main" id="{817AB23A-5B8D-636B-F4C6-FC15D62B242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411534" y="5340132"/>
                  <a:ext cx="1674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81D79C5D-AC4D-6B70-1773-B34F81F8D0AA}"/>
                    </a:ext>
                  </a:extLst>
                </p14:cNvPr>
                <p14:cNvContentPartPr/>
                <p14:nvPr/>
              </p14:nvContentPartPr>
              <p14:xfrm>
                <a:off x="6770454" y="5421132"/>
                <a:ext cx="3240" cy="22788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81D79C5D-AC4D-6B70-1773-B34F81F8D0A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761454" y="5412492"/>
                  <a:ext cx="208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26" name="Ink 1025">
                  <a:extLst>
                    <a:ext uri="{FF2B5EF4-FFF2-40B4-BE49-F238E27FC236}">
                      <a16:creationId xmlns:a16="http://schemas.microsoft.com/office/drawing/2014/main" id="{93A74928-CD91-36D0-EED0-22068EF77B46}"/>
                    </a:ext>
                  </a:extLst>
                </p14:cNvPr>
                <p14:cNvContentPartPr/>
                <p14:nvPr/>
              </p14:nvContentPartPr>
              <p14:xfrm>
                <a:off x="6683694" y="5559012"/>
                <a:ext cx="166680" cy="5400"/>
              </p14:xfrm>
            </p:contentPart>
          </mc:Choice>
          <mc:Fallback xmlns="">
            <p:pic>
              <p:nvPicPr>
                <p:cNvPr id="1026" name="Ink 1025">
                  <a:extLst>
                    <a:ext uri="{FF2B5EF4-FFF2-40B4-BE49-F238E27FC236}">
                      <a16:creationId xmlns:a16="http://schemas.microsoft.com/office/drawing/2014/main" id="{93A74928-CD91-36D0-EED0-22068EF77B4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674694" y="5550372"/>
                  <a:ext cx="1843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F0E75458-9BBD-5FC2-188B-70852D66AB06}"/>
                    </a:ext>
                  </a:extLst>
                </p14:cNvPr>
                <p14:cNvContentPartPr/>
                <p14:nvPr/>
              </p14:nvContentPartPr>
              <p14:xfrm>
                <a:off x="7012014" y="5343732"/>
                <a:ext cx="155880" cy="30960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F0E75458-9BBD-5FC2-188B-70852D66AB0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003374" y="5334732"/>
                  <a:ext cx="17352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28" name="Ink 1027">
                  <a:extLst>
                    <a:ext uri="{FF2B5EF4-FFF2-40B4-BE49-F238E27FC236}">
                      <a16:creationId xmlns:a16="http://schemas.microsoft.com/office/drawing/2014/main" id="{FE15DA82-B9E3-9B5F-271B-952081A567FC}"/>
                    </a:ext>
                  </a:extLst>
                </p14:cNvPr>
                <p14:cNvContentPartPr/>
                <p14:nvPr/>
              </p14:nvContentPartPr>
              <p14:xfrm>
                <a:off x="7051614" y="5527692"/>
                <a:ext cx="76680" cy="360"/>
              </p14:xfrm>
            </p:contentPart>
          </mc:Choice>
          <mc:Fallback xmlns="">
            <p:pic>
              <p:nvPicPr>
                <p:cNvPr id="1028" name="Ink 1027">
                  <a:extLst>
                    <a:ext uri="{FF2B5EF4-FFF2-40B4-BE49-F238E27FC236}">
                      <a16:creationId xmlns:a16="http://schemas.microsoft.com/office/drawing/2014/main" id="{FE15DA82-B9E3-9B5F-271B-952081A567F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042974" y="5519052"/>
                  <a:ext cx="94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AB68E33F-572C-0DB9-FD70-870C9A392BED}"/>
                    </a:ext>
                  </a:extLst>
                </p14:cNvPr>
                <p14:cNvContentPartPr/>
                <p14:nvPr/>
              </p14:nvContentPartPr>
              <p14:xfrm>
                <a:off x="7186974" y="5372172"/>
                <a:ext cx="176040" cy="27468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AB68E33F-572C-0DB9-FD70-870C9A392BE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177974" y="5363172"/>
                  <a:ext cx="1936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030" name="Ink 1029">
                  <a:extLst>
                    <a:ext uri="{FF2B5EF4-FFF2-40B4-BE49-F238E27FC236}">
                      <a16:creationId xmlns:a16="http://schemas.microsoft.com/office/drawing/2014/main" id="{D7E0AC68-FB13-13F8-ECBA-ACF9C6E313AC}"/>
                    </a:ext>
                  </a:extLst>
                </p14:cNvPr>
                <p14:cNvContentPartPr/>
                <p14:nvPr/>
              </p14:nvContentPartPr>
              <p14:xfrm>
                <a:off x="7559574" y="5382612"/>
                <a:ext cx="360" cy="158040"/>
              </p14:xfrm>
            </p:contentPart>
          </mc:Choice>
          <mc:Fallback xmlns="">
            <p:pic>
              <p:nvPicPr>
                <p:cNvPr id="1030" name="Ink 1029">
                  <a:extLst>
                    <a:ext uri="{FF2B5EF4-FFF2-40B4-BE49-F238E27FC236}">
                      <a16:creationId xmlns:a16="http://schemas.microsoft.com/office/drawing/2014/main" id="{D7E0AC68-FB13-13F8-ECBA-ACF9C6E313A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550574" y="5373972"/>
                  <a:ext cx="180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CB72492D-13B8-E9C8-C1B1-154AE77A7E87}"/>
                    </a:ext>
                  </a:extLst>
                </p14:cNvPr>
                <p14:cNvContentPartPr/>
                <p14:nvPr/>
              </p14:nvContentPartPr>
              <p14:xfrm>
                <a:off x="7493334" y="5462532"/>
                <a:ext cx="145080" cy="36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CB72492D-13B8-E9C8-C1B1-154AE77A7E8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484694" y="5453532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75655833-408E-269D-4F94-1AA622D0C45C}"/>
                    </a:ext>
                  </a:extLst>
                </p14:cNvPr>
                <p14:cNvContentPartPr/>
                <p14:nvPr/>
              </p14:nvContentPartPr>
              <p14:xfrm>
                <a:off x="7567494" y="5480172"/>
                <a:ext cx="3240" cy="13032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75655833-408E-269D-4F94-1AA622D0C45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558494" y="5471532"/>
                  <a:ext cx="208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71749F6B-95AE-4BB9-A44D-F885514208FE}"/>
                    </a:ext>
                  </a:extLst>
                </p14:cNvPr>
                <p14:cNvContentPartPr/>
                <p14:nvPr/>
              </p14:nvContentPartPr>
              <p14:xfrm>
                <a:off x="7735614" y="5331852"/>
                <a:ext cx="135360" cy="29592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71749F6B-95AE-4BB9-A44D-F885514208F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726614" y="5323212"/>
                  <a:ext cx="1530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42410062-2C75-D6D0-94CE-1B7AED0A86B8}"/>
                    </a:ext>
                  </a:extLst>
                </p14:cNvPr>
                <p14:cNvContentPartPr/>
                <p14:nvPr/>
              </p14:nvContentPartPr>
              <p14:xfrm>
                <a:off x="7938294" y="5400612"/>
                <a:ext cx="154440" cy="25128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42410062-2C75-D6D0-94CE-1B7AED0A86B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929294" y="5391972"/>
                  <a:ext cx="1720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8B1E392D-AF10-518B-E98D-08ED2018C547}"/>
                    </a:ext>
                  </a:extLst>
                </p14:cNvPr>
                <p14:cNvContentPartPr/>
                <p14:nvPr/>
              </p14:nvContentPartPr>
              <p14:xfrm>
                <a:off x="7968534" y="5527332"/>
                <a:ext cx="100080" cy="1116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8B1E392D-AF10-518B-E98D-08ED2018C54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959534" y="5518332"/>
                  <a:ext cx="1177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672175B4-C518-FF02-43D0-420C376DC5B9}"/>
                    </a:ext>
                  </a:extLst>
                </p14:cNvPr>
                <p14:cNvContentPartPr/>
                <p14:nvPr/>
              </p14:nvContentPartPr>
              <p14:xfrm>
                <a:off x="8090574" y="5548572"/>
                <a:ext cx="37440" cy="9972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672175B4-C518-FF02-43D0-420C376DC5B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081934" y="5539932"/>
                  <a:ext cx="550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8837ECDE-C846-2599-CE8B-09990FD67A90}"/>
                    </a:ext>
                  </a:extLst>
                </p14:cNvPr>
                <p14:cNvContentPartPr/>
                <p14:nvPr/>
              </p14:nvContentPartPr>
              <p14:xfrm>
                <a:off x="8062134" y="5256252"/>
                <a:ext cx="300240" cy="615960"/>
              </p14:xfrm>
            </p:contentPart>
          </mc:Choice>
          <mc:Fallback xmlns=""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8837ECDE-C846-2599-CE8B-09990FD67A9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053494" y="5247252"/>
                  <a:ext cx="317880" cy="63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3" name="Group 1082">
            <a:extLst>
              <a:ext uri="{FF2B5EF4-FFF2-40B4-BE49-F238E27FC236}">
                <a16:creationId xmlns:a16="http://schemas.microsoft.com/office/drawing/2014/main" id="{00B942CC-D638-F7CF-B0D3-BAFD3A423CC2}"/>
              </a:ext>
            </a:extLst>
          </p:cNvPr>
          <p:cNvGrpSpPr/>
          <p:nvPr/>
        </p:nvGrpSpPr>
        <p:grpSpPr>
          <a:xfrm>
            <a:off x="343014" y="5701327"/>
            <a:ext cx="2374920" cy="559080"/>
            <a:chOff x="1100454" y="5794812"/>
            <a:chExt cx="2374920" cy="55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46" name="Ink 1045">
                  <a:extLst>
                    <a:ext uri="{FF2B5EF4-FFF2-40B4-BE49-F238E27FC236}">
                      <a16:creationId xmlns:a16="http://schemas.microsoft.com/office/drawing/2014/main" id="{9ADFB83F-3F05-DD7F-7949-22F8BAC77EAD}"/>
                    </a:ext>
                  </a:extLst>
                </p14:cNvPr>
                <p14:cNvContentPartPr/>
                <p14:nvPr/>
              </p14:nvContentPartPr>
              <p14:xfrm>
                <a:off x="1100454" y="5918652"/>
                <a:ext cx="192600" cy="360000"/>
              </p14:xfrm>
            </p:contentPart>
          </mc:Choice>
          <mc:Fallback xmlns="">
            <p:pic>
              <p:nvPicPr>
                <p:cNvPr id="1046" name="Ink 1045">
                  <a:extLst>
                    <a:ext uri="{FF2B5EF4-FFF2-40B4-BE49-F238E27FC236}">
                      <a16:creationId xmlns:a16="http://schemas.microsoft.com/office/drawing/2014/main" id="{9ADFB83F-3F05-DD7F-7949-22F8BAC77EA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91814" y="5910012"/>
                  <a:ext cx="2102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860654E6-4D90-6FA0-B9AF-C0703A11F7AA}"/>
                    </a:ext>
                  </a:extLst>
                </p14:cNvPr>
                <p14:cNvContentPartPr/>
                <p14:nvPr/>
              </p14:nvContentPartPr>
              <p14:xfrm>
                <a:off x="1457934" y="5837292"/>
                <a:ext cx="360" cy="516600"/>
              </p14:xfrm>
            </p:contentPart>
          </mc:Choice>
          <mc:Fallback xmlns=""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860654E6-4D90-6FA0-B9AF-C0703A11F7A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448934" y="5828292"/>
                  <a:ext cx="18000" cy="53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DAEDF528-840B-8198-2E6E-0B66E3F73A93}"/>
                    </a:ext>
                  </a:extLst>
                </p14:cNvPr>
                <p14:cNvContentPartPr/>
                <p14:nvPr/>
              </p14:nvContentPartPr>
              <p14:xfrm>
                <a:off x="1592214" y="5911812"/>
                <a:ext cx="152280" cy="330120"/>
              </p14:xfrm>
            </p:contentPart>
          </mc:Choice>
          <mc:Fallback xmlns=""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DAEDF528-840B-8198-2E6E-0B66E3F73A9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583214" y="5903172"/>
                  <a:ext cx="16992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95E2819B-1457-DA3E-32A8-9C197656A9E9}"/>
                    </a:ext>
                  </a:extLst>
                </p14:cNvPr>
                <p14:cNvContentPartPr/>
                <p14:nvPr/>
              </p14:nvContentPartPr>
              <p14:xfrm>
                <a:off x="1591494" y="6143652"/>
                <a:ext cx="136440" cy="2736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95E2819B-1457-DA3E-32A8-9C197656A9E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582854" y="6135012"/>
                  <a:ext cx="1540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3D008246-F9BD-B828-AABF-8B9A5D6D8E53}"/>
                    </a:ext>
                  </a:extLst>
                </p14:cNvPr>
                <p14:cNvContentPartPr/>
                <p14:nvPr/>
              </p14:nvContentPartPr>
              <p14:xfrm>
                <a:off x="1824054" y="5926572"/>
                <a:ext cx="155160" cy="41076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3D008246-F9BD-B828-AABF-8B9A5D6D8E5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815414" y="5917572"/>
                  <a:ext cx="172800" cy="4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51" name="Ink 1050">
                  <a:extLst>
                    <a:ext uri="{FF2B5EF4-FFF2-40B4-BE49-F238E27FC236}">
                      <a16:creationId xmlns:a16="http://schemas.microsoft.com/office/drawing/2014/main" id="{87FC8CF1-C331-A7A5-4F0E-F09C37315562}"/>
                    </a:ext>
                  </a:extLst>
                </p14:cNvPr>
                <p14:cNvContentPartPr/>
                <p14:nvPr/>
              </p14:nvContentPartPr>
              <p14:xfrm>
                <a:off x="2101614" y="5993892"/>
                <a:ext cx="20520" cy="182880"/>
              </p14:xfrm>
            </p:contentPart>
          </mc:Choice>
          <mc:Fallback xmlns="">
            <p:pic>
              <p:nvPicPr>
                <p:cNvPr id="1051" name="Ink 1050">
                  <a:extLst>
                    <a:ext uri="{FF2B5EF4-FFF2-40B4-BE49-F238E27FC236}">
                      <a16:creationId xmlns:a16="http://schemas.microsoft.com/office/drawing/2014/main" id="{87FC8CF1-C331-A7A5-4F0E-F09C3731556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092614" y="5985252"/>
                  <a:ext cx="381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52" name="Ink 1051">
                  <a:extLst>
                    <a:ext uri="{FF2B5EF4-FFF2-40B4-BE49-F238E27FC236}">
                      <a16:creationId xmlns:a16="http://schemas.microsoft.com/office/drawing/2014/main" id="{055E411E-C81D-4098-33EC-357B120299FC}"/>
                    </a:ext>
                  </a:extLst>
                </p14:cNvPr>
                <p14:cNvContentPartPr/>
                <p14:nvPr/>
              </p14:nvContentPartPr>
              <p14:xfrm>
                <a:off x="2026734" y="6099372"/>
                <a:ext cx="199080" cy="20520"/>
              </p14:xfrm>
            </p:contentPart>
          </mc:Choice>
          <mc:Fallback xmlns="">
            <p:pic>
              <p:nvPicPr>
                <p:cNvPr id="1052" name="Ink 1051">
                  <a:extLst>
                    <a:ext uri="{FF2B5EF4-FFF2-40B4-BE49-F238E27FC236}">
                      <a16:creationId xmlns:a16="http://schemas.microsoft.com/office/drawing/2014/main" id="{055E411E-C81D-4098-33EC-357B120299F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017734" y="6090372"/>
                  <a:ext cx="2167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53" name="Ink 1052">
                  <a:extLst>
                    <a:ext uri="{FF2B5EF4-FFF2-40B4-BE49-F238E27FC236}">
                      <a16:creationId xmlns:a16="http://schemas.microsoft.com/office/drawing/2014/main" id="{92E37158-ACBD-D694-C772-F300C4C8B0BF}"/>
                    </a:ext>
                  </a:extLst>
                </p14:cNvPr>
                <p14:cNvContentPartPr/>
                <p14:nvPr/>
              </p14:nvContentPartPr>
              <p14:xfrm>
                <a:off x="2123214" y="5972652"/>
                <a:ext cx="39600" cy="267120"/>
              </p14:xfrm>
            </p:contentPart>
          </mc:Choice>
          <mc:Fallback xmlns="">
            <p:pic>
              <p:nvPicPr>
                <p:cNvPr id="1053" name="Ink 1052">
                  <a:extLst>
                    <a:ext uri="{FF2B5EF4-FFF2-40B4-BE49-F238E27FC236}">
                      <a16:creationId xmlns:a16="http://schemas.microsoft.com/office/drawing/2014/main" id="{92E37158-ACBD-D694-C772-F300C4C8B0B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114214" y="5964012"/>
                  <a:ext cx="5724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54" name="Ink 1053">
                  <a:extLst>
                    <a:ext uri="{FF2B5EF4-FFF2-40B4-BE49-F238E27FC236}">
                      <a16:creationId xmlns:a16="http://schemas.microsoft.com/office/drawing/2014/main" id="{F243E79F-E9BC-9024-A6BC-E7E1F7D34FB6}"/>
                    </a:ext>
                  </a:extLst>
                </p14:cNvPr>
                <p14:cNvContentPartPr/>
                <p14:nvPr/>
              </p14:nvContentPartPr>
              <p14:xfrm>
                <a:off x="2358294" y="5889852"/>
                <a:ext cx="208080" cy="327600"/>
              </p14:xfrm>
            </p:contentPart>
          </mc:Choice>
          <mc:Fallback xmlns="">
            <p:pic>
              <p:nvPicPr>
                <p:cNvPr id="1054" name="Ink 1053">
                  <a:extLst>
                    <a:ext uri="{FF2B5EF4-FFF2-40B4-BE49-F238E27FC236}">
                      <a16:creationId xmlns:a16="http://schemas.microsoft.com/office/drawing/2014/main" id="{F243E79F-E9BC-9024-A6BC-E7E1F7D34FB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349294" y="5881212"/>
                  <a:ext cx="22572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55" name="Ink 1054">
                  <a:extLst>
                    <a:ext uri="{FF2B5EF4-FFF2-40B4-BE49-F238E27FC236}">
                      <a16:creationId xmlns:a16="http://schemas.microsoft.com/office/drawing/2014/main" id="{81A179FE-9544-0715-4A27-19A7F6B8D2E7}"/>
                    </a:ext>
                  </a:extLst>
                </p14:cNvPr>
                <p14:cNvContentPartPr/>
                <p14:nvPr/>
              </p14:nvContentPartPr>
              <p14:xfrm>
                <a:off x="2704254" y="5794812"/>
                <a:ext cx="360" cy="470520"/>
              </p14:xfrm>
            </p:contentPart>
          </mc:Choice>
          <mc:Fallback xmlns="">
            <p:pic>
              <p:nvPicPr>
                <p:cNvPr id="1055" name="Ink 1054">
                  <a:extLst>
                    <a:ext uri="{FF2B5EF4-FFF2-40B4-BE49-F238E27FC236}">
                      <a16:creationId xmlns:a16="http://schemas.microsoft.com/office/drawing/2014/main" id="{81A179FE-9544-0715-4A27-19A7F6B8D2E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695614" y="5785812"/>
                  <a:ext cx="180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56" name="Ink 1055">
                  <a:extLst>
                    <a:ext uri="{FF2B5EF4-FFF2-40B4-BE49-F238E27FC236}">
                      <a16:creationId xmlns:a16="http://schemas.microsoft.com/office/drawing/2014/main" id="{88897A69-3084-2676-6040-4C64D8D12229}"/>
                    </a:ext>
                  </a:extLst>
                </p14:cNvPr>
                <p14:cNvContentPartPr/>
                <p14:nvPr/>
              </p14:nvContentPartPr>
              <p14:xfrm>
                <a:off x="2843574" y="5915412"/>
                <a:ext cx="186480" cy="313200"/>
              </p14:xfrm>
            </p:contentPart>
          </mc:Choice>
          <mc:Fallback xmlns="">
            <p:pic>
              <p:nvPicPr>
                <p:cNvPr id="1056" name="Ink 1055">
                  <a:extLst>
                    <a:ext uri="{FF2B5EF4-FFF2-40B4-BE49-F238E27FC236}">
                      <a16:creationId xmlns:a16="http://schemas.microsoft.com/office/drawing/2014/main" id="{88897A69-3084-2676-6040-4C64D8D1222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834574" y="5906772"/>
                  <a:ext cx="2041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57" name="Ink 1056">
                  <a:extLst>
                    <a:ext uri="{FF2B5EF4-FFF2-40B4-BE49-F238E27FC236}">
                      <a16:creationId xmlns:a16="http://schemas.microsoft.com/office/drawing/2014/main" id="{70FC7AC5-B9E3-1619-6EB9-54199DB4E2DA}"/>
                    </a:ext>
                  </a:extLst>
                </p14:cNvPr>
                <p14:cNvContentPartPr/>
                <p14:nvPr/>
              </p14:nvContentPartPr>
              <p14:xfrm>
                <a:off x="2995134" y="5844492"/>
                <a:ext cx="175320" cy="501480"/>
              </p14:xfrm>
            </p:contentPart>
          </mc:Choice>
          <mc:Fallback xmlns="">
            <p:pic>
              <p:nvPicPr>
                <p:cNvPr id="1057" name="Ink 1056">
                  <a:extLst>
                    <a:ext uri="{FF2B5EF4-FFF2-40B4-BE49-F238E27FC236}">
                      <a16:creationId xmlns:a16="http://schemas.microsoft.com/office/drawing/2014/main" id="{70FC7AC5-B9E3-1619-6EB9-54199DB4E2D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986494" y="5835492"/>
                  <a:ext cx="19296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58" name="Ink 1057">
                  <a:extLst>
                    <a:ext uri="{FF2B5EF4-FFF2-40B4-BE49-F238E27FC236}">
                      <a16:creationId xmlns:a16="http://schemas.microsoft.com/office/drawing/2014/main" id="{BD6072A3-1502-17F1-2B98-4A777261AD27}"/>
                    </a:ext>
                  </a:extLst>
                </p14:cNvPr>
                <p14:cNvContentPartPr/>
                <p14:nvPr/>
              </p14:nvContentPartPr>
              <p14:xfrm>
                <a:off x="3286374" y="6038532"/>
                <a:ext cx="141480" cy="360"/>
              </p14:xfrm>
            </p:contentPart>
          </mc:Choice>
          <mc:Fallback xmlns="">
            <p:pic>
              <p:nvPicPr>
                <p:cNvPr id="1058" name="Ink 1057">
                  <a:extLst>
                    <a:ext uri="{FF2B5EF4-FFF2-40B4-BE49-F238E27FC236}">
                      <a16:creationId xmlns:a16="http://schemas.microsoft.com/office/drawing/2014/main" id="{BD6072A3-1502-17F1-2B98-4A777261AD2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277374" y="6029892"/>
                  <a:ext cx="15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059" name="Ink 1058">
                  <a:extLst>
                    <a:ext uri="{FF2B5EF4-FFF2-40B4-BE49-F238E27FC236}">
                      <a16:creationId xmlns:a16="http://schemas.microsoft.com/office/drawing/2014/main" id="{A26A9931-C018-8D51-795B-FEF1559DB9D7}"/>
                    </a:ext>
                  </a:extLst>
                </p14:cNvPr>
                <p14:cNvContentPartPr/>
                <p14:nvPr/>
              </p14:nvContentPartPr>
              <p14:xfrm>
                <a:off x="3308334" y="6133932"/>
                <a:ext cx="167040" cy="360"/>
              </p14:xfrm>
            </p:contentPart>
          </mc:Choice>
          <mc:Fallback xmlns="">
            <p:pic>
              <p:nvPicPr>
                <p:cNvPr id="1059" name="Ink 1058">
                  <a:extLst>
                    <a:ext uri="{FF2B5EF4-FFF2-40B4-BE49-F238E27FC236}">
                      <a16:creationId xmlns:a16="http://schemas.microsoft.com/office/drawing/2014/main" id="{A26A9931-C018-8D51-795B-FEF1559DB9D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299334" y="6124932"/>
                  <a:ext cx="184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5A11E49E-68DE-00C6-FDCD-5C7D77C09D06}"/>
              </a:ext>
            </a:extLst>
          </p:cNvPr>
          <p:cNvGrpSpPr/>
          <p:nvPr/>
        </p:nvGrpSpPr>
        <p:grpSpPr>
          <a:xfrm>
            <a:off x="3385374" y="5705172"/>
            <a:ext cx="1521360" cy="493560"/>
            <a:chOff x="3679134" y="5808852"/>
            <a:chExt cx="1521360" cy="4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060" name="Ink 1059">
                  <a:extLst>
                    <a:ext uri="{FF2B5EF4-FFF2-40B4-BE49-F238E27FC236}">
                      <a16:creationId xmlns:a16="http://schemas.microsoft.com/office/drawing/2014/main" id="{7E8497BC-7329-85FC-F6CF-D6B9175094A4}"/>
                    </a:ext>
                  </a:extLst>
                </p14:cNvPr>
                <p14:cNvContentPartPr/>
                <p14:nvPr/>
              </p14:nvContentPartPr>
              <p14:xfrm>
                <a:off x="3799014" y="5929812"/>
                <a:ext cx="195120" cy="303120"/>
              </p14:xfrm>
            </p:contentPart>
          </mc:Choice>
          <mc:Fallback xmlns="">
            <p:pic>
              <p:nvPicPr>
                <p:cNvPr id="1060" name="Ink 1059">
                  <a:extLst>
                    <a:ext uri="{FF2B5EF4-FFF2-40B4-BE49-F238E27FC236}">
                      <a16:creationId xmlns:a16="http://schemas.microsoft.com/office/drawing/2014/main" id="{7E8497BC-7329-85FC-F6CF-D6B9175094A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790374" y="5921172"/>
                  <a:ext cx="2127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068" name="Ink 1067">
                  <a:extLst>
                    <a:ext uri="{FF2B5EF4-FFF2-40B4-BE49-F238E27FC236}">
                      <a16:creationId xmlns:a16="http://schemas.microsoft.com/office/drawing/2014/main" id="{8CEFECCB-278C-0CBB-BCD4-411BC4052AAB}"/>
                    </a:ext>
                  </a:extLst>
                </p14:cNvPr>
                <p14:cNvContentPartPr/>
                <p14:nvPr/>
              </p14:nvContentPartPr>
              <p14:xfrm>
                <a:off x="3806934" y="6088572"/>
                <a:ext cx="149400" cy="81000"/>
              </p14:xfrm>
            </p:contentPart>
          </mc:Choice>
          <mc:Fallback xmlns="">
            <p:pic>
              <p:nvPicPr>
                <p:cNvPr id="1068" name="Ink 1067">
                  <a:extLst>
                    <a:ext uri="{FF2B5EF4-FFF2-40B4-BE49-F238E27FC236}">
                      <a16:creationId xmlns:a16="http://schemas.microsoft.com/office/drawing/2014/main" id="{8CEFECCB-278C-0CBB-BCD4-411BC4052AA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797934" y="6079932"/>
                  <a:ext cx="1670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071" name="Ink 1070">
                  <a:extLst>
                    <a:ext uri="{FF2B5EF4-FFF2-40B4-BE49-F238E27FC236}">
                      <a16:creationId xmlns:a16="http://schemas.microsoft.com/office/drawing/2014/main" id="{17C02688-E024-8674-BFBF-47D169DCCCED}"/>
                    </a:ext>
                  </a:extLst>
                </p14:cNvPr>
                <p14:cNvContentPartPr/>
                <p14:nvPr/>
              </p14:nvContentPartPr>
              <p14:xfrm>
                <a:off x="4056414" y="5880132"/>
                <a:ext cx="192240" cy="314280"/>
              </p14:xfrm>
            </p:contentPart>
          </mc:Choice>
          <mc:Fallback xmlns="">
            <p:pic>
              <p:nvPicPr>
                <p:cNvPr id="1071" name="Ink 1070">
                  <a:extLst>
                    <a:ext uri="{FF2B5EF4-FFF2-40B4-BE49-F238E27FC236}">
                      <a16:creationId xmlns:a16="http://schemas.microsoft.com/office/drawing/2014/main" id="{17C02688-E024-8674-BFBF-47D169DCCCE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047414" y="5871132"/>
                  <a:ext cx="20988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72" name="Ink 1071">
                  <a:extLst>
                    <a:ext uri="{FF2B5EF4-FFF2-40B4-BE49-F238E27FC236}">
                      <a16:creationId xmlns:a16="http://schemas.microsoft.com/office/drawing/2014/main" id="{7DE8F1A0-05ED-F5CF-4097-739B8DC5BB36}"/>
                    </a:ext>
                  </a:extLst>
                </p14:cNvPr>
                <p14:cNvContentPartPr/>
                <p14:nvPr/>
              </p14:nvContentPartPr>
              <p14:xfrm>
                <a:off x="4061814" y="6115572"/>
                <a:ext cx="244800" cy="108720"/>
              </p14:xfrm>
            </p:contentPart>
          </mc:Choice>
          <mc:Fallback xmlns="">
            <p:pic>
              <p:nvPicPr>
                <p:cNvPr id="1072" name="Ink 1071">
                  <a:extLst>
                    <a:ext uri="{FF2B5EF4-FFF2-40B4-BE49-F238E27FC236}">
                      <a16:creationId xmlns:a16="http://schemas.microsoft.com/office/drawing/2014/main" id="{7DE8F1A0-05ED-F5CF-4097-739B8DC5BB3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052814" y="6106932"/>
                  <a:ext cx="2624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73" name="Ink 1072">
                  <a:extLst>
                    <a:ext uri="{FF2B5EF4-FFF2-40B4-BE49-F238E27FC236}">
                      <a16:creationId xmlns:a16="http://schemas.microsoft.com/office/drawing/2014/main" id="{50FEC890-6592-6928-F0A2-23F8A32B2F99}"/>
                    </a:ext>
                  </a:extLst>
                </p14:cNvPr>
                <p14:cNvContentPartPr/>
                <p14:nvPr/>
              </p14:nvContentPartPr>
              <p14:xfrm>
                <a:off x="4427574" y="5948172"/>
                <a:ext cx="9720" cy="230040"/>
              </p14:xfrm>
            </p:contentPart>
          </mc:Choice>
          <mc:Fallback xmlns="">
            <p:pic>
              <p:nvPicPr>
                <p:cNvPr id="1073" name="Ink 1072">
                  <a:extLst>
                    <a:ext uri="{FF2B5EF4-FFF2-40B4-BE49-F238E27FC236}">
                      <a16:creationId xmlns:a16="http://schemas.microsoft.com/office/drawing/2014/main" id="{50FEC890-6592-6928-F0A2-23F8A32B2F9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418934" y="5939532"/>
                  <a:ext cx="273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77" name="Ink 1076">
                  <a:extLst>
                    <a:ext uri="{FF2B5EF4-FFF2-40B4-BE49-F238E27FC236}">
                      <a16:creationId xmlns:a16="http://schemas.microsoft.com/office/drawing/2014/main" id="{40B85417-4899-15B0-9067-07747CBDA82C}"/>
                    </a:ext>
                  </a:extLst>
                </p14:cNvPr>
                <p14:cNvContentPartPr/>
                <p14:nvPr/>
              </p14:nvContentPartPr>
              <p14:xfrm>
                <a:off x="4329294" y="6067332"/>
                <a:ext cx="183960" cy="23760"/>
              </p14:xfrm>
            </p:contentPart>
          </mc:Choice>
          <mc:Fallback xmlns="">
            <p:pic>
              <p:nvPicPr>
                <p:cNvPr id="1077" name="Ink 1076">
                  <a:extLst>
                    <a:ext uri="{FF2B5EF4-FFF2-40B4-BE49-F238E27FC236}">
                      <a16:creationId xmlns:a16="http://schemas.microsoft.com/office/drawing/2014/main" id="{40B85417-4899-15B0-9067-07747CBDA82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320654" y="6058692"/>
                  <a:ext cx="201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78" name="Ink 1077">
                  <a:extLst>
                    <a:ext uri="{FF2B5EF4-FFF2-40B4-BE49-F238E27FC236}">
                      <a16:creationId xmlns:a16="http://schemas.microsoft.com/office/drawing/2014/main" id="{7372E2AA-0D93-03F7-61DA-48E16FD223F2}"/>
                    </a:ext>
                  </a:extLst>
                </p14:cNvPr>
                <p14:cNvContentPartPr/>
                <p14:nvPr/>
              </p14:nvContentPartPr>
              <p14:xfrm>
                <a:off x="4598934" y="5882292"/>
                <a:ext cx="171720" cy="265320"/>
              </p14:xfrm>
            </p:contentPart>
          </mc:Choice>
          <mc:Fallback xmlns="">
            <p:pic>
              <p:nvPicPr>
                <p:cNvPr id="1078" name="Ink 1077">
                  <a:extLst>
                    <a:ext uri="{FF2B5EF4-FFF2-40B4-BE49-F238E27FC236}">
                      <a16:creationId xmlns:a16="http://schemas.microsoft.com/office/drawing/2014/main" id="{7372E2AA-0D93-03F7-61DA-48E16FD223F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590294" y="5873652"/>
                  <a:ext cx="1893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79" name="Ink 1078">
                  <a:extLst>
                    <a:ext uri="{FF2B5EF4-FFF2-40B4-BE49-F238E27FC236}">
                      <a16:creationId xmlns:a16="http://schemas.microsoft.com/office/drawing/2014/main" id="{F0CD2161-A277-154A-CBED-99A37848C05C}"/>
                    </a:ext>
                  </a:extLst>
                </p14:cNvPr>
                <p14:cNvContentPartPr/>
                <p14:nvPr/>
              </p14:nvContentPartPr>
              <p14:xfrm>
                <a:off x="4862454" y="5892372"/>
                <a:ext cx="172440" cy="267480"/>
              </p14:xfrm>
            </p:contentPart>
          </mc:Choice>
          <mc:Fallback xmlns="">
            <p:pic>
              <p:nvPicPr>
                <p:cNvPr id="1079" name="Ink 1078">
                  <a:extLst>
                    <a:ext uri="{FF2B5EF4-FFF2-40B4-BE49-F238E27FC236}">
                      <a16:creationId xmlns:a16="http://schemas.microsoft.com/office/drawing/2014/main" id="{F0CD2161-A277-154A-CBED-99A37848C05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853814" y="5883732"/>
                  <a:ext cx="1900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84" name="Ink 1083">
                  <a:extLst>
                    <a:ext uri="{FF2B5EF4-FFF2-40B4-BE49-F238E27FC236}">
                      <a16:creationId xmlns:a16="http://schemas.microsoft.com/office/drawing/2014/main" id="{9CE01ED9-723C-2C96-9C58-950D6311A52E}"/>
                    </a:ext>
                  </a:extLst>
                </p14:cNvPr>
                <p14:cNvContentPartPr/>
                <p14:nvPr/>
              </p14:nvContentPartPr>
              <p14:xfrm>
                <a:off x="4954614" y="5808852"/>
                <a:ext cx="245880" cy="481680"/>
              </p14:xfrm>
            </p:contentPart>
          </mc:Choice>
          <mc:Fallback xmlns="">
            <p:pic>
              <p:nvPicPr>
                <p:cNvPr id="1084" name="Ink 1083">
                  <a:extLst>
                    <a:ext uri="{FF2B5EF4-FFF2-40B4-BE49-F238E27FC236}">
                      <a16:creationId xmlns:a16="http://schemas.microsoft.com/office/drawing/2014/main" id="{9CE01ED9-723C-2C96-9C58-950D6311A52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945614" y="5799852"/>
                  <a:ext cx="26352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86" name="Ink 1085">
                  <a:extLst>
                    <a:ext uri="{FF2B5EF4-FFF2-40B4-BE49-F238E27FC236}">
                      <a16:creationId xmlns:a16="http://schemas.microsoft.com/office/drawing/2014/main" id="{891BEC2E-017E-6B87-C945-B9FDBFCB68B3}"/>
                    </a:ext>
                  </a:extLst>
                </p14:cNvPr>
                <p14:cNvContentPartPr/>
                <p14:nvPr/>
              </p14:nvContentPartPr>
              <p14:xfrm>
                <a:off x="3679134" y="5837652"/>
                <a:ext cx="18720" cy="464760"/>
              </p14:xfrm>
            </p:contentPart>
          </mc:Choice>
          <mc:Fallback xmlns="">
            <p:pic>
              <p:nvPicPr>
                <p:cNvPr id="1086" name="Ink 1085">
                  <a:extLst>
                    <a:ext uri="{FF2B5EF4-FFF2-40B4-BE49-F238E27FC236}">
                      <a16:creationId xmlns:a16="http://schemas.microsoft.com/office/drawing/2014/main" id="{891BEC2E-017E-6B87-C945-B9FDBFCB68B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670494" y="5829012"/>
                  <a:ext cx="36360" cy="48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1" name="Group 1090">
            <a:extLst>
              <a:ext uri="{FF2B5EF4-FFF2-40B4-BE49-F238E27FC236}">
                <a16:creationId xmlns:a16="http://schemas.microsoft.com/office/drawing/2014/main" id="{E75E0DEB-7902-D071-2175-3C2ECEA2C5EA}"/>
              </a:ext>
            </a:extLst>
          </p:cNvPr>
          <p:cNvGrpSpPr/>
          <p:nvPr/>
        </p:nvGrpSpPr>
        <p:grpSpPr>
          <a:xfrm>
            <a:off x="5158374" y="5802887"/>
            <a:ext cx="264240" cy="228960"/>
            <a:chOff x="5538174" y="5960412"/>
            <a:chExt cx="26424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88" name="Ink 1087">
                  <a:extLst>
                    <a:ext uri="{FF2B5EF4-FFF2-40B4-BE49-F238E27FC236}">
                      <a16:creationId xmlns:a16="http://schemas.microsoft.com/office/drawing/2014/main" id="{A906F976-3F92-E6DD-7F99-2519B5679613}"/>
                    </a:ext>
                  </a:extLst>
                </p14:cNvPr>
                <p14:cNvContentPartPr/>
                <p14:nvPr/>
              </p14:nvContentPartPr>
              <p14:xfrm>
                <a:off x="5538174" y="6020532"/>
                <a:ext cx="194040" cy="3240"/>
              </p14:xfrm>
            </p:contentPart>
          </mc:Choice>
          <mc:Fallback xmlns="">
            <p:pic>
              <p:nvPicPr>
                <p:cNvPr id="1088" name="Ink 1087">
                  <a:extLst>
                    <a:ext uri="{FF2B5EF4-FFF2-40B4-BE49-F238E27FC236}">
                      <a16:creationId xmlns:a16="http://schemas.microsoft.com/office/drawing/2014/main" id="{A906F976-3F92-E6DD-7F99-2519B5679613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529534" y="6011892"/>
                  <a:ext cx="211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89" name="Ink 1088">
                  <a:extLst>
                    <a:ext uri="{FF2B5EF4-FFF2-40B4-BE49-F238E27FC236}">
                      <a16:creationId xmlns:a16="http://schemas.microsoft.com/office/drawing/2014/main" id="{7B3F0783-2894-F5F7-F908-22827CD5814E}"/>
                    </a:ext>
                  </a:extLst>
                </p14:cNvPr>
                <p14:cNvContentPartPr/>
                <p14:nvPr/>
              </p14:nvContentPartPr>
              <p14:xfrm>
                <a:off x="5541414" y="6113772"/>
                <a:ext cx="176040" cy="360"/>
              </p14:xfrm>
            </p:contentPart>
          </mc:Choice>
          <mc:Fallback xmlns="">
            <p:pic>
              <p:nvPicPr>
                <p:cNvPr id="1089" name="Ink 1088">
                  <a:extLst>
                    <a:ext uri="{FF2B5EF4-FFF2-40B4-BE49-F238E27FC236}">
                      <a16:creationId xmlns:a16="http://schemas.microsoft.com/office/drawing/2014/main" id="{7B3F0783-2894-F5F7-F908-22827CD5814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532774" y="6104772"/>
                  <a:ext cx="19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90" name="Ink 1089">
                  <a:extLst>
                    <a:ext uri="{FF2B5EF4-FFF2-40B4-BE49-F238E27FC236}">
                      <a16:creationId xmlns:a16="http://schemas.microsoft.com/office/drawing/2014/main" id="{DE7C550D-B490-19DB-6E55-AA176E701E03}"/>
                    </a:ext>
                  </a:extLst>
                </p14:cNvPr>
                <p14:cNvContentPartPr/>
                <p14:nvPr/>
              </p14:nvContentPartPr>
              <p14:xfrm>
                <a:off x="5620254" y="5960412"/>
                <a:ext cx="182160" cy="228960"/>
              </p14:xfrm>
            </p:contentPart>
          </mc:Choice>
          <mc:Fallback xmlns="">
            <p:pic>
              <p:nvPicPr>
                <p:cNvPr id="1090" name="Ink 1089">
                  <a:extLst>
                    <a:ext uri="{FF2B5EF4-FFF2-40B4-BE49-F238E27FC236}">
                      <a16:creationId xmlns:a16="http://schemas.microsoft.com/office/drawing/2014/main" id="{DE7C550D-B490-19DB-6E55-AA176E701E0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611254" y="5951772"/>
                  <a:ext cx="19980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55BDC87F-8B13-5107-034B-282967087FE1}"/>
              </a:ext>
            </a:extLst>
          </p:cNvPr>
          <p:cNvGrpSpPr/>
          <p:nvPr/>
        </p:nvGrpSpPr>
        <p:grpSpPr>
          <a:xfrm>
            <a:off x="2493838" y="4492373"/>
            <a:ext cx="392409" cy="248040"/>
            <a:chOff x="2776656" y="5009885"/>
            <a:chExt cx="392409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0ADA4D-99AA-41A2-8678-8C4A5A4D6068}"/>
                    </a:ext>
                  </a:extLst>
                </p14:cNvPr>
                <p14:cNvContentPartPr/>
                <p14:nvPr/>
              </p14:nvContentPartPr>
              <p14:xfrm>
                <a:off x="2776656" y="5122302"/>
                <a:ext cx="12852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0ADA4D-99AA-41A2-8678-8C4A5A4D6068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767656" y="5113302"/>
                  <a:ext cx="146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576BAE4-FB1D-CA62-E819-A7EC519AAB76}"/>
                    </a:ext>
                  </a:extLst>
                </p14:cNvPr>
                <p14:cNvContentPartPr/>
                <p14:nvPr/>
              </p14:nvContentPartPr>
              <p14:xfrm>
                <a:off x="2815176" y="5216982"/>
                <a:ext cx="103320" cy="2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576BAE4-FB1D-CA62-E819-A7EC519AAB7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806176" y="5207982"/>
                  <a:ext cx="120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96" name="Ink 1095">
                  <a:extLst>
                    <a:ext uri="{FF2B5EF4-FFF2-40B4-BE49-F238E27FC236}">
                      <a16:creationId xmlns:a16="http://schemas.microsoft.com/office/drawing/2014/main" id="{2D9B12D5-9639-70D9-2FB8-BD17B9ACDBF6}"/>
                    </a:ext>
                  </a:extLst>
                </p14:cNvPr>
                <p14:cNvContentPartPr/>
                <p14:nvPr/>
              </p14:nvContentPartPr>
              <p14:xfrm>
                <a:off x="3071505" y="5009885"/>
                <a:ext cx="97560" cy="248040"/>
              </p14:xfrm>
            </p:contentPart>
          </mc:Choice>
          <mc:Fallback xmlns="">
            <p:pic>
              <p:nvPicPr>
                <p:cNvPr id="1096" name="Ink 1095">
                  <a:extLst>
                    <a:ext uri="{FF2B5EF4-FFF2-40B4-BE49-F238E27FC236}">
                      <a16:creationId xmlns:a16="http://schemas.microsoft.com/office/drawing/2014/main" id="{2D9B12D5-9639-70D9-2FB8-BD17B9ACDBF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062505" y="5001245"/>
                  <a:ext cx="115200" cy="26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792340B-E6C3-466B-A130-BB8124C054A1}"/>
                  </a:ext>
                </a:extLst>
              </p14:cNvPr>
              <p14:cNvContentPartPr/>
              <p14:nvPr/>
            </p14:nvContentPartPr>
            <p14:xfrm>
              <a:off x="3310591" y="4506727"/>
              <a:ext cx="210960" cy="3128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792340B-E6C3-466B-A130-BB8124C054A1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3301951" y="4497727"/>
                <a:ext cx="2286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48B5A55-4D72-D3B6-1DB0-AA35FD14B036}"/>
                  </a:ext>
                </a:extLst>
              </p14:cNvPr>
              <p14:cNvContentPartPr/>
              <p14:nvPr/>
            </p14:nvContentPartPr>
            <p14:xfrm>
              <a:off x="3300511" y="4678087"/>
              <a:ext cx="1191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48B5A55-4D72-D3B6-1DB0-AA35FD14B036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3291511" y="4669087"/>
                <a:ext cx="136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E92C67C-513A-C1BE-C709-CFECA77E1F04}"/>
                  </a:ext>
                </a:extLst>
              </p14:cNvPr>
              <p14:cNvContentPartPr/>
              <p14:nvPr/>
            </p14:nvContentPartPr>
            <p14:xfrm>
              <a:off x="3419311" y="4678087"/>
              <a:ext cx="417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E92C67C-513A-C1BE-C709-CFECA77E1F04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3410311" y="4669087"/>
                <a:ext cx="59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25B04FD-D31E-6F43-924C-3BDFDEE8D74A}"/>
                  </a:ext>
                </a:extLst>
              </p14:cNvPr>
              <p14:cNvContentPartPr/>
              <p14:nvPr/>
            </p14:nvContentPartPr>
            <p14:xfrm>
              <a:off x="3207271" y="4474687"/>
              <a:ext cx="147600" cy="3780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25B04FD-D31E-6F43-924C-3BDFDEE8D74A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3198631" y="4465687"/>
                <a:ext cx="16524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49C44FF-8C2D-A113-6982-31917FD44FA6}"/>
                  </a:ext>
                </a:extLst>
              </p14:cNvPr>
              <p14:cNvContentPartPr/>
              <p14:nvPr/>
            </p14:nvContentPartPr>
            <p14:xfrm>
              <a:off x="3601111" y="4573687"/>
              <a:ext cx="38880" cy="173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49C44FF-8C2D-A113-6982-31917FD44FA6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3592111" y="4564687"/>
                <a:ext cx="5652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7A557E3-F2D8-FFF9-9F49-948A09ECBBA9}"/>
                  </a:ext>
                </a:extLst>
              </p14:cNvPr>
              <p14:cNvContentPartPr/>
              <p14:nvPr/>
            </p14:nvContentPartPr>
            <p14:xfrm>
              <a:off x="3537031" y="4665487"/>
              <a:ext cx="160920" cy="302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7A557E3-F2D8-FFF9-9F49-948A09ECBBA9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528391" y="4656847"/>
                <a:ext cx="1785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07CA1D7-27F2-49FA-970A-9FD50BED6E27}"/>
                  </a:ext>
                </a:extLst>
              </p14:cNvPr>
              <p14:cNvContentPartPr/>
              <p14:nvPr/>
            </p14:nvContentPartPr>
            <p14:xfrm>
              <a:off x="3787951" y="4505287"/>
              <a:ext cx="155160" cy="306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07CA1D7-27F2-49FA-970A-9FD50BED6E27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3779311" y="4496647"/>
                <a:ext cx="17280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4C9701D-22F6-DFCD-EED0-1DC2393A300E}"/>
                  </a:ext>
                </a:extLst>
              </p14:cNvPr>
              <p14:cNvContentPartPr/>
              <p14:nvPr/>
            </p14:nvContentPartPr>
            <p14:xfrm>
              <a:off x="3952831" y="4481167"/>
              <a:ext cx="117720" cy="36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4C9701D-22F6-DFCD-EED0-1DC2393A300E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3943831" y="4472167"/>
                <a:ext cx="13536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7B1E575-532F-4910-EDEB-460B83BA29E4}"/>
                  </a:ext>
                </a:extLst>
              </p14:cNvPr>
              <p14:cNvContentPartPr/>
              <p14:nvPr/>
            </p14:nvContentPartPr>
            <p14:xfrm>
              <a:off x="3983400" y="4361287"/>
              <a:ext cx="131400" cy="835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7B1E575-532F-4910-EDEB-460B83BA29E4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974760" y="4352287"/>
                <a:ext cx="14904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71975A-8F70-C435-AA1B-8147E23347ED}"/>
                  </a:ext>
                </a:extLst>
              </p14:cNvPr>
              <p14:cNvContentPartPr/>
              <p14:nvPr/>
            </p14:nvContentPartPr>
            <p14:xfrm>
              <a:off x="4363231" y="4585567"/>
              <a:ext cx="97200" cy="28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71975A-8F70-C435-AA1B-8147E23347E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354591" y="4576927"/>
                <a:ext cx="1148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AF5CEA3-07EF-ADA6-8E41-5E20C8D35A77}"/>
                  </a:ext>
                </a:extLst>
              </p14:cNvPr>
              <p14:cNvContentPartPr/>
              <p14:nvPr/>
            </p14:nvContentPartPr>
            <p14:xfrm>
              <a:off x="4391671" y="4656847"/>
              <a:ext cx="921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AF5CEA3-07EF-ADA6-8E41-5E20C8D35A77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382671" y="4648207"/>
                <a:ext cx="109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FC6308E-6DB8-56DD-FA93-F79B6777B73D}"/>
                  </a:ext>
                </a:extLst>
              </p14:cNvPr>
              <p14:cNvContentPartPr/>
              <p14:nvPr/>
            </p14:nvContentPartPr>
            <p14:xfrm>
              <a:off x="4184311" y="4305127"/>
              <a:ext cx="174600" cy="5295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FC6308E-6DB8-56DD-FA93-F79B6777B73D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175311" y="4296487"/>
                <a:ext cx="192240" cy="54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DBF6A86-3E91-DB35-CDE7-1D54F15CC277}"/>
                  </a:ext>
                </a:extLst>
              </p14:cNvPr>
              <p14:cNvContentPartPr/>
              <p14:nvPr/>
            </p14:nvContentPartPr>
            <p14:xfrm>
              <a:off x="5267390" y="4467742"/>
              <a:ext cx="164880" cy="2710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DBF6A86-3E91-DB35-CDE7-1D54F15CC277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5258390" y="4458742"/>
                <a:ext cx="18252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DCE65ED-A519-D8A7-BB87-DF0DDE974A8B}"/>
                  </a:ext>
                </a:extLst>
              </p14:cNvPr>
              <p14:cNvContentPartPr/>
              <p14:nvPr/>
            </p14:nvContentPartPr>
            <p14:xfrm>
              <a:off x="5280710" y="4638022"/>
              <a:ext cx="13572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DCE65ED-A519-D8A7-BB87-DF0DDE974A8B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5272070" y="4629022"/>
                <a:ext cx="153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FF4479A-1360-8C95-0310-5F7E7B7B7BE0}"/>
                  </a:ext>
                </a:extLst>
              </p14:cNvPr>
              <p14:cNvContentPartPr/>
              <p14:nvPr/>
            </p14:nvContentPartPr>
            <p14:xfrm>
              <a:off x="5499950" y="4452262"/>
              <a:ext cx="150480" cy="3474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FF4479A-1360-8C95-0310-5F7E7B7B7BE0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5491310" y="4443262"/>
                <a:ext cx="16812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25A9243-7E7B-A744-74A0-68751D75C2D7}"/>
                  </a:ext>
                </a:extLst>
              </p14:cNvPr>
              <p14:cNvContentPartPr/>
              <p14:nvPr/>
            </p14:nvContentPartPr>
            <p14:xfrm>
              <a:off x="5498870" y="4682662"/>
              <a:ext cx="111960" cy="10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25A9243-7E7B-A744-74A0-68751D75C2D7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5490230" y="4674022"/>
                <a:ext cx="1296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430DA93-D623-48DD-E32E-44926B404A38}"/>
                  </a:ext>
                </a:extLst>
              </p14:cNvPr>
              <p14:cNvContentPartPr/>
              <p14:nvPr/>
            </p14:nvContentPartPr>
            <p14:xfrm>
              <a:off x="5788310" y="4596262"/>
              <a:ext cx="11520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430DA93-D623-48DD-E32E-44926B404A3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5779670" y="4587622"/>
                <a:ext cx="132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19469FF-F096-D996-B823-62FF48322F28}"/>
                  </a:ext>
                </a:extLst>
              </p14:cNvPr>
              <p14:cNvContentPartPr/>
              <p14:nvPr/>
            </p14:nvContentPartPr>
            <p14:xfrm>
              <a:off x="5859230" y="4516702"/>
              <a:ext cx="6480" cy="1562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19469FF-F096-D996-B823-62FF48322F28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5850230" y="4507702"/>
                <a:ext cx="241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98" name="Ink 1097">
                <a:extLst>
                  <a:ext uri="{FF2B5EF4-FFF2-40B4-BE49-F238E27FC236}">
                    <a16:creationId xmlns:a16="http://schemas.microsoft.com/office/drawing/2014/main" id="{9B130988-6625-4D59-ADC8-B5CD32FC2E03}"/>
                  </a:ext>
                </a:extLst>
              </p14:cNvPr>
              <p14:cNvContentPartPr/>
              <p14:nvPr/>
            </p14:nvContentPartPr>
            <p14:xfrm>
              <a:off x="4747087" y="4487467"/>
              <a:ext cx="149760" cy="263520"/>
            </p14:xfrm>
          </p:contentPart>
        </mc:Choice>
        <mc:Fallback xmlns="">
          <p:pic>
            <p:nvPicPr>
              <p:cNvPr id="1098" name="Ink 1097">
                <a:extLst>
                  <a:ext uri="{FF2B5EF4-FFF2-40B4-BE49-F238E27FC236}">
                    <a16:creationId xmlns:a16="http://schemas.microsoft.com/office/drawing/2014/main" id="{9B130988-6625-4D59-ADC8-B5CD32FC2E03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4738087" y="4478827"/>
                <a:ext cx="1674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00" name="Ink 1099">
                <a:extLst>
                  <a:ext uri="{FF2B5EF4-FFF2-40B4-BE49-F238E27FC236}">
                    <a16:creationId xmlns:a16="http://schemas.microsoft.com/office/drawing/2014/main" id="{64019B20-2EB4-FDBD-6B3E-FBD83B818366}"/>
                  </a:ext>
                </a:extLst>
              </p14:cNvPr>
              <p14:cNvContentPartPr/>
              <p14:nvPr/>
            </p14:nvContentPartPr>
            <p14:xfrm>
              <a:off x="3131934" y="5764212"/>
              <a:ext cx="114120" cy="308160"/>
            </p14:xfrm>
          </p:contentPart>
        </mc:Choice>
        <mc:Fallback xmlns="">
          <p:pic>
            <p:nvPicPr>
              <p:cNvPr id="1100" name="Ink 1099">
                <a:extLst>
                  <a:ext uri="{FF2B5EF4-FFF2-40B4-BE49-F238E27FC236}">
                    <a16:creationId xmlns:a16="http://schemas.microsoft.com/office/drawing/2014/main" id="{64019B20-2EB4-FDBD-6B3E-FBD83B818366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3122934" y="5755212"/>
                <a:ext cx="13176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10" name="Ink 1109">
                <a:extLst>
                  <a:ext uri="{FF2B5EF4-FFF2-40B4-BE49-F238E27FC236}">
                    <a16:creationId xmlns:a16="http://schemas.microsoft.com/office/drawing/2014/main" id="{AB62A78D-AEEB-84E2-282C-C3A506261516}"/>
                  </a:ext>
                </a:extLst>
              </p14:cNvPr>
              <p14:cNvContentPartPr/>
              <p14:nvPr/>
            </p14:nvContentPartPr>
            <p14:xfrm>
              <a:off x="7303609" y="5780943"/>
              <a:ext cx="303840" cy="204480"/>
            </p14:xfrm>
          </p:contentPart>
        </mc:Choice>
        <mc:Fallback xmlns="">
          <p:pic>
            <p:nvPicPr>
              <p:cNvPr id="1110" name="Ink 1109">
                <a:extLst>
                  <a:ext uri="{FF2B5EF4-FFF2-40B4-BE49-F238E27FC236}">
                    <a16:creationId xmlns:a16="http://schemas.microsoft.com/office/drawing/2014/main" id="{AB62A78D-AEEB-84E2-282C-C3A506261516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7294609" y="5772303"/>
                <a:ext cx="321480" cy="22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1" name="Group 1120">
            <a:extLst>
              <a:ext uri="{FF2B5EF4-FFF2-40B4-BE49-F238E27FC236}">
                <a16:creationId xmlns:a16="http://schemas.microsoft.com/office/drawing/2014/main" id="{807C9FF2-4433-4354-AFA5-40E3966B5CFB}"/>
              </a:ext>
            </a:extLst>
          </p:cNvPr>
          <p:cNvGrpSpPr/>
          <p:nvPr/>
        </p:nvGrpSpPr>
        <p:grpSpPr>
          <a:xfrm>
            <a:off x="7778226" y="5683327"/>
            <a:ext cx="691560" cy="391680"/>
            <a:chOff x="8125134" y="5924412"/>
            <a:chExt cx="69156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111" name="Ink 1110">
                  <a:extLst>
                    <a:ext uri="{FF2B5EF4-FFF2-40B4-BE49-F238E27FC236}">
                      <a16:creationId xmlns:a16="http://schemas.microsoft.com/office/drawing/2014/main" id="{6EDFC180-72B7-C38B-D6FB-E032B0C8CE47}"/>
                    </a:ext>
                  </a:extLst>
                </p14:cNvPr>
                <p14:cNvContentPartPr/>
                <p14:nvPr/>
              </p14:nvContentPartPr>
              <p14:xfrm>
                <a:off x="8166534" y="5924412"/>
                <a:ext cx="154800" cy="274320"/>
              </p14:xfrm>
            </p:contentPart>
          </mc:Choice>
          <mc:Fallback xmlns="">
            <p:pic>
              <p:nvPicPr>
                <p:cNvPr id="1111" name="Ink 1110">
                  <a:extLst>
                    <a:ext uri="{FF2B5EF4-FFF2-40B4-BE49-F238E27FC236}">
                      <a16:creationId xmlns:a16="http://schemas.microsoft.com/office/drawing/2014/main" id="{6EDFC180-72B7-C38B-D6FB-E032B0C8CE47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157894" y="5915772"/>
                  <a:ext cx="1724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112" name="Ink 1111">
                  <a:extLst>
                    <a:ext uri="{FF2B5EF4-FFF2-40B4-BE49-F238E27FC236}">
                      <a16:creationId xmlns:a16="http://schemas.microsoft.com/office/drawing/2014/main" id="{29D88E5B-4FB5-2F18-2814-35523D60F836}"/>
                    </a:ext>
                  </a:extLst>
                </p14:cNvPr>
                <p14:cNvContentPartPr/>
                <p14:nvPr/>
              </p14:nvContentPartPr>
              <p14:xfrm>
                <a:off x="8185254" y="6137172"/>
                <a:ext cx="93960" cy="12240"/>
              </p14:xfrm>
            </p:contentPart>
          </mc:Choice>
          <mc:Fallback xmlns="">
            <p:pic>
              <p:nvPicPr>
                <p:cNvPr id="1112" name="Ink 1111">
                  <a:extLst>
                    <a:ext uri="{FF2B5EF4-FFF2-40B4-BE49-F238E27FC236}">
                      <a16:creationId xmlns:a16="http://schemas.microsoft.com/office/drawing/2014/main" id="{29D88E5B-4FB5-2F18-2814-35523D60F836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176254" y="6128532"/>
                  <a:ext cx="111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113" name="Ink 1112">
                  <a:extLst>
                    <a:ext uri="{FF2B5EF4-FFF2-40B4-BE49-F238E27FC236}">
                      <a16:creationId xmlns:a16="http://schemas.microsoft.com/office/drawing/2014/main" id="{A2100942-6CD3-D5F0-7977-B78E8121F944}"/>
                    </a:ext>
                  </a:extLst>
                </p14:cNvPr>
                <p14:cNvContentPartPr/>
                <p14:nvPr/>
              </p14:nvContentPartPr>
              <p14:xfrm>
                <a:off x="8408094" y="6075252"/>
                <a:ext cx="84960" cy="360"/>
              </p14:xfrm>
            </p:contentPart>
          </mc:Choice>
          <mc:Fallback xmlns="">
            <p:pic>
              <p:nvPicPr>
                <p:cNvPr id="1113" name="Ink 1112">
                  <a:extLst>
                    <a:ext uri="{FF2B5EF4-FFF2-40B4-BE49-F238E27FC236}">
                      <a16:creationId xmlns:a16="http://schemas.microsoft.com/office/drawing/2014/main" id="{A2100942-6CD3-D5F0-7977-B78E8121F94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399454" y="6066252"/>
                  <a:ext cx="10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114" name="Ink 1113">
                  <a:extLst>
                    <a:ext uri="{FF2B5EF4-FFF2-40B4-BE49-F238E27FC236}">
                      <a16:creationId xmlns:a16="http://schemas.microsoft.com/office/drawing/2014/main" id="{F2BAACFE-4162-29D4-C393-BC2403F46C9F}"/>
                    </a:ext>
                  </a:extLst>
                </p14:cNvPr>
                <p14:cNvContentPartPr/>
                <p14:nvPr/>
              </p14:nvContentPartPr>
              <p14:xfrm>
                <a:off x="8430774" y="6150132"/>
                <a:ext cx="81720" cy="360"/>
              </p14:xfrm>
            </p:contentPart>
          </mc:Choice>
          <mc:Fallback xmlns="">
            <p:pic>
              <p:nvPicPr>
                <p:cNvPr id="1114" name="Ink 1113">
                  <a:extLst>
                    <a:ext uri="{FF2B5EF4-FFF2-40B4-BE49-F238E27FC236}">
                      <a16:creationId xmlns:a16="http://schemas.microsoft.com/office/drawing/2014/main" id="{F2BAACFE-4162-29D4-C393-BC2403F46C9F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422134" y="6141132"/>
                  <a:ext cx="99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115" name="Ink 1114">
                  <a:extLst>
                    <a:ext uri="{FF2B5EF4-FFF2-40B4-BE49-F238E27FC236}">
                      <a16:creationId xmlns:a16="http://schemas.microsoft.com/office/drawing/2014/main" id="{5CFAA256-CAC1-85B1-E755-C762686062E9}"/>
                    </a:ext>
                  </a:extLst>
                </p14:cNvPr>
                <p14:cNvContentPartPr/>
                <p14:nvPr/>
              </p14:nvContentPartPr>
              <p14:xfrm>
                <a:off x="8654694" y="5934852"/>
                <a:ext cx="162000" cy="292680"/>
              </p14:xfrm>
            </p:contentPart>
          </mc:Choice>
          <mc:Fallback xmlns="">
            <p:pic>
              <p:nvPicPr>
                <p:cNvPr id="1115" name="Ink 1114">
                  <a:extLst>
                    <a:ext uri="{FF2B5EF4-FFF2-40B4-BE49-F238E27FC236}">
                      <a16:creationId xmlns:a16="http://schemas.microsoft.com/office/drawing/2014/main" id="{5CFAA256-CAC1-85B1-E755-C762686062E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645694" y="5925852"/>
                  <a:ext cx="1796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118" name="Ink 1117">
                  <a:extLst>
                    <a:ext uri="{FF2B5EF4-FFF2-40B4-BE49-F238E27FC236}">
                      <a16:creationId xmlns:a16="http://schemas.microsoft.com/office/drawing/2014/main" id="{AADDBFA7-39C8-C868-68FD-E296FE2F6FB2}"/>
                    </a:ext>
                  </a:extLst>
                </p14:cNvPr>
                <p14:cNvContentPartPr/>
                <p14:nvPr/>
              </p14:nvContentPartPr>
              <p14:xfrm>
                <a:off x="8125134" y="6127092"/>
                <a:ext cx="40320" cy="166320"/>
              </p14:xfrm>
            </p:contentPart>
          </mc:Choice>
          <mc:Fallback xmlns="">
            <p:pic>
              <p:nvPicPr>
                <p:cNvPr id="1118" name="Ink 1117">
                  <a:extLst>
                    <a:ext uri="{FF2B5EF4-FFF2-40B4-BE49-F238E27FC236}">
                      <a16:creationId xmlns:a16="http://schemas.microsoft.com/office/drawing/2014/main" id="{AADDBFA7-39C8-C868-68FD-E296FE2F6FB2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116134" y="6118452"/>
                  <a:ext cx="57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120" name="Ink 1119">
                  <a:extLst>
                    <a:ext uri="{FF2B5EF4-FFF2-40B4-BE49-F238E27FC236}">
                      <a16:creationId xmlns:a16="http://schemas.microsoft.com/office/drawing/2014/main" id="{CEB6634C-787F-39A1-4E86-9A5A1FE58C9E}"/>
                    </a:ext>
                  </a:extLst>
                </p14:cNvPr>
                <p14:cNvContentPartPr/>
                <p14:nvPr/>
              </p14:nvContentPartPr>
              <p14:xfrm>
                <a:off x="8336454" y="6217812"/>
                <a:ext cx="11880" cy="98280"/>
              </p14:xfrm>
            </p:contentPart>
          </mc:Choice>
          <mc:Fallback xmlns="">
            <p:pic>
              <p:nvPicPr>
                <p:cNvPr id="1120" name="Ink 1119">
                  <a:extLst>
                    <a:ext uri="{FF2B5EF4-FFF2-40B4-BE49-F238E27FC236}">
                      <a16:creationId xmlns:a16="http://schemas.microsoft.com/office/drawing/2014/main" id="{CEB6634C-787F-39A1-4E86-9A5A1FE58C9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327454" y="6208812"/>
                  <a:ext cx="29520" cy="11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4DED9297-DBD2-9BD1-52B2-B2A4B0488BF9}"/>
              </a:ext>
            </a:extLst>
          </p:cNvPr>
          <p:cNvGrpSpPr/>
          <p:nvPr/>
        </p:nvGrpSpPr>
        <p:grpSpPr>
          <a:xfrm>
            <a:off x="5870089" y="5632623"/>
            <a:ext cx="1251360" cy="524160"/>
            <a:chOff x="6165654" y="5748372"/>
            <a:chExt cx="1251360" cy="52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092" name="Ink 1091">
                  <a:extLst>
                    <a:ext uri="{FF2B5EF4-FFF2-40B4-BE49-F238E27FC236}">
                      <a16:creationId xmlns:a16="http://schemas.microsoft.com/office/drawing/2014/main" id="{8F330D5F-8A54-CE41-1A71-2965784A5E89}"/>
                    </a:ext>
                  </a:extLst>
                </p14:cNvPr>
                <p14:cNvContentPartPr/>
                <p14:nvPr/>
              </p14:nvContentPartPr>
              <p14:xfrm>
                <a:off x="6250614" y="5829732"/>
                <a:ext cx="237600" cy="333720"/>
              </p14:xfrm>
            </p:contentPart>
          </mc:Choice>
          <mc:Fallback xmlns="">
            <p:pic>
              <p:nvPicPr>
                <p:cNvPr id="1092" name="Ink 1091">
                  <a:extLst>
                    <a:ext uri="{FF2B5EF4-FFF2-40B4-BE49-F238E27FC236}">
                      <a16:creationId xmlns:a16="http://schemas.microsoft.com/office/drawing/2014/main" id="{8F330D5F-8A54-CE41-1A71-2965784A5E89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241614" y="5821092"/>
                  <a:ext cx="25524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5D914080-95E9-DD2E-F92D-066AB01C4570}"/>
                    </a:ext>
                  </a:extLst>
                </p14:cNvPr>
                <p14:cNvContentPartPr/>
                <p14:nvPr/>
              </p14:nvContentPartPr>
              <p14:xfrm>
                <a:off x="6269694" y="6004692"/>
                <a:ext cx="122760" cy="1332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5D914080-95E9-DD2E-F92D-066AB01C4570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260694" y="5995692"/>
                  <a:ext cx="1404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094" name="Ink 1093">
                  <a:extLst>
                    <a:ext uri="{FF2B5EF4-FFF2-40B4-BE49-F238E27FC236}">
                      <a16:creationId xmlns:a16="http://schemas.microsoft.com/office/drawing/2014/main" id="{381B8FC9-553F-1500-3DF3-FEF573694693}"/>
                    </a:ext>
                  </a:extLst>
                </p14:cNvPr>
                <p14:cNvContentPartPr/>
                <p14:nvPr/>
              </p14:nvContentPartPr>
              <p14:xfrm>
                <a:off x="6292374" y="6047172"/>
                <a:ext cx="360" cy="96840"/>
              </p14:xfrm>
            </p:contentPart>
          </mc:Choice>
          <mc:Fallback xmlns="">
            <p:pic>
              <p:nvPicPr>
                <p:cNvPr id="1094" name="Ink 1093">
                  <a:extLst>
                    <a:ext uri="{FF2B5EF4-FFF2-40B4-BE49-F238E27FC236}">
                      <a16:creationId xmlns:a16="http://schemas.microsoft.com/office/drawing/2014/main" id="{381B8FC9-553F-1500-3DF3-FEF57369469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283734" y="6038532"/>
                  <a:ext cx="180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101" name="Ink 1100">
                  <a:extLst>
                    <a:ext uri="{FF2B5EF4-FFF2-40B4-BE49-F238E27FC236}">
                      <a16:creationId xmlns:a16="http://schemas.microsoft.com/office/drawing/2014/main" id="{EF609475-0614-547E-EAD5-6896BA2D2DFD}"/>
                    </a:ext>
                  </a:extLst>
                </p14:cNvPr>
                <p14:cNvContentPartPr/>
                <p14:nvPr/>
              </p14:nvContentPartPr>
              <p14:xfrm>
                <a:off x="6544014" y="5864292"/>
                <a:ext cx="169920" cy="270000"/>
              </p14:xfrm>
            </p:contentPart>
          </mc:Choice>
          <mc:Fallback xmlns="">
            <p:pic>
              <p:nvPicPr>
                <p:cNvPr id="1101" name="Ink 1100">
                  <a:extLst>
                    <a:ext uri="{FF2B5EF4-FFF2-40B4-BE49-F238E27FC236}">
                      <a16:creationId xmlns:a16="http://schemas.microsoft.com/office/drawing/2014/main" id="{EF609475-0614-547E-EAD5-6896BA2D2DF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535374" y="5855292"/>
                  <a:ext cx="1875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103" name="Ink 1102">
                  <a:extLst>
                    <a:ext uri="{FF2B5EF4-FFF2-40B4-BE49-F238E27FC236}">
                      <a16:creationId xmlns:a16="http://schemas.microsoft.com/office/drawing/2014/main" id="{ECAF8DA5-0375-31F3-3CDC-CEF65659DB0A}"/>
                    </a:ext>
                  </a:extLst>
                </p14:cNvPr>
                <p14:cNvContentPartPr/>
                <p14:nvPr/>
              </p14:nvContentPartPr>
              <p14:xfrm>
                <a:off x="6165654" y="5772132"/>
                <a:ext cx="17640" cy="500400"/>
              </p14:xfrm>
            </p:contentPart>
          </mc:Choice>
          <mc:Fallback xmlns="">
            <p:pic>
              <p:nvPicPr>
                <p:cNvPr id="1103" name="Ink 1102">
                  <a:extLst>
                    <a:ext uri="{FF2B5EF4-FFF2-40B4-BE49-F238E27FC236}">
                      <a16:creationId xmlns:a16="http://schemas.microsoft.com/office/drawing/2014/main" id="{ECAF8DA5-0375-31F3-3CDC-CEF65659DB0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156654" y="5763492"/>
                  <a:ext cx="3528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105" name="Ink 1104">
                  <a:extLst>
                    <a:ext uri="{FF2B5EF4-FFF2-40B4-BE49-F238E27FC236}">
                      <a16:creationId xmlns:a16="http://schemas.microsoft.com/office/drawing/2014/main" id="{430CF9DE-78DF-61CB-AEEB-A655409840A8}"/>
                    </a:ext>
                  </a:extLst>
                </p14:cNvPr>
                <p14:cNvContentPartPr/>
                <p14:nvPr/>
              </p14:nvContentPartPr>
              <p14:xfrm>
                <a:off x="6677574" y="5748372"/>
                <a:ext cx="211320" cy="493560"/>
              </p14:xfrm>
            </p:contentPart>
          </mc:Choice>
          <mc:Fallback xmlns="">
            <p:pic>
              <p:nvPicPr>
                <p:cNvPr id="1105" name="Ink 1104">
                  <a:extLst>
                    <a:ext uri="{FF2B5EF4-FFF2-40B4-BE49-F238E27FC236}">
                      <a16:creationId xmlns:a16="http://schemas.microsoft.com/office/drawing/2014/main" id="{430CF9DE-78DF-61CB-AEEB-A655409840A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668574" y="5739372"/>
                  <a:ext cx="22896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107" name="Ink 1106">
                  <a:extLst>
                    <a:ext uri="{FF2B5EF4-FFF2-40B4-BE49-F238E27FC236}">
                      <a16:creationId xmlns:a16="http://schemas.microsoft.com/office/drawing/2014/main" id="{C7BEBB39-C141-C60E-202F-EDF390371379}"/>
                    </a:ext>
                  </a:extLst>
                </p14:cNvPr>
                <p14:cNvContentPartPr/>
                <p14:nvPr/>
              </p14:nvContentPartPr>
              <p14:xfrm>
                <a:off x="7036854" y="5930172"/>
                <a:ext cx="96120" cy="360"/>
              </p14:xfrm>
            </p:contentPart>
          </mc:Choice>
          <mc:Fallback xmlns="">
            <p:pic>
              <p:nvPicPr>
                <p:cNvPr id="1107" name="Ink 1106">
                  <a:extLst>
                    <a:ext uri="{FF2B5EF4-FFF2-40B4-BE49-F238E27FC236}">
                      <a16:creationId xmlns:a16="http://schemas.microsoft.com/office/drawing/2014/main" id="{C7BEBB39-C141-C60E-202F-EDF390371379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028214" y="5921532"/>
                  <a:ext cx="11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108" name="Ink 1107">
                  <a:extLst>
                    <a:ext uri="{FF2B5EF4-FFF2-40B4-BE49-F238E27FC236}">
                      <a16:creationId xmlns:a16="http://schemas.microsoft.com/office/drawing/2014/main" id="{3C53C9EB-CCE8-D951-C97E-B6172E6E0AAB}"/>
                    </a:ext>
                  </a:extLst>
                </p14:cNvPr>
                <p14:cNvContentPartPr/>
                <p14:nvPr/>
              </p14:nvContentPartPr>
              <p14:xfrm>
                <a:off x="7059174" y="6025572"/>
                <a:ext cx="101160" cy="360"/>
              </p14:xfrm>
            </p:contentPart>
          </mc:Choice>
          <mc:Fallback xmlns="">
            <p:pic>
              <p:nvPicPr>
                <p:cNvPr id="1108" name="Ink 1107">
                  <a:extLst>
                    <a:ext uri="{FF2B5EF4-FFF2-40B4-BE49-F238E27FC236}">
                      <a16:creationId xmlns:a16="http://schemas.microsoft.com/office/drawing/2014/main" id="{3C53C9EB-CCE8-D951-C97E-B6172E6E0AA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050174" y="6016932"/>
                  <a:ext cx="118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109" name="Ink 1108">
                  <a:extLst>
                    <a:ext uri="{FF2B5EF4-FFF2-40B4-BE49-F238E27FC236}">
                      <a16:creationId xmlns:a16="http://schemas.microsoft.com/office/drawing/2014/main" id="{9B0D280F-C056-A673-41AA-6DEDA7893F7B}"/>
                    </a:ext>
                  </a:extLst>
                </p14:cNvPr>
                <p14:cNvContentPartPr/>
                <p14:nvPr/>
              </p14:nvContentPartPr>
              <p14:xfrm>
                <a:off x="7273014" y="5872572"/>
                <a:ext cx="144000" cy="226800"/>
              </p14:xfrm>
            </p:contentPart>
          </mc:Choice>
          <mc:Fallback xmlns="">
            <p:pic>
              <p:nvPicPr>
                <p:cNvPr id="1109" name="Ink 1108">
                  <a:extLst>
                    <a:ext uri="{FF2B5EF4-FFF2-40B4-BE49-F238E27FC236}">
                      <a16:creationId xmlns:a16="http://schemas.microsoft.com/office/drawing/2014/main" id="{9B0D280F-C056-A673-41AA-6DEDA7893F7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264014" y="5863932"/>
                  <a:ext cx="1616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122" name="Ink 1121">
                  <a:extLst>
                    <a:ext uri="{FF2B5EF4-FFF2-40B4-BE49-F238E27FC236}">
                      <a16:creationId xmlns:a16="http://schemas.microsoft.com/office/drawing/2014/main" id="{95F67001-DDEC-83B7-9944-81C0A25CD9F4}"/>
                    </a:ext>
                  </a:extLst>
                </p14:cNvPr>
                <p14:cNvContentPartPr/>
                <p14:nvPr/>
              </p14:nvContentPartPr>
              <p14:xfrm>
                <a:off x="6259254" y="5849532"/>
                <a:ext cx="84600" cy="339480"/>
              </p14:xfrm>
            </p:contentPart>
          </mc:Choice>
          <mc:Fallback xmlns="">
            <p:pic>
              <p:nvPicPr>
                <p:cNvPr id="1122" name="Ink 1121">
                  <a:extLst>
                    <a:ext uri="{FF2B5EF4-FFF2-40B4-BE49-F238E27FC236}">
                      <a16:creationId xmlns:a16="http://schemas.microsoft.com/office/drawing/2014/main" id="{95F67001-DDEC-83B7-9944-81C0A25CD9F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250254" y="5840532"/>
                  <a:ext cx="102240" cy="357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24" name="Rectangle 1123">
            <a:extLst>
              <a:ext uri="{FF2B5EF4-FFF2-40B4-BE49-F238E27FC236}">
                <a16:creationId xmlns:a16="http://schemas.microsoft.com/office/drawing/2014/main" id="{E4636E3D-DA23-5226-8D73-BCD15AB5FA1A}"/>
              </a:ext>
            </a:extLst>
          </p:cNvPr>
          <p:cNvSpPr/>
          <p:nvPr/>
        </p:nvSpPr>
        <p:spPr>
          <a:xfrm>
            <a:off x="5707610" y="5338197"/>
            <a:ext cx="2988425" cy="109925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7F5D0F7B-4D05-12C1-7D81-D52868924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864"/>
    </mc:Choice>
    <mc:Fallback xmlns="">
      <p:transition advClick="0" advTm="40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TextBox 1079">
            <a:extLst>
              <a:ext uri="{FF2B5EF4-FFF2-40B4-BE49-F238E27FC236}">
                <a16:creationId xmlns:a16="http://schemas.microsoft.com/office/drawing/2014/main" id="{C5921DB0-B642-5C04-3183-44EB0E603874}"/>
              </a:ext>
            </a:extLst>
          </p:cNvPr>
          <p:cNvSpPr txBox="1"/>
          <p:nvPr/>
        </p:nvSpPr>
        <p:spPr>
          <a:xfrm>
            <a:off x="1380448" y="43535"/>
            <a:ext cx="514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200" b="1" dirty="0">
                <a:solidFill>
                  <a:srgbClr val="0000FF"/>
                </a:solidFill>
              </a:rPr>
              <a:t>Another way to state this</a:t>
            </a: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CA1B4AF0-A404-086F-8F13-27FC73BBF986}"/>
              </a:ext>
            </a:extLst>
          </p:cNvPr>
          <p:cNvGrpSpPr/>
          <p:nvPr/>
        </p:nvGrpSpPr>
        <p:grpSpPr>
          <a:xfrm>
            <a:off x="582571" y="938772"/>
            <a:ext cx="1032480" cy="835920"/>
            <a:chOff x="582571" y="938772"/>
            <a:chExt cx="1032480" cy="83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2ECD558-1155-67FC-9A86-A05D9FBE5D96}"/>
                    </a:ext>
                  </a:extLst>
                </p14:cNvPr>
                <p14:cNvContentPartPr/>
                <p14:nvPr/>
              </p14:nvContentPartPr>
              <p14:xfrm>
                <a:off x="776251" y="988452"/>
                <a:ext cx="203760" cy="173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2ECD558-1155-67FC-9A86-A05D9FBE5D9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7611" y="979812"/>
                  <a:ext cx="2214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5D2EDE6-0ACE-D0F6-D402-E336087A09C9}"/>
                    </a:ext>
                  </a:extLst>
                </p14:cNvPr>
                <p14:cNvContentPartPr/>
                <p14:nvPr/>
              </p14:nvContentPartPr>
              <p14:xfrm>
                <a:off x="866971" y="1381932"/>
                <a:ext cx="6480" cy="233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5D2EDE6-0ACE-D0F6-D402-E336087A09C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7971" y="1372932"/>
                  <a:ext cx="241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E216365-CB71-48FA-F746-6FAF5A23D6BC}"/>
                    </a:ext>
                  </a:extLst>
                </p14:cNvPr>
                <p14:cNvContentPartPr/>
                <p14:nvPr/>
              </p14:nvContentPartPr>
              <p14:xfrm>
                <a:off x="866971" y="1509012"/>
                <a:ext cx="142560" cy="147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E216365-CB71-48FA-F746-6FAF5A23D6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57971" y="1500372"/>
                  <a:ext cx="1602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4AD2746-3CE7-B196-A361-716FA86F10EE}"/>
                    </a:ext>
                  </a:extLst>
                </p14:cNvPr>
                <p14:cNvContentPartPr/>
                <p14:nvPr/>
              </p14:nvContentPartPr>
              <p14:xfrm>
                <a:off x="997651" y="964692"/>
                <a:ext cx="253800" cy="705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4AD2746-3CE7-B196-A361-716FA86F10E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8651" y="956052"/>
                  <a:ext cx="271440" cy="72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A136FD1-FC78-4CAC-3B55-541AE56FCA1F}"/>
                    </a:ext>
                  </a:extLst>
                </p14:cNvPr>
                <p14:cNvContentPartPr/>
                <p14:nvPr/>
              </p14:nvContentPartPr>
              <p14:xfrm>
                <a:off x="582571" y="938772"/>
                <a:ext cx="122760" cy="835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A136FD1-FC78-4CAC-3B55-541AE56FCA1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3571" y="929772"/>
                  <a:ext cx="140400" cy="85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3A1A2B9-71AC-1043-9B79-67C5C13E8DC1}"/>
                    </a:ext>
                  </a:extLst>
                </p14:cNvPr>
                <p14:cNvContentPartPr/>
                <p14:nvPr/>
              </p14:nvContentPartPr>
              <p14:xfrm>
                <a:off x="1445131" y="1189332"/>
                <a:ext cx="84240" cy="129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3A1A2B9-71AC-1043-9B79-67C5C13E8DC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36131" y="1180332"/>
                  <a:ext cx="1018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2797FDDA-C03E-4F03-AE2B-03E0F3EE2EF9}"/>
                    </a:ext>
                  </a:extLst>
                </p14:cNvPr>
                <p14:cNvContentPartPr/>
                <p14:nvPr/>
              </p14:nvContentPartPr>
              <p14:xfrm>
                <a:off x="1475371" y="1194372"/>
                <a:ext cx="54000" cy="13248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2797FDDA-C03E-4F03-AE2B-03E0F3EE2EF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66371" y="1185732"/>
                  <a:ext cx="7164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36" name="Ink 1035">
                  <a:extLst>
                    <a:ext uri="{FF2B5EF4-FFF2-40B4-BE49-F238E27FC236}">
                      <a16:creationId xmlns:a16="http://schemas.microsoft.com/office/drawing/2014/main" id="{2AD59794-52CE-F16B-8E55-4195F9429523}"/>
                    </a:ext>
                  </a:extLst>
                </p14:cNvPr>
                <p14:cNvContentPartPr/>
                <p14:nvPr/>
              </p14:nvContentPartPr>
              <p14:xfrm>
                <a:off x="1370251" y="1127052"/>
                <a:ext cx="244800" cy="245160"/>
              </p14:xfrm>
            </p:contentPart>
          </mc:Choice>
          <mc:Fallback xmlns="">
            <p:pic>
              <p:nvPicPr>
                <p:cNvPr id="1036" name="Ink 1035">
                  <a:extLst>
                    <a:ext uri="{FF2B5EF4-FFF2-40B4-BE49-F238E27FC236}">
                      <a16:creationId xmlns:a16="http://schemas.microsoft.com/office/drawing/2014/main" id="{2AD59794-52CE-F16B-8E55-4195F942952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61251" y="1118412"/>
                  <a:ext cx="26244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2" name="Group 1101">
            <a:extLst>
              <a:ext uri="{FF2B5EF4-FFF2-40B4-BE49-F238E27FC236}">
                <a16:creationId xmlns:a16="http://schemas.microsoft.com/office/drawing/2014/main" id="{26C88472-C79E-27B2-7958-37164E1D27C9}"/>
              </a:ext>
            </a:extLst>
          </p:cNvPr>
          <p:cNvGrpSpPr/>
          <p:nvPr/>
        </p:nvGrpSpPr>
        <p:grpSpPr>
          <a:xfrm>
            <a:off x="1877851" y="919332"/>
            <a:ext cx="748800" cy="773280"/>
            <a:chOff x="1877851" y="919332"/>
            <a:chExt cx="74880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37" name="Ink 1036">
                  <a:extLst>
                    <a:ext uri="{FF2B5EF4-FFF2-40B4-BE49-F238E27FC236}">
                      <a16:creationId xmlns:a16="http://schemas.microsoft.com/office/drawing/2014/main" id="{DCF94240-62C6-39BB-4733-BAD7C4790030}"/>
                    </a:ext>
                  </a:extLst>
                </p14:cNvPr>
                <p14:cNvContentPartPr/>
                <p14:nvPr/>
              </p14:nvContentPartPr>
              <p14:xfrm>
                <a:off x="1877851" y="919332"/>
                <a:ext cx="141120" cy="773280"/>
              </p14:xfrm>
            </p:contentPart>
          </mc:Choice>
          <mc:Fallback xmlns="">
            <p:pic>
              <p:nvPicPr>
                <p:cNvPr id="1037" name="Ink 1036">
                  <a:extLst>
                    <a:ext uri="{FF2B5EF4-FFF2-40B4-BE49-F238E27FC236}">
                      <a16:creationId xmlns:a16="http://schemas.microsoft.com/office/drawing/2014/main" id="{DCF94240-62C6-39BB-4733-BAD7C479003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68851" y="910332"/>
                  <a:ext cx="158760" cy="79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41" name="Ink 1040">
                  <a:extLst>
                    <a:ext uri="{FF2B5EF4-FFF2-40B4-BE49-F238E27FC236}">
                      <a16:creationId xmlns:a16="http://schemas.microsoft.com/office/drawing/2014/main" id="{26947FD9-4A66-1B5D-B402-9BB5E05E37D0}"/>
                    </a:ext>
                  </a:extLst>
                </p14:cNvPr>
                <p14:cNvContentPartPr/>
                <p14:nvPr/>
              </p14:nvContentPartPr>
              <p14:xfrm>
                <a:off x="2122651" y="970092"/>
                <a:ext cx="360" cy="140760"/>
              </p14:xfrm>
            </p:contentPart>
          </mc:Choice>
          <mc:Fallback xmlns="">
            <p:pic>
              <p:nvPicPr>
                <p:cNvPr id="1041" name="Ink 1040">
                  <a:extLst>
                    <a:ext uri="{FF2B5EF4-FFF2-40B4-BE49-F238E27FC236}">
                      <a16:creationId xmlns:a16="http://schemas.microsoft.com/office/drawing/2014/main" id="{26947FD9-4A66-1B5D-B402-9BB5E05E37D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114011" y="961452"/>
                  <a:ext cx="180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F87BB6D2-7507-B4FC-DEEE-AA4900313ECB}"/>
                    </a:ext>
                  </a:extLst>
                </p14:cNvPr>
                <p14:cNvContentPartPr/>
                <p14:nvPr/>
              </p14:nvContentPartPr>
              <p14:xfrm>
                <a:off x="2122651" y="1405692"/>
                <a:ext cx="111240" cy="151200"/>
              </p14:xfrm>
            </p:contentPart>
          </mc:Choice>
          <mc:Fallback xmlns=""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F87BB6D2-7507-B4FC-DEEE-AA4900313EC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14011" y="1397052"/>
                  <a:ext cx="1288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81" name="Ink 1080">
                  <a:extLst>
                    <a:ext uri="{FF2B5EF4-FFF2-40B4-BE49-F238E27FC236}">
                      <a16:creationId xmlns:a16="http://schemas.microsoft.com/office/drawing/2014/main" id="{FF32B6E6-DACB-322C-8DA6-A30B4CE75D86}"/>
                    </a:ext>
                  </a:extLst>
                </p14:cNvPr>
                <p14:cNvContentPartPr/>
                <p14:nvPr/>
              </p14:nvContentPartPr>
              <p14:xfrm>
                <a:off x="2278891" y="936972"/>
                <a:ext cx="115560" cy="687960"/>
              </p14:xfrm>
            </p:contentPart>
          </mc:Choice>
          <mc:Fallback xmlns="">
            <p:pic>
              <p:nvPicPr>
                <p:cNvPr id="1081" name="Ink 1080">
                  <a:extLst>
                    <a:ext uri="{FF2B5EF4-FFF2-40B4-BE49-F238E27FC236}">
                      <a16:creationId xmlns:a16="http://schemas.microsoft.com/office/drawing/2014/main" id="{FF32B6E6-DACB-322C-8DA6-A30B4CE75D8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69891" y="927972"/>
                  <a:ext cx="133200" cy="70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85" name="Ink 1084">
                  <a:extLst>
                    <a:ext uri="{FF2B5EF4-FFF2-40B4-BE49-F238E27FC236}">
                      <a16:creationId xmlns:a16="http://schemas.microsoft.com/office/drawing/2014/main" id="{890EFBE2-DB65-5138-82FE-8C434C317124}"/>
                    </a:ext>
                  </a:extLst>
                </p14:cNvPr>
                <p14:cNvContentPartPr/>
                <p14:nvPr/>
              </p14:nvContentPartPr>
              <p14:xfrm>
                <a:off x="2559331" y="1325052"/>
                <a:ext cx="67320" cy="2880"/>
              </p14:xfrm>
            </p:contentPart>
          </mc:Choice>
          <mc:Fallback xmlns="">
            <p:pic>
              <p:nvPicPr>
                <p:cNvPr id="1085" name="Ink 1084">
                  <a:extLst>
                    <a:ext uri="{FF2B5EF4-FFF2-40B4-BE49-F238E27FC236}">
                      <a16:creationId xmlns:a16="http://schemas.microsoft.com/office/drawing/2014/main" id="{890EFBE2-DB65-5138-82FE-8C434C31712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50691" y="1316412"/>
                  <a:ext cx="84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95" name="Ink 1094">
                  <a:extLst>
                    <a:ext uri="{FF2B5EF4-FFF2-40B4-BE49-F238E27FC236}">
                      <a16:creationId xmlns:a16="http://schemas.microsoft.com/office/drawing/2014/main" id="{C4FF4BE8-6AE4-83FF-CAE5-EA217226BD2A}"/>
                    </a:ext>
                  </a:extLst>
                </p14:cNvPr>
                <p14:cNvContentPartPr/>
                <p14:nvPr/>
              </p14:nvContentPartPr>
              <p14:xfrm>
                <a:off x="2594971" y="1397772"/>
                <a:ext cx="28800" cy="2880"/>
              </p14:xfrm>
            </p:contentPart>
          </mc:Choice>
          <mc:Fallback xmlns="">
            <p:pic>
              <p:nvPicPr>
                <p:cNvPr id="1095" name="Ink 1094">
                  <a:extLst>
                    <a:ext uri="{FF2B5EF4-FFF2-40B4-BE49-F238E27FC236}">
                      <a16:creationId xmlns:a16="http://schemas.microsoft.com/office/drawing/2014/main" id="{C4FF4BE8-6AE4-83FF-CAE5-EA217226BD2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85971" y="1388772"/>
                  <a:ext cx="464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6BEE0105-6103-67EE-AC62-EFFFA489426C}"/>
              </a:ext>
            </a:extLst>
          </p:cNvPr>
          <p:cNvGrpSpPr/>
          <p:nvPr/>
        </p:nvGrpSpPr>
        <p:grpSpPr>
          <a:xfrm>
            <a:off x="2887651" y="778932"/>
            <a:ext cx="2372400" cy="1308600"/>
            <a:chOff x="2887651" y="778932"/>
            <a:chExt cx="2372400" cy="13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99" name="Ink 1098">
                  <a:extLst>
                    <a:ext uri="{FF2B5EF4-FFF2-40B4-BE49-F238E27FC236}">
                      <a16:creationId xmlns:a16="http://schemas.microsoft.com/office/drawing/2014/main" id="{C001D931-060C-347E-43B1-B45A9AB5C8EB}"/>
                    </a:ext>
                  </a:extLst>
                </p14:cNvPr>
                <p14:cNvContentPartPr/>
                <p14:nvPr/>
              </p14:nvContentPartPr>
              <p14:xfrm>
                <a:off x="2887651" y="778932"/>
                <a:ext cx="259560" cy="1308600"/>
              </p14:xfrm>
            </p:contentPart>
          </mc:Choice>
          <mc:Fallback xmlns="">
            <p:pic>
              <p:nvPicPr>
                <p:cNvPr id="1099" name="Ink 1098">
                  <a:extLst>
                    <a:ext uri="{FF2B5EF4-FFF2-40B4-BE49-F238E27FC236}">
                      <a16:creationId xmlns:a16="http://schemas.microsoft.com/office/drawing/2014/main" id="{C001D931-060C-347E-43B1-B45A9AB5C8E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878651" y="769932"/>
                  <a:ext cx="277200" cy="13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104" name="Ink 1103">
                  <a:extLst>
                    <a:ext uri="{FF2B5EF4-FFF2-40B4-BE49-F238E27FC236}">
                      <a16:creationId xmlns:a16="http://schemas.microsoft.com/office/drawing/2014/main" id="{2CCFB9AF-4309-2044-07B1-D93F6ACBDEFC}"/>
                    </a:ext>
                  </a:extLst>
                </p14:cNvPr>
                <p14:cNvContentPartPr/>
                <p14:nvPr/>
              </p14:nvContentPartPr>
              <p14:xfrm>
                <a:off x="3087811" y="872892"/>
                <a:ext cx="182520" cy="125280"/>
              </p14:xfrm>
            </p:contentPart>
          </mc:Choice>
          <mc:Fallback xmlns="">
            <p:pic>
              <p:nvPicPr>
                <p:cNvPr id="1104" name="Ink 1103">
                  <a:extLst>
                    <a:ext uri="{FF2B5EF4-FFF2-40B4-BE49-F238E27FC236}">
                      <a16:creationId xmlns:a16="http://schemas.microsoft.com/office/drawing/2014/main" id="{2CCFB9AF-4309-2044-07B1-D93F6ACBDEF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79171" y="863892"/>
                  <a:ext cx="2001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106" name="Ink 1105">
                  <a:extLst>
                    <a:ext uri="{FF2B5EF4-FFF2-40B4-BE49-F238E27FC236}">
                      <a16:creationId xmlns:a16="http://schemas.microsoft.com/office/drawing/2014/main" id="{7B46047C-90BE-E2B4-96F2-E9E2EA718049}"/>
                    </a:ext>
                  </a:extLst>
                </p14:cNvPr>
                <p14:cNvContentPartPr/>
                <p14:nvPr/>
              </p14:nvContentPartPr>
              <p14:xfrm>
                <a:off x="3099331" y="1172412"/>
                <a:ext cx="105120" cy="108360"/>
              </p14:xfrm>
            </p:contentPart>
          </mc:Choice>
          <mc:Fallback xmlns="">
            <p:pic>
              <p:nvPicPr>
                <p:cNvPr id="1106" name="Ink 1105">
                  <a:extLst>
                    <a:ext uri="{FF2B5EF4-FFF2-40B4-BE49-F238E27FC236}">
                      <a16:creationId xmlns:a16="http://schemas.microsoft.com/office/drawing/2014/main" id="{7B46047C-90BE-E2B4-96F2-E9E2EA71804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090331" y="1163772"/>
                  <a:ext cx="1227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116" name="Ink 1115">
                  <a:extLst>
                    <a:ext uri="{FF2B5EF4-FFF2-40B4-BE49-F238E27FC236}">
                      <a16:creationId xmlns:a16="http://schemas.microsoft.com/office/drawing/2014/main" id="{9FC56993-92B0-FBF7-165C-F6C534BF9948}"/>
                    </a:ext>
                  </a:extLst>
                </p14:cNvPr>
                <p14:cNvContentPartPr/>
                <p14:nvPr/>
              </p14:nvContentPartPr>
              <p14:xfrm>
                <a:off x="3121651" y="1425492"/>
                <a:ext cx="112320" cy="218520"/>
              </p14:xfrm>
            </p:contentPart>
          </mc:Choice>
          <mc:Fallback xmlns="">
            <p:pic>
              <p:nvPicPr>
                <p:cNvPr id="1116" name="Ink 1115">
                  <a:extLst>
                    <a:ext uri="{FF2B5EF4-FFF2-40B4-BE49-F238E27FC236}">
                      <a16:creationId xmlns:a16="http://schemas.microsoft.com/office/drawing/2014/main" id="{9FC56993-92B0-FBF7-165C-F6C534BF994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112651" y="1416492"/>
                  <a:ext cx="1299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117" name="Ink 1116">
                  <a:extLst>
                    <a:ext uri="{FF2B5EF4-FFF2-40B4-BE49-F238E27FC236}">
                      <a16:creationId xmlns:a16="http://schemas.microsoft.com/office/drawing/2014/main" id="{D309219F-4BF7-A30A-B316-6594B57765B0}"/>
                    </a:ext>
                  </a:extLst>
                </p14:cNvPr>
                <p14:cNvContentPartPr/>
                <p14:nvPr/>
              </p14:nvContentPartPr>
              <p14:xfrm>
                <a:off x="3149011" y="1781532"/>
                <a:ext cx="107280" cy="109080"/>
              </p14:xfrm>
            </p:contentPart>
          </mc:Choice>
          <mc:Fallback xmlns="">
            <p:pic>
              <p:nvPicPr>
                <p:cNvPr id="1117" name="Ink 1116">
                  <a:extLst>
                    <a:ext uri="{FF2B5EF4-FFF2-40B4-BE49-F238E27FC236}">
                      <a16:creationId xmlns:a16="http://schemas.microsoft.com/office/drawing/2014/main" id="{D309219F-4BF7-A30A-B316-6594B57765B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140371" y="1772892"/>
                  <a:ext cx="1249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125" name="Ink 1124">
                  <a:extLst>
                    <a:ext uri="{FF2B5EF4-FFF2-40B4-BE49-F238E27FC236}">
                      <a16:creationId xmlns:a16="http://schemas.microsoft.com/office/drawing/2014/main" id="{60A01218-2674-AFC8-77B1-0B668404048E}"/>
                    </a:ext>
                  </a:extLst>
                </p14:cNvPr>
                <p14:cNvContentPartPr/>
                <p14:nvPr/>
              </p14:nvContentPartPr>
              <p14:xfrm>
                <a:off x="3341251" y="835092"/>
                <a:ext cx="229320" cy="1181880"/>
              </p14:xfrm>
            </p:contentPart>
          </mc:Choice>
          <mc:Fallback xmlns="">
            <p:pic>
              <p:nvPicPr>
                <p:cNvPr id="1125" name="Ink 1124">
                  <a:extLst>
                    <a:ext uri="{FF2B5EF4-FFF2-40B4-BE49-F238E27FC236}">
                      <a16:creationId xmlns:a16="http://schemas.microsoft.com/office/drawing/2014/main" id="{60A01218-2674-AFC8-77B1-0B668404048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332611" y="826452"/>
                  <a:ext cx="246960" cy="11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127" name="Ink 1126">
                  <a:extLst>
                    <a:ext uri="{FF2B5EF4-FFF2-40B4-BE49-F238E27FC236}">
                      <a16:creationId xmlns:a16="http://schemas.microsoft.com/office/drawing/2014/main" id="{12B0A479-419B-602E-3965-793B80EBEE36}"/>
                    </a:ext>
                  </a:extLst>
                </p14:cNvPr>
                <p14:cNvContentPartPr/>
                <p14:nvPr/>
              </p14:nvContentPartPr>
              <p14:xfrm>
                <a:off x="3814651" y="1368252"/>
                <a:ext cx="1434240" cy="31680"/>
              </p14:xfrm>
            </p:contentPart>
          </mc:Choice>
          <mc:Fallback xmlns="">
            <p:pic>
              <p:nvPicPr>
                <p:cNvPr id="1127" name="Ink 1126">
                  <a:extLst>
                    <a:ext uri="{FF2B5EF4-FFF2-40B4-BE49-F238E27FC236}">
                      <a16:creationId xmlns:a16="http://schemas.microsoft.com/office/drawing/2014/main" id="{12B0A479-419B-602E-3965-793B80EBEE3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806011" y="1359612"/>
                  <a:ext cx="14518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128" name="Ink 1127">
                  <a:extLst>
                    <a:ext uri="{FF2B5EF4-FFF2-40B4-BE49-F238E27FC236}">
                      <a16:creationId xmlns:a16="http://schemas.microsoft.com/office/drawing/2014/main" id="{DC646CB4-D3F5-7ECB-5F1E-9577E78566C2}"/>
                    </a:ext>
                  </a:extLst>
                </p14:cNvPr>
                <p14:cNvContentPartPr/>
                <p14:nvPr/>
              </p14:nvContentPartPr>
              <p14:xfrm>
                <a:off x="5080411" y="1321452"/>
                <a:ext cx="179640" cy="198000"/>
              </p14:xfrm>
            </p:contentPart>
          </mc:Choice>
          <mc:Fallback xmlns="">
            <p:pic>
              <p:nvPicPr>
                <p:cNvPr id="1128" name="Ink 1127">
                  <a:extLst>
                    <a:ext uri="{FF2B5EF4-FFF2-40B4-BE49-F238E27FC236}">
                      <a16:creationId xmlns:a16="http://schemas.microsoft.com/office/drawing/2014/main" id="{DC646CB4-D3F5-7ECB-5F1E-9577E78566C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071771" y="1312452"/>
                  <a:ext cx="197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129" name="Ink 1128">
                  <a:extLst>
                    <a:ext uri="{FF2B5EF4-FFF2-40B4-BE49-F238E27FC236}">
                      <a16:creationId xmlns:a16="http://schemas.microsoft.com/office/drawing/2014/main" id="{E8A64C37-C8C8-A58D-6455-C4C9427B9A1C}"/>
                    </a:ext>
                  </a:extLst>
                </p14:cNvPr>
                <p14:cNvContentPartPr/>
                <p14:nvPr/>
              </p14:nvContentPartPr>
              <p14:xfrm>
                <a:off x="4468411" y="882612"/>
                <a:ext cx="190080" cy="311400"/>
              </p14:xfrm>
            </p:contentPart>
          </mc:Choice>
          <mc:Fallback xmlns="">
            <p:pic>
              <p:nvPicPr>
                <p:cNvPr id="1129" name="Ink 1128">
                  <a:extLst>
                    <a:ext uri="{FF2B5EF4-FFF2-40B4-BE49-F238E27FC236}">
                      <a16:creationId xmlns:a16="http://schemas.microsoft.com/office/drawing/2014/main" id="{E8A64C37-C8C8-A58D-6455-C4C9427B9A1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459411" y="873612"/>
                  <a:ext cx="207720" cy="32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8" name="Group 1147">
            <a:extLst>
              <a:ext uri="{FF2B5EF4-FFF2-40B4-BE49-F238E27FC236}">
                <a16:creationId xmlns:a16="http://schemas.microsoft.com/office/drawing/2014/main" id="{4D4995AC-D615-C070-DCD5-5CF062657D55}"/>
              </a:ext>
            </a:extLst>
          </p:cNvPr>
          <p:cNvGrpSpPr/>
          <p:nvPr/>
        </p:nvGrpSpPr>
        <p:grpSpPr>
          <a:xfrm>
            <a:off x="5509531" y="952812"/>
            <a:ext cx="1713600" cy="795600"/>
            <a:chOff x="5509531" y="952812"/>
            <a:chExt cx="1713600" cy="79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131" name="Ink 1130">
                  <a:extLst>
                    <a:ext uri="{FF2B5EF4-FFF2-40B4-BE49-F238E27FC236}">
                      <a16:creationId xmlns:a16="http://schemas.microsoft.com/office/drawing/2014/main" id="{BE3A6DA1-291E-02AC-5D33-49A43719B564}"/>
                    </a:ext>
                  </a:extLst>
                </p14:cNvPr>
                <p14:cNvContentPartPr/>
                <p14:nvPr/>
              </p14:nvContentPartPr>
              <p14:xfrm>
                <a:off x="5509531" y="1021932"/>
                <a:ext cx="206640" cy="726480"/>
              </p14:xfrm>
            </p:contentPart>
          </mc:Choice>
          <mc:Fallback xmlns="">
            <p:pic>
              <p:nvPicPr>
                <p:cNvPr id="1131" name="Ink 1130">
                  <a:extLst>
                    <a:ext uri="{FF2B5EF4-FFF2-40B4-BE49-F238E27FC236}">
                      <a16:creationId xmlns:a16="http://schemas.microsoft.com/office/drawing/2014/main" id="{BE3A6DA1-291E-02AC-5D33-49A43719B56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500891" y="1013292"/>
                  <a:ext cx="224280" cy="74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132" name="Ink 1131">
                  <a:extLst>
                    <a:ext uri="{FF2B5EF4-FFF2-40B4-BE49-F238E27FC236}">
                      <a16:creationId xmlns:a16="http://schemas.microsoft.com/office/drawing/2014/main" id="{3C7E41FF-2120-CB2E-353F-9D6191313E5B}"/>
                    </a:ext>
                  </a:extLst>
                </p14:cNvPr>
                <p14:cNvContentPartPr/>
                <p14:nvPr/>
              </p14:nvContentPartPr>
              <p14:xfrm>
                <a:off x="5716171" y="1153332"/>
                <a:ext cx="360" cy="150480"/>
              </p14:xfrm>
            </p:contentPart>
          </mc:Choice>
          <mc:Fallback xmlns="">
            <p:pic>
              <p:nvPicPr>
                <p:cNvPr id="1132" name="Ink 1131">
                  <a:extLst>
                    <a:ext uri="{FF2B5EF4-FFF2-40B4-BE49-F238E27FC236}">
                      <a16:creationId xmlns:a16="http://schemas.microsoft.com/office/drawing/2014/main" id="{3C7E41FF-2120-CB2E-353F-9D6191313E5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707171" y="1144692"/>
                  <a:ext cx="180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133" name="Ink 1132">
                  <a:extLst>
                    <a:ext uri="{FF2B5EF4-FFF2-40B4-BE49-F238E27FC236}">
                      <a16:creationId xmlns:a16="http://schemas.microsoft.com/office/drawing/2014/main" id="{C2A5D5EA-EB02-825F-B825-BBE6857568BD}"/>
                    </a:ext>
                  </a:extLst>
                </p14:cNvPr>
                <p14:cNvContentPartPr/>
                <p14:nvPr/>
              </p14:nvContentPartPr>
              <p14:xfrm>
                <a:off x="5685571" y="1493892"/>
                <a:ext cx="114480" cy="117720"/>
              </p14:xfrm>
            </p:contentPart>
          </mc:Choice>
          <mc:Fallback xmlns="">
            <p:pic>
              <p:nvPicPr>
                <p:cNvPr id="1133" name="Ink 1132">
                  <a:extLst>
                    <a:ext uri="{FF2B5EF4-FFF2-40B4-BE49-F238E27FC236}">
                      <a16:creationId xmlns:a16="http://schemas.microsoft.com/office/drawing/2014/main" id="{C2A5D5EA-EB02-825F-B825-BBE6857568B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676931" y="1485252"/>
                  <a:ext cx="1321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134" name="Ink 1133">
                  <a:extLst>
                    <a:ext uri="{FF2B5EF4-FFF2-40B4-BE49-F238E27FC236}">
                      <a16:creationId xmlns:a16="http://schemas.microsoft.com/office/drawing/2014/main" id="{803FBAD8-00A9-A0EE-F04C-EAAACFE2FE9A}"/>
                    </a:ext>
                  </a:extLst>
                </p14:cNvPr>
                <p14:cNvContentPartPr/>
                <p14:nvPr/>
              </p14:nvContentPartPr>
              <p14:xfrm>
                <a:off x="5801491" y="1095012"/>
                <a:ext cx="185400" cy="578880"/>
              </p14:xfrm>
            </p:contentPart>
          </mc:Choice>
          <mc:Fallback xmlns="">
            <p:pic>
              <p:nvPicPr>
                <p:cNvPr id="1134" name="Ink 1133">
                  <a:extLst>
                    <a:ext uri="{FF2B5EF4-FFF2-40B4-BE49-F238E27FC236}">
                      <a16:creationId xmlns:a16="http://schemas.microsoft.com/office/drawing/2014/main" id="{803FBAD8-00A9-A0EE-F04C-EAAACFE2FE9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792491" y="1086372"/>
                  <a:ext cx="20304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135" name="Ink 1134">
                  <a:extLst>
                    <a:ext uri="{FF2B5EF4-FFF2-40B4-BE49-F238E27FC236}">
                      <a16:creationId xmlns:a16="http://schemas.microsoft.com/office/drawing/2014/main" id="{E13155FF-36CA-0497-C2C5-5060A561C9B2}"/>
                    </a:ext>
                  </a:extLst>
                </p14:cNvPr>
                <p14:cNvContentPartPr/>
                <p14:nvPr/>
              </p14:nvContentPartPr>
              <p14:xfrm>
                <a:off x="6125131" y="1261332"/>
                <a:ext cx="75240" cy="123840"/>
              </p14:xfrm>
            </p:contentPart>
          </mc:Choice>
          <mc:Fallback xmlns="">
            <p:pic>
              <p:nvPicPr>
                <p:cNvPr id="1135" name="Ink 1134">
                  <a:extLst>
                    <a:ext uri="{FF2B5EF4-FFF2-40B4-BE49-F238E27FC236}">
                      <a16:creationId xmlns:a16="http://schemas.microsoft.com/office/drawing/2014/main" id="{E13155FF-36CA-0497-C2C5-5060A561C9B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116491" y="1252332"/>
                  <a:ext cx="928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36" name="Ink 1135">
                  <a:extLst>
                    <a:ext uri="{FF2B5EF4-FFF2-40B4-BE49-F238E27FC236}">
                      <a16:creationId xmlns:a16="http://schemas.microsoft.com/office/drawing/2014/main" id="{5FBC4C3D-77AA-8042-1E51-2BB9215B0538}"/>
                    </a:ext>
                  </a:extLst>
                </p14:cNvPr>
                <p14:cNvContentPartPr/>
                <p14:nvPr/>
              </p14:nvContentPartPr>
              <p14:xfrm>
                <a:off x="6131251" y="1271772"/>
                <a:ext cx="69480" cy="137880"/>
              </p14:xfrm>
            </p:contentPart>
          </mc:Choice>
          <mc:Fallback xmlns="">
            <p:pic>
              <p:nvPicPr>
                <p:cNvPr id="1136" name="Ink 1135">
                  <a:extLst>
                    <a:ext uri="{FF2B5EF4-FFF2-40B4-BE49-F238E27FC236}">
                      <a16:creationId xmlns:a16="http://schemas.microsoft.com/office/drawing/2014/main" id="{5FBC4C3D-77AA-8042-1E51-2BB9215B053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122251" y="1262772"/>
                  <a:ext cx="871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37" name="Ink 1136">
                  <a:extLst>
                    <a:ext uri="{FF2B5EF4-FFF2-40B4-BE49-F238E27FC236}">
                      <a16:creationId xmlns:a16="http://schemas.microsoft.com/office/drawing/2014/main" id="{F2F04CB2-7E85-E875-CFA5-F32CEB55B59A}"/>
                    </a:ext>
                  </a:extLst>
                </p14:cNvPr>
                <p14:cNvContentPartPr/>
                <p14:nvPr/>
              </p14:nvContentPartPr>
              <p14:xfrm>
                <a:off x="6084091" y="1217412"/>
                <a:ext cx="212400" cy="223920"/>
              </p14:xfrm>
            </p:contentPart>
          </mc:Choice>
          <mc:Fallback xmlns="">
            <p:pic>
              <p:nvPicPr>
                <p:cNvPr id="1137" name="Ink 1136">
                  <a:extLst>
                    <a:ext uri="{FF2B5EF4-FFF2-40B4-BE49-F238E27FC236}">
                      <a16:creationId xmlns:a16="http://schemas.microsoft.com/office/drawing/2014/main" id="{F2F04CB2-7E85-E875-CFA5-F32CEB55B59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75091" y="1208772"/>
                  <a:ext cx="2300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38" name="Ink 1137">
                  <a:extLst>
                    <a:ext uri="{FF2B5EF4-FFF2-40B4-BE49-F238E27FC236}">
                      <a16:creationId xmlns:a16="http://schemas.microsoft.com/office/drawing/2014/main" id="{BB6627F4-5E8D-61F5-BC63-AF9D78FF199F}"/>
                    </a:ext>
                  </a:extLst>
                </p14:cNvPr>
                <p14:cNvContentPartPr/>
                <p14:nvPr/>
              </p14:nvContentPartPr>
              <p14:xfrm>
                <a:off x="6479011" y="952812"/>
                <a:ext cx="167760" cy="662760"/>
              </p14:xfrm>
            </p:contentPart>
          </mc:Choice>
          <mc:Fallback xmlns="">
            <p:pic>
              <p:nvPicPr>
                <p:cNvPr id="1138" name="Ink 1137">
                  <a:extLst>
                    <a:ext uri="{FF2B5EF4-FFF2-40B4-BE49-F238E27FC236}">
                      <a16:creationId xmlns:a16="http://schemas.microsoft.com/office/drawing/2014/main" id="{BB6627F4-5E8D-61F5-BC63-AF9D78FF199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470371" y="943812"/>
                  <a:ext cx="185400" cy="68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139" name="Ink 1138">
                  <a:extLst>
                    <a:ext uri="{FF2B5EF4-FFF2-40B4-BE49-F238E27FC236}">
                      <a16:creationId xmlns:a16="http://schemas.microsoft.com/office/drawing/2014/main" id="{8C5D1E86-ED80-B820-3337-9D54C544E5AF}"/>
                    </a:ext>
                  </a:extLst>
                </p14:cNvPr>
                <p14:cNvContentPartPr/>
                <p14:nvPr/>
              </p14:nvContentPartPr>
              <p14:xfrm>
                <a:off x="6687451" y="1065132"/>
                <a:ext cx="360" cy="102600"/>
              </p14:xfrm>
            </p:contentPart>
          </mc:Choice>
          <mc:Fallback xmlns="">
            <p:pic>
              <p:nvPicPr>
                <p:cNvPr id="1139" name="Ink 1138">
                  <a:extLst>
                    <a:ext uri="{FF2B5EF4-FFF2-40B4-BE49-F238E27FC236}">
                      <a16:creationId xmlns:a16="http://schemas.microsoft.com/office/drawing/2014/main" id="{8C5D1E86-ED80-B820-3337-9D54C544E5A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678451" y="1056492"/>
                  <a:ext cx="180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40" name="Ink 1139">
                  <a:extLst>
                    <a:ext uri="{FF2B5EF4-FFF2-40B4-BE49-F238E27FC236}">
                      <a16:creationId xmlns:a16="http://schemas.microsoft.com/office/drawing/2014/main" id="{DE16E61C-AFAF-A96E-7601-84F6FDFABD0F}"/>
                    </a:ext>
                  </a:extLst>
                </p14:cNvPr>
                <p14:cNvContentPartPr/>
                <p14:nvPr/>
              </p14:nvContentPartPr>
              <p14:xfrm>
                <a:off x="6677731" y="1300932"/>
                <a:ext cx="107640" cy="161280"/>
              </p14:xfrm>
            </p:contentPart>
          </mc:Choice>
          <mc:Fallback xmlns="">
            <p:pic>
              <p:nvPicPr>
                <p:cNvPr id="1140" name="Ink 1139">
                  <a:extLst>
                    <a:ext uri="{FF2B5EF4-FFF2-40B4-BE49-F238E27FC236}">
                      <a16:creationId xmlns:a16="http://schemas.microsoft.com/office/drawing/2014/main" id="{DE16E61C-AFAF-A96E-7601-84F6FDFABD0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668731" y="1291932"/>
                  <a:ext cx="1252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141" name="Ink 1140">
                  <a:extLst>
                    <a:ext uri="{FF2B5EF4-FFF2-40B4-BE49-F238E27FC236}">
                      <a16:creationId xmlns:a16="http://schemas.microsoft.com/office/drawing/2014/main" id="{62D6274E-F4F3-7A9F-8489-1ED18EB5EAB6}"/>
                    </a:ext>
                  </a:extLst>
                </p14:cNvPr>
                <p14:cNvContentPartPr/>
                <p14:nvPr/>
              </p14:nvContentPartPr>
              <p14:xfrm>
                <a:off x="6819931" y="987732"/>
                <a:ext cx="159840" cy="635400"/>
              </p14:xfrm>
            </p:contentPart>
          </mc:Choice>
          <mc:Fallback xmlns="">
            <p:pic>
              <p:nvPicPr>
                <p:cNvPr id="1141" name="Ink 1140">
                  <a:extLst>
                    <a:ext uri="{FF2B5EF4-FFF2-40B4-BE49-F238E27FC236}">
                      <a16:creationId xmlns:a16="http://schemas.microsoft.com/office/drawing/2014/main" id="{62D6274E-F4F3-7A9F-8489-1ED18EB5EAB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810931" y="978732"/>
                  <a:ext cx="17748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42" name="Ink 1141">
                  <a:extLst>
                    <a:ext uri="{FF2B5EF4-FFF2-40B4-BE49-F238E27FC236}">
                      <a16:creationId xmlns:a16="http://schemas.microsoft.com/office/drawing/2014/main" id="{86AFC795-F002-2969-85AD-10D0790B2BED}"/>
                    </a:ext>
                  </a:extLst>
                </p14:cNvPr>
                <p14:cNvContentPartPr/>
                <p14:nvPr/>
              </p14:nvContentPartPr>
              <p14:xfrm>
                <a:off x="7096051" y="1159812"/>
                <a:ext cx="127080" cy="360"/>
              </p14:xfrm>
            </p:contentPart>
          </mc:Choice>
          <mc:Fallback xmlns="">
            <p:pic>
              <p:nvPicPr>
                <p:cNvPr id="1142" name="Ink 1141">
                  <a:extLst>
                    <a:ext uri="{FF2B5EF4-FFF2-40B4-BE49-F238E27FC236}">
                      <a16:creationId xmlns:a16="http://schemas.microsoft.com/office/drawing/2014/main" id="{86AFC795-F002-2969-85AD-10D0790B2BE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087051" y="1150812"/>
                  <a:ext cx="144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43" name="Ink 1142">
                  <a:extLst>
                    <a:ext uri="{FF2B5EF4-FFF2-40B4-BE49-F238E27FC236}">
                      <a16:creationId xmlns:a16="http://schemas.microsoft.com/office/drawing/2014/main" id="{B53CEC93-00A2-EF18-30E8-90F53CD09600}"/>
                    </a:ext>
                  </a:extLst>
                </p14:cNvPr>
                <p14:cNvContentPartPr/>
                <p14:nvPr/>
              </p14:nvContentPartPr>
              <p14:xfrm>
                <a:off x="7097131" y="1258092"/>
                <a:ext cx="89640" cy="360"/>
              </p14:xfrm>
            </p:contentPart>
          </mc:Choice>
          <mc:Fallback xmlns="">
            <p:pic>
              <p:nvPicPr>
                <p:cNvPr id="1143" name="Ink 1142">
                  <a:extLst>
                    <a:ext uri="{FF2B5EF4-FFF2-40B4-BE49-F238E27FC236}">
                      <a16:creationId xmlns:a16="http://schemas.microsoft.com/office/drawing/2014/main" id="{B53CEC93-00A2-EF18-30E8-90F53CD0960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088131" y="1249452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ED34D8D0-A73F-D694-E28F-731DDB6E39B0}"/>
              </a:ext>
            </a:extLst>
          </p:cNvPr>
          <p:cNvGrpSpPr/>
          <p:nvPr/>
        </p:nvGrpSpPr>
        <p:grpSpPr>
          <a:xfrm>
            <a:off x="7580611" y="534852"/>
            <a:ext cx="725040" cy="1335240"/>
            <a:chOff x="7580611" y="534852"/>
            <a:chExt cx="725040" cy="133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44" name="Ink 1143">
                  <a:extLst>
                    <a:ext uri="{FF2B5EF4-FFF2-40B4-BE49-F238E27FC236}">
                      <a16:creationId xmlns:a16="http://schemas.microsoft.com/office/drawing/2014/main" id="{FABA9142-87E0-2DE2-CB17-E392E3F57449}"/>
                    </a:ext>
                  </a:extLst>
                </p14:cNvPr>
                <p14:cNvContentPartPr/>
                <p14:nvPr/>
              </p14:nvContentPartPr>
              <p14:xfrm>
                <a:off x="7580611" y="539172"/>
                <a:ext cx="180720" cy="1330920"/>
              </p14:xfrm>
            </p:contentPart>
          </mc:Choice>
          <mc:Fallback xmlns="">
            <p:pic>
              <p:nvPicPr>
                <p:cNvPr id="1144" name="Ink 1143">
                  <a:extLst>
                    <a:ext uri="{FF2B5EF4-FFF2-40B4-BE49-F238E27FC236}">
                      <a16:creationId xmlns:a16="http://schemas.microsoft.com/office/drawing/2014/main" id="{FABA9142-87E0-2DE2-CB17-E392E3F5744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571971" y="530532"/>
                  <a:ext cx="198360" cy="13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45" name="Ink 1144">
                  <a:extLst>
                    <a:ext uri="{FF2B5EF4-FFF2-40B4-BE49-F238E27FC236}">
                      <a16:creationId xmlns:a16="http://schemas.microsoft.com/office/drawing/2014/main" id="{06436759-6035-FCB0-8899-98A6D801F444}"/>
                    </a:ext>
                  </a:extLst>
                </p14:cNvPr>
                <p14:cNvContentPartPr/>
                <p14:nvPr/>
              </p14:nvContentPartPr>
              <p14:xfrm>
                <a:off x="7855651" y="534852"/>
                <a:ext cx="360" cy="165240"/>
              </p14:xfrm>
            </p:contentPart>
          </mc:Choice>
          <mc:Fallback xmlns="">
            <p:pic>
              <p:nvPicPr>
                <p:cNvPr id="1145" name="Ink 1144">
                  <a:extLst>
                    <a:ext uri="{FF2B5EF4-FFF2-40B4-BE49-F238E27FC236}">
                      <a16:creationId xmlns:a16="http://schemas.microsoft.com/office/drawing/2014/main" id="{06436759-6035-FCB0-8899-98A6D801F44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846651" y="526212"/>
                  <a:ext cx="180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46" name="Ink 1145">
                  <a:extLst>
                    <a:ext uri="{FF2B5EF4-FFF2-40B4-BE49-F238E27FC236}">
                      <a16:creationId xmlns:a16="http://schemas.microsoft.com/office/drawing/2014/main" id="{301B8D22-2178-93C0-93F3-DB52F25919E2}"/>
                    </a:ext>
                  </a:extLst>
                </p14:cNvPr>
                <p14:cNvContentPartPr/>
                <p14:nvPr/>
              </p14:nvContentPartPr>
              <p14:xfrm>
                <a:off x="7797691" y="874332"/>
                <a:ext cx="134280" cy="141840"/>
              </p14:xfrm>
            </p:contentPart>
          </mc:Choice>
          <mc:Fallback xmlns="">
            <p:pic>
              <p:nvPicPr>
                <p:cNvPr id="1146" name="Ink 1145">
                  <a:extLst>
                    <a:ext uri="{FF2B5EF4-FFF2-40B4-BE49-F238E27FC236}">
                      <a16:creationId xmlns:a16="http://schemas.microsoft.com/office/drawing/2014/main" id="{301B8D22-2178-93C0-93F3-DB52F25919E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789051" y="865332"/>
                  <a:ext cx="1519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49" name="Ink 1148">
                  <a:extLst>
                    <a:ext uri="{FF2B5EF4-FFF2-40B4-BE49-F238E27FC236}">
                      <a16:creationId xmlns:a16="http://schemas.microsoft.com/office/drawing/2014/main" id="{AEC111AD-AB13-1624-8849-68BEBD3D7B6F}"/>
                    </a:ext>
                  </a:extLst>
                </p14:cNvPr>
                <p14:cNvContentPartPr/>
                <p14:nvPr/>
              </p14:nvContentPartPr>
              <p14:xfrm>
                <a:off x="7825051" y="1215612"/>
                <a:ext cx="132120" cy="149400"/>
              </p14:xfrm>
            </p:contentPart>
          </mc:Choice>
          <mc:Fallback xmlns="">
            <p:pic>
              <p:nvPicPr>
                <p:cNvPr id="1149" name="Ink 1148">
                  <a:extLst>
                    <a:ext uri="{FF2B5EF4-FFF2-40B4-BE49-F238E27FC236}">
                      <a16:creationId xmlns:a16="http://schemas.microsoft.com/office/drawing/2014/main" id="{AEC111AD-AB13-1624-8849-68BEBD3D7B6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816411" y="1206612"/>
                  <a:ext cx="14976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50" name="Ink 1149">
                  <a:extLst>
                    <a:ext uri="{FF2B5EF4-FFF2-40B4-BE49-F238E27FC236}">
                      <a16:creationId xmlns:a16="http://schemas.microsoft.com/office/drawing/2014/main" id="{81009585-D636-2814-0853-E1984AD7B7B2}"/>
                    </a:ext>
                  </a:extLst>
                </p14:cNvPr>
                <p14:cNvContentPartPr/>
                <p14:nvPr/>
              </p14:nvContentPartPr>
              <p14:xfrm>
                <a:off x="7864651" y="1622772"/>
                <a:ext cx="142200" cy="118800"/>
              </p14:xfrm>
            </p:contentPart>
          </mc:Choice>
          <mc:Fallback xmlns="">
            <p:pic>
              <p:nvPicPr>
                <p:cNvPr id="1150" name="Ink 1149">
                  <a:extLst>
                    <a:ext uri="{FF2B5EF4-FFF2-40B4-BE49-F238E27FC236}">
                      <a16:creationId xmlns:a16="http://schemas.microsoft.com/office/drawing/2014/main" id="{81009585-D636-2814-0853-E1984AD7B7B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855651" y="1613772"/>
                  <a:ext cx="1598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51" name="Ink 1150">
                  <a:extLst>
                    <a:ext uri="{FF2B5EF4-FFF2-40B4-BE49-F238E27FC236}">
                      <a16:creationId xmlns:a16="http://schemas.microsoft.com/office/drawing/2014/main" id="{28ADD06A-CE63-235E-BD04-7B78A4CC20EC}"/>
                    </a:ext>
                  </a:extLst>
                </p14:cNvPr>
                <p14:cNvContentPartPr/>
                <p14:nvPr/>
              </p14:nvContentPartPr>
              <p14:xfrm>
                <a:off x="8107651" y="677412"/>
                <a:ext cx="198000" cy="1114200"/>
              </p14:xfrm>
            </p:contentPart>
          </mc:Choice>
          <mc:Fallback xmlns="">
            <p:pic>
              <p:nvPicPr>
                <p:cNvPr id="1151" name="Ink 1150">
                  <a:extLst>
                    <a:ext uri="{FF2B5EF4-FFF2-40B4-BE49-F238E27FC236}">
                      <a16:creationId xmlns:a16="http://schemas.microsoft.com/office/drawing/2014/main" id="{28ADD06A-CE63-235E-BD04-7B78A4CC20E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099011" y="668772"/>
                  <a:ext cx="215640" cy="113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8" name="Group 1167">
            <a:extLst>
              <a:ext uri="{FF2B5EF4-FFF2-40B4-BE49-F238E27FC236}">
                <a16:creationId xmlns:a16="http://schemas.microsoft.com/office/drawing/2014/main" id="{5ABC4D5E-3E0B-88B0-27D7-06DB11B17509}"/>
              </a:ext>
            </a:extLst>
          </p:cNvPr>
          <p:cNvGrpSpPr/>
          <p:nvPr/>
        </p:nvGrpSpPr>
        <p:grpSpPr>
          <a:xfrm>
            <a:off x="673291" y="2807892"/>
            <a:ext cx="612720" cy="1012320"/>
            <a:chOff x="673291" y="2807892"/>
            <a:chExt cx="612720" cy="10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53" name="Ink 1152">
                  <a:extLst>
                    <a:ext uri="{FF2B5EF4-FFF2-40B4-BE49-F238E27FC236}">
                      <a16:creationId xmlns:a16="http://schemas.microsoft.com/office/drawing/2014/main" id="{5053FB71-2273-C152-571C-9DA0149174C9}"/>
                    </a:ext>
                  </a:extLst>
                </p14:cNvPr>
                <p14:cNvContentPartPr/>
                <p14:nvPr/>
              </p14:nvContentPartPr>
              <p14:xfrm>
                <a:off x="673291" y="2807892"/>
                <a:ext cx="231480" cy="1012320"/>
              </p14:xfrm>
            </p:contentPart>
          </mc:Choice>
          <mc:Fallback xmlns="">
            <p:pic>
              <p:nvPicPr>
                <p:cNvPr id="1153" name="Ink 1152">
                  <a:extLst>
                    <a:ext uri="{FF2B5EF4-FFF2-40B4-BE49-F238E27FC236}">
                      <a16:creationId xmlns:a16="http://schemas.microsoft.com/office/drawing/2014/main" id="{5053FB71-2273-C152-571C-9DA0149174C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64291" y="2799252"/>
                  <a:ext cx="249120" cy="10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54" name="Ink 1153">
                  <a:extLst>
                    <a:ext uri="{FF2B5EF4-FFF2-40B4-BE49-F238E27FC236}">
                      <a16:creationId xmlns:a16="http://schemas.microsoft.com/office/drawing/2014/main" id="{244186EF-EF82-8400-A631-5A8EEF4EF015}"/>
                    </a:ext>
                  </a:extLst>
                </p14:cNvPr>
                <p14:cNvContentPartPr/>
                <p14:nvPr/>
              </p14:nvContentPartPr>
              <p14:xfrm>
                <a:off x="841771" y="2955492"/>
                <a:ext cx="201240" cy="136800"/>
              </p14:xfrm>
            </p:contentPart>
          </mc:Choice>
          <mc:Fallback xmlns="">
            <p:pic>
              <p:nvPicPr>
                <p:cNvPr id="1154" name="Ink 1153">
                  <a:extLst>
                    <a:ext uri="{FF2B5EF4-FFF2-40B4-BE49-F238E27FC236}">
                      <a16:creationId xmlns:a16="http://schemas.microsoft.com/office/drawing/2014/main" id="{244186EF-EF82-8400-A631-5A8EEF4EF01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33131" y="2946852"/>
                  <a:ext cx="218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55" name="Ink 1154">
                  <a:extLst>
                    <a:ext uri="{FF2B5EF4-FFF2-40B4-BE49-F238E27FC236}">
                      <a16:creationId xmlns:a16="http://schemas.microsoft.com/office/drawing/2014/main" id="{BCE9029C-6F27-72BB-DBE7-12812F51E957}"/>
                    </a:ext>
                  </a:extLst>
                </p14:cNvPr>
                <p14:cNvContentPartPr/>
                <p14:nvPr/>
              </p14:nvContentPartPr>
              <p14:xfrm>
                <a:off x="922411" y="3363732"/>
                <a:ext cx="97920" cy="200880"/>
              </p14:xfrm>
            </p:contentPart>
          </mc:Choice>
          <mc:Fallback xmlns="">
            <p:pic>
              <p:nvPicPr>
                <p:cNvPr id="1155" name="Ink 1154">
                  <a:extLst>
                    <a:ext uri="{FF2B5EF4-FFF2-40B4-BE49-F238E27FC236}">
                      <a16:creationId xmlns:a16="http://schemas.microsoft.com/office/drawing/2014/main" id="{BCE9029C-6F27-72BB-DBE7-12812F51E95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13411" y="3355092"/>
                  <a:ext cx="1155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56" name="Ink 1155">
                  <a:extLst>
                    <a:ext uri="{FF2B5EF4-FFF2-40B4-BE49-F238E27FC236}">
                      <a16:creationId xmlns:a16="http://schemas.microsoft.com/office/drawing/2014/main" id="{DF62C9D2-D437-06F1-B20B-E7F382786E18}"/>
                    </a:ext>
                  </a:extLst>
                </p14:cNvPr>
                <p14:cNvContentPartPr/>
                <p14:nvPr/>
              </p14:nvContentPartPr>
              <p14:xfrm>
                <a:off x="1091611" y="2814012"/>
                <a:ext cx="194400" cy="917280"/>
              </p14:xfrm>
            </p:contentPart>
          </mc:Choice>
          <mc:Fallback xmlns="">
            <p:pic>
              <p:nvPicPr>
                <p:cNvPr id="1156" name="Ink 1155">
                  <a:extLst>
                    <a:ext uri="{FF2B5EF4-FFF2-40B4-BE49-F238E27FC236}">
                      <a16:creationId xmlns:a16="http://schemas.microsoft.com/office/drawing/2014/main" id="{DF62C9D2-D437-06F1-B20B-E7F382786E1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82611" y="2805012"/>
                  <a:ext cx="212040" cy="93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9" name="Group 1178">
            <a:extLst>
              <a:ext uri="{FF2B5EF4-FFF2-40B4-BE49-F238E27FC236}">
                <a16:creationId xmlns:a16="http://schemas.microsoft.com/office/drawing/2014/main" id="{A53FE963-75A4-5E5A-CE09-1F55EB5E7E07}"/>
              </a:ext>
            </a:extLst>
          </p:cNvPr>
          <p:cNvGrpSpPr/>
          <p:nvPr/>
        </p:nvGrpSpPr>
        <p:grpSpPr>
          <a:xfrm>
            <a:off x="1583011" y="2438532"/>
            <a:ext cx="2144520" cy="1354320"/>
            <a:chOff x="1583011" y="2438532"/>
            <a:chExt cx="2144520" cy="135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57" name="Ink 1156">
                  <a:extLst>
                    <a:ext uri="{FF2B5EF4-FFF2-40B4-BE49-F238E27FC236}">
                      <a16:creationId xmlns:a16="http://schemas.microsoft.com/office/drawing/2014/main" id="{9A6EE764-525E-E94E-C9AB-4CD80B594C50}"/>
                    </a:ext>
                  </a:extLst>
                </p14:cNvPr>
                <p14:cNvContentPartPr/>
                <p14:nvPr/>
              </p14:nvContentPartPr>
              <p14:xfrm>
                <a:off x="1583011" y="2868732"/>
                <a:ext cx="144000" cy="266040"/>
              </p14:xfrm>
            </p:contentPart>
          </mc:Choice>
          <mc:Fallback xmlns="">
            <p:pic>
              <p:nvPicPr>
                <p:cNvPr id="1157" name="Ink 1156">
                  <a:extLst>
                    <a:ext uri="{FF2B5EF4-FFF2-40B4-BE49-F238E27FC236}">
                      <a16:creationId xmlns:a16="http://schemas.microsoft.com/office/drawing/2014/main" id="{9A6EE764-525E-E94E-C9AB-4CD80B594C5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574371" y="2860092"/>
                  <a:ext cx="1616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58" name="Ink 1157">
                  <a:extLst>
                    <a:ext uri="{FF2B5EF4-FFF2-40B4-BE49-F238E27FC236}">
                      <a16:creationId xmlns:a16="http://schemas.microsoft.com/office/drawing/2014/main" id="{CF057737-49D0-A2B5-2002-508B4E2FFEF4}"/>
                    </a:ext>
                  </a:extLst>
                </p14:cNvPr>
                <p14:cNvContentPartPr/>
                <p14:nvPr/>
              </p14:nvContentPartPr>
              <p14:xfrm>
                <a:off x="1647091" y="2923812"/>
                <a:ext cx="74520" cy="135720"/>
              </p14:xfrm>
            </p:contentPart>
          </mc:Choice>
          <mc:Fallback xmlns="">
            <p:pic>
              <p:nvPicPr>
                <p:cNvPr id="1158" name="Ink 1157">
                  <a:extLst>
                    <a:ext uri="{FF2B5EF4-FFF2-40B4-BE49-F238E27FC236}">
                      <a16:creationId xmlns:a16="http://schemas.microsoft.com/office/drawing/2014/main" id="{CF057737-49D0-A2B5-2002-508B4E2FFEF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638451" y="2915172"/>
                  <a:ext cx="921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59" name="Ink 1158">
                  <a:extLst>
                    <a:ext uri="{FF2B5EF4-FFF2-40B4-BE49-F238E27FC236}">
                      <a16:creationId xmlns:a16="http://schemas.microsoft.com/office/drawing/2014/main" id="{AF38A5B0-8B75-2515-0824-F7C6310F6E9C}"/>
                    </a:ext>
                  </a:extLst>
                </p14:cNvPr>
                <p14:cNvContentPartPr/>
                <p14:nvPr/>
              </p14:nvContentPartPr>
              <p14:xfrm>
                <a:off x="1607131" y="2846772"/>
                <a:ext cx="195840" cy="291600"/>
              </p14:xfrm>
            </p:contentPart>
          </mc:Choice>
          <mc:Fallback xmlns="">
            <p:pic>
              <p:nvPicPr>
                <p:cNvPr id="1159" name="Ink 1158">
                  <a:extLst>
                    <a:ext uri="{FF2B5EF4-FFF2-40B4-BE49-F238E27FC236}">
                      <a16:creationId xmlns:a16="http://schemas.microsoft.com/office/drawing/2014/main" id="{AF38A5B0-8B75-2515-0824-F7C6310F6E9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598131" y="2837772"/>
                  <a:ext cx="21348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160" name="Ink 1159">
                  <a:extLst>
                    <a:ext uri="{FF2B5EF4-FFF2-40B4-BE49-F238E27FC236}">
                      <a16:creationId xmlns:a16="http://schemas.microsoft.com/office/drawing/2014/main" id="{A9A2867F-EBF0-5E0D-7151-460F1F398025}"/>
                    </a:ext>
                  </a:extLst>
                </p14:cNvPr>
                <p14:cNvContentPartPr/>
                <p14:nvPr/>
              </p14:nvContentPartPr>
              <p14:xfrm>
                <a:off x="2004211" y="2726172"/>
                <a:ext cx="210960" cy="1063080"/>
              </p14:xfrm>
            </p:contentPart>
          </mc:Choice>
          <mc:Fallback xmlns="">
            <p:pic>
              <p:nvPicPr>
                <p:cNvPr id="1160" name="Ink 1159">
                  <a:extLst>
                    <a:ext uri="{FF2B5EF4-FFF2-40B4-BE49-F238E27FC236}">
                      <a16:creationId xmlns:a16="http://schemas.microsoft.com/office/drawing/2014/main" id="{A9A2867F-EBF0-5E0D-7151-460F1F39802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995571" y="2717532"/>
                  <a:ext cx="228600" cy="10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161" name="Ink 1160">
                  <a:extLst>
                    <a:ext uri="{FF2B5EF4-FFF2-40B4-BE49-F238E27FC236}">
                      <a16:creationId xmlns:a16="http://schemas.microsoft.com/office/drawing/2014/main" id="{0E6FFE17-0D82-BA2F-723D-1D5A62CD08A3}"/>
                    </a:ext>
                  </a:extLst>
                </p14:cNvPr>
                <p14:cNvContentPartPr/>
                <p14:nvPr/>
              </p14:nvContentPartPr>
              <p14:xfrm>
                <a:off x="2228131" y="2915172"/>
                <a:ext cx="121320" cy="146520"/>
              </p14:xfrm>
            </p:contentPart>
          </mc:Choice>
          <mc:Fallback xmlns="">
            <p:pic>
              <p:nvPicPr>
                <p:cNvPr id="1161" name="Ink 1160">
                  <a:extLst>
                    <a:ext uri="{FF2B5EF4-FFF2-40B4-BE49-F238E27FC236}">
                      <a16:creationId xmlns:a16="http://schemas.microsoft.com/office/drawing/2014/main" id="{0E6FFE17-0D82-BA2F-723D-1D5A62CD08A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219131" y="2906532"/>
                  <a:ext cx="1389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162" name="Ink 1161">
                  <a:extLst>
                    <a:ext uri="{FF2B5EF4-FFF2-40B4-BE49-F238E27FC236}">
                      <a16:creationId xmlns:a16="http://schemas.microsoft.com/office/drawing/2014/main" id="{D27F07D5-8565-CE76-723D-69E6903A4926}"/>
                    </a:ext>
                  </a:extLst>
                </p14:cNvPr>
                <p14:cNvContentPartPr/>
                <p14:nvPr/>
              </p14:nvContentPartPr>
              <p14:xfrm>
                <a:off x="2299411" y="3397572"/>
                <a:ext cx="360" cy="152280"/>
              </p14:xfrm>
            </p:contentPart>
          </mc:Choice>
          <mc:Fallback xmlns="">
            <p:pic>
              <p:nvPicPr>
                <p:cNvPr id="1162" name="Ink 1161">
                  <a:extLst>
                    <a:ext uri="{FF2B5EF4-FFF2-40B4-BE49-F238E27FC236}">
                      <a16:creationId xmlns:a16="http://schemas.microsoft.com/office/drawing/2014/main" id="{D27F07D5-8565-CE76-723D-69E6903A492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290771" y="3388932"/>
                  <a:ext cx="180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163" name="Ink 1162">
                  <a:extLst>
                    <a:ext uri="{FF2B5EF4-FFF2-40B4-BE49-F238E27FC236}">
                      <a16:creationId xmlns:a16="http://schemas.microsoft.com/office/drawing/2014/main" id="{2C48F669-7707-95B4-4748-A336EF73D1C5}"/>
                    </a:ext>
                  </a:extLst>
                </p14:cNvPr>
                <p14:cNvContentPartPr/>
                <p14:nvPr/>
              </p14:nvContentPartPr>
              <p14:xfrm>
                <a:off x="2445211" y="2674332"/>
                <a:ext cx="164880" cy="1118520"/>
              </p14:xfrm>
            </p:contentPart>
          </mc:Choice>
          <mc:Fallback xmlns="">
            <p:pic>
              <p:nvPicPr>
                <p:cNvPr id="1163" name="Ink 1162">
                  <a:extLst>
                    <a:ext uri="{FF2B5EF4-FFF2-40B4-BE49-F238E27FC236}">
                      <a16:creationId xmlns:a16="http://schemas.microsoft.com/office/drawing/2014/main" id="{2C48F669-7707-95B4-4748-A336EF73D1C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436571" y="2665692"/>
                  <a:ext cx="182520" cy="11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164" name="Ink 1163">
                  <a:extLst>
                    <a:ext uri="{FF2B5EF4-FFF2-40B4-BE49-F238E27FC236}">
                      <a16:creationId xmlns:a16="http://schemas.microsoft.com/office/drawing/2014/main" id="{6889F53C-A3B7-BFFF-2B12-1E4220A59BCD}"/>
                    </a:ext>
                  </a:extLst>
                </p14:cNvPr>
                <p14:cNvContentPartPr/>
                <p14:nvPr/>
              </p14:nvContentPartPr>
              <p14:xfrm>
                <a:off x="2780731" y="3143412"/>
                <a:ext cx="78840" cy="360"/>
              </p14:xfrm>
            </p:contentPart>
          </mc:Choice>
          <mc:Fallback xmlns="">
            <p:pic>
              <p:nvPicPr>
                <p:cNvPr id="1164" name="Ink 1163">
                  <a:extLst>
                    <a:ext uri="{FF2B5EF4-FFF2-40B4-BE49-F238E27FC236}">
                      <a16:creationId xmlns:a16="http://schemas.microsoft.com/office/drawing/2014/main" id="{6889F53C-A3B7-BFFF-2B12-1E4220A59BC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771731" y="3134772"/>
                  <a:ext cx="96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165" name="Ink 1164">
                  <a:extLst>
                    <a:ext uri="{FF2B5EF4-FFF2-40B4-BE49-F238E27FC236}">
                      <a16:creationId xmlns:a16="http://schemas.microsoft.com/office/drawing/2014/main" id="{26EB297E-C4D8-F33B-A3C4-B088290A9F25}"/>
                    </a:ext>
                  </a:extLst>
                </p14:cNvPr>
                <p14:cNvContentPartPr/>
                <p14:nvPr/>
              </p14:nvContentPartPr>
              <p14:xfrm>
                <a:off x="2757691" y="3308292"/>
                <a:ext cx="100440" cy="2160"/>
              </p14:xfrm>
            </p:contentPart>
          </mc:Choice>
          <mc:Fallback xmlns="">
            <p:pic>
              <p:nvPicPr>
                <p:cNvPr id="1165" name="Ink 1164">
                  <a:extLst>
                    <a:ext uri="{FF2B5EF4-FFF2-40B4-BE49-F238E27FC236}">
                      <a16:creationId xmlns:a16="http://schemas.microsoft.com/office/drawing/2014/main" id="{26EB297E-C4D8-F33B-A3C4-B088290A9F2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748691" y="3299652"/>
                  <a:ext cx="1180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166" name="Ink 1165">
                  <a:extLst>
                    <a:ext uri="{FF2B5EF4-FFF2-40B4-BE49-F238E27FC236}">
                      <a16:creationId xmlns:a16="http://schemas.microsoft.com/office/drawing/2014/main" id="{4EB5BE7A-EC99-9A61-5B0E-C0A771261042}"/>
                    </a:ext>
                  </a:extLst>
                </p14:cNvPr>
                <p14:cNvContentPartPr/>
                <p14:nvPr/>
              </p14:nvContentPartPr>
              <p14:xfrm>
                <a:off x="3071251" y="2438532"/>
                <a:ext cx="168840" cy="1293120"/>
              </p14:xfrm>
            </p:contentPart>
          </mc:Choice>
          <mc:Fallback xmlns="">
            <p:pic>
              <p:nvPicPr>
                <p:cNvPr id="1166" name="Ink 1165">
                  <a:extLst>
                    <a:ext uri="{FF2B5EF4-FFF2-40B4-BE49-F238E27FC236}">
                      <a16:creationId xmlns:a16="http://schemas.microsoft.com/office/drawing/2014/main" id="{4EB5BE7A-EC99-9A61-5B0E-C0A77126104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062251" y="2429892"/>
                  <a:ext cx="186480" cy="13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169" name="Ink 1168">
                  <a:extLst>
                    <a:ext uri="{FF2B5EF4-FFF2-40B4-BE49-F238E27FC236}">
                      <a16:creationId xmlns:a16="http://schemas.microsoft.com/office/drawing/2014/main" id="{00CE4B20-E613-D6F5-5548-32FE50E2CDAE}"/>
                    </a:ext>
                  </a:extLst>
                </p14:cNvPr>
                <p14:cNvContentPartPr/>
                <p14:nvPr/>
              </p14:nvContentPartPr>
              <p14:xfrm>
                <a:off x="3269611" y="2519892"/>
                <a:ext cx="120600" cy="135000"/>
              </p14:xfrm>
            </p:contentPart>
          </mc:Choice>
          <mc:Fallback xmlns="">
            <p:pic>
              <p:nvPicPr>
                <p:cNvPr id="1169" name="Ink 1168">
                  <a:extLst>
                    <a:ext uri="{FF2B5EF4-FFF2-40B4-BE49-F238E27FC236}">
                      <a16:creationId xmlns:a16="http://schemas.microsoft.com/office/drawing/2014/main" id="{00CE4B20-E613-D6F5-5548-32FE50E2CDA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260971" y="2511252"/>
                  <a:ext cx="138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171" name="Ink 1170">
                  <a:extLst>
                    <a:ext uri="{FF2B5EF4-FFF2-40B4-BE49-F238E27FC236}">
                      <a16:creationId xmlns:a16="http://schemas.microsoft.com/office/drawing/2014/main" id="{4029007B-3073-6ABE-0B48-B30745D36D42}"/>
                    </a:ext>
                  </a:extLst>
                </p14:cNvPr>
                <p14:cNvContentPartPr/>
                <p14:nvPr/>
              </p14:nvContentPartPr>
              <p14:xfrm>
                <a:off x="3290131" y="2882052"/>
                <a:ext cx="162000" cy="137520"/>
              </p14:xfrm>
            </p:contentPart>
          </mc:Choice>
          <mc:Fallback xmlns="">
            <p:pic>
              <p:nvPicPr>
                <p:cNvPr id="1171" name="Ink 1170">
                  <a:extLst>
                    <a:ext uri="{FF2B5EF4-FFF2-40B4-BE49-F238E27FC236}">
                      <a16:creationId xmlns:a16="http://schemas.microsoft.com/office/drawing/2014/main" id="{4029007B-3073-6ABE-0B48-B30745D36D4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281491" y="2873052"/>
                  <a:ext cx="1796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172" name="Ink 1171">
                  <a:extLst>
                    <a:ext uri="{FF2B5EF4-FFF2-40B4-BE49-F238E27FC236}">
                      <a16:creationId xmlns:a16="http://schemas.microsoft.com/office/drawing/2014/main" id="{6364313B-80B8-8AC1-3C11-75AC2CE05AD5}"/>
                    </a:ext>
                  </a:extLst>
                </p14:cNvPr>
                <p14:cNvContentPartPr/>
                <p14:nvPr/>
              </p14:nvContentPartPr>
              <p14:xfrm>
                <a:off x="3307051" y="3153492"/>
                <a:ext cx="103320" cy="128160"/>
              </p14:xfrm>
            </p:contentPart>
          </mc:Choice>
          <mc:Fallback xmlns="">
            <p:pic>
              <p:nvPicPr>
                <p:cNvPr id="1172" name="Ink 1171">
                  <a:extLst>
                    <a:ext uri="{FF2B5EF4-FFF2-40B4-BE49-F238E27FC236}">
                      <a16:creationId xmlns:a16="http://schemas.microsoft.com/office/drawing/2014/main" id="{6364313B-80B8-8AC1-3C11-75AC2CE05AD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298051" y="3144492"/>
                  <a:ext cx="1209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73" name="Ink 1172">
                  <a:extLst>
                    <a:ext uri="{FF2B5EF4-FFF2-40B4-BE49-F238E27FC236}">
                      <a16:creationId xmlns:a16="http://schemas.microsoft.com/office/drawing/2014/main" id="{3AFB17CE-815A-8C0F-F840-11666F158478}"/>
                    </a:ext>
                  </a:extLst>
                </p14:cNvPr>
                <p14:cNvContentPartPr/>
                <p14:nvPr/>
              </p14:nvContentPartPr>
              <p14:xfrm>
                <a:off x="3346651" y="3429972"/>
                <a:ext cx="91080" cy="221400"/>
              </p14:xfrm>
            </p:contentPart>
          </mc:Choice>
          <mc:Fallback xmlns="">
            <p:pic>
              <p:nvPicPr>
                <p:cNvPr id="1173" name="Ink 1172">
                  <a:extLst>
                    <a:ext uri="{FF2B5EF4-FFF2-40B4-BE49-F238E27FC236}">
                      <a16:creationId xmlns:a16="http://schemas.microsoft.com/office/drawing/2014/main" id="{3AFB17CE-815A-8C0F-F840-11666F15847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337651" y="3420972"/>
                  <a:ext cx="1087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74" name="Ink 1173">
                  <a:extLst>
                    <a:ext uri="{FF2B5EF4-FFF2-40B4-BE49-F238E27FC236}">
                      <a16:creationId xmlns:a16="http://schemas.microsoft.com/office/drawing/2014/main" id="{3F663571-332D-5C50-9C7A-6EC208546CE5}"/>
                    </a:ext>
                  </a:extLst>
                </p14:cNvPr>
                <p14:cNvContentPartPr/>
                <p14:nvPr/>
              </p14:nvContentPartPr>
              <p14:xfrm>
                <a:off x="3528091" y="2495412"/>
                <a:ext cx="199440" cy="1200600"/>
              </p14:xfrm>
            </p:contentPart>
          </mc:Choice>
          <mc:Fallback xmlns="">
            <p:pic>
              <p:nvPicPr>
                <p:cNvPr id="1174" name="Ink 1173">
                  <a:extLst>
                    <a:ext uri="{FF2B5EF4-FFF2-40B4-BE49-F238E27FC236}">
                      <a16:creationId xmlns:a16="http://schemas.microsoft.com/office/drawing/2014/main" id="{3F663571-332D-5C50-9C7A-6EC208546CE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519451" y="2486412"/>
                  <a:ext cx="217080" cy="121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8" name="Group 1177">
            <a:extLst>
              <a:ext uri="{FF2B5EF4-FFF2-40B4-BE49-F238E27FC236}">
                <a16:creationId xmlns:a16="http://schemas.microsoft.com/office/drawing/2014/main" id="{A0AF4372-4C57-08DB-3E2F-A8A5853A5C92}"/>
              </a:ext>
            </a:extLst>
          </p:cNvPr>
          <p:cNvGrpSpPr/>
          <p:nvPr/>
        </p:nvGrpSpPr>
        <p:grpSpPr>
          <a:xfrm>
            <a:off x="4004731" y="2686572"/>
            <a:ext cx="1296000" cy="524880"/>
            <a:chOff x="4004731" y="2686572"/>
            <a:chExt cx="1296000" cy="52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75" name="Ink 1174">
                  <a:extLst>
                    <a:ext uri="{FF2B5EF4-FFF2-40B4-BE49-F238E27FC236}">
                      <a16:creationId xmlns:a16="http://schemas.microsoft.com/office/drawing/2014/main" id="{0110DDAC-61A4-811F-7150-84D26E153B76}"/>
                    </a:ext>
                  </a:extLst>
                </p14:cNvPr>
                <p14:cNvContentPartPr/>
                <p14:nvPr/>
              </p14:nvContentPartPr>
              <p14:xfrm>
                <a:off x="4004731" y="3095172"/>
                <a:ext cx="1251000" cy="34920"/>
              </p14:xfrm>
            </p:contentPart>
          </mc:Choice>
          <mc:Fallback xmlns="">
            <p:pic>
              <p:nvPicPr>
                <p:cNvPr id="1175" name="Ink 1174">
                  <a:extLst>
                    <a:ext uri="{FF2B5EF4-FFF2-40B4-BE49-F238E27FC236}">
                      <a16:creationId xmlns:a16="http://schemas.microsoft.com/office/drawing/2014/main" id="{0110DDAC-61A4-811F-7150-84D26E153B7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996091" y="3086532"/>
                  <a:ext cx="12686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76" name="Ink 1175">
                  <a:extLst>
                    <a:ext uri="{FF2B5EF4-FFF2-40B4-BE49-F238E27FC236}">
                      <a16:creationId xmlns:a16="http://schemas.microsoft.com/office/drawing/2014/main" id="{51BC902A-E887-C1AF-1745-4672A1297AA0}"/>
                    </a:ext>
                  </a:extLst>
                </p14:cNvPr>
                <p14:cNvContentPartPr/>
                <p14:nvPr/>
              </p14:nvContentPartPr>
              <p14:xfrm>
                <a:off x="5137291" y="3005892"/>
                <a:ext cx="163440" cy="205560"/>
              </p14:xfrm>
            </p:contentPart>
          </mc:Choice>
          <mc:Fallback xmlns="">
            <p:pic>
              <p:nvPicPr>
                <p:cNvPr id="1176" name="Ink 1175">
                  <a:extLst>
                    <a:ext uri="{FF2B5EF4-FFF2-40B4-BE49-F238E27FC236}">
                      <a16:creationId xmlns:a16="http://schemas.microsoft.com/office/drawing/2014/main" id="{51BC902A-E887-C1AF-1745-4672A1297AA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128651" y="2996892"/>
                  <a:ext cx="1810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177" name="Ink 1176">
                  <a:extLst>
                    <a:ext uri="{FF2B5EF4-FFF2-40B4-BE49-F238E27FC236}">
                      <a16:creationId xmlns:a16="http://schemas.microsoft.com/office/drawing/2014/main" id="{70FCC235-4FA7-D8BF-F5FF-4DBD1696B23B}"/>
                    </a:ext>
                  </a:extLst>
                </p14:cNvPr>
                <p14:cNvContentPartPr/>
                <p14:nvPr/>
              </p14:nvContentPartPr>
              <p14:xfrm>
                <a:off x="4452931" y="2686572"/>
                <a:ext cx="174600" cy="270000"/>
              </p14:xfrm>
            </p:contentPart>
          </mc:Choice>
          <mc:Fallback xmlns="">
            <p:pic>
              <p:nvPicPr>
                <p:cNvPr id="1177" name="Ink 1176">
                  <a:extLst>
                    <a:ext uri="{FF2B5EF4-FFF2-40B4-BE49-F238E27FC236}">
                      <a16:creationId xmlns:a16="http://schemas.microsoft.com/office/drawing/2014/main" id="{70FCC235-4FA7-D8BF-F5FF-4DBD1696B23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444291" y="2677932"/>
                  <a:ext cx="192240" cy="28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6" name="Group 1195">
            <a:extLst>
              <a:ext uri="{FF2B5EF4-FFF2-40B4-BE49-F238E27FC236}">
                <a16:creationId xmlns:a16="http://schemas.microsoft.com/office/drawing/2014/main" id="{EEF256A7-ADB2-0E20-B6F7-594F00E209DD}"/>
              </a:ext>
            </a:extLst>
          </p:cNvPr>
          <p:cNvGrpSpPr/>
          <p:nvPr/>
        </p:nvGrpSpPr>
        <p:grpSpPr>
          <a:xfrm>
            <a:off x="5623291" y="2275092"/>
            <a:ext cx="2101680" cy="1298520"/>
            <a:chOff x="5623291" y="2275092"/>
            <a:chExt cx="2101680" cy="129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80" name="Ink 1179">
                  <a:extLst>
                    <a:ext uri="{FF2B5EF4-FFF2-40B4-BE49-F238E27FC236}">
                      <a16:creationId xmlns:a16="http://schemas.microsoft.com/office/drawing/2014/main" id="{D4C66121-5578-EB9D-0F07-3E6B8BDC5DF7}"/>
                    </a:ext>
                  </a:extLst>
                </p14:cNvPr>
                <p14:cNvContentPartPr/>
                <p14:nvPr/>
              </p14:nvContentPartPr>
              <p14:xfrm>
                <a:off x="5623291" y="2708892"/>
                <a:ext cx="153360" cy="703800"/>
              </p14:xfrm>
            </p:contentPart>
          </mc:Choice>
          <mc:Fallback xmlns="">
            <p:pic>
              <p:nvPicPr>
                <p:cNvPr id="1180" name="Ink 1179">
                  <a:extLst>
                    <a:ext uri="{FF2B5EF4-FFF2-40B4-BE49-F238E27FC236}">
                      <a16:creationId xmlns:a16="http://schemas.microsoft.com/office/drawing/2014/main" id="{D4C66121-5578-EB9D-0F07-3E6B8BDC5DF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614291" y="2700252"/>
                  <a:ext cx="17100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81" name="Ink 1180">
                  <a:extLst>
                    <a:ext uri="{FF2B5EF4-FFF2-40B4-BE49-F238E27FC236}">
                      <a16:creationId xmlns:a16="http://schemas.microsoft.com/office/drawing/2014/main" id="{26BF6D2C-E798-9C26-9250-24502825B60B}"/>
                    </a:ext>
                  </a:extLst>
                </p14:cNvPr>
                <p14:cNvContentPartPr/>
                <p14:nvPr/>
              </p14:nvContentPartPr>
              <p14:xfrm>
                <a:off x="5782411" y="2711412"/>
                <a:ext cx="93240" cy="138240"/>
              </p14:xfrm>
            </p:contentPart>
          </mc:Choice>
          <mc:Fallback xmlns="">
            <p:pic>
              <p:nvPicPr>
                <p:cNvPr id="1181" name="Ink 1180">
                  <a:extLst>
                    <a:ext uri="{FF2B5EF4-FFF2-40B4-BE49-F238E27FC236}">
                      <a16:creationId xmlns:a16="http://schemas.microsoft.com/office/drawing/2014/main" id="{26BF6D2C-E798-9C26-9250-24502825B60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773411" y="2702412"/>
                  <a:ext cx="11088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82" name="Ink 1181">
                  <a:extLst>
                    <a:ext uri="{FF2B5EF4-FFF2-40B4-BE49-F238E27FC236}">
                      <a16:creationId xmlns:a16="http://schemas.microsoft.com/office/drawing/2014/main" id="{19C25662-A69D-79F8-E1E3-95B0F79B1E84}"/>
                    </a:ext>
                  </a:extLst>
                </p14:cNvPr>
                <p14:cNvContentPartPr/>
                <p14:nvPr/>
              </p14:nvContentPartPr>
              <p14:xfrm>
                <a:off x="5857291" y="3099852"/>
                <a:ext cx="360" cy="150120"/>
              </p14:xfrm>
            </p:contentPart>
          </mc:Choice>
          <mc:Fallback xmlns="">
            <p:pic>
              <p:nvPicPr>
                <p:cNvPr id="1182" name="Ink 1181">
                  <a:extLst>
                    <a:ext uri="{FF2B5EF4-FFF2-40B4-BE49-F238E27FC236}">
                      <a16:creationId xmlns:a16="http://schemas.microsoft.com/office/drawing/2014/main" id="{19C25662-A69D-79F8-E1E3-95B0F79B1E8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848291" y="3090852"/>
                  <a:ext cx="18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83" name="Ink 1182">
                  <a:extLst>
                    <a:ext uri="{FF2B5EF4-FFF2-40B4-BE49-F238E27FC236}">
                      <a16:creationId xmlns:a16="http://schemas.microsoft.com/office/drawing/2014/main" id="{13636F46-F78A-7C15-A62A-12B7F88B06F5}"/>
                    </a:ext>
                  </a:extLst>
                </p14:cNvPr>
                <p14:cNvContentPartPr/>
                <p14:nvPr/>
              </p14:nvContentPartPr>
              <p14:xfrm>
                <a:off x="5996251" y="2662812"/>
                <a:ext cx="107640" cy="657000"/>
              </p14:xfrm>
            </p:contentPart>
          </mc:Choice>
          <mc:Fallback xmlns="">
            <p:pic>
              <p:nvPicPr>
                <p:cNvPr id="1183" name="Ink 1182">
                  <a:extLst>
                    <a:ext uri="{FF2B5EF4-FFF2-40B4-BE49-F238E27FC236}">
                      <a16:creationId xmlns:a16="http://schemas.microsoft.com/office/drawing/2014/main" id="{13636F46-F78A-7C15-A62A-12B7F88B06F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987611" y="2654172"/>
                  <a:ext cx="12528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184" name="Ink 1183">
                  <a:extLst>
                    <a:ext uri="{FF2B5EF4-FFF2-40B4-BE49-F238E27FC236}">
                      <a16:creationId xmlns:a16="http://schemas.microsoft.com/office/drawing/2014/main" id="{6CBA3305-D8FD-BCD9-2650-9FD9028F3896}"/>
                    </a:ext>
                  </a:extLst>
                </p14:cNvPr>
                <p14:cNvContentPartPr/>
                <p14:nvPr/>
              </p14:nvContentPartPr>
              <p14:xfrm>
                <a:off x="6215491" y="2950452"/>
                <a:ext cx="124200" cy="123120"/>
              </p14:xfrm>
            </p:contentPart>
          </mc:Choice>
          <mc:Fallback xmlns="">
            <p:pic>
              <p:nvPicPr>
                <p:cNvPr id="1184" name="Ink 1183">
                  <a:extLst>
                    <a:ext uri="{FF2B5EF4-FFF2-40B4-BE49-F238E27FC236}">
                      <a16:creationId xmlns:a16="http://schemas.microsoft.com/office/drawing/2014/main" id="{6CBA3305-D8FD-BCD9-2650-9FD9028F389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206491" y="2941452"/>
                  <a:ext cx="1418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185" name="Ink 1184">
                  <a:extLst>
                    <a:ext uri="{FF2B5EF4-FFF2-40B4-BE49-F238E27FC236}">
                      <a16:creationId xmlns:a16="http://schemas.microsoft.com/office/drawing/2014/main" id="{7914CD9D-73E7-C959-8F77-24D835591744}"/>
                    </a:ext>
                  </a:extLst>
                </p14:cNvPr>
                <p14:cNvContentPartPr/>
                <p14:nvPr/>
              </p14:nvContentPartPr>
              <p14:xfrm>
                <a:off x="6238531" y="2964852"/>
                <a:ext cx="101160" cy="128520"/>
              </p14:xfrm>
            </p:contentPart>
          </mc:Choice>
          <mc:Fallback xmlns="">
            <p:pic>
              <p:nvPicPr>
                <p:cNvPr id="1185" name="Ink 1184">
                  <a:extLst>
                    <a:ext uri="{FF2B5EF4-FFF2-40B4-BE49-F238E27FC236}">
                      <a16:creationId xmlns:a16="http://schemas.microsoft.com/office/drawing/2014/main" id="{7914CD9D-73E7-C959-8F77-24D83559174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229531" y="2955852"/>
                  <a:ext cx="1188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186" name="Ink 1185">
                  <a:extLst>
                    <a:ext uri="{FF2B5EF4-FFF2-40B4-BE49-F238E27FC236}">
                      <a16:creationId xmlns:a16="http://schemas.microsoft.com/office/drawing/2014/main" id="{EBC1BD80-C497-CB7A-B409-7E4736D15AAF}"/>
                    </a:ext>
                  </a:extLst>
                </p14:cNvPr>
                <p14:cNvContentPartPr/>
                <p14:nvPr/>
              </p14:nvContentPartPr>
              <p14:xfrm>
                <a:off x="6204331" y="2915172"/>
                <a:ext cx="191160" cy="244080"/>
              </p14:xfrm>
            </p:contentPart>
          </mc:Choice>
          <mc:Fallback xmlns="">
            <p:pic>
              <p:nvPicPr>
                <p:cNvPr id="1186" name="Ink 1185">
                  <a:extLst>
                    <a:ext uri="{FF2B5EF4-FFF2-40B4-BE49-F238E27FC236}">
                      <a16:creationId xmlns:a16="http://schemas.microsoft.com/office/drawing/2014/main" id="{EBC1BD80-C497-CB7A-B409-7E4736D15AA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195691" y="2906532"/>
                  <a:ext cx="2088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187" name="Ink 1186">
                  <a:extLst>
                    <a:ext uri="{FF2B5EF4-FFF2-40B4-BE49-F238E27FC236}">
                      <a16:creationId xmlns:a16="http://schemas.microsoft.com/office/drawing/2014/main" id="{7AE23E0E-B414-04FD-6171-D55E3BFDE252}"/>
                    </a:ext>
                  </a:extLst>
                </p14:cNvPr>
                <p14:cNvContentPartPr/>
                <p14:nvPr/>
              </p14:nvContentPartPr>
              <p14:xfrm>
                <a:off x="6493411" y="2648412"/>
                <a:ext cx="166320" cy="770040"/>
              </p14:xfrm>
            </p:contentPart>
          </mc:Choice>
          <mc:Fallback xmlns="">
            <p:pic>
              <p:nvPicPr>
                <p:cNvPr id="1187" name="Ink 1186">
                  <a:extLst>
                    <a:ext uri="{FF2B5EF4-FFF2-40B4-BE49-F238E27FC236}">
                      <a16:creationId xmlns:a16="http://schemas.microsoft.com/office/drawing/2014/main" id="{7AE23E0E-B414-04FD-6171-D55E3BFDE25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484411" y="2639772"/>
                  <a:ext cx="183960" cy="78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188" name="Ink 1187">
                  <a:extLst>
                    <a:ext uri="{FF2B5EF4-FFF2-40B4-BE49-F238E27FC236}">
                      <a16:creationId xmlns:a16="http://schemas.microsoft.com/office/drawing/2014/main" id="{F5041D04-8032-3473-F366-ECF80C6EC93E}"/>
                    </a:ext>
                  </a:extLst>
                </p14:cNvPr>
                <p14:cNvContentPartPr/>
                <p14:nvPr/>
              </p14:nvContentPartPr>
              <p14:xfrm>
                <a:off x="6695011" y="2690172"/>
                <a:ext cx="122400" cy="111960"/>
              </p14:xfrm>
            </p:contentPart>
          </mc:Choice>
          <mc:Fallback xmlns="">
            <p:pic>
              <p:nvPicPr>
                <p:cNvPr id="1188" name="Ink 1187">
                  <a:extLst>
                    <a:ext uri="{FF2B5EF4-FFF2-40B4-BE49-F238E27FC236}">
                      <a16:creationId xmlns:a16="http://schemas.microsoft.com/office/drawing/2014/main" id="{F5041D04-8032-3473-F366-ECF80C6EC93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86011" y="2681172"/>
                  <a:ext cx="1400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189" name="Ink 1188">
                  <a:extLst>
                    <a:ext uri="{FF2B5EF4-FFF2-40B4-BE49-F238E27FC236}">
                      <a16:creationId xmlns:a16="http://schemas.microsoft.com/office/drawing/2014/main" id="{0D31D206-486E-D2CC-A867-1390DF27F967}"/>
                    </a:ext>
                  </a:extLst>
                </p14:cNvPr>
                <p14:cNvContentPartPr/>
                <p14:nvPr/>
              </p14:nvContentPartPr>
              <p14:xfrm>
                <a:off x="6829651" y="3103812"/>
                <a:ext cx="360" cy="77760"/>
              </p14:xfrm>
            </p:contentPart>
          </mc:Choice>
          <mc:Fallback xmlns="">
            <p:pic>
              <p:nvPicPr>
                <p:cNvPr id="1189" name="Ink 1188">
                  <a:extLst>
                    <a:ext uri="{FF2B5EF4-FFF2-40B4-BE49-F238E27FC236}">
                      <a16:creationId xmlns:a16="http://schemas.microsoft.com/office/drawing/2014/main" id="{0D31D206-486E-D2CC-A867-1390DF27F96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821011" y="3094812"/>
                  <a:ext cx="180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90" name="Ink 1189">
                  <a:extLst>
                    <a:ext uri="{FF2B5EF4-FFF2-40B4-BE49-F238E27FC236}">
                      <a16:creationId xmlns:a16="http://schemas.microsoft.com/office/drawing/2014/main" id="{49185A5E-EEFF-CD15-C185-7001E3648085}"/>
                    </a:ext>
                  </a:extLst>
                </p14:cNvPr>
                <p14:cNvContentPartPr/>
                <p14:nvPr/>
              </p14:nvContentPartPr>
              <p14:xfrm>
                <a:off x="6917131" y="2590812"/>
                <a:ext cx="163440" cy="762480"/>
              </p14:xfrm>
            </p:contentPart>
          </mc:Choice>
          <mc:Fallback xmlns="">
            <p:pic>
              <p:nvPicPr>
                <p:cNvPr id="1190" name="Ink 1189">
                  <a:extLst>
                    <a:ext uri="{FF2B5EF4-FFF2-40B4-BE49-F238E27FC236}">
                      <a16:creationId xmlns:a16="http://schemas.microsoft.com/office/drawing/2014/main" id="{49185A5E-EEFF-CD15-C185-7001E364808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908131" y="2582172"/>
                  <a:ext cx="181080" cy="78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91" name="Ink 1190">
                  <a:extLst>
                    <a:ext uri="{FF2B5EF4-FFF2-40B4-BE49-F238E27FC236}">
                      <a16:creationId xmlns:a16="http://schemas.microsoft.com/office/drawing/2014/main" id="{46F8FDDF-3387-5D69-0D13-A324765BE835}"/>
                    </a:ext>
                  </a:extLst>
                </p14:cNvPr>
                <p14:cNvContentPartPr/>
                <p14:nvPr/>
              </p14:nvContentPartPr>
              <p14:xfrm>
                <a:off x="7168411" y="2901132"/>
                <a:ext cx="64440" cy="2880"/>
              </p14:xfrm>
            </p:contentPart>
          </mc:Choice>
          <mc:Fallback xmlns="">
            <p:pic>
              <p:nvPicPr>
                <p:cNvPr id="1191" name="Ink 1190">
                  <a:extLst>
                    <a:ext uri="{FF2B5EF4-FFF2-40B4-BE49-F238E27FC236}">
                      <a16:creationId xmlns:a16="http://schemas.microsoft.com/office/drawing/2014/main" id="{46F8FDDF-3387-5D69-0D13-A324765BE83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159411" y="2892132"/>
                  <a:ext cx="82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92" name="Ink 1191">
                  <a:extLst>
                    <a:ext uri="{FF2B5EF4-FFF2-40B4-BE49-F238E27FC236}">
                      <a16:creationId xmlns:a16="http://schemas.microsoft.com/office/drawing/2014/main" id="{E7005483-CE7D-33A6-ABDE-5F6394138B72}"/>
                    </a:ext>
                  </a:extLst>
                </p14:cNvPr>
                <p14:cNvContentPartPr/>
                <p14:nvPr/>
              </p14:nvContentPartPr>
              <p14:xfrm>
                <a:off x="7180291" y="3011652"/>
                <a:ext cx="64800" cy="2880"/>
              </p14:xfrm>
            </p:contentPart>
          </mc:Choice>
          <mc:Fallback xmlns="">
            <p:pic>
              <p:nvPicPr>
                <p:cNvPr id="1192" name="Ink 1191">
                  <a:extLst>
                    <a:ext uri="{FF2B5EF4-FFF2-40B4-BE49-F238E27FC236}">
                      <a16:creationId xmlns:a16="http://schemas.microsoft.com/office/drawing/2014/main" id="{E7005483-CE7D-33A6-ABDE-5F6394138B7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71651" y="3003012"/>
                  <a:ext cx="82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93" name="Ink 1192">
                  <a:extLst>
                    <a:ext uri="{FF2B5EF4-FFF2-40B4-BE49-F238E27FC236}">
                      <a16:creationId xmlns:a16="http://schemas.microsoft.com/office/drawing/2014/main" id="{9300D94A-EE5E-F060-7B7E-3FEF7F6F8429}"/>
                    </a:ext>
                  </a:extLst>
                </p14:cNvPr>
                <p14:cNvContentPartPr/>
                <p14:nvPr/>
              </p14:nvContentPartPr>
              <p14:xfrm>
                <a:off x="7425811" y="2291652"/>
                <a:ext cx="189360" cy="1281960"/>
              </p14:xfrm>
            </p:contentPart>
          </mc:Choice>
          <mc:Fallback xmlns="">
            <p:pic>
              <p:nvPicPr>
                <p:cNvPr id="1193" name="Ink 1192">
                  <a:extLst>
                    <a:ext uri="{FF2B5EF4-FFF2-40B4-BE49-F238E27FC236}">
                      <a16:creationId xmlns:a16="http://schemas.microsoft.com/office/drawing/2014/main" id="{9300D94A-EE5E-F060-7B7E-3FEF7F6F842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416811" y="2283012"/>
                  <a:ext cx="207000" cy="12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94" name="Ink 1193">
                  <a:extLst>
                    <a:ext uri="{FF2B5EF4-FFF2-40B4-BE49-F238E27FC236}">
                      <a16:creationId xmlns:a16="http://schemas.microsoft.com/office/drawing/2014/main" id="{5C4B6980-6627-EAA6-FBB9-D94D7FAA5D6A}"/>
                    </a:ext>
                  </a:extLst>
                </p14:cNvPr>
                <p14:cNvContentPartPr/>
                <p14:nvPr/>
              </p14:nvContentPartPr>
              <p14:xfrm>
                <a:off x="7619491" y="2275092"/>
                <a:ext cx="105480" cy="129240"/>
              </p14:xfrm>
            </p:contentPart>
          </mc:Choice>
          <mc:Fallback xmlns="">
            <p:pic>
              <p:nvPicPr>
                <p:cNvPr id="1194" name="Ink 1193">
                  <a:extLst>
                    <a:ext uri="{FF2B5EF4-FFF2-40B4-BE49-F238E27FC236}">
                      <a16:creationId xmlns:a16="http://schemas.microsoft.com/office/drawing/2014/main" id="{5C4B6980-6627-EAA6-FBB9-D94D7FAA5D6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610491" y="2266092"/>
                  <a:ext cx="123120" cy="14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97" name="Ink 1196">
                <a:extLst>
                  <a:ext uri="{FF2B5EF4-FFF2-40B4-BE49-F238E27FC236}">
                    <a16:creationId xmlns:a16="http://schemas.microsoft.com/office/drawing/2014/main" id="{7113AD97-A0ED-AA7E-DE32-A08220BB9112}"/>
                  </a:ext>
                </a:extLst>
              </p14:cNvPr>
              <p14:cNvContentPartPr/>
              <p14:nvPr/>
            </p14:nvContentPartPr>
            <p14:xfrm>
              <a:off x="7578451" y="2644452"/>
              <a:ext cx="117720" cy="154080"/>
            </p14:xfrm>
          </p:contentPart>
        </mc:Choice>
        <mc:Fallback xmlns="">
          <p:pic>
            <p:nvPicPr>
              <p:cNvPr id="1197" name="Ink 1196">
                <a:extLst>
                  <a:ext uri="{FF2B5EF4-FFF2-40B4-BE49-F238E27FC236}">
                    <a16:creationId xmlns:a16="http://schemas.microsoft.com/office/drawing/2014/main" id="{7113AD97-A0ED-AA7E-DE32-A08220BB9112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7569451" y="2635812"/>
                <a:ext cx="135360" cy="17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1" name="Group 1200">
            <a:extLst>
              <a:ext uri="{FF2B5EF4-FFF2-40B4-BE49-F238E27FC236}">
                <a16:creationId xmlns:a16="http://schemas.microsoft.com/office/drawing/2014/main" id="{19EF33A3-36A6-1D1C-29D4-4909E7D45FFE}"/>
              </a:ext>
            </a:extLst>
          </p:cNvPr>
          <p:cNvGrpSpPr/>
          <p:nvPr/>
        </p:nvGrpSpPr>
        <p:grpSpPr>
          <a:xfrm>
            <a:off x="7616251" y="3082212"/>
            <a:ext cx="82440" cy="448200"/>
            <a:chOff x="7616251" y="3082212"/>
            <a:chExt cx="82440" cy="44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98" name="Ink 1197">
                  <a:extLst>
                    <a:ext uri="{FF2B5EF4-FFF2-40B4-BE49-F238E27FC236}">
                      <a16:creationId xmlns:a16="http://schemas.microsoft.com/office/drawing/2014/main" id="{05157C14-95E2-B513-B23F-19C774E785F5}"/>
                    </a:ext>
                  </a:extLst>
                </p14:cNvPr>
                <p14:cNvContentPartPr/>
                <p14:nvPr/>
              </p14:nvContentPartPr>
              <p14:xfrm>
                <a:off x="7616251" y="3082212"/>
                <a:ext cx="82440" cy="120960"/>
              </p14:xfrm>
            </p:contentPart>
          </mc:Choice>
          <mc:Fallback xmlns="">
            <p:pic>
              <p:nvPicPr>
                <p:cNvPr id="1198" name="Ink 1197">
                  <a:extLst>
                    <a:ext uri="{FF2B5EF4-FFF2-40B4-BE49-F238E27FC236}">
                      <a16:creationId xmlns:a16="http://schemas.microsoft.com/office/drawing/2014/main" id="{05157C14-95E2-B513-B23F-19C774E785F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607611" y="3073212"/>
                  <a:ext cx="1000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99" name="Ink 1198">
                  <a:extLst>
                    <a:ext uri="{FF2B5EF4-FFF2-40B4-BE49-F238E27FC236}">
                      <a16:creationId xmlns:a16="http://schemas.microsoft.com/office/drawing/2014/main" id="{E19D1355-846E-ACE6-F18F-821140005BF9}"/>
                    </a:ext>
                  </a:extLst>
                </p14:cNvPr>
                <p14:cNvContentPartPr/>
                <p14:nvPr/>
              </p14:nvContentPartPr>
              <p14:xfrm>
                <a:off x="7696531" y="3363372"/>
                <a:ext cx="360" cy="167040"/>
              </p14:xfrm>
            </p:contentPart>
          </mc:Choice>
          <mc:Fallback xmlns="">
            <p:pic>
              <p:nvPicPr>
                <p:cNvPr id="1199" name="Ink 1198">
                  <a:extLst>
                    <a:ext uri="{FF2B5EF4-FFF2-40B4-BE49-F238E27FC236}">
                      <a16:creationId xmlns:a16="http://schemas.microsoft.com/office/drawing/2014/main" id="{E19D1355-846E-ACE6-F18F-821140005BF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687891" y="3354732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200" name="Ink 1199">
                <a:extLst>
                  <a:ext uri="{FF2B5EF4-FFF2-40B4-BE49-F238E27FC236}">
                    <a16:creationId xmlns:a16="http://schemas.microsoft.com/office/drawing/2014/main" id="{41933511-E3FC-AE45-EFC5-DDCE8C3A9D33}"/>
                  </a:ext>
                </a:extLst>
              </p14:cNvPr>
              <p14:cNvContentPartPr/>
              <p14:nvPr/>
            </p14:nvContentPartPr>
            <p14:xfrm>
              <a:off x="7901011" y="2388132"/>
              <a:ext cx="110880" cy="1155600"/>
            </p14:xfrm>
          </p:contentPart>
        </mc:Choice>
        <mc:Fallback xmlns="">
          <p:pic>
            <p:nvPicPr>
              <p:cNvPr id="1200" name="Ink 1199">
                <a:extLst>
                  <a:ext uri="{FF2B5EF4-FFF2-40B4-BE49-F238E27FC236}">
                    <a16:creationId xmlns:a16="http://schemas.microsoft.com/office/drawing/2014/main" id="{41933511-E3FC-AE45-EFC5-DDCE8C3A9D33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892371" y="2379132"/>
                <a:ext cx="128520" cy="117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82C067F-FEA5-2248-85F3-913E5287F082}"/>
              </a:ext>
            </a:extLst>
          </p:cNvPr>
          <p:cNvGrpSpPr/>
          <p:nvPr/>
        </p:nvGrpSpPr>
        <p:grpSpPr>
          <a:xfrm>
            <a:off x="772651" y="4293612"/>
            <a:ext cx="2005200" cy="1097640"/>
            <a:chOff x="772651" y="4293612"/>
            <a:chExt cx="2005200" cy="109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02" name="Ink 1201">
                  <a:extLst>
                    <a:ext uri="{FF2B5EF4-FFF2-40B4-BE49-F238E27FC236}">
                      <a16:creationId xmlns:a16="http://schemas.microsoft.com/office/drawing/2014/main" id="{F638B2E1-1D97-0023-AE4D-B7ED7CFFF677}"/>
                    </a:ext>
                  </a:extLst>
                </p14:cNvPr>
                <p14:cNvContentPartPr/>
                <p14:nvPr/>
              </p14:nvContentPartPr>
              <p14:xfrm>
                <a:off x="772651" y="4293612"/>
                <a:ext cx="233280" cy="1097640"/>
              </p14:xfrm>
            </p:contentPart>
          </mc:Choice>
          <mc:Fallback xmlns="">
            <p:pic>
              <p:nvPicPr>
                <p:cNvPr id="1202" name="Ink 1201">
                  <a:extLst>
                    <a:ext uri="{FF2B5EF4-FFF2-40B4-BE49-F238E27FC236}">
                      <a16:creationId xmlns:a16="http://schemas.microsoft.com/office/drawing/2014/main" id="{F638B2E1-1D97-0023-AE4D-B7ED7CFFF67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63651" y="4284612"/>
                  <a:ext cx="250920" cy="11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03" name="Ink 1202">
                  <a:extLst>
                    <a:ext uri="{FF2B5EF4-FFF2-40B4-BE49-F238E27FC236}">
                      <a16:creationId xmlns:a16="http://schemas.microsoft.com/office/drawing/2014/main" id="{3168ABA8-B252-B705-E24D-7D00347DE192}"/>
                    </a:ext>
                  </a:extLst>
                </p14:cNvPr>
                <p14:cNvContentPartPr/>
                <p14:nvPr/>
              </p14:nvContentPartPr>
              <p14:xfrm>
                <a:off x="985411" y="4416372"/>
                <a:ext cx="142200" cy="152640"/>
              </p14:xfrm>
            </p:contentPart>
          </mc:Choice>
          <mc:Fallback xmlns="">
            <p:pic>
              <p:nvPicPr>
                <p:cNvPr id="1203" name="Ink 1202">
                  <a:extLst>
                    <a:ext uri="{FF2B5EF4-FFF2-40B4-BE49-F238E27FC236}">
                      <a16:creationId xmlns:a16="http://schemas.microsoft.com/office/drawing/2014/main" id="{3168ABA8-B252-B705-E24D-7D00347DE19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76411" y="4407732"/>
                  <a:ext cx="1598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04" name="Ink 1203">
                  <a:extLst>
                    <a:ext uri="{FF2B5EF4-FFF2-40B4-BE49-F238E27FC236}">
                      <a16:creationId xmlns:a16="http://schemas.microsoft.com/office/drawing/2014/main" id="{9A295652-B057-0A58-7764-90ED45F9B007}"/>
                    </a:ext>
                  </a:extLst>
                </p14:cNvPr>
                <p14:cNvContentPartPr/>
                <p14:nvPr/>
              </p14:nvContentPartPr>
              <p14:xfrm>
                <a:off x="1062811" y="4820652"/>
                <a:ext cx="102240" cy="302040"/>
              </p14:xfrm>
            </p:contentPart>
          </mc:Choice>
          <mc:Fallback xmlns="">
            <p:pic>
              <p:nvPicPr>
                <p:cNvPr id="1204" name="Ink 1203">
                  <a:extLst>
                    <a:ext uri="{FF2B5EF4-FFF2-40B4-BE49-F238E27FC236}">
                      <a16:creationId xmlns:a16="http://schemas.microsoft.com/office/drawing/2014/main" id="{9A295652-B057-0A58-7764-90ED45F9B007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53811" y="4812012"/>
                  <a:ext cx="1198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05" name="Ink 1204">
                  <a:extLst>
                    <a:ext uri="{FF2B5EF4-FFF2-40B4-BE49-F238E27FC236}">
                      <a16:creationId xmlns:a16="http://schemas.microsoft.com/office/drawing/2014/main" id="{90EC9D30-6354-3122-F9A3-19FDA1F1B262}"/>
                    </a:ext>
                  </a:extLst>
                </p14:cNvPr>
                <p14:cNvContentPartPr/>
                <p14:nvPr/>
              </p14:nvContentPartPr>
              <p14:xfrm>
                <a:off x="1185211" y="4346532"/>
                <a:ext cx="182520" cy="942120"/>
              </p14:xfrm>
            </p:contentPart>
          </mc:Choice>
          <mc:Fallback xmlns="">
            <p:pic>
              <p:nvPicPr>
                <p:cNvPr id="1205" name="Ink 1204">
                  <a:extLst>
                    <a:ext uri="{FF2B5EF4-FFF2-40B4-BE49-F238E27FC236}">
                      <a16:creationId xmlns:a16="http://schemas.microsoft.com/office/drawing/2014/main" id="{90EC9D30-6354-3122-F9A3-19FDA1F1B26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76211" y="4337532"/>
                  <a:ext cx="200160" cy="9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06" name="Ink 1205">
                  <a:extLst>
                    <a:ext uri="{FF2B5EF4-FFF2-40B4-BE49-F238E27FC236}">
                      <a16:creationId xmlns:a16="http://schemas.microsoft.com/office/drawing/2014/main" id="{C1E011C8-0E24-D6E5-17AC-29E5DEB4A981}"/>
                    </a:ext>
                  </a:extLst>
                </p14:cNvPr>
                <p14:cNvContentPartPr/>
                <p14:nvPr/>
              </p14:nvContentPartPr>
              <p14:xfrm>
                <a:off x="1539451" y="4616532"/>
                <a:ext cx="94680" cy="143640"/>
              </p14:xfrm>
            </p:contentPart>
          </mc:Choice>
          <mc:Fallback xmlns="">
            <p:pic>
              <p:nvPicPr>
                <p:cNvPr id="1206" name="Ink 1205">
                  <a:extLst>
                    <a:ext uri="{FF2B5EF4-FFF2-40B4-BE49-F238E27FC236}">
                      <a16:creationId xmlns:a16="http://schemas.microsoft.com/office/drawing/2014/main" id="{C1E011C8-0E24-D6E5-17AC-29E5DEB4A981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530811" y="4607892"/>
                  <a:ext cx="1123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07" name="Ink 1206">
                  <a:extLst>
                    <a:ext uri="{FF2B5EF4-FFF2-40B4-BE49-F238E27FC236}">
                      <a16:creationId xmlns:a16="http://schemas.microsoft.com/office/drawing/2014/main" id="{59345C83-13E0-079C-3521-974C2F716858}"/>
                    </a:ext>
                  </a:extLst>
                </p14:cNvPr>
                <p14:cNvContentPartPr/>
                <p14:nvPr/>
              </p14:nvContentPartPr>
              <p14:xfrm>
                <a:off x="1538011" y="4626252"/>
                <a:ext cx="93240" cy="158760"/>
              </p14:xfrm>
            </p:contentPart>
          </mc:Choice>
          <mc:Fallback xmlns="">
            <p:pic>
              <p:nvPicPr>
                <p:cNvPr id="1207" name="Ink 1206">
                  <a:extLst>
                    <a:ext uri="{FF2B5EF4-FFF2-40B4-BE49-F238E27FC236}">
                      <a16:creationId xmlns:a16="http://schemas.microsoft.com/office/drawing/2014/main" id="{59345C83-13E0-079C-3521-974C2F716858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529371" y="4617612"/>
                  <a:ext cx="1108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08" name="Ink 1207">
                  <a:extLst>
                    <a:ext uri="{FF2B5EF4-FFF2-40B4-BE49-F238E27FC236}">
                      <a16:creationId xmlns:a16="http://schemas.microsoft.com/office/drawing/2014/main" id="{5FBCA21A-6055-8D9F-1AF2-1244B0F08343}"/>
                    </a:ext>
                  </a:extLst>
                </p14:cNvPr>
                <p14:cNvContentPartPr/>
                <p14:nvPr/>
              </p14:nvContentPartPr>
              <p14:xfrm>
                <a:off x="1505971" y="4458132"/>
                <a:ext cx="230760" cy="357480"/>
              </p14:xfrm>
            </p:contentPart>
          </mc:Choice>
          <mc:Fallback xmlns="">
            <p:pic>
              <p:nvPicPr>
                <p:cNvPr id="1208" name="Ink 1207">
                  <a:extLst>
                    <a:ext uri="{FF2B5EF4-FFF2-40B4-BE49-F238E27FC236}">
                      <a16:creationId xmlns:a16="http://schemas.microsoft.com/office/drawing/2014/main" id="{5FBCA21A-6055-8D9F-1AF2-1244B0F0834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496971" y="4449492"/>
                  <a:ext cx="24840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09" name="Ink 1208">
                  <a:extLst>
                    <a:ext uri="{FF2B5EF4-FFF2-40B4-BE49-F238E27FC236}">
                      <a16:creationId xmlns:a16="http://schemas.microsoft.com/office/drawing/2014/main" id="{410FC64E-9515-B083-7495-CC7F5963C3EB}"/>
                    </a:ext>
                  </a:extLst>
                </p14:cNvPr>
                <p14:cNvContentPartPr/>
                <p14:nvPr/>
              </p14:nvContentPartPr>
              <p14:xfrm>
                <a:off x="1926091" y="4295052"/>
                <a:ext cx="174960" cy="966960"/>
              </p14:xfrm>
            </p:contentPart>
          </mc:Choice>
          <mc:Fallback xmlns="">
            <p:pic>
              <p:nvPicPr>
                <p:cNvPr id="1209" name="Ink 1208">
                  <a:extLst>
                    <a:ext uri="{FF2B5EF4-FFF2-40B4-BE49-F238E27FC236}">
                      <a16:creationId xmlns:a16="http://schemas.microsoft.com/office/drawing/2014/main" id="{410FC64E-9515-B083-7495-CC7F5963C3E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917091" y="4286412"/>
                  <a:ext cx="192600" cy="9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10" name="Ink 1209">
                  <a:extLst>
                    <a:ext uri="{FF2B5EF4-FFF2-40B4-BE49-F238E27FC236}">
                      <a16:creationId xmlns:a16="http://schemas.microsoft.com/office/drawing/2014/main" id="{C65F3113-83C2-EFC4-E0AF-00CEF5105702}"/>
                    </a:ext>
                  </a:extLst>
                </p14:cNvPr>
                <p14:cNvContentPartPr/>
                <p14:nvPr/>
              </p14:nvContentPartPr>
              <p14:xfrm>
                <a:off x="2163331" y="4503132"/>
                <a:ext cx="360" cy="360"/>
              </p14:xfrm>
            </p:contentPart>
          </mc:Choice>
          <mc:Fallback xmlns="">
            <p:pic>
              <p:nvPicPr>
                <p:cNvPr id="1210" name="Ink 1209">
                  <a:extLst>
                    <a:ext uri="{FF2B5EF4-FFF2-40B4-BE49-F238E27FC236}">
                      <a16:creationId xmlns:a16="http://schemas.microsoft.com/office/drawing/2014/main" id="{C65F3113-83C2-EFC4-E0AF-00CEF510570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154331" y="4494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11" name="Ink 1210">
                  <a:extLst>
                    <a:ext uri="{FF2B5EF4-FFF2-40B4-BE49-F238E27FC236}">
                      <a16:creationId xmlns:a16="http://schemas.microsoft.com/office/drawing/2014/main" id="{61E33864-9E54-B3AD-C38D-033C2DBA505D}"/>
                    </a:ext>
                  </a:extLst>
                </p14:cNvPr>
                <p14:cNvContentPartPr/>
                <p14:nvPr/>
              </p14:nvContentPartPr>
              <p14:xfrm>
                <a:off x="2129851" y="4336092"/>
                <a:ext cx="142200" cy="239760"/>
              </p14:xfrm>
            </p:contentPart>
          </mc:Choice>
          <mc:Fallback xmlns="">
            <p:pic>
              <p:nvPicPr>
                <p:cNvPr id="1211" name="Ink 1210">
                  <a:extLst>
                    <a:ext uri="{FF2B5EF4-FFF2-40B4-BE49-F238E27FC236}">
                      <a16:creationId xmlns:a16="http://schemas.microsoft.com/office/drawing/2014/main" id="{61E33864-9E54-B3AD-C38D-033C2DBA505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121211" y="4327452"/>
                  <a:ext cx="1598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12" name="Ink 1211">
                  <a:extLst>
                    <a:ext uri="{FF2B5EF4-FFF2-40B4-BE49-F238E27FC236}">
                      <a16:creationId xmlns:a16="http://schemas.microsoft.com/office/drawing/2014/main" id="{121A3DC4-903C-35B1-458D-7BEC57FBFDF0}"/>
                    </a:ext>
                  </a:extLst>
                </p14:cNvPr>
                <p14:cNvContentPartPr/>
                <p14:nvPr/>
              </p14:nvContentPartPr>
              <p14:xfrm>
                <a:off x="2209051" y="4799052"/>
                <a:ext cx="90000" cy="376920"/>
              </p14:xfrm>
            </p:contentPart>
          </mc:Choice>
          <mc:Fallback xmlns="">
            <p:pic>
              <p:nvPicPr>
                <p:cNvPr id="1212" name="Ink 1211">
                  <a:extLst>
                    <a:ext uri="{FF2B5EF4-FFF2-40B4-BE49-F238E27FC236}">
                      <a16:creationId xmlns:a16="http://schemas.microsoft.com/office/drawing/2014/main" id="{121A3DC4-903C-35B1-458D-7BEC57FBFDF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200411" y="4790412"/>
                  <a:ext cx="10764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13" name="Ink 1212">
                  <a:extLst>
                    <a:ext uri="{FF2B5EF4-FFF2-40B4-BE49-F238E27FC236}">
                      <a16:creationId xmlns:a16="http://schemas.microsoft.com/office/drawing/2014/main" id="{42AF76E4-18AF-B2C3-CA99-9397D971FFE7}"/>
                    </a:ext>
                  </a:extLst>
                </p14:cNvPr>
                <p14:cNvContentPartPr/>
                <p14:nvPr/>
              </p14:nvContentPartPr>
              <p14:xfrm>
                <a:off x="2373931" y="4329252"/>
                <a:ext cx="141840" cy="928800"/>
              </p14:xfrm>
            </p:contentPart>
          </mc:Choice>
          <mc:Fallback xmlns="">
            <p:pic>
              <p:nvPicPr>
                <p:cNvPr id="1213" name="Ink 1212">
                  <a:extLst>
                    <a:ext uri="{FF2B5EF4-FFF2-40B4-BE49-F238E27FC236}">
                      <a16:creationId xmlns:a16="http://schemas.microsoft.com/office/drawing/2014/main" id="{42AF76E4-18AF-B2C3-CA99-9397D971FFE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364931" y="4320252"/>
                  <a:ext cx="159480" cy="9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14" name="Ink 1213">
                  <a:extLst>
                    <a:ext uri="{FF2B5EF4-FFF2-40B4-BE49-F238E27FC236}">
                      <a16:creationId xmlns:a16="http://schemas.microsoft.com/office/drawing/2014/main" id="{D1B1625A-14E2-650D-29F0-A1A35D611E5D}"/>
                    </a:ext>
                  </a:extLst>
                </p14:cNvPr>
                <p14:cNvContentPartPr/>
                <p14:nvPr/>
              </p14:nvContentPartPr>
              <p14:xfrm>
                <a:off x="2693611" y="4716252"/>
                <a:ext cx="71640" cy="360"/>
              </p14:xfrm>
            </p:contentPart>
          </mc:Choice>
          <mc:Fallback xmlns="">
            <p:pic>
              <p:nvPicPr>
                <p:cNvPr id="1214" name="Ink 1213">
                  <a:extLst>
                    <a:ext uri="{FF2B5EF4-FFF2-40B4-BE49-F238E27FC236}">
                      <a16:creationId xmlns:a16="http://schemas.microsoft.com/office/drawing/2014/main" id="{D1B1625A-14E2-650D-29F0-A1A35D611E5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684611" y="4707612"/>
                  <a:ext cx="8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15" name="Ink 1214">
                  <a:extLst>
                    <a:ext uri="{FF2B5EF4-FFF2-40B4-BE49-F238E27FC236}">
                      <a16:creationId xmlns:a16="http://schemas.microsoft.com/office/drawing/2014/main" id="{D58CE715-C609-D34A-7EC0-243172A8851E}"/>
                    </a:ext>
                  </a:extLst>
                </p14:cNvPr>
                <p14:cNvContentPartPr/>
                <p14:nvPr/>
              </p14:nvContentPartPr>
              <p14:xfrm>
                <a:off x="2699731" y="4808052"/>
                <a:ext cx="78120" cy="360"/>
              </p14:xfrm>
            </p:contentPart>
          </mc:Choice>
          <mc:Fallback xmlns="">
            <p:pic>
              <p:nvPicPr>
                <p:cNvPr id="1215" name="Ink 1214">
                  <a:extLst>
                    <a:ext uri="{FF2B5EF4-FFF2-40B4-BE49-F238E27FC236}">
                      <a16:creationId xmlns:a16="http://schemas.microsoft.com/office/drawing/2014/main" id="{D58CE715-C609-D34A-7EC0-243172A8851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691091" y="4799052"/>
                  <a:ext cx="957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217" name="Ink 1216">
                <a:extLst>
                  <a:ext uri="{FF2B5EF4-FFF2-40B4-BE49-F238E27FC236}">
                    <a16:creationId xmlns:a16="http://schemas.microsoft.com/office/drawing/2014/main" id="{4CF2EE34-10E1-C448-828C-E2C8648ACE13}"/>
                  </a:ext>
                </a:extLst>
              </p14:cNvPr>
              <p14:cNvContentPartPr/>
              <p14:nvPr/>
            </p14:nvContentPartPr>
            <p14:xfrm>
              <a:off x="3057571" y="4048812"/>
              <a:ext cx="228960" cy="1491480"/>
            </p14:xfrm>
          </p:contentPart>
        </mc:Choice>
        <mc:Fallback xmlns="">
          <p:pic>
            <p:nvPicPr>
              <p:cNvPr id="1217" name="Ink 1216">
                <a:extLst>
                  <a:ext uri="{FF2B5EF4-FFF2-40B4-BE49-F238E27FC236}">
                    <a16:creationId xmlns:a16="http://schemas.microsoft.com/office/drawing/2014/main" id="{4CF2EE34-10E1-C448-828C-E2C8648ACE13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3048931" y="4040172"/>
                <a:ext cx="246600" cy="150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218" name="Ink 1217">
                <a:extLst>
                  <a:ext uri="{FF2B5EF4-FFF2-40B4-BE49-F238E27FC236}">
                    <a16:creationId xmlns:a16="http://schemas.microsoft.com/office/drawing/2014/main" id="{06A270CB-9FCD-A71B-FE34-16730DBF7E2E}"/>
                  </a:ext>
                </a:extLst>
              </p14:cNvPr>
              <p14:cNvContentPartPr/>
              <p14:nvPr/>
            </p14:nvContentPartPr>
            <p14:xfrm>
              <a:off x="3220291" y="4117932"/>
              <a:ext cx="170280" cy="126360"/>
            </p14:xfrm>
          </p:contentPart>
        </mc:Choice>
        <mc:Fallback xmlns="">
          <p:pic>
            <p:nvPicPr>
              <p:cNvPr id="1218" name="Ink 1217">
                <a:extLst>
                  <a:ext uri="{FF2B5EF4-FFF2-40B4-BE49-F238E27FC236}">
                    <a16:creationId xmlns:a16="http://schemas.microsoft.com/office/drawing/2014/main" id="{06A270CB-9FCD-A71B-FE34-16730DBF7E2E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3211651" y="4108932"/>
                <a:ext cx="187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219" name="Ink 1218">
                <a:extLst>
                  <a:ext uri="{FF2B5EF4-FFF2-40B4-BE49-F238E27FC236}">
                    <a16:creationId xmlns:a16="http://schemas.microsoft.com/office/drawing/2014/main" id="{5458E9A7-F330-4A9E-EE9B-D31D8E8ED0CB}"/>
                  </a:ext>
                </a:extLst>
              </p14:cNvPr>
              <p14:cNvContentPartPr/>
              <p14:nvPr/>
            </p14:nvContentPartPr>
            <p14:xfrm>
              <a:off x="3416491" y="4079412"/>
              <a:ext cx="141840" cy="155880"/>
            </p14:xfrm>
          </p:contentPart>
        </mc:Choice>
        <mc:Fallback xmlns="">
          <p:pic>
            <p:nvPicPr>
              <p:cNvPr id="1219" name="Ink 1218">
                <a:extLst>
                  <a:ext uri="{FF2B5EF4-FFF2-40B4-BE49-F238E27FC236}">
                    <a16:creationId xmlns:a16="http://schemas.microsoft.com/office/drawing/2014/main" id="{5458E9A7-F330-4A9E-EE9B-D31D8E8ED0CB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3407491" y="4070772"/>
                <a:ext cx="15948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20" name="Ink 1219">
                <a:extLst>
                  <a:ext uri="{FF2B5EF4-FFF2-40B4-BE49-F238E27FC236}">
                    <a16:creationId xmlns:a16="http://schemas.microsoft.com/office/drawing/2014/main" id="{0EBB953B-497F-3A12-A477-D469C311988A}"/>
                  </a:ext>
                </a:extLst>
              </p14:cNvPr>
              <p14:cNvContentPartPr/>
              <p14:nvPr/>
            </p14:nvContentPartPr>
            <p14:xfrm>
              <a:off x="3171331" y="4525812"/>
              <a:ext cx="201240" cy="189720"/>
            </p14:xfrm>
          </p:contentPart>
        </mc:Choice>
        <mc:Fallback xmlns="">
          <p:pic>
            <p:nvPicPr>
              <p:cNvPr id="1220" name="Ink 1219">
                <a:extLst>
                  <a:ext uri="{FF2B5EF4-FFF2-40B4-BE49-F238E27FC236}">
                    <a16:creationId xmlns:a16="http://schemas.microsoft.com/office/drawing/2014/main" id="{0EBB953B-497F-3A12-A477-D469C311988A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3162331" y="4517172"/>
                <a:ext cx="21888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21" name="Ink 1220">
                <a:extLst>
                  <a:ext uri="{FF2B5EF4-FFF2-40B4-BE49-F238E27FC236}">
                    <a16:creationId xmlns:a16="http://schemas.microsoft.com/office/drawing/2014/main" id="{11ECEB36-7F9A-3657-AE22-6C4DA0DA5BEA}"/>
                  </a:ext>
                </a:extLst>
              </p14:cNvPr>
              <p14:cNvContentPartPr/>
              <p14:nvPr/>
            </p14:nvContentPartPr>
            <p14:xfrm>
              <a:off x="3407131" y="4474332"/>
              <a:ext cx="136440" cy="424800"/>
            </p14:xfrm>
          </p:contentPart>
        </mc:Choice>
        <mc:Fallback xmlns="">
          <p:pic>
            <p:nvPicPr>
              <p:cNvPr id="1221" name="Ink 1220">
                <a:extLst>
                  <a:ext uri="{FF2B5EF4-FFF2-40B4-BE49-F238E27FC236}">
                    <a16:creationId xmlns:a16="http://schemas.microsoft.com/office/drawing/2014/main" id="{11ECEB36-7F9A-3657-AE22-6C4DA0DA5BEA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3398491" y="4465332"/>
                <a:ext cx="15408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2" name="Ink 1221">
                <a:extLst>
                  <a:ext uri="{FF2B5EF4-FFF2-40B4-BE49-F238E27FC236}">
                    <a16:creationId xmlns:a16="http://schemas.microsoft.com/office/drawing/2014/main" id="{77E021FE-79F8-33C5-2D4C-3BC33A66F674}"/>
                  </a:ext>
                </a:extLst>
              </p14:cNvPr>
              <p14:cNvContentPartPr/>
              <p14:nvPr/>
            </p14:nvContentPartPr>
            <p14:xfrm>
              <a:off x="3260611" y="4846572"/>
              <a:ext cx="110160" cy="236520"/>
            </p14:xfrm>
          </p:contentPart>
        </mc:Choice>
        <mc:Fallback xmlns="">
          <p:pic>
            <p:nvPicPr>
              <p:cNvPr id="1222" name="Ink 1221">
                <a:extLst>
                  <a:ext uri="{FF2B5EF4-FFF2-40B4-BE49-F238E27FC236}">
                    <a16:creationId xmlns:a16="http://schemas.microsoft.com/office/drawing/2014/main" id="{77E021FE-79F8-33C5-2D4C-3BC33A66F674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3251971" y="4837932"/>
                <a:ext cx="12780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23" name="Ink 1222">
                <a:extLst>
                  <a:ext uri="{FF2B5EF4-FFF2-40B4-BE49-F238E27FC236}">
                    <a16:creationId xmlns:a16="http://schemas.microsoft.com/office/drawing/2014/main" id="{1D09E560-2B94-0F60-4C9A-AF21BAC9630F}"/>
                  </a:ext>
                </a:extLst>
              </p14:cNvPr>
              <p14:cNvContentPartPr/>
              <p14:nvPr/>
            </p14:nvContentPartPr>
            <p14:xfrm>
              <a:off x="3447811" y="4877172"/>
              <a:ext cx="129600" cy="142920"/>
            </p14:xfrm>
          </p:contentPart>
        </mc:Choice>
        <mc:Fallback xmlns="">
          <p:pic>
            <p:nvPicPr>
              <p:cNvPr id="1223" name="Ink 1222">
                <a:extLst>
                  <a:ext uri="{FF2B5EF4-FFF2-40B4-BE49-F238E27FC236}">
                    <a16:creationId xmlns:a16="http://schemas.microsoft.com/office/drawing/2014/main" id="{1D09E560-2B94-0F60-4C9A-AF21BAC9630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3438811" y="4868532"/>
                <a:ext cx="14724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24" name="Ink 1223">
                <a:extLst>
                  <a:ext uri="{FF2B5EF4-FFF2-40B4-BE49-F238E27FC236}">
                    <a16:creationId xmlns:a16="http://schemas.microsoft.com/office/drawing/2014/main" id="{71DC329D-8186-7F75-849B-2F7129575879}"/>
                  </a:ext>
                </a:extLst>
              </p14:cNvPr>
              <p14:cNvContentPartPr/>
              <p14:nvPr/>
            </p14:nvContentPartPr>
            <p14:xfrm>
              <a:off x="3357451" y="5181732"/>
              <a:ext cx="106560" cy="237600"/>
            </p14:xfrm>
          </p:contentPart>
        </mc:Choice>
        <mc:Fallback xmlns="">
          <p:pic>
            <p:nvPicPr>
              <p:cNvPr id="1224" name="Ink 1223">
                <a:extLst>
                  <a:ext uri="{FF2B5EF4-FFF2-40B4-BE49-F238E27FC236}">
                    <a16:creationId xmlns:a16="http://schemas.microsoft.com/office/drawing/2014/main" id="{71DC329D-8186-7F75-849B-2F7129575879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348451" y="5172732"/>
                <a:ext cx="12420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25" name="Ink 1224">
                <a:extLst>
                  <a:ext uri="{FF2B5EF4-FFF2-40B4-BE49-F238E27FC236}">
                    <a16:creationId xmlns:a16="http://schemas.microsoft.com/office/drawing/2014/main" id="{8C09DE13-DD7F-5E29-560D-A9C9DB795FC5}"/>
                  </a:ext>
                </a:extLst>
              </p14:cNvPr>
              <p14:cNvContentPartPr/>
              <p14:nvPr/>
            </p14:nvContentPartPr>
            <p14:xfrm>
              <a:off x="3559771" y="5238252"/>
              <a:ext cx="122040" cy="322920"/>
            </p14:xfrm>
          </p:contentPart>
        </mc:Choice>
        <mc:Fallback xmlns="">
          <p:pic>
            <p:nvPicPr>
              <p:cNvPr id="1225" name="Ink 1224">
                <a:extLst>
                  <a:ext uri="{FF2B5EF4-FFF2-40B4-BE49-F238E27FC236}">
                    <a16:creationId xmlns:a16="http://schemas.microsoft.com/office/drawing/2014/main" id="{8C09DE13-DD7F-5E29-560D-A9C9DB795FC5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3550771" y="5229612"/>
                <a:ext cx="13968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28" name="Ink 1227">
                <a:extLst>
                  <a:ext uri="{FF2B5EF4-FFF2-40B4-BE49-F238E27FC236}">
                    <a16:creationId xmlns:a16="http://schemas.microsoft.com/office/drawing/2014/main" id="{704F36C3-DC4B-0B9E-DD28-C1F4B89E0EBB}"/>
                  </a:ext>
                </a:extLst>
              </p14:cNvPr>
              <p14:cNvContentPartPr/>
              <p14:nvPr/>
            </p14:nvContentPartPr>
            <p14:xfrm>
              <a:off x="3678931" y="4089852"/>
              <a:ext cx="315360" cy="1410120"/>
            </p14:xfrm>
          </p:contentPart>
        </mc:Choice>
        <mc:Fallback xmlns="">
          <p:pic>
            <p:nvPicPr>
              <p:cNvPr id="1228" name="Ink 1227">
                <a:extLst>
                  <a:ext uri="{FF2B5EF4-FFF2-40B4-BE49-F238E27FC236}">
                    <a16:creationId xmlns:a16="http://schemas.microsoft.com/office/drawing/2014/main" id="{704F36C3-DC4B-0B9E-DD28-C1F4B89E0EBB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3670291" y="4080852"/>
                <a:ext cx="333000" cy="14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29" name="Ink 1228">
                <a:extLst>
                  <a:ext uri="{FF2B5EF4-FFF2-40B4-BE49-F238E27FC236}">
                    <a16:creationId xmlns:a16="http://schemas.microsoft.com/office/drawing/2014/main" id="{D5B997F1-1554-7939-740F-B746902B4F5B}"/>
                  </a:ext>
                </a:extLst>
              </p14:cNvPr>
              <p14:cNvContentPartPr/>
              <p14:nvPr/>
            </p14:nvContentPartPr>
            <p14:xfrm>
              <a:off x="4192291" y="4752252"/>
              <a:ext cx="1338120" cy="122760"/>
            </p14:xfrm>
          </p:contentPart>
        </mc:Choice>
        <mc:Fallback xmlns="">
          <p:pic>
            <p:nvPicPr>
              <p:cNvPr id="1229" name="Ink 1228">
                <a:extLst>
                  <a:ext uri="{FF2B5EF4-FFF2-40B4-BE49-F238E27FC236}">
                    <a16:creationId xmlns:a16="http://schemas.microsoft.com/office/drawing/2014/main" id="{D5B997F1-1554-7939-740F-B746902B4F5B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4183651" y="4743612"/>
                <a:ext cx="1355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30" name="Ink 1229">
                <a:extLst>
                  <a:ext uri="{FF2B5EF4-FFF2-40B4-BE49-F238E27FC236}">
                    <a16:creationId xmlns:a16="http://schemas.microsoft.com/office/drawing/2014/main" id="{389B635A-5405-354D-5237-ADB9C38B570E}"/>
                  </a:ext>
                </a:extLst>
              </p14:cNvPr>
              <p14:cNvContentPartPr/>
              <p14:nvPr/>
            </p14:nvContentPartPr>
            <p14:xfrm>
              <a:off x="5405491" y="4666572"/>
              <a:ext cx="91440" cy="162360"/>
            </p14:xfrm>
          </p:contentPart>
        </mc:Choice>
        <mc:Fallback xmlns="">
          <p:pic>
            <p:nvPicPr>
              <p:cNvPr id="1230" name="Ink 1229">
                <a:extLst>
                  <a:ext uri="{FF2B5EF4-FFF2-40B4-BE49-F238E27FC236}">
                    <a16:creationId xmlns:a16="http://schemas.microsoft.com/office/drawing/2014/main" id="{389B635A-5405-354D-5237-ADB9C38B570E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5396491" y="4657932"/>
                <a:ext cx="10908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31" name="Ink 1230">
                <a:extLst>
                  <a:ext uri="{FF2B5EF4-FFF2-40B4-BE49-F238E27FC236}">
                    <a16:creationId xmlns:a16="http://schemas.microsoft.com/office/drawing/2014/main" id="{F573288E-B03F-CEFF-D0A1-70D1DD75A05A}"/>
                  </a:ext>
                </a:extLst>
              </p14:cNvPr>
              <p14:cNvContentPartPr/>
              <p14:nvPr/>
            </p14:nvContentPartPr>
            <p14:xfrm>
              <a:off x="4654891" y="4560012"/>
              <a:ext cx="155880" cy="167040"/>
            </p14:xfrm>
          </p:contentPart>
        </mc:Choice>
        <mc:Fallback xmlns="">
          <p:pic>
            <p:nvPicPr>
              <p:cNvPr id="1231" name="Ink 1230">
                <a:extLst>
                  <a:ext uri="{FF2B5EF4-FFF2-40B4-BE49-F238E27FC236}">
                    <a16:creationId xmlns:a16="http://schemas.microsoft.com/office/drawing/2014/main" id="{F573288E-B03F-CEFF-D0A1-70D1DD75A05A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4645891" y="4551012"/>
                <a:ext cx="17352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34" name="Ink 1233">
                <a:extLst>
                  <a:ext uri="{FF2B5EF4-FFF2-40B4-BE49-F238E27FC236}">
                    <a16:creationId xmlns:a16="http://schemas.microsoft.com/office/drawing/2014/main" id="{4005673D-4D7B-FB2B-EFFA-79532A5D84A4}"/>
                  </a:ext>
                </a:extLst>
              </p14:cNvPr>
              <p14:cNvContentPartPr/>
              <p14:nvPr/>
            </p14:nvContentPartPr>
            <p14:xfrm>
              <a:off x="5615371" y="4293612"/>
              <a:ext cx="194400" cy="1025640"/>
            </p14:xfrm>
          </p:contentPart>
        </mc:Choice>
        <mc:Fallback xmlns="">
          <p:pic>
            <p:nvPicPr>
              <p:cNvPr id="1234" name="Ink 1233">
                <a:extLst>
                  <a:ext uri="{FF2B5EF4-FFF2-40B4-BE49-F238E27FC236}">
                    <a16:creationId xmlns:a16="http://schemas.microsoft.com/office/drawing/2014/main" id="{4005673D-4D7B-FB2B-EFFA-79532A5D84A4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5606731" y="4284972"/>
                <a:ext cx="212040" cy="10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35" name="Ink 1234">
                <a:extLst>
                  <a:ext uri="{FF2B5EF4-FFF2-40B4-BE49-F238E27FC236}">
                    <a16:creationId xmlns:a16="http://schemas.microsoft.com/office/drawing/2014/main" id="{82E8318C-9BC7-DB03-FC44-A6F37FCEFB26}"/>
                  </a:ext>
                </a:extLst>
              </p14:cNvPr>
              <p14:cNvContentPartPr/>
              <p14:nvPr/>
            </p14:nvContentPartPr>
            <p14:xfrm>
              <a:off x="5810491" y="4360572"/>
              <a:ext cx="159840" cy="233280"/>
            </p14:xfrm>
          </p:contentPart>
        </mc:Choice>
        <mc:Fallback xmlns="">
          <p:pic>
            <p:nvPicPr>
              <p:cNvPr id="1235" name="Ink 1234">
                <a:extLst>
                  <a:ext uri="{FF2B5EF4-FFF2-40B4-BE49-F238E27FC236}">
                    <a16:creationId xmlns:a16="http://schemas.microsoft.com/office/drawing/2014/main" id="{82E8318C-9BC7-DB03-FC44-A6F37FCEFB26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5801491" y="4351572"/>
                <a:ext cx="17748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36" name="Ink 1235">
                <a:extLst>
                  <a:ext uri="{FF2B5EF4-FFF2-40B4-BE49-F238E27FC236}">
                    <a16:creationId xmlns:a16="http://schemas.microsoft.com/office/drawing/2014/main" id="{DB0CB483-A855-8A7D-9B57-0E9026834FAB}"/>
                  </a:ext>
                </a:extLst>
              </p14:cNvPr>
              <p14:cNvContentPartPr/>
              <p14:nvPr/>
            </p14:nvContentPartPr>
            <p14:xfrm>
              <a:off x="5937571" y="4835052"/>
              <a:ext cx="96120" cy="361800"/>
            </p14:xfrm>
          </p:contentPart>
        </mc:Choice>
        <mc:Fallback xmlns="">
          <p:pic>
            <p:nvPicPr>
              <p:cNvPr id="1236" name="Ink 1235">
                <a:extLst>
                  <a:ext uri="{FF2B5EF4-FFF2-40B4-BE49-F238E27FC236}">
                    <a16:creationId xmlns:a16="http://schemas.microsoft.com/office/drawing/2014/main" id="{DB0CB483-A855-8A7D-9B57-0E9026834FAB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5928571" y="4826052"/>
                <a:ext cx="11376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37" name="Ink 1236">
                <a:extLst>
                  <a:ext uri="{FF2B5EF4-FFF2-40B4-BE49-F238E27FC236}">
                    <a16:creationId xmlns:a16="http://schemas.microsoft.com/office/drawing/2014/main" id="{69076126-6208-33E6-E25A-6ED098AA3354}"/>
                  </a:ext>
                </a:extLst>
              </p14:cNvPr>
              <p14:cNvContentPartPr/>
              <p14:nvPr/>
            </p14:nvContentPartPr>
            <p14:xfrm>
              <a:off x="6091651" y="4303692"/>
              <a:ext cx="167040" cy="958680"/>
            </p14:xfrm>
          </p:contentPart>
        </mc:Choice>
        <mc:Fallback xmlns="">
          <p:pic>
            <p:nvPicPr>
              <p:cNvPr id="1237" name="Ink 1236">
                <a:extLst>
                  <a:ext uri="{FF2B5EF4-FFF2-40B4-BE49-F238E27FC236}">
                    <a16:creationId xmlns:a16="http://schemas.microsoft.com/office/drawing/2014/main" id="{69076126-6208-33E6-E25A-6ED098AA3354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6083011" y="4295052"/>
                <a:ext cx="184680" cy="9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38" name="Ink 1237">
                <a:extLst>
                  <a:ext uri="{FF2B5EF4-FFF2-40B4-BE49-F238E27FC236}">
                    <a16:creationId xmlns:a16="http://schemas.microsoft.com/office/drawing/2014/main" id="{52C62F9F-698C-3825-504C-AF703F20DA20}"/>
                  </a:ext>
                </a:extLst>
              </p14:cNvPr>
              <p14:cNvContentPartPr/>
              <p14:nvPr/>
            </p14:nvContentPartPr>
            <p14:xfrm>
              <a:off x="6378211" y="4709052"/>
              <a:ext cx="75240" cy="119160"/>
            </p14:xfrm>
          </p:contentPart>
        </mc:Choice>
        <mc:Fallback xmlns="">
          <p:pic>
            <p:nvPicPr>
              <p:cNvPr id="1238" name="Ink 1237">
                <a:extLst>
                  <a:ext uri="{FF2B5EF4-FFF2-40B4-BE49-F238E27FC236}">
                    <a16:creationId xmlns:a16="http://schemas.microsoft.com/office/drawing/2014/main" id="{52C62F9F-698C-3825-504C-AF703F20DA20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6369571" y="4700412"/>
                <a:ext cx="928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39" name="Ink 1238">
                <a:extLst>
                  <a:ext uri="{FF2B5EF4-FFF2-40B4-BE49-F238E27FC236}">
                    <a16:creationId xmlns:a16="http://schemas.microsoft.com/office/drawing/2014/main" id="{4079220E-6CEA-BB75-8EFC-5663114B452E}"/>
                  </a:ext>
                </a:extLst>
              </p14:cNvPr>
              <p14:cNvContentPartPr/>
              <p14:nvPr/>
            </p14:nvContentPartPr>
            <p14:xfrm>
              <a:off x="6389731" y="4688172"/>
              <a:ext cx="64080" cy="131040"/>
            </p14:xfrm>
          </p:contentPart>
        </mc:Choice>
        <mc:Fallback xmlns="">
          <p:pic>
            <p:nvPicPr>
              <p:cNvPr id="1239" name="Ink 1238">
                <a:extLst>
                  <a:ext uri="{FF2B5EF4-FFF2-40B4-BE49-F238E27FC236}">
                    <a16:creationId xmlns:a16="http://schemas.microsoft.com/office/drawing/2014/main" id="{4079220E-6CEA-BB75-8EFC-5663114B452E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6380731" y="4679172"/>
                <a:ext cx="8172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40" name="Ink 1239">
                <a:extLst>
                  <a:ext uri="{FF2B5EF4-FFF2-40B4-BE49-F238E27FC236}">
                    <a16:creationId xmlns:a16="http://schemas.microsoft.com/office/drawing/2014/main" id="{F72AE8EE-3729-D45B-C502-048E2626590F}"/>
                  </a:ext>
                </a:extLst>
              </p14:cNvPr>
              <p14:cNvContentPartPr/>
              <p14:nvPr/>
            </p14:nvContentPartPr>
            <p14:xfrm>
              <a:off x="6348691" y="4682052"/>
              <a:ext cx="174600" cy="201600"/>
            </p14:xfrm>
          </p:contentPart>
        </mc:Choice>
        <mc:Fallback xmlns="">
          <p:pic>
            <p:nvPicPr>
              <p:cNvPr id="1240" name="Ink 1239">
                <a:extLst>
                  <a:ext uri="{FF2B5EF4-FFF2-40B4-BE49-F238E27FC236}">
                    <a16:creationId xmlns:a16="http://schemas.microsoft.com/office/drawing/2014/main" id="{F72AE8EE-3729-D45B-C502-048E2626590F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6340051" y="4673052"/>
                <a:ext cx="19224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41" name="Ink 1240">
                <a:extLst>
                  <a:ext uri="{FF2B5EF4-FFF2-40B4-BE49-F238E27FC236}">
                    <a16:creationId xmlns:a16="http://schemas.microsoft.com/office/drawing/2014/main" id="{0A5EFE7E-FA1E-6DA5-A650-0ECDEB73A8AF}"/>
                  </a:ext>
                </a:extLst>
              </p14:cNvPr>
              <p14:cNvContentPartPr/>
              <p14:nvPr/>
            </p14:nvContentPartPr>
            <p14:xfrm>
              <a:off x="6656491" y="4285332"/>
              <a:ext cx="181440" cy="924480"/>
            </p14:xfrm>
          </p:contentPart>
        </mc:Choice>
        <mc:Fallback xmlns="">
          <p:pic>
            <p:nvPicPr>
              <p:cNvPr id="1241" name="Ink 1240">
                <a:extLst>
                  <a:ext uri="{FF2B5EF4-FFF2-40B4-BE49-F238E27FC236}">
                    <a16:creationId xmlns:a16="http://schemas.microsoft.com/office/drawing/2014/main" id="{0A5EFE7E-FA1E-6DA5-A650-0ECDEB73A8AF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6647851" y="4276332"/>
                <a:ext cx="199080" cy="9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43" name="Ink 1242">
                <a:extLst>
                  <a:ext uri="{FF2B5EF4-FFF2-40B4-BE49-F238E27FC236}">
                    <a16:creationId xmlns:a16="http://schemas.microsoft.com/office/drawing/2014/main" id="{1D95938E-1EB1-8813-F36A-7F6E47B4905A}"/>
                  </a:ext>
                </a:extLst>
              </p14:cNvPr>
              <p14:cNvContentPartPr/>
              <p14:nvPr/>
            </p14:nvContentPartPr>
            <p14:xfrm>
              <a:off x="6830371" y="4350852"/>
              <a:ext cx="161280" cy="146880"/>
            </p14:xfrm>
          </p:contentPart>
        </mc:Choice>
        <mc:Fallback xmlns="">
          <p:pic>
            <p:nvPicPr>
              <p:cNvPr id="1243" name="Ink 1242">
                <a:extLst>
                  <a:ext uri="{FF2B5EF4-FFF2-40B4-BE49-F238E27FC236}">
                    <a16:creationId xmlns:a16="http://schemas.microsoft.com/office/drawing/2014/main" id="{1D95938E-1EB1-8813-F36A-7F6E47B4905A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6821731" y="4342212"/>
                <a:ext cx="17892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4" name="Ink 1243">
                <a:extLst>
                  <a:ext uri="{FF2B5EF4-FFF2-40B4-BE49-F238E27FC236}">
                    <a16:creationId xmlns:a16="http://schemas.microsoft.com/office/drawing/2014/main" id="{F0C60281-9EF2-A34D-CBCD-5D07065DBDCB}"/>
                  </a:ext>
                </a:extLst>
              </p14:cNvPr>
              <p14:cNvContentPartPr/>
              <p14:nvPr/>
            </p14:nvContentPartPr>
            <p14:xfrm>
              <a:off x="6975451" y="4788252"/>
              <a:ext cx="89640" cy="221760"/>
            </p14:xfrm>
          </p:contentPart>
        </mc:Choice>
        <mc:Fallback xmlns="">
          <p:pic>
            <p:nvPicPr>
              <p:cNvPr id="1244" name="Ink 1243">
                <a:extLst>
                  <a:ext uri="{FF2B5EF4-FFF2-40B4-BE49-F238E27FC236}">
                    <a16:creationId xmlns:a16="http://schemas.microsoft.com/office/drawing/2014/main" id="{F0C60281-9EF2-A34D-CBCD-5D07065DBDCB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6966811" y="4779612"/>
                <a:ext cx="1072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5" name="Ink 1244">
                <a:extLst>
                  <a:ext uri="{FF2B5EF4-FFF2-40B4-BE49-F238E27FC236}">
                    <a16:creationId xmlns:a16="http://schemas.microsoft.com/office/drawing/2014/main" id="{6EF9A967-8CF4-3585-3250-0AF73F640429}"/>
                  </a:ext>
                </a:extLst>
              </p14:cNvPr>
              <p14:cNvContentPartPr/>
              <p14:nvPr/>
            </p14:nvContentPartPr>
            <p14:xfrm>
              <a:off x="7051411" y="4260132"/>
              <a:ext cx="173160" cy="933840"/>
            </p14:xfrm>
          </p:contentPart>
        </mc:Choice>
        <mc:Fallback xmlns="">
          <p:pic>
            <p:nvPicPr>
              <p:cNvPr id="1245" name="Ink 1244">
                <a:extLst>
                  <a:ext uri="{FF2B5EF4-FFF2-40B4-BE49-F238E27FC236}">
                    <a16:creationId xmlns:a16="http://schemas.microsoft.com/office/drawing/2014/main" id="{6EF9A967-8CF4-3585-3250-0AF73F640429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7042411" y="4251132"/>
                <a:ext cx="190800" cy="9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46" name="Ink 1245">
                <a:extLst>
                  <a:ext uri="{FF2B5EF4-FFF2-40B4-BE49-F238E27FC236}">
                    <a16:creationId xmlns:a16="http://schemas.microsoft.com/office/drawing/2014/main" id="{14595770-5C98-6B06-6668-DA39FD2B4F62}"/>
                  </a:ext>
                </a:extLst>
              </p14:cNvPr>
              <p14:cNvContentPartPr/>
              <p14:nvPr/>
            </p14:nvContentPartPr>
            <p14:xfrm>
              <a:off x="7397011" y="4590612"/>
              <a:ext cx="90720" cy="360"/>
            </p14:xfrm>
          </p:contentPart>
        </mc:Choice>
        <mc:Fallback xmlns="">
          <p:pic>
            <p:nvPicPr>
              <p:cNvPr id="1246" name="Ink 1245">
                <a:extLst>
                  <a:ext uri="{FF2B5EF4-FFF2-40B4-BE49-F238E27FC236}">
                    <a16:creationId xmlns:a16="http://schemas.microsoft.com/office/drawing/2014/main" id="{14595770-5C98-6B06-6668-DA39FD2B4F62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7388011" y="4581612"/>
                <a:ext cx="108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47" name="Ink 1246">
                <a:extLst>
                  <a:ext uri="{FF2B5EF4-FFF2-40B4-BE49-F238E27FC236}">
                    <a16:creationId xmlns:a16="http://schemas.microsoft.com/office/drawing/2014/main" id="{1F24EDCE-E270-5514-308F-AA1BC0781A7B}"/>
                  </a:ext>
                </a:extLst>
              </p14:cNvPr>
              <p14:cNvContentPartPr/>
              <p14:nvPr/>
            </p14:nvContentPartPr>
            <p14:xfrm>
              <a:off x="7388371" y="4705452"/>
              <a:ext cx="108000" cy="360"/>
            </p14:xfrm>
          </p:contentPart>
        </mc:Choice>
        <mc:Fallback xmlns="">
          <p:pic>
            <p:nvPicPr>
              <p:cNvPr id="1247" name="Ink 1246">
                <a:extLst>
                  <a:ext uri="{FF2B5EF4-FFF2-40B4-BE49-F238E27FC236}">
                    <a16:creationId xmlns:a16="http://schemas.microsoft.com/office/drawing/2014/main" id="{1F24EDCE-E270-5514-308F-AA1BC0781A7B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7379371" y="4696812"/>
                <a:ext cx="1256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3" name="Group 1262">
            <a:extLst>
              <a:ext uri="{FF2B5EF4-FFF2-40B4-BE49-F238E27FC236}">
                <a16:creationId xmlns:a16="http://schemas.microsoft.com/office/drawing/2014/main" id="{9C9F2A7E-D8A0-0B3D-64B2-420DBEF57110}"/>
              </a:ext>
            </a:extLst>
          </p:cNvPr>
          <p:cNvGrpSpPr/>
          <p:nvPr/>
        </p:nvGrpSpPr>
        <p:grpSpPr>
          <a:xfrm>
            <a:off x="7662331" y="3864852"/>
            <a:ext cx="1030680" cy="1906560"/>
            <a:chOff x="7662331" y="3864852"/>
            <a:chExt cx="1030680" cy="19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248" name="Ink 1247">
                  <a:extLst>
                    <a:ext uri="{FF2B5EF4-FFF2-40B4-BE49-F238E27FC236}">
                      <a16:creationId xmlns:a16="http://schemas.microsoft.com/office/drawing/2014/main" id="{431ABCA5-0051-DD28-6EC0-84E1FE3489D2}"/>
                    </a:ext>
                  </a:extLst>
                </p14:cNvPr>
                <p14:cNvContentPartPr/>
                <p14:nvPr/>
              </p14:nvContentPartPr>
              <p14:xfrm>
                <a:off x="7662331" y="3864852"/>
                <a:ext cx="211320" cy="1831680"/>
              </p14:xfrm>
            </p:contentPart>
          </mc:Choice>
          <mc:Fallback xmlns="">
            <p:pic>
              <p:nvPicPr>
                <p:cNvPr id="1248" name="Ink 1247">
                  <a:extLst>
                    <a:ext uri="{FF2B5EF4-FFF2-40B4-BE49-F238E27FC236}">
                      <a16:creationId xmlns:a16="http://schemas.microsoft.com/office/drawing/2014/main" id="{431ABCA5-0051-DD28-6EC0-84E1FE3489D2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7653691" y="3855852"/>
                  <a:ext cx="228960" cy="18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250" name="Ink 1249">
                  <a:extLst>
                    <a:ext uri="{FF2B5EF4-FFF2-40B4-BE49-F238E27FC236}">
                      <a16:creationId xmlns:a16="http://schemas.microsoft.com/office/drawing/2014/main" id="{E4255F9F-7009-7DF0-E9C6-0893383A1B80}"/>
                    </a:ext>
                  </a:extLst>
                </p14:cNvPr>
                <p14:cNvContentPartPr/>
                <p14:nvPr/>
              </p14:nvContentPartPr>
              <p14:xfrm>
                <a:off x="7892371" y="4049892"/>
                <a:ext cx="215280" cy="249840"/>
              </p14:xfrm>
            </p:contentPart>
          </mc:Choice>
          <mc:Fallback xmlns="">
            <p:pic>
              <p:nvPicPr>
                <p:cNvPr id="1250" name="Ink 1249">
                  <a:extLst>
                    <a:ext uri="{FF2B5EF4-FFF2-40B4-BE49-F238E27FC236}">
                      <a16:creationId xmlns:a16="http://schemas.microsoft.com/office/drawing/2014/main" id="{E4255F9F-7009-7DF0-E9C6-0893383A1B80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7883731" y="4041252"/>
                  <a:ext cx="2329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251" name="Ink 1250">
                  <a:extLst>
                    <a:ext uri="{FF2B5EF4-FFF2-40B4-BE49-F238E27FC236}">
                      <a16:creationId xmlns:a16="http://schemas.microsoft.com/office/drawing/2014/main" id="{052D0EC2-C145-8D7D-C88F-2333696DF4A7}"/>
                    </a:ext>
                  </a:extLst>
                </p14:cNvPr>
                <p14:cNvContentPartPr/>
                <p14:nvPr/>
              </p14:nvContentPartPr>
              <p14:xfrm>
                <a:off x="8124931" y="3936492"/>
                <a:ext cx="141840" cy="118080"/>
              </p14:xfrm>
            </p:contentPart>
          </mc:Choice>
          <mc:Fallback xmlns="">
            <p:pic>
              <p:nvPicPr>
                <p:cNvPr id="1251" name="Ink 1250">
                  <a:extLst>
                    <a:ext uri="{FF2B5EF4-FFF2-40B4-BE49-F238E27FC236}">
                      <a16:creationId xmlns:a16="http://schemas.microsoft.com/office/drawing/2014/main" id="{052D0EC2-C145-8D7D-C88F-2333696DF4A7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8115931" y="3927492"/>
                  <a:ext cx="1594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253" name="Ink 1252">
                  <a:extLst>
                    <a:ext uri="{FF2B5EF4-FFF2-40B4-BE49-F238E27FC236}">
                      <a16:creationId xmlns:a16="http://schemas.microsoft.com/office/drawing/2014/main" id="{4C78553F-FE4B-B866-8686-A1E7FD8E1F21}"/>
                    </a:ext>
                  </a:extLst>
                </p14:cNvPr>
                <p14:cNvContentPartPr/>
                <p14:nvPr/>
              </p14:nvContentPartPr>
              <p14:xfrm>
                <a:off x="7863571" y="4484772"/>
                <a:ext cx="185760" cy="198000"/>
              </p14:xfrm>
            </p:contentPart>
          </mc:Choice>
          <mc:Fallback xmlns="">
            <p:pic>
              <p:nvPicPr>
                <p:cNvPr id="1253" name="Ink 1252">
                  <a:extLst>
                    <a:ext uri="{FF2B5EF4-FFF2-40B4-BE49-F238E27FC236}">
                      <a16:creationId xmlns:a16="http://schemas.microsoft.com/office/drawing/2014/main" id="{4C78553F-FE4B-B866-8686-A1E7FD8E1F21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854931" y="4476132"/>
                  <a:ext cx="2034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255" name="Ink 1254">
                  <a:extLst>
                    <a:ext uri="{FF2B5EF4-FFF2-40B4-BE49-F238E27FC236}">
                      <a16:creationId xmlns:a16="http://schemas.microsoft.com/office/drawing/2014/main" id="{37D3D58E-EC96-65AB-2F14-0605B1A79A59}"/>
                    </a:ext>
                  </a:extLst>
                </p14:cNvPr>
                <p14:cNvContentPartPr/>
                <p14:nvPr/>
              </p14:nvContentPartPr>
              <p14:xfrm>
                <a:off x="8129251" y="4476132"/>
                <a:ext cx="109080" cy="392400"/>
              </p14:xfrm>
            </p:contentPart>
          </mc:Choice>
          <mc:Fallback xmlns="">
            <p:pic>
              <p:nvPicPr>
                <p:cNvPr id="1255" name="Ink 1254">
                  <a:extLst>
                    <a:ext uri="{FF2B5EF4-FFF2-40B4-BE49-F238E27FC236}">
                      <a16:creationId xmlns:a16="http://schemas.microsoft.com/office/drawing/2014/main" id="{37D3D58E-EC96-65AB-2F14-0605B1A79A59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8120251" y="4467132"/>
                  <a:ext cx="12672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257" name="Ink 1256">
                  <a:extLst>
                    <a:ext uri="{FF2B5EF4-FFF2-40B4-BE49-F238E27FC236}">
                      <a16:creationId xmlns:a16="http://schemas.microsoft.com/office/drawing/2014/main" id="{244821B1-04B1-1269-C7A3-5BFDA6DEC2B1}"/>
                    </a:ext>
                  </a:extLst>
                </p14:cNvPr>
                <p14:cNvContentPartPr/>
                <p14:nvPr/>
              </p14:nvContentPartPr>
              <p14:xfrm>
                <a:off x="7986691" y="4939812"/>
                <a:ext cx="70200" cy="455040"/>
              </p14:xfrm>
            </p:contentPart>
          </mc:Choice>
          <mc:Fallback xmlns="">
            <p:pic>
              <p:nvPicPr>
                <p:cNvPr id="1257" name="Ink 1256">
                  <a:extLst>
                    <a:ext uri="{FF2B5EF4-FFF2-40B4-BE49-F238E27FC236}">
                      <a16:creationId xmlns:a16="http://schemas.microsoft.com/office/drawing/2014/main" id="{244821B1-04B1-1269-C7A3-5BFDA6DEC2B1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7978051" y="4930812"/>
                  <a:ext cx="8784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258" name="Ink 1257">
                  <a:extLst>
                    <a:ext uri="{FF2B5EF4-FFF2-40B4-BE49-F238E27FC236}">
                      <a16:creationId xmlns:a16="http://schemas.microsoft.com/office/drawing/2014/main" id="{549C1EE5-A9F1-BA7A-5B15-9717AFFECADA}"/>
                    </a:ext>
                  </a:extLst>
                </p14:cNvPr>
                <p14:cNvContentPartPr/>
                <p14:nvPr/>
              </p14:nvContentPartPr>
              <p14:xfrm>
                <a:off x="8122771" y="4998852"/>
                <a:ext cx="153360" cy="169920"/>
              </p14:xfrm>
            </p:contentPart>
          </mc:Choice>
          <mc:Fallback xmlns="">
            <p:pic>
              <p:nvPicPr>
                <p:cNvPr id="1258" name="Ink 1257">
                  <a:extLst>
                    <a:ext uri="{FF2B5EF4-FFF2-40B4-BE49-F238E27FC236}">
                      <a16:creationId xmlns:a16="http://schemas.microsoft.com/office/drawing/2014/main" id="{549C1EE5-A9F1-BA7A-5B15-9717AFFECADA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8114131" y="4990212"/>
                  <a:ext cx="1710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260" name="Ink 1259">
                  <a:extLst>
                    <a:ext uri="{FF2B5EF4-FFF2-40B4-BE49-F238E27FC236}">
                      <a16:creationId xmlns:a16="http://schemas.microsoft.com/office/drawing/2014/main" id="{4229CD48-0D23-FBC5-737F-A05CB784D682}"/>
                    </a:ext>
                  </a:extLst>
                </p14:cNvPr>
                <p14:cNvContentPartPr/>
                <p14:nvPr/>
              </p14:nvContentPartPr>
              <p14:xfrm>
                <a:off x="8199451" y="5402412"/>
                <a:ext cx="98280" cy="369000"/>
              </p14:xfrm>
            </p:contentPart>
          </mc:Choice>
          <mc:Fallback xmlns="">
            <p:pic>
              <p:nvPicPr>
                <p:cNvPr id="1260" name="Ink 1259">
                  <a:extLst>
                    <a:ext uri="{FF2B5EF4-FFF2-40B4-BE49-F238E27FC236}">
                      <a16:creationId xmlns:a16="http://schemas.microsoft.com/office/drawing/2014/main" id="{4229CD48-0D23-FBC5-737F-A05CB784D682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190811" y="5393772"/>
                  <a:ext cx="1159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261" name="Ink 1260">
                  <a:extLst>
                    <a:ext uri="{FF2B5EF4-FFF2-40B4-BE49-F238E27FC236}">
                      <a16:creationId xmlns:a16="http://schemas.microsoft.com/office/drawing/2014/main" id="{9B584C40-E185-720E-013B-1EC251BBAA37}"/>
                    </a:ext>
                  </a:extLst>
                </p14:cNvPr>
                <p14:cNvContentPartPr/>
                <p14:nvPr/>
              </p14:nvContentPartPr>
              <p14:xfrm>
                <a:off x="8340931" y="5332212"/>
                <a:ext cx="106200" cy="90720"/>
              </p14:xfrm>
            </p:contentPart>
          </mc:Choice>
          <mc:Fallback xmlns="">
            <p:pic>
              <p:nvPicPr>
                <p:cNvPr id="1261" name="Ink 1260">
                  <a:extLst>
                    <a:ext uri="{FF2B5EF4-FFF2-40B4-BE49-F238E27FC236}">
                      <a16:creationId xmlns:a16="http://schemas.microsoft.com/office/drawing/2014/main" id="{9B584C40-E185-720E-013B-1EC251BBAA3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331931" y="5323572"/>
                  <a:ext cx="1238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262" name="Ink 1261">
                  <a:extLst>
                    <a:ext uri="{FF2B5EF4-FFF2-40B4-BE49-F238E27FC236}">
                      <a16:creationId xmlns:a16="http://schemas.microsoft.com/office/drawing/2014/main" id="{A822CC67-6740-BB48-AB92-09E04AEA490C}"/>
                    </a:ext>
                  </a:extLst>
                </p14:cNvPr>
                <p14:cNvContentPartPr/>
                <p14:nvPr/>
              </p14:nvContentPartPr>
              <p14:xfrm>
                <a:off x="8456131" y="3976092"/>
                <a:ext cx="236880" cy="1689840"/>
              </p14:xfrm>
            </p:contentPart>
          </mc:Choice>
          <mc:Fallback xmlns="">
            <p:pic>
              <p:nvPicPr>
                <p:cNvPr id="1262" name="Ink 1261">
                  <a:extLst>
                    <a:ext uri="{FF2B5EF4-FFF2-40B4-BE49-F238E27FC236}">
                      <a16:creationId xmlns:a16="http://schemas.microsoft.com/office/drawing/2014/main" id="{A822CC67-6740-BB48-AB92-09E04AEA490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447131" y="3967452"/>
                  <a:ext cx="254520" cy="1707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64" name="Rectangle 1263">
            <a:extLst>
              <a:ext uri="{FF2B5EF4-FFF2-40B4-BE49-F238E27FC236}">
                <a16:creationId xmlns:a16="http://schemas.microsoft.com/office/drawing/2014/main" id="{7686B537-670B-88D2-BAEE-9289708749C3}"/>
              </a:ext>
            </a:extLst>
          </p:cNvPr>
          <p:cNvSpPr/>
          <p:nvPr/>
        </p:nvSpPr>
        <p:spPr>
          <a:xfrm>
            <a:off x="3678931" y="534852"/>
            <a:ext cx="5012640" cy="148212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65" name="Rectangle 1264">
            <a:extLst>
              <a:ext uri="{FF2B5EF4-FFF2-40B4-BE49-F238E27FC236}">
                <a16:creationId xmlns:a16="http://schemas.microsoft.com/office/drawing/2014/main" id="{504080A5-D6F9-E4B9-5C46-2D60427F5B8B}"/>
              </a:ext>
            </a:extLst>
          </p:cNvPr>
          <p:cNvSpPr/>
          <p:nvPr/>
        </p:nvSpPr>
        <p:spPr>
          <a:xfrm>
            <a:off x="267571" y="2411352"/>
            <a:ext cx="3517560" cy="148212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66" name="Rectangle 1265">
            <a:extLst>
              <a:ext uri="{FF2B5EF4-FFF2-40B4-BE49-F238E27FC236}">
                <a16:creationId xmlns:a16="http://schemas.microsoft.com/office/drawing/2014/main" id="{4EA120F3-8DDF-1989-8B0F-96E5357E9798}"/>
              </a:ext>
            </a:extLst>
          </p:cNvPr>
          <p:cNvSpPr/>
          <p:nvPr/>
        </p:nvSpPr>
        <p:spPr>
          <a:xfrm>
            <a:off x="3795359" y="2153052"/>
            <a:ext cx="4426229" cy="158076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67" name="Rectangle 1266">
            <a:extLst>
              <a:ext uri="{FF2B5EF4-FFF2-40B4-BE49-F238E27FC236}">
                <a16:creationId xmlns:a16="http://schemas.microsoft.com/office/drawing/2014/main" id="{37B18AF1-B290-141D-2771-045B405D8F85}"/>
              </a:ext>
            </a:extLst>
          </p:cNvPr>
          <p:cNvSpPr/>
          <p:nvPr/>
        </p:nvSpPr>
        <p:spPr>
          <a:xfrm>
            <a:off x="132542" y="3996792"/>
            <a:ext cx="4173869" cy="2175408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68" name="Rectangle 1267">
            <a:extLst>
              <a:ext uri="{FF2B5EF4-FFF2-40B4-BE49-F238E27FC236}">
                <a16:creationId xmlns:a16="http://schemas.microsoft.com/office/drawing/2014/main" id="{B703E6AF-8842-BA95-37F1-5A8E06DE00BD}"/>
              </a:ext>
            </a:extLst>
          </p:cNvPr>
          <p:cNvSpPr/>
          <p:nvPr/>
        </p:nvSpPr>
        <p:spPr>
          <a:xfrm>
            <a:off x="4214377" y="3836592"/>
            <a:ext cx="4662052" cy="2343996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4862D6-DD34-43A2-9248-652E6E8027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4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3194"/>
    </mc:Choice>
    <mc:Fallback xmlns="">
      <p:transition advClick="0" advTm="7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64" grpId="0" animBg="1"/>
      <p:bldP spid="1265" grpId="0" animBg="1"/>
      <p:bldP spid="1266" grpId="0" animBg="1"/>
      <p:bldP spid="1267" grpId="0" animBg="1"/>
      <p:bldP spid="12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4EDB5-3A98-62DD-A471-9382477D8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BB456BB-2B3E-2A52-A37C-A4978CD5DD07}"/>
                  </a:ext>
                </a:extLst>
              </p14:cNvPr>
              <p14:cNvContentPartPr/>
              <p14:nvPr/>
            </p14:nvContentPartPr>
            <p14:xfrm>
              <a:off x="5215080" y="2657600"/>
              <a:ext cx="410760" cy="503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BB456BB-2B3E-2A52-A37C-A4978CD5D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6072" y="2648594"/>
                <a:ext cx="428415" cy="521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B7ACCF-736A-52CA-976F-264EF38F8362}"/>
                  </a:ext>
                </a:extLst>
              </p14:cNvPr>
              <p14:cNvContentPartPr/>
              <p14:nvPr/>
            </p14:nvContentPartPr>
            <p14:xfrm>
              <a:off x="748920" y="2574080"/>
              <a:ext cx="384480" cy="976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B7ACCF-736A-52CA-976F-264EF38F83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9920" y="2565080"/>
                <a:ext cx="402120" cy="9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3CBA95-0042-536F-F790-991612F1B59C}"/>
                  </a:ext>
                </a:extLst>
              </p14:cNvPr>
              <p14:cNvContentPartPr/>
              <p14:nvPr/>
            </p14:nvContentPartPr>
            <p14:xfrm>
              <a:off x="1068600" y="2894120"/>
              <a:ext cx="206280" cy="329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3CBA95-0042-536F-F790-991612F1B5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59600" y="2885120"/>
                <a:ext cx="22392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E1EB25E-B990-AC3A-270E-A30B7F7BE4B5}"/>
                  </a:ext>
                </a:extLst>
              </p14:cNvPr>
              <p14:cNvContentPartPr/>
              <p14:nvPr/>
            </p14:nvContentPartPr>
            <p14:xfrm>
              <a:off x="1373520" y="2606840"/>
              <a:ext cx="41040" cy="754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E1EB25E-B990-AC3A-270E-A30B7F7BE4B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64598" y="2597840"/>
                <a:ext cx="58527" cy="77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EB8800F-985D-D65B-B7B1-EAC72E32E419}"/>
                  </a:ext>
                </a:extLst>
              </p14:cNvPr>
              <p14:cNvContentPartPr/>
              <p14:nvPr/>
            </p14:nvContentPartPr>
            <p14:xfrm>
              <a:off x="1539840" y="2797280"/>
              <a:ext cx="298080" cy="414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EB8800F-985D-D65B-B7B1-EAC72E32E41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30840" y="2788280"/>
                <a:ext cx="31572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DBBC6F1-BC6B-593E-B6F4-2390EAD2E9B6}"/>
                  </a:ext>
                </a:extLst>
              </p14:cNvPr>
              <p14:cNvContentPartPr/>
              <p14:nvPr/>
            </p14:nvContentPartPr>
            <p14:xfrm>
              <a:off x="1734960" y="2541680"/>
              <a:ext cx="321120" cy="687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DBBC6F1-BC6B-593E-B6F4-2390EAD2E9B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25960" y="2532680"/>
                <a:ext cx="338760" cy="70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C23706-7307-37DC-7233-7A90879914F3}"/>
                  </a:ext>
                </a:extLst>
              </p14:cNvPr>
              <p14:cNvContentPartPr/>
              <p14:nvPr/>
            </p14:nvContentPartPr>
            <p14:xfrm>
              <a:off x="2207280" y="2394440"/>
              <a:ext cx="70920" cy="1176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C23706-7307-37DC-7233-7A90879914F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98280" y="2385440"/>
                <a:ext cx="88560" cy="11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8CC5611-9921-366C-72B2-FB599F81A72C}"/>
                  </a:ext>
                </a:extLst>
              </p14:cNvPr>
              <p14:cNvContentPartPr/>
              <p14:nvPr/>
            </p14:nvContentPartPr>
            <p14:xfrm>
              <a:off x="658920" y="2526920"/>
              <a:ext cx="3960" cy="1092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8CC5611-9921-366C-72B2-FB599F81A7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9920" y="2517920"/>
                <a:ext cx="21600" cy="11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15DF8DC-B12C-2AF8-4D99-84EDE6D16B65}"/>
                  </a:ext>
                </a:extLst>
              </p14:cNvPr>
              <p14:cNvContentPartPr/>
              <p14:nvPr/>
            </p14:nvContentPartPr>
            <p14:xfrm>
              <a:off x="2865360" y="2782160"/>
              <a:ext cx="1317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15DF8DC-B12C-2AF8-4D99-84EDE6D16B6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56360" y="2773160"/>
                <a:ext cx="149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3288964-8DC1-EC2C-0EFD-46D2B64CD3CD}"/>
                  </a:ext>
                </a:extLst>
              </p14:cNvPr>
              <p14:cNvContentPartPr/>
              <p14:nvPr/>
            </p14:nvContentPartPr>
            <p14:xfrm>
              <a:off x="3200520" y="294776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3288964-8DC1-EC2C-0EFD-46D2B64CD3C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91520" y="2938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9F2424-D2B9-3E6E-E51B-835CD332520F}"/>
                  </a:ext>
                </a:extLst>
              </p14:cNvPr>
              <p14:cNvContentPartPr/>
              <p14:nvPr/>
            </p14:nvContentPartPr>
            <p14:xfrm>
              <a:off x="2776080" y="2939480"/>
              <a:ext cx="4104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9F2424-D2B9-3E6E-E51B-835CD332520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67072" y="2930480"/>
                <a:ext cx="428055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4A36869-9E67-D2D5-3EB9-041FBF58E946}"/>
                  </a:ext>
                </a:extLst>
              </p14:cNvPr>
              <p14:cNvContentPartPr/>
              <p14:nvPr/>
            </p14:nvContentPartPr>
            <p14:xfrm>
              <a:off x="3931680" y="2601440"/>
              <a:ext cx="43200" cy="691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4A36869-9E67-D2D5-3EB9-041FBF58E94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22680" y="2592440"/>
                <a:ext cx="6084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9C6CB65-40C5-1560-B920-123CDE609B70}"/>
                  </a:ext>
                </a:extLst>
              </p14:cNvPr>
              <p14:cNvContentPartPr/>
              <p14:nvPr/>
            </p14:nvContentPartPr>
            <p14:xfrm>
              <a:off x="4372320" y="2980160"/>
              <a:ext cx="340560" cy="20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9C6CB65-40C5-1560-B920-123CDE609B7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63320" y="2971160"/>
                <a:ext cx="358200" cy="22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836ABD5-501F-657E-E4B5-E2FF3019DB4D}"/>
              </a:ext>
            </a:extLst>
          </p:cNvPr>
          <p:cNvGrpSpPr/>
          <p:nvPr/>
        </p:nvGrpSpPr>
        <p:grpSpPr>
          <a:xfrm>
            <a:off x="2301600" y="3473360"/>
            <a:ext cx="1893600" cy="1591200"/>
            <a:chOff x="2893297" y="1354230"/>
            <a:chExt cx="1893600" cy="159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A6E96F-4994-7BF8-8663-A170775D1014}"/>
                    </a:ext>
                  </a:extLst>
                </p14:cNvPr>
                <p14:cNvContentPartPr/>
                <p14:nvPr/>
              </p14:nvContentPartPr>
              <p14:xfrm>
                <a:off x="3975817" y="1354230"/>
                <a:ext cx="626040" cy="885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A6E96F-4994-7BF8-8663-A170775D101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67177" y="1345230"/>
                  <a:ext cx="643680" cy="90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1962A2C-E316-70E6-3801-D620287F6FEF}"/>
                    </a:ext>
                  </a:extLst>
                </p14:cNvPr>
                <p14:cNvContentPartPr/>
                <p14:nvPr/>
              </p14:nvContentPartPr>
              <p14:xfrm>
                <a:off x="4051057" y="2017710"/>
                <a:ext cx="4680" cy="23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1962A2C-E316-70E6-3801-D620287F6FE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42057" y="2008710"/>
                  <a:ext cx="223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81DF3E7-3159-B871-126A-CDF95549355E}"/>
                    </a:ext>
                  </a:extLst>
                </p14:cNvPr>
                <p14:cNvContentPartPr/>
                <p14:nvPr/>
              </p14:nvContentPartPr>
              <p14:xfrm>
                <a:off x="4034137" y="1939590"/>
                <a:ext cx="262800" cy="181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81DF3E7-3159-B871-126A-CDF95549355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025497" y="1930950"/>
                  <a:ext cx="2804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DA3768-DB2C-6EE1-B28B-C598E8737B48}"/>
                    </a:ext>
                  </a:extLst>
                </p14:cNvPr>
                <p14:cNvContentPartPr/>
                <p14:nvPr/>
              </p14:nvContentPartPr>
              <p14:xfrm>
                <a:off x="2893297" y="2288430"/>
                <a:ext cx="1893600" cy="657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DA3768-DB2C-6EE1-B28B-C598E8737B4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884297" y="2279790"/>
                  <a:ext cx="191124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5D0C705-3D6B-6DA3-116A-76C398997848}"/>
                    </a:ext>
                  </a:extLst>
                </p14:cNvPr>
                <p14:cNvContentPartPr/>
                <p14:nvPr/>
              </p14:nvContentPartPr>
              <p14:xfrm>
                <a:off x="3743977" y="2547270"/>
                <a:ext cx="318600" cy="37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5D0C705-3D6B-6DA3-116A-76C39899784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35337" y="2538630"/>
                  <a:ext cx="3362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13250AE-1BE8-3429-B78C-836EA13AF40A}"/>
                    </a:ext>
                  </a:extLst>
                </p14:cNvPr>
                <p14:cNvContentPartPr/>
                <p14:nvPr/>
              </p14:nvContentPartPr>
              <p14:xfrm>
                <a:off x="4003537" y="2348550"/>
                <a:ext cx="38880" cy="40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13250AE-1BE8-3429-B78C-836EA13AF40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994897" y="2339910"/>
                  <a:ext cx="565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009BD47-9B06-AB87-12F5-C725F4BB2E78}"/>
                    </a:ext>
                  </a:extLst>
                </p14:cNvPr>
                <p14:cNvContentPartPr/>
                <p14:nvPr/>
              </p14:nvContentPartPr>
              <p14:xfrm>
                <a:off x="3043057" y="2453310"/>
                <a:ext cx="96480" cy="26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009BD47-9B06-AB87-12F5-C725F4BB2E7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034417" y="2444310"/>
                  <a:ext cx="11412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E898AF-24DB-D6F7-8367-96AF8CF272BA}"/>
              </a:ext>
            </a:extLst>
          </p:cNvPr>
          <p:cNvGrpSpPr/>
          <p:nvPr/>
        </p:nvGrpSpPr>
        <p:grpSpPr>
          <a:xfrm>
            <a:off x="5638800" y="3320000"/>
            <a:ext cx="2472480" cy="1537560"/>
            <a:chOff x="6230497" y="1200870"/>
            <a:chExt cx="2472480" cy="153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FEF839D-1086-2412-FFF3-3DF57F1D3580}"/>
                    </a:ext>
                  </a:extLst>
                </p14:cNvPr>
                <p14:cNvContentPartPr/>
                <p14:nvPr/>
              </p14:nvContentPartPr>
              <p14:xfrm>
                <a:off x="6230497" y="1200870"/>
                <a:ext cx="586440" cy="1094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FEF839D-1086-2412-FFF3-3DF57F1D358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21857" y="1192230"/>
                  <a:ext cx="604080" cy="11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CD7B4E3-A3A7-B625-44F2-C938A58C130D}"/>
                    </a:ext>
                  </a:extLst>
                </p14:cNvPr>
                <p14:cNvContentPartPr/>
                <p14:nvPr/>
              </p14:nvContentPartPr>
              <p14:xfrm>
                <a:off x="6411217" y="1784790"/>
                <a:ext cx="355680" cy="244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CD7B4E3-A3A7-B625-44F2-C938A58C130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402217" y="1776150"/>
                  <a:ext cx="3733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A42F7A3-6D1B-3DE8-7EA5-AD71FD700F30}"/>
                    </a:ext>
                  </a:extLst>
                </p14:cNvPr>
                <p14:cNvContentPartPr/>
                <p14:nvPr/>
              </p14:nvContentPartPr>
              <p14:xfrm>
                <a:off x="6635857" y="1824390"/>
                <a:ext cx="2067120" cy="914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A42F7A3-6D1B-3DE8-7EA5-AD71FD700F3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626857" y="1815390"/>
                  <a:ext cx="2084760" cy="9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6C62927-353F-901A-451E-6A89735F78F3}"/>
                    </a:ext>
                  </a:extLst>
                </p14:cNvPr>
                <p14:cNvContentPartPr/>
                <p14:nvPr/>
              </p14:nvContentPartPr>
              <p14:xfrm>
                <a:off x="6826297" y="2310750"/>
                <a:ext cx="519120" cy="50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6C62927-353F-901A-451E-6A89735F78F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817297" y="2301750"/>
                  <a:ext cx="536760" cy="67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2AAB33-0CF7-D30C-81B8-316C1303F303}"/>
              </a:ext>
            </a:extLst>
          </p:cNvPr>
          <p:cNvSpPr txBox="1"/>
          <p:nvPr/>
        </p:nvSpPr>
        <p:spPr>
          <a:xfrm>
            <a:off x="415153" y="5841422"/>
            <a:ext cx="7540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Not arbitrary and certainly not an unknown state !!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56973-461F-0595-56AA-9890DFD1F4E1}"/>
              </a:ext>
            </a:extLst>
          </p:cNvPr>
          <p:cNvSpPr txBox="1"/>
          <p:nvPr/>
        </p:nvSpPr>
        <p:spPr>
          <a:xfrm>
            <a:off x="821553" y="14935"/>
            <a:ext cx="449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600" b="1" dirty="0">
                <a:solidFill>
                  <a:srgbClr val="0000FF"/>
                </a:solidFill>
              </a:rPr>
              <a:t>No Cloning Theorem</a:t>
            </a:r>
          </a:p>
        </p:txBody>
      </p:sp>
      <p:pic>
        <p:nvPicPr>
          <p:cNvPr id="5124" name="Picture 4" descr="Minionpalooza: Minions are redefining culture from villainy to copyright -  Polygon">
            <a:extLst>
              <a:ext uri="{FF2B5EF4-FFF2-40B4-BE49-F238E27FC236}">
                <a16:creationId xmlns:a16="http://schemas.microsoft.com/office/drawing/2014/main" id="{1856EBFA-2828-C439-4822-19363815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00" y="277471"/>
            <a:ext cx="2645375" cy="198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1ACC5E-221F-7A66-1379-AFCC12802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7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1146"/>
    </mc:Choice>
    <mc:Fallback xmlns="">
      <p:transition advClick="0" advTm="3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-344488" y="3271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endParaRPr lang="en-US" sz="1800"/>
          </a:p>
        </p:txBody>
      </p:sp>
      <p:sp>
        <p:nvSpPr>
          <p:cNvPr id="22530" name="Rectangle 19"/>
          <p:cNvSpPr>
            <a:spLocks noChangeArrowheads="1"/>
          </p:cNvSpPr>
          <p:nvPr/>
        </p:nvSpPr>
        <p:spPr bwMode="auto">
          <a:xfrm>
            <a:off x="0" y="189342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Makes sense!!! Only way the </a:t>
            </a:r>
            <a:r>
              <a:rPr lang="en-US" b="1" dirty="0" err="1">
                <a:solidFill>
                  <a:srgbClr val="0000FF"/>
                </a:solidFill>
              </a:rPr>
              <a:t>coeffs</a:t>
            </a:r>
            <a:r>
              <a:rPr lang="en-US" b="1" dirty="0">
                <a:solidFill>
                  <a:srgbClr val="0000FF"/>
                </a:solidFill>
              </a:rPr>
              <a:t> express themselves is through measurements, collapse, reprepare with identical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initial conditions, and remeasure </a:t>
            </a:r>
          </a:p>
        </p:txBody>
      </p:sp>
      <p:sp>
        <p:nvSpPr>
          <p:cNvPr id="2253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1C3C353-ADA4-9D4C-BDF1-106C3A4FBFB0}" type="slidenum">
              <a:rPr lang="en-US" sz="1400">
                <a:latin typeface="Arial" charset="0"/>
              </a:rPr>
              <a:pPr eaLnBrk="1" hangingPunct="1"/>
              <a:t>16</a:t>
            </a:fld>
            <a:endParaRPr lang="en-US" sz="1400">
              <a:latin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B42DC7-B25F-0A1C-A0ED-9FC71D49AB38}"/>
              </a:ext>
            </a:extLst>
          </p:cNvPr>
          <p:cNvGrpSpPr/>
          <p:nvPr/>
        </p:nvGrpSpPr>
        <p:grpSpPr>
          <a:xfrm>
            <a:off x="1295400" y="1892678"/>
            <a:ext cx="3879000" cy="1379160"/>
            <a:chOff x="1840622" y="1398852"/>
            <a:chExt cx="3879000" cy="13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18A87D3-E936-7E9A-268F-30E0A854BF14}"/>
                    </a:ext>
                  </a:extLst>
                </p14:cNvPr>
                <p14:cNvContentPartPr/>
                <p14:nvPr/>
              </p14:nvContentPartPr>
              <p14:xfrm>
                <a:off x="1840622" y="1429092"/>
                <a:ext cx="295200" cy="333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18A87D3-E936-7E9A-268F-30E0A854BF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31622" y="1420092"/>
                  <a:ext cx="31284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431F147-2384-FEA7-91AF-373771A20936}"/>
                    </a:ext>
                  </a:extLst>
                </p14:cNvPr>
                <p14:cNvContentPartPr/>
                <p14:nvPr/>
              </p14:nvContentPartPr>
              <p14:xfrm>
                <a:off x="2261822" y="1398852"/>
                <a:ext cx="360" cy="379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431F147-2384-FEA7-91AF-373771A2093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52822" y="1390212"/>
                  <a:ext cx="18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839F8FB-B097-56D1-E3C3-A8A677BB580A}"/>
                    </a:ext>
                  </a:extLst>
                </p14:cNvPr>
                <p14:cNvContentPartPr/>
                <p14:nvPr/>
              </p14:nvContentPartPr>
              <p14:xfrm>
                <a:off x="2411222" y="1458612"/>
                <a:ext cx="177480" cy="276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839F8FB-B097-56D1-E3C3-A8A677BB580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02582" y="1449972"/>
                  <a:ext cx="1951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D7E6C9C-456F-F931-0B17-15C8A185D8FA}"/>
                    </a:ext>
                  </a:extLst>
                </p14:cNvPr>
                <p14:cNvContentPartPr/>
                <p14:nvPr/>
              </p14:nvContentPartPr>
              <p14:xfrm>
                <a:off x="2420222" y="1640052"/>
                <a:ext cx="10764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D7E6C9C-456F-F931-0B17-15C8A185D8F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11582" y="1631052"/>
                  <a:ext cx="12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849C634-7313-0D33-6831-B50BE5ACDF02}"/>
                    </a:ext>
                  </a:extLst>
                </p14:cNvPr>
                <p14:cNvContentPartPr/>
                <p14:nvPr/>
              </p14:nvContentPartPr>
              <p14:xfrm>
                <a:off x="2631182" y="1446732"/>
                <a:ext cx="184320" cy="303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849C634-7313-0D33-6831-B50BE5ACDF0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22182" y="1438092"/>
                  <a:ext cx="2019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283E6DE-787C-BC0F-9D4F-5149804F76B0}"/>
                    </a:ext>
                  </a:extLst>
                </p14:cNvPr>
                <p14:cNvContentPartPr/>
                <p14:nvPr/>
              </p14:nvContentPartPr>
              <p14:xfrm>
                <a:off x="2936102" y="1491372"/>
                <a:ext cx="18000" cy="265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283E6DE-787C-BC0F-9D4F-5149804F76B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27462" y="1482372"/>
                  <a:ext cx="356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6EC6E2E-DCE9-290E-7636-EB51F937B308}"/>
                    </a:ext>
                  </a:extLst>
                </p14:cNvPr>
                <p14:cNvContentPartPr/>
                <p14:nvPr/>
              </p14:nvContentPartPr>
              <p14:xfrm>
                <a:off x="2849342" y="1632492"/>
                <a:ext cx="226440" cy="13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6EC6E2E-DCE9-290E-7636-EB51F937B30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840702" y="1623852"/>
                  <a:ext cx="2440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9D025AB-725D-9AE3-E305-38A620D8DC7C}"/>
                    </a:ext>
                  </a:extLst>
                </p14:cNvPr>
                <p14:cNvContentPartPr/>
                <p14:nvPr/>
              </p14:nvContentPartPr>
              <p14:xfrm>
                <a:off x="3282062" y="1466532"/>
                <a:ext cx="109440" cy="486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9D025AB-725D-9AE3-E305-38A620D8DC7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73062" y="1457892"/>
                  <a:ext cx="12708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572451E-1004-419A-1606-B0634D2E83B5}"/>
                    </a:ext>
                  </a:extLst>
                </p14:cNvPr>
                <p14:cNvContentPartPr/>
                <p14:nvPr/>
              </p14:nvContentPartPr>
              <p14:xfrm>
                <a:off x="3481142" y="1407492"/>
                <a:ext cx="3240" cy="358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572451E-1004-419A-1606-B0634D2E83B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72142" y="1398852"/>
                  <a:ext cx="2088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A68F01D-0E53-D1E9-3551-7AC7CC367A0A}"/>
                    </a:ext>
                  </a:extLst>
                </p14:cNvPr>
                <p14:cNvContentPartPr/>
                <p14:nvPr/>
              </p14:nvContentPartPr>
              <p14:xfrm>
                <a:off x="3625862" y="1430172"/>
                <a:ext cx="138240" cy="291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A68F01D-0E53-D1E9-3551-7AC7CC367A0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16862" y="1421532"/>
                  <a:ext cx="155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7787202-9679-FEA3-02DA-76D24785463E}"/>
                    </a:ext>
                  </a:extLst>
                </p14:cNvPr>
                <p14:cNvContentPartPr/>
                <p14:nvPr/>
              </p14:nvContentPartPr>
              <p14:xfrm>
                <a:off x="3767702" y="1412172"/>
                <a:ext cx="179640" cy="381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7787202-9679-FEA3-02DA-76D24785463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59062" y="1403172"/>
                  <a:ext cx="19728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750E7F4-46EB-D49F-3A07-E178A964BC1A}"/>
                    </a:ext>
                  </a:extLst>
                </p14:cNvPr>
                <p14:cNvContentPartPr/>
                <p14:nvPr/>
              </p14:nvContentPartPr>
              <p14:xfrm>
                <a:off x="4104662" y="1577412"/>
                <a:ext cx="94212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750E7F4-46EB-D49F-3A07-E178A964BC1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96022" y="1568412"/>
                  <a:ext cx="959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53C3525-851F-4E67-F34E-1E043AB49700}"/>
                    </a:ext>
                  </a:extLst>
                </p14:cNvPr>
                <p14:cNvContentPartPr/>
                <p14:nvPr/>
              </p14:nvContentPartPr>
              <p14:xfrm>
                <a:off x="4156862" y="1711332"/>
                <a:ext cx="741600" cy="2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53C3525-851F-4E67-F34E-1E043AB4970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48222" y="1702692"/>
                  <a:ext cx="759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87C0C4B-8834-493F-60D3-AF6A01320509}"/>
                    </a:ext>
                  </a:extLst>
                </p14:cNvPr>
                <p14:cNvContentPartPr/>
                <p14:nvPr/>
              </p14:nvContentPartPr>
              <p14:xfrm>
                <a:off x="4831502" y="1440972"/>
                <a:ext cx="534960" cy="589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87C0C4B-8834-493F-60D3-AF6A0132050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822502" y="1432332"/>
                  <a:ext cx="552600" cy="60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A276531-42B1-2D3A-5A72-3666C5947624}"/>
                    </a:ext>
                  </a:extLst>
                </p14:cNvPr>
                <p14:cNvContentPartPr/>
                <p14:nvPr/>
              </p14:nvContentPartPr>
              <p14:xfrm>
                <a:off x="4035182" y="2318652"/>
                <a:ext cx="2880" cy="257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A276531-42B1-2D3A-5A72-3666C594762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026182" y="2309652"/>
                  <a:ext cx="205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6C979BD-2AF1-6B33-7142-48644F7DE496}"/>
                    </a:ext>
                  </a:extLst>
                </p14:cNvPr>
                <p14:cNvContentPartPr/>
                <p14:nvPr/>
              </p14:nvContentPartPr>
              <p14:xfrm>
                <a:off x="4029782" y="2148372"/>
                <a:ext cx="573480" cy="462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6C979BD-2AF1-6B33-7142-48644F7DE49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020782" y="2139372"/>
                  <a:ext cx="59112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392321E-CB74-2E68-BF41-5C74C26597D8}"/>
                    </a:ext>
                  </a:extLst>
                </p14:cNvPr>
                <p14:cNvContentPartPr/>
                <p14:nvPr/>
              </p14:nvContentPartPr>
              <p14:xfrm>
                <a:off x="4619462" y="2363652"/>
                <a:ext cx="95040" cy="266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392321E-CB74-2E68-BF41-5C74C26597D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610822" y="2354652"/>
                  <a:ext cx="11268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EF0C47-0C10-6479-DE0B-0C150CABC23F}"/>
                    </a:ext>
                  </a:extLst>
                </p14:cNvPr>
                <p14:cNvContentPartPr/>
                <p14:nvPr/>
              </p14:nvContentPartPr>
              <p14:xfrm>
                <a:off x="4747262" y="2330892"/>
                <a:ext cx="866520" cy="285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EF0C47-0C10-6479-DE0B-0C150CABC23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38622" y="2322252"/>
                  <a:ext cx="8841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D750FFB-4303-DC49-FEB9-65BE1FD54A6E}"/>
                    </a:ext>
                  </a:extLst>
                </p14:cNvPr>
                <p14:cNvContentPartPr/>
                <p14:nvPr/>
              </p14:nvContentPartPr>
              <p14:xfrm>
                <a:off x="5687222" y="2289132"/>
                <a:ext cx="3240" cy="164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D750FFB-4303-DC49-FEB9-65BE1FD54A6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78582" y="2280492"/>
                  <a:ext cx="208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FD17C50-A112-7869-14CD-201F43CDE603}"/>
                    </a:ext>
                  </a:extLst>
                </p14:cNvPr>
                <p14:cNvContentPartPr/>
                <p14:nvPr/>
              </p14:nvContentPartPr>
              <p14:xfrm>
                <a:off x="5693702" y="2691252"/>
                <a:ext cx="25920" cy="86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FD17C50-A112-7869-14CD-201F43CDE60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684702" y="2682612"/>
                  <a:ext cx="43560" cy="10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370BA8C-BA02-B698-AA11-27AC01C78C31}"/>
                  </a:ext>
                </a:extLst>
              </p14:cNvPr>
              <p14:cNvContentPartPr/>
              <p14:nvPr/>
            </p14:nvContentPartPr>
            <p14:xfrm>
              <a:off x="5916360" y="1801238"/>
              <a:ext cx="21600" cy="727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370BA8C-BA02-B698-AA11-27AC01C78C3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907360" y="1792238"/>
                <a:ext cx="39240" cy="74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080E208-2B2F-4808-FBF4-4C934388E975}"/>
                  </a:ext>
                </a:extLst>
              </p14:cNvPr>
              <p14:cNvContentPartPr/>
              <p14:nvPr/>
            </p14:nvContentPartPr>
            <p14:xfrm>
              <a:off x="5803680" y="2771078"/>
              <a:ext cx="272160" cy="124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080E208-2B2F-4808-FBF4-4C934388E97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794668" y="2762078"/>
                <a:ext cx="289823" cy="14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AA1DB35-0611-C798-6CCD-1E9CB158C6CA}"/>
              </a:ext>
            </a:extLst>
          </p:cNvPr>
          <p:cNvGrpSpPr/>
          <p:nvPr/>
        </p:nvGrpSpPr>
        <p:grpSpPr>
          <a:xfrm>
            <a:off x="7055040" y="1736798"/>
            <a:ext cx="255960" cy="1153080"/>
            <a:chOff x="7600262" y="1242972"/>
            <a:chExt cx="255960" cy="11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8404C13-9313-07A8-E92C-3DBCBF8BEFC6}"/>
                    </a:ext>
                  </a:extLst>
                </p14:cNvPr>
                <p14:cNvContentPartPr/>
                <p14:nvPr/>
              </p14:nvContentPartPr>
              <p14:xfrm>
                <a:off x="7600262" y="1242972"/>
                <a:ext cx="25560" cy="838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8404C13-9313-07A8-E92C-3DBCBF8BEF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591622" y="1233972"/>
                  <a:ext cx="43200" cy="85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0DC33E-CAB4-C9C2-2DDC-6F2DB3A0935D}"/>
                    </a:ext>
                  </a:extLst>
                </p14:cNvPr>
                <p14:cNvContentPartPr/>
                <p14:nvPr/>
              </p14:nvContentPartPr>
              <p14:xfrm>
                <a:off x="7712942" y="2136132"/>
                <a:ext cx="143280" cy="259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0DC33E-CAB4-C9C2-2DDC-6F2DB3A0935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704302" y="2127132"/>
                  <a:ext cx="160920" cy="27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781E2D-8AA1-6503-5B49-7C4D0A8A65A7}"/>
              </a:ext>
            </a:extLst>
          </p:cNvPr>
          <p:cNvGrpSpPr/>
          <p:nvPr/>
        </p:nvGrpSpPr>
        <p:grpSpPr>
          <a:xfrm>
            <a:off x="5837520" y="1382198"/>
            <a:ext cx="554040" cy="344520"/>
            <a:chOff x="6382742" y="888372"/>
            <a:chExt cx="55404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91BBFF2-0821-B7AF-9CAD-14FC76F885C5}"/>
                    </a:ext>
                  </a:extLst>
                </p14:cNvPr>
                <p14:cNvContentPartPr/>
                <p14:nvPr/>
              </p14:nvContentPartPr>
              <p14:xfrm>
                <a:off x="6382742" y="950292"/>
                <a:ext cx="2880" cy="282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91BBFF2-0821-B7AF-9CAD-14FC76F885C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374102" y="941652"/>
                  <a:ext cx="205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06E21F1-7998-F758-8D69-69D2D45193DB}"/>
                    </a:ext>
                  </a:extLst>
                </p14:cNvPr>
                <p14:cNvContentPartPr/>
                <p14:nvPr/>
              </p14:nvContentPartPr>
              <p14:xfrm>
                <a:off x="6506942" y="990252"/>
                <a:ext cx="118080" cy="126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06E21F1-7998-F758-8D69-69D2D45193D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498302" y="981252"/>
                  <a:ext cx="1357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695A13E-B290-8CA9-FD56-97BA886C18F3}"/>
                    </a:ext>
                  </a:extLst>
                </p14:cNvPr>
                <p14:cNvContentPartPr/>
                <p14:nvPr/>
              </p14:nvContentPartPr>
              <p14:xfrm>
                <a:off x="6697022" y="936972"/>
                <a:ext cx="360" cy="288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695A13E-B290-8CA9-FD56-97BA886C18F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688382" y="928332"/>
                  <a:ext cx="180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B238B24-056B-A1A7-DF96-AE25DB20B0DD}"/>
                    </a:ext>
                  </a:extLst>
                </p14:cNvPr>
                <p14:cNvContentPartPr/>
                <p14:nvPr/>
              </p14:nvContentPartPr>
              <p14:xfrm>
                <a:off x="6775142" y="888372"/>
                <a:ext cx="161640" cy="91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B238B24-056B-A1A7-DF96-AE25DB20B0D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766502" y="879732"/>
                  <a:ext cx="179280" cy="10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D3C6F5-4FE9-3C5D-26F8-8E11B7F57FEC}"/>
              </a:ext>
            </a:extLst>
          </p:cNvPr>
          <p:cNvGrpSpPr/>
          <p:nvPr/>
        </p:nvGrpSpPr>
        <p:grpSpPr>
          <a:xfrm>
            <a:off x="7155120" y="1344398"/>
            <a:ext cx="468720" cy="476280"/>
            <a:chOff x="7700342" y="850572"/>
            <a:chExt cx="468720" cy="47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8301524-370D-2C10-6457-22F0D9357F31}"/>
                    </a:ext>
                  </a:extLst>
                </p14:cNvPr>
                <p14:cNvContentPartPr/>
                <p14:nvPr/>
              </p14:nvContentPartPr>
              <p14:xfrm>
                <a:off x="7700342" y="1003572"/>
                <a:ext cx="5760" cy="185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8301524-370D-2C10-6457-22F0D9357F3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691342" y="994932"/>
                  <a:ext cx="234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4421FBD-D68B-AEEC-4EB0-B4C7E31DCD7B}"/>
                    </a:ext>
                  </a:extLst>
                </p14:cNvPr>
                <p14:cNvContentPartPr/>
                <p14:nvPr/>
              </p14:nvContentPartPr>
              <p14:xfrm>
                <a:off x="7852982" y="988452"/>
                <a:ext cx="103320" cy="272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4421FBD-D68B-AEEC-4EB0-B4C7E31DCD7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843982" y="979812"/>
                  <a:ext cx="1209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86EE37C-C478-47C9-F9D5-C5DA667A9BD5}"/>
                    </a:ext>
                  </a:extLst>
                </p14:cNvPr>
                <p14:cNvContentPartPr/>
                <p14:nvPr/>
              </p14:nvContentPartPr>
              <p14:xfrm>
                <a:off x="8032982" y="929412"/>
                <a:ext cx="360" cy="342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86EE37C-C478-47C9-F9D5-C5DA667A9BD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024342" y="920772"/>
                  <a:ext cx="1800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D88544D-63C1-4C1C-86E5-53BB3A5AEAED}"/>
                    </a:ext>
                  </a:extLst>
                </p14:cNvPr>
                <p14:cNvContentPartPr/>
                <p14:nvPr/>
              </p14:nvContentPartPr>
              <p14:xfrm>
                <a:off x="8081942" y="850572"/>
                <a:ext cx="87120" cy="68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D88544D-63C1-4C1C-86E5-53BB3A5AEAE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073302" y="841572"/>
                  <a:ext cx="1047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8716E56-6096-CE8D-FA22-9A744C78F7A7}"/>
                    </a:ext>
                  </a:extLst>
                </p14:cNvPr>
                <p14:cNvContentPartPr/>
                <p14:nvPr/>
              </p14:nvContentPartPr>
              <p14:xfrm>
                <a:off x="7707542" y="960732"/>
                <a:ext cx="360" cy="366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8716E56-6096-CE8D-FA22-9A744C78F7A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698902" y="951732"/>
                  <a:ext cx="18000" cy="3837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2" name="Picture 9" descr="hqdefault.jpg">
            <a:extLst>
              <a:ext uri="{FF2B5EF4-FFF2-40B4-BE49-F238E27FC236}">
                <a16:creationId xmlns:a16="http://schemas.microsoft.com/office/drawing/2014/main" id="{011B765B-5D33-35DF-E385-2F1C35173358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81" y="3383495"/>
            <a:ext cx="4401239" cy="330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8AE92F-6342-ADDB-57FE-7FD8BCD0D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252"/>
    </mc:Choice>
    <mc:Fallback xmlns="">
      <p:transition advClick="0" advTm="3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4045170-E537-DE1D-C05F-8E72CE383AA7}"/>
              </a:ext>
            </a:extLst>
          </p:cNvPr>
          <p:cNvSpPr txBox="1"/>
          <p:nvPr/>
        </p:nvSpPr>
        <p:spPr>
          <a:xfrm>
            <a:off x="1832197" y="14539"/>
            <a:ext cx="6593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3600" b="1" dirty="0">
                <a:solidFill>
                  <a:srgbClr val="0000FF"/>
                </a:solidFill>
              </a:rPr>
              <a:t>So how can we error correct?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592B4-3003-59B7-2B3F-5D6573EE403A}"/>
              </a:ext>
            </a:extLst>
          </p:cNvPr>
          <p:cNvSpPr txBox="1"/>
          <p:nvPr/>
        </p:nvSpPr>
        <p:spPr>
          <a:xfrm>
            <a:off x="2391280" y="2514600"/>
            <a:ext cx="235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/>
              <a:t>110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dirty="0"/>
              <a:t>1</a:t>
            </a:r>
            <a:r>
              <a:rPr lang="en-US" sz="3600" dirty="0">
                <a:solidFill>
                  <a:srgbClr val="FF0000"/>
                </a:solidFill>
              </a:rPr>
              <a:t>ba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CC31C7A-B455-9F63-7412-BC29E21A3BBE}"/>
              </a:ext>
            </a:extLst>
          </p:cNvPr>
          <p:cNvGrpSpPr/>
          <p:nvPr/>
        </p:nvGrpSpPr>
        <p:grpSpPr>
          <a:xfrm>
            <a:off x="3201840" y="1664600"/>
            <a:ext cx="3848760" cy="1011600"/>
            <a:chOff x="4010960" y="1588400"/>
            <a:chExt cx="3848760" cy="10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93CF5CD-D692-39BF-4826-CC925714C36F}"/>
                    </a:ext>
                  </a:extLst>
                </p14:cNvPr>
                <p14:cNvContentPartPr/>
                <p14:nvPr/>
              </p14:nvContentPartPr>
              <p14:xfrm>
                <a:off x="4097360" y="1925360"/>
                <a:ext cx="11880" cy="56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93CF5CD-D692-39BF-4826-CC925714C36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88360" y="1916360"/>
                  <a:ext cx="2952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EF71C38-B67C-79E9-7F3F-B5C724CDFDA1}"/>
                    </a:ext>
                  </a:extLst>
                </p14:cNvPr>
                <p14:cNvContentPartPr/>
                <p14:nvPr/>
              </p14:nvContentPartPr>
              <p14:xfrm>
                <a:off x="4010960" y="2390480"/>
                <a:ext cx="234720" cy="151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EF71C38-B67C-79E9-7F3F-B5C724CDFDA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02320" y="2381840"/>
                  <a:ext cx="25236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6019F66-88BA-BF5A-3A0D-0F741628838B}"/>
                    </a:ext>
                  </a:extLst>
                </p14:cNvPr>
                <p14:cNvContentPartPr/>
                <p14:nvPr/>
              </p14:nvContentPartPr>
              <p14:xfrm>
                <a:off x="4532960" y="1922120"/>
                <a:ext cx="6120" cy="563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6019F66-88BA-BF5A-3A0D-0F741628838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24320" y="1913480"/>
                  <a:ext cx="23760" cy="5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DF10810-F75A-65CC-80A5-0441811EE5C2}"/>
                    </a:ext>
                  </a:extLst>
                </p14:cNvPr>
                <p14:cNvContentPartPr/>
                <p14:nvPr/>
              </p14:nvContentPartPr>
              <p14:xfrm>
                <a:off x="4450520" y="2343680"/>
                <a:ext cx="141480" cy="155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DF10810-F75A-65CC-80A5-0441811EE5C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41520" y="2334680"/>
                  <a:ext cx="159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B9B1F67-1571-47AD-67BB-29581822F6ED}"/>
                    </a:ext>
                  </a:extLst>
                </p14:cNvPr>
                <p14:cNvContentPartPr/>
                <p14:nvPr/>
              </p14:nvContentPartPr>
              <p14:xfrm>
                <a:off x="4457360" y="2346920"/>
                <a:ext cx="15840" cy="88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B9B1F67-1571-47AD-67BB-29581822F6E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48720" y="2338280"/>
                  <a:ext cx="334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D586F05-A6A3-A672-A9F2-CE91A83812DA}"/>
                    </a:ext>
                  </a:extLst>
                </p14:cNvPr>
                <p14:cNvContentPartPr/>
                <p14:nvPr/>
              </p14:nvContentPartPr>
              <p14:xfrm>
                <a:off x="4911680" y="1925000"/>
                <a:ext cx="5400" cy="555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D586F05-A6A3-A672-A9F2-CE91A83812D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03040" y="1916360"/>
                  <a:ext cx="2304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F00CD9B-0172-806D-799C-31CCFCCDD3DB}"/>
                    </a:ext>
                  </a:extLst>
                </p14:cNvPr>
                <p14:cNvContentPartPr/>
                <p14:nvPr/>
              </p14:nvContentPartPr>
              <p14:xfrm>
                <a:off x="4796480" y="2373200"/>
                <a:ext cx="199080" cy="162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F00CD9B-0172-806D-799C-31CCFCCDD3D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87480" y="2364200"/>
                  <a:ext cx="2167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3B955CF-AAB4-A53F-E2C2-093E2E97965D}"/>
                    </a:ext>
                  </a:extLst>
                </p14:cNvPr>
                <p14:cNvContentPartPr/>
                <p14:nvPr/>
              </p14:nvContentPartPr>
              <p14:xfrm>
                <a:off x="4076840" y="1930400"/>
                <a:ext cx="1304280" cy="33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3B955CF-AAB4-A53F-E2C2-093E2E97965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068200" y="1921760"/>
                  <a:ext cx="13219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165F5E0-7EA9-B2C8-08A4-275850362330}"/>
                    </a:ext>
                  </a:extLst>
                </p14:cNvPr>
                <p14:cNvContentPartPr/>
                <p14:nvPr/>
              </p14:nvContentPartPr>
              <p14:xfrm>
                <a:off x="5467160" y="1680200"/>
                <a:ext cx="1164240" cy="576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165F5E0-7EA9-B2C8-08A4-27585036233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58160" y="1671200"/>
                  <a:ext cx="1181880" cy="59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902AAE2-DDA0-BAE4-7B6C-05AC59C60FCC}"/>
                    </a:ext>
                  </a:extLst>
                </p14:cNvPr>
                <p14:cNvContentPartPr/>
                <p14:nvPr/>
              </p14:nvContentPartPr>
              <p14:xfrm>
                <a:off x="6006800" y="1640960"/>
                <a:ext cx="35640" cy="25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902AAE2-DDA0-BAE4-7B6C-05AC59C60F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997800" y="1631960"/>
                  <a:ext cx="532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9A6749E-0CD2-9648-A265-95B87428CBB5}"/>
                    </a:ext>
                  </a:extLst>
                </p14:cNvPr>
                <p14:cNvContentPartPr/>
                <p14:nvPr/>
              </p14:nvContentPartPr>
              <p14:xfrm>
                <a:off x="6833360" y="1724480"/>
                <a:ext cx="132840" cy="449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9A6749E-0CD2-9648-A265-95B87428CBB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24360" y="1715480"/>
                  <a:ext cx="15048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D32C7D1-ADA3-E1F4-20C1-4571C30E1F11}"/>
                    </a:ext>
                  </a:extLst>
                </p14:cNvPr>
                <p14:cNvContentPartPr/>
                <p14:nvPr/>
              </p14:nvContentPartPr>
              <p14:xfrm>
                <a:off x="6989960" y="1660400"/>
                <a:ext cx="869760" cy="273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D32C7D1-ADA3-E1F4-20C1-4571C30E1F1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80960" y="1651400"/>
                  <a:ext cx="8874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6D69B2C-F927-95D7-6A76-4399CA74200B}"/>
                    </a:ext>
                  </a:extLst>
                </p14:cNvPr>
                <p14:cNvContentPartPr/>
                <p14:nvPr/>
              </p14:nvContentPartPr>
              <p14:xfrm>
                <a:off x="7442840" y="1799360"/>
                <a:ext cx="29880" cy="2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6D69B2C-F927-95D7-6A76-4399CA74200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433840" y="1790360"/>
                  <a:ext cx="47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EC71381-FAF7-FC09-D48A-28BBEABE7AC9}"/>
                    </a:ext>
                  </a:extLst>
                </p14:cNvPr>
                <p14:cNvContentPartPr/>
                <p14:nvPr/>
              </p14:nvContentPartPr>
              <p14:xfrm>
                <a:off x="7085000" y="1685600"/>
                <a:ext cx="328680" cy="114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EC71381-FAF7-FC09-D48A-28BBEABE7AC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76360" y="1676960"/>
                  <a:ext cx="3463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AFA41E8-C2DE-7791-A8AF-27DE5359327A}"/>
                    </a:ext>
                  </a:extLst>
                </p14:cNvPr>
                <p14:cNvContentPartPr/>
                <p14:nvPr/>
              </p14:nvContentPartPr>
              <p14:xfrm>
                <a:off x="7169600" y="1635200"/>
                <a:ext cx="360" cy="74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AFA41E8-C2DE-7791-A8AF-27DE5359327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60600" y="1626200"/>
                  <a:ext cx="180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66F7CE3-29A1-35B9-EED4-7A6B19106070}"/>
                    </a:ext>
                  </a:extLst>
                </p14:cNvPr>
                <p14:cNvContentPartPr/>
                <p14:nvPr/>
              </p14:nvContentPartPr>
              <p14:xfrm>
                <a:off x="7262840" y="1588400"/>
                <a:ext cx="12960" cy="108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66F7CE3-29A1-35B9-EED4-7A6B1910607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54200" y="1579400"/>
                  <a:ext cx="306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03BAD15-0CCD-07AD-02BB-7587558C062E}"/>
                    </a:ext>
                  </a:extLst>
                </p14:cNvPr>
                <p14:cNvContentPartPr/>
                <p14:nvPr/>
              </p14:nvContentPartPr>
              <p14:xfrm>
                <a:off x="5897360" y="2183480"/>
                <a:ext cx="289800" cy="416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03BAD15-0CCD-07AD-02BB-7587558C062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888720" y="2174840"/>
                  <a:ext cx="307440" cy="43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CD90C51-5C8E-5683-B99A-A790DC35BCB1}"/>
                    </a:ext>
                  </a:extLst>
                </p14:cNvPr>
                <p14:cNvContentPartPr/>
                <p14:nvPr/>
              </p14:nvContentPartPr>
              <p14:xfrm>
                <a:off x="6433760" y="2217680"/>
                <a:ext cx="470160" cy="313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CD90C51-5C8E-5683-B99A-A790DC35BCB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25120" y="2209040"/>
                  <a:ext cx="48780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73542F0-A66A-BF56-4A38-42D5315CB53D}"/>
                    </a:ext>
                  </a:extLst>
                </p14:cNvPr>
                <p14:cNvContentPartPr/>
                <p14:nvPr/>
              </p14:nvContentPartPr>
              <p14:xfrm>
                <a:off x="6956840" y="2367440"/>
                <a:ext cx="198720" cy="102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73542F0-A66A-BF56-4A38-42D5315CB53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947840" y="2358440"/>
                  <a:ext cx="2163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952E8DE-A4FF-627F-D41D-9B404E779A79}"/>
                    </a:ext>
                  </a:extLst>
                </p14:cNvPr>
                <p14:cNvContentPartPr/>
                <p14:nvPr/>
              </p14:nvContentPartPr>
              <p14:xfrm>
                <a:off x="6784760" y="2325320"/>
                <a:ext cx="23040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952E8DE-A4FF-627F-D41D-9B404E779A7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75760" y="2316680"/>
                  <a:ext cx="24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C37F4C8-9D83-6A11-20AC-83A13BBA2ADF}"/>
                    </a:ext>
                  </a:extLst>
                </p14:cNvPr>
                <p14:cNvContentPartPr/>
                <p14:nvPr/>
              </p14:nvContentPartPr>
              <p14:xfrm>
                <a:off x="6893480" y="2436920"/>
                <a:ext cx="63360" cy="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C37F4C8-9D83-6A11-20AC-83A13BBA2AD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884840" y="2428280"/>
                  <a:ext cx="81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067E99B-47B8-49D9-1425-AB485CF79284}"/>
                    </a:ext>
                  </a:extLst>
                </p14:cNvPr>
                <p14:cNvContentPartPr/>
                <p14:nvPr/>
              </p14:nvContentPartPr>
              <p14:xfrm>
                <a:off x="7288040" y="2110400"/>
                <a:ext cx="448200" cy="338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067E99B-47B8-49D9-1425-AB485CF7928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279040" y="2101760"/>
                  <a:ext cx="4658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5FB5688-5ECE-702C-7663-4BFF9AA6ADD1}"/>
                    </a:ext>
                  </a:extLst>
                </p14:cNvPr>
                <p14:cNvContentPartPr/>
                <p14:nvPr/>
              </p14:nvContentPartPr>
              <p14:xfrm>
                <a:off x="7448240" y="2206520"/>
                <a:ext cx="28440" cy="23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5FB5688-5ECE-702C-7663-4BFF9AA6ADD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439600" y="2197880"/>
                  <a:ext cx="460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4FC1AF5-89AB-2F63-A842-EF6E21148867}"/>
                    </a:ext>
                  </a:extLst>
                </p14:cNvPr>
                <p14:cNvContentPartPr/>
                <p14:nvPr/>
              </p14:nvContentPartPr>
              <p14:xfrm>
                <a:off x="7479560" y="2386520"/>
                <a:ext cx="360" cy="5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4FC1AF5-89AB-2F63-A842-EF6E2114886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470920" y="2377880"/>
                  <a:ext cx="18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D896AB8-8C9F-C7FA-E15F-26D0661639C5}"/>
                    </a:ext>
                  </a:extLst>
                </p14:cNvPr>
                <p14:cNvContentPartPr/>
                <p14:nvPr/>
              </p14:nvContentPartPr>
              <p14:xfrm>
                <a:off x="7443920" y="2126240"/>
                <a:ext cx="24228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D896AB8-8C9F-C7FA-E15F-26D0661639C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34920" y="2117240"/>
                  <a:ext cx="25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F25547A-4C26-A65A-618E-418054CEDA93}"/>
                    </a:ext>
                  </a:extLst>
                </p14:cNvPr>
                <p14:cNvContentPartPr/>
                <p14:nvPr/>
              </p14:nvContentPartPr>
              <p14:xfrm>
                <a:off x="7585760" y="2046680"/>
                <a:ext cx="360" cy="1555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F25547A-4C26-A65A-618E-418054CEDA9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77120" y="2038040"/>
                  <a:ext cx="180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4CD4F49-6E49-1BDB-8525-1AF266E5220E}"/>
                    </a:ext>
                  </a:extLst>
                </p14:cNvPr>
                <p14:cNvContentPartPr/>
                <p14:nvPr/>
              </p14:nvContentPartPr>
              <p14:xfrm>
                <a:off x="5368160" y="1952000"/>
                <a:ext cx="147600" cy="37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4CD4F49-6E49-1BDB-8525-1AF266E5220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359160" y="1943360"/>
                  <a:ext cx="16524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8E8BC7A-8ADC-8725-AF44-9FAA5979EA49}"/>
              </a:ext>
            </a:extLst>
          </p:cNvPr>
          <p:cNvGrpSpPr/>
          <p:nvPr/>
        </p:nvGrpSpPr>
        <p:grpSpPr>
          <a:xfrm>
            <a:off x="5205600" y="2944760"/>
            <a:ext cx="1671480" cy="267480"/>
            <a:chOff x="6095000" y="2761640"/>
            <a:chExt cx="167148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5855606-2083-24AD-3D5B-BDCC9A73D6E9}"/>
                    </a:ext>
                  </a:extLst>
                </p14:cNvPr>
                <p14:cNvContentPartPr/>
                <p14:nvPr/>
              </p14:nvContentPartPr>
              <p14:xfrm>
                <a:off x="6095000" y="2836160"/>
                <a:ext cx="150120" cy="1882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5855606-2083-24AD-3D5B-BDCC9A73D6E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086360" y="2827160"/>
                  <a:ext cx="1677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53D091A-D256-01B6-D78A-9623860C7041}"/>
                    </a:ext>
                  </a:extLst>
                </p14:cNvPr>
                <p14:cNvContentPartPr/>
                <p14:nvPr/>
              </p14:nvContentPartPr>
              <p14:xfrm>
                <a:off x="6281840" y="2825360"/>
                <a:ext cx="360" cy="203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53D091A-D256-01B6-D78A-9623860C704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73200" y="2816720"/>
                  <a:ext cx="180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BEE4A5E-BA25-A223-C8F4-D959E07338A7}"/>
                    </a:ext>
                  </a:extLst>
                </p14:cNvPr>
                <p14:cNvContentPartPr/>
                <p14:nvPr/>
              </p14:nvContentPartPr>
              <p14:xfrm>
                <a:off x="6324320" y="2816000"/>
                <a:ext cx="134640" cy="170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BEE4A5E-BA25-A223-C8F4-D959E07338A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315680" y="2807000"/>
                  <a:ext cx="1522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CD58620-F9D7-4794-3D76-BD8CC7D8D780}"/>
                    </a:ext>
                  </a:extLst>
                </p14:cNvPr>
                <p14:cNvContentPartPr/>
                <p14:nvPr/>
              </p14:nvContentPartPr>
              <p14:xfrm>
                <a:off x="6501080" y="2859920"/>
                <a:ext cx="164160" cy="11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CD58620-F9D7-4794-3D76-BD8CC7D8D78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492080" y="2851280"/>
                  <a:ext cx="1818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E45D845-A00A-AFA0-0EF0-AE6E542AD08F}"/>
                    </a:ext>
                  </a:extLst>
                </p14:cNvPr>
                <p14:cNvContentPartPr/>
                <p14:nvPr/>
              </p14:nvContentPartPr>
              <p14:xfrm>
                <a:off x="6593600" y="2862440"/>
                <a:ext cx="360" cy="123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E45D845-A00A-AFA0-0EF0-AE6E542AD08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84600" y="2853800"/>
                  <a:ext cx="180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D2DF26E-4328-DD9C-D3A9-3C4CF7882AD3}"/>
                    </a:ext>
                  </a:extLst>
                </p14:cNvPr>
                <p14:cNvContentPartPr/>
                <p14:nvPr/>
              </p14:nvContentPartPr>
              <p14:xfrm>
                <a:off x="6667400" y="2780000"/>
                <a:ext cx="114480" cy="2484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D2DF26E-4328-DD9C-D3A9-3C4CF7882AD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58400" y="2771000"/>
                  <a:ext cx="13212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EC86583-750E-FD72-1E69-822A31E8E26A}"/>
                    </a:ext>
                  </a:extLst>
                </p14:cNvPr>
                <p14:cNvContentPartPr/>
                <p14:nvPr/>
              </p14:nvContentPartPr>
              <p14:xfrm>
                <a:off x="6836960" y="2819600"/>
                <a:ext cx="360" cy="144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EC86583-750E-FD72-1E69-822A31E8E26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827960" y="2810600"/>
                  <a:ext cx="180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1FA6023-31D7-F7C6-D574-29BE3AF6CEF1}"/>
                    </a:ext>
                  </a:extLst>
                </p14:cNvPr>
                <p14:cNvContentPartPr/>
                <p14:nvPr/>
              </p14:nvContentPartPr>
              <p14:xfrm>
                <a:off x="6886640" y="2790800"/>
                <a:ext cx="135720" cy="209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1FA6023-31D7-F7C6-D574-29BE3AF6CEF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877640" y="2781800"/>
                  <a:ext cx="1533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B4BD412-019B-948F-9958-2F909960799D}"/>
                    </a:ext>
                  </a:extLst>
                </p14:cNvPr>
                <p14:cNvContentPartPr/>
                <p14:nvPr/>
              </p14:nvContentPartPr>
              <p14:xfrm>
                <a:off x="7132880" y="2761640"/>
                <a:ext cx="132120" cy="215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B4BD412-019B-948F-9958-2F909960799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123880" y="2752640"/>
                  <a:ext cx="1497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2FC7B6F-D688-6BE3-1BDF-409EA6CE89E3}"/>
                    </a:ext>
                  </a:extLst>
                </p14:cNvPr>
                <p14:cNvContentPartPr/>
                <p14:nvPr/>
              </p14:nvContentPartPr>
              <p14:xfrm>
                <a:off x="7254560" y="2761640"/>
                <a:ext cx="15444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2FC7B6F-D688-6BE3-1BDF-409EA6CE89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245560" y="2752640"/>
                  <a:ext cx="172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002B5A3-94B0-21A2-C20F-3BC3E69898C3}"/>
                    </a:ext>
                  </a:extLst>
                </p14:cNvPr>
                <p14:cNvContentPartPr/>
                <p14:nvPr/>
              </p14:nvContentPartPr>
              <p14:xfrm>
                <a:off x="7340960" y="2764160"/>
                <a:ext cx="6480" cy="172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002B5A3-94B0-21A2-C20F-3BC3E69898C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31960" y="2755160"/>
                  <a:ext cx="241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6AFF8FC-ED72-5F32-2E0F-88A62E1801C7}"/>
                    </a:ext>
                  </a:extLst>
                </p14:cNvPr>
                <p14:cNvContentPartPr/>
                <p14:nvPr/>
              </p14:nvContentPartPr>
              <p14:xfrm>
                <a:off x="7484960" y="2780000"/>
                <a:ext cx="72000" cy="182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6AFF8FC-ED72-5F32-2E0F-88A62E1801C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476320" y="2771360"/>
                  <a:ext cx="896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760ED7D-35AB-49CD-783D-78EE81F44977}"/>
                    </a:ext>
                  </a:extLst>
                </p14:cNvPr>
                <p14:cNvContentPartPr/>
                <p14:nvPr/>
              </p14:nvContentPartPr>
              <p14:xfrm>
                <a:off x="7499000" y="2849120"/>
                <a:ext cx="42840" cy="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760ED7D-35AB-49CD-783D-78EE81F4497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490000" y="2840480"/>
                  <a:ext cx="6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0DF675A-5B29-38CF-8D5F-C9D4E287B403}"/>
                    </a:ext>
                  </a:extLst>
                </p14:cNvPr>
                <p14:cNvContentPartPr/>
                <p14:nvPr/>
              </p14:nvContentPartPr>
              <p14:xfrm>
                <a:off x="7623200" y="2776400"/>
                <a:ext cx="143280" cy="22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0DF675A-5B29-38CF-8D5F-C9D4E287B40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614200" y="2767400"/>
                  <a:ext cx="160920" cy="243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B4E5667E-7299-B20F-9A2F-825ECEB0831E}"/>
              </a:ext>
            </a:extLst>
          </p:cNvPr>
          <p:cNvSpPr/>
          <p:nvPr/>
        </p:nvSpPr>
        <p:spPr>
          <a:xfrm>
            <a:off x="4572000" y="1295400"/>
            <a:ext cx="2732320" cy="147296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183CE134-3D37-BC58-FBA2-2464D3D53F60}"/>
                  </a:ext>
                </a:extLst>
              </p14:cNvPr>
              <p14:cNvContentPartPr/>
              <p14:nvPr/>
            </p14:nvContentPartPr>
            <p14:xfrm>
              <a:off x="340040" y="1701800"/>
              <a:ext cx="610560" cy="4219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183CE134-3D37-BC58-FBA2-2464D3D53F6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31040" y="1693160"/>
                <a:ext cx="628200" cy="43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42E729D-1064-51EF-3FFD-CBA865E9FE68}"/>
              </a:ext>
            </a:extLst>
          </p:cNvPr>
          <p:cNvGrpSpPr/>
          <p:nvPr/>
        </p:nvGrpSpPr>
        <p:grpSpPr>
          <a:xfrm>
            <a:off x="962840" y="1577240"/>
            <a:ext cx="1231560" cy="794880"/>
            <a:chOff x="962840" y="1577240"/>
            <a:chExt cx="1231560" cy="79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5D8137C-8FAE-62D8-673D-440FEDA962F0}"/>
                    </a:ext>
                  </a:extLst>
                </p14:cNvPr>
                <p14:cNvContentPartPr/>
                <p14:nvPr/>
              </p14:nvContentPartPr>
              <p14:xfrm>
                <a:off x="962840" y="1577240"/>
                <a:ext cx="1231560" cy="794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5D8137C-8FAE-62D8-673D-440FEDA962F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53840" y="1568600"/>
                  <a:ext cx="1249200" cy="81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A35A284-C12E-0F72-9E27-D44E0B9555AF}"/>
                    </a:ext>
                  </a:extLst>
                </p14:cNvPr>
                <p14:cNvContentPartPr/>
                <p14:nvPr/>
              </p14:nvContentPartPr>
              <p14:xfrm>
                <a:off x="1182440" y="1721960"/>
                <a:ext cx="44640" cy="349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A35A284-C12E-0F72-9E27-D44E0B9555A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73440" y="1713320"/>
                  <a:ext cx="6228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3689AF01-0D1C-DC31-F0F0-D6CF4079F230}"/>
                  </a:ext>
                </a:extLst>
              </p14:cNvPr>
              <p14:cNvContentPartPr/>
              <p14:nvPr/>
            </p14:nvContentPartPr>
            <p14:xfrm>
              <a:off x="332480" y="2234960"/>
              <a:ext cx="1826280" cy="972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3689AF01-0D1C-DC31-F0F0-D6CF4079F230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3480" y="2226320"/>
                <a:ext cx="1843920" cy="114840"/>
              </a:xfrm>
              <a:prstGeom prst="rect">
                <a:avLst/>
              </a:prstGeom>
            </p:spPr>
          </p:pic>
        </mc:Fallback>
      </mc:AlternateContent>
      <p:sp>
        <p:nvSpPr>
          <p:cNvPr id="106" name="TextBox 105">
            <a:extLst>
              <a:ext uri="{FF2B5EF4-FFF2-40B4-BE49-F238E27FC236}">
                <a16:creationId xmlns:a16="http://schemas.microsoft.com/office/drawing/2014/main" id="{BF085E9E-B787-F8B4-D274-43619B8640E5}"/>
              </a:ext>
            </a:extLst>
          </p:cNvPr>
          <p:cNvSpPr txBox="1"/>
          <p:nvPr/>
        </p:nvSpPr>
        <p:spPr>
          <a:xfrm>
            <a:off x="1422890" y="3676305"/>
            <a:ext cx="6654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Classical bits are easy to measure and repeat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4A033E2-319E-DDBB-FF3D-7B9C63733070}"/>
              </a:ext>
            </a:extLst>
          </p:cNvPr>
          <p:cNvSpPr txBox="1"/>
          <p:nvPr/>
        </p:nvSpPr>
        <p:spPr>
          <a:xfrm>
            <a:off x="2257383" y="5112580"/>
            <a:ext cx="4624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Quantum bits can be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entangled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A807E5-2C48-FDA6-26E5-399E66ECA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5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8410"/>
    </mc:Choice>
    <mc:Fallback xmlns="">
      <p:transition advClick="0" advTm="7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664680" y="-51183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Detection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A887FC-BB73-92E2-7E02-811A529EAED5}"/>
              </a:ext>
            </a:extLst>
          </p:cNvPr>
          <p:cNvGrpSpPr/>
          <p:nvPr/>
        </p:nvGrpSpPr>
        <p:grpSpPr>
          <a:xfrm>
            <a:off x="1783878" y="1060916"/>
            <a:ext cx="3079080" cy="881640"/>
            <a:chOff x="1437054" y="924372"/>
            <a:chExt cx="3079080" cy="88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2E6A50E-BB05-6355-39DA-91F037339E63}"/>
                    </a:ext>
                  </a:extLst>
                </p14:cNvPr>
                <p14:cNvContentPartPr/>
                <p14:nvPr/>
              </p14:nvContentPartPr>
              <p14:xfrm>
                <a:off x="1535694" y="1131732"/>
                <a:ext cx="360" cy="604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2E6A50E-BB05-6355-39DA-91F037339E6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26694" y="1122732"/>
                  <a:ext cx="1800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0060823-076A-4C41-5118-7260A5D8B5CA}"/>
                    </a:ext>
                  </a:extLst>
                </p14:cNvPr>
                <p14:cNvContentPartPr/>
                <p14:nvPr/>
              </p14:nvContentPartPr>
              <p14:xfrm>
                <a:off x="1748814" y="1329732"/>
                <a:ext cx="123480" cy="179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0060823-076A-4C41-5118-7260A5D8B5C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40174" y="1321092"/>
                  <a:ext cx="1411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F58ADE4-ECD7-0D17-E43B-A53CB6104F33}"/>
                    </a:ext>
                  </a:extLst>
                </p14:cNvPr>
                <p14:cNvContentPartPr/>
                <p14:nvPr/>
              </p14:nvContentPartPr>
              <p14:xfrm>
                <a:off x="2041494" y="1157652"/>
                <a:ext cx="218520" cy="483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F58ADE4-ECD7-0D17-E43B-A53CB6104F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32854" y="1148652"/>
                  <a:ext cx="23616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B81E140-6BD3-B7B2-4D8D-84BD7CD7F83C}"/>
                    </a:ext>
                  </a:extLst>
                </p14:cNvPr>
                <p14:cNvContentPartPr/>
                <p14:nvPr/>
              </p14:nvContentPartPr>
              <p14:xfrm>
                <a:off x="2674374" y="1305612"/>
                <a:ext cx="3240" cy="348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B81E140-6BD3-B7B2-4D8D-84BD7CD7F83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65734" y="1296972"/>
                  <a:ext cx="20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CB7D0B0-5CBD-DAB9-2D7D-C271CCB33CF5}"/>
                    </a:ext>
                  </a:extLst>
                </p14:cNvPr>
                <p14:cNvContentPartPr/>
                <p14:nvPr/>
              </p14:nvContentPartPr>
              <p14:xfrm>
                <a:off x="2510934" y="1466172"/>
                <a:ext cx="402480" cy="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CB7D0B0-5CBD-DAB9-2D7D-C271CCB33CF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01934" y="1457532"/>
                  <a:ext cx="420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F81E9F2-ABA5-4A5F-FBA9-FE16455FBC87}"/>
                    </a:ext>
                  </a:extLst>
                </p14:cNvPr>
                <p14:cNvContentPartPr/>
                <p14:nvPr/>
              </p14:nvContentPartPr>
              <p14:xfrm>
                <a:off x="3248934" y="1302732"/>
                <a:ext cx="257400" cy="223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F81E9F2-ABA5-4A5F-FBA9-FE16455FBC8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39934" y="1293732"/>
                  <a:ext cx="2750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674E278-8931-7063-2781-6500906EA63E}"/>
                    </a:ext>
                  </a:extLst>
                </p14:cNvPr>
                <p14:cNvContentPartPr/>
                <p14:nvPr/>
              </p14:nvContentPartPr>
              <p14:xfrm>
                <a:off x="3522894" y="1067652"/>
                <a:ext cx="74160" cy="99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674E278-8931-7063-2781-6500906EA63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13894" y="1059012"/>
                  <a:ext cx="91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B5162FD-6CCC-791D-3113-8A4CF51C6FB5}"/>
                    </a:ext>
                  </a:extLst>
                </p14:cNvPr>
                <p14:cNvContentPartPr/>
                <p14:nvPr/>
              </p14:nvContentPartPr>
              <p14:xfrm>
                <a:off x="3522534" y="924372"/>
                <a:ext cx="6120" cy="10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B5162FD-6CCC-791D-3113-8A4CF51C6FB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13894" y="915372"/>
                  <a:ext cx="23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3902F48-99CE-E850-6125-3AC38A768D68}"/>
                    </a:ext>
                  </a:extLst>
                </p14:cNvPr>
                <p14:cNvContentPartPr/>
                <p14:nvPr/>
              </p14:nvContentPartPr>
              <p14:xfrm>
                <a:off x="3629814" y="925452"/>
                <a:ext cx="189720" cy="242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3902F48-99CE-E850-6125-3AC38A768D6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21174" y="916452"/>
                  <a:ext cx="2073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B0B2594-69D0-ADD6-7AB3-EBFF2915DB41}"/>
                    </a:ext>
                  </a:extLst>
                </p14:cNvPr>
                <p14:cNvContentPartPr/>
                <p14:nvPr/>
              </p14:nvContentPartPr>
              <p14:xfrm>
                <a:off x="4016454" y="1064412"/>
                <a:ext cx="28440" cy="486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B0B2594-69D0-ADD6-7AB3-EBFF2915DB4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07814" y="1055772"/>
                  <a:ext cx="4608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C54C6A0-F695-551E-FB52-EC94C5F56177}"/>
                    </a:ext>
                  </a:extLst>
                </p14:cNvPr>
                <p14:cNvContentPartPr/>
                <p14:nvPr/>
              </p14:nvContentPartPr>
              <p14:xfrm>
                <a:off x="4170894" y="1193652"/>
                <a:ext cx="360" cy="174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C54C6A0-F695-551E-FB52-EC94C5F5617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62254" y="1185012"/>
                  <a:ext cx="180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1C1558B-D644-AD72-9E8D-454802B488DC}"/>
                    </a:ext>
                  </a:extLst>
                </p14:cNvPr>
                <p14:cNvContentPartPr/>
                <p14:nvPr/>
              </p14:nvContentPartPr>
              <p14:xfrm>
                <a:off x="4237134" y="1072692"/>
                <a:ext cx="279000" cy="467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1C1558B-D644-AD72-9E8D-454802B488D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28134" y="1063692"/>
                  <a:ext cx="29664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23BC926-C250-2640-163C-ECE447F1B47C}"/>
                    </a:ext>
                  </a:extLst>
                </p14:cNvPr>
                <p14:cNvContentPartPr/>
                <p14:nvPr/>
              </p14:nvContentPartPr>
              <p14:xfrm>
                <a:off x="1437054" y="1726452"/>
                <a:ext cx="2743560" cy="79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23BC926-C250-2640-163C-ECE447F1B47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28414" y="1717812"/>
                  <a:ext cx="2761200" cy="9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57C6839-4DBF-369D-6CED-2010C18066C2}"/>
                  </a:ext>
                </a:extLst>
              </p14:cNvPr>
              <p14:cNvContentPartPr/>
              <p14:nvPr/>
            </p14:nvContentPartPr>
            <p14:xfrm>
              <a:off x="2997078" y="2128316"/>
              <a:ext cx="525960" cy="402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57C6839-4DBF-369D-6CED-2010C18066C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88078" y="2119676"/>
                <a:ext cx="54360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4043E5-64FA-3651-9690-77550712BA94}"/>
                  </a:ext>
                </a:extLst>
              </p14:cNvPr>
              <p14:cNvContentPartPr/>
              <p14:nvPr/>
            </p14:nvContentPartPr>
            <p14:xfrm>
              <a:off x="3328278" y="2224436"/>
              <a:ext cx="278280" cy="355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4043E5-64FA-3651-9690-77550712BA9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19638" y="2215436"/>
                <a:ext cx="2959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DD78B88-99A3-ACD5-D961-D88A60FF35F6}"/>
                  </a:ext>
                </a:extLst>
              </p14:cNvPr>
              <p14:cNvContentPartPr/>
              <p14:nvPr/>
            </p14:nvContentPartPr>
            <p14:xfrm>
              <a:off x="844638" y="1614236"/>
              <a:ext cx="341280" cy="286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DD78B88-99A3-ACD5-D961-D88A60FF35F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35638" y="1605596"/>
                <a:ext cx="358920" cy="30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4F376A5F-7990-A309-E01E-8C0C5AF7D2FC}"/>
              </a:ext>
            </a:extLst>
          </p:cNvPr>
          <p:cNvGrpSpPr/>
          <p:nvPr/>
        </p:nvGrpSpPr>
        <p:grpSpPr>
          <a:xfrm>
            <a:off x="1040478" y="1507316"/>
            <a:ext cx="580680" cy="882360"/>
            <a:chOff x="693654" y="1370772"/>
            <a:chExt cx="580680" cy="88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180BA06-0419-51F3-F67E-5F31269F2498}"/>
                    </a:ext>
                  </a:extLst>
                </p14:cNvPr>
                <p14:cNvContentPartPr/>
                <p14:nvPr/>
              </p14:nvContentPartPr>
              <p14:xfrm>
                <a:off x="693654" y="1370772"/>
                <a:ext cx="360" cy="882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180BA06-0419-51F3-F67E-5F31269F249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654" y="1361772"/>
                  <a:ext cx="18000" cy="90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14209D-F8DD-A75C-6CBC-AA5830A40984}"/>
                    </a:ext>
                  </a:extLst>
                </p14:cNvPr>
                <p14:cNvContentPartPr/>
                <p14:nvPr/>
              </p14:nvContentPartPr>
              <p14:xfrm>
                <a:off x="1012254" y="1758492"/>
                <a:ext cx="1616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14209D-F8DD-A75C-6CBC-AA5830A4098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03614" y="1749492"/>
                  <a:ext cx="17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96D2CC8-C9C0-9A5E-2910-B5195446DF1A}"/>
                    </a:ext>
                  </a:extLst>
                </p14:cNvPr>
                <p14:cNvContentPartPr/>
                <p14:nvPr/>
              </p14:nvContentPartPr>
              <p14:xfrm>
                <a:off x="1063014" y="1842372"/>
                <a:ext cx="211320" cy="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96D2CC8-C9C0-9A5E-2910-B5195446DF1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54374" y="1833372"/>
                  <a:ext cx="228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C1B9604-C267-CEBE-C8E6-96BEAFC074B7}"/>
                    </a:ext>
                  </a:extLst>
                </p14:cNvPr>
                <p14:cNvContentPartPr/>
                <p14:nvPr/>
              </p14:nvContentPartPr>
              <p14:xfrm>
                <a:off x="1172814" y="1761732"/>
                <a:ext cx="3204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C1B9604-C267-CEBE-C8E6-96BEAFC074B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64174" y="1753092"/>
                  <a:ext cx="4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559829D-A124-E0EB-F1D6-CCF4A43D3540}"/>
                    </a:ext>
                  </a:extLst>
                </p14:cNvPr>
                <p14:cNvContentPartPr/>
                <p14:nvPr/>
              </p14:nvContentPartPr>
              <p14:xfrm>
                <a:off x="1029894" y="1860372"/>
                <a:ext cx="288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559829D-A124-E0EB-F1D6-CCF4A43D354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20894" y="185137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53A292E-A82B-E3A7-D026-74BFE43B884B}"/>
                  </a:ext>
                </a:extLst>
              </p14:cNvPr>
              <p14:cNvContentPartPr/>
              <p14:nvPr/>
            </p14:nvContentPartPr>
            <p14:xfrm>
              <a:off x="-1334578" y="5015272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53A292E-A82B-E3A7-D026-74BFE43B884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-1343218" y="500627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36092AB6-D24F-50AA-4A59-9783200C27CD}"/>
              </a:ext>
            </a:extLst>
          </p:cNvPr>
          <p:cNvGrpSpPr/>
          <p:nvPr/>
        </p:nvGrpSpPr>
        <p:grpSpPr>
          <a:xfrm>
            <a:off x="4856342" y="1882192"/>
            <a:ext cx="114480" cy="104040"/>
            <a:chOff x="4856342" y="1882192"/>
            <a:chExt cx="114480" cy="10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EBA04FB-A56B-3E3B-B22C-0BDD21BAA81E}"/>
                    </a:ext>
                  </a:extLst>
                </p14:cNvPr>
                <p14:cNvContentPartPr/>
                <p14:nvPr/>
              </p14:nvContentPartPr>
              <p14:xfrm>
                <a:off x="4856342" y="1882192"/>
                <a:ext cx="5688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EBA04FB-A56B-3E3B-B22C-0BDD21BAA81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847702" y="1873192"/>
                  <a:ext cx="7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D2C3814-39AD-6759-AA21-A6B45C0AB8C1}"/>
                    </a:ext>
                  </a:extLst>
                </p14:cNvPr>
                <p14:cNvContentPartPr/>
                <p14:nvPr/>
              </p14:nvContentPartPr>
              <p14:xfrm>
                <a:off x="4877942" y="1985872"/>
                <a:ext cx="9288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D2C3814-39AD-6759-AA21-A6B45C0AB8C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868942" y="1977232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1296EAA-E34C-0DED-21BB-348CBAF7BC8E}"/>
              </a:ext>
            </a:extLst>
          </p:cNvPr>
          <p:cNvGrpSpPr/>
          <p:nvPr/>
        </p:nvGrpSpPr>
        <p:grpSpPr>
          <a:xfrm>
            <a:off x="5296262" y="1188112"/>
            <a:ext cx="575280" cy="1177560"/>
            <a:chOff x="5296262" y="1188112"/>
            <a:chExt cx="575280" cy="117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3A6B73A-95BA-FC8A-068E-46D3C4967421}"/>
                    </a:ext>
                  </a:extLst>
                </p14:cNvPr>
                <p14:cNvContentPartPr/>
                <p14:nvPr/>
              </p14:nvContentPartPr>
              <p14:xfrm>
                <a:off x="5296262" y="1188112"/>
                <a:ext cx="201240" cy="11775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3A6B73A-95BA-FC8A-068E-46D3C496742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287622" y="1179112"/>
                  <a:ext cx="218880" cy="11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6307F5D-8201-B6CC-A8B2-2D0A4781ECE4}"/>
                    </a:ext>
                  </a:extLst>
                </p14:cNvPr>
                <p14:cNvContentPartPr/>
                <p14:nvPr/>
              </p14:nvContentPartPr>
              <p14:xfrm>
                <a:off x="5592182" y="1233472"/>
                <a:ext cx="360" cy="278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6307F5D-8201-B6CC-A8B2-2D0A4781ECE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83542" y="1224832"/>
                  <a:ext cx="180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DAE9678-D5B1-9963-A22D-6D7E49CC4578}"/>
                    </a:ext>
                  </a:extLst>
                </p14:cNvPr>
                <p14:cNvContentPartPr/>
                <p14:nvPr/>
              </p14:nvContentPartPr>
              <p14:xfrm>
                <a:off x="5446382" y="1876432"/>
                <a:ext cx="126720" cy="2394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DAE9678-D5B1-9963-A22D-6D7E49CC457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437382" y="1867792"/>
                  <a:ext cx="1443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9563A8B-38AC-3FF7-4217-73A3F9FD0512}"/>
                    </a:ext>
                  </a:extLst>
                </p14:cNvPr>
                <p14:cNvContentPartPr/>
                <p14:nvPr/>
              </p14:nvContentPartPr>
              <p14:xfrm>
                <a:off x="5537822" y="1710832"/>
                <a:ext cx="20880" cy="114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9563A8B-38AC-3FF7-4217-73A3F9FD051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529182" y="1702192"/>
                  <a:ext cx="385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D4893CC-7407-78C8-BEA7-440D2B9398DF}"/>
                    </a:ext>
                  </a:extLst>
                </p14:cNvPr>
                <p14:cNvContentPartPr/>
                <p14:nvPr/>
              </p14:nvContentPartPr>
              <p14:xfrm>
                <a:off x="5492822" y="1640272"/>
                <a:ext cx="360" cy="2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D4893CC-7407-78C8-BEA7-440D2B9398D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83822" y="163127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3F5AC04-272F-B11E-F270-2CD0461B2870}"/>
                    </a:ext>
                  </a:extLst>
                </p14:cNvPr>
                <p14:cNvContentPartPr/>
                <p14:nvPr/>
              </p14:nvContentPartPr>
              <p14:xfrm>
                <a:off x="5614142" y="1631632"/>
                <a:ext cx="125640" cy="224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3F5AC04-272F-B11E-F270-2CD0461B287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605502" y="1622992"/>
                  <a:ext cx="1432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B5FAD94-F16B-9B36-0C64-6CE0859B74AE}"/>
                    </a:ext>
                  </a:extLst>
                </p14:cNvPr>
                <p14:cNvContentPartPr/>
                <p14:nvPr/>
              </p14:nvContentPartPr>
              <p14:xfrm>
                <a:off x="5745542" y="1196392"/>
                <a:ext cx="126000" cy="1113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B5FAD94-F16B-9B36-0C64-6CE0859B74A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736902" y="1187392"/>
                  <a:ext cx="143640" cy="113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03A07553-6149-AB6D-41E2-B192F0A716D6}"/>
                  </a:ext>
                </a:extLst>
              </p14:cNvPr>
              <p14:cNvContentPartPr/>
              <p14:nvPr/>
            </p14:nvContentPartPr>
            <p14:xfrm>
              <a:off x="6011222" y="1302952"/>
              <a:ext cx="360" cy="18720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03A07553-6149-AB6D-41E2-B192F0A716D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002582" y="1294312"/>
                <a:ext cx="1800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262C9049-B9F8-71C7-8C17-BEF6E77EAF0E}"/>
                  </a:ext>
                </a:extLst>
              </p14:cNvPr>
              <p14:cNvContentPartPr/>
              <p14:nvPr/>
            </p14:nvContentPartPr>
            <p14:xfrm>
              <a:off x="5929502" y="1606072"/>
              <a:ext cx="243720" cy="82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262C9049-B9F8-71C7-8C17-BEF6E77EAF0E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920862" y="1597432"/>
                <a:ext cx="2613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64247ACC-CC5E-6039-D67D-12A4AD718A0E}"/>
                  </a:ext>
                </a:extLst>
              </p14:cNvPr>
              <p14:cNvContentPartPr/>
              <p14:nvPr/>
            </p14:nvContentPartPr>
            <p14:xfrm>
              <a:off x="5903582" y="1646032"/>
              <a:ext cx="371520" cy="3762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64247ACC-CC5E-6039-D67D-12A4AD718A0E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894582" y="1637392"/>
                <a:ext cx="38916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0E5F25C4-7BEB-4E18-8450-7EAF9981051E}"/>
                  </a:ext>
                </a:extLst>
              </p14:cNvPr>
              <p14:cNvContentPartPr/>
              <p14:nvPr/>
            </p14:nvContentPartPr>
            <p14:xfrm>
              <a:off x="6144782" y="1744312"/>
              <a:ext cx="226800" cy="2624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0E5F25C4-7BEB-4E18-8450-7EAF9981051E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6136142" y="1735672"/>
                <a:ext cx="244440" cy="28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ED232E0-CAF8-A01A-F789-D6BDFBAEF41A}"/>
              </a:ext>
            </a:extLst>
          </p:cNvPr>
          <p:cNvGrpSpPr/>
          <p:nvPr/>
        </p:nvGrpSpPr>
        <p:grpSpPr>
          <a:xfrm>
            <a:off x="747229" y="1355602"/>
            <a:ext cx="545760" cy="887040"/>
            <a:chOff x="747229" y="1355602"/>
            <a:chExt cx="545760" cy="88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D7AB99B-7FF2-49EC-AB7A-04BC0FE31ABA}"/>
                    </a:ext>
                  </a:extLst>
                </p14:cNvPr>
                <p14:cNvContentPartPr/>
                <p14:nvPr/>
              </p14:nvContentPartPr>
              <p14:xfrm>
                <a:off x="747229" y="1355602"/>
                <a:ext cx="24120" cy="887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D7AB99B-7FF2-49EC-AB7A-04BC0FE31AB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38229" y="1346962"/>
                  <a:ext cx="41760" cy="90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1C3E179-8FB0-45FB-4A04-5379B8E05EA0}"/>
                    </a:ext>
                  </a:extLst>
                </p14:cNvPr>
                <p14:cNvContentPartPr/>
                <p14:nvPr/>
              </p14:nvContentPartPr>
              <p14:xfrm>
                <a:off x="1127749" y="1399522"/>
                <a:ext cx="165240" cy="697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1C3E179-8FB0-45FB-4A04-5379B8E05EA0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19109" y="1390882"/>
                  <a:ext cx="182880" cy="71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AE7909F1-83CA-3164-76A1-2C06E6396A15}"/>
              </a:ext>
            </a:extLst>
          </p:cNvPr>
          <p:cNvGrpSpPr/>
          <p:nvPr/>
        </p:nvGrpSpPr>
        <p:grpSpPr>
          <a:xfrm>
            <a:off x="480109" y="3001522"/>
            <a:ext cx="8263080" cy="3666960"/>
            <a:chOff x="480109" y="3001522"/>
            <a:chExt cx="8263080" cy="3666960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E6456E-0F23-9A28-5880-C18898F08E0F}"/>
                </a:ext>
              </a:extLst>
            </p:cNvPr>
            <p:cNvGrpSpPr/>
            <p:nvPr/>
          </p:nvGrpSpPr>
          <p:grpSpPr>
            <a:xfrm>
              <a:off x="779629" y="3001522"/>
              <a:ext cx="3347280" cy="652320"/>
              <a:chOff x="779629" y="3001522"/>
              <a:chExt cx="3347280" cy="65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13C5ECF9-76CE-7EAC-300A-140F0AC6B371}"/>
                      </a:ext>
                    </a:extLst>
                  </p14:cNvPr>
                  <p14:cNvContentPartPr/>
                  <p14:nvPr/>
                </p14:nvContentPartPr>
                <p14:xfrm>
                  <a:off x="810589" y="3083962"/>
                  <a:ext cx="360" cy="5079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13C5ECF9-76CE-7EAC-300A-140F0AC6B371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801949" y="3075322"/>
                    <a:ext cx="18000" cy="52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3564FE0E-FEB5-56A0-11A3-9186933DB985}"/>
                      </a:ext>
                    </a:extLst>
                  </p14:cNvPr>
                  <p14:cNvContentPartPr/>
                  <p14:nvPr/>
                </p14:nvContentPartPr>
                <p14:xfrm>
                  <a:off x="779629" y="3096202"/>
                  <a:ext cx="406440" cy="43272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3564FE0E-FEB5-56A0-11A3-9186933DB985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770989" y="3087562"/>
                    <a:ext cx="424080" cy="45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E007664A-847D-7B64-5DAD-20D0E7FC09C8}"/>
                      </a:ext>
                    </a:extLst>
                  </p14:cNvPr>
                  <p14:cNvContentPartPr/>
                  <p14:nvPr/>
                </p14:nvContentPartPr>
                <p14:xfrm>
                  <a:off x="1222789" y="3202762"/>
                  <a:ext cx="555840" cy="3445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E007664A-847D-7B64-5DAD-20D0E7FC09C8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1213789" y="3193762"/>
                    <a:ext cx="573480" cy="36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8BB7D255-FC64-6CCF-47A7-2EB862D0ED3B}"/>
                      </a:ext>
                    </a:extLst>
                  </p14:cNvPr>
                  <p14:cNvContentPartPr/>
                  <p14:nvPr/>
                </p14:nvContentPartPr>
                <p14:xfrm>
                  <a:off x="1998229" y="3100162"/>
                  <a:ext cx="28440" cy="55368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8BB7D255-FC64-6CCF-47A7-2EB862D0ED3B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1989229" y="3091162"/>
                    <a:ext cx="46080" cy="57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3EB54A62-DDD7-8295-BB11-1BB85C6C17E5}"/>
                      </a:ext>
                    </a:extLst>
                  </p14:cNvPr>
                  <p14:cNvContentPartPr/>
                  <p14:nvPr/>
                </p14:nvContentPartPr>
                <p14:xfrm>
                  <a:off x="2181829" y="3133642"/>
                  <a:ext cx="24480" cy="39348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3EB54A62-DDD7-8295-BB11-1BB85C6C17E5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73189" y="3125002"/>
                    <a:ext cx="42120" cy="41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A10E9216-200A-2C56-816B-0BAA1C725648}"/>
                      </a:ext>
                    </a:extLst>
                  </p14:cNvPr>
                  <p14:cNvContentPartPr/>
                  <p14:nvPr/>
                </p14:nvContentPartPr>
                <p14:xfrm>
                  <a:off x="1828309" y="3271882"/>
                  <a:ext cx="898920" cy="19548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A10E9216-200A-2C56-816B-0BAA1C725648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1819309" y="3263242"/>
                    <a:ext cx="91656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06F95093-37AC-6E31-EB01-CF241C7C58F2}"/>
                      </a:ext>
                    </a:extLst>
                  </p14:cNvPr>
                  <p14:cNvContentPartPr/>
                  <p14:nvPr/>
                </p14:nvContentPartPr>
                <p14:xfrm>
                  <a:off x="2908309" y="3049042"/>
                  <a:ext cx="353520" cy="37944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06F95093-37AC-6E31-EB01-CF241C7C58F2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99669" y="3040042"/>
                    <a:ext cx="371160" cy="39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AAFAC947-C750-EAB7-088A-B4BB5C24F222}"/>
                      </a:ext>
                    </a:extLst>
                  </p14:cNvPr>
                  <p14:cNvContentPartPr/>
                  <p14:nvPr/>
                </p14:nvContentPartPr>
                <p14:xfrm>
                  <a:off x="2716069" y="3112042"/>
                  <a:ext cx="441720" cy="10512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AAFAC947-C750-EAB7-088A-B4BB5C24F222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707429" y="3103042"/>
                    <a:ext cx="45936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E810521E-0E09-F77C-7A60-066D68173884}"/>
                      </a:ext>
                    </a:extLst>
                  </p14:cNvPr>
                  <p14:cNvContentPartPr/>
                  <p14:nvPr/>
                </p14:nvContentPartPr>
                <p14:xfrm>
                  <a:off x="3307909" y="3194482"/>
                  <a:ext cx="203400" cy="18108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E810521E-0E09-F77C-7A60-066D68173884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3298909" y="3185482"/>
                    <a:ext cx="22104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F056593D-336B-C26B-E73F-AE437AD15E31}"/>
                      </a:ext>
                    </a:extLst>
                  </p14:cNvPr>
                  <p14:cNvContentPartPr/>
                  <p14:nvPr/>
                </p14:nvContentPartPr>
                <p14:xfrm>
                  <a:off x="3501949" y="3001522"/>
                  <a:ext cx="624960" cy="4050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F056593D-336B-C26B-E73F-AE437AD15E31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3493309" y="2992882"/>
                    <a:ext cx="642600" cy="422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81614E0-A7DF-E736-544D-D9AB04E60D90}"/>
                    </a:ext>
                  </a:extLst>
                </p14:cNvPr>
                <p14:cNvContentPartPr/>
                <p14:nvPr/>
              </p14:nvContentPartPr>
              <p14:xfrm>
                <a:off x="1957909" y="4079002"/>
                <a:ext cx="27000" cy="5850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81614E0-A7DF-E736-544D-D9AB04E60D9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948909" y="4070362"/>
                  <a:ext cx="44640" cy="6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1719426-88BB-EB3F-1567-3BB60978500E}"/>
                    </a:ext>
                  </a:extLst>
                </p14:cNvPr>
                <p14:cNvContentPartPr/>
                <p14:nvPr/>
              </p14:nvContentPartPr>
              <p14:xfrm>
                <a:off x="2113069" y="4074322"/>
                <a:ext cx="175680" cy="2354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1719426-88BB-EB3F-1567-3BB60978500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104429" y="4065322"/>
                  <a:ext cx="1933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0BAB287-2346-8A9F-CA9C-58A5B6BDE1CC}"/>
                    </a:ext>
                  </a:extLst>
                </p14:cNvPr>
                <p14:cNvContentPartPr/>
                <p14:nvPr/>
              </p14:nvContentPartPr>
              <p14:xfrm>
                <a:off x="2222149" y="4079002"/>
                <a:ext cx="16200" cy="3805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0BAB287-2346-8A9F-CA9C-58A5B6BDE1C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213509" y="4070362"/>
                  <a:ext cx="3384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139A7D4-1698-E8E1-F347-8D378042B2E9}"/>
                    </a:ext>
                  </a:extLst>
                </p14:cNvPr>
                <p14:cNvContentPartPr/>
                <p14:nvPr/>
              </p14:nvContentPartPr>
              <p14:xfrm>
                <a:off x="2429869" y="4044442"/>
                <a:ext cx="197640" cy="4330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139A7D4-1698-E8E1-F347-8D378042B2E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421229" y="4035802"/>
                  <a:ext cx="21528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7813C15-F227-F763-78E5-0CD5912F5909}"/>
                    </a:ext>
                  </a:extLst>
                </p14:cNvPr>
                <p14:cNvContentPartPr/>
                <p14:nvPr/>
              </p14:nvContentPartPr>
              <p14:xfrm>
                <a:off x="2691229" y="4190962"/>
                <a:ext cx="18252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7813C15-F227-F763-78E5-0CD5912F590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682589" y="4182322"/>
                  <a:ext cx="20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831C0A9-B921-4CE0-5BD9-BA81009D5025}"/>
                    </a:ext>
                  </a:extLst>
                </p14:cNvPr>
                <p14:cNvContentPartPr/>
                <p14:nvPr/>
              </p14:nvContentPartPr>
              <p14:xfrm>
                <a:off x="2683309" y="4287082"/>
                <a:ext cx="21240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831C0A9-B921-4CE0-5BD9-BA81009D502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674669" y="4278082"/>
                  <a:ext cx="23004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DC1AE5BD-5AE7-1399-B8B0-7DD095D79BB8}"/>
                </a:ext>
              </a:extLst>
            </p:cNvPr>
            <p:cNvGrpSpPr/>
            <p:nvPr/>
          </p:nvGrpSpPr>
          <p:grpSpPr>
            <a:xfrm>
              <a:off x="3312229" y="4121842"/>
              <a:ext cx="1344240" cy="495720"/>
              <a:chOff x="3312229" y="4121842"/>
              <a:chExt cx="1344240" cy="495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4D9822F0-809E-3133-5A53-7FB9909BE1A4}"/>
                      </a:ext>
                    </a:extLst>
                  </p14:cNvPr>
                  <p14:cNvContentPartPr/>
                  <p14:nvPr/>
                </p14:nvContentPartPr>
                <p14:xfrm>
                  <a:off x="3312229" y="4183402"/>
                  <a:ext cx="226080" cy="4341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4D9822F0-809E-3133-5A53-7FB9909BE1A4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3303589" y="4174762"/>
                    <a:ext cx="243720" cy="45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6AA7C184-BD1D-EDE7-49D7-1291AB8E1655}"/>
                      </a:ext>
                    </a:extLst>
                  </p14:cNvPr>
                  <p14:cNvContentPartPr/>
                  <p14:nvPr/>
                </p14:nvContentPartPr>
                <p14:xfrm>
                  <a:off x="3679429" y="4164322"/>
                  <a:ext cx="14040" cy="36468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6AA7C184-BD1D-EDE7-49D7-1291AB8E1655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3670789" y="4155682"/>
                    <a:ext cx="31680" cy="38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74CE5267-7CFE-3BCF-E459-A1517B49FBA0}"/>
                      </a:ext>
                    </a:extLst>
                  </p14:cNvPr>
                  <p14:cNvContentPartPr/>
                  <p14:nvPr/>
                </p14:nvContentPartPr>
                <p14:xfrm>
                  <a:off x="3786349" y="4214002"/>
                  <a:ext cx="175320" cy="11844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74CE5267-7CFE-3BCF-E459-A1517B49FBA0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3777709" y="4205002"/>
                    <a:ext cx="192960" cy="13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EDF25B88-FFAD-FF26-9D3C-0F3FEA5DA269}"/>
                      </a:ext>
                    </a:extLst>
                  </p14:cNvPr>
                  <p14:cNvContentPartPr/>
                  <p14:nvPr/>
                </p14:nvContentPartPr>
                <p14:xfrm>
                  <a:off x="3863389" y="4121842"/>
                  <a:ext cx="51840" cy="40608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EDF25B88-FFAD-FF26-9D3C-0F3FEA5DA269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3854749" y="4113202"/>
                    <a:ext cx="69480" cy="42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AEE2B4DA-DFB8-55D7-A28F-5804B461D2BB}"/>
                      </a:ext>
                    </a:extLst>
                  </p14:cNvPr>
                  <p14:cNvContentPartPr/>
                  <p14:nvPr/>
                </p14:nvContentPartPr>
                <p14:xfrm>
                  <a:off x="4021789" y="4166482"/>
                  <a:ext cx="204480" cy="344160"/>
                </p14:xfrm>
              </p:contentPart>
            </mc:Choice>
            <mc:Fallback xmlns="">
              <p:pic>
                <p:nvPicPr>
                  <p:cNvPr id="151" name="Ink 150">
                    <a:extLst>
                      <a:ext uri="{FF2B5EF4-FFF2-40B4-BE49-F238E27FC236}">
                        <a16:creationId xmlns:a16="http://schemas.microsoft.com/office/drawing/2014/main" id="{AEE2B4DA-DFB8-55D7-A28F-5804B461D2BB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4012789" y="4157842"/>
                    <a:ext cx="222120" cy="36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F8B389EF-A00D-FC00-5B4C-6BE31CDB0B4F}"/>
                      </a:ext>
                    </a:extLst>
                  </p14:cNvPr>
                  <p14:cNvContentPartPr/>
                  <p14:nvPr/>
                </p14:nvContentPartPr>
                <p14:xfrm>
                  <a:off x="4036909" y="4414882"/>
                  <a:ext cx="360" cy="20232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F8B389EF-A00D-FC00-5B4C-6BE31CDB0B4F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4028269" y="4405882"/>
                    <a:ext cx="18000" cy="21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153" name="Ink 152">
                    <a:extLst>
                      <a:ext uri="{FF2B5EF4-FFF2-40B4-BE49-F238E27FC236}">
                        <a16:creationId xmlns:a16="http://schemas.microsoft.com/office/drawing/2014/main" id="{FCC54104-0CF6-298E-65BD-B91CADBD93F7}"/>
                      </a:ext>
                    </a:extLst>
                  </p14:cNvPr>
                  <p14:cNvContentPartPr/>
                  <p14:nvPr/>
                </p14:nvContentPartPr>
                <p14:xfrm>
                  <a:off x="4454149" y="4328842"/>
                  <a:ext cx="202320" cy="360"/>
                </p14:xfrm>
              </p:contentPart>
            </mc:Choice>
            <mc:Fallback xmlns="">
              <p:pic>
                <p:nvPicPr>
                  <p:cNvPr id="153" name="Ink 152">
                    <a:extLst>
                      <a:ext uri="{FF2B5EF4-FFF2-40B4-BE49-F238E27FC236}">
                        <a16:creationId xmlns:a16="http://schemas.microsoft.com/office/drawing/2014/main" id="{FCC54104-0CF6-298E-65BD-B91CADBD93F7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4445149" y="4319842"/>
                    <a:ext cx="219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908E4DF5-AEA1-6D08-A56B-DE7B4959F11C}"/>
                      </a:ext>
                    </a:extLst>
                  </p14:cNvPr>
                  <p14:cNvContentPartPr/>
                  <p14:nvPr/>
                </p14:nvContentPartPr>
                <p14:xfrm>
                  <a:off x="4533349" y="4183042"/>
                  <a:ext cx="27000" cy="25704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908E4DF5-AEA1-6D08-A56B-DE7B4959F11C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4524709" y="4174402"/>
                    <a:ext cx="4464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EC0EEC0D-DAE4-7428-2713-73027D945236}"/>
                      </a:ext>
                    </a:extLst>
                  </p14:cNvPr>
                  <p14:cNvContentPartPr/>
                  <p14:nvPr/>
                </p14:nvContentPartPr>
                <p14:xfrm>
                  <a:off x="3416269" y="4183402"/>
                  <a:ext cx="32760" cy="7380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EC0EEC0D-DAE4-7428-2713-73027D945236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407269" y="4174402"/>
                    <a:ext cx="50400" cy="91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93DDB49C-8C05-DE63-32B1-4FBEF7BA1860}"/>
                </a:ext>
              </a:extLst>
            </p:cNvPr>
            <p:cNvGrpSpPr/>
            <p:nvPr/>
          </p:nvGrpSpPr>
          <p:grpSpPr>
            <a:xfrm>
              <a:off x="4980109" y="4023202"/>
              <a:ext cx="1006920" cy="599400"/>
              <a:chOff x="4980109" y="4023202"/>
              <a:chExt cx="1006920" cy="599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D08CF7B0-A363-FD99-1D94-41F591A02277}"/>
                      </a:ext>
                    </a:extLst>
                  </p14:cNvPr>
                  <p14:cNvContentPartPr/>
                  <p14:nvPr/>
                </p14:nvContentPartPr>
                <p14:xfrm>
                  <a:off x="4980109" y="4154602"/>
                  <a:ext cx="120240" cy="22140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D08CF7B0-A363-FD99-1D94-41F591A02277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4971469" y="4145962"/>
                    <a:ext cx="137880" cy="23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76C01297-171F-CAE6-59C3-C446DE213AD4}"/>
                      </a:ext>
                    </a:extLst>
                  </p14:cNvPr>
                  <p14:cNvContentPartPr/>
                  <p14:nvPr/>
                </p14:nvContentPartPr>
                <p14:xfrm>
                  <a:off x="5109709" y="4361962"/>
                  <a:ext cx="133920" cy="18792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76C01297-171F-CAE6-59C3-C446DE213AD4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5101069" y="4352962"/>
                    <a:ext cx="15156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05271D9B-F169-C737-AAF0-458631EEBD29}"/>
                      </a:ext>
                    </a:extLst>
                  </p14:cNvPr>
                  <p14:cNvContentPartPr/>
                  <p14:nvPr/>
                </p14:nvContentPartPr>
                <p14:xfrm>
                  <a:off x="5299789" y="4023202"/>
                  <a:ext cx="73440" cy="59940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05271D9B-F169-C737-AAF0-458631EEBD2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5290789" y="4014562"/>
                    <a:ext cx="91080" cy="61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524F8545-7E13-81ED-A683-EEC8E5E189AB}"/>
                      </a:ext>
                    </a:extLst>
                  </p14:cNvPr>
                  <p14:cNvContentPartPr/>
                  <p14:nvPr/>
                </p14:nvContentPartPr>
                <p14:xfrm>
                  <a:off x="5442709" y="4146322"/>
                  <a:ext cx="207000" cy="15228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524F8545-7E13-81ED-A683-EEC8E5E189AB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433709" y="4137682"/>
                    <a:ext cx="22464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2C2C16FA-78F9-A434-7AC3-43810B66B897}"/>
                      </a:ext>
                    </a:extLst>
                  </p14:cNvPr>
                  <p14:cNvContentPartPr/>
                  <p14:nvPr/>
                </p14:nvContentPartPr>
                <p14:xfrm>
                  <a:off x="5543149" y="4133002"/>
                  <a:ext cx="360" cy="29556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2C2C16FA-78F9-A434-7AC3-43810B66B897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5534149" y="4124002"/>
                    <a:ext cx="18000" cy="31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64FD5BF7-6790-BA53-0C07-B6E4E7A7266F}"/>
                      </a:ext>
                    </a:extLst>
                  </p14:cNvPr>
                  <p14:cNvContentPartPr/>
                  <p14:nvPr/>
                </p14:nvContentPartPr>
                <p14:xfrm>
                  <a:off x="5603269" y="4363402"/>
                  <a:ext cx="145800" cy="15228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64FD5BF7-6790-BA53-0C07-B6E4E7A7266F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5594269" y="4354762"/>
                    <a:ext cx="163440" cy="16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AB1AF14A-BECB-F143-795A-4C493D6F630F}"/>
                      </a:ext>
                    </a:extLst>
                  </p14:cNvPr>
                  <p14:cNvContentPartPr/>
                  <p14:nvPr/>
                </p14:nvContentPartPr>
                <p14:xfrm>
                  <a:off x="5746189" y="4117162"/>
                  <a:ext cx="240840" cy="3297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AB1AF14A-BECB-F143-795A-4C493D6F630F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5737189" y="4108162"/>
                    <a:ext cx="258480" cy="347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D0E6F13-A880-7689-5A35-4862DFD1DD8B}"/>
                    </a:ext>
                  </a:extLst>
                </p14:cNvPr>
                <p14:cNvContentPartPr/>
                <p14:nvPr/>
              </p14:nvContentPartPr>
              <p14:xfrm>
                <a:off x="928309" y="5143882"/>
                <a:ext cx="191880" cy="3909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D0E6F13-A880-7689-5A35-4862DFD1DD8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19669" y="5135242"/>
                  <a:ext cx="20952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B1BCE52-C61C-8732-F794-228C29BC14A8}"/>
                    </a:ext>
                  </a:extLst>
                </p14:cNvPr>
                <p14:cNvContentPartPr/>
                <p14:nvPr/>
              </p14:nvContentPartPr>
              <p14:xfrm>
                <a:off x="1143229" y="5214802"/>
                <a:ext cx="169560" cy="1663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B1BCE52-C61C-8732-F794-228C29BC14A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34589" y="5206162"/>
                  <a:ext cx="1872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0F738EA-F7AF-5A91-190E-3104D33B4AE7}"/>
                    </a:ext>
                  </a:extLst>
                </p14:cNvPr>
                <p14:cNvContentPartPr/>
                <p14:nvPr/>
              </p14:nvContentPartPr>
              <p14:xfrm>
                <a:off x="1215589" y="5179522"/>
                <a:ext cx="5400" cy="324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0F738EA-F7AF-5A91-190E-3104D33B4AE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206589" y="5170882"/>
                  <a:ext cx="2304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E4749942-1988-3267-1EC6-37318FBC6174}"/>
                    </a:ext>
                  </a:extLst>
                </p14:cNvPr>
                <p14:cNvContentPartPr/>
                <p14:nvPr/>
              </p14:nvContentPartPr>
              <p14:xfrm>
                <a:off x="1312789" y="5434042"/>
                <a:ext cx="2880" cy="1742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E4749942-1988-3267-1EC6-37318FBC6174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303789" y="5425402"/>
                  <a:ext cx="205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B6C1AAF-AB84-C618-4FED-C21AF1ECDEAE}"/>
                    </a:ext>
                  </a:extLst>
                </p14:cNvPr>
                <p14:cNvContentPartPr/>
                <p14:nvPr/>
              </p14:nvContentPartPr>
              <p14:xfrm>
                <a:off x="1442749" y="5066122"/>
                <a:ext cx="360" cy="5425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B6C1AAF-AB84-C618-4FED-C21AF1ECDEA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433749" y="5057482"/>
                  <a:ext cx="1800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F693F51-078E-D047-B28D-247B73D3AADE}"/>
                    </a:ext>
                  </a:extLst>
                </p14:cNvPr>
                <p14:cNvContentPartPr/>
                <p14:nvPr/>
              </p14:nvContentPartPr>
              <p14:xfrm>
                <a:off x="1587829" y="5247202"/>
                <a:ext cx="180720" cy="1321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F693F51-078E-D047-B28D-247B73D3AAD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578829" y="5238562"/>
                  <a:ext cx="1983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D48CEFB0-8B6D-7056-6038-9DEC87768860}"/>
                    </a:ext>
                  </a:extLst>
                </p14:cNvPr>
                <p14:cNvContentPartPr/>
                <p14:nvPr/>
              </p14:nvContentPartPr>
              <p14:xfrm>
                <a:off x="1689709" y="5184922"/>
                <a:ext cx="5760" cy="2692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D48CEFB0-8B6D-7056-6038-9DEC8776886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681069" y="5176282"/>
                  <a:ext cx="234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C600938-9743-FD2B-C68F-F530D72FB799}"/>
                    </a:ext>
                  </a:extLst>
                </p14:cNvPr>
                <p14:cNvContentPartPr/>
                <p14:nvPr/>
              </p14:nvContentPartPr>
              <p14:xfrm>
                <a:off x="1782949" y="5100682"/>
                <a:ext cx="222120" cy="436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C600938-9743-FD2B-C68F-F530D72FB79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774309" y="5091682"/>
                  <a:ext cx="23976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4C27041-3ED3-D796-0258-D0B30E8430FB}"/>
                    </a:ext>
                  </a:extLst>
                </p14:cNvPr>
                <p14:cNvContentPartPr/>
                <p14:nvPr/>
              </p14:nvContentPartPr>
              <p14:xfrm>
                <a:off x="2227909" y="5295802"/>
                <a:ext cx="132480" cy="28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4C27041-3ED3-D796-0258-D0B30E8430F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218909" y="5287162"/>
                  <a:ext cx="150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B9E051A-97C7-2F1C-61B3-DE7EFC93E822}"/>
                    </a:ext>
                  </a:extLst>
                </p14:cNvPr>
                <p14:cNvContentPartPr/>
                <p14:nvPr/>
              </p14:nvContentPartPr>
              <p14:xfrm>
                <a:off x="2236909" y="5398402"/>
                <a:ext cx="108360" cy="61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B9E051A-97C7-2F1C-61B3-DE7EFC93E82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227909" y="5389402"/>
                  <a:ext cx="126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C629566-66C7-F659-8283-3796D59C1880}"/>
                    </a:ext>
                  </a:extLst>
                </p14:cNvPr>
                <p14:cNvContentPartPr/>
                <p14:nvPr/>
              </p14:nvContentPartPr>
              <p14:xfrm>
                <a:off x="2518429" y="5234602"/>
                <a:ext cx="180000" cy="2430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C629566-66C7-F659-8283-3796D59C188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509789" y="5225962"/>
                  <a:ext cx="197640" cy="260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93EA5795-FB7C-1DFD-5F7E-69B92E9EB6E9}"/>
                </a:ext>
              </a:extLst>
            </p:cNvPr>
            <p:cNvGrpSpPr/>
            <p:nvPr/>
          </p:nvGrpSpPr>
          <p:grpSpPr>
            <a:xfrm>
              <a:off x="2757469" y="5411722"/>
              <a:ext cx="175320" cy="181080"/>
              <a:chOff x="2757469" y="5411722"/>
              <a:chExt cx="175320" cy="18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38AFD7DB-E9A5-874C-44C5-4F4B59268291}"/>
                      </a:ext>
                    </a:extLst>
                  </p14:cNvPr>
                  <p14:cNvContentPartPr/>
                  <p14:nvPr/>
                </p14:nvContentPartPr>
                <p14:xfrm>
                  <a:off x="2757469" y="5475082"/>
                  <a:ext cx="360" cy="11772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38AFD7DB-E9A5-874C-44C5-4F4B59268291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2748829" y="5466442"/>
                    <a:ext cx="18000" cy="13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D6D767EC-2E21-70CB-07D7-AFD9A4F5A025}"/>
                      </a:ext>
                    </a:extLst>
                  </p14:cNvPr>
                  <p14:cNvContentPartPr/>
                  <p14:nvPr/>
                </p14:nvContentPartPr>
                <p14:xfrm>
                  <a:off x="2921629" y="5411722"/>
                  <a:ext cx="11160" cy="3024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D6D767EC-2E21-70CB-07D7-AFD9A4F5A025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2912989" y="5403082"/>
                    <a:ext cx="28800" cy="47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E7D98AA-1B98-5C51-7543-70CAE74B5E5C}"/>
                    </a:ext>
                  </a:extLst>
                </p14:cNvPr>
                <p14:cNvContentPartPr/>
                <p14:nvPr/>
              </p14:nvContentPartPr>
              <p14:xfrm>
                <a:off x="3194149" y="5230642"/>
                <a:ext cx="10440" cy="261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E7D98AA-1B98-5C51-7543-70CAE74B5E5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185149" y="5221642"/>
                  <a:ext cx="28080" cy="279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038E788E-37C2-F575-5904-39AE7052C8B4}"/>
                </a:ext>
              </a:extLst>
            </p:cNvPr>
            <p:cNvGrpSpPr/>
            <p:nvPr/>
          </p:nvGrpSpPr>
          <p:grpSpPr>
            <a:xfrm>
              <a:off x="7178989" y="3657442"/>
              <a:ext cx="612360" cy="495720"/>
              <a:chOff x="7178989" y="3657442"/>
              <a:chExt cx="612360" cy="495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CF9AEF4B-992A-0A8E-5B60-ABDC851BA09D}"/>
                      </a:ext>
                    </a:extLst>
                  </p14:cNvPr>
                  <p14:cNvContentPartPr/>
                  <p14:nvPr/>
                </p14:nvContentPartPr>
                <p14:xfrm>
                  <a:off x="7178989" y="3657442"/>
                  <a:ext cx="250560" cy="48564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CF9AEF4B-992A-0A8E-5B60-ABDC851BA09D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7170349" y="3648442"/>
                    <a:ext cx="268200" cy="50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228658DD-72FE-C7E9-38BC-527260EDE08A}"/>
                      </a:ext>
                    </a:extLst>
                  </p14:cNvPr>
                  <p14:cNvContentPartPr/>
                  <p14:nvPr/>
                </p14:nvContentPartPr>
                <p14:xfrm>
                  <a:off x="7468069" y="3842122"/>
                  <a:ext cx="192240" cy="14436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228658DD-72FE-C7E9-38BC-527260EDE08A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459069" y="3833482"/>
                    <a:ext cx="209880" cy="16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53FE8A00-98C4-4878-2FF1-38A929A644A2}"/>
                      </a:ext>
                    </a:extLst>
                  </p14:cNvPr>
                  <p14:cNvContentPartPr/>
                  <p14:nvPr/>
                </p14:nvContentPartPr>
                <p14:xfrm>
                  <a:off x="7538269" y="3773722"/>
                  <a:ext cx="5400" cy="25992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53FE8A00-98C4-4878-2FF1-38A929A644A2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7529629" y="3764722"/>
                    <a:ext cx="23040" cy="27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ED8555A5-7947-CBEA-58B6-1A51A8878898}"/>
                      </a:ext>
                    </a:extLst>
                  </p14:cNvPr>
                  <p14:cNvContentPartPr/>
                  <p14:nvPr/>
                </p14:nvContentPartPr>
                <p14:xfrm>
                  <a:off x="7634389" y="4036522"/>
                  <a:ext cx="51840" cy="6048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ED8555A5-7947-CBEA-58B6-1A51A8878898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7625389" y="4027522"/>
                    <a:ext cx="69480" cy="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3479EA0A-976D-1FFE-8FB2-7CB79CF88246}"/>
                      </a:ext>
                    </a:extLst>
                  </p14:cNvPr>
                  <p14:cNvContentPartPr/>
                  <p14:nvPr/>
                </p14:nvContentPartPr>
                <p14:xfrm>
                  <a:off x="7672549" y="3934642"/>
                  <a:ext cx="24120" cy="1656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3479EA0A-976D-1FFE-8FB2-7CB79CF88246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7663909" y="3926002"/>
                    <a:ext cx="41760" cy="3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31B4E75B-372C-F2A5-18F4-C075CBD0770A}"/>
                      </a:ext>
                    </a:extLst>
                  </p14:cNvPr>
                  <p14:cNvContentPartPr/>
                  <p14:nvPr/>
                </p14:nvContentPartPr>
                <p14:xfrm>
                  <a:off x="7785229" y="3732682"/>
                  <a:ext cx="6120" cy="42048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31B4E75B-372C-F2A5-18F4-C075CBD0770A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7776229" y="3724042"/>
                    <a:ext cx="23760" cy="438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1B83728-C0D7-6E6D-1D81-B269303DBDE2}"/>
                </a:ext>
              </a:extLst>
            </p:cNvPr>
            <p:cNvGrpSpPr/>
            <p:nvPr/>
          </p:nvGrpSpPr>
          <p:grpSpPr>
            <a:xfrm>
              <a:off x="7971709" y="3744562"/>
              <a:ext cx="469800" cy="498240"/>
              <a:chOff x="7971709" y="3744562"/>
              <a:chExt cx="469800" cy="498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9D4626BE-C123-E30B-61CB-80A7EC3CB47F}"/>
                      </a:ext>
                    </a:extLst>
                  </p14:cNvPr>
                  <p14:cNvContentPartPr/>
                  <p14:nvPr/>
                </p14:nvContentPartPr>
                <p14:xfrm>
                  <a:off x="7971709" y="3829162"/>
                  <a:ext cx="189000" cy="18000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9D4626BE-C123-E30B-61CB-80A7EC3CB47F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7962709" y="3820522"/>
                    <a:ext cx="20664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2ADAD40A-09FA-279E-8510-F14591C85490}"/>
                      </a:ext>
                    </a:extLst>
                  </p14:cNvPr>
                  <p14:cNvContentPartPr/>
                  <p14:nvPr/>
                </p14:nvContentPartPr>
                <p14:xfrm>
                  <a:off x="8057749" y="3801082"/>
                  <a:ext cx="5400" cy="29052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2ADAD40A-09FA-279E-8510-F14591C85490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8049109" y="3792082"/>
                    <a:ext cx="23040" cy="30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1E2F13A9-687B-1330-AA52-5EBF06B14125}"/>
                      </a:ext>
                    </a:extLst>
                  </p14:cNvPr>
                  <p14:cNvContentPartPr/>
                  <p14:nvPr/>
                </p14:nvContentPartPr>
                <p14:xfrm>
                  <a:off x="8139829" y="4005562"/>
                  <a:ext cx="105840" cy="23724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1E2F13A9-687B-1330-AA52-5EBF06B14125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8130829" y="3996922"/>
                    <a:ext cx="12348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09D6EF54-996C-3ACE-E453-83179EA88FCC}"/>
                      </a:ext>
                    </a:extLst>
                  </p14:cNvPr>
                  <p14:cNvContentPartPr/>
                  <p14:nvPr/>
                </p14:nvContentPartPr>
                <p14:xfrm>
                  <a:off x="8214709" y="3900802"/>
                  <a:ext cx="39240" cy="2088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09D6EF54-996C-3ACE-E453-83179EA88F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8206069" y="3892162"/>
                    <a:ext cx="5688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009853C2-DFC3-4545-4A61-0566BCA9E32F}"/>
                      </a:ext>
                    </a:extLst>
                  </p14:cNvPr>
                  <p14:cNvContentPartPr/>
                  <p14:nvPr/>
                </p14:nvContentPartPr>
                <p14:xfrm>
                  <a:off x="8283829" y="3744562"/>
                  <a:ext cx="157680" cy="38232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009853C2-DFC3-4545-4A61-0566BCA9E32F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8274829" y="3735922"/>
                    <a:ext cx="175320" cy="399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0FF494F4-0EE3-E844-30A5-28781AAC11AF}"/>
                </a:ext>
              </a:extLst>
            </p:cNvPr>
            <p:cNvGrpSpPr/>
            <p:nvPr/>
          </p:nvGrpSpPr>
          <p:grpSpPr>
            <a:xfrm>
              <a:off x="7793869" y="4621882"/>
              <a:ext cx="180720" cy="128880"/>
              <a:chOff x="7793869" y="4621882"/>
              <a:chExt cx="180720" cy="12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82C6C55A-8A67-5BA9-BB89-C15E94E2C7D1}"/>
                      </a:ext>
                    </a:extLst>
                  </p14:cNvPr>
                  <p14:cNvContentPartPr/>
                  <p14:nvPr/>
                </p14:nvContentPartPr>
                <p14:xfrm>
                  <a:off x="7793869" y="4621882"/>
                  <a:ext cx="180720" cy="3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82C6C55A-8A67-5BA9-BB89-C15E94E2C7D1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7784869" y="4612882"/>
                    <a:ext cx="198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34E7E49C-EBB2-C2D1-6446-6E84EF64947D}"/>
                      </a:ext>
                    </a:extLst>
                  </p14:cNvPr>
                  <p14:cNvContentPartPr/>
                  <p14:nvPr/>
                </p14:nvContentPartPr>
                <p14:xfrm>
                  <a:off x="7825909" y="4723402"/>
                  <a:ext cx="132120" cy="2736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34E7E49C-EBB2-C2D1-6446-6E84EF64947D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7816909" y="4714762"/>
                    <a:ext cx="149760" cy="45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6AEFED2B-7531-AA66-D642-2A24C4DC8989}"/>
                </a:ext>
              </a:extLst>
            </p:cNvPr>
            <p:cNvGrpSpPr/>
            <p:nvPr/>
          </p:nvGrpSpPr>
          <p:grpSpPr>
            <a:xfrm>
              <a:off x="8255029" y="4433242"/>
              <a:ext cx="488160" cy="551160"/>
              <a:chOff x="8255029" y="4433242"/>
              <a:chExt cx="488160" cy="551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62DE58B5-F818-7564-0D1F-239CA13D3447}"/>
                      </a:ext>
                    </a:extLst>
                  </p14:cNvPr>
                  <p14:cNvContentPartPr/>
                  <p14:nvPr/>
                </p14:nvContentPartPr>
                <p14:xfrm>
                  <a:off x="8255029" y="4433242"/>
                  <a:ext cx="136080" cy="35316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62DE58B5-F818-7564-0D1F-239CA13D3447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8246029" y="4424602"/>
                    <a:ext cx="153720" cy="37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C7CC8394-4943-D71B-3BFF-1C88ADA9B807}"/>
                      </a:ext>
                    </a:extLst>
                  </p14:cNvPr>
                  <p14:cNvContentPartPr/>
                  <p14:nvPr/>
                </p14:nvContentPartPr>
                <p14:xfrm>
                  <a:off x="8492269" y="4593802"/>
                  <a:ext cx="250920" cy="39060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C7CC8394-4943-D71B-3BFF-1C88ADA9B807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8483629" y="4585162"/>
                    <a:ext cx="268560" cy="40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84EE2E89-3A6F-B146-76C2-4E8BC968DCAF}"/>
                      </a:ext>
                    </a:extLst>
                  </p14:cNvPr>
                  <p14:cNvContentPartPr/>
                  <p14:nvPr/>
                </p14:nvContentPartPr>
                <p14:xfrm>
                  <a:off x="8637709" y="4497322"/>
                  <a:ext cx="41760" cy="792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84EE2E89-3A6F-B146-76C2-4E8BC968DCAF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8629069" y="4488322"/>
                    <a:ext cx="5940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9F07313F-2DD7-7A26-496A-9CC03BEEFB21}"/>
                      </a:ext>
                    </a:extLst>
                  </p14:cNvPr>
                  <p14:cNvContentPartPr/>
                  <p14:nvPr/>
                </p14:nvContentPartPr>
                <p14:xfrm>
                  <a:off x="8526469" y="4490842"/>
                  <a:ext cx="23760" cy="1620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9F07313F-2DD7-7A26-496A-9CC03BEEFB21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8517829" y="4482202"/>
                    <a:ext cx="41400" cy="338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54E121B4-2E1B-36A1-847A-DD8806C8F51A}"/>
                </a:ext>
              </a:extLst>
            </p:cNvPr>
            <p:cNvGrpSpPr/>
            <p:nvPr/>
          </p:nvGrpSpPr>
          <p:grpSpPr>
            <a:xfrm>
              <a:off x="3510229" y="5122642"/>
              <a:ext cx="1319400" cy="544680"/>
              <a:chOff x="3510229" y="5122642"/>
              <a:chExt cx="1319400" cy="54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F5701230-B783-3E9F-5F66-F6B173A493F2}"/>
                      </a:ext>
                    </a:extLst>
                  </p14:cNvPr>
                  <p14:cNvContentPartPr/>
                  <p14:nvPr/>
                </p14:nvContentPartPr>
                <p14:xfrm>
                  <a:off x="3510229" y="5415322"/>
                  <a:ext cx="193320" cy="147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F5701230-B783-3E9F-5F66-F6B173A493F2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3501589" y="5406322"/>
                    <a:ext cx="210960" cy="3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D40657CB-1CD7-5692-648B-C192DBEDB48B}"/>
                      </a:ext>
                    </a:extLst>
                  </p14:cNvPr>
                  <p14:cNvContentPartPr/>
                  <p14:nvPr/>
                </p14:nvContentPartPr>
                <p14:xfrm>
                  <a:off x="3601669" y="5310202"/>
                  <a:ext cx="360" cy="19512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D40657CB-1CD7-5692-648B-C192DBEDB48B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3593029" y="5301202"/>
                    <a:ext cx="18000" cy="21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2A9DE95B-E88E-0F88-619A-CDDAD5FE7E1A}"/>
                      </a:ext>
                    </a:extLst>
                  </p14:cNvPr>
                  <p14:cNvContentPartPr/>
                  <p14:nvPr/>
                </p14:nvContentPartPr>
                <p14:xfrm>
                  <a:off x="3926029" y="5233162"/>
                  <a:ext cx="134280" cy="23364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2A9DE95B-E88E-0F88-619A-CDDAD5FE7E1A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3917029" y="5224522"/>
                    <a:ext cx="151920" cy="25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82839FB9-4BB3-D2AE-8EB7-77D275DFF360}"/>
                      </a:ext>
                    </a:extLst>
                  </p14:cNvPr>
                  <p14:cNvContentPartPr/>
                  <p14:nvPr/>
                </p14:nvContentPartPr>
                <p14:xfrm>
                  <a:off x="4094869" y="5411722"/>
                  <a:ext cx="155160" cy="17532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82839FB9-4BB3-D2AE-8EB7-77D275DFF360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4086229" y="5402722"/>
                    <a:ext cx="172800" cy="19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43A3CF9E-3517-82B4-189F-D97D0D0DA21D}"/>
                      </a:ext>
                    </a:extLst>
                  </p14:cNvPr>
                  <p14:cNvContentPartPr/>
                  <p14:nvPr/>
                </p14:nvContentPartPr>
                <p14:xfrm>
                  <a:off x="4403749" y="5355922"/>
                  <a:ext cx="42120" cy="7020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43A3CF9E-3517-82B4-189F-D97D0D0DA21D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4394749" y="5347282"/>
                    <a:ext cx="5976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4CC6D47C-3CEC-43A3-36FA-A8F7CD8A2903}"/>
                      </a:ext>
                    </a:extLst>
                  </p14:cNvPr>
                  <p14:cNvContentPartPr/>
                  <p14:nvPr/>
                </p14:nvContentPartPr>
                <p14:xfrm>
                  <a:off x="4642429" y="5259082"/>
                  <a:ext cx="187200" cy="18576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4CC6D47C-3CEC-43A3-36FA-A8F7CD8A2903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4633429" y="5250442"/>
                    <a:ext cx="20484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56A1A17F-BBF4-2B8F-CF25-F547B416511B}"/>
                      </a:ext>
                    </a:extLst>
                  </p14:cNvPr>
                  <p14:cNvContentPartPr/>
                  <p14:nvPr/>
                </p14:nvContentPartPr>
                <p14:xfrm>
                  <a:off x="3768709" y="5122642"/>
                  <a:ext cx="870120" cy="5446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56A1A17F-BBF4-2B8F-CF25-F547B416511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3759709" y="5114002"/>
                    <a:ext cx="887760" cy="562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3D4AC52F-1D0D-1F4C-6EF8-29BFAFF9548E}"/>
                </a:ext>
              </a:extLst>
            </p:cNvPr>
            <p:cNvGrpSpPr/>
            <p:nvPr/>
          </p:nvGrpSpPr>
          <p:grpSpPr>
            <a:xfrm>
              <a:off x="480109" y="6034522"/>
              <a:ext cx="1108080" cy="572400"/>
              <a:chOff x="480109" y="6034522"/>
              <a:chExt cx="1108080" cy="57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891D96AB-AD07-7B07-66EF-CA3DDEE36A16}"/>
                      </a:ext>
                    </a:extLst>
                  </p14:cNvPr>
                  <p14:cNvContentPartPr/>
                  <p14:nvPr/>
                </p14:nvContentPartPr>
                <p14:xfrm>
                  <a:off x="501709" y="6034522"/>
                  <a:ext cx="5040" cy="4590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891D96AB-AD07-7B07-66EF-CA3DDEE36A16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492709" y="6025882"/>
                    <a:ext cx="22680" cy="47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45ED106A-F2D7-C6BE-FF75-DD8A2C85A38F}"/>
                      </a:ext>
                    </a:extLst>
                  </p14:cNvPr>
                  <p14:cNvContentPartPr/>
                  <p14:nvPr/>
                </p14:nvContentPartPr>
                <p14:xfrm>
                  <a:off x="480109" y="6075562"/>
                  <a:ext cx="608400" cy="42444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45ED106A-F2D7-C6BE-FF75-DD8A2C85A38F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471109" y="6066922"/>
                    <a:ext cx="626040" cy="44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146BEAD3-923B-B45A-7B8F-A40494419958}"/>
                      </a:ext>
                    </a:extLst>
                  </p14:cNvPr>
                  <p14:cNvContentPartPr/>
                  <p14:nvPr/>
                </p14:nvContentPartPr>
                <p14:xfrm>
                  <a:off x="1149709" y="6311002"/>
                  <a:ext cx="8280" cy="36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146BEAD3-923B-B45A-7B8F-A40494419958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1140709" y="6302362"/>
                    <a:ext cx="25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5F24BDBB-F22C-2B12-B293-152693D5BB9B}"/>
                      </a:ext>
                    </a:extLst>
                  </p14:cNvPr>
                  <p14:cNvContentPartPr/>
                  <p14:nvPr/>
                </p14:nvContentPartPr>
                <p14:xfrm>
                  <a:off x="1289029" y="6137122"/>
                  <a:ext cx="299160" cy="46980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5F24BDBB-F22C-2B12-B293-152693D5BB9B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1280389" y="6128122"/>
                    <a:ext cx="316800" cy="48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A0FF3476-259A-E990-0833-024A1FCA2C30}"/>
                      </a:ext>
                    </a:extLst>
                  </p14:cNvPr>
                  <p14:cNvContentPartPr/>
                  <p14:nvPr/>
                </p14:nvContentPartPr>
                <p14:xfrm>
                  <a:off x="1284709" y="6299842"/>
                  <a:ext cx="123120" cy="12780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A0FF3476-259A-E990-0833-024A1FCA2C30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1276069" y="6291202"/>
                    <a:ext cx="14076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C59E9CDA-5D1C-FC37-146B-BE048B13327B}"/>
                      </a:ext>
                    </a:extLst>
                  </p14:cNvPr>
                  <p14:cNvContentPartPr/>
                  <p14:nvPr/>
                </p14:nvContentPartPr>
                <p14:xfrm>
                  <a:off x="601429" y="6341242"/>
                  <a:ext cx="360" cy="19548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C59E9CDA-5D1C-FC37-146B-BE048B13327B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592789" y="6332602"/>
                    <a:ext cx="18000" cy="213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7B0C1230-CB7F-5919-E048-3071421F1DD0}"/>
                </a:ext>
              </a:extLst>
            </p:cNvPr>
            <p:cNvGrpSpPr/>
            <p:nvPr/>
          </p:nvGrpSpPr>
          <p:grpSpPr>
            <a:xfrm>
              <a:off x="1768189" y="6164842"/>
              <a:ext cx="798480" cy="462960"/>
              <a:chOff x="1768189" y="6164842"/>
              <a:chExt cx="798480" cy="462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385F1AC8-6047-7D31-928A-50AFF1BE6B68}"/>
                      </a:ext>
                    </a:extLst>
                  </p14:cNvPr>
                  <p14:cNvContentPartPr/>
                  <p14:nvPr/>
                </p14:nvContentPartPr>
                <p14:xfrm>
                  <a:off x="1768189" y="6188602"/>
                  <a:ext cx="184320" cy="20556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385F1AC8-6047-7D31-928A-50AFF1BE6B68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1759189" y="6179602"/>
                    <a:ext cx="201960" cy="22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5306375D-CBCC-C20D-43C2-4A1204BE4C32}"/>
                      </a:ext>
                    </a:extLst>
                  </p14:cNvPr>
                  <p14:cNvContentPartPr/>
                  <p14:nvPr/>
                </p14:nvContentPartPr>
                <p14:xfrm>
                  <a:off x="1862869" y="6164842"/>
                  <a:ext cx="5040" cy="346680"/>
                </p14:xfrm>
              </p:contentPart>
            </mc:Choice>
            <mc:Fallback xmlns=""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5306375D-CBCC-C20D-43C2-4A1204BE4C32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1853869" y="6155842"/>
                    <a:ext cx="22680" cy="36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56B9355E-41C4-EEA1-254F-105F34E24730}"/>
                      </a:ext>
                    </a:extLst>
                  </p14:cNvPr>
                  <p14:cNvContentPartPr/>
                  <p14:nvPr/>
                </p14:nvContentPartPr>
                <p14:xfrm>
                  <a:off x="1951789" y="6427642"/>
                  <a:ext cx="14760" cy="2001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56B9355E-41C4-EEA1-254F-105F34E24730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1943149" y="6419002"/>
                    <a:ext cx="32400" cy="21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63945280-0F48-D2C6-C437-44E7A525B246}"/>
                      </a:ext>
                    </a:extLst>
                  </p14:cNvPr>
                  <p14:cNvContentPartPr/>
                  <p14:nvPr/>
                </p14:nvContentPartPr>
                <p14:xfrm>
                  <a:off x="2203069" y="6418282"/>
                  <a:ext cx="226080" cy="828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63945280-0F48-D2C6-C437-44E7A525B246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2194069" y="6409282"/>
                    <a:ext cx="24372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EEDDC0B4-8CFA-26C4-B584-F51CFFA9D610}"/>
                      </a:ext>
                    </a:extLst>
                  </p14:cNvPr>
                  <p14:cNvContentPartPr/>
                  <p14:nvPr/>
                </p14:nvContentPartPr>
                <p14:xfrm>
                  <a:off x="2232229" y="6481282"/>
                  <a:ext cx="203400" cy="288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EEDDC0B4-8CFA-26C4-B584-F51CFFA9D610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2223229" y="6472642"/>
                    <a:ext cx="2210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0B0F46C6-5E73-BBD8-F44D-50DE811A8102}"/>
                      </a:ext>
                    </a:extLst>
                  </p14:cNvPr>
                  <p14:cNvContentPartPr/>
                  <p14:nvPr/>
                </p14:nvContentPartPr>
                <p14:xfrm>
                  <a:off x="2339149" y="6346282"/>
                  <a:ext cx="227520" cy="26532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0B0F46C6-5E73-BBD8-F44D-50DE811A8102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2330509" y="6337642"/>
                    <a:ext cx="245160" cy="282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BE339A95-DD71-FC2F-A3DF-CEA32728E462}"/>
                </a:ext>
              </a:extLst>
            </p:cNvPr>
            <p:cNvGrpSpPr/>
            <p:nvPr/>
          </p:nvGrpSpPr>
          <p:grpSpPr>
            <a:xfrm>
              <a:off x="3002989" y="6182482"/>
              <a:ext cx="1054080" cy="486000"/>
              <a:chOff x="3002989" y="6182482"/>
              <a:chExt cx="1054080" cy="486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7B2C35D4-2468-81B1-2F98-9B9E956B2289}"/>
                      </a:ext>
                    </a:extLst>
                  </p14:cNvPr>
                  <p14:cNvContentPartPr/>
                  <p14:nvPr/>
                </p14:nvContentPartPr>
                <p14:xfrm>
                  <a:off x="3073549" y="6314242"/>
                  <a:ext cx="188280" cy="35424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7B2C35D4-2468-81B1-2F98-9B9E956B2289}"/>
                      </a:ext>
                    </a:extLst>
                  </p:cNvPr>
                  <p:cNvPicPr/>
                  <p:nvPr/>
                </p:nvPicPr>
                <p:blipFill>
                  <a:blip r:embed="rId349"/>
                  <a:stretch>
                    <a:fillRect/>
                  </a:stretch>
                </p:blipFill>
                <p:spPr>
                  <a:xfrm>
                    <a:off x="3064549" y="6305602"/>
                    <a:ext cx="205920" cy="37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19EC0F6F-F1B9-7B34-4E15-EA85AADB2DF0}"/>
                      </a:ext>
                    </a:extLst>
                  </p14:cNvPr>
                  <p14:cNvContentPartPr/>
                  <p14:nvPr/>
                </p14:nvContentPartPr>
                <p14:xfrm>
                  <a:off x="3385669" y="6238282"/>
                  <a:ext cx="9720" cy="36972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19EC0F6F-F1B9-7B34-4E15-EA85AADB2DF0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3377029" y="6229282"/>
                    <a:ext cx="27360" cy="38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904E0BDE-6877-0052-4D0D-D8867F6599DF}"/>
                      </a:ext>
                    </a:extLst>
                  </p14:cNvPr>
                  <p14:cNvContentPartPr/>
                  <p14:nvPr/>
                </p14:nvContentPartPr>
                <p14:xfrm>
                  <a:off x="3549109" y="6182482"/>
                  <a:ext cx="134640" cy="134280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904E0BDE-6877-0052-4D0D-D8867F6599DF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3540109" y="6173842"/>
                    <a:ext cx="15228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82ADB21A-1C4C-6888-B91F-CAC96E4FBFA8}"/>
                      </a:ext>
                    </a:extLst>
                  </p14:cNvPr>
                  <p14:cNvContentPartPr/>
                  <p14:nvPr/>
                </p14:nvContentPartPr>
                <p14:xfrm>
                  <a:off x="3002989" y="6217042"/>
                  <a:ext cx="5760" cy="35784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82ADB21A-1C4C-6888-B91F-CAC96E4FBFA8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2993989" y="6208402"/>
                    <a:ext cx="23400" cy="37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56CC76CE-D2AF-03AF-4D8D-9AE2FC6A5A33}"/>
                      </a:ext>
                    </a:extLst>
                  </p14:cNvPr>
                  <p14:cNvContentPartPr/>
                  <p14:nvPr/>
                </p14:nvContentPartPr>
                <p14:xfrm>
                  <a:off x="3924589" y="6341242"/>
                  <a:ext cx="132480" cy="288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56CC76CE-D2AF-03AF-4D8D-9AE2FC6A5A33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3915589" y="6332602"/>
                    <a:ext cx="1501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8131B420-6993-5F27-8F7A-B4EB7F5ED4CC}"/>
                      </a:ext>
                    </a:extLst>
                  </p14:cNvPr>
                  <p14:cNvContentPartPr/>
                  <p14:nvPr/>
                </p14:nvContentPartPr>
                <p14:xfrm>
                  <a:off x="3904789" y="6459322"/>
                  <a:ext cx="116280" cy="36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8131B420-6993-5F27-8F7A-B4EB7F5ED4CC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3896149" y="6450682"/>
                    <a:ext cx="133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981083DF-4487-E786-2156-59DFD824A7AE}"/>
                </a:ext>
              </a:extLst>
            </p:cNvPr>
            <p:cNvGrpSpPr/>
            <p:nvPr/>
          </p:nvGrpSpPr>
          <p:grpSpPr>
            <a:xfrm>
              <a:off x="4581229" y="6029482"/>
              <a:ext cx="1400040" cy="623160"/>
              <a:chOff x="4581229" y="6029482"/>
              <a:chExt cx="1400040" cy="62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2290EED3-0A42-87B4-BD42-C2353FF13224}"/>
                      </a:ext>
                    </a:extLst>
                  </p14:cNvPr>
                  <p14:cNvContentPartPr/>
                  <p14:nvPr/>
                </p14:nvContentPartPr>
                <p14:xfrm>
                  <a:off x="4581229" y="6220282"/>
                  <a:ext cx="161280" cy="362520"/>
                </p14:xfrm>
              </p:contentPart>
            </mc:Choice>
            <mc:Fallback xmlns="">
              <p:pic>
                <p:nvPicPr>
                  <p:cNvPr id="235" name="Ink 234">
                    <a:extLst>
                      <a:ext uri="{FF2B5EF4-FFF2-40B4-BE49-F238E27FC236}">
                        <a16:creationId xmlns:a16="http://schemas.microsoft.com/office/drawing/2014/main" id="{2290EED3-0A42-87B4-BD42-C2353FF13224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4572589" y="6211282"/>
                    <a:ext cx="178920" cy="38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ECD5FBE0-647C-5A96-65BA-D56A8CD6C742}"/>
                      </a:ext>
                    </a:extLst>
                  </p14:cNvPr>
                  <p14:cNvContentPartPr/>
                  <p14:nvPr/>
                </p14:nvContentPartPr>
                <p14:xfrm>
                  <a:off x="4804789" y="6236842"/>
                  <a:ext cx="154080" cy="112320"/>
                </p14:xfrm>
              </p:contentPart>
            </mc:Choice>
            <mc:Fallback xmlns="">
              <p:pic>
                <p:nvPicPr>
                  <p:cNvPr id="236" name="Ink 235">
                    <a:extLst>
                      <a:ext uri="{FF2B5EF4-FFF2-40B4-BE49-F238E27FC236}">
                        <a16:creationId xmlns:a16="http://schemas.microsoft.com/office/drawing/2014/main" id="{ECD5FBE0-647C-5A96-65BA-D56A8CD6C742}"/>
                      </a:ext>
                    </a:extLst>
                  </p:cNvPr>
                  <p:cNvPicPr/>
                  <p:nvPr/>
                </p:nvPicPr>
                <p:blipFill>
                  <a:blip r:embed="rId363"/>
                  <a:stretch>
                    <a:fillRect/>
                  </a:stretch>
                </p:blipFill>
                <p:spPr>
                  <a:xfrm>
                    <a:off x="4796149" y="6228202"/>
                    <a:ext cx="171720" cy="12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237" name="Ink 236">
                    <a:extLst>
                      <a:ext uri="{FF2B5EF4-FFF2-40B4-BE49-F238E27FC236}">
                        <a16:creationId xmlns:a16="http://schemas.microsoft.com/office/drawing/2014/main" id="{CC93C373-93A6-C11F-6456-586B88E526EC}"/>
                      </a:ext>
                    </a:extLst>
                  </p14:cNvPr>
                  <p14:cNvContentPartPr/>
                  <p14:nvPr/>
                </p14:nvContentPartPr>
                <p14:xfrm>
                  <a:off x="4881469" y="6175282"/>
                  <a:ext cx="5400" cy="309960"/>
                </p14:xfrm>
              </p:contentPart>
            </mc:Choice>
            <mc:Fallback xmlns="">
              <p:pic>
                <p:nvPicPr>
                  <p:cNvPr id="237" name="Ink 236">
                    <a:extLst>
                      <a:ext uri="{FF2B5EF4-FFF2-40B4-BE49-F238E27FC236}">
                        <a16:creationId xmlns:a16="http://schemas.microsoft.com/office/drawing/2014/main" id="{CC93C373-93A6-C11F-6456-586B88E526EC}"/>
                      </a:ext>
                    </a:extLst>
                  </p:cNvPr>
                  <p:cNvPicPr/>
                  <p:nvPr/>
                </p:nvPicPr>
                <p:blipFill>
                  <a:blip r:embed="rId365"/>
                  <a:stretch>
                    <a:fillRect/>
                  </a:stretch>
                </p:blipFill>
                <p:spPr>
                  <a:xfrm>
                    <a:off x="4872469" y="6166282"/>
                    <a:ext cx="23040" cy="32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A1D810E5-81CD-DAA7-B1AF-ABE87105DB28}"/>
                      </a:ext>
                    </a:extLst>
                  </p14:cNvPr>
                  <p14:cNvContentPartPr/>
                  <p14:nvPr/>
                </p14:nvContentPartPr>
                <p14:xfrm>
                  <a:off x="4996669" y="6394522"/>
                  <a:ext cx="7920" cy="13788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A1D810E5-81CD-DAA7-B1AF-ABE87105DB28}"/>
                      </a:ext>
                    </a:extLst>
                  </p:cNvPr>
                  <p:cNvPicPr/>
                  <p:nvPr/>
                </p:nvPicPr>
                <p:blipFill>
                  <a:blip r:embed="rId367"/>
                  <a:stretch>
                    <a:fillRect/>
                  </a:stretch>
                </p:blipFill>
                <p:spPr>
                  <a:xfrm>
                    <a:off x="4988029" y="6385522"/>
                    <a:ext cx="2556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8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37902829-36B0-23E3-5802-7D081C88FE85}"/>
                      </a:ext>
                    </a:extLst>
                  </p14:cNvPr>
                  <p14:cNvContentPartPr/>
                  <p14:nvPr/>
                </p14:nvContentPartPr>
                <p14:xfrm>
                  <a:off x="5152189" y="6103642"/>
                  <a:ext cx="2880" cy="467280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37902829-36B0-23E3-5802-7D081C88FE85}"/>
                      </a:ext>
                    </a:extLst>
                  </p:cNvPr>
                  <p:cNvPicPr/>
                  <p:nvPr/>
                </p:nvPicPr>
                <p:blipFill>
                  <a:blip r:embed="rId369"/>
                  <a:stretch>
                    <a:fillRect/>
                  </a:stretch>
                </p:blipFill>
                <p:spPr>
                  <a:xfrm>
                    <a:off x="5143549" y="6094642"/>
                    <a:ext cx="20520" cy="48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0">
                <p14:nvContentPartPr>
                  <p14:cNvPr id="240" name="Ink 239">
                    <a:extLst>
                      <a:ext uri="{FF2B5EF4-FFF2-40B4-BE49-F238E27FC236}">
                        <a16:creationId xmlns:a16="http://schemas.microsoft.com/office/drawing/2014/main" id="{0080AF50-F248-03FC-D660-DA918C362073}"/>
                      </a:ext>
                    </a:extLst>
                  </p14:cNvPr>
                  <p14:cNvContentPartPr/>
                  <p14:nvPr/>
                </p14:nvContentPartPr>
                <p14:xfrm>
                  <a:off x="5279989" y="6196162"/>
                  <a:ext cx="203760" cy="182880"/>
                </p14:xfrm>
              </p:contentPart>
            </mc:Choice>
            <mc:Fallback xmlns="">
              <p:pic>
                <p:nvPicPr>
                  <p:cNvPr id="240" name="Ink 239">
                    <a:extLst>
                      <a:ext uri="{FF2B5EF4-FFF2-40B4-BE49-F238E27FC236}">
                        <a16:creationId xmlns:a16="http://schemas.microsoft.com/office/drawing/2014/main" id="{0080AF50-F248-03FC-D660-DA918C362073}"/>
                      </a:ext>
                    </a:extLst>
                  </p:cNvPr>
                  <p:cNvPicPr/>
                  <p:nvPr/>
                </p:nvPicPr>
                <p:blipFill>
                  <a:blip r:embed="rId371"/>
                  <a:stretch>
                    <a:fillRect/>
                  </a:stretch>
                </p:blipFill>
                <p:spPr>
                  <a:xfrm>
                    <a:off x="5270989" y="6187162"/>
                    <a:ext cx="221400" cy="20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2">
                <p14:nvContentPartPr>
                  <p14:cNvPr id="241" name="Ink 240">
                    <a:extLst>
                      <a:ext uri="{FF2B5EF4-FFF2-40B4-BE49-F238E27FC236}">
                        <a16:creationId xmlns:a16="http://schemas.microsoft.com/office/drawing/2014/main" id="{0603C0F9-769D-FAB3-9806-CFFE31F201D1}"/>
                      </a:ext>
                    </a:extLst>
                  </p14:cNvPr>
                  <p14:cNvContentPartPr/>
                  <p14:nvPr/>
                </p14:nvContentPartPr>
                <p14:xfrm>
                  <a:off x="5374309" y="6141082"/>
                  <a:ext cx="2880" cy="346680"/>
                </p14:xfrm>
              </p:contentPart>
            </mc:Choice>
            <mc:Fallback xmlns="">
              <p:pic>
                <p:nvPicPr>
                  <p:cNvPr id="241" name="Ink 240">
                    <a:extLst>
                      <a:ext uri="{FF2B5EF4-FFF2-40B4-BE49-F238E27FC236}">
                        <a16:creationId xmlns:a16="http://schemas.microsoft.com/office/drawing/2014/main" id="{0603C0F9-769D-FAB3-9806-CFFE31F201D1}"/>
                      </a:ext>
                    </a:extLst>
                  </p:cNvPr>
                  <p:cNvPicPr/>
                  <p:nvPr/>
                </p:nvPicPr>
                <p:blipFill>
                  <a:blip r:embed="rId373"/>
                  <a:stretch>
                    <a:fillRect/>
                  </a:stretch>
                </p:blipFill>
                <p:spPr>
                  <a:xfrm>
                    <a:off x="5365669" y="6132442"/>
                    <a:ext cx="20520" cy="36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4">
                <p14:nvContentPartPr>
                  <p14:cNvPr id="242" name="Ink 241">
                    <a:extLst>
                      <a:ext uri="{FF2B5EF4-FFF2-40B4-BE49-F238E27FC236}">
                        <a16:creationId xmlns:a16="http://schemas.microsoft.com/office/drawing/2014/main" id="{5DE72F25-845F-D1B0-0973-46CA077E019F}"/>
                      </a:ext>
                    </a:extLst>
                  </p14:cNvPr>
                  <p14:cNvContentPartPr/>
                  <p14:nvPr/>
                </p14:nvContentPartPr>
                <p14:xfrm>
                  <a:off x="5483029" y="6177802"/>
                  <a:ext cx="142920" cy="273600"/>
                </p14:xfrm>
              </p:contentPart>
            </mc:Choice>
            <mc:Fallback xmlns="">
              <p:pic>
                <p:nvPicPr>
                  <p:cNvPr id="242" name="Ink 241">
                    <a:extLst>
                      <a:ext uri="{FF2B5EF4-FFF2-40B4-BE49-F238E27FC236}">
                        <a16:creationId xmlns:a16="http://schemas.microsoft.com/office/drawing/2014/main" id="{5DE72F25-845F-D1B0-0973-46CA077E019F}"/>
                      </a:ext>
                    </a:extLst>
                  </p:cNvPr>
                  <p:cNvPicPr/>
                  <p:nvPr/>
                </p:nvPicPr>
                <p:blipFill>
                  <a:blip r:embed="rId375"/>
                  <a:stretch>
                    <a:fillRect/>
                  </a:stretch>
                </p:blipFill>
                <p:spPr>
                  <a:xfrm>
                    <a:off x="5474389" y="6169162"/>
                    <a:ext cx="160560" cy="29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6">
                <p14:nvContentPartPr>
                  <p14:cNvPr id="243" name="Ink 242">
                    <a:extLst>
                      <a:ext uri="{FF2B5EF4-FFF2-40B4-BE49-F238E27FC236}">
                        <a16:creationId xmlns:a16="http://schemas.microsoft.com/office/drawing/2014/main" id="{18ABCB4E-095D-0123-26A9-B0870F0230CE}"/>
                      </a:ext>
                    </a:extLst>
                  </p14:cNvPr>
                  <p14:cNvContentPartPr/>
                  <p14:nvPr/>
                </p14:nvContentPartPr>
                <p14:xfrm>
                  <a:off x="5700829" y="6056482"/>
                  <a:ext cx="7920" cy="596160"/>
                </p14:xfrm>
              </p:contentPart>
            </mc:Choice>
            <mc:Fallback xmlns="">
              <p:pic>
                <p:nvPicPr>
                  <p:cNvPr id="243" name="Ink 242">
                    <a:extLst>
                      <a:ext uri="{FF2B5EF4-FFF2-40B4-BE49-F238E27FC236}">
                        <a16:creationId xmlns:a16="http://schemas.microsoft.com/office/drawing/2014/main" id="{18ABCB4E-095D-0123-26A9-B0870F0230CE}"/>
                      </a:ext>
                    </a:extLst>
                  </p:cNvPr>
                  <p:cNvPicPr/>
                  <p:nvPr/>
                </p:nvPicPr>
                <p:blipFill>
                  <a:blip r:embed="rId377"/>
                  <a:stretch>
                    <a:fillRect/>
                  </a:stretch>
                </p:blipFill>
                <p:spPr>
                  <a:xfrm>
                    <a:off x="5691829" y="6047842"/>
                    <a:ext cx="25560" cy="61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8">
                <p14:nvContentPartPr>
                  <p14:cNvPr id="244" name="Ink 243">
                    <a:extLst>
                      <a:ext uri="{FF2B5EF4-FFF2-40B4-BE49-F238E27FC236}">
                        <a16:creationId xmlns:a16="http://schemas.microsoft.com/office/drawing/2014/main" id="{EEB03EA5-8335-BC1F-2734-F7E7B949C729}"/>
                      </a:ext>
                    </a:extLst>
                  </p14:cNvPr>
                  <p14:cNvContentPartPr/>
                  <p14:nvPr/>
                </p14:nvContentPartPr>
                <p14:xfrm>
                  <a:off x="5794789" y="6029482"/>
                  <a:ext cx="186480" cy="235080"/>
                </p14:xfrm>
              </p:contentPart>
            </mc:Choice>
            <mc:Fallback xmlns="">
              <p:pic>
                <p:nvPicPr>
                  <p:cNvPr id="244" name="Ink 243">
                    <a:extLst>
                      <a:ext uri="{FF2B5EF4-FFF2-40B4-BE49-F238E27FC236}">
                        <a16:creationId xmlns:a16="http://schemas.microsoft.com/office/drawing/2014/main" id="{EEB03EA5-8335-BC1F-2734-F7E7B949C729}"/>
                      </a:ext>
                    </a:extLst>
                  </p:cNvPr>
                  <p:cNvPicPr/>
                  <p:nvPr/>
                </p:nvPicPr>
                <p:blipFill>
                  <a:blip r:embed="rId379"/>
                  <a:stretch>
                    <a:fillRect/>
                  </a:stretch>
                </p:blipFill>
                <p:spPr>
                  <a:xfrm>
                    <a:off x="5786149" y="6020842"/>
                    <a:ext cx="204120" cy="252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03EE1DA-0495-1336-B4F0-7F28B0098E33}"/>
                    </a:ext>
                  </a:extLst>
                </p14:cNvPr>
                <p14:cNvContentPartPr/>
                <p14:nvPr/>
              </p14:nvContentPartPr>
              <p14:xfrm>
                <a:off x="4495909" y="6074122"/>
                <a:ext cx="360" cy="5072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03EE1DA-0495-1336-B4F0-7F28B0098E33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487269" y="6065122"/>
                  <a:ext cx="18000" cy="524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9" name="Rounded Rectangle 248">
            <a:extLst>
              <a:ext uri="{FF2B5EF4-FFF2-40B4-BE49-F238E27FC236}">
                <a16:creationId xmlns:a16="http://schemas.microsoft.com/office/drawing/2014/main" id="{67659728-142D-AD76-701A-1B4A8D935F3B}"/>
              </a:ext>
            </a:extLst>
          </p:cNvPr>
          <p:cNvSpPr/>
          <p:nvPr/>
        </p:nvSpPr>
        <p:spPr>
          <a:xfrm>
            <a:off x="135709" y="2812316"/>
            <a:ext cx="8839200" cy="3931920"/>
          </a:xfrm>
          <a:prstGeom prst="roundRect">
            <a:avLst/>
          </a:prstGeom>
          <a:solidFill>
            <a:srgbClr val="FFC000">
              <a:alpha val="17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2BE311-D24F-9F02-8330-DEDB332C9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9050"/>
    </mc:Choice>
    <mc:Fallback xmlns="">
      <p:transition advClick="0" advTm="7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664680" y="-51183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Detection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A887FC-BB73-92E2-7E02-811A529EAED5}"/>
              </a:ext>
            </a:extLst>
          </p:cNvPr>
          <p:cNvGrpSpPr/>
          <p:nvPr/>
        </p:nvGrpSpPr>
        <p:grpSpPr>
          <a:xfrm>
            <a:off x="1783878" y="1060916"/>
            <a:ext cx="3079080" cy="881640"/>
            <a:chOff x="1437054" y="924372"/>
            <a:chExt cx="3079080" cy="88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2E6A50E-BB05-6355-39DA-91F037339E63}"/>
                    </a:ext>
                  </a:extLst>
                </p14:cNvPr>
                <p14:cNvContentPartPr/>
                <p14:nvPr/>
              </p14:nvContentPartPr>
              <p14:xfrm>
                <a:off x="1535694" y="1131732"/>
                <a:ext cx="360" cy="604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2E6A50E-BB05-6355-39DA-91F037339E6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26694" y="1122732"/>
                  <a:ext cx="1800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0060823-076A-4C41-5118-7260A5D8B5CA}"/>
                    </a:ext>
                  </a:extLst>
                </p14:cNvPr>
                <p14:cNvContentPartPr/>
                <p14:nvPr/>
              </p14:nvContentPartPr>
              <p14:xfrm>
                <a:off x="1748814" y="1329732"/>
                <a:ext cx="123480" cy="179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0060823-076A-4C41-5118-7260A5D8B5C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40174" y="1321092"/>
                  <a:ext cx="1411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F58ADE4-ECD7-0D17-E43B-A53CB6104F33}"/>
                    </a:ext>
                  </a:extLst>
                </p14:cNvPr>
                <p14:cNvContentPartPr/>
                <p14:nvPr/>
              </p14:nvContentPartPr>
              <p14:xfrm>
                <a:off x="2041494" y="1157652"/>
                <a:ext cx="218520" cy="483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F58ADE4-ECD7-0D17-E43B-A53CB6104F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32854" y="1148652"/>
                  <a:ext cx="23616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B81E140-6BD3-B7B2-4D8D-84BD7CD7F83C}"/>
                    </a:ext>
                  </a:extLst>
                </p14:cNvPr>
                <p14:cNvContentPartPr/>
                <p14:nvPr/>
              </p14:nvContentPartPr>
              <p14:xfrm>
                <a:off x="2674374" y="1305612"/>
                <a:ext cx="3240" cy="348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B81E140-6BD3-B7B2-4D8D-84BD7CD7F83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65734" y="1296972"/>
                  <a:ext cx="20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CB7D0B0-5CBD-DAB9-2D7D-C271CCB33CF5}"/>
                    </a:ext>
                  </a:extLst>
                </p14:cNvPr>
                <p14:cNvContentPartPr/>
                <p14:nvPr/>
              </p14:nvContentPartPr>
              <p14:xfrm>
                <a:off x="2510934" y="1466172"/>
                <a:ext cx="402480" cy="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CB7D0B0-5CBD-DAB9-2D7D-C271CCB33CF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01934" y="1457532"/>
                  <a:ext cx="4201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F81E9F2-ABA5-4A5F-FBA9-FE16455FBC87}"/>
                    </a:ext>
                  </a:extLst>
                </p14:cNvPr>
                <p14:cNvContentPartPr/>
                <p14:nvPr/>
              </p14:nvContentPartPr>
              <p14:xfrm>
                <a:off x="3248934" y="1302732"/>
                <a:ext cx="257400" cy="223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F81E9F2-ABA5-4A5F-FBA9-FE16455FBC8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39934" y="1293732"/>
                  <a:ext cx="27504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674E278-8931-7063-2781-6500906EA63E}"/>
                    </a:ext>
                  </a:extLst>
                </p14:cNvPr>
                <p14:cNvContentPartPr/>
                <p14:nvPr/>
              </p14:nvContentPartPr>
              <p14:xfrm>
                <a:off x="3522894" y="1067652"/>
                <a:ext cx="74160" cy="99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674E278-8931-7063-2781-6500906EA63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513894" y="1059012"/>
                  <a:ext cx="91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B5162FD-6CCC-791D-3113-8A4CF51C6FB5}"/>
                    </a:ext>
                  </a:extLst>
                </p14:cNvPr>
                <p14:cNvContentPartPr/>
                <p14:nvPr/>
              </p14:nvContentPartPr>
              <p14:xfrm>
                <a:off x="3522534" y="924372"/>
                <a:ext cx="6120" cy="10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B5162FD-6CCC-791D-3113-8A4CF51C6FB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13894" y="915372"/>
                  <a:ext cx="237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3902F48-99CE-E850-6125-3AC38A768D68}"/>
                    </a:ext>
                  </a:extLst>
                </p14:cNvPr>
                <p14:cNvContentPartPr/>
                <p14:nvPr/>
              </p14:nvContentPartPr>
              <p14:xfrm>
                <a:off x="3629814" y="925452"/>
                <a:ext cx="189720" cy="242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3902F48-99CE-E850-6125-3AC38A768D6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21174" y="916452"/>
                  <a:ext cx="2073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B0B2594-69D0-ADD6-7AB3-EBFF2915DB41}"/>
                    </a:ext>
                  </a:extLst>
                </p14:cNvPr>
                <p14:cNvContentPartPr/>
                <p14:nvPr/>
              </p14:nvContentPartPr>
              <p14:xfrm>
                <a:off x="4016454" y="1064412"/>
                <a:ext cx="28440" cy="486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B0B2594-69D0-ADD6-7AB3-EBFF2915DB4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07814" y="1055772"/>
                  <a:ext cx="4608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C54C6A0-F695-551E-FB52-EC94C5F56177}"/>
                    </a:ext>
                  </a:extLst>
                </p14:cNvPr>
                <p14:cNvContentPartPr/>
                <p14:nvPr/>
              </p14:nvContentPartPr>
              <p14:xfrm>
                <a:off x="4170894" y="1193652"/>
                <a:ext cx="360" cy="174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C54C6A0-F695-551E-FB52-EC94C5F5617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62254" y="1185012"/>
                  <a:ext cx="180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1C1558B-D644-AD72-9E8D-454802B488DC}"/>
                    </a:ext>
                  </a:extLst>
                </p14:cNvPr>
                <p14:cNvContentPartPr/>
                <p14:nvPr/>
              </p14:nvContentPartPr>
              <p14:xfrm>
                <a:off x="4237134" y="1072692"/>
                <a:ext cx="279000" cy="467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1C1558B-D644-AD72-9E8D-454802B488D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28134" y="1063692"/>
                  <a:ext cx="29664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23BC926-C250-2640-163C-ECE447F1B47C}"/>
                    </a:ext>
                  </a:extLst>
                </p14:cNvPr>
                <p14:cNvContentPartPr/>
                <p14:nvPr/>
              </p14:nvContentPartPr>
              <p14:xfrm>
                <a:off x="1437054" y="1726452"/>
                <a:ext cx="2743560" cy="79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23BC926-C250-2640-163C-ECE447F1B47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28414" y="1717812"/>
                  <a:ext cx="2761200" cy="9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57C6839-4DBF-369D-6CED-2010C18066C2}"/>
                  </a:ext>
                </a:extLst>
              </p14:cNvPr>
              <p14:cNvContentPartPr/>
              <p14:nvPr/>
            </p14:nvContentPartPr>
            <p14:xfrm>
              <a:off x="2997078" y="2128316"/>
              <a:ext cx="525960" cy="402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57C6839-4DBF-369D-6CED-2010C18066C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88078" y="2119676"/>
                <a:ext cx="54360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4043E5-64FA-3651-9690-77550712BA94}"/>
                  </a:ext>
                </a:extLst>
              </p14:cNvPr>
              <p14:cNvContentPartPr/>
              <p14:nvPr/>
            </p14:nvContentPartPr>
            <p14:xfrm>
              <a:off x="3328278" y="2224436"/>
              <a:ext cx="278280" cy="355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4043E5-64FA-3651-9690-77550712BA9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19638" y="2215436"/>
                <a:ext cx="2959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DD78B88-99A3-ACD5-D961-D88A60FF35F6}"/>
                  </a:ext>
                </a:extLst>
              </p14:cNvPr>
              <p14:cNvContentPartPr/>
              <p14:nvPr/>
            </p14:nvContentPartPr>
            <p14:xfrm>
              <a:off x="844638" y="1614236"/>
              <a:ext cx="341280" cy="286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DD78B88-99A3-ACD5-D961-D88A60FF35F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35638" y="1605596"/>
                <a:ext cx="358920" cy="30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4F376A5F-7990-A309-E01E-8C0C5AF7D2FC}"/>
              </a:ext>
            </a:extLst>
          </p:cNvPr>
          <p:cNvGrpSpPr/>
          <p:nvPr/>
        </p:nvGrpSpPr>
        <p:grpSpPr>
          <a:xfrm>
            <a:off x="1040478" y="1507316"/>
            <a:ext cx="580680" cy="882360"/>
            <a:chOff x="693654" y="1370772"/>
            <a:chExt cx="580680" cy="88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180BA06-0419-51F3-F67E-5F31269F2498}"/>
                    </a:ext>
                  </a:extLst>
                </p14:cNvPr>
                <p14:cNvContentPartPr/>
                <p14:nvPr/>
              </p14:nvContentPartPr>
              <p14:xfrm>
                <a:off x="693654" y="1370772"/>
                <a:ext cx="360" cy="882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180BA06-0419-51F3-F67E-5F31269F249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654" y="1361772"/>
                  <a:ext cx="18000" cy="90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14209D-F8DD-A75C-6CBC-AA5830A40984}"/>
                    </a:ext>
                  </a:extLst>
                </p14:cNvPr>
                <p14:cNvContentPartPr/>
                <p14:nvPr/>
              </p14:nvContentPartPr>
              <p14:xfrm>
                <a:off x="1012254" y="1758492"/>
                <a:ext cx="1616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14209D-F8DD-A75C-6CBC-AA5830A4098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03614" y="1749492"/>
                  <a:ext cx="179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96D2CC8-C9C0-9A5E-2910-B5195446DF1A}"/>
                    </a:ext>
                  </a:extLst>
                </p14:cNvPr>
                <p14:cNvContentPartPr/>
                <p14:nvPr/>
              </p14:nvContentPartPr>
              <p14:xfrm>
                <a:off x="1063014" y="1842372"/>
                <a:ext cx="211320" cy="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96D2CC8-C9C0-9A5E-2910-B5195446DF1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54374" y="1833372"/>
                  <a:ext cx="228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C1B9604-C267-CEBE-C8E6-96BEAFC074B7}"/>
                    </a:ext>
                  </a:extLst>
                </p14:cNvPr>
                <p14:cNvContentPartPr/>
                <p14:nvPr/>
              </p14:nvContentPartPr>
              <p14:xfrm>
                <a:off x="1172814" y="1761732"/>
                <a:ext cx="3204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C1B9604-C267-CEBE-C8E6-96BEAFC074B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64174" y="1753092"/>
                  <a:ext cx="49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559829D-A124-E0EB-F1D6-CCF4A43D3540}"/>
                    </a:ext>
                  </a:extLst>
                </p14:cNvPr>
                <p14:cNvContentPartPr/>
                <p14:nvPr/>
              </p14:nvContentPartPr>
              <p14:xfrm>
                <a:off x="1029894" y="1860372"/>
                <a:ext cx="288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559829D-A124-E0EB-F1D6-CCF4A43D354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20894" y="185137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5C7C69-E67D-66E6-B2CC-9CFAE2A05776}"/>
              </a:ext>
            </a:extLst>
          </p:cNvPr>
          <p:cNvGrpSpPr/>
          <p:nvPr/>
        </p:nvGrpSpPr>
        <p:grpSpPr>
          <a:xfrm>
            <a:off x="6735902" y="2165242"/>
            <a:ext cx="1962000" cy="489960"/>
            <a:chOff x="6445014" y="1412532"/>
            <a:chExt cx="196200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E9093D3-9AA6-8988-4907-140EEAC41793}"/>
                    </a:ext>
                  </a:extLst>
                </p14:cNvPr>
                <p14:cNvContentPartPr/>
                <p14:nvPr/>
              </p14:nvContentPartPr>
              <p14:xfrm>
                <a:off x="6445014" y="1456092"/>
                <a:ext cx="353880" cy="446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E9093D3-9AA6-8988-4907-140EEAC4179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436374" y="1447092"/>
                  <a:ext cx="371520" cy="46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902A5A0-689D-0C4C-31E9-AB86E63A2634}"/>
                    </a:ext>
                  </a:extLst>
                </p14:cNvPr>
                <p14:cNvContentPartPr/>
                <p14:nvPr/>
              </p14:nvContentPartPr>
              <p14:xfrm>
                <a:off x="6852534" y="1661292"/>
                <a:ext cx="2880" cy="2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902A5A0-689D-0C4C-31E9-AB86E63A263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843894" y="165265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42E1F7E-D6F7-A2A8-C5E7-CC5CF60D646C}"/>
                    </a:ext>
                  </a:extLst>
                </p14:cNvPr>
                <p14:cNvContentPartPr/>
                <p14:nvPr/>
              </p14:nvContentPartPr>
              <p14:xfrm>
                <a:off x="6862254" y="1829772"/>
                <a:ext cx="360" cy="5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42E1F7E-D6F7-A2A8-C5E7-CC5CF60D646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853614" y="1820772"/>
                  <a:ext cx="180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333BEBF-2363-2FF6-E67A-825598D7BD60}"/>
                    </a:ext>
                  </a:extLst>
                </p14:cNvPr>
                <p14:cNvContentPartPr/>
                <p14:nvPr/>
              </p14:nvContentPartPr>
              <p14:xfrm>
                <a:off x="7092294" y="1585332"/>
                <a:ext cx="90720" cy="213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333BEBF-2363-2FF6-E67A-825598D7BD6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083294" y="1576332"/>
                  <a:ext cx="1083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6FA5364-7549-D665-883F-28F60986A5E7}"/>
                    </a:ext>
                  </a:extLst>
                </p14:cNvPr>
                <p14:cNvContentPartPr/>
                <p14:nvPr/>
              </p14:nvContentPartPr>
              <p14:xfrm>
                <a:off x="7221174" y="1632852"/>
                <a:ext cx="373680" cy="147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6FA5364-7549-D665-883F-28F60986A5E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212534" y="1623852"/>
                  <a:ext cx="3913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FDBC4FE-199A-07AE-63CF-172DEDA4BFAB}"/>
                    </a:ext>
                  </a:extLst>
                </p14:cNvPr>
                <p14:cNvContentPartPr/>
                <p14:nvPr/>
              </p14:nvContentPartPr>
              <p14:xfrm>
                <a:off x="7648854" y="1412532"/>
                <a:ext cx="758160" cy="333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FDBC4FE-199A-07AE-63CF-172DEDA4BFA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39854" y="1403892"/>
                  <a:ext cx="775800" cy="35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F70D7D5-0960-6F54-61B3-50AB3273DEF9}"/>
                  </a:ext>
                </a:extLst>
              </p14:cNvPr>
              <p14:cNvContentPartPr/>
              <p14:nvPr/>
            </p14:nvContentPartPr>
            <p14:xfrm>
              <a:off x="648000" y="3946651"/>
              <a:ext cx="212400" cy="559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F70D7D5-0960-6F54-61B3-50AB3273DEF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9360" y="3938011"/>
                <a:ext cx="23004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1C605EC-D6EE-95CE-F1D5-E24C2C735C3D}"/>
                  </a:ext>
                </a:extLst>
              </p14:cNvPr>
              <p14:cNvContentPartPr/>
              <p14:nvPr/>
            </p14:nvContentPartPr>
            <p14:xfrm>
              <a:off x="861840" y="4074451"/>
              <a:ext cx="180000" cy="2862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1C605EC-D6EE-95CE-F1D5-E24C2C735C3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53200" y="4065451"/>
                <a:ext cx="1976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939BFF5-5275-3542-B7CF-F49F873FC133}"/>
                  </a:ext>
                </a:extLst>
              </p14:cNvPr>
              <p14:cNvContentPartPr/>
              <p14:nvPr/>
            </p14:nvContentPartPr>
            <p14:xfrm>
              <a:off x="1129680" y="3915691"/>
              <a:ext cx="2880" cy="486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939BFF5-5275-3542-B7CF-F49F873FC13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21040" y="3907051"/>
                <a:ext cx="2052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6CC2D59-1F5F-A715-4791-187C822915C1}"/>
                  </a:ext>
                </a:extLst>
              </p14:cNvPr>
              <p14:cNvContentPartPr/>
              <p14:nvPr/>
            </p14:nvContentPartPr>
            <p14:xfrm>
              <a:off x="1238400" y="4017571"/>
              <a:ext cx="226800" cy="1954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6CC2D59-1F5F-A715-4791-187C822915C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229400" y="4008931"/>
                <a:ext cx="24444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A2A3BEB-E3EC-80CD-C76B-5E42287C1089}"/>
                  </a:ext>
                </a:extLst>
              </p14:cNvPr>
              <p14:cNvContentPartPr/>
              <p14:nvPr/>
            </p14:nvContentPartPr>
            <p14:xfrm>
              <a:off x="1396440" y="3986971"/>
              <a:ext cx="12960" cy="4154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A2A3BEB-E3EC-80CD-C76B-5E42287C108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387800" y="3977971"/>
                <a:ext cx="3060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F9DEF96-B2F9-A963-DCDB-1C46D4BC367E}"/>
                  </a:ext>
                </a:extLst>
              </p14:cNvPr>
              <p14:cNvContentPartPr/>
              <p14:nvPr/>
            </p14:nvContentPartPr>
            <p14:xfrm>
              <a:off x="1532520" y="3876811"/>
              <a:ext cx="184680" cy="4917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F9DEF96-B2F9-A963-DCDB-1C46D4BC367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523520" y="3867811"/>
                <a:ext cx="202320" cy="50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E550B803-4A9A-4977-9155-0418B3CC03DE}"/>
              </a:ext>
            </a:extLst>
          </p:cNvPr>
          <p:cNvGrpSpPr/>
          <p:nvPr/>
        </p:nvGrpSpPr>
        <p:grpSpPr>
          <a:xfrm>
            <a:off x="658440" y="4590691"/>
            <a:ext cx="2020680" cy="806760"/>
            <a:chOff x="389094" y="3787452"/>
            <a:chExt cx="2020680" cy="80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4C4DD51-F998-3D1F-1187-7A432A5468D8}"/>
                    </a:ext>
                  </a:extLst>
                </p14:cNvPr>
                <p14:cNvContentPartPr/>
                <p14:nvPr/>
              </p14:nvContentPartPr>
              <p14:xfrm>
                <a:off x="389094" y="3787452"/>
                <a:ext cx="931320" cy="166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4C4DD51-F998-3D1F-1187-7A432A5468D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80454" y="3778452"/>
                  <a:ext cx="9489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FBE6847-293A-40A0-204E-DB923765B58B}"/>
                    </a:ext>
                  </a:extLst>
                </p14:cNvPr>
                <p14:cNvContentPartPr/>
                <p14:nvPr/>
              </p14:nvContentPartPr>
              <p14:xfrm>
                <a:off x="545694" y="4151052"/>
                <a:ext cx="232920" cy="217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FBE6847-293A-40A0-204E-DB923765B58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7054" y="4142412"/>
                  <a:ext cx="2505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F9A9479-98F2-969D-2108-547CF12FB1A5}"/>
                    </a:ext>
                  </a:extLst>
                </p14:cNvPr>
                <p14:cNvContentPartPr/>
                <p14:nvPr/>
              </p14:nvContentPartPr>
              <p14:xfrm>
                <a:off x="860694" y="4112172"/>
                <a:ext cx="97560" cy="182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F9A9479-98F2-969D-2108-547CF12FB1A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52054" y="4103172"/>
                  <a:ext cx="115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9E3E706-0604-DE84-8E1F-130E6776B1D1}"/>
                    </a:ext>
                  </a:extLst>
                </p14:cNvPr>
                <p14:cNvContentPartPr/>
                <p14:nvPr/>
              </p14:nvContentPartPr>
              <p14:xfrm>
                <a:off x="1030254" y="4093452"/>
                <a:ext cx="701640" cy="215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9E3E706-0604-DE84-8E1F-130E6776B1D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21254" y="4084812"/>
                  <a:ext cx="7192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639BCCC-034B-BE60-CDDF-1F75340B2029}"/>
                    </a:ext>
                  </a:extLst>
                </p14:cNvPr>
                <p14:cNvContentPartPr/>
                <p14:nvPr/>
              </p14:nvContentPartPr>
              <p14:xfrm>
                <a:off x="1887054" y="4013172"/>
                <a:ext cx="3240" cy="435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639BCCC-034B-BE60-CDDF-1F75340B202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878054" y="4004532"/>
                  <a:ext cx="2088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22903B7-0424-9565-8692-C3FA3A615B6C}"/>
                    </a:ext>
                  </a:extLst>
                </p14:cNvPr>
                <p14:cNvContentPartPr/>
                <p14:nvPr/>
              </p14:nvContentPartPr>
              <p14:xfrm>
                <a:off x="1973094" y="4064292"/>
                <a:ext cx="125280" cy="195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22903B7-0424-9565-8692-C3FA3A615B6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964454" y="4055292"/>
                  <a:ext cx="1429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FC7B577-3F92-1C7A-D711-09D7E77A895F}"/>
                    </a:ext>
                  </a:extLst>
                </p14:cNvPr>
                <p14:cNvContentPartPr/>
                <p14:nvPr/>
              </p14:nvContentPartPr>
              <p14:xfrm>
                <a:off x="2083254" y="3966372"/>
                <a:ext cx="226800" cy="447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FC7B577-3F92-1C7A-D711-09D7E77A895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074254" y="3957732"/>
                  <a:ext cx="24444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763F684-3D11-3A8B-C55F-DC24B993966B}"/>
                    </a:ext>
                  </a:extLst>
                </p14:cNvPr>
                <p14:cNvContentPartPr/>
                <p14:nvPr/>
              </p14:nvContentPartPr>
              <p14:xfrm>
                <a:off x="2239854" y="4403772"/>
                <a:ext cx="141480" cy="190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763F684-3D11-3A8B-C55F-DC24B993966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231214" y="4394772"/>
                  <a:ext cx="159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76DD5B-59F1-C4E4-9729-93C00795CD6D}"/>
                    </a:ext>
                  </a:extLst>
                </p14:cNvPr>
                <p14:cNvContentPartPr/>
                <p14:nvPr/>
              </p14:nvContentPartPr>
              <p14:xfrm>
                <a:off x="2188734" y="4520772"/>
                <a:ext cx="221040" cy="5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76DD5B-59F1-C4E4-9729-93C00795CD6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180094" y="4512132"/>
                  <a:ext cx="23868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A02F174-1ADB-7828-5BE3-27B35C25E709}"/>
              </a:ext>
            </a:extLst>
          </p:cNvPr>
          <p:cNvGrpSpPr/>
          <p:nvPr/>
        </p:nvGrpSpPr>
        <p:grpSpPr>
          <a:xfrm>
            <a:off x="2512080" y="4244371"/>
            <a:ext cx="464400" cy="272880"/>
            <a:chOff x="2242734" y="3441132"/>
            <a:chExt cx="464400" cy="27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1B273AE-DAF3-950B-D6D5-491405A6D9B1}"/>
                    </a:ext>
                  </a:extLst>
                </p14:cNvPr>
                <p14:cNvContentPartPr/>
                <p14:nvPr/>
              </p14:nvContentPartPr>
              <p14:xfrm>
                <a:off x="2242734" y="3521772"/>
                <a:ext cx="364680" cy="23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1B273AE-DAF3-950B-D6D5-491405A6D9B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234094" y="3512772"/>
                  <a:ext cx="3823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1A767C4-0929-FE35-0CB2-CC83947EFEAA}"/>
                    </a:ext>
                  </a:extLst>
                </p14:cNvPr>
                <p14:cNvContentPartPr/>
                <p14:nvPr/>
              </p14:nvContentPartPr>
              <p14:xfrm>
                <a:off x="2439654" y="3441132"/>
                <a:ext cx="267480" cy="272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1A767C4-0929-FE35-0CB2-CC83947EFEA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431014" y="3432492"/>
                  <a:ext cx="2851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40DEF65-4AEB-4B8B-7842-54E0CB62D814}"/>
                    </a:ext>
                  </a:extLst>
                </p14:cNvPr>
                <p14:cNvContentPartPr/>
                <p14:nvPr/>
              </p14:nvContentPartPr>
              <p14:xfrm>
                <a:off x="2249934" y="3631572"/>
                <a:ext cx="337680" cy="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40DEF65-4AEB-4B8B-7842-54E0CB62D81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240934" y="3622572"/>
                  <a:ext cx="3553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D896F5D-B35E-CBC0-6504-E092AE356F42}"/>
              </a:ext>
            </a:extLst>
          </p:cNvPr>
          <p:cNvGrpSpPr/>
          <p:nvPr/>
        </p:nvGrpSpPr>
        <p:grpSpPr>
          <a:xfrm>
            <a:off x="3199320" y="3949891"/>
            <a:ext cx="1248840" cy="671040"/>
            <a:chOff x="2929974" y="3146652"/>
            <a:chExt cx="1248840" cy="67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A1DCBCE-04F9-4B23-4404-3156A3382D68}"/>
                    </a:ext>
                  </a:extLst>
                </p14:cNvPr>
                <p14:cNvContentPartPr/>
                <p14:nvPr/>
              </p14:nvContentPartPr>
              <p14:xfrm>
                <a:off x="2929974" y="3268692"/>
                <a:ext cx="616320" cy="466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A1DCBCE-04F9-4B23-4404-3156A3382D6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920974" y="3260052"/>
                  <a:ext cx="63396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308F2D5-414E-44DD-4A68-C54114B4945F}"/>
                    </a:ext>
                  </a:extLst>
                </p14:cNvPr>
                <p14:cNvContentPartPr/>
                <p14:nvPr/>
              </p14:nvContentPartPr>
              <p14:xfrm>
                <a:off x="3228414" y="3558492"/>
                <a:ext cx="127080" cy="57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308F2D5-414E-44DD-4A68-C54114B4945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219414" y="3549852"/>
                  <a:ext cx="144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5793256-FAFD-4BE4-07E3-3EDA1911B37C}"/>
                    </a:ext>
                  </a:extLst>
                </p14:cNvPr>
                <p14:cNvContentPartPr/>
                <p14:nvPr/>
              </p14:nvContentPartPr>
              <p14:xfrm>
                <a:off x="3682014" y="3549852"/>
                <a:ext cx="576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5793256-FAFD-4BE4-07E3-3EDA1911B37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673014" y="3540852"/>
                  <a:ext cx="2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2F9344B-B6A9-2286-DE6B-377244F6C0CC}"/>
                    </a:ext>
                  </a:extLst>
                </p14:cNvPr>
                <p14:cNvContentPartPr/>
                <p14:nvPr/>
              </p14:nvContentPartPr>
              <p14:xfrm>
                <a:off x="3869934" y="3146652"/>
                <a:ext cx="29160" cy="258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2F9344B-B6A9-2286-DE6B-377244F6C0C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860934" y="3138012"/>
                  <a:ext cx="468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3782A7A-33BC-E553-9628-5C1E3295362E}"/>
                    </a:ext>
                  </a:extLst>
                </p14:cNvPr>
                <p14:cNvContentPartPr/>
                <p14:nvPr/>
              </p14:nvContentPartPr>
              <p14:xfrm>
                <a:off x="3869214" y="3246732"/>
                <a:ext cx="220680" cy="385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3782A7A-33BC-E553-9628-5C1E3295362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860214" y="3237732"/>
                  <a:ext cx="2383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D00F3F8-A3D4-0956-754E-A176518FF5DC}"/>
                    </a:ext>
                  </a:extLst>
                </p14:cNvPr>
                <p14:cNvContentPartPr/>
                <p14:nvPr/>
              </p14:nvContentPartPr>
              <p14:xfrm>
                <a:off x="3976494" y="3484692"/>
                <a:ext cx="202320" cy="333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D00F3F8-A3D4-0956-754E-A176518FF5D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67854" y="3476052"/>
                  <a:ext cx="219960" cy="35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810733D-4BA0-1D0F-170D-744F1B3932BB}"/>
              </a:ext>
            </a:extLst>
          </p:cNvPr>
          <p:cNvGrpSpPr/>
          <p:nvPr/>
        </p:nvGrpSpPr>
        <p:grpSpPr>
          <a:xfrm>
            <a:off x="5544000" y="3909211"/>
            <a:ext cx="809640" cy="671760"/>
            <a:chOff x="5506494" y="3112812"/>
            <a:chExt cx="809640" cy="67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6429067-F0A5-CA44-34C8-9C7EF3E3B5ED}"/>
                    </a:ext>
                  </a:extLst>
                </p14:cNvPr>
                <p14:cNvContentPartPr/>
                <p14:nvPr/>
              </p14:nvContentPartPr>
              <p14:xfrm>
                <a:off x="5506494" y="3138732"/>
                <a:ext cx="261000" cy="5540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6429067-F0A5-CA44-34C8-9C7EF3E3B5E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97854" y="3130092"/>
                  <a:ext cx="278640" cy="57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731B243-5059-C91B-41C4-76E8FECDB406}"/>
                    </a:ext>
                  </a:extLst>
                </p14:cNvPr>
                <p14:cNvContentPartPr/>
                <p14:nvPr/>
              </p14:nvContentPartPr>
              <p14:xfrm>
                <a:off x="5764254" y="3217212"/>
                <a:ext cx="360" cy="342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731B243-5059-C91B-41C4-76E8FECDB40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755254" y="3208212"/>
                  <a:ext cx="18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35FCC83-ED1D-04A8-4A3B-FF62814076B5}"/>
                    </a:ext>
                  </a:extLst>
                </p14:cNvPr>
                <p14:cNvContentPartPr/>
                <p14:nvPr/>
              </p14:nvContentPartPr>
              <p14:xfrm>
                <a:off x="5862174" y="3112812"/>
                <a:ext cx="61200" cy="671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35FCC83-ED1D-04A8-4A3B-FF62814076B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53174" y="3103812"/>
                  <a:ext cx="7884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D3CA60C-BFA2-D6C3-16AD-E24B09E7B235}"/>
                    </a:ext>
                  </a:extLst>
                </p14:cNvPr>
                <p14:cNvContentPartPr/>
                <p14:nvPr/>
              </p14:nvContentPartPr>
              <p14:xfrm>
                <a:off x="5932374" y="3171492"/>
                <a:ext cx="261000" cy="215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D3CA60C-BFA2-D6C3-16AD-E24B09E7B23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923734" y="3162492"/>
                  <a:ext cx="2786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F74885F-283F-61E7-44DF-6C951727E38C}"/>
                    </a:ext>
                  </a:extLst>
                </p14:cNvPr>
                <p14:cNvContentPartPr/>
                <p14:nvPr/>
              </p14:nvContentPartPr>
              <p14:xfrm>
                <a:off x="6112014" y="3160692"/>
                <a:ext cx="2880" cy="399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F74885F-283F-61E7-44DF-6C951727E38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103014" y="3151692"/>
                  <a:ext cx="2052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EEB9720-09B0-F603-AC75-7F5F7294510E}"/>
                    </a:ext>
                  </a:extLst>
                </p14:cNvPr>
                <p14:cNvContentPartPr/>
                <p14:nvPr/>
              </p14:nvContentPartPr>
              <p14:xfrm>
                <a:off x="6167814" y="3162492"/>
                <a:ext cx="148320" cy="478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EEB9720-09B0-F603-AC75-7F5F7294510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58814" y="3153492"/>
                  <a:ext cx="165960" cy="49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192DAB3-974B-71D3-2847-D4993D9E06DF}"/>
              </a:ext>
            </a:extLst>
          </p:cNvPr>
          <p:cNvGrpSpPr/>
          <p:nvPr/>
        </p:nvGrpSpPr>
        <p:grpSpPr>
          <a:xfrm>
            <a:off x="6640560" y="4004971"/>
            <a:ext cx="236160" cy="339480"/>
            <a:chOff x="6603054" y="3208572"/>
            <a:chExt cx="236160" cy="33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5F6CA5E-9233-84CE-3D43-18A219EDF71D}"/>
                    </a:ext>
                  </a:extLst>
                </p14:cNvPr>
                <p14:cNvContentPartPr/>
                <p14:nvPr/>
              </p14:nvContentPartPr>
              <p14:xfrm>
                <a:off x="6603054" y="3332052"/>
                <a:ext cx="14508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5F6CA5E-9233-84CE-3D43-18A219EDF71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594054" y="3323052"/>
                  <a:ext cx="16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0DB59EB-E871-2576-01CB-0050F513A960}"/>
                    </a:ext>
                  </a:extLst>
                </p14:cNvPr>
                <p14:cNvContentPartPr/>
                <p14:nvPr/>
              </p14:nvContentPartPr>
              <p14:xfrm>
                <a:off x="6630774" y="3401532"/>
                <a:ext cx="173880" cy="226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0DB59EB-E871-2576-01CB-0050F513A96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622134" y="3392892"/>
                  <a:ext cx="191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9C347A6-742D-6E65-E121-631E11257684}"/>
                    </a:ext>
                  </a:extLst>
                </p14:cNvPr>
                <p14:cNvContentPartPr/>
                <p14:nvPr/>
              </p14:nvContentPartPr>
              <p14:xfrm>
                <a:off x="6682614" y="3208572"/>
                <a:ext cx="156600" cy="3394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9C347A6-742D-6E65-E121-631E1125768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673974" y="3199572"/>
                  <a:ext cx="174240" cy="35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CA8744A-4BA1-E76F-F7FC-2F662BEDD6AB}"/>
              </a:ext>
            </a:extLst>
          </p:cNvPr>
          <p:cNvGrpSpPr/>
          <p:nvPr/>
        </p:nvGrpSpPr>
        <p:grpSpPr>
          <a:xfrm>
            <a:off x="7315200" y="3809491"/>
            <a:ext cx="1054440" cy="599040"/>
            <a:chOff x="7277694" y="3013092"/>
            <a:chExt cx="1054440" cy="59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FD1A894-AC5F-99C8-1CAA-885D16ABC85C}"/>
                    </a:ext>
                  </a:extLst>
                </p14:cNvPr>
                <p14:cNvContentPartPr/>
                <p14:nvPr/>
              </p14:nvContentPartPr>
              <p14:xfrm>
                <a:off x="7293534" y="3077172"/>
                <a:ext cx="360" cy="430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FD1A894-AC5F-99C8-1CAA-885D16ABC85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84894" y="3068532"/>
                  <a:ext cx="1800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87CB670-074F-2712-4CEA-4E8C2C2632C5}"/>
                    </a:ext>
                  </a:extLst>
                </p14:cNvPr>
                <p14:cNvContentPartPr/>
                <p14:nvPr/>
              </p14:nvContentPartPr>
              <p14:xfrm>
                <a:off x="7277694" y="3013092"/>
                <a:ext cx="175680" cy="246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87CB670-074F-2712-4CEA-4E8C2C2632C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269054" y="3004092"/>
                  <a:ext cx="1933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5FB93A8-E348-3F2D-5BFE-96076366C2A1}"/>
                    </a:ext>
                  </a:extLst>
                </p14:cNvPr>
                <p14:cNvContentPartPr/>
                <p14:nvPr/>
              </p14:nvContentPartPr>
              <p14:xfrm>
                <a:off x="7669014" y="3226572"/>
                <a:ext cx="1065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5FB93A8-E348-3F2D-5BFE-96076366C2A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660374" y="3217572"/>
                  <a:ext cx="12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AA3B575-60FD-3FB0-ED39-BC8D72C4732F}"/>
                    </a:ext>
                  </a:extLst>
                </p14:cNvPr>
                <p14:cNvContentPartPr/>
                <p14:nvPr/>
              </p14:nvContentPartPr>
              <p14:xfrm>
                <a:off x="7648854" y="3312612"/>
                <a:ext cx="107280" cy="2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AA3B575-60FD-3FB0-ED39-BC8D72C4732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639854" y="3303612"/>
                  <a:ext cx="124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DCDA5A5-73D8-36FA-B07B-908D7949EBEA}"/>
                    </a:ext>
                  </a:extLst>
                </p14:cNvPr>
                <p14:cNvContentPartPr/>
                <p14:nvPr/>
              </p14:nvContentPartPr>
              <p14:xfrm>
                <a:off x="7948374" y="3032892"/>
                <a:ext cx="10080" cy="227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DCDA5A5-73D8-36FA-B07B-908D7949EBE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939734" y="3023892"/>
                  <a:ext cx="277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5644E4E-6A0E-47B2-C82E-ECF8A9524ADE}"/>
                    </a:ext>
                  </a:extLst>
                </p14:cNvPr>
                <p14:cNvContentPartPr/>
                <p14:nvPr/>
              </p14:nvContentPartPr>
              <p14:xfrm>
                <a:off x="7945494" y="3153492"/>
                <a:ext cx="157680" cy="3027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5644E4E-6A0E-47B2-C82E-ECF8A9524AD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936854" y="3144492"/>
                  <a:ext cx="1753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97BA484-877E-E966-7C14-3EB0155BCFB1}"/>
                    </a:ext>
                  </a:extLst>
                </p14:cNvPr>
                <p14:cNvContentPartPr/>
                <p14:nvPr/>
              </p14:nvContentPartPr>
              <p14:xfrm>
                <a:off x="8072214" y="3324132"/>
                <a:ext cx="259920" cy="288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97BA484-877E-E966-7C14-3EB0155BCFB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063214" y="3315492"/>
                  <a:ext cx="277560" cy="305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CB61A5-1893-D3F2-99F7-CE5460524542}"/>
              </a:ext>
            </a:extLst>
          </p:cNvPr>
          <p:cNvSpPr txBox="1"/>
          <p:nvPr/>
        </p:nvSpPr>
        <p:spPr>
          <a:xfrm>
            <a:off x="966660" y="6008193"/>
            <a:ext cx="7513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Measurement along z-axis (‘classical’) does not help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5B6DDAD-8F8C-AE8E-68A3-A15793C930AC}"/>
              </a:ext>
            </a:extLst>
          </p:cNvPr>
          <p:cNvGrpSpPr/>
          <p:nvPr/>
        </p:nvGrpSpPr>
        <p:grpSpPr>
          <a:xfrm>
            <a:off x="7517462" y="4465552"/>
            <a:ext cx="204480" cy="434160"/>
            <a:chOff x="7517462" y="4465552"/>
            <a:chExt cx="20448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828A099-B63B-4568-63CA-EF9FC226848A}"/>
                    </a:ext>
                  </a:extLst>
                </p14:cNvPr>
                <p14:cNvContentPartPr/>
                <p14:nvPr/>
              </p14:nvContentPartPr>
              <p14:xfrm>
                <a:off x="7593062" y="4465552"/>
                <a:ext cx="93240" cy="434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828A099-B63B-4568-63CA-EF9FC226848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584422" y="4456912"/>
                  <a:ext cx="11088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7AAC0DA-F9D6-B539-9A28-87E1CC3FD272}"/>
                    </a:ext>
                  </a:extLst>
                </p14:cNvPr>
                <p14:cNvContentPartPr/>
                <p14:nvPr/>
              </p14:nvContentPartPr>
              <p14:xfrm>
                <a:off x="7517462" y="4816192"/>
                <a:ext cx="204480" cy="73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7AAC0DA-F9D6-B539-9A28-87E1CC3FD27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508822" y="4807552"/>
                  <a:ext cx="222120" cy="9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0D17DD7-ADC5-B4E9-451F-062F96125143}"/>
                  </a:ext>
                </a:extLst>
              </p14:cNvPr>
              <p14:cNvContentPartPr/>
              <p14:nvPr/>
            </p14:nvContentPartPr>
            <p14:xfrm>
              <a:off x="8364902" y="4915912"/>
              <a:ext cx="351000" cy="354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0D17DD7-ADC5-B4E9-451F-062F9612514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8356262" y="4907272"/>
                <a:ext cx="368640" cy="37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93F8D200-C8C1-1C3B-8362-2E78E8FEF7CA}"/>
              </a:ext>
            </a:extLst>
          </p:cNvPr>
          <p:cNvGrpSpPr/>
          <p:nvPr/>
        </p:nvGrpSpPr>
        <p:grpSpPr>
          <a:xfrm>
            <a:off x="7293182" y="5109952"/>
            <a:ext cx="858960" cy="422280"/>
            <a:chOff x="7293182" y="5109952"/>
            <a:chExt cx="858960" cy="42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CF97328-7917-B94D-687E-69F9FA018CC7}"/>
                    </a:ext>
                  </a:extLst>
                </p14:cNvPr>
                <p14:cNvContentPartPr/>
                <p14:nvPr/>
              </p14:nvContentPartPr>
              <p14:xfrm>
                <a:off x="7356542" y="5377432"/>
                <a:ext cx="203400" cy="113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CF97328-7917-B94D-687E-69F9FA018CC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347542" y="5368792"/>
                  <a:ext cx="2210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7E0385D-A83D-BA1B-36F3-68E9E531B0AC}"/>
                    </a:ext>
                  </a:extLst>
                </p14:cNvPr>
                <p14:cNvContentPartPr/>
                <p14:nvPr/>
              </p14:nvContentPartPr>
              <p14:xfrm>
                <a:off x="7579382" y="5255032"/>
                <a:ext cx="137520" cy="202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7E0385D-A83D-BA1B-36F3-68E9E531B0A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70382" y="5246032"/>
                  <a:ext cx="1551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A0BE32F-1985-46FE-9690-D607EA067050}"/>
                    </a:ext>
                  </a:extLst>
                </p14:cNvPr>
                <p14:cNvContentPartPr/>
                <p14:nvPr/>
              </p14:nvContentPartPr>
              <p14:xfrm>
                <a:off x="7795382" y="5366992"/>
                <a:ext cx="5760" cy="2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A0BE32F-1985-46FE-9690-D607EA06705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786742" y="5357992"/>
                  <a:ext cx="23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172BE80-AE05-0C9F-132B-89E21CB7592D}"/>
                    </a:ext>
                  </a:extLst>
                </p14:cNvPr>
                <p14:cNvContentPartPr/>
                <p14:nvPr/>
              </p14:nvContentPartPr>
              <p14:xfrm>
                <a:off x="7899782" y="5109952"/>
                <a:ext cx="252360" cy="422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172BE80-AE05-0C9F-132B-89E21CB7592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890782" y="5100952"/>
                  <a:ext cx="27000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9B9494-1339-8B3B-5D1B-672E8CE4F36A}"/>
                    </a:ext>
                  </a:extLst>
                </p14:cNvPr>
                <p14:cNvContentPartPr/>
                <p14:nvPr/>
              </p14:nvContentPartPr>
              <p14:xfrm>
                <a:off x="7293182" y="5133352"/>
                <a:ext cx="29520" cy="57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9B9494-1339-8B3B-5D1B-672E8CE4F36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284542" y="5124712"/>
                  <a:ext cx="47160" cy="7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53A292E-A82B-E3A7-D026-74BFE43B884B}"/>
                  </a:ext>
                </a:extLst>
              </p14:cNvPr>
              <p14:cNvContentPartPr/>
              <p14:nvPr/>
            </p14:nvContentPartPr>
            <p14:xfrm>
              <a:off x="-1334578" y="5015272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53A292E-A82B-E3A7-D026-74BFE43B884B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-1343218" y="500627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36092AB6-D24F-50AA-4A59-9783200C27CD}"/>
              </a:ext>
            </a:extLst>
          </p:cNvPr>
          <p:cNvGrpSpPr/>
          <p:nvPr/>
        </p:nvGrpSpPr>
        <p:grpSpPr>
          <a:xfrm>
            <a:off x="4856342" y="1882192"/>
            <a:ext cx="114480" cy="104040"/>
            <a:chOff x="4856342" y="1882192"/>
            <a:chExt cx="114480" cy="10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EBA04FB-A56B-3E3B-B22C-0BDD21BAA81E}"/>
                    </a:ext>
                  </a:extLst>
                </p14:cNvPr>
                <p14:cNvContentPartPr/>
                <p14:nvPr/>
              </p14:nvContentPartPr>
              <p14:xfrm>
                <a:off x="4856342" y="1882192"/>
                <a:ext cx="5688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EBA04FB-A56B-3E3B-B22C-0BDD21BAA81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847702" y="1873192"/>
                  <a:ext cx="7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D2C3814-39AD-6759-AA21-A6B45C0AB8C1}"/>
                    </a:ext>
                  </a:extLst>
                </p14:cNvPr>
                <p14:cNvContentPartPr/>
                <p14:nvPr/>
              </p14:nvContentPartPr>
              <p14:xfrm>
                <a:off x="4877942" y="1985872"/>
                <a:ext cx="9288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D2C3814-39AD-6759-AA21-A6B45C0AB8C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68942" y="1977232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1296EAA-E34C-0DED-21BB-348CBAF7BC8E}"/>
              </a:ext>
            </a:extLst>
          </p:cNvPr>
          <p:cNvGrpSpPr/>
          <p:nvPr/>
        </p:nvGrpSpPr>
        <p:grpSpPr>
          <a:xfrm>
            <a:off x="5296262" y="1188112"/>
            <a:ext cx="575280" cy="1177560"/>
            <a:chOff x="5296262" y="1188112"/>
            <a:chExt cx="575280" cy="117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3A6B73A-95BA-FC8A-068E-46D3C4967421}"/>
                    </a:ext>
                  </a:extLst>
                </p14:cNvPr>
                <p14:cNvContentPartPr/>
                <p14:nvPr/>
              </p14:nvContentPartPr>
              <p14:xfrm>
                <a:off x="5296262" y="1188112"/>
                <a:ext cx="201240" cy="11775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3A6B73A-95BA-FC8A-068E-46D3C496742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87622" y="1179112"/>
                  <a:ext cx="218880" cy="11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6307F5D-8201-B6CC-A8B2-2D0A4781ECE4}"/>
                    </a:ext>
                  </a:extLst>
                </p14:cNvPr>
                <p14:cNvContentPartPr/>
                <p14:nvPr/>
              </p14:nvContentPartPr>
              <p14:xfrm>
                <a:off x="5592182" y="1233472"/>
                <a:ext cx="360" cy="278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6307F5D-8201-B6CC-A8B2-2D0A4781ECE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583542" y="1224832"/>
                  <a:ext cx="180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DAE9678-D5B1-9963-A22D-6D7E49CC4578}"/>
                    </a:ext>
                  </a:extLst>
                </p14:cNvPr>
                <p14:cNvContentPartPr/>
                <p14:nvPr/>
              </p14:nvContentPartPr>
              <p14:xfrm>
                <a:off x="5446382" y="1876432"/>
                <a:ext cx="126720" cy="2394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DAE9678-D5B1-9963-A22D-6D7E49CC457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437382" y="1867792"/>
                  <a:ext cx="1443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9563A8B-38AC-3FF7-4217-73A3F9FD0512}"/>
                    </a:ext>
                  </a:extLst>
                </p14:cNvPr>
                <p14:cNvContentPartPr/>
                <p14:nvPr/>
              </p14:nvContentPartPr>
              <p14:xfrm>
                <a:off x="5537822" y="1710832"/>
                <a:ext cx="20880" cy="114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9563A8B-38AC-3FF7-4217-73A3F9FD051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529182" y="1702192"/>
                  <a:ext cx="385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D4893CC-7407-78C8-BEA7-440D2B9398DF}"/>
                    </a:ext>
                  </a:extLst>
                </p14:cNvPr>
                <p14:cNvContentPartPr/>
                <p14:nvPr/>
              </p14:nvContentPartPr>
              <p14:xfrm>
                <a:off x="5492822" y="1640272"/>
                <a:ext cx="360" cy="2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D4893CC-7407-78C8-BEA7-440D2B9398D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483822" y="163127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3F5AC04-272F-B11E-F270-2CD0461B2870}"/>
                    </a:ext>
                  </a:extLst>
                </p14:cNvPr>
                <p14:cNvContentPartPr/>
                <p14:nvPr/>
              </p14:nvContentPartPr>
              <p14:xfrm>
                <a:off x="5614142" y="1631632"/>
                <a:ext cx="125640" cy="224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3F5AC04-272F-B11E-F270-2CD0461B287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605502" y="1622992"/>
                  <a:ext cx="1432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B5FAD94-F16B-9B36-0C64-6CE0859B74AE}"/>
                    </a:ext>
                  </a:extLst>
                </p14:cNvPr>
                <p14:cNvContentPartPr/>
                <p14:nvPr/>
              </p14:nvContentPartPr>
              <p14:xfrm>
                <a:off x="5745542" y="1196392"/>
                <a:ext cx="126000" cy="1113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B5FAD94-F16B-9B36-0C64-6CE0859B74A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736902" y="1187392"/>
                  <a:ext cx="143640" cy="113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03A07553-6149-AB6D-41E2-B192F0A716D6}"/>
                  </a:ext>
                </a:extLst>
              </p14:cNvPr>
              <p14:cNvContentPartPr/>
              <p14:nvPr/>
            </p14:nvContentPartPr>
            <p14:xfrm>
              <a:off x="6011222" y="1302952"/>
              <a:ext cx="360" cy="18720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03A07553-6149-AB6D-41E2-B192F0A716D6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002582" y="1294312"/>
                <a:ext cx="1800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262C9049-B9F8-71C7-8C17-BEF6E77EAF0E}"/>
                  </a:ext>
                </a:extLst>
              </p14:cNvPr>
              <p14:cNvContentPartPr/>
              <p14:nvPr/>
            </p14:nvContentPartPr>
            <p14:xfrm>
              <a:off x="5929502" y="1606072"/>
              <a:ext cx="243720" cy="82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262C9049-B9F8-71C7-8C17-BEF6E77EAF0E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920862" y="1597432"/>
                <a:ext cx="2613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64247ACC-CC5E-6039-D67D-12A4AD718A0E}"/>
                  </a:ext>
                </a:extLst>
              </p14:cNvPr>
              <p14:cNvContentPartPr/>
              <p14:nvPr/>
            </p14:nvContentPartPr>
            <p14:xfrm>
              <a:off x="5903582" y="1646032"/>
              <a:ext cx="371520" cy="3762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64247ACC-CC5E-6039-D67D-12A4AD718A0E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5894582" y="1637392"/>
                <a:ext cx="38916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0E5F25C4-7BEB-4E18-8450-7EAF9981051E}"/>
                  </a:ext>
                </a:extLst>
              </p14:cNvPr>
              <p14:cNvContentPartPr/>
              <p14:nvPr/>
            </p14:nvContentPartPr>
            <p14:xfrm>
              <a:off x="6144782" y="1744312"/>
              <a:ext cx="226800" cy="2624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0E5F25C4-7BEB-4E18-8450-7EAF9981051E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6136142" y="1735672"/>
                <a:ext cx="24444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3945D1B-3526-867B-09D7-8FF4B3930CFA}"/>
                  </a:ext>
                </a:extLst>
              </p14:cNvPr>
              <p14:cNvContentPartPr/>
              <p14:nvPr/>
            </p14:nvContentPartPr>
            <p14:xfrm>
              <a:off x="7110161" y="4706892"/>
              <a:ext cx="1663200" cy="9918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3945D1B-3526-867B-09D7-8FF4B3930CF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101161" y="4697892"/>
                <a:ext cx="1680840" cy="10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732F1E39-9CE4-EBED-498D-0E94C0BAC3E4}"/>
                  </a:ext>
                </a:extLst>
              </p14:cNvPr>
              <p14:cNvContentPartPr/>
              <p14:nvPr/>
            </p14:nvContentPartPr>
            <p14:xfrm>
              <a:off x="461389" y="2951842"/>
              <a:ext cx="754920" cy="3916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732F1E39-9CE4-EBED-498D-0E94C0BAC3E4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52389" y="2943202"/>
                <a:ext cx="772560" cy="40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1F316D0-0401-3E9E-78D0-781E74F5426F}"/>
              </a:ext>
            </a:extLst>
          </p:cNvPr>
          <p:cNvGrpSpPr/>
          <p:nvPr/>
        </p:nvGrpSpPr>
        <p:grpSpPr>
          <a:xfrm>
            <a:off x="370669" y="2923402"/>
            <a:ext cx="2209320" cy="601920"/>
            <a:chOff x="370669" y="2923402"/>
            <a:chExt cx="2209320" cy="60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7A368FD-E09F-61C6-6900-B8D872293AF1}"/>
                    </a:ext>
                  </a:extLst>
                </p14:cNvPr>
                <p14:cNvContentPartPr/>
                <p14:nvPr/>
              </p14:nvContentPartPr>
              <p14:xfrm>
                <a:off x="1366789" y="3001162"/>
                <a:ext cx="729360" cy="4158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7A368FD-E09F-61C6-6900-B8D872293AF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357789" y="2992522"/>
                  <a:ext cx="74700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8086684-9FAD-C9E5-D0AB-9A0E2FFD3E82}"/>
                    </a:ext>
                  </a:extLst>
                </p14:cNvPr>
                <p14:cNvContentPartPr/>
                <p14:nvPr/>
              </p14:nvContentPartPr>
              <p14:xfrm>
                <a:off x="2207389" y="3036082"/>
                <a:ext cx="192600" cy="2628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8086684-9FAD-C9E5-D0AB-9A0E2FFD3E8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198389" y="3027442"/>
                  <a:ext cx="2102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97590CF-880D-2FB6-575A-EB3F2E69F1B6}"/>
                    </a:ext>
                  </a:extLst>
                </p14:cNvPr>
                <p14:cNvContentPartPr/>
                <p14:nvPr/>
              </p14:nvContentPartPr>
              <p14:xfrm>
                <a:off x="2186869" y="3130042"/>
                <a:ext cx="222120" cy="26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97590CF-880D-2FB6-575A-EB3F2E69F1B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77869" y="3121042"/>
                  <a:ext cx="2397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A15FC8A-75B2-054D-314A-78F21266CA3C}"/>
                    </a:ext>
                  </a:extLst>
                </p14:cNvPr>
                <p14:cNvContentPartPr/>
                <p14:nvPr/>
              </p14:nvContentPartPr>
              <p14:xfrm>
                <a:off x="2464069" y="2923402"/>
                <a:ext cx="106560" cy="2743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A15FC8A-75B2-054D-314A-78F21266CA3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455429" y="2914762"/>
                  <a:ext cx="1242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FD856E2-BC36-DCA4-4E45-CC79BF46CFA1}"/>
                    </a:ext>
                  </a:extLst>
                </p14:cNvPr>
                <p14:cNvContentPartPr/>
                <p14:nvPr/>
              </p14:nvContentPartPr>
              <p14:xfrm>
                <a:off x="2552629" y="3332002"/>
                <a:ext cx="27360" cy="334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FD856E2-BC36-DCA4-4E45-CC79BF46CFA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543989" y="3323002"/>
                  <a:ext cx="450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2664BB7-FD38-DCDA-CE9B-FC0993E29807}"/>
                    </a:ext>
                  </a:extLst>
                </p14:cNvPr>
                <p14:cNvContentPartPr/>
                <p14:nvPr/>
              </p14:nvContentPartPr>
              <p14:xfrm>
                <a:off x="370669" y="3501202"/>
                <a:ext cx="2003040" cy="24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2664BB7-FD38-DCDA-CE9B-FC0993E2980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61669" y="3492562"/>
                  <a:ext cx="202068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2D1D88D-6A40-98D8-6673-C45B3EEB0A18}"/>
                  </a:ext>
                </a:extLst>
              </p14:cNvPr>
              <p14:cNvContentPartPr/>
              <p14:nvPr/>
            </p14:nvContentPartPr>
            <p14:xfrm>
              <a:off x="951709" y="3169642"/>
              <a:ext cx="92160" cy="504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2D1D88D-6A40-98D8-6673-C45B3EEB0A1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943069" y="3160642"/>
                <a:ext cx="109800" cy="68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DDDFD2E-50B2-3ABB-803A-6DD8E785F68F}"/>
              </a:ext>
            </a:extLst>
          </p:cNvPr>
          <p:cNvGrpSpPr/>
          <p:nvPr/>
        </p:nvGrpSpPr>
        <p:grpSpPr>
          <a:xfrm>
            <a:off x="3996229" y="3834202"/>
            <a:ext cx="800640" cy="885600"/>
            <a:chOff x="3996229" y="3834202"/>
            <a:chExt cx="800640" cy="88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5FC71BB-28A6-B914-7BE1-D49F7BD7FB0F}"/>
                    </a:ext>
                  </a:extLst>
                </p14:cNvPr>
                <p14:cNvContentPartPr/>
                <p14:nvPr/>
              </p14:nvContentPartPr>
              <p14:xfrm>
                <a:off x="4117549" y="4242082"/>
                <a:ext cx="358560" cy="4590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5FC71BB-28A6-B914-7BE1-D49F7BD7FB0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108909" y="4233442"/>
                  <a:ext cx="37620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A391CFF-492C-4245-23FF-D1020933BECC}"/>
                    </a:ext>
                  </a:extLst>
                </p14:cNvPr>
                <p14:cNvContentPartPr/>
                <p14:nvPr/>
              </p14:nvContentPartPr>
              <p14:xfrm>
                <a:off x="3996229" y="3878482"/>
                <a:ext cx="360" cy="792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A391CFF-492C-4245-23FF-D1020933BEC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987589" y="3869482"/>
                  <a:ext cx="18000" cy="81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F7FA8E1-751E-31CF-F8AC-AD636609F2B5}"/>
                    </a:ext>
                  </a:extLst>
                </p14:cNvPr>
                <p14:cNvContentPartPr/>
                <p14:nvPr/>
              </p14:nvContentPartPr>
              <p14:xfrm>
                <a:off x="4554589" y="3850762"/>
                <a:ext cx="41400" cy="869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F7FA8E1-751E-31CF-F8AC-AD636609F2B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545949" y="3842122"/>
                  <a:ext cx="59040" cy="88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C20F1CC-7F15-19F1-F0E3-88FA7531A685}"/>
                    </a:ext>
                  </a:extLst>
                </p14:cNvPr>
                <p14:cNvContentPartPr/>
                <p14:nvPr/>
              </p14:nvContentPartPr>
              <p14:xfrm>
                <a:off x="4653229" y="3834202"/>
                <a:ext cx="143640" cy="1281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C20F1CC-7F15-19F1-F0E3-88FA7531A68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644589" y="3825562"/>
                  <a:ext cx="1612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2F1D984-23B8-367B-1AC2-76EBA8D942E8}"/>
                    </a:ext>
                  </a:extLst>
                </p14:cNvPr>
                <p14:cNvContentPartPr/>
                <p14:nvPr/>
              </p14:nvContentPartPr>
              <p14:xfrm>
                <a:off x="4097749" y="4393282"/>
                <a:ext cx="52920" cy="124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2F1D984-23B8-367B-1AC2-76EBA8D942E8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089109" y="4384642"/>
                  <a:ext cx="70560" cy="14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C9B76F-2425-3E52-D8D2-BB864326A7AC}"/>
              </a:ext>
            </a:extLst>
          </p:cNvPr>
          <p:cNvGrpSpPr/>
          <p:nvPr/>
        </p:nvGrpSpPr>
        <p:grpSpPr>
          <a:xfrm>
            <a:off x="3433909" y="5218762"/>
            <a:ext cx="102960" cy="79560"/>
            <a:chOff x="3433909" y="5218762"/>
            <a:chExt cx="102960" cy="7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4E5E680-A524-4290-29F7-4C73B3EAD9DC}"/>
                    </a:ext>
                  </a:extLst>
                </p14:cNvPr>
                <p14:cNvContentPartPr/>
                <p14:nvPr/>
              </p14:nvContentPartPr>
              <p14:xfrm>
                <a:off x="3433909" y="5218762"/>
                <a:ext cx="102960" cy="115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4E5E680-A524-4290-29F7-4C73B3EAD9D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424909" y="5210122"/>
                  <a:ext cx="1206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D24C48C-F8A9-99FB-72D2-8127831CE6C7}"/>
                    </a:ext>
                  </a:extLst>
                </p14:cNvPr>
                <p14:cNvContentPartPr/>
                <p14:nvPr/>
              </p14:nvContentPartPr>
              <p14:xfrm>
                <a:off x="3452629" y="5295442"/>
                <a:ext cx="59040" cy="2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D24C48C-F8A9-99FB-72D2-8127831CE6C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443989" y="5286802"/>
                  <a:ext cx="7668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227D1CE-71C6-8515-110D-C9B802070FCA}"/>
              </a:ext>
            </a:extLst>
          </p:cNvPr>
          <p:cNvGrpSpPr/>
          <p:nvPr/>
        </p:nvGrpSpPr>
        <p:grpSpPr>
          <a:xfrm>
            <a:off x="3793549" y="4938322"/>
            <a:ext cx="443160" cy="449640"/>
            <a:chOff x="3793549" y="4938322"/>
            <a:chExt cx="443160" cy="44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B95A8ED-87F0-8746-DE8A-BD459114DC7E}"/>
                    </a:ext>
                  </a:extLst>
                </p14:cNvPr>
                <p14:cNvContentPartPr/>
                <p14:nvPr/>
              </p14:nvContentPartPr>
              <p14:xfrm>
                <a:off x="3793549" y="4969282"/>
                <a:ext cx="360" cy="878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B95A8ED-87F0-8746-DE8A-BD459114DC7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784549" y="4960282"/>
                  <a:ext cx="180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6371561-42E3-035C-DAD8-E712D4D47B1F}"/>
                    </a:ext>
                  </a:extLst>
                </p14:cNvPr>
                <p14:cNvContentPartPr/>
                <p14:nvPr/>
              </p14:nvContentPartPr>
              <p14:xfrm>
                <a:off x="3821269" y="4938322"/>
                <a:ext cx="144360" cy="3556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6371561-42E3-035C-DAD8-E712D4D47B1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812269" y="4929322"/>
                  <a:ext cx="1620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6230AC7-BBA4-40FA-A12A-038A7939E70B}"/>
                    </a:ext>
                  </a:extLst>
                </p14:cNvPr>
                <p14:cNvContentPartPr/>
                <p14:nvPr/>
              </p14:nvContentPartPr>
              <p14:xfrm>
                <a:off x="3988309" y="5121202"/>
                <a:ext cx="248400" cy="266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6230AC7-BBA4-40FA-A12A-038A7939E70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979669" y="5112202"/>
                  <a:ext cx="266040" cy="284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14B6106E-3F5B-A087-C443-98CB1AE047AF}"/>
              </a:ext>
            </a:extLst>
          </p:cNvPr>
          <p:cNvSpPr/>
          <p:nvPr/>
        </p:nvSpPr>
        <p:spPr>
          <a:xfrm>
            <a:off x="135709" y="2812316"/>
            <a:ext cx="8839200" cy="3931920"/>
          </a:xfrm>
          <a:prstGeom prst="roundRect">
            <a:avLst/>
          </a:prstGeom>
          <a:solidFill>
            <a:srgbClr val="FFC000">
              <a:alpha val="17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7" name="Audio 106">
            <a:hlinkClick r:id="" action="ppaction://media"/>
            <a:extLst>
              <a:ext uri="{FF2B5EF4-FFF2-40B4-BE49-F238E27FC236}">
                <a16:creationId xmlns:a16="http://schemas.microsoft.com/office/drawing/2014/main" id="{40F67E9A-DB51-4829-CE88-15996D968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5776"/>
    </mc:Choice>
    <mc:Fallback xmlns="">
      <p:transition advClick="0" advTm="5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Quantum Physics</a:t>
            </a:r>
          </a:p>
          <a:p>
            <a:pPr>
              <a:buNone/>
            </a:pPr>
            <a:r>
              <a:rPr lang="en-US" sz="1400" dirty="0"/>
              <a:t>Quantum Gates and Hardware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Quantum Entanglement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2988816" y="3886200"/>
            <a:ext cx="3030983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2821322" y="784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6019800" y="3877621"/>
            <a:ext cx="3000786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451BA8-AA09-AE40-5E4B-C0E538900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653"/>
    </mc:Choice>
    <mc:Fallback xmlns="">
      <p:transition advClick="0" advTm="1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664679" y="-51183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Detection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DBE00B6A-5D8E-15B3-D14F-73D00CB8456C}"/>
                  </a:ext>
                </a:extLst>
              </p14:cNvPr>
              <p14:cNvContentPartPr/>
              <p14:nvPr/>
            </p14:nvContentPartPr>
            <p14:xfrm>
              <a:off x="1374414" y="2006924"/>
              <a:ext cx="159840" cy="4150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DBE00B6A-5D8E-15B3-D14F-73D00CB845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65774" y="1998284"/>
                <a:ext cx="177480" cy="43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64D47DA-BBC2-6148-5E2B-C894F260E621}"/>
              </a:ext>
            </a:extLst>
          </p:cNvPr>
          <p:cNvGrpSpPr/>
          <p:nvPr/>
        </p:nvGrpSpPr>
        <p:grpSpPr>
          <a:xfrm>
            <a:off x="1605894" y="1562920"/>
            <a:ext cx="3704760" cy="1386720"/>
            <a:chOff x="703374" y="4733532"/>
            <a:chExt cx="3704760" cy="138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7869EBA-216A-F3FA-E39E-622E2FB2BDDE}"/>
                    </a:ext>
                  </a:extLst>
                </p14:cNvPr>
                <p14:cNvContentPartPr/>
                <p14:nvPr/>
              </p14:nvContentPartPr>
              <p14:xfrm>
                <a:off x="739374" y="5361732"/>
                <a:ext cx="110160" cy="145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7869EBA-216A-F3FA-E39E-622E2FB2BDD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0734" y="5352732"/>
                  <a:ext cx="1278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CF57E1F-D8C2-F1FE-EC3D-D1B93A01D9FC}"/>
                    </a:ext>
                  </a:extLst>
                </p14:cNvPr>
                <p14:cNvContentPartPr/>
                <p14:nvPr/>
              </p14:nvContentPartPr>
              <p14:xfrm>
                <a:off x="703374" y="5349492"/>
                <a:ext cx="107280" cy="169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CF57E1F-D8C2-F1FE-EC3D-D1B93A01D9F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4734" y="5340852"/>
                  <a:ext cx="1249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16685B4-5E0D-0EF3-B3A0-9CE78AAC0942}"/>
                    </a:ext>
                  </a:extLst>
                </p14:cNvPr>
                <p14:cNvContentPartPr/>
                <p14:nvPr/>
              </p14:nvContentPartPr>
              <p14:xfrm>
                <a:off x="899214" y="5376132"/>
                <a:ext cx="140400" cy="3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16685B4-5E0D-0EF3-B3A0-9CE78AAC094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0574" y="5367492"/>
                  <a:ext cx="1580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C9CD4B0-2022-EFE0-D413-E02C4722F267}"/>
                    </a:ext>
                  </a:extLst>
                </p14:cNvPr>
                <p14:cNvContentPartPr/>
                <p14:nvPr/>
              </p14:nvContentPartPr>
              <p14:xfrm>
                <a:off x="991734" y="5289372"/>
                <a:ext cx="360" cy="1900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C9CD4B0-2022-EFE0-D413-E02C4722F26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82734" y="5280732"/>
                  <a:ext cx="180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463A047-E7DF-D645-6396-53F570BE005E}"/>
                    </a:ext>
                  </a:extLst>
                </p14:cNvPr>
                <p14:cNvContentPartPr/>
                <p14:nvPr/>
              </p14:nvContentPartPr>
              <p14:xfrm>
                <a:off x="1178574" y="5130972"/>
                <a:ext cx="360" cy="5338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463A047-E7DF-D645-6396-53F570BE005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69574" y="5121972"/>
                  <a:ext cx="18000" cy="55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ED79B92-DD08-0E56-5CA7-F7C14FABE50B}"/>
                    </a:ext>
                  </a:extLst>
                </p14:cNvPr>
                <p14:cNvContentPartPr/>
                <p14:nvPr/>
              </p14:nvContentPartPr>
              <p14:xfrm>
                <a:off x="1339134" y="5268132"/>
                <a:ext cx="236160" cy="1738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ED79B92-DD08-0E56-5CA7-F7C14FABE50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30134" y="5259492"/>
                  <a:ext cx="2538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27DC080-61DA-E5EB-928E-D54F09066D6A}"/>
                    </a:ext>
                  </a:extLst>
                </p14:cNvPr>
                <p14:cNvContentPartPr/>
                <p14:nvPr/>
              </p14:nvContentPartPr>
              <p14:xfrm>
                <a:off x="1494294" y="5227812"/>
                <a:ext cx="2880" cy="292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27DC080-61DA-E5EB-928E-D54F09066D6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5654" y="5218812"/>
                  <a:ext cx="2052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2E1A1B0-FF09-4BA6-E20B-95F6C349DBC1}"/>
                    </a:ext>
                  </a:extLst>
                </p14:cNvPr>
                <p14:cNvContentPartPr/>
                <p14:nvPr/>
              </p14:nvContentPartPr>
              <p14:xfrm>
                <a:off x="1554054" y="5158692"/>
                <a:ext cx="227880" cy="429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2E1A1B0-FF09-4BA6-E20B-95F6C349DBC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45414" y="5150052"/>
                  <a:ext cx="24552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D4074AF-E29D-12C0-2233-FC8EEA31E2C8}"/>
                    </a:ext>
                  </a:extLst>
                </p14:cNvPr>
                <p14:cNvContentPartPr/>
                <p14:nvPr/>
              </p14:nvContentPartPr>
              <p14:xfrm>
                <a:off x="1964094" y="5377932"/>
                <a:ext cx="148680" cy="39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D4074AF-E29D-12C0-2233-FC8EEA31E2C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55094" y="5368932"/>
                  <a:ext cx="1663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5816D71-E2FF-0491-A435-227369089318}"/>
                    </a:ext>
                  </a:extLst>
                </p14:cNvPr>
                <p14:cNvContentPartPr/>
                <p14:nvPr/>
              </p14:nvContentPartPr>
              <p14:xfrm>
                <a:off x="2017734" y="5505012"/>
                <a:ext cx="173160" cy="2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5816D71-E2FF-0491-A435-22736908931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09094" y="5496012"/>
                  <a:ext cx="190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2409A1A-6616-0745-ABC0-20EF6209ACA8}"/>
                    </a:ext>
                  </a:extLst>
                </p14:cNvPr>
                <p14:cNvContentPartPr/>
                <p14:nvPr/>
              </p14:nvContentPartPr>
              <p14:xfrm>
                <a:off x="2372694" y="5175612"/>
                <a:ext cx="92880" cy="432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2409A1A-6616-0745-ABC0-20EF6209ACA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63694" y="5166972"/>
                  <a:ext cx="11052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2E8C469-98AC-7F9F-5EDB-56F3ED5C08FF}"/>
                    </a:ext>
                  </a:extLst>
                </p14:cNvPr>
                <p14:cNvContentPartPr/>
                <p14:nvPr/>
              </p14:nvContentPartPr>
              <p14:xfrm>
                <a:off x="2526774" y="5268852"/>
                <a:ext cx="3240" cy="177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2E8C469-98AC-7F9F-5EDB-56F3ED5C08F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18134" y="5260212"/>
                  <a:ext cx="208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5EC99F2-A3D4-A8FF-CBB9-D444031CABE5}"/>
                    </a:ext>
                  </a:extLst>
                </p14:cNvPr>
                <p14:cNvContentPartPr/>
                <p14:nvPr/>
              </p14:nvContentPartPr>
              <p14:xfrm>
                <a:off x="3142374" y="5277492"/>
                <a:ext cx="360" cy="1256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5EC99F2-A3D4-A8FF-CBB9-D444031CABE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133734" y="5268852"/>
                  <a:ext cx="18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AFCE250-FBD0-ADEA-6CFE-8D0A5F743938}"/>
                    </a:ext>
                  </a:extLst>
                </p14:cNvPr>
                <p14:cNvContentPartPr/>
                <p14:nvPr/>
              </p14:nvContentPartPr>
              <p14:xfrm>
                <a:off x="3136614" y="5303412"/>
                <a:ext cx="6480" cy="44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AFCE250-FBD0-ADEA-6CFE-8D0A5F74393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127974" y="5294412"/>
                  <a:ext cx="2412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9BFA2AB-484B-B495-AA94-F19590C9F1E4}"/>
                    </a:ext>
                  </a:extLst>
                </p14:cNvPr>
                <p14:cNvContentPartPr/>
                <p14:nvPr/>
              </p14:nvContentPartPr>
              <p14:xfrm>
                <a:off x="3181254" y="5124132"/>
                <a:ext cx="141840" cy="370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9BFA2AB-484B-B495-AA94-F19590C9F1E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72254" y="5115492"/>
                  <a:ext cx="15948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7752A21-23F6-950C-8A52-CABCA686EB6F}"/>
                    </a:ext>
                  </a:extLst>
                </p14:cNvPr>
                <p14:cNvContentPartPr/>
                <p14:nvPr/>
              </p14:nvContentPartPr>
              <p14:xfrm>
                <a:off x="2379174" y="5664852"/>
                <a:ext cx="1017360" cy="7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7752A21-23F6-950C-8A52-CABCA686EB6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70534" y="5656212"/>
                  <a:ext cx="1035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F5578FD-5F53-1BF5-5022-78E8A175B936}"/>
                    </a:ext>
                  </a:extLst>
                </p14:cNvPr>
                <p14:cNvContentPartPr/>
                <p14:nvPr/>
              </p14:nvContentPartPr>
              <p14:xfrm>
                <a:off x="2678694" y="5705172"/>
                <a:ext cx="363240" cy="3294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F5578FD-5F53-1BF5-5022-78E8A175B93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669694" y="5696532"/>
                  <a:ext cx="38088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6FE59F5-5FA0-A3F2-0193-1CF73F1A246B}"/>
                    </a:ext>
                  </a:extLst>
                </p14:cNvPr>
                <p14:cNvContentPartPr/>
                <p14:nvPr/>
              </p14:nvContentPartPr>
              <p14:xfrm>
                <a:off x="2884974" y="5826132"/>
                <a:ext cx="145440" cy="233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6FE59F5-5FA0-A3F2-0193-1CF73F1A246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875974" y="5817132"/>
                  <a:ext cx="1630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8FEB70B-A75A-6713-AEF6-30A38F8AFB68}"/>
                    </a:ext>
                  </a:extLst>
                </p14:cNvPr>
                <p14:cNvContentPartPr/>
                <p14:nvPr/>
              </p14:nvContentPartPr>
              <p14:xfrm>
                <a:off x="3742494" y="4733532"/>
                <a:ext cx="207360" cy="1301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8FEB70B-A75A-6713-AEF6-30A38F8AFB6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33494" y="4724532"/>
                  <a:ext cx="225000" cy="13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566CC67-9613-94D2-B4D0-8B985B7D36EF}"/>
                    </a:ext>
                  </a:extLst>
                </p14:cNvPr>
                <p14:cNvContentPartPr/>
                <p14:nvPr/>
              </p14:nvContentPartPr>
              <p14:xfrm>
                <a:off x="3956334" y="4881492"/>
                <a:ext cx="360" cy="1832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566CC67-9613-94D2-B4D0-8B985B7D36E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947694" y="4872852"/>
                  <a:ext cx="18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EF1C98E-2EA5-D67B-607D-5C2FFB093B2C}"/>
                    </a:ext>
                  </a:extLst>
                </p14:cNvPr>
                <p14:cNvContentPartPr/>
                <p14:nvPr/>
              </p14:nvContentPartPr>
              <p14:xfrm>
                <a:off x="3876774" y="5579532"/>
                <a:ext cx="180720" cy="2559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EF1C98E-2EA5-D67B-607D-5C2FFB093B2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867774" y="5570532"/>
                  <a:ext cx="19836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6CE9B7F-6BED-2E3B-3D26-817546138FE3}"/>
                    </a:ext>
                  </a:extLst>
                </p14:cNvPr>
                <p14:cNvContentPartPr/>
                <p14:nvPr/>
              </p14:nvContentPartPr>
              <p14:xfrm>
                <a:off x="4011774" y="5415012"/>
                <a:ext cx="47160" cy="123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6CE9B7F-6BED-2E3B-3D26-817546138FE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03134" y="5406012"/>
                  <a:ext cx="648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DFC1E92-9955-E94D-086A-EE1C5397D90F}"/>
                    </a:ext>
                  </a:extLst>
                </p14:cNvPr>
                <p14:cNvContentPartPr/>
                <p14:nvPr/>
              </p14:nvContentPartPr>
              <p14:xfrm>
                <a:off x="3973614" y="5282172"/>
                <a:ext cx="30960" cy="475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DFC1E92-9955-E94D-086A-EE1C5397D90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964974" y="5273172"/>
                  <a:ext cx="486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4FC6DD9-3322-8CD8-21C7-6F4B16583DCE}"/>
                    </a:ext>
                  </a:extLst>
                </p14:cNvPr>
                <p14:cNvContentPartPr/>
                <p14:nvPr/>
              </p14:nvContentPartPr>
              <p14:xfrm>
                <a:off x="4115094" y="5318892"/>
                <a:ext cx="117720" cy="158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4FC6DD9-3322-8CD8-21C7-6F4B16583DC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106454" y="5310252"/>
                  <a:ext cx="1353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B6809FA-C03A-7873-FB08-EB1BFE773739}"/>
                    </a:ext>
                  </a:extLst>
                </p14:cNvPr>
                <p14:cNvContentPartPr/>
                <p14:nvPr/>
              </p14:nvContentPartPr>
              <p14:xfrm>
                <a:off x="4182414" y="4766292"/>
                <a:ext cx="225720" cy="11822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B6809FA-C03A-7873-FB08-EB1BFE77373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173774" y="4757292"/>
                  <a:ext cx="243360" cy="11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B59A992-59C3-2BD9-6D6C-5260833ED29C}"/>
                    </a:ext>
                  </a:extLst>
                </p14:cNvPr>
                <p14:cNvContentPartPr/>
                <p14:nvPr/>
              </p14:nvContentPartPr>
              <p14:xfrm>
                <a:off x="3150294" y="5942772"/>
                <a:ext cx="4680" cy="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B59A992-59C3-2BD9-6D6C-5260833ED29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41654" y="5933772"/>
                  <a:ext cx="2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3BFAD50-F82B-B3B3-35EA-1A80A0866076}"/>
                    </a:ext>
                  </a:extLst>
                </p14:cNvPr>
                <p14:cNvContentPartPr/>
                <p14:nvPr/>
              </p14:nvContentPartPr>
              <p14:xfrm>
                <a:off x="3263694" y="5732532"/>
                <a:ext cx="402480" cy="3877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3BFAD50-F82B-B3B3-35EA-1A80A086607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55054" y="5723532"/>
                  <a:ext cx="42012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EFC54DE-5951-88FB-3475-74AA4E1BB1F1}"/>
                    </a:ext>
                  </a:extLst>
                </p14:cNvPr>
                <p14:cNvContentPartPr/>
                <p14:nvPr/>
              </p14:nvContentPartPr>
              <p14:xfrm>
                <a:off x="3523974" y="5754492"/>
                <a:ext cx="169920" cy="2466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EFC54DE-5951-88FB-3475-74AA4E1BB1F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14974" y="5745492"/>
                  <a:ext cx="1875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D557FF3-E600-D439-191E-13E3E1C6BE1D}"/>
                    </a:ext>
                  </a:extLst>
                </p14:cNvPr>
                <p14:cNvContentPartPr/>
                <p14:nvPr/>
              </p14:nvContentPartPr>
              <p14:xfrm>
                <a:off x="3325974" y="5663052"/>
                <a:ext cx="237960" cy="54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D557FF3-E600-D439-191E-13E3E1C6BE1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16974" y="5654052"/>
                  <a:ext cx="25560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D5004C7-6D93-8C92-CE94-03CD0793AE02}"/>
              </a:ext>
            </a:extLst>
          </p:cNvPr>
          <p:cNvGrpSpPr/>
          <p:nvPr/>
        </p:nvGrpSpPr>
        <p:grpSpPr>
          <a:xfrm>
            <a:off x="5699634" y="2147200"/>
            <a:ext cx="187200" cy="116280"/>
            <a:chOff x="4965414" y="5328612"/>
            <a:chExt cx="187200" cy="11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C17723C-FB06-AF10-34EB-9BF115CA7C52}"/>
                    </a:ext>
                  </a:extLst>
                </p14:cNvPr>
                <p14:cNvContentPartPr/>
                <p14:nvPr/>
              </p14:nvContentPartPr>
              <p14:xfrm>
                <a:off x="4965414" y="5328612"/>
                <a:ext cx="12996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C17723C-FB06-AF10-34EB-9BF115CA7C5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956414" y="5319972"/>
                  <a:ext cx="147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08CFDC7-3452-4CBF-5803-846FDD7FD2E5}"/>
                    </a:ext>
                  </a:extLst>
                </p14:cNvPr>
                <p14:cNvContentPartPr/>
                <p14:nvPr/>
              </p14:nvContentPartPr>
              <p14:xfrm>
                <a:off x="4974054" y="5444532"/>
                <a:ext cx="178560" cy="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08CFDC7-3452-4CBF-5803-846FDD7FD2E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65054" y="5435892"/>
                  <a:ext cx="196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026C3B8-684B-A531-5D82-010F48E6CF58}"/>
              </a:ext>
            </a:extLst>
          </p:cNvPr>
          <p:cNvGrpSpPr/>
          <p:nvPr/>
        </p:nvGrpSpPr>
        <p:grpSpPr>
          <a:xfrm>
            <a:off x="6469134" y="1394440"/>
            <a:ext cx="1135080" cy="1134000"/>
            <a:chOff x="5566614" y="4565052"/>
            <a:chExt cx="1135080" cy="113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94C7EB5-7306-54B5-2444-0A50AB2E5AE3}"/>
                    </a:ext>
                  </a:extLst>
                </p14:cNvPr>
                <p14:cNvContentPartPr/>
                <p14:nvPr/>
              </p14:nvContentPartPr>
              <p14:xfrm>
                <a:off x="5678574" y="4781052"/>
                <a:ext cx="360" cy="475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94C7EB5-7306-54B5-2444-0A50AB2E5AE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669934" y="4772052"/>
                  <a:ext cx="18000" cy="49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7FA3418-369D-615F-3DD1-DF401DA80995}"/>
                    </a:ext>
                  </a:extLst>
                </p14:cNvPr>
                <p14:cNvContentPartPr/>
                <p14:nvPr/>
              </p14:nvContentPartPr>
              <p14:xfrm>
                <a:off x="5855694" y="4991292"/>
                <a:ext cx="224280" cy="223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7FA3418-369D-615F-3DD1-DF401DA8099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846694" y="4982652"/>
                  <a:ext cx="2419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F5F3572-2838-D9FC-F1C4-FDBABE1908BC}"/>
                    </a:ext>
                  </a:extLst>
                </p14:cNvPr>
                <p14:cNvContentPartPr/>
                <p14:nvPr/>
              </p14:nvContentPartPr>
              <p14:xfrm>
                <a:off x="6006894" y="4891572"/>
                <a:ext cx="26280" cy="292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F5F3572-2838-D9FC-F1C4-FDBABE1908B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97894" y="4882572"/>
                  <a:ext cx="4392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2D2B4F0-14B5-A1EF-E975-7ED27E1D2880}"/>
                    </a:ext>
                  </a:extLst>
                </p14:cNvPr>
                <p14:cNvContentPartPr/>
                <p14:nvPr/>
              </p14:nvContentPartPr>
              <p14:xfrm>
                <a:off x="6301374" y="4924332"/>
                <a:ext cx="162720" cy="2318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2D2B4F0-14B5-A1EF-E975-7ED27E1D288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292374" y="4915332"/>
                  <a:ext cx="18036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6C4F2901-161F-5D2F-622D-117BEC3164DB}"/>
                    </a:ext>
                  </a:extLst>
                </p14:cNvPr>
                <p14:cNvContentPartPr/>
                <p14:nvPr/>
              </p14:nvContentPartPr>
              <p14:xfrm>
                <a:off x="6477054" y="4681692"/>
                <a:ext cx="43560" cy="1256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6C4F2901-161F-5D2F-622D-117BEC3164D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468414" y="4672692"/>
                  <a:ext cx="612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A6031DC-6652-D13D-6BBC-CC3A767DFE83}"/>
                    </a:ext>
                  </a:extLst>
                </p14:cNvPr>
                <p14:cNvContentPartPr/>
                <p14:nvPr/>
              </p14:nvContentPartPr>
              <p14:xfrm>
                <a:off x="6470214" y="4565052"/>
                <a:ext cx="2880" cy="33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A6031DC-6652-D13D-6BBC-CC3A767DFE8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61214" y="4556052"/>
                  <a:ext cx="205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4658F64-3672-91B3-E029-1C6410795288}"/>
                    </a:ext>
                  </a:extLst>
                </p14:cNvPr>
                <p14:cNvContentPartPr/>
                <p14:nvPr/>
              </p14:nvContentPartPr>
              <p14:xfrm>
                <a:off x="6558054" y="4587372"/>
                <a:ext cx="143640" cy="2188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4658F64-3672-91B3-E029-1C641079528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49054" y="4578372"/>
                  <a:ext cx="1612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333833B-45AC-3A66-854D-9145F2492221}"/>
                    </a:ext>
                  </a:extLst>
                </p14:cNvPr>
                <p14:cNvContentPartPr/>
                <p14:nvPr/>
              </p14:nvContentPartPr>
              <p14:xfrm>
                <a:off x="5566614" y="5253732"/>
                <a:ext cx="941400" cy="41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333833B-45AC-3A66-854D-9145F249222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557974" y="5244732"/>
                  <a:ext cx="9590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71092C7-B361-462A-BF3B-1A1C8A8E3872}"/>
                    </a:ext>
                  </a:extLst>
                </p14:cNvPr>
                <p14:cNvContentPartPr/>
                <p14:nvPr/>
              </p14:nvContentPartPr>
              <p14:xfrm>
                <a:off x="6004734" y="5380092"/>
                <a:ext cx="248040" cy="318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71092C7-B361-462A-BF3B-1A1C8A8E38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996094" y="5371452"/>
                  <a:ext cx="265680" cy="33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067DE3F-0608-44CA-17C1-22647DBD7B05}"/>
              </a:ext>
            </a:extLst>
          </p:cNvPr>
          <p:cNvGrpSpPr/>
          <p:nvPr/>
        </p:nvGrpSpPr>
        <p:grpSpPr>
          <a:xfrm>
            <a:off x="1594014" y="4048812"/>
            <a:ext cx="145080" cy="73440"/>
            <a:chOff x="1465134" y="6445332"/>
            <a:chExt cx="145080" cy="7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5FAC46E-29A9-8D32-6036-912684110115}"/>
                    </a:ext>
                  </a:extLst>
                </p14:cNvPr>
                <p14:cNvContentPartPr/>
                <p14:nvPr/>
              </p14:nvContentPartPr>
              <p14:xfrm>
                <a:off x="1465134" y="6518412"/>
                <a:ext cx="140760" cy="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5FAC46E-29A9-8D32-6036-91268411011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456134" y="6509772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F878094-F0B3-8359-8B6C-1FF9F819625B}"/>
                    </a:ext>
                  </a:extLst>
                </p14:cNvPr>
                <p14:cNvContentPartPr/>
                <p14:nvPr/>
              </p14:nvContentPartPr>
              <p14:xfrm>
                <a:off x="1471254" y="6445332"/>
                <a:ext cx="138960" cy="28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F878094-F0B3-8359-8B6C-1FF9F819625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462254" y="6436332"/>
                  <a:ext cx="15660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63081B3-429A-C731-E770-67AA8ABE092E}"/>
              </a:ext>
            </a:extLst>
          </p:cNvPr>
          <p:cNvGrpSpPr/>
          <p:nvPr/>
        </p:nvGrpSpPr>
        <p:grpSpPr>
          <a:xfrm>
            <a:off x="1950414" y="3587292"/>
            <a:ext cx="2822760" cy="644760"/>
            <a:chOff x="1821534" y="5983812"/>
            <a:chExt cx="2822760" cy="64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34C874E-37D8-2258-06A9-B100DCD9C3B9}"/>
                    </a:ext>
                  </a:extLst>
                </p14:cNvPr>
                <p14:cNvContentPartPr/>
                <p14:nvPr/>
              </p14:nvContentPartPr>
              <p14:xfrm>
                <a:off x="1983174" y="6105852"/>
                <a:ext cx="360" cy="147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34C874E-37D8-2258-06A9-B100DCD9C3B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974174" y="6096852"/>
                  <a:ext cx="180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20AADB6-5E84-77F4-486F-F13878A67301}"/>
                    </a:ext>
                  </a:extLst>
                </p14:cNvPr>
                <p14:cNvContentPartPr/>
                <p14:nvPr/>
              </p14:nvContentPartPr>
              <p14:xfrm>
                <a:off x="1821534" y="6327612"/>
                <a:ext cx="304920" cy="28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20AADB6-5E84-77F4-486F-F13878A6730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812534" y="6318612"/>
                  <a:ext cx="322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DA16B87-BA7D-ADDE-6BCA-801218FCC053}"/>
                    </a:ext>
                  </a:extLst>
                </p14:cNvPr>
                <p14:cNvContentPartPr/>
                <p14:nvPr/>
              </p14:nvContentPartPr>
              <p14:xfrm>
                <a:off x="1869414" y="6385932"/>
                <a:ext cx="235800" cy="1440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DA16B87-BA7D-ADDE-6BCA-801218FCC05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860414" y="6376932"/>
                  <a:ext cx="2534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7B1CE25-BC8F-A620-8A2C-AF9A69EF353E}"/>
                    </a:ext>
                  </a:extLst>
                </p14:cNvPr>
                <p14:cNvContentPartPr/>
                <p14:nvPr/>
              </p14:nvContentPartPr>
              <p14:xfrm>
                <a:off x="1982814" y="6396732"/>
                <a:ext cx="360" cy="2318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7B1CE25-BC8F-A620-8A2C-AF9A69EF353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73814" y="6387732"/>
                  <a:ext cx="180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E578A67-9663-5FC0-42F8-A2D1A9594287}"/>
                    </a:ext>
                  </a:extLst>
                </p14:cNvPr>
                <p14:cNvContentPartPr/>
                <p14:nvPr/>
              </p14:nvContentPartPr>
              <p14:xfrm>
                <a:off x="2253174" y="6142572"/>
                <a:ext cx="101880" cy="4366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E578A67-9663-5FC0-42F8-A2D1A959428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244534" y="6133572"/>
                  <a:ext cx="11952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214987F3-95AF-F4C4-0F47-783B19DE6A9E}"/>
                    </a:ext>
                  </a:extLst>
                </p14:cNvPr>
                <p14:cNvContentPartPr/>
                <p14:nvPr/>
              </p14:nvContentPartPr>
              <p14:xfrm>
                <a:off x="2361534" y="6236892"/>
                <a:ext cx="360" cy="2379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214987F3-95AF-F4C4-0F47-783B19DE6A9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352894" y="6228252"/>
                  <a:ext cx="180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E4C1DC1-2180-F05D-B4F9-DBD7AD842C11}"/>
                    </a:ext>
                  </a:extLst>
                </p14:cNvPr>
                <p14:cNvContentPartPr/>
                <p14:nvPr/>
              </p14:nvContentPartPr>
              <p14:xfrm>
                <a:off x="2459094" y="6410052"/>
                <a:ext cx="194760" cy="43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E4C1DC1-2180-F05D-B4F9-DBD7AD842C1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450454" y="6401412"/>
                  <a:ext cx="2124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6D9F079-002F-51AB-9562-93426B646361}"/>
                    </a:ext>
                  </a:extLst>
                </p14:cNvPr>
                <p14:cNvContentPartPr/>
                <p14:nvPr/>
              </p14:nvContentPartPr>
              <p14:xfrm>
                <a:off x="2569974" y="6272532"/>
                <a:ext cx="360" cy="228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6D9F079-002F-51AB-9562-93426B64636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561334" y="6263532"/>
                  <a:ext cx="180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248675D-38F6-6E9F-2E0F-14C909E5EC50}"/>
                    </a:ext>
                  </a:extLst>
                </p14:cNvPr>
                <p14:cNvContentPartPr/>
                <p14:nvPr/>
              </p14:nvContentPartPr>
              <p14:xfrm>
                <a:off x="2761854" y="6310692"/>
                <a:ext cx="136800" cy="126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248675D-38F6-6E9F-2E0F-14C909E5EC5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753214" y="6302052"/>
                  <a:ext cx="1544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47A0F89-DE87-FCD9-AD76-3A4D1B1AB8E2}"/>
                    </a:ext>
                  </a:extLst>
                </p14:cNvPr>
                <p14:cNvContentPartPr/>
                <p14:nvPr/>
              </p14:nvContentPartPr>
              <p14:xfrm>
                <a:off x="2813334" y="6244812"/>
                <a:ext cx="74160" cy="61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47A0F89-DE87-FCD9-AD76-3A4D1B1AB8E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804334" y="6236172"/>
                  <a:ext cx="918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A9168D1D-BE85-38BD-8F82-E2EB37B59B3C}"/>
                    </a:ext>
                  </a:extLst>
                </p14:cNvPr>
                <p14:cNvContentPartPr/>
                <p14:nvPr/>
              </p14:nvContentPartPr>
              <p14:xfrm>
                <a:off x="2992974" y="6119532"/>
                <a:ext cx="56880" cy="1069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A9168D1D-BE85-38BD-8F82-E2EB37B59B3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983974" y="6110892"/>
                  <a:ext cx="745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190D978-8686-8FCE-73DC-039F9D8D7D7D}"/>
                    </a:ext>
                  </a:extLst>
                </p14:cNvPr>
                <p14:cNvContentPartPr/>
                <p14:nvPr/>
              </p14:nvContentPartPr>
              <p14:xfrm>
                <a:off x="2988654" y="5995692"/>
                <a:ext cx="27000" cy="169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190D978-8686-8FCE-73DC-039F9D8D7D7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980014" y="5986692"/>
                  <a:ext cx="446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C578EC8-404F-4509-019E-ECD96FCEEBA0}"/>
                    </a:ext>
                  </a:extLst>
                </p14:cNvPr>
                <p14:cNvContentPartPr/>
                <p14:nvPr/>
              </p14:nvContentPartPr>
              <p14:xfrm>
                <a:off x="3098454" y="6034212"/>
                <a:ext cx="127440" cy="1648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C578EC8-404F-4509-019E-ECD96FCEEBA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089454" y="6025212"/>
                  <a:ext cx="1450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3121F5A-23AA-69BB-0106-9A4E8AFC65EA}"/>
                    </a:ext>
                  </a:extLst>
                </p14:cNvPr>
                <p14:cNvContentPartPr/>
                <p14:nvPr/>
              </p14:nvContentPartPr>
              <p14:xfrm>
                <a:off x="3314814" y="6089652"/>
                <a:ext cx="81720" cy="3067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3121F5A-23AA-69BB-0106-9A4E8AFC65E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305814" y="6081012"/>
                  <a:ext cx="993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BB18236-D0CC-7937-E05D-7FFC300448B1}"/>
                    </a:ext>
                  </a:extLst>
                </p14:cNvPr>
                <p14:cNvContentPartPr/>
                <p14:nvPr/>
              </p14:nvContentPartPr>
              <p14:xfrm>
                <a:off x="3488334" y="6055812"/>
                <a:ext cx="133200" cy="4294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BB18236-D0CC-7937-E05D-7FFC300448B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79334" y="6047172"/>
                  <a:ext cx="15084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672CD43-0791-E436-6E82-4393820698D4}"/>
                    </a:ext>
                  </a:extLst>
                </p14:cNvPr>
                <p14:cNvContentPartPr/>
                <p14:nvPr/>
              </p14:nvContentPartPr>
              <p14:xfrm>
                <a:off x="3650334" y="6156972"/>
                <a:ext cx="360" cy="297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672CD43-0791-E436-6E82-4393820698D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641694" y="6148332"/>
                  <a:ext cx="180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59E12FE-82D1-FDCD-C9D2-F81085F176BE}"/>
                    </a:ext>
                  </a:extLst>
                </p14:cNvPr>
                <p14:cNvContentPartPr/>
                <p14:nvPr/>
              </p14:nvContentPartPr>
              <p14:xfrm>
                <a:off x="3737454" y="6311412"/>
                <a:ext cx="155160" cy="28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59E12FE-82D1-FDCD-C9D2-F81085F176B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728454" y="6302412"/>
                  <a:ext cx="172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E0B3F2D-190C-8E21-463C-51BAA8667054}"/>
                    </a:ext>
                  </a:extLst>
                </p14:cNvPr>
                <p14:cNvContentPartPr/>
                <p14:nvPr/>
              </p14:nvContentPartPr>
              <p14:xfrm>
                <a:off x="3810894" y="6215652"/>
                <a:ext cx="11880" cy="2145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E0B3F2D-190C-8E21-463C-51BAA866705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801894" y="6206652"/>
                  <a:ext cx="295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2160292-046B-7DE7-54E8-3A376E79B919}"/>
                    </a:ext>
                  </a:extLst>
                </p14:cNvPr>
                <p14:cNvContentPartPr/>
                <p14:nvPr/>
              </p14:nvContentPartPr>
              <p14:xfrm>
                <a:off x="3986574" y="6178932"/>
                <a:ext cx="154440" cy="1980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42160292-046B-7DE7-54E8-3A376E79B91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977574" y="6169932"/>
                  <a:ext cx="1720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385037D-73EE-8275-0361-F0140103B098}"/>
                    </a:ext>
                  </a:extLst>
                </p14:cNvPr>
                <p14:cNvContentPartPr/>
                <p14:nvPr/>
              </p14:nvContentPartPr>
              <p14:xfrm>
                <a:off x="4140654" y="6080652"/>
                <a:ext cx="51480" cy="511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385037D-73EE-8275-0361-F0140103B09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131654" y="6071652"/>
                  <a:ext cx="6912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2BF8D1C-2D41-2E62-E231-70A2B6155281}"/>
                    </a:ext>
                  </a:extLst>
                </p14:cNvPr>
                <p14:cNvContentPartPr/>
                <p14:nvPr/>
              </p14:nvContentPartPr>
              <p14:xfrm>
                <a:off x="4145334" y="5983812"/>
                <a:ext cx="17640" cy="154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2BF8D1C-2D41-2E62-E231-70A2B615528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136334" y="5975172"/>
                  <a:ext cx="352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4D75C80-0079-4B56-4132-01452487C5B4}"/>
                    </a:ext>
                  </a:extLst>
                </p14:cNvPr>
                <p14:cNvContentPartPr/>
                <p14:nvPr/>
              </p14:nvContentPartPr>
              <p14:xfrm>
                <a:off x="4243254" y="5993892"/>
                <a:ext cx="89280" cy="1378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4D75C80-0079-4B56-4132-01452487C5B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4234254" y="5985252"/>
                  <a:ext cx="1069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284227AD-F248-CAC8-58CC-574590459568}"/>
                    </a:ext>
                  </a:extLst>
                </p14:cNvPr>
                <p14:cNvContentPartPr/>
                <p14:nvPr/>
              </p14:nvContentPartPr>
              <p14:xfrm>
                <a:off x="4364574" y="6001452"/>
                <a:ext cx="84960" cy="3902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284227AD-F248-CAC8-58CC-57459045956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355574" y="5992812"/>
                  <a:ext cx="1026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12558A3C-122F-21B6-F474-79E38BBED0F7}"/>
                    </a:ext>
                  </a:extLst>
                </p14:cNvPr>
                <p14:cNvContentPartPr/>
                <p14:nvPr/>
              </p14:nvContentPartPr>
              <p14:xfrm>
                <a:off x="4549974" y="6113772"/>
                <a:ext cx="9432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12558A3C-122F-21B6-F474-79E38BBED0F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540974" y="6104772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29AA5232-19EB-0C49-5E2B-54DC0CCD5DE1}"/>
                    </a:ext>
                  </a:extLst>
                </p14:cNvPr>
                <p14:cNvContentPartPr/>
                <p14:nvPr/>
              </p14:nvContentPartPr>
              <p14:xfrm>
                <a:off x="4570494" y="6174252"/>
                <a:ext cx="64800" cy="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29AA5232-19EB-0C49-5E2B-54DC0CCD5DE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561854" y="6165612"/>
                  <a:ext cx="824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47E9C17B-7A56-6EE0-758F-C7ADD4173695}"/>
              </a:ext>
            </a:extLst>
          </p:cNvPr>
          <p:cNvGrpSpPr/>
          <p:nvPr/>
        </p:nvGrpSpPr>
        <p:grpSpPr>
          <a:xfrm>
            <a:off x="5064414" y="3544812"/>
            <a:ext cx="1026720" cy="756360"/>
            <a:chOff x="4935534" y="5941332"/>
            <a:chExt cx="1026720" cy="75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6641EB7-2B40-0FE2-242C-616059838BE8}"/>
                    </a:ext>
                  </a:extLst>
                </p14:cNvPr>
                <p14:cNvContentPartPr/>
                <p14:nvPr/>
              </p14:nvContentPartPr>
              <p14:xfrm>
                <a:off x="5007174" y="5941332"/>
                <a:ext cx="360" cy="4374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6641EB7-2B40-0FE2-242C-616059838BE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998534" y="5932332"/>
                  <a:ext cx="1800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DF488E03-54CA-A7A3-F018-009F8442F148}"/>
                    </a:ext>
                  </a:extLst>
                </p14:cNvPr>
                <p14:cNvContentPartPr/>
                <p14:nvPr/>
              </p14:nvContentPartPr>
              <p14:xfrm>
                <a:off x="5086374" y="6168492"/>
                <a:ext cx="170280" cy="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DF488E03-54CA-A7A3-F018-009F8442F14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077734" y="6159492"/>
                  <a:ext cx="18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C5E36A6-3140-18F9-2B71-BB579FEDC668}"/>
                    </a:ext>
                  </a:extLst>
                </p14:cNvPr>
                <p14:cNvContentPartPr/>
                <p14:nvPr/>
              </p14:nvContentPartPr>
              <p14:xfrm>
                <a:off x="5192214" y="6053652"/>
                <a:ext cx="11880" cy="260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C5E36A6-3140-18F9-2B71-BB579FEDC66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183214" y="6045012"/>
                  <a:ext cx="2952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54E757E-C46D-B00C-62B5-53E84B866FA7}"/>
                    </a:ext>
                  </a:extLst>
                </p14:cNvPr>
                <p14:cNvContentPartPr/>
                <p14:nvPr/>
              </p14:nvContentPartPr>
              <p14:xfrm>
                <a:off x="5376894" y="6019812"/>
                <a:ext cx="307440" cy="1969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54E757E-C46D-B00C-62B5-53E84B866FA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368254" y="6011172"/>
                  <a:ext cx="3250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B3723B50-C912-4098-D497-B6CCEAE2352C}"/>
                    </a:ext>
                  </a:extLst>
                </p14:cNvPr>
                <p14:cNvContentPartPr/>
                <p14:nvPr/>
              </p14:nvContentPartPr>
              <p14:xfrm>
                <a:off x="5769654" y="5977692"/>
                <a:ext cx="192600" cy="2070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B3723B50-C912-4098-D497-B6CCEAE2352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761014" y="5969052"/>
                  <a:ext cx="2102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289923C-8BA4-3A51-DA68-0D898B238F3C}"/>
                    </a:ext>
                  </a:extLst>
                </p14:cNvPr>
                <p14:cNvContentPartPr/>
                <p14:nvPr/>
              </p14:nvContentPartPr>
              <p14:xfrm>
                <a:off x="5821134" y="6346692"/>
                <a:ext cx="6120" cy="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289923C-8BA4-3A51-DA68-0D898B238F3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12494" y="633805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58CA982-A336-CB6C-22FF-501CDB3AF771}"/>
                    </a:ext>
                  </a:extLst>
                </p14:cNvPr>
                <p14:cNvContentPartPr/>
                <p14:nvPr/>
              </p14:nvContentPartPr>
              <p14:xfrm>
                <a:off x="4935534" y="6379452"/>
                <a:ext cx="986040" cy="19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58CA982-A336-CB6C-22FF-501CDB3AF77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926894" y="6370812"/>
                  <a:ext cx="10036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E00A8EB-989F-8FCF-BB9D-E2780242BB8B}"/>
                    </a:ext>
                  </a:extLst>
                </p14:cNvPr>
                <p14:cNvContentPartPr/>
                <p14:nvPr/>
              </p14:nvContentPartPr>
              <p14:xfrm>
                <a:off x="5351334" y="6477012"/>
                <a:ext cx="233280" cy="2206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E00A8EB-989F-8FCF-BB9D-E2780242BB8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342694" y="6468012"/>
                  <a:ext cx="250920" cy="23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DF4B5EE-17AE-5638-9AD6-B4352AF5CC19}"/>
              </a:ext>
            </a:extLst>
          </p:cNvPr>
          <p:cNvGrpSpPr/>
          <p:nvPr/>
        </p:nvGrpSpPr>
        <p:grpSpPr>
          <a:xfrm>
            <a:off x="6387774" y="3879972"/>
            <a:ext cx="174600" cy="99720"/>
            <a:chOff x="6258894" y="6276492"/>
            <a:chExt cx="174600" cy="9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4977976-F8DF-5C9B-55C3-E1967D37EA7F}"/>
                    </a:ext>
                  </a:extLst>
                </p14:cNvPr>
                <p14:cNvContentPartPr/>
                <p14:nvPr/>
              </p14:nvContentPartPr>
              <p14:xfrm>
                <a:off x="6258894" y="6276492"/>
                <a:ext cx="145800" cy="36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4977976-F8DF-5C9B-55C3-E1967D37EA7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250254" y="6267852"/>
                  <a:ext cx="1634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45C014E-7D93-34A8-8EAB-724F615B08BB}"/>
                    </a:ext>
                  </a:extLst>
                </p14:cNvPr>
                <p14:cNvContentPartPr/>
                <p14:nvPr/>
              </p14:nvContentPartPr>
              <p14:xfrm>
                <a:off x="6292014" y="6373332"/>
                <a:ext cx="141480" cy="2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45C014E-7D93-34A8-8EAB-724F615B08B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283014" y="6364332"/>
                  <a:ext cx="1591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8F496AB9-3253-883B-79D1-C38D83FB3B1C}"/>
              </a:ext>
            </a:extLst>
          </p:cNvPr>
          <p:cNvGrpSpPr/>
          <p:nvPr/>
        </p:nvGrpSpPr>
        <p:grpSpPr>
          <a:xfrm>
            <a:off x="6833454" y="3588012"/>
            <a:ext cx="1254240" cy="440640"/>
            <a:chOff x="6704574" y="5984532"/>
            <a:chExt cx="1254240" cy="44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92AA9089-C7BB-B5D7-06DB-7CDC6A022D5C}"/>
                    </a:ext>
                  </a:extLst>
                </p14:cNvPr>
                <p14:cNvContentPartPr/>
                <p14:nvPr/>
              </p14:nvContentPartPr>
              <p14:xfrm>
                <a:off x="6704574" y="6190812"/>
                <a:ext cx="354960" cy="198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92AA9089-C7BB-B5D7-06DB-7CDC6A022D5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695574" y="6182172"/>
                  <a:ext cx="3726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373A081-8923-11A0-A0B7-09DAE24BE7DF}"/>
                    </a:ext>
                  </a:extLst>
                </p14:cNvPr>
                <p14:cNvContentPartPr/>
                <p14:nvPr/>
              </p14:nvContentPartPr>
              <p14:xfrm>
                <a:off x="6845694" y="6264972"/>
                <a:ext cx="39600" cy="493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373A081-8923-11A0-A0B7-09DAE24BE7D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837054" y="6256332"/>
                  <a:ext cx="572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DB50DCF3-6E5D-943B-4461-C79DA9D2FE96}"/>
                    </a:ext>
                  </a:extLst>
                </p14:cNvPr>
                <p14:cNvContentPartPr/>
                <p14:nvPr/>
              </p14:nvContentPartPr>
              <p14:xfrm>
                <a:off x="7097334" y="6069492"/>
                <a:ext cx="102240" cy="943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DB50DCF3-6E5D-943B-4461-C79DA9D2FE9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088694" y="6060492"/>
                  <a:ext cx="1198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FA096FD-0741-74FA-089B-B6310FDBBF03}"/>
                    </a:ext>
                  </a:extLst>
                </p14:cNvPr>
                <p14:cNvContentPartPr/>
                <p14:nvPr/>
              </p14:nvContentPartPr>
              <p14:xfrm>
                <a:off x="7251414" y="6000732"/>
                <a:ext cx="115200" cy="421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FA096FD-0741-74FA-089B-B6310FDBBF0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242414" y="5992092"/>
                  <a:ext cx="13284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3913E002-CBA7-D0E9-8905-1A093A48653B}"/>
                    </a:ext>
                  </a:extLst>
                </p14:cNvPr>
                <p14:cNvContentPartPr/>
                <p14:nvPr/>
              </p14:nvContentPartPr>
              <p14:xfrm>
                <a:off x="7378854" y="6062292"/>
                <a:ext cx="195840" cy="159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3913E002-CBA7-D0E9-8905-1A093A48653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370214" y="6053652"/>
                  <a:ext cx="2134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B93151E-DEF4-6CD0-38F6-5AF4E4FC9BD0}"/>
                    </a:ext>
                  </a:extLst>
                </p14:cNvPr>
                <p14:cNvContentPartPr/>
                <p14:nvPr/>
              </p14:nvContentPartPr>
              <p14:xfrm>
                <a:off x="7498374" y="6109092"/>
                <a:ext cx="218160" cy="2336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B93151E-DEF4-6CD0-38F6-5AF4E4FC9BD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89734" y="6100092"/>
                  <a:ext cx="2358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EC32CED-D1ED-9788-4662-E341C418977E}"/>
                    </a:ext>
                  </a:extLst>
                </p14:cNvPr>
                <p14:cNvContentPartPr/>
                <p14:nvPr/>
              </p14:nvContentPartPr>
              <p14:xfrm>
                <a:off x="7670814" y="6233652"/>
                <a:ext cx="100800" cy="1389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EC32CED-D1ED-9788-4662-E341C418977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662174" y="6224652"/>
                  <a:ext cx="1184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C4EDC30-497E-D63A-025A-25277654D941}"/>
                    </a:ext>
                  </a:extLst>
                </p14:cNvPr>
                <p14:cNvContentPartPr/>
                <p14:nvPr/>
              </p14:nvContentPartPr>
              <p14:xfrm>
                <a:off x="7839654" y="5984532"/>
                <a:ext cx="119160" cy="4406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C4EDC30-497E-D63A-025A-25277654D94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831014" y="5975532"/>
                  <a:ext cx="13680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0D97E010-A836-067E-3E3B-5955A19078CD}"/>
                    </a:ext>
                  </a:extLst>
                </p14:cNvPr>
                <p14:cNvContentPartPr/>
                <p14:nvPr/>
              </p14:nvContentPartPr>
              <p14:xfrm>
                <a:off x="7786374" y="6367212"/>
                <a:ext cx="43920" cy="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0D97E010-A836-067E-3E3B-5955A19078C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777374" y="6358212"/>
                  <a:ext cx="6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E745448D-C83D-6AAA-5228-878AED3D23E3}"/>
                    </a:ext>
                  </a:extLst>
                </p14:cNvPr>
                <p14:cNvContentPartPr/>
                <p14:nvPr/>
              </p14:nvContentPartPr>
              <p14:xfrm>
                <a:off x="7071414" y="6087492"/>
                <a:ext cx="151920" cy="651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E745448D-C83D-6AAA-5228-878AED3D23E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062414" y="6078492"/>
                  <a:ext cx="1695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61E5053-DEF7-1F0F-33D8-9495CA8EBDEB}"/>
                    </a:ext>
                  </a:extLst>
                </p14:cNvPr>
                <p14:cNvContentPartPr/>
                <p14:nvPr/>
              </p14:nvContentPartPr>
              <p14:xfrm>
                <a:off x="7071054" y="6073452"/>
                <a:ext cx="41400" cy="108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61E5053-DEF7-1F0F-33D8-9495CA8EBDE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062054" y="6064452"/>
                  <a:ext cx="5904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5AC0A406-517B-729F-7E64-A96706A7807A}"/>
                  </a:ext>
                </a:extLst>
              </p14:cNvPr>
              <p14:cNvContentPartPr/>
              <p14:nvPr/>
            </p14:nvContentPartPr>
            <p14:xfrm>
              <a:off x="1831614" y="4869612"/>
              <a:ext cx="177120" cy="324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5AC0A406-517B-729F-7E64-A96706A7807A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822614" y="4860612"/>
                <a:ext cx="19476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D79C1034-C431-A251-45FD-11BF409C2840}"/>
                  </a:ext>
                </a:extLst>
              </p14:cNvPr>
              <p14:cNvContentPartPr/>
              <p14:nvPr/>
            </p14:nvContentPartPr>
            <p14:xfrm>
              <a:off x="1861854" y="4996332"/>
              <a:ext cx="151920" cy="288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D79C1034-C431-A251-45FD-11BF409C2840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852854" y="4987332"/>
                <a:ext cx="16956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CAD6EF7-81A9-60A1-38BA-ADA78CF688BE}"/>
              </a:ext>
            </a:extLst>
          </p:cNvPr>
          <p:cNvGrpSpPr/>
          <p:nvPr/>
        </p:nvGrpSpPr>
        <p:grpSpPr>
          <a:xfrm>
            <a:off x="2273334" y="4524372"/>
            <a:ext cx="1313640" cy="498600"/>
            <a:chOff x="2273334" y="4524372"/>
            <a:chExt cx="1313640" cy="4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8CDC1964-C949-ACBD-21E7-0D0A906C21E6}"/>
                    </a:ext>
                  </a:extLst>
                </p14:cNvPr>
                <p14:cNvContentPartPr/>
                <p14:nvPr/>
              </p14:nvContentPartPr>
              <p14:xfrm>
                <a:off x="2273334" y="4797972"/>
                <a:ext cx="332280" cy="2145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8CDC1964-C949-ACBD-21E7-0D0A906C21E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264694" y="4789332"/>
                  <a:ext cx="3499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3D06358-230A-E15C-C641-0326D58BEA40}"/>
                    </a:ext>
                  </a:extLst>
                </p14:cNvPr>
                <p14:cNvContentPartPr/>
                <p14:nvPr/>
              </p14:nvContentPartPr>
              <p14:xfrm>
                <a:off x="2399694" y="4711212"/>
                <a:ext cx="2880" cy="16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3D06358-230A-E15C-C641-0326D58BEA4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391054" y="4702572"/>
                  <a:ext cx="205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29B5FC02-6933-9F84-B718-05D0DA70D9B8}"/>
                    </a:ext>
                  </a:extLst>
                </p14:cNvPr>
                <p14:cNvContentPartPr/>
                <p14:nvPr/>
              </p14:nvContentPartPr>
              <p14:xfrm>
                <a:off x="2564934" y="4609332"/>
                <a:ext cx="174240" cy="126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29B5FC02-6933-9F84-B718-05D0DA70D9B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555934" y="4600332"/>
                  <a:ext cx="1918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E71BD79-301B-1E5F-4859-0CF1652FF6CC}"/>
                    </a:ext>
                  </a:extLst>
                </p14:cNvPr>
                <p14:cNvContentPartPr/>
                <p14:nvPr/>
              </p14:nvContentPartPr>
              <p14:xfrm>
                <a:off x="2838534" y="4524372"/>
                <a:ext cx="125640" cy="498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E71BD79-301B-1E5F-4859-0CF1652FF6C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829534" y="4515732"/>
                  <a:ext cx="14328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C811629C-F844-CE1C-FC2C-AEC09EF84A37}"/>
                    </a:ext>
                  </a:extLst>
                </p14:cNvPr>
                <p14:cNvContentPartPr/>
                <p14:nvPr/>
              </p14:nvContentPartPr>
              <p14:xfrm>
                <a:off x="2971734" y="4644252"/>
                <a:ext cx="164880" cy="1836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C811629C-F844-CE1C-FC2C-AEC09EF84A3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63094" y="4635612"/>
                  <a:ext cx="1825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A72DE73-BA84-8F98-C764-050CD6B46200}"/>
                    </a:ext>
                  </a:extLst>
                </p14:cNvPr>
                <p14:cNvContentPartPr/>
                <p14:nvPr/>
              </p14:nvContentPartPr>
              <p14:xfrm>
                <a:off x="3166134" y="4595652"/>
                <a:ext cx="129600" cy="3726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A72DE73-BA84-8F98-C764-050CD6B4620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157134" y="4587012"/>
                  <a:ext cx="1472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DD95F5C5-2B19-6621-8F95-7B3326052A4B}"/>
                    </a:ext>
                  </a:extLst>
                </p14:cNvPr>
                <p14:cNvContentPartPr/>
                <p14:nvPr/>
              </p14:nvContentPartPr>
              <p14:xfrm>
                <a:off x="3293934" y="4752612"/>
                <a:ext cx="164160" cy="2127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DD95F5C5-2B19-6621-8F95-7B3326052A4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284934" y="4743972"/>
                  <a:ext cx="1818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36AF401-E641-FC38-AA8E-251E19AE744C}"/>
                    </a:ext>
                  </a:extLst>
                </p14:cNvPr>
                <p14:cNvContentPartPr/>
                <p14:nvPr/>
              </p14:nvContentPartPr>
              <p14:xfrm>
                <a:off x="3499494" y="4634172"/>
                <a:ext cx="87480" cy="3841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36AF401-E641-FC38-AA8E-251E19AE744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490854" y="4625532"/>
                  <a:ext cx="105120" cy="40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7025A92-3E2D-6355-A4FC-B3CB6C390BCF}"/>
              </a:ext>
            </a:extLst>
          </p:cNvPr>
          <p:cNvGrpSpPr/>
          <p:nvPr/>
        </p:nvGrpSpPr>
        <p:grpSpPr>
          <a:xfrm>
            <a:off x="653694" y="3495492"/>
            <a:ext cx="762840" cy="1797120"/>
            <a:chOff x="653694" y="3495492"/>
            <a:chExt cx="762840" cy="179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9DFD8E0-3B57-A606-CAFE-3EACE696E3D5}"/>
                    </a:ext>
                  </a:extLst>
                </p14:cNvPr>
                <p14:cNvContentPartPr/>
                <p14:nvPr/>
              </p14:nvContentPartPr>
              <p14:xfrm>
                <a:off x="862494" y="3746772"/>
                <a:ext cx="360" cy="375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9DFD8E0-3B57-A606-CAFE-3EACE696E3D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53494" y="3738132"/>
                  <a:ext cx="1800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B0F1330-AE7C-3B1C-C920-906335C0B789}"/>
                    </a:ext>
                  </a:extLst>
                </p14:cNvPr>
                <p14:cNvContentPartPr/>
                <p14:nvPr/>
              </p14:nvContentPartPr>
              <p14:xfrm>
                <a:off x="850254" y="3783132"/>
                <a:ext cx="120600" cy="1695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B0F1330-AE7C-3B1C-C920-906335C0B78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41254" y="3774132"/>
                  <a:ext cx="13824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444EE23-1503-3ADC-5076-86AC7E135C0F}"/>
                    </a:ext>
                  </a:extLst>
                </p14:cNvPr>
                <p14:cNvContentPartPr/>
                <p14:nvPr/>
              </p14:nvContentPartPr>
              <p14:xfrm>
                <a:off x="975534" y="4052412"/>
                <a:ext cx="93600" cy="114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444EE23-1503-3ADC-5076-86AC7E135C0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66894" y="4043412"/>
                  <a:ext cx="1112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79F858D-C004-F935-78CB-7D8353C2C1EF}"/>
                    </a:ext>
                  </a:extLst>
                </p14:cNvPr>
                <p14:cNvContentPartPr/>
                <p14:nvPr/>
              </p14:nvContentPartPr>
              <p14:xfrm>
                <a:off x="957174" y="4062132"/>
                <a:ext cx="109080" cy="123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79F858D-C004-F935-78CB-7D8353C2C1E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48174" y="4053492"/>
                  <a:ext cx="1267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5A36604-44D7-1EB8-0E70-FED94F9E1B6F}"/>
                    </a:ext>
                  </a:extLst>
                </p14:cNvPr>
                <p14:cNvContentPartPr/>
                <p14:nvPr/>
              </p14:nvContentPartPr>
              <p14:xfrm>
                <a:off x="1180014" y="4130172"/>
                <a:ext cx="162360" cy="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5A36604-44D7-1EB8-0E70-FED94F9E1B6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71374" y="4121172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3354240-2BBB-6718-B6DA-5FA51E554D51}"/>
                    </a:ext>
                  </a:extLst>
                </p14:cNvPr>
                <p14:cNvContentPartPr/>
                <p14:nvPr/>
              </p14:nvContentPartPr>
              <p14:xfrm>
                <a:off x="1266774" y="4048812"/>
                <a:ext cx="3240" cy="1958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3354240-2BBB-6718-B6DA-5FA51E554D5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257774" y="4039812"/>
                  <a:ext cx="208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EAFBC1D7-69F8-F73F-D127-434032093F7B}"/>
                    </a:ext>
                  </a:extLst>
                </p14:cNvPr>
                <p14:cNvContentPartPr/>
                <p14:nvPr/>
              </p14:nvContentPartPr>
              <p14:xfrm>
                <a:off x="892734" y="4654332"/>
                <a:ext cx="140760" cy="3092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EAFBC1D7-69F8-F73F-D127-434032093F7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84094" y="4645692"/>
                  <a:ext cx="1584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E8EDCBF-CFAC-15D2-A5B3-5A367D59D831}"/>
                    </a:ext>
                  </a:extLst>
                </p14:cNvPr>
                <p14:cNvContentPartPr/>
                <p14:nvPr/>
              </p14:nvContentPartPr>
              <p14:xfrm>
                <a:off x="1043214" y="4957092"/>
                <a:ext cx="138240" cy="1681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E8EDCBF-CFAC-15D2-A5B3-5A367D59D83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34574" y="4948452"/>
                  <a:ext cx="1558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C61EDA6C-9DB9-6879-A250-2684DD2BDE60}"/>
                    </a:ext>
                  </a:extLst>
                </p14:cNvPr>
                <p14:cNvContentPartPr/>
                <p14:nvPr/>
              </p14:nvContentPartPr>
              <p14:xfrm>
                <a:off x="1114854" y="4959252"/>
                <a:ext cx="48960" cy="1494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C61EDA6C-9DB9-6879-A250-2684DD2BDE6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05854" y="4950252"/>
                  <a:ext cx="666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D049D98-419E-CCAA-43D0-DF80632EDF28}"/>
                    </a:ext>
                  </a:extLst>
                </p14:cNvPr>
                <p14:cNvContentPartPr/>
                <p14:nvPr/>
              </p14:nvContentPartPr>
              <p14:xfrm>
                <a:off x="1089294" y="5048172"/>
                <a:ext cx="57240" cy="741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D049D98-419E-CCAA-43D0-DF80632EDF2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80294" y="5039172"/>
                  <a:ext cx="748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BA401FF-10F7-C61C-4041-4373FAF3814E}"/>
                    </a:ext>
                  </a:extLst>
                </p14:cNvPr>
                <p14:cNvContentPartPr/>
                <p14:nvPr/>
              </p14:nvContentPartPr>
              <p14:xfrm>
                <a:off x="1257414" y="4922892"/>
                <a:ext cx="159120" cy="28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BA401FF-10F7-C61C-4041-4373FAF3814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248414" y="4914252"/>
                  <a:ext cx="176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39A01449-062D-204A-3015-88A5B23B1610}"/>
                    </a:ext>
                  </a:extLst>
                </p14:cNvPr>
                <p14:cNvContentPartPr/>
                <p14:nvPr/>
              </p14:nvContentPartPr>
              <p14:xfrm>
                <a:off x="653694" y="3495492"/>
                <a:ext cx="397080" cy="17971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39A01449-062D-204A-3015-88A5B23B161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44694" y="3486492"/>
                  <a:ext cx="414720" cy="181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048543-21DA-C534-3E10-331FC8C1B217}"/>
              </a:ext>
            </a:extLst>
          </p:cNvPr>
          <p:cNvGrpSpPr/>
          <p:nvPr/>
        </p:nvGrpSpPr>
        <p:grpSpPr>
          <a:xfrm>
            <a:off x="3745014" y="4768452"/>
            <a:ext cx="223920" cy="211680"/>
            <a:chOff x="3745014" y="4768452"/>
            <a:chExt cx="223920" cy="21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6F3F368-D5C4-DB68-35CD-91F87789453A}"/>
                    </a:ext>
                  </a:extLst>
                </p14:cNvPr>
                <p14:cNvContentPartPr/>
                <p14:nvPr/>
              </p14:nvContentPartPr>
              <p14:xfrm>
                <a:off x="3747174" y="4768452"/>
                <a:ext cx="199440" cy="57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6F3F368-D5C4-DB68-35CD-91F87789453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738174" y="4759452"/>
                  <a:ext cx="2170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244DAC0-F9A9-A20B-2E48-E8DFDB9EC0B6}"/>
                    </a:ext>
                  </a:extLst>
                </p14:cNvPr>
                <p14:cNvContentPartPr/>
                <p14:nvPr/>
              </p14:nvContentPartPr>
              <p14:xfrm>
                <a:off x="3745014" y="4930812"/>
                <a:ext cx="223920" cy="49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244DAC0-F9A9-A20B-2E48-E8DFDB9EC0B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736374" y="4922172"/>
                  <a:ext cx="24156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2E845-6BF0-FAE1-F9F3-61DEA85247E3}"/>
              </a:ext>
            </a:extLst>
          </p:cNvPr>
          <p:cNvGrpSpPr/>
          <p:nvPr/>
        </p:nvGrpSpPr>
        <p:grpSpPr>
          <a:xfrm>
            <a:off x="4215174" y="4513932"/>
            <a:ext cx="572040" cy="611640"/>
            <a:chOff x="4215174" y="4513932"/>
            <a:chExt cx="572040" cy="61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291141C-7AD8-3A9E-1413-BD830F101880}"/>
                    </a:ext>
                  </a:extLst>
                </p14:cNvPr>
                <p14:cNvContentPartPr/>
                <p14:nvPr/>
              </p14:nvContentPartPr>
              <p14:xfrm>
                <a:off x="4215174" y="4670892"/>
                <a:ext cx="192240" cy="220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291141C-7AD8-3A9E-1413-BD830F10188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206174" y="4661892"/>
                  <a:ext cx="2098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FBC6C93-E92A-7D67-C677-C4A6025697A9}"/>
                    </a:ext>
                  </a:extLst>
                </p14:cNvPr>
                <p14:cNvContentPartPr/>
                <p14:nvPr/>
              </p14:nvContentPartPr>
              <p14:xfrm>
                <a:off x="4413174" y="4513932"/>
                <a:ext cx="134640" cy="54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FBC6C93-E92A-7D67-C677-C4A6025697A9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404534" y="4505292"/>
                  <a:ext cx="1522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291B13F-8876-1157-A552-1D1F53131867}"/>
                    </a:ext>
                  </a:extLst>
                </p14:cNvPr>
                <p14:cNvContentPartPr/>
                <p14:nvPr/>
              </p14:nvContentPartPr>
              <p14:xfrm>
                <a:off x="4327854" y="4555332"/>
                <a:ext cx="339480" cy="565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291B13F-8876-1157-A552-1D1F5313186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318854" y="4546692"/>
                  <a:ext cx="35712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757D628-29E5-9394-C2CE-F5F065F05650}"/>
                    </a:ext>
                  </a:extLst>
                </p14:cNvPr>
                <p14:cNvContentPartPr/>
                <p14:nvPr/>
              </p14:nvContentPartPr>
              <p14:xfrm>
                <a:off x="4597494" y="4836132"/>
                <a:ext cx="189720" cy="139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757D628-29E5-9394-C2CE-F5F065F0565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588854" y="4827492"/>
                  <a:ext cx="2073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4E86574-C46E-B5B9-6532-5734BB66681B}"/>
                    </a:ext>
                  </a:extLst>
                </p14:cNvPr>
                <p14:cNvContentPartPr/>
                <p14:nvPr/>
              </p14:nvContentPartPr>
              <p14:xfrm>
                <a:off x="4747614" y="4842252"/>
                <a:ext cx="5400" cy="283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4E86574-C46E-B5B9-6532-5734BB66681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738974" y="4833252"/>
                  <a:ext cx="23040" cy="30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CA3B32B-3756-6829-7B78-5198B7852BAF}"/>
                  </a:ext>
                </a:extLst>
              </p14:cNvPr>
              <p14:cNvContentPartPr/>
              <p14:nvPr/>
            </p14:nvContentPartPr>
            <p14:xfrm>
              <a:off x="4085574" y="439477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CA3B32B-3756-6829-7B78-5198B7852BAF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4076574" y="43857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CE04ABF-536E-D953-F8F7-4D809A5DEA28}"/>
                  </a:ext>
                </a:extLst>
              </p14:cNvPr>
              <p14:cNvContentPartPr/>
              <p14:nvPr/>
            </p14:nvContentPartPr>
            <p14:xfrm>
              <a:off x="1911182" y="2214832"/>
              <a:ext cx="759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CE04ABF-536E-D953-F8F7-4D809A5DEA28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1902542" y="2206192"/>
                <a:ext cx="936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F7913A81-31D4-FD29-827E-1701F1C8D6A6}"/>
              </a:ext>
            </a:extLst>
          </p:cNvPr>
          <p:cNvGrpSpPr/>
          <p:nvPr/>
        </p:nvGrpSpPr>
        <p:grpSpPr>
          <a:xfrm>
            <a:off x="7249622" y="4299592"/>
            <a:ext cx="582480" cy="365760"/>
            <a:chOff x="7249622" y="4299592"/>
            <a:chExt cx="58248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83B4CBE-C712-325A-F212-DCE65325BB8A}"/>
                    </a:ext>
                  </a:extLst>
                </p14:cNvPr>
                <p14:cNvContentPartPr/>
                <p14:nvPr/>
              </p14:nvContentPartPr>
              <p14:xfrm>
                <a:off x="7266542" y="4299592"/>
                <a:ext cx="159480" cy="39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83B4CBE-C712-325A-F212-DCE65325BB8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257902" y="4290592"/>
                  <a:ext cx="1771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63D2382-A16A-3219-3B38-80D3B1B3A804}"/>
                    </a:ext>
                  </a:extLst>
                </p14:cNvPr>
                <p14:cNvContentPartPr/>
                <p14:nvPr/>
              </p14:nvContentPartPr>
              <p14:xfrm>
                <a:off x="7249622" y="4436032"/>
                <a:ext cx="182880" cy="27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63D2382-A16A-3219-3B38-80D3B1B3A80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240622" y="4427392"/>
                  <a:ext cx="200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AD20FE0-5A61-32E2-F3C9-F09BC45B67FC}"/>
                    </a:ext>
                  </a:extLst>
                </p14:cNvPr>
                <p14:cNvContentPartPr/>
                <p14:nvPr/>
              </p14:nvContentPartPr>
              <p14:xfrm>
                <a:off x="7588742" y="4319032"/>
                <a:ext cx="23040" cy="346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AD20FE0-5A61-32E2-F3C9-F09BC45B67F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579742" y="4310392"/>
                  <a:ext cx="406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15365EB-E463-3385-0609-F0BD5CC597E8}"/>
                    </a:ext>
                  </a:extLst>
                </p14:cNvPr>
                <p14:cNvContentPartPr/>
                <p14:nvPr/>
              </p14:nvContentPartPr>
              <p14:xfrm>
                <a:off x="7733462" y="4474912"/>
                <a:ext cx="98640" cy="2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15365EB-E463-3385-0609-F0BD5CC597E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724822" y="4466272"/>
                  <a:ext cx="11628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33E389-D066-07DC-48BE-200E93E4F7D6}"/>
              </a:ext>
            </a:extLst>
          </p:cNvPr>
          <p:cNvGrpSpPr/>
          <p:nvPr/>
        </p:nvGrpSpPr>
        <p:grpSpPr>
          <a:xfrm>
            <a:off x="7982582" y="4189432"/>
            <a:ext cx="477720" cy="553320"/>
            <a:chOff x="7982582" y="4189432"/>
            <a:chExt cx="477720" cy="55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C819B33-B100-B4B1-5E26-8DC4339A8B1D}"/>
                    </a:ext>
                  </a:extLst>
                </p14:cNvPr>
                <p14:cNvContentPartPr/>
                <p14:nvPr/>
              </p14:nvContentPartPr>
              <p14:xfrm>
                <a:off x="7982582" y="4279432"/>
                <a:ext cx="135000" cy="133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C819B33-B100-B4B1-5E26-8DC4339A8B1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973942" y="4270432"/>
                  <a:ext cx="1526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2F32E31-E570-C5D1-64B7-6C6E77789E32}"/>
                    </a:ext>
                  </a:extLst>
                </p14:cNvPr>
                <p14:cNvContentPartPr/>
                <p14:nvPr/>
              </p14:nvContentPartPr>
              <p14:xfrm>
                <a:off x="8149262" y="4189432"/>
                <a:ext cx="81720" cy="83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2F32E31-E570-C5D1-64B7-6C6E77789E3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140262" y="4180432"/>
                  <a:ext cx="993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846F2D8-61F5-1A81-A578-60D17E39BFCE}"/>
                    </a:ext>
                  </a:extLst>
                </p14:cNvPr>
                <p14:cNvContentPartPr/>
                <p14:nvPr/>
              </p14:nvContentPartPr>
              <p14:xfrm>
                <a:off x="8135582" y="4272232"/>
                <a:ext cx="216360" cy="275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846F2D8-61F5-1A81-A578-60D17E39BFC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126582" y="4263232"/>
                  <a:ext cx="2340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C4BF4E5-7F8F-272C-BBA9-43D0A80580A2}"/>
                    </a:ext>
                  </a:extLst>
                </p14:cNvPr>
                <p14:cNvContentPartPr/>
                <p14:nvPr/>
              </p14:nvContentPartPr>
              <p14:xfrm>
                <a:off x="8282102" y="4451872"/>
                <a:ext cx="178200" cy="213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C4BF4E5-7F8F-272C-BBA9-43D0A80580A2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273462" y="4443232"/>
                  <a:ext cx="1958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D40A141-31A0-38F9-FD39-13AFC6CACDBD}"/>
                    </a:ext>
                  </a:extLst>
                </p14:cNvPr>
                <p14:cNvContentPartPr/>
                <p14:nvPr/>
              </p14:nvContentPartPr>
              <p14:xfrm>
                <a:off x="8453102" y="4433872"/>
                <a:ext cx="3960" cy="308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D40A141-31A0-38F9-FD39-13AFC6CACDB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8444102" y="4424872"/>
                  <a:ext cx="21600" cy="326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D95FA9-DA17-51CC-64F3-2BFFA8FD31C0}"/>
              </a:ext>
            </a:extLst>
          </p:cNvPr>
          <p:cNvSpPr txBox="1"/>
          <p:nvPr/>
        </p:nvSpPr>
        <p:spPr>
          <a:xfrm>
            <a:off x="302831" y="869683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Choose another axis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A6EC3D-4AFC-B92C-ABE9-11DFEB6DDF2D}"/>
              </a:ext>
            </a:extLst>
          </p:cNvPr>
          <p:cNvSpPr txBox="1"/>
          <p:nvPr/>
        </p:nvSpPr>
        <p:spPr>
          <a:xfrm>
            <a:off x="465662" y="5910431"/>
            <a:ext cx="771878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But again, only way we know this is through repeated</a:t>
            </a:r>
          </a:p>
          <a:p>
            <a:pPr algn="l">
              <a:buNone/>
            </a:pPr>
            <a:r>
              <a:rPr lang="en-US" dirty="0">
                <a:solidFill>
                  <a:srgbClr val="0432FF"/>
                </a:solidFill>
              </a:rPr>
              <a:t>measurements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1641C1A-F494-52A2-1F15-10C537BEF735}"/>
              </a:ext>
            </a:extLst>
          </p:cNvPr>
          <p:cNvSpPr/>
          <p:nvPr/>
        </p:nvSpPr>
        <p:spPr>
          <a:xfrm>
            <a:off x="60894" y="3385034"/>
            <a:ext cx="8839200" cy="3474720"/>
          </a:xfrm>
          <a:prstGeom prst="roundRect">
            <a:avLst/>
          </a:prstGeom>
          <a:solidFill>
            <a:srgbClr val="FFC000">
              <a:alpha val="17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AA3FC2FB-92A8-E76B-E0A2-B7DA31632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5594"/>
    </mc:Choice>
    <mc:Fallback xmlns="">
      <p:transition advClick="0" advTm="7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CA3A771-70C3-76D9-0120-16B99B9E1F8D}"/>
              </a:ext>
            </a:extLst>
          </p:cNvPr>
          <p:cNvSpPr txBox="1"/>
          <p:nvPr/>
        </p:nvSpPr>
        <p:spPr>
          <a:xfrm>
            <a:off x="1603495" y="-51183"/>
            <a:ext cx="5766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The saga of Alice and Bob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C1C9994-0D8D-4B92-65C9-7D31483CE25E}"/>
                  </a:ext>
                </a:extLst>
              </p14:cNvPr>
              <p14:cNvContentPartPr/>
              <p14:nvPr/>
            </p14:nvContentPartPr>
            <p14:xfrm>
              <a:off x="2944564" y="2969953"/>
              <a:ext cx="116640" cy="81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C1C9994-0D8D-4B92-65C9-7D31483CE2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1564" y="2907313"/>
                <a:ext cx="242280" cy="20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180612A-DFC0-A3C3-0C54-31CD0B96CCB7}"/>
              </a:ext>
            </a:extLst>
          </p:cNvPr>
          <p:cNvGrpSpPr/>
          <p:nvPr/>
        </p:nvGrpSpPr>
        <p:grpSpPr>
          <a:xfrm>
            <a:off x="3284404" y="2747833"/>
            <a:ext cx="1077840" cy="70920"/>
            <a:chOff x="3105881" y="2578932"/>
            <a:chExt cx="1077840" cy="7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ACE78E3-499E-7566-82FB-E5E2AF2FB44E}"/>
                    </a:ext>
                  </a:extLst>
                </p14:cNvPr>
                <p14:cNvContentPartPr/>
                <p14:nvPr/>
              </p14:nvContentPartPr>
              <p14:xfrm>
                <a:off x="3105881" y="2634732"/>
                <a:ext cx="181440" cy="15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ACE78E3-499E-7566-82FB-E5E2AF2FB44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3241" y="2572092"/>
                  <a:ext cx="3070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EEACCFB-16A2-ACF8-FA8F-3482FE549FBE}"/>
                    </a:ext>
                  </a:extLst>
                </p14:cNvPr>
                <p14:cNvContentPartPr/>
                <p14:nvPr/>
              </p14:nvContentPartPr>
              <p14:xfrm>
                <a:off x="3569201" y="2578932"/>
                <a:ext cx="192960" cy="2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EEACCFB-16A2-ACF8-FA8F-3482FE549FB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06201" y="2515932"/>
                  <a:ext cx="3186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5C2820D-69AF-C481-0939-E84BBADC96EC}"/>
                    </a:ext>
                  </a:extLst>
                </p14:cNvPr>
                <p14:cNvContentPartPr/>
                <p14:nvPr/>
              </p14:nvContentPartPr>
              <p14:xfrm>
                <a:off x="4009121" y="2581452"/>
                <a:ext cx="17460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5C2820D-69AF-C481-0939-E84BBADC96E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46481" y="2518452"/>
                  <a:ext cx="30024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283FAF8-555C-BF5B-44F2-5B93B5F003AE}"/>
                  </a:ext>
                </a:extLst>
              </p14:cNvPr>
              <p14:cNvContentPartPr/>
              <p14:nvPr/>
            </p14:nvContentPartPr>
            <p14:xfrm>
              <a:off x="4669324" y="2793193"/>
              <a:ext cx="241560" cy="11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283FAF8-555C-BF5B-44F2-5B93B5F003A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6684" y="2730553"/>
                <a:ext cx="36720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865F543-8670-6705-1201-547D5A6FCFC9}"/>
                  </a:ext>
                </a:extLst>
              </p14:cNvPr>
              <p14:cNvContentPartPr/>
              <p14:nvPr/>
            </p14:nvContentPartPr>
            <p14:xfrm>
              <a:off x="5211484" y="2860153"/>
              <a:ext cx="122400" cy="14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865F543-8670-6705-1201-547D5A6FCF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8484" y="2797153"/>
                <a:ext cx="24804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0BBB8C7-5E07-B289-B744-E2FC5C56558E}"/>
                  </a:ext>
                </a:extLst>
              </p14:cNvPr>
              <p14:cNvContentPartPr/>
              <p14:nvPr/>
            </p14:nvContentPartPr>
            <p14:xfrm>
              <a:off x="5617564" y="3018193"/>
              <a:ext cx="175320" cy="97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0BBB8C7-5E07-B289-B744-E2FC5C56558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54924" y="2955193"/>
                <a:ext cx="300960" cy="223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drawing of a person with long hair&#10;&#10;Description automatically generated">
            <a:extLst>
              <a:ext uri="{FF2B5EF4-FFF2-40B4-BE49-F238E27FC236}">
                <a16:creationId xmlns:a16="http://schemas.microsoft.com/office/drawing/2014/main" id="{14B03F3C-B8E8-C6FF-C25A-2C56C4A326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4" y="1154657"/>
            <a:ext cx="2375009" cy="2945262"/>
          </a:xfrm>
          <a:prstGeom prst="rect">
            <a:avLst/>
          </a:prstGeom>
        </p:spPr>
      </p:pic>
      <p:pic>
        <p:nvPicPr>
          <p:cNvPr id="4" name="Picture 3" descr="A drawing of a person's head&#10;&#10;Description automatically generated">
            <a:extLst>
              <a:ext uri="{FF2B5EF4-FFF2-40B4-BE49-F238E27FC236}">
                <a16:creationId xmlns:a16="http://schemas.microsoft.com/office/drawing/2014/main" id="{8B9F240A-0434-41C1-A2B7-5DC337B0FB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34" y="1161810"/>
            <a:ext cx="2502905" cy="28147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DE25476-2DA5-C697-79E5-44A9F442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8" y="695260"/>
            <a:ext cx="8101311" cy="50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A9FC86-56FF-FDA8-7524-28DF5095F0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4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653"/>
    </mc:Choice>
    <mc:Fallback xmlns="">
      <p:transition advClick="0" advTm="2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84226" y="-51183"/>
            <a:ext cx="8404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Correction: Alice does 2 CNOTs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8" y="865460"/>
            <a:ext cx="7454900" cy="25527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C17234-97B3-983E-5500-C3AD92C9EC4B}"/>
              </a:ext>
            </a:extLst>
          </p:cNvPr>
          <p:cNvGrpSpPr/>
          <p:nvPr/>
        </p:nvGrpSpPr>
        <p:grpSpPr>
          <a:xfrm>
            <a:off x="586680" y="5157000"/>
            <a:ext cx="366480" cy="294480"/>
            <a:chOff x="649374" y="4297572"/>
            <a:chExt cx="366480" cy="2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ECBE135-6F7A-E1A6-5260-4E2E00D76BB8}"/>
                    </a:ext>
                  </a:extLst>
                </p14:cNvPr>
                <p14:cNvContentPartPr/>
                <p14:nvPr/>
              </p14:nvContentPartPr>
              <p14:xfrm>
                <a:off x="649374" y="4356612"/>
                <a:ext cx="360" cy="235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ECBE135-6F7A-E1A6-5260-4E2E00D76BB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0734" y="4347972"/>
                  <a:ext cx="180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9F71093-F1C5-3E18-83D3-4C68309F270F}"/>
                    </a:ext>
                  </a:extLst>
                </p14:cNvPr>
                <p14:cNvContentPartPr/>
                <p14:nvPr/>
              </p14:nvContentPartPr>
              <p14:xfrm>
                <a:off x="734694" y="4354812"/>
                <a:ext cx="93240" cy="120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9F71093-F1C5-3E18-83D3-4C68309F270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5694" y="4346172"/>
                  <a:ext cx="1108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3913F3C-8DE6-7B86-E148-EDC81BDBE610}"/>
                    </a:ext>
                  </a:extLst>
                </p14:cNvPr>
                <p14:cNvContentPartPr/>
                <p14:nvPr/>
              </p14:nvContentPartPr>
              <p14:xfrm>
                <a:off x="848814" y="4297572"/>
                <a:ext cx="167040" cy="229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3913F3C-8DE6-7B86-E148-EDC81BDBE61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40174" y="4288572"/>
                  <a:ext cx="184680" cy="24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0073DD-A543-49C2-D2C4-8D22DFF7427C}"/>
              </a:ext>
            </a:extLst>
          </p:cNvPr>
          <p:cNvGrpSpPr/>
          <p:nvPr/>
        </p:nvGrpSpPr>
        <p:grpSpPr>
          <a:xfrm>
            <a:off x="608280" y="5626800"/>
            <a:ext cx="384480" cy="300240"/>
            <a:chOff x="670974" y="4767372"/>
            <a:chExt cx="384480" cy="3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5B6E5A7-4759-7448-475F-FD55EC40A8E6}"/>
                    </a:ext>
                  </a:extLst>
                </p14:cNvPr>
                <p14:cNvContentPartPr/>
                <p14:nvPr/>
              </p14:nvContentPartPr>
              <p14:xfrm>
                <a:off x="670974" y="4777092"/>
                <a:ext cx="360" cy="290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5B6E5A7-4759-7448-475F-FD55EC40A8E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62334" y="4768092"/>
                  <a:ext cx="180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4CB484-A913-609E-7358-B02B9DB0621E}"/>
                    </a:ext>
                  </a:extLst>
                </p14:cNvPr>
                <p14:cNvContentPartPr/>
                <p14:nvPr/>
              </p14:nvContentPartPr>
              <p14:xfrm>
                <a:off x="789054" y="4858452"/>
                <a:ext cx="92160" cy="128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4CB484-A913-609E-7358-B02B9DB0621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0414" y="4849812"/>
                  <a:ext cx="1098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29BFFB9-BDA4-1765-A30C-CDDD44822261}"/>
                    </a:ext>
                  </a:extLst>
                </p14:cNvPr>
                <p14:cNvContentPartPr/>
                <p14:nvPr/>
              </p14:nvContentPartPr>
              <p14:xfrm>
                <a:off x="901374" y="4767372"/>
                <a:ext cx="154080" cy="256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29BFFB9-BDA4-1765-A30C-CDDD4482226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92374" y="4758732"/>
                  <a:ext cx="171720" cy="27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B4C9ECA-C626-6FAC-EB3A-4BB3D00B0E27}"/>
              </a:ext>
            </a:extLst>
          </p:cNvPr>
          <p:cNvGrpSpPr/>
          <p:nvPr/>
        </p:nvGrpSpPr>
        <p:grpSpPr>
          <a:xfrm>
            <a:off x="2963400" y="5950440"/>
            <a:ext cx="477000" cy="196560"/>
            <a:chOff x="3026094" y="5091012"/>
            <a:chExt cx="477000" cy="19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417C099-C858-9C00-3393-2BD61B1BB2D3}"/>
                    </a:ext>
                  </a:extLst>
                </p14:cNvPr>
                <p14:cNvContentPartPr/>
                <p14:nvPr/>
              </p14:nvContentPartPr>
              <p14:xfrm>
                <a:off x="3026094" y="5091012"/>
                <a:ext cx="88560" cy="172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417C099-C858-9C00-3393-2BD61B1BB2D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017454" y="5082372"/>
                  <a:ext cx="1062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CB0A1D3-8EB8-3EB3-D244-461556D05948}"/>
                    </a:ext>
                  </a:extLst>
                </p14:cNvPr>
                <p14:cNvContentPartPr/>
                <p14:nvPr/>
              </p14:nvContentPartPr>
              <p14:xfrm>
                <a:off x="3185934" y="5120892"/>
                <a:ext cx="73080" cy="158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CB0A1D3-8EB8-3EB3-D244-461556D0594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176934" y="5111892"/>
                  <a:ext cx="907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BF6F8F7-EAEA-7C2A-D5B0-6BD2526C2F2F}"/>
                    </a:ext>
                  </a:extLst>
                </p14:cNvPr>
                <p14:cNvContentPartPr/>
                <p14:nvPr/>
              </p14:nvContentPartPr>
              <p14:xfrm>
                <a:off x="3298614" y="5104692"/>
                <a:ext cx="204480" cy="182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BF6F8F7-EAEA-7C2A-D5B0-6BD2526C2F2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289974" y="5096052"/>
                  <a:ext cx="222120" cy="20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1DC1B5D-0298-817B-1C94-E0F4FB048703}"/>
                  </a:ext>
                </a:extLst>
              </p14:cNvPr>
              <p14:cNvContentPartPr/>
              <p14:nvPr/>
            </p14:nvContentPartPr>
            <p14:xfrm>
              <a:off x="4978320" y="5135760"/>
              <a:ext cx="141480" cy="856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1DC1B5D-0298-817B-1C94-E0F4FB04870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969320" y="5126760"/>
                <a:ext cx="159120" cy="10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3E56DEA5-6D96-B96F-B1EC-FB7CCC0C4A65}"/>
              </a:ext>
            </a:extLst>
          </p:cNvPr>
          <p:cNvGrpSpPr/>
          <p:nvPr/>
        </p:nvGrpSpPr>
        <p:grpSpPr>
          <a:xfrm>
            <a:off x="1194000" y="4446720"/>
            <a:ext cx="4710960" cy="1267920"/>
            <a:chOff x="1256694" y="3587292"/>
            <a:chExt cx="4710960" cy="12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CE0F938-C27E-0509-F7AD-AB43C2737444}"/>
                    </a:ext>
                  </a:extLst>
                </p14:cNvPr>
                <p14:cNvContentPartPr/>
                <p14:nvPr/>
              </p14:nvContentPartPr>
              <p14:xfrm>
                <a:off x="1256694" y="3735612"/>
                <a:ext cx="89280" cy="3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CE0F938-C27E-0509-F7AD-AB43C273744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48054" y="3726972"/>
                  <a:ext cx="106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96F102F-E15E-B94D-B26F-1E1CD4ADE1C6}"/>
                    </a:ext>
                  </a:extLst>
                </p14:cNvPr>
                <p14:cNvContentPartPr/>
                <p14:nvPr/>
              </p14:nvContentPartPr>
              <p14:xfrm>
                <a:off x="1282254" y="3847572"/>
                <a:ext cx="8784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96F102F-E15E-B94D-B26F-1E1CD4ADE1C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73254" y="3838572"/>
                  <a:ext cx="105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BCE65D7-5895-2137-49B6-0756BD1796DC}"/>
                    </a:ext>
                  </a:extLst>
                </p14:cNvPr>
                <p14:cNvContentPartPr/>
                <p14:nvPr/>
              </p14:nvContentPartPr>
              <p14:xfrm>
                <a:off x="1539294" y="3630852"/>
                <a:ext cx="159480" cy="147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BCE65D7-5895-2137-49B6-0756BD1796D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530654" y="3622212"/>
                  <a:ext cx="1771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502AD2A-7BF9-44BB-03E8-109AFCB0845B}"/>
                    </a:ext>
                  </a:extLst>
                </p14:cNvPr>
                <p14:cNvContentPartPr/>
                <p14:nvPr/>
              </p14:nvContentPartPr>
              <p14:xfrm>
                <a:off x="1700934" y="3588372"/>
                <a:ext cx="360" cy="256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502AD2A-7BF9-44BB-03E8-109AFCB0845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692294" y="3579372"/>
                  <a:ext cx="180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406525F-4B4E-B082-6704-1B0FC95342BC}"/>
                    </a:ext>
                  </a:extLst>
                </p14:cNvPr>
                <p14:cNvContentPartPr/>
                <p14:nvPr/>
              </p14:nvContentPartPr>
              <p14:xfrm>
                <a:off x="1753854" y="3660372"/>
                <a:ext cx="76680" cy="100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406525F-4B4E-B082-6704-1B0FC95342B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744854" y="3651372"/>
                  <a:ext cx="943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ECDEDCB-6B87-B5E6-AC46-F1E113C182B2}"/>
                    </a:ext>
                  </a:extLst>
                </p14:cNvPr>
                <p14:cNvContentPartPr/>
                <p14:nvPr/>
              </p14:nvContentPartPr>
              <p14:xfrm>
                <a:off x="1830894" y="3594852"/>
                <a:ext cx="111960" cy="246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ECDEDCB-6B87-B5E6-AC46-F1E113C182B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821894" y="3585852"/>
                  <a:ext cx="1296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7033952-9D9C-B6B1-6925-E3A1D700919A}"/>
                    </a:ext>
                  </a:extLst>
                </p14:cNvPr>
                <p14:cNvContentPartPr/>
                <p14:nvPr/>
              </p14:nvContentPartPr>
              <p14:xfrm>
                <a:off x="2063094" y="3728052"/>
                <a:ext cx="12168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7033952-9D9C-B6B1-6925-E3A1D700919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054094" y="3719412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75EED66-1E18-6BEA-A4F1-78F208093C34}"/>
                    </a:ext>
                  </a:extLst>
                </p14:cNvPr>
                <p14:cNvContentPartPr/>
                <p14:nvPr/>
              </p14:nvContentPartPr>
              <p14:xfrm>
                <a:off x="2138334" y="3669372"/>
                <a:ext cx="360" cy="128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75EED66-1E18-6BEA-A4F1-78F208093C3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29334" y="3660372"/>
                  <a:ext cx="18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A7E0656-D5CC-DB05-F2C0-8EAE8F88918B}"/>
                    </a:ext>
                  </a:extLst>
                </p14:cNvPr>
                <p14:cNvContentPartPr/>
                <p14:nvPr/>
              </p14:nvContentPartPr>
              <p14:xfrm>
                <a:off x="2283774" y="3587292"/>
                <a:ext cx="86760" cy="186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A7E0656-D5CC-DB05-F2C0-8EAE8F88918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74774" y="3578652"/>
                  <a:ext cx="1044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CDC7719-514E-ABF7-CE00-F4F09D5E8155}"/>
                    </a:ext>
                  </a:extLst>
                </p14:cNvPr>
                <p14:cNvContentPartPr/>
                <p14:nvPr/>
              </p14:nvContentPartPr>
              <p14:xfrm>
                <a:off x="2429574" y="3588372"/>
                <a:ext cx="360" cy="299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CDC7719-514E-ABF7-CE00-F4F09D5E815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420574" y="3579372"/>
                  <a:ext cx="180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1EC121A-6B42-BB7C-7C37-796EF8B52D6A}"/>
                    </a:ext>
                  </a:extLst>
                </p14:cNvPr>
                <p14:cNvContentPartPr/>
                <p14:nvPr/>
              </p14:nvContentPartPr>
              <p14:xfrm>
                <a:off x="2485374" y="3703572"/>
                <a:ext cx="360" cy="59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1EC121A-6B42-BB7C-7C37-796EF8B52D6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476734" y="3694572"/>
                  <a:ext cx="180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262B14A-91F2-49A0-920D-2E32BB2E7801}"/>
                    </a:ext>
                  </a:extLst>
                </p14:cNvPr>
                <p14:cNvContentPartPr/>
                <p14:nvPr/>
              </p14:nvContentPartPr>
              <p14:xfrm>
                <a:off x="2495094" y="3624012"/>
                <a:ext cx="159480" cy="273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262B14A-91F2-49A0-920D-2E32BB2E780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486094" y="3615012"/>
                  <a:ext cx="1771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7A82ED9-4314-09BE-986C-088765826954}"/>
                    </a:ext>
                  </a:extLst>
                </p14:cNvPr>
                <p14:cNvContentPartPr/>
                <p14:nvPr/>
              </p14:nvContentPartPr>
              <p14:xfrm>
                <a:off x="2765454" y="3781692"/>
                <a:ext cx="2469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7A82ED9-4314-09BE-986C-08876582695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756814" y="3773052"/>
                  <a:ext cx="264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88E539E-F565-3585-040A-46AC48A63EF0}"/>
                    </a:ext>
                  </a:extLst>
                </p14:cNvPr>
                <p14:cNvContentPartPr/>
                <p14:nvPr/>
              </p14:nvContentPartPr>
              <p14:xfrm>
                <a:off x="2305734" y="4310172"/>
                <a:ext cx="712800" cy="4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88E539E-F565-3585-040A-46AC48A63EF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297094" y="4301172"/>
                  <a:ext cx="7304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6A45174-DA00-76A2-61BA-9E2A28677D0D}"/>
                    </a:ext>
                  </a:extLst>
                </p14:cNvPr>
                <p14:cNvContentPartPr/>
                <p14:nvPr/>
              </p14:nvContentPartPr>
              <p14:xfrm>
                <a:off x="2372334" y="4826052"/>
                <a:ext cx="55620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6A45174-DA00-76A2-61BA-9E2A28677D0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363694" y="4817052"/>
                  <a:ext cx="57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65208F9-DCA1-4962-FE4A-9A6EF2F9F495}"/>
                    </a:ext>
                  </a:extLst>
                </p14:cNvPr>
                <p14:cNvContentPartPr/>
                <p14:nvPr/>
              </p14:nvContentPartPr>
              <p14:xfrm>
                <a:off x="2921334" y="3835332"/>
                <a:ext cx="89280" cy="1019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65208F9-DCA1-4962-FE4A-9A6EF2F9F49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912334" y="3826332"/>
                  <a:ext cx="106920" cy="10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332E2E4-B639-A316-569C-9BEA943A59C8}"/>
                    </a:ext>
                  </a:extLst>
                </p14:cNvPr>
                <p14:cNvContentPartPr/>
                <p14:nvPr/>
              </p14:nvContentPartPr>
              <p14:xfrm>
                <a:off x="3069294" y="4266252"/>
                <a:ext cx="2412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332E2E4-B639-A316-569C-9BEA943A59C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060294" y="4257612"/>
                  <a:ext cx="25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C444653-3800-BA6E-8C19-5C3C1F065D43}"/>
                    </a:ext>
                  </a:extLst>
                </p14:cNvPr>
                <p14:cNvContentPartPr/>
                <p14:nvPr/>
              </p14:nvContentPartPr>
              <p14:xfrm>
                <a:off x="3088014" y="4339332"/>
                <a:ext cx="272520" cy="2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C444653-3800-BA6E-8C19-5C3C1F065D4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79374" y="4330332"/>
                  <a:ext cx="290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2D5D611-E46E-3818-36A2-A454566934A5}"/>
                    </a:ext>
                  </a:extLst>
                </p14:cNvPr>
                <p14:cNvContentPartPr/>
                <p14:nvPr/>
              </p14:nvContentPartPr>
              <p14:xfrm>
                <a:off x="3202134" y="4184532"/>
                <a:ext cx="212400" cy="219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2D5D611-E46E-3818-36A2-A454566934A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193134" y="4175892"/>
                  <a:ext cx="23004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1A41B0-9202-FCB6-FCF0-EF4DBB8B886F}"/>
                    </a:ext>
                  </a:extLst>
                </p14:cNvPr>
                <p14:cNvContentPartPr/>
                <p14:nvPr/>
              </p14:nvContentPartPr>
              <p14:xfrm>
                <a:off x="3052734" y="4284252"/>
                <a:ext cx="360000" cy="36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1A41B0-9202-FCB6-FCF0-EF4DBB8B886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043734" y="4275612"/>
                  <a:ext cx="3776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28471C6-024B-0BF4-64CF-6BDCD2B7E965}"/>
                    </a:ext>
                  </a:extLst>
                </p14:cNvPr>
                <p14:cNvContentPartPr/>
                <p14:nvPr/>
              </p14:nvContentPartPr>
              <p14:xfrm>
                <a:off x="3626214" y="4219092"/>
                <a:ext cx="182520" cy="150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28471C6-024B-0BF4-64CF-6BDCD2B7E96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617214" y="4210092"/>
                  <a:ext cx="2001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EA4FC4A-CDC4-15F7-E845-1F9B4F75A75B}"/>
                    </a:ext>
                  </a:extLst>
                </p14:cNvPr>
                <p14:cNvContentPartPr/>
                <p14:nvPr/>
              </p14:nvContentPartPr>
              <p14:xfrm>
                <a:off x="3811614" y="3932892"/>
                <a:ext cx="30240" cy="784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EA4FC4A-CDC4-15F7-E845-1F9B4F75A75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802614" y="3924252"/>
                  <a:ext cx="47880" cy="80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99F9D1E-271C-3DA1-5D16-4D0EC229D9FC}"/>
                    </a:ext>
                  </a:extLst>
                </p14:cNvPr>
                <p14:cNvContentPartPr/>
                <p14:nvPr/>
              </p14:nvContentPartPr>
              <p14:xfrm>
                <a:off x="3910974" y="4256172"/>
                <a:ext cx="95400" cy="105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99F9D1E-271C-3DA1-5D16-4D0EC229D9F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902334" y="4247532"/>
                  <a:ext cx="1130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D08CB4C-478D-FB82-ABFE-9C5D1F34DDB5}"/>
                    </a:ext>
                  </a:extLst>
                </p14:cNvPr>
                <p14:cNvContentPartPr/>
                <p14:nvPr/>
              </p14:nvContentPartPr>
              <p14:xfrm>
                <a:off x="4059654" y="4246092"/>
                <a:ext cx="106200" cy="1054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D08CB4C-478D-FB82-ABFE-9C5D1F34DDB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051014" y="4237092"/>
                  <a:ext cx="1238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CE625BA-24A7-09DB-0043-B9A53B20ED87}"/>
                    </a:ext>
                  </a:extLst>
                </p14:cNvPr>
                <p14:cNvContentPartPr/>
                <p14:nvPr/>
              </p14:nvContentPartPr>
              <p14:xfrm>
                <a:off x="4299774" y="4228812"/>
                <a:ext cx="108720" cy="7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CE625BA-24A7-09DB-0043-B9A53B20ED8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290774" y="4220172"/>
                  <a:ext cx="1263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7A9ACA5-56FD-2DC4-3C11-022F3C3DDB50}"/>
                    </a:ext>
                  </a:extLst>
                </p14:cNvPr>
                <p14:cNvContentPartPr/>
                <p14:nvPr/>
              </p14:nvContentPartPr>
              <p14:xfrm>
                <a:off x="4310934" y="3999492"/>
                <a:ext cx="340200" cy="640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7A9ACA5-56FD-2DC4-3C11-022F3C3DDB5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302294" y="3990492"/>
                  <a:ext cx="357840" cy="65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209C556-B969-15DC-C9F6-FBE9055729DF}"/>
                    </a:ext>
                  </a:extLst>
                </p14:cNvPr>
                <p14:cNvContentPartPr/>
                <p14:nvPr/>
              </p14:nvContentPartPr>
              <p14:xfrm>
                <a:off x="4816014" y="4183812"/>
                <a:ext cx="23760" cy="222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209C556-B969-15DC-C9F6-FBE9055729D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807374" y="4174812"/>
                  <a:ext cx="414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1E1AC45-3B21-08AA-7667-9391F658D1E9}"/>
                    </a:ext>
                  </a:extLst>
                </p14:cNvPr>
                <p14:cNvContentPartPr/>
                <p14:nvPr/>
              </p14:nvContentPartPr>
              <p14:xfrm>
                <a:off x="4719174" y="4329612"/>
                <a:ext cx="192240" cy="15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1E1AC45-3B21-08AA-7667-9391F658D1E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710534" y="4320612"/>
                  <a:ext cx="2098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C11410E-D89B-7B8D-CFCC-6AC446B072FF}"/>
                    </a:ext>
                  </a:extLst>
                </p14:cNvPr>
                <p14:cNvContentPartPr/>
                <p14:nvPr/>
              </p14:nvContentPartPr>
              <p14:xfrm>
                <a:off x="5026974" y="4147092"/>
                <a:ext cx="148680" cy="226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C11410E-D89B-7B8D-CFCC-6AC446B072F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017974" y="4138452"/>
                  <a:ext cx="1663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54A5F17-7738-D9DF-492E-5277EDE90B35}"/>
                    </a:ext>
                  </a:extLst>
                </p14:cNvPr>
                <p14:cNvContentPartPr/>
                <p14:nvPr/>
              </p14:nvContentPartPr>
              <p14:xfrm>
                <a:off x="5173494" y="3943332"/>
                <a:ext cx="30240" cy="812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54A5F17-7738-D9DF-492E-5277EDE90B3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164494" y="3934332"/>
                  <a:ext cx="47880" cy="83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547EF7B-D241-F22E-81CC-66A392629C92}"/>
                    </a:ext>
                  </a:extLst>
                </p14:cNvPr>
                <p14:cNvContentPartPr/>
                <p14:nvPr/>
              </p14:nvContentPartPr>
              <p14:xfrm>
                <a:off x="5295534" y="4182372"/>
                <a:ext cx="360" cy="149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547EF7B-D241-F22E-81CC-66A392629C9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286894" y="4173732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169A0A6-1FD1-1B82-73CB-AE2C147AA847}"/>
                    </a:ext>
                  </a:extLst>
                </p14:cNvPr>
                <p14:cNvContentPartPr/>
                <p14:nvPr/>
              </p14:nvContentPartPr>
              <p14:xfrm>
                <a:off x="5429454" y="4113612"/>
                <a:ext cx="21240" cy="240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169A0A6-1FD1-1B82-73CB-AE2C147AA84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420454" y="4104612"/>
                  <a:ext cx="388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2461908-417A-1E68-26EB-97960CB38A9A}"/>
                    </a:ext>
                  </a:extLst>
                </p14:cNvPr>
                <p14:cNvContentPartPr/>
                <p14:nvPr/>
              </p14:nvContentPartPr>
              <p14:xfrm>
                <a:off x="5641854" y="4131252"/>
                <a:ext cx="360" cy="234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2461908-417A-1E68-26EB-97960CB38A9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633214" y="4122612"/>
                  <a:ext cx="18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93A9E30-E00D-0278-DD29-0DE12C3F2E5E}"/>
                    </a:ext>
                  </a:extLst>
                </p14:cNvPr>
                <p14:cNvContentPartPr/>
                <p14:nvPr/>
              </p14:nvContentPartPr>
              <p14:xfrm>
                <a:off x="5667774" y="3929652"/>
                <a:ext cx="299880" cy="716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93A9E30-E00D-0278-DD29-0DE12C3F2E5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659134" y="3921012"/>
                  <a:ext cx="317520" cy="73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382260F-C0B0-E9C2-5D66-83B40AD65C4F}"/>
                    </a:ext>
                  </a:extLst>
                </p14:cNvPr>
                <p14:cNvContentPartPr/>
                <p14:nvPr/>
              </p14:nvContentPartPr>
              <p14:xfrm>
                <a:off x="5293014" y="4139892"/>
                <a:ext cx="360" cy="115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382260F-C0B0-E9C2-5D66-83B40AD65C4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284014" y="4130892"/>
                  <a:ext cx="1800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B09F1C3-8252-BEFB-2A55-13D4F8BBC8BE}"/>
                  </a:ext>
                </a:extLst>
              </p14:cNvPr>
              <p14:cNvContentPartPr/>
              <p14:nvPr/>
            </p14:nvContentPartPr>
            <p14:xfrm>
              <a:off x="2945400" y="4662720"/>
              <a:ext cx="360" cy="52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B09F1C3-8252-BEFB-2A55-13D4F8BBC8B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936400" y="4653720"/>
                <a:ext cx="18000" cy="7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27E13F9E-D38C-249B-11FB-FEA0B1843795}"/>
              </a:ext>
            </a:extLst>
          </p:cNvPr>
          <p:cNvGrpSpPr/>
          <p:nvPr/>
        </p:nvGrpSpPr>
        <p:grpSpPr>
          <a:xfrm>
            <a:off x="2667000" y="3810000"/>
            <a:ext cx="5757120" cy="696960"/>
            <a:chOff x="2768400" y="3325680"/>
            <a:chExt cx="5757120" cy="69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FC468EC-3975-4CA0-AFE2-95CCCF6226E0}"/>
                    </a:ext>
                  </a:extLst>
                </p14:cNvPr>
                <p14:cNvContentPartPr/>
                <p14:nvPr/>
              </p14:nvContentPartPr>
              <p14:xfrm>
                <a:off x="2768400" y="3487680"/>
                <a:ext cx="3411000" cy="525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FC468EC-3975-4CA0-AFE2-95CCCF6226E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759760" y="3478680"/>
                  <a:ext cx="3428640" cy="54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1AF6379-1E5F-D1BB-DAF7-864807520259}"/>
                    </a:ext>
                  </a:extLst>
                </p14:cNvPr>
                <p14:cNvContentPartPr/>
                <p14:nvPr/>
              </p14:nvContentPartPr>
              <p14:xfrm>
                <a:off x="5963760" y="3901320"/>
                <a:ext cx="281160" cy="121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1AF6379-1E5F-D1BB-DAF7-86480752025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954760" y="3892320"/>
                  <a:ext cx="2988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A793B2D-0CD0-A665-7899-0C4DA686B7E2}"/>
                    </a:ext>
                  </a:extLst>
                </p14:cNvPr>
                <p14:cNvContentPartPr/>
                <p14:nvPr/>
              </p14:nvContentPartPr>
              <p14:xfrm>
                <a:off x="6475680" y="3666240"/>
                <a:ext cx="786600" cy="306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A793B2D-0CD0-A665-7899-0C4DA686B7E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466680" y="3657600"/>
                  <a:ext cx="80424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5B1C9D0-DF13-1434-1EB6-BEDF608E26EA}"/>
                    </a:ext>
                  </a:extLst>
                </p14:cNvPr>
                <p14:cNvContentPartPr/>
                <p14:nvPr/>
              </p14:nvContentPartPr>
              <p14:xfrm>
                <a:off x="6995520" y="3706560"/>
                <a:ext cx="14040" cy="118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5B1C9D0-DF13-1434-1EB6-BEDF608E26E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986880" y="3697920"/>
                  <a:ext cx="316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52E7014-49EA-99C4-BDE4-1A23C5232AE5}"/>
                    </a:ext>
                  </a:extLst>
                </p14:cNvPr>
                <p14:cNvContentPartPr/>
                <p14:nvPr/>
              </p14:nvContentPartPr>
              <p14:xfrm>
                <a:off x="7442280" y="3325680"/>
                <a:ext cx="582480" cy="582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52E7014-49EA-99C4-BDE4-1A23C5232AE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433280" y="3316680"/>
                  <a:ext cx="600120" cy="60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02116D5-A8AA-55A3-EB15-B7A65DA7DA0A}"/>
                    </a:ext>
                  </a:extLst>
                </p14:cNvPr>
                <p14:cNvContentPartPr/>
                <p14:nvPr/>
              </p14:nvContentPartPr>
              <p14:xfrm>
                <a:off x="8142480" y="3529440"/>
                <a:ext cx="324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02116D5-A8AA-55A3-EB15-B7A65DA7DA0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133480" y="352080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E2739F-45B8-8A78-63CE-E362388139B8}"/>
                    </a:ext>
                  </a:extLst>
                </p14:cNvPr>
                <p14:cNvContentPartPr/>
                <p14:nvPr/>
              </p14:nvContentPartPr>
              <p14:xfrm>
                <a:off x="8362440" y="3337200"/>
                <a:ext cx="163080" cy="36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E2739F-45B8-8A78-63CE-E362388139B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353440" y="3328200"/>
                  <a:ext cx="180720" cy="38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BFEEBD8-621B-23B7-4A16-7D95A3AE5E61}"/>
              </a:ext>
            </a:extLst>
          </p:cNvPr>
          <p:cNvGrpSpPr/>
          <p:nvPr/>
        </p:nvGrpSpPr>
        <p:grpSpPr>
          <a:xfrm>
            <a:off x="1213361" y="2671452"/>
            <a:ext cx="751320" cy="355320"/>
            <a:chOff x="1213361" y="2671452"/>
            <a:chExt cx="751320" cy="35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CDFBB88-B667-93EA-0063-FF8628028661}"/>
                    </a:ext>
                  </a:extLst>
                </p14:cNvPr>
                <p14:cNvContentPartPr/>
                <p14:nvPr/>
              </p14:nvContentPartPr>
              <p14:xfrm>
                <a:off x="1247921" y="2671452"/>
                <a:ext cx="156240" cy="355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CDFBB88-B667-93EA-0063-FF862802866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239281" y="2662812"/>
                  <a:ext cx="17388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A48C63D-8923-A426-1CD9-02FCC23F609E}"/>
                    </a:ext>
                  </a:extLst>
                </p14:cNvPr>
                <p14:cNvContentPartPr/>
                <p14:nvPr/>
              </p14:nvContentPartPr>
              <p14:xfrm>
                <a:off x="1213361" y="2685492"/>
                <a:ext cx="751320" cy="303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A48C63D-8923-A426-1CD9-02FCC23F609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204721" y="2676492"/>
                  <a:ext cx="7689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1632AD2-D76B-2315-72DF-6E39570779ED}"/>
                    </a:ext>
                  </a:extLst>
                </p14:cNvPr>
                <p14:cNvContentPartPr/>
                <p14:nvPr/>
              </p14:nvContentPartPr>
              <p14:xfrm>
                <a:off x="1687841" y="2691612"/>
                <a:ext cx="25560" cy="57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1632AD2-D76B-2315-72DF-6E39570779E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679201" y="2682972"/>
                  <a:ext cx="4320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4E53197-ACF5-E176-B256-5BD0D4C3FC19}"/>
                  </a:ext>
                </a:extLst>
              </p14:cNvPr>
              <p14:cNvContentPartPr/>
              <p14:nvPr/>
            </p14:nvContentPartPr>
            <p14:xfrm>
              <a:off x="4415921" y="3229812"/>
              <a:ext cx="500760" cy="2811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4E53197-ACF5-E176-B256-5BD0D4C3FC1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407281" y="3220812"/>
                <a:ext cx="518400" cy="29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EF73E7DD-3C1F-18D9-AC6F-80820B6376FD}"/>
              </a:ext>
            </a:extLst>
          </p:cNvPr>
          <p:cNvGrpSpPr/>
          <p:nvPr/>
        </p:nvGrpSpPr>
        <p:grpSpPr>
          <a:xfrm>
            <a:off x="579401" y="4418892"/>
            <a:ext cx="502560" cy="531360"/>
            <a:chOff x="579401" y="4418892"/>
            <a:chExt cx="502560" cy="53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E2E0839-B4AD-E7E7-A3EA-6ED834A6A61D}"/>
                    </a:ext>
                  </a:extLst>
                </p14:cNvPr>
                <p14:cNvContentPartPr/>
                <p14:nvPr/>
              </p14:nvContentPartPr>
              <p14:xfrm>
                <a:off x="579401" y="4418892"/>
                <a:ext cx="56160" cy="531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E2E0839-B4AD-E7E7-A3EA-6ED834A6A61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70761" y="4410252"/>
                  <a:ext cx="73800" cy="54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28D777F-2733-6026-54AB-C2EB112CE3B3}"/>
                    </a:ext>
                  </a:extLst>
                </p14:cNvPr>
                <p14:cNvContentPartPr/>
                <p14:nvPr/>
              </p14:nvContentPartPr>
              <p14:xfrm>
                <a:off x="729521" y="4572612"/>
                <a:ext cx="164520" cy="167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28D777F-2733-6026-54AB-C2EB112CE3B3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20521" y="4563972"/>
                  <a:ext cx="1821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CA7D533-F9AB-6CD4-4AD7-56D6CE600F8B}"/>
                    </a:ext>
                  </a:extLst>
                </p14:cNvPr>
                <p14:cNvContentPartPr/>
                <p14:nvPr/>
              </p14:nvContentPartPr>
              <p14:xfrm>
                <a:off x="794321" y="4459932"/>
                <a:ext cx="11520" cy="431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CA7D533-F9AB-6CD4-4AD7-56D6CE600F8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85321" y="4451292"/>
                  <a:ext cx="2916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B20EBDE-E55B-8BBD-1715-ECBADD9A515E}"/>
                    </a:ext>
                  </a:extLst>
                </p14:cNvPr>
                <p14:cNvContentPartPr/>
                <p14:nvPr/>
              </p14:nvContentPartPr>
              <p14:xfrm>
                <a:off x="906281" y="4445892"/>
                <a:ext cx="175680" cy="375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B20EBDE-E55B-8BBD-1715-ECBADD9A515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97641" y="4437252"/>
                  <a:ext cx="193320" cy="39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EAF744-1475-A0C0-9CB9-68CB4F2CA100}"/>
              </a:ext>
            </a:extLst>
          </p:cNvPr>
          <p:cNvGrpSpPr/>
          <p:nvPr/>
        </p:nvGrpSpPr>
        <p:grpSpPr>
          <a:xfrm>
            <a:off x="2968361" y="5077332"/>
            <a:ext cx="325080" cy="217080"/>
            <a:chOff x="2968361" y="5077332"/>
            <a:chExt cx="325080" cy="21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29CDD9A-3017-7C1D-A26E-1EA92EEC8024}"/>
                    </a:ext>
                  </a:extLst>
                </p14:cNvPr>
                <p14:cNvContentPartPr/>
                <p14:nvPr/>
              </p14:nvContentPartPr>
              <p14:xfrm>
                <a:off x="3048281" y="5077332"/>
                <a:ext cx="245160" cy="217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29CDD9A-3017-7C1D-A26E-1EA92EEC802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039281" y="5068332"/>
                  <a:ext cx="2628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38F99F7-EBC0-217F-22EA-D5F680FF4888}"/>
                    </a:ext>
                  </a:extLst>
                </p14:cNvPr>
                <p14:cNvContentPartPr/>
                <p14:nvPr/>
              </p14:nvContentPartPr>
              <p14:xfrm>
                <a:off x="2968361" y="5157252"/>
                <a:ext cx="118440" cy="61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38F99F7-EBC0-217F-22EA-D5F680FF488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959361" y="5148252"/>
                  <a:ext cx="13608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DA004ED5-E930-98FA-0D03-2ED0952F0CDD}"/>
                  </a:ext>
                </a:extLst>
              </p14:cNvPr>
              <p14:cNvContentPartPr/>
              <p14:nvPr/>
            </p14:nvContentPartPr>
            <p14:xfrm>
              <a:off x="2870801" y="5765652"/>
              <a:ext cx="711360" cy="5083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DA004ED5-E930-98FA-0D03-2ED0952F0CDD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2862161" y="5756652"/>
                <a:ext cx="729000" cy="5259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97C179-A094-FBB0-B5F0-1A28225CA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2405"/>
    </mc:Choice>
    <mc:Fallback xmlns="">
      <p:transition advClick="0" advTm="15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2069971" y="-51183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Error corrupts qubits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4" y="518358"/>
            <a:ext cx="6718150" cy="2300423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22F95B70-3AC5-07C1-7870-86BB59A52BFE}"/>
              </a:ext>
            </a:extLst>
          </p:cNvPr>
          <p:cNvGrpSpPr/>
          <p:nvPr/>
        </p:nvGrpSpPr>
        <p:grpSpPr>
          <a:xfrm>
            <a:off x="215034" y="3708781"/>
            <a:ext cx="3482280" cy="464400"/>
            <a:chOff x="644334" y="3724092"/>
            <a:chExt cx="3482280" cy="46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84C64E0-4E7B-14C1-9B93-B0FD68CE5973}"/>
                    </a:ext>
                  </a:extLst>
                </p14:cNvPr>
                <p14:cNvContentPartPr/>
                <p14:nvPr/>
              </p14:nvContentPartPr>
              <p14:xfrm>
                <a:off x="644334" y="3976812"/>
                <a:ext cx="179640" cy="95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84C64E0-4E7B-14C1-9B93-B0FD68CE597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5334" y="3968172"/>
                  <a:ext cx="1972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96234C3-AF0E-283A-4284-367DD715103B}"/>
                    </a:ext>
                  </a:extLst>
                </p14:cNvPr>
                <p14:cNvContentPartPr/>
                <p14:nvPr/>
              </p14:nvContentPartPr>
              <p14:xfrm>
                <a:off x="864294" y="3860892"/>
                <a:ext cx="360" cy="309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96234C3-AF0E-283A-4284-367DD715103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55294" y="3851892"/>
                  <a:ext cx="1800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7EDB5F6-9BA1-9FAA-95A0-07A0F8311FD7}"/>
                    </a:ext>
                  </a:extLst>
                </p14:cNvPr>
                <p14:cNvContentPartPr/>
                <p14:nvPr/>
              </p14:nvContentPartPr>
              <p14:xfrm>
                <a:off x="937734" y="3964212"/>
                <a:ext cx="70200" cy="76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7EDB5F6-9BA1-9FAA-95A0-07A0F8311FD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29094" y="3955212"/>
                  <a:ext cx="878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8271E56-A245-4239-B3D6-918022ABB27A}"/>
                    </a:ext>
                  </a:extLst>
                </p14:cNvPr>
                <p14:cNvContentPartPr/>
                <p14:nvPr/>
              </p14:nvContentPartPr>
              <p14:xfrm>
                <a:off x="1110174" y="3960252"/>
                <a:ext cx="80640" cy="74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8271E56-A245-4239-B3D6-918022ABB27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01534" y="3951252"/>
                  <a:ext cx="9828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1C7A2A6-3972-FF88-61FA-6011A3CBD8E8}"/>
                    </a:ext>
                  </a:extLst>
                </p14:cNvPr>
                <p14:cNvContentPartPr/>
                <p14:nvPr/>
              </p14:nvContentPartPr>
              <p14:xfrm>
                <a:off x="1284414" y="3943692"/>
                <a:ext cx="90720" cy="943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1C7A2A6-3972-FF88-61FA-6011A3CBD8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75774" y="3934692"/>
                  <a:ext cx="1083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F6F30E8-D96F-F3A6-28A7-4DEE9A59C571}"/>
                    </a:ext>
                  </a:extLst>
                </p14:cNvPr>
                <p14:cNvContentPartPr/>
                <p14:nvPr/>
              </p14:nvContentPartPr>
              <p14:xfrm>
                <a:off x="1370094" y="3809412"/>
                <a:ext cx="142560" cy="293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F6F30E8-D96F-F3A6-28A7-4DEE9A59C57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61454" y="3800412"/>
                  <a:ext cx="16020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90D0DFE-EAF6-AFA1-0FF7-11291D4E2797}"/>
                    </a:ext>
                  </a:extLst>
                </p14:cNvPr>
                <p14:cNvContentPartPr/>
                <p14:nvPr/>
              </p14:nvContentPartPr>
              <p14:xfrm>
                <a:off x="1717134" y="3868812"/>
                <a:ext cx="360" cy="211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90D0DFE-EAF6-AFA1-0FF7-11291D4E279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08134" y="3859812"/>
                  <a:ext cx="180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BA29986-DC4E-FF7A-21DE-97C0E551EC0B}"/>
                    </a:ext>
                  </a:extLst>
                </p14:cNvPr>
                <p14:cNvContentPartPr/>
                <p14:nvPr/>
              </p14:nvContentPartPr>
              <p14:xfrm>
                <a:off x="1613454" y="3991212"/>
                <a:ext cx="170640" cy="11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BA29986-DC4E-FF7A-21DE-97C0E551EC0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604814" y="3982572"/>
                  <a:ext cx="1882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7B0943F-92B0-D0B1-FF7C-69D88EC8E445}"/>
                    </a:ext>
                  </a:extLst>
                </p14:cNvPr>
                <p14:cNvContentPartPr/>
                <p14:nvPr/>
              </p14:nvContentPartPr>
              <p14:xfrm>
                <a:off x="1994694" y="3820212"/>
                <a:ext cx="79560" cy="19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7B0943F-92B0-D0B1-FF7C-69D88EC8E44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86054" y="3811572"/>
                  <a:ext cx="972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ECD2812-3F0D-6ACE-4056-5F4B2E05B56A}"/>
                    </a:ext>
                  </a:extLst>
                </p14:cNvPr>
                <p14:cNvContentPartPr/>
                <p14:nvPr/>
              </p14:nvContentPartPr>
              <p14:xfrm>
                <a:off x="2130054" y="3773412"/>
                <a:ext cx="24840" cy="415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ECD2812-3F0D-6ACE-4056-5F4B2E05B56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121054" y="3764772"/>
                  <a:ext cx="4248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11F6128-F21A-CF33-0BF9-6836F8476D4C}"/>
                    </a:ext>
                  </a:extLst>
                </p14:cNvPr>
                <p14:cNvContentPartPr/>
                <p14:nvPr/>
              </p14:nvContentPartPr>
              <p14:xfrm>
                <a:off x="2185134" y="3887172"/>
                <a:ext cx="360" cy="1508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11F6128-F21A-CF33-0BF9-6836F8476D4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76494" y="3878532"/>
                  <a:ext cx="180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0CB5E22-F123-7C0C-356C-F22293A778D8}"/>
                    </a:ext>
                  </a:extLst>
                </p14:cNvPr>
                <p14:cNvContentPartPr/>
                <p14:nvPr/>
              </p14:nvContentPartPr>
              <p14:xfrm>
                <a:off x="2276214" y="3884292"/>
                <a:ext cx="360" cy="111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0CB5E22-F123-7C0C-356C-F22293A778D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67214" y="3875652"/>
                  <a:ext cx="180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5FD1C21-88CE-61FC-20ED-28703AFEBE2F}"/>
                    </a:ext>
                  </a:extLst>
                </p14:cNvPr>
                <p14:cNvContentPartPr/>
                <p14:nvPr/>
              </p14:nvContentPartPr>
              <p14:xfrm>
                <a:off x="2349654" y="3894732"/>
                <a:ext cx="2880" cy="104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5FD1C21-88CE-61FC-20ED-28703AFEBE2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40654" y="3885732"/>
                  <a:ext cx="205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2A75CC2-3F86-F442-3283-53952D9EA7CC}"/>
                    </a:ext>
                  </a:extLst>
                </p14:cNvPr>
                <p14:cNvContentPartPr/>
                <p14:nvPr/>
              </p14:nvContentPartPr>
              <p14:xfrm>
                <a:off x="2406894" y="3724092"/>
                <a:ext cx="176760" cy="415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2A75CC2-3F86-F442-3283-53952D9EA7C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397894" y="3715452"/>
                  <a:ext cx="1944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2E3177E-ABAD-12CA-2AED-8805A4B3916A}"/>
                    </a:ext>
                  </a:extLst>
                </p14:cNvPr>
                <p14:cNvContentPartPr/>
                <p14:nvPr/>
              </p14:nvContentPartPr>
              <p14:xfrm>
                <a:off x="2785614" y="3943692"/>
                <a:ext cx="1321200" cy="10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2E3177E-ABAD-12CA-2AED-8805A4B3916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76974" y="3934692"/>
                  <a:ext cx="13388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9A11650-49BD-8CF8-8518-C31E01354E9F}"/>
                    </a:ext>
                  </a:extLst>
                </p14:cNvPr>
                <p14:cNvContentPartPr/>
                <p14:nvPr/>
              </p14:nvContentPartPr>
              <p14:xfrm>
                <a:off x="3972534" y="3884652"/>
                <a:ext cx="154080" cy="170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9A11650-49BD-8CF8-8518-C31E01354E9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63894" y="3876012"/>
                  <a:ext cx="171720" cy="18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F948BE2-8C14-F808-FCED-C9CB50A60F93}"/>
              </a:ext>
            </a:extLst>
          </p:cNvPr>
          <p:cNvGrpSpPr/>
          <p:nvPr/>
        </p:nvGrpSpPr>
        <p:grpSpPr>
          <a:xfrm>
            <a:off x="4092234" y="3619501"/>
            <a:ext cx="1730880" cy="506160"/>
            <a:chOff x="4521534" y="3634812"/>
            <a:chExt cx="173088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14:cNvPr>
                <p14:cNvContentPartPr/>
                <p14:nvPr/>
              </p14:nvContentPartPr>
              <p14:xfrm>
                <a:off x="4521534" y="3827052"/>
                <a:ext cx="174600" cy="183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512894" y="3818412"/>
                  <a:ext cx="1922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14:cNvPr>
                <p14:cNvContentPartPr/>
                <p14:nvPr/>
              </p14:nvContentPartPr>
              <p14:xfrm>
                <a:off x="4719534" y="3687732"/>
                <a:ext cx="360" cy="453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10534" y="3678732"/>
                  <a:ext cx="180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14:cNvPr>
                <p14:cNvContentPartPr/>
                <p14:nvPr/>
              </p14:nvContentPartPr>
              <p14:xfrm>
                <a:off x="4759494" y="3858372"/>
                <a:ext cx="78480" cy="93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750494" y="3849372"/>
                  <a:ext cx="961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14:cNvPr>
                <p14:cNvContentPartPr/>
                <p14:nvPr/>
              </p14:nvContentPartPr>
              <p14:xfrm>
                <a:off x="4872894" y="3825252"/>
                <a:ext cx="88560" cy="107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863894" y="3816252"/>
                  <a:ext cx="1062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14:cNvPr>
                <p14:cNvContentPartPr/>
                <p14:nvPr/>
              </p14:nvContentPartPr>
              <p14:xfrm>
                <a:off x="4995654" y="3820572"/>
                <a:ext cx="114120" cy="115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987014" y="3811572"/>
                  <a:ext cx="1317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14:cNvPr>
                <p14:cNvContentPartPr/>
                <p14:nvPr/>
              </p14:nvContentPartPr>
              <p14:xfrm>
                <a:off x="5024094" y="3757932"/>
                <a:ext cx="190080" cy="294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015454" y="3749292"/>
                  <a:ext cx="2077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14:cNvPr>
                <p14:cNvContentPartPr/>
                <p14:nvPr/>
              </p14:nvContentPartPr>
              <p14:xfrm>
                <a:off x="5416854" y="3801132"/>
                <a:ext cx="6840" cy="173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408214" y="3792132"/>
                  <a:ext cx="24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14:cNvPr>
                <p14:cNvContentPartPr/>
                <p14:nvPr/>
              </p14:nvContentPartPr>
              <p14:xfrm>
                <a:off x="5331174" y="3890412"/>
                <a:ext cx="173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322174" y="3881772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14:cNvPr>
                <p14:cNvContentPartPr/>
                <p14:nvPr/>
              </p14:nvContentPartPr>
              <p14:xfrm>
                <a:off x="5647974" y="3684132"/>
                <a:ext cx="109440" cy="254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638974" y="3675492"/>
                  <a:ext cx="1270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14:cNvPr>
                <p14:cNvContentPartPr/>
                <p14:nvPr/>
              </p14:nvContentPartPr>
              <p14:xfrm>
                <a:off x="5859294" y="3663972"/>
                <a:ext cx="3960" cy="362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50654" y="3654972"/>
                  <a:ext cx="216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14:cNvPr>
                <p14:cNvContentPartPr/>
                <p14:nvPr/>
              </p14:nvContentPartPr>
              <p14:xfrm>
                <a:off x="5962614" y="3787452"/>
                <a:ext cx="360" cy="145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953974" y="3778812"/>
                  <a:ext cx="180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14:cNvPr>
                <p14:cNvContentPartPr/>
                <p14:nvPr/>
              </p14:nvContentPartPr>
              <p14:xfrm>
                <a:off x="6034974" y="3792492"/>
                <a:ext cx="360" cy="107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026334" y="378385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14:cNvPr>
                <p14:cNvContentPartPr/>
                <p14:nvPr/>
              </p14:nvContentPartPr>
              <p14:xfrm>
                <a:off x="6105174" y="3782772"/>
                <a:ext cx="360" cy="143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096534" y="3773772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14:cNvPr>
                <p14:cNvContentPartPr/>
                <p14:nvPr/>
              </p14:nvContentPartPr>
              <p14:xfrm>
                <a:off x="6101934" y="3634812"/>
                <a:ext cx="150480" cy="307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92934" y="3625812"/>
                  <a:ext cx="16812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9A6257A-7F37-6E33-8C97-4C3E5593DD29}"/>
              </a:ext>
            </a:extLst>
          </p:cNvPr>
          <p:cNvGrpSpPr/>
          <p:nvPr/>
        </p:nvGrpSpPr>
        <p:grpSpPr>
          <a:xfrm>
            <a:off x="7154309" y="3169141"/>
            <a:ext cx="668520" cy="841320"/>
            <a:chOff x="6847854" y="3173652"/>
            <a:chExt cx="668520" cy="8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14:cNvPr>
                <p14:cNvContentPartPr/>
                <p14:nvPr/>
              </p14:nvContentPartPr>
              <p14:xfrm>
                <a:off x="7046214" y="3173652"/>
                <a:ext cx="180360" cy="286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37574" y="3165012"/>
                  <a:ext cx="198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14:cNvPr>
                <p14:cNvContentPartPr/>
                <p14:nvPr/>
              </p14:nvContentPartPr>
              <p14:xfrm>
                <a:off x="6847854" y="3486132"/>
                <a:ext cx="556920" cy="2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839214" y="3477492"/>
                  <a:ext cx="574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14:cNvPr>
                <p14:cNvContentPartPr/>
                <p14:nvPr/>
              </p14:nvContentPartPr>
              <p14:xfrm>
                <a:off x="6972414" y="3666132"/>
                <a:ext cx="15840" cy="295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963414" y="3657132"/>
                  <a:ext cx="33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14:cNvPr>
                <p14:cNvContentPartPr/>
                <p14:nvPr/>
              </p14:nvContentPartPr>
              <p14:xfrm>
                <a:off x="7049814" y="3840372"/>
                <a:ext cx="828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041174" y="3831732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14:cNvPr>
                <p14:cNvContentPartPr/>
                <p14:nvPr/>
              </p14:nvContentPartPr>
              <p14:xfrm>
                <a:off x="7215774" y="3767292"/>
                <a:ext cx="80280" cy="24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06774" y="3758652"/>
                  <a:ext cx="97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14:cNvPr>
                <p14:cNvContentPartPr/>
                <p14:nvPr/>
              </p14:nvContentPartPr>
              <p14:xfrm>
                <a:off x="7263294" y="3714732"/>
                <a:ext cx="118440" cy="241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254294" y="3705732"/>
                  <a:ext cx="136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14:cNvPr>
                <p14:cNvContentPartPr/>
                <p14:nvPr/>
              </p14:nvContentPartPr>
              <p14:xfrm>
                <a:off x="6871974" y="3685212"/>
                <a:ext cx="108000" cy="287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62974" y="3676572"/>
                  <a:ext cx="125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14:cNvPr>
                <p14:cNvContentPartPr/>
                <p14:nvPr/>
              </p14:nvContentPartPr>
              <p14:xfrm>
                <a:off x="7401174" y="3580452"/>
                <a:ext cx="115200" cy="146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392174" y="3571812"/>
                  <a:ext cx="132840" cy="16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15623C6-3C4C-270F-1B79-B03D376285E4}"/>
              </a:ext>
            </a:extLst>
          </p:cNvPr>
          <p:cNvGrpSpPr/>
          <p:nvPr/>
        </p:nvGrpSpPr>
        <p:grpSpPr>
          <a:xfrm>
            <a:off x="4167474" y="4248781"/>
            <a:ext cx="1843200" cy="453960"/>
            <a:chOff x="4596774" y="4264092"/>
            <a:chExt cx="18432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14:cNvPr>
                <p14:cNvContentPartPr/>
                <p14:nvPr/>
              </p14:nvContentPartPr>
              <p14:xfrm>
                <a:off x="4596774" y="4409892"/>
                <a:ext cx="206640" cy="134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88134" y="4400892"/>
                  <a:ext cx="2242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14:cNvPr>
                <p14:cNvContentPartPr/>
                <p14:nvPr/>
              </p14:nvContentPartPr>
              <p14:xfrm>
                <a:off x="4850214" y="4309092"/>
                <a:ext cx="360" cy="408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841214" y="4300092"/>
                  <a:ext cx="1800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14:cNvPr>
                <p14:cNvContentPartPr/>
                <p14:nvPr/>
              </p14:nvContentPartPr>
              <p14:xfrm>
                <a:off x="4940214" y="4395492"/>
                <a:ext cx="53640" cy="182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931214" y="4386492"/>
                  <a:ext cx="71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14:cNvPr>
                <p14:cNvContentPartPr/>
                <p14:nvPr/>
              </p14:nvContentPartPr>
              <p14:xfrm>
                <a:off x="5082414" y="4432572"/>
                <a:ext cx="78120" cy="88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073774" y="4423932"/>
                  <a:ext cx="957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14:cNvPr>
                <p14:cNvContentPartPr/>
                <p14:nvPr/>
              </p14:nvContentPartPr>
              <p14:xfrm>
                <a:off x="5228934" y="4425012"/>
                <a:ext cx="89640" cy="95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219934" y="4416012"/>
                  <a:ext cx="1072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14:cNvPr>
                <p14:cNvContentPartPr/>
                <p14:nvPr/>
              </p14:nvContentPartPr>
              <p14:xfrm>
                <a:off x="5299494" y="4343652"/>
                <a:ext cx="126000" cy="245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290854" y="4334652"/>
                  <a:ext cx="1436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14:cNvPr>
                <p14:cNvContentPartPr/>
                <p14:nvPr/>
              </p14:nvContentPartPr>
              <p14:xfrm>
                <a:off x="5560854" y="4377132"/>
                <a:ext cx="360" cy="183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552214" y="4368132"/>
                  <a:ext cx="18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14:cNvPr>
                <p14:cNvContentPartPr/>
                <p14:nvPr/>
              </p14:nvContentPartPr>
              <p14:xfrm>
                <a:off x="5502894" y="4508172"/>
                <a:ext cx="167760" cy="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494254" y="4499172"/>
                  <a:ext cx="185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14:cNvPr>
                <p14:cNvContentPartPr/>
                <p14:nvPr/>
              </p14:nvContentPartPr>
              <p14:xfrm>
                <a:off x="5775414" y="4331772"/>
                <a:ext cx="94320" cy="198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766414" y="4323132"/>
                  <a:ext cx="1119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14:cNvPr>
                <p14:cNvContentPartPr/>
                <p14:nvPr/>
              </p14:nvContentPartPr>
              <p14:xfrm>
                <a:off x="5935614" y="4285692"/>
                <a:ext cx="360" cy="365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926974" y="4277052"/>
                  <a:ext cx="180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14:cNvPr>
                <p14:cNvContentPartPr/>
                <p14:nvPr/>
              </p14:nvContentPartPr>
              <p14:xfrm>
                <a:off x="6043614" y="4404132"/>
                <a:ext cx="86400" cy="76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034614" y="4395174"/>
                  <a:ext cx="104040" cy="942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14:cNvPr>
                <p14:cNvContentPartPr/>
                <p14:nvPr/>
              </p14:nvContentPartPr>
              <p14:xfrm>
                <a:off x="6176454" y="4388652"/>
                <a:ext cx="360" cy="98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167814" y="4379652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14:cNvPr>
                <p14:cNvContentPartPr/>
                <p14:nvPr/>
              </p14:nvContentPartPr>
              <p14:xfrm>
                <a:off x="6291294" y="4398372"/>
                <a:ext cx="360" cy="66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282294" y="4389372"/>
                  <a:ext cx="180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14:cNvPr>
                <p14:cNvContentPartPr/>
                <p14:nvPr/>
              </p14:nvContentPartPr>
              <p14:xfrm>
                <a:off x="6343134" y="4264092"/>
                <a:ext cx="96840" cy="314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334494" y="4255452"/>
                  <a:ext cx="11448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103E377-77BE-A3E1-B569-166208479A2F}"/>
              </a:ext>
            </a:extLst>
          </p:cNvPr>
          <p:cNvGrpSpPr/>
          <p:nvPr/>
        </p:nvGrpSpPr>
        <p:grpSpPr>
          <a:xfrm>
            <a:off x="4140834" y="4834861"/>
            <a:ext cx="1922760" cy="448560"/>
            <a:chOff x="4570134" y="4850172"/>
            <a:chExt cx="1922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14:cNvPr>
                <p14:cNvContentPartPr/>
                <p14:nvPr/>
              </p14:nvContentPartPr>
              <p14:xfrm>
                <a:off x="4570134" y="5027652"/>
                <a:ext cx="171000" cy="123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561134" y="5019012"/>
                  <a:ext cx="188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14:cNvPr>
                <p14:cNvContentPartPr/>
                <p14:nvPr/>
              </p14:nvContentPartPr>
              <p14:xfrm>
                <a:off x="4834734" y="4907412"/>
                <a:ext cx="360" cy="3913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826094" y="4898412"/>
                  <a:ext cx="1800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14:cNvPr>
                <p14:cNvContentPartPr/>
                <p14:nvPr/>
              </p14:nvContentPartPr>
              <p14:xfrm>
                <a:off x="4952094" y="5021172"/>
                <a:ext cx="98640" cy="114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943454" y="5012532"/>
                  <a:ext cx="1162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14:cNvPr>
                <p14:cNvContentPartPr/>
                <p14:nvPr/>
              </p14:nvContentPartPr>
              <p14:xfrm>
                <a:off x="5134254" y="5002812"/>
                <a:ext cx="360" cy="148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125254" y="4993812"/>
                  <a:ext cx="180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14:cNvPr>
                <p14:cNvContentPartPr/>
                <p14:nvPr/>
              </p14:nvContentPartPr>
              <p14:xfrm>
                <a:off x="5215614" y="4994892"/>
                <a:ext cx="117000" cy="127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206614" y="4986252"/>
                  <a:ext cx="1346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14:cNvPr>
                <p14:cNvContentPartPr/>
                <p14:nvPr/>
              </p14:nvContentPartPr>
              <p14:xfrm>
                <a:off x="5360334" y="4883652"/>
                <a:ext cx="89280" cy="240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351334" y="4875012"/>
                  <a:ext cx="1069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14:cNvPr>
                <p14:cNvContentPartPr/>
                <p14:nvPr/>
              </p14:nvContentPartPr>
              <p14:xfrm>
                <a:off x="5636094" y="4915692"/>
                <a:ext cx="360" cy="1908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627454" y="4906692"/>
                  <a:ext cx="180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14:cNvPr>
                <p14:cNvContentPartPr/>
                <p14:nvPr/>
              </p14:nvContentPartPr>
              <p14:xfrm>
                <a:off x="5560134" y="5029812"/>
                <a:ext cx="147240" cy="2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551494" y="5020812"/>
                  <a:ext cx="164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14:cNvPr>
                <p14:cNvContentPartPr/>
                <p14:nvPr/>
              </p14:nvContentPartPr>
              <p14:xfrm>
                <a:off x="5859654" y="4850172"/>
                <a:ext cx="110880" cy="224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851014" y="4841172"/>
                  <a:ext cx="128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14:cNvPr>
                <p14:cNvContentPartPr/>
                <p14:nvPr/>
              </p14:nvContentPartPr>
              <p14:xfrm>
                <a:off x="5989974" y="4875372"/>
                <a:ext cx="11880" cy="321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981334" y="4866732"/>
                  <a:ext cx="295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14:cNvPr>
                <p14:cNvContentPartPr/>
                <p14:nvPr/>
              </p14:nvContentPartPr>
              <p14:xfrm>
                <a:off x="6068454" y="4931892"/>
                <a:ext cx="360" cy="173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059814" y="4922892"/>
                  <a:ext cx="18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14:cNvPr>
                <p14:cNvContentPartPr/>
                <p14:nvPr/>
              </p14:nvContentPartPr>
              <p14:xfrm>
                <a:off x="6148734" y="4957092"/>
                <a:ext cx="76680" cy="95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139734" y="4948092"/>
                  <a:ext cx="943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14:cNvPr>
                <p14:cNvContentPartPr/>
                <p14:nvPr/>
              </p14:nvContentPartPr>
              <p14:xfrm>
                <a:off x="6323694" y="4908852"/>
                <a:ext cx="360" cy="149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314694" y="490021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14:cNvPr>
                <p14:cNvContentPartPr/>
                <p14:nvPr/>
              </p14:nvContentPartPr>
              <p14:xfrm>
                <a:off x="6333054" y="4856292"/>
                <a:ext cx="159840" cy="29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324414" y="4847652"/>
                  <a:ext cx="17748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99849A1-F28A-0F55-6449-7F09F3DA01B9}"/>
              </a:ext>
            </a:extLst>
          </p:cNvPr>
          <p:cNvGrpSpPr/>
          <p:nvPr/>
        </p:nvGrpSpPr>
        <p:grpSpPr>
          <a:xfrm>
            <a:off x="7150709" y="4123861"/>
            <a:ext cx="883080" cy="996480"/>
            <a:chOff x="6844254" y="4128372"/>
            <a:chExt cx="883080" cy="9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14:cNvPr>
                <p14:cNvContentPartPr/>
                <p14:nvPr/>
              </p14:nvContentPartPr>
              <p14:xfrm>
                <a:off x="6904374" y="4366692"/>
                <a:ext cx="112680" cy="28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895374" y="4358052"/>
                  <a:ext cx="1303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14:cNvPr>
                <p14:cNvContentPartPr/>
                <p14:nvPr/>
              </p14:nvContentPartPr>
              <p14:xfrm>
                <a:off x="7093734" y="4215492"/>
                <a:ext cx="132120" cy="385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085094" y="4206852"/>
                  <a:ext cx="1497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14:cNvPr>
                <p14:cNvContentPartPr/>
                <p14:nvPr/>
              </p14:nvContentPartPr>
              <p14:xfrm>
                <a:off x="7225494" y="4310532"/>
                <a:ext cx="2880" cy="192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216494" y="4301892"/>
                  <a:ext cx="20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14:cNvPr>
                <p14:cNvContentPartPr/>
                <p14:nvPr/>
              </p14:nvContentPartPr>
              <p14:xfrm>
                <a:off x="7266174" y="4394052"/>
                <a:ext cx="7020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257534" y="4385412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14:cNvPr>
                <p14:cNvContentPartPr/>
                <p14:nvPr/>
              </p14:nvContentPartPr>
              <p14:xfrm>
                <a:off x="7401894" y="4287132"/>
                <a:ext cx="102240" cy="233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392894" y="4278492"/>
                  <a:ext cx="119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14:cNvPr>
                <p14:cNvContentPartPr/>
                <p14:nvPr/>
              </p14:nvContentPartPr>
              <p14:xfrm>
                <a:off x="7483974" y="4218372"/>
                <a:ext cx="67320" cy="30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475334" y="4209372"/>
                  <a:ext cx="84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14:cNvPr>
                <p14:cNvContentPartPr/>
                <p14:nvPr/>
              </p14:nvContentPartPr>
              <p14:xfrm>
                <a:off x="7618614" y="4128372"/>
                <a:ext cx="108720" cy="77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609974" y="4119372"/>
                  <a:ext cx="1263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14:cNvPr>
                <p14:cNvContentPartPr/>
                <p14:nvPr/>
              </p14:nvContentPartPr>
              <p14:xfrm>
                <a:off x="6844254" y="4877892"/>
                <a:ext cx="101160" cy="246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835614" y="4868892"/>
                  <a:ext cx="1188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14:cNvPr>
                <p14:cNvContentPartPr/>
                <p14:nvPr/>
              </p14:nvContentPartPr>
              <p14:xfrm>
                <a:off x="7068894" y="4740732"/>
                <a:ext cx="100080" cy="348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059894" y="4732092"/>
                  <a:ext cx="11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14:cNvPr>
                <p14:cNvContentPartPr/>
                <p14:nvPr/>
              </p14:nvContentPartPr>
              <p14:xfrm>
                <a:off x="7171134" y="4846932"/>
                <a:ext cx="360" cy="173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162134" y="483793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14:cNvPr>
                <p14:cNvContentPartPr/>
                <p14:nvPr/>
              </p14:nvContentPartPr>
              <p14:xfrm>
                <a:off x="7171134" y="4950612"/>
                <a:ext cx="115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162134" y="4941972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14:cNvPr>
                <p14:cNvContentPartPr/>
                <p14:nvPr/>
              </p14:nvContentPartPr>
              <p14:xfrm>
                <a:off x="7341774" y="4820292"/>
                <a:ext cx="91800" cy="248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333134" y="4811652"/>
                  <a:ext cx="109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14:cNvPr>
                <p14:cNvContentPartPr/>
                <p14:nvPr/>
              </p14:nvContentPartPr>
              <p14:xfrm>
                <a:off x="7439694" y="4754052"/>
                <a:ext cx="62280" cy="228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7430694" y="4745412"/>
                  <a:ext cx="79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14:cNvPr>
                <p14:cNvContentPartPr/>
                <p14:nvPr/>
              </p14:nvContentPartPr>
              <p14:xfrm>
                <a:off x="7562094" y="4700052"/>
                <a:ext cx="135360" cy="9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553454" y="4691052"/>
                  <a:ext cx="1530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7010C16-0746-0F95-7475-A44B5489E609}"/>
              </a:ext>
            </a:extLst>
          </p:cNvPr>
          <p:cNvGrpSpPr/>
          <p:nvPr/>
        </p:nvGrpSpPr>
        <p:grpSpPr>
          <a:xfrm>
            <a:off x="4207074" y="5453701"/>
            <a:ext cx="1881000" cy="453960"/>
            <a:chOff x="4636374" y="5469012"/>
            <a:chExt cx="18810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14:cNvPr>
                <p14:cNvContentPartPr/>
                <p14:nvPr/>
              </p14:nvContentPartPr>
              <p14:xfrm>
                <a:off x="4636374" y="5705892"/>
                <a:ext cx="185400" cy="1144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627374" y="5697252"/>
                  <a:ext cx="2030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14:cNvPr>
                <p14:cNvContentPartPr/>
                <p14:nvPr/>
              </p14:nvContentPartPr>
              <p14:xfrm>
                <a:off x="4842294" y="5582772"/>
                <a:ext cx="360" cy="340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33654" y="5573772"/>
                  <a:ext cx="1800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14:cNvPr>
                <p14:cNvContentPartPr/>
                <p14:nvPr/>
              </p14:nvContentPartPr>
              <p14:xfrm>
                <a:off x="4898454" y="5663052"/>
                <a:ext cx="90000" cy="94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889454" y="5654412"/>
                  <a:ext cx="107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14:cNvPr>
                <p14:cNvContentPartPr/>
                <p14:nvPr/>
              </p14:nvContentPartPr>
              <p14:xfrm>
                <a:off x="5085654" y="5631012"/>
                <a:ext cx="102960" cy="74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077014" y="5622012"/>
                  <a:ext cx="1206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14:cNvPr>
                <p14:cNvContentPartPr/>
                <p14:nvPr/>
              </p14:nvContentPartPr>
              <p14:xfrm>
                <a:off x="5323614" y="5611212"/>
                <a:ext cx="360" cy="113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314614" y="5602212"/>
                  <a:ext cx="18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14:cNvPr>
                <p14:cNvContentPartPr/>
                <p14:nvPr/>
              </p14:nvContentPartPr>
              <p14:xfrm>
                <a:off x="5341974" y="5518332"/>
                <a:ext cx="136440" cy="376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332974" y="5509692"/>
                  <a:ext cx="1540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14:cNvPr>
                <p14:cNvContentPartPr/>
                <p14:nvPr/>
              </p14:nvContentPartPr>
              <p14:xfrm>
                <a:off x="5660934" y="5575212"/>
                <a:ext cx="360" cy="207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651934" y="5566212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14:cNvPr>
                <p14:cNvContentPartPr/>
                <p14:nvPr/>
              </p14:nvContentPartPr>
              <p14:xfrm>
                <a:off x="5580294" y="5673852"/>
                <a:ext cx="160920" cy="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571294" y="5664852"/>
                  <a:ext cx="17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14:cNvPr>
                <p14:cNvContentPartPr/>
                <p14:nvPr/>
              </p14:nvContentPartPr>
              <p14:xfrm>
                <a:off x="5857494" y="5493852"/>
                <a:ext cx="118440" cy="2952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848494" y="5485212"/>
                  <a:ext cx="1360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14:cNvPr>
                <p14:cNvContentPartPr/>
                <p14:nvPr/>
              </p14:nvContentPartPr>
              <p14:xfrm>
                <a:off x="6019494" y="5493492"/>
                <a:ext cx="360" cy="3726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010854" y="5484492"/>
                  <a:ext cx="180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14:cNvPr>
                <p14:cNvContentPartPr/>
                <p14:nvPr/>
              </p14:nvContentPartPr>
              <p14:xfrm>
                <a:off x="6130374" y="5606172"/>
                <a:ext cx="360" cy="1490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121374" y="559753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14:cNvPr>
                <p14:cNvContentPartPr/>
                <p14:nvPr/>
              </p14:nvContentPartPr>
              <p14:xfrm>
                <a:off x="6220014" y="5610492"/>
                <a:ext cx="360" cy="130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211374" y="5601852"/>
                  <a:ext cx="18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14:cNvPr>
                <p14:cNvContentPartPr/>
                <p14:nvPr/>
              </p14:nvContentPartPr>
              <p14:xfrm>
                <a:off x="6334494" y="5592852"/>
                <a:ext cx="84960" cy="120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325494" y="5583852"/>
                  <a:ext cx="1026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14:cNvPr>
                <p14:cNvContentPartPr/>
                <p14:nvPr/>
              </p14:nvContentPartPr>
              <p14:xfrm>
                <a:off x="6362574" y="5469012"/>
                <a:ext cx="154800" cy="383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353574" y="5460012"/>
                  <a:ext cx="172440" cy="40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B4391E8-8252-73C3-4379-B203EE7983C8}"/>
              </a:ext>
            </a:extLst>
          </p:cNvPr>
          <p:cNvGrpSpPr/>
          <p:nvPr/>
        </p:nvGrpSpPr>
        <p:grpSpPr>
          <a:xfrm>
            <a:off x="7129109" y="5276221"/>
            <a:ext cx="770760" cy="494640"/>
            <a:chOff x="6822654" y="5280732"/>
            <a:chExt cx="77076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14:cNvPr>
                <p14:cNvContentPartPr/>
                <p14:nvPr/>
              </p14:nvContentPartPr>
              <p14:xfrm>
                <a:off x="6822654" y="5511132"/>
                <a:ext cx="84960" cy="264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813654" y="5502132"/>
                  <a:ext cx="1026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14:cNvPr>
                <p14:cNvContentPartPr/>
                <p14:nvPr/>
              </p14:nvContentPartPr>
              <p14:xfrm>
                <a:off x="7013814" y="5346612"/>
                <a:ext cx="105480" cy="384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004814" y="5337972"/>
                  <a:ext cx="1231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14:cNvPr>
                <p14:cNvContentPartPr/>
                <p14:nvPr/>
              </p14:nvContentPartPr>
              <p14:xfrm>
                <a:off x="7133334" y="5509332"/>
                <a:ext cx="360" cy="18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124334" y="5500692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14:cNvPr>
                <p14:cNvContentPartPr/>
                <p14:nvPr/>
              </p14:nvContentPartPr>
              <p14:xfrm>
                <a:off x="7144494" y="5620932"/>
                <a:ext cx="11664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135494" y="5612292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14:cNvPr>
                <p14:cNvContentPartPr/>
                <p14:nvPr/>
              </p14:nvContentPartPr>
              <p14:xfrm>
                <a:off x="7293534" y="5506452"/>
                <a:ext cx="84600" cy="216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284894" y="5497812"/>
                  <a:ext cx="102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14:cNvPr>
                <p14:cNvContentPartPr/>
                <p14:nvPr/>
              </p14:nvContentPartPr>
              <p14:xfrm>
                <a:off x="7374534" y="5420052"/>
                <a:ext cx="65160" cy="261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365894" y="5411412"/>
                  <a:ext cx="82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14:cNvPr>
                <p14:cNvContentPartPr/>
                <p14:nvPr/>
              </p14:nvContentPartPr>
              <p14:xfrm>
                <a:off x="7456254" y="5280732"/>
                <a:ext cx="137160" cy="91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447254" y="5272092"/>
                  <a:ext cx="154800" cy="10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7234F449-438E-FC32-B1C6-B62F442FB1BD}"/>
                  </a:ext>
                </a:extLst>
              </p14:cNvPr>
              <p14:cNvContentPartPr/>
              <p14:nvPr/>
            </p14:nvContentPartPr>
            <p14:xfrm>
              <a:off x="3888114" y="4265341"/>
              <a:ext cx="215640" cy="16257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7234F449-438E-FC32-B1C6-B62F442FB1BD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879114" y="4256341"/>
                <a:ext cx="233280" cy="16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DA5FC01A-DE24-8315-374E-C601F4E395A5}"/>
                  </a:ext>
                </a:extLst>
              </p14:cNvPr>
              <p14:cNvContentPartPr/>
              <p14:nvPr/>
            </p14:nvContentPartPr>
            <p14:xfrm>
              <a:off x="2987754" y="4772581"/>
              <a:ext cx="74520" cy="3589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DA5FC01A-DE24-8315-374E-C601F4E395A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2979114" y="4763581"/>
                <a:ext cx="9216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3F9A5619-C156-79BE-BA5C-09C181A04447}"/>
                  </a:ext>
                </a:extLst>
              </p14:cNvPr>
              <p14:cNvContentPartPr/>
              <p14:nvPr/>
            </p14:nvContentPartPr>
            <p14:xfrm>
              <a:off x="3145074" y="4829101"/>
              <a:ext cx="332280" cy="33840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3F9A5619-C156-79BE-BA5C-09C181A0444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136074" y="4820461"/>
                <a:ext cx="34992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3F3E07E4-5B5C-0D4B-5303-9FAF16799114}"/>
                  </a:ext>
                </a:extLst>
              </p14:cNvPr>
              <p14:cNvContentPartPr/>
              <p14:nvPr/>
            </p14:nvContentPartPr>
            <p14:xfrm>
              <a:off x="3396714" y="4997941"/>
              <a:ext cx="71640" cy="4572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3F3E07E4-5B5C-0D4B-5303-9FAF16799114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388074" y="4989301"/>
                <a:ext cx="89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41255C26-E2C9-891B-6496-B2B7E5510B2F}"/>
                  </a:ext>
                </a:extLst>
              </p14:cNvPr>
              <p14:cNvContentPartPr/>
              <p14:nvPr/>
            </p14:nvContentPartPr>
            <p14:xfrm>
              <a:off x="3320034" y="4965541"/>
              <a:ext cx="612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41255C26-E2C9-891B-6496-B2B7E5510B2F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3311034" y="4956901"/>
                <a:ext cx="23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49BD114D-7B04-311C-A5F6-1B917AFD57F8}"/>
                  </a:ext>
                </a:extLst>
              </p14:cNvPr>
              <p14:cNvContentPartPr/>
              <p14:nvPr/>
            </p14:nvContentPartPr>
            <p14:xfrm>
              <a:off x="3104394" y="5349301"/>
              <a:ext cx="514080" cy="2271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49BD114D-7B04-311C-A5F6-1B917AFD57F8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095754" y="5340301"/>
                <a:ext cx="53172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7D4EBFC6-ECF2-7AC8-3930-826BB6DA179F}"/>
                  </a:ext>
                </a:extLst>
              </p14:cNvPr>
              <p14:cNvContentPartPr/>
              <p14:nvPr/>
            </p14:nvContentPartPr>
            <p14:xfrm>
              <a:off x="3450354" y="5406541"/>
              <a:ext cx="80640" cy="205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7D4EBFC6-ECF2-7AC8-3930-826BB6DA179F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441714" y="5397541"/>
                <a:ext cx="982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9FA779B8-63BE-AF81-4A20-DB54F53922F0}"/>
                  </a:ext>
                </a:extLst>
              </p14:cNvPr>
              <p14:cNvContentPartPr/>
              <p14:nvPr/>
            </p14:nvContentPartPr>
            <p14:xfrm>
              <a:off x="3240474" y="6071461"/>
              <a:ext cx="159840" cy="24192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9FA779B8-63BE-AF81-4A20-DB54F53922F0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231474" y="6062461"/>
                <a:ext cx="17748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783A2A18-D133-DEDE-4A48-05E37652EC90}"/>
                  </a:ext>
                </a:extLst>
              </p14:cNvPr>
              <p14:cNvContentPartPr/>
              <p14:nvPr/>
            </p14:nvContentPartPr>
            <p14:xfrm>
              <a:off x="3480954" y="6036901"/>
              <a:ext cx="295200" cy="24012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783A2A18-D133-DEDE-4A48-05E37652EC90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471954" y="6027901"/>
                <a:ext cx="31284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A6C7DAF7-8A39-E07F-40F3-7225416DE2D6}"/>
                  </a:ext>
                </a:extLst>
              </p14:cNvPr>
              <p14:cNvContentPartPr/>
              <p14:nvPr/>
            </p14:nvContentPartPr>
            <p14:xfrm>
              <a:off x="3717474" y="6193141"/>
              <a:ext cx="56880" cy="324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A6C7DAF7-8A39-E07F-40F3-7225416DE2D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3708834" y="6184141"/>
                <a:ext cx="745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B2A0FD4C-951A-91C0-17FC-F9D8D49B0733}"/>
                  </a:ext>
                </a:extLst>
              </p14:cNvPr>
              <p14:cNvContentPartPr/>
              <p14:nvPr/>
            </p14:nvContentPartPr>
            <p14:xfrm>
              <a:off x="3630354" y="6183061"/>
              <a:ext cx="8640" cy="36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B2A0FD4C-951A-91C0-17FC-F9D8D49B0733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621354" y="6174421"/>
                <a:ext cx="26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4E227656-43E9-2EAD-0BB6-4EFC0BFDE644}"/>
                  </a:ext>
                </a:extLst>
              </p14:cNvPr>
              <p14:cNvContentPartPr/>
              <p14:nvPr/>
            </p14:nvContentPartPr>
            <p14:xfrm>
              <a:off x="3584994" y="6089461"/>
              <a:ext cx="12960" cy="1620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4E227656-43E9-2EAD-0BB6-4EFC0BFDE644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575994" y="6080461"/>
                <a:ext cx="3060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14:cNvPr>
              <p14:cNvContentPartPr/>
              <p14:nvPr/>
            </p14:nvContentPartPr>
            <p14:xfrm>
              <a:off x="7263389" y="5999461"/>
              <a:ext cx="91800" cy="2300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7254749" y="5990461"/>
                <a:ext cx="1094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14:cNvPr>
              <p14:cNvContentPartPr/>
              <p14:nvPr/>
            </p14:nvContentPartPr>
            <p14:xfrm>
              <a:off x="7363829" y="5923861"/>
              <a:ext cx="140040" cy="471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7354829" y="5915221"/>
                <a:ext cx="1576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14:cNvPr>
              <p14:cNvContentPartPr/>
              <p14:nvPr/>
            </p14:nvContentPartPr>
            <p14:xfrm>
              <a:off x="7523309" y="5921341"/>
              <a:ext cx="88920" cy="2779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7514309" y="5912701"/>
                <a:ext cx="1065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14:cNvPr>
              <p14:cNvContentPartPr/>
              <p14:nvPr/>
            </p14:nvContentPartPr>
            <p14:xfrm>
              <a:off x="7614389" y="6005941"/>
              <a:ext cx="6480" cy="1602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605389" y="5996941"/>
                <a:ext cx="241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14:cNvPr>
              <p14:cNvContentPartPr/>
              <p14:nvPr/>
            </p14:nvContentPartPr>
            <p14:xfrm>
              <a:off x="7633109" y="6130861"/>
              <a:ext cx="104400" cy="9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7624109" y="6122221"/>
                <a:ext cx="1220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14:cNvPr>
              <p14:cNvContentPartPr/>
              <p14:nvPr/>
            </p14:nvContentPartPr>
            <p14:xfrm>
              <a:off x="7779269" y="5981101"/>
              <a:ext cx="69840" cy="229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7770269" y="5972461"/>
                <a:ext cx="874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14:cNvPr>
              <p14:cNvContentPartPr/>
              <p14:nvPr/>
            </p14:nvContentPartPr>
            <p14:xfrm>
              <a:off x="7854509" y="5927821"/>
              <a:ext cx="83880" cy="2505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7845509" y="5918821"/>
                <a:ext cx="10152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62259720-228C-EEB5-BA41-6C772479862B}"/>
                  </a:ext>
                </a:extLst>
              </p14:cNvPr>
              <p14:cNvContentPartPr/>
              <p14:nvPr/>
            </p14:nvContentPartPr>
            <p14:xfrm>
              <a:off x="3302754" y="6525781"/>
              <a:ext cx="132480" cy="17280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62259720-228C-EEB5-BA41-6C772479862B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3294114" y="6517141"/>
                <a:ext cx="15012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A79DBED7-4303-30E5-26D9-E3B74FC45865}"/>
                  </a:ext>
                </a:extLst>
              </p14:cNvPr>
              <p14:cNvContentPartPr/>
              <p14:nvPr/>
            </p14:nvContentPartPr>
            <p14:xfrm>
              <a:off x="3508314" y="6485461"/>
              <a:ext cx="387000" cy="2070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A79DBED7-4303-30E5-26D9-E3B74FC45865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3499314" y="6476461"/>
                <a:ext cx="4046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68935F02-4E39-CE71-5CD6-BAA7424A28F0}"/>
                  </a:ext>
                </a:extLst>
              </p14:cNvPr>
              <p14:cNvContentPartPr/>
              <p14:nvPr/>
            </p14:nvContentPartPr>
            <p14:xfrm>
              <a:off x="3795954" y="6602821"/>
              <a:ext cx="81720" cy="28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68935F02-4E39-CE71-5CD6-BAA7424A28F0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3787314" y="6594181"/>
                <a:ext cx="9936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9F8B20CC-E204-28F1-1131-6F0C068BF5A6}"/>
                  </a:ext>
                </a:extLst>
              </p14:cNvPr>
              <p14:cNvContentPartPr/>
              <p14:nvPr/>
            </p14:nvContentPartPr>
            <p14:xfrm>
              <a:off x="3714234" y="6534061"/>
              <a:ext cx="9360" cy="324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9F8B20CC-E204-28F1-1131-6F0C068BF5A6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3705234" y="6525421"/>
                <a:ext cx="27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14:cNvPr>
              <p14:cNvContentPartPr/>
              <p14:nvPr/>
            </p14:nvContentPartPr>
            <p14:xfrm>
              <a:off x="7377149" y="6507061"/>
              <a:ext cx="111960" cy="2782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7368509" y="6498061"/>
                <a:ext cx="1296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14:cNvPr>
              <p14:cNvContentPartPr/>
              <p14:nvPr/>
            </p14:nvContentPartPr>
            <p14:xfrm>
              <a:off x="7511429" y="6363421"/>
              <a:ext cx="104760" cy="1594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7502789" y="6354781"/>
                <a:ext cx="1224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14:cNvPr>
              <p14:cNvContentPartPr/>
              <p14:nvPr/>
            </p14:nvContentPartPr>
            <p14:xfrm>
              <a:off x="8109389" y="5994781"/>
              <a:ext cx="139680" cy="410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8100389" y="5985781"/>
                <a:ext cx="1573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14:cNvPr>
              <p14:cNvContentPartPr/>
              <p14:nvPr/>
            </p14:nvContentPartPr>
            <p14:xfrm>
              <a:off x="8142869" y="6086581"/>
              <a:ext cx="158760" cy="3744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8134229" y="6077581"/>
                <a:ext cx="176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14:cNvPr>
              <p14:cNvContentPartPr/>
              <p14:nvPr/>
            </p14:nvContentPartPr>
            <p14:xfrm>
              <a:off x="8436269" y="6008461"/>
              <a:ext cx="129240" cy="13320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8427269" y="5999461"/>
                <a:ext cx="1468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14:cNvPr>
              <p14:cNvContentPartPr/>
              <p14:nvPr/>
            </p14:nvContentPartPr>
            <p14:xfrm>
              <a:off x="8146829" y="6455581"/>
              <a:ext cx="173160" cy="547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8137829" y="6446941"/>
                <a:ext cx="1908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14:cNvPr>
              <p14:cNvContentPartPr/>
              <p14:nvPr/>
            </p14:nvContentPartPr>
            <p14:xfrm>
              <a:off x="8158349" y="6569341"/>
              <a:ext cx="170280" cy="70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8149709" y="6560701"/>
                <a:ext cx="1879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14:cNvPr>
              <p14:cNvContentPartPr/>
              <p14:nvPr/>
            </p14:nvContentPartPr>
            <p14:xfrm>
              <a:off x="8488469" y="6429661"/>
              <a:ext cx="111960" cy="153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8479829" y="6420661"/>
                <a:ext cx="129600" cy="171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C10F85-6692-3B4C-06E6-B443AC87C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8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6453"/>
    </mc:Choice>
    <mc:Fallback xmlns="">
      <p:transition advClick="0" advTm="146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192056" y="-51183"/>
            <a:ext cx="8589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Bob adds two ancilla bits, does CNOTs 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454900" cy="2552700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DF948BE2-8C14-F808-FCED-C9CB50A60F93}"/>
              </a:ext>
            </a:extLst>
          </p:cNvPr>
          <p:cNvGrpSpPr/>
          <p:nvPr/>
        </p:nvGrpSpPr>
        <p:grpSpPr>
          <a:xfrm>
            <a:off x="3130806" y="3748952"/>
            <a:ext cx="1730880" cy="506160"/>
            <a:chOff x="4521534" y="3634812"/>
            <a:chExt cx="173088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14:cNvPr>
                <p14:cNvContentPartPr/>
                <p14:nvPr/>
              </p14:nvContentPartPr>
              <p14:xfrm>
                <a:off x="4521534" y="3827052"/>
                <a:ext cx="174600" cy="183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2894" y="3818412"/>
                  <a:ext cx="1922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14:cNvPr>
                <p14:cNvContentPartPr/>
                <p14:nvPr/>
              </p14:nvContentPartPr>
              <p14:xfrm>
                <a:off x="4719534" y="3687732"/>
                <a:ext cx="360" cy="453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10534" y="3678732"/>
                  <a:ext cx="180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14:cNvPr>
                <p14:cNvContentPartPr/>
                <p14:nvPr/>
              </p14:nvContentPartPr>
              <p14:xfrm>
                <a:off x="4759494" y="3858372"/>
                <a:ext cx="78480" cy="93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50494" y="3849372"/>
                  <a:ext cx="961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14:cNvPr>
                <p14:cNvContentPartPr/>
                <p14:nvPr/>
              </p14:nvContentPartPr>
              <p14:xfrm>
                <a:off x="4872894" y="3825252"/>
                <a:ext cx="88560" cy="107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63894" y="3816252"/>
                  <a:ext cx="1062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14:cNvPr>
                <p14:cNvContentPartPr/>
                <p14:nvPr/>
              </p14:nvContentPartPr>
              <p14:xfrm>
                <a:off x="4995654" y="3820572"/>
                <a:ext cx="114120" cy="115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87014" y="3811572"/>
                  <a:ext cx="1317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14:cNvPr>
                <p14:cNvContentPartPr/>
                <p14:nvPr/>
              </p14:nvContentPartPr>
              <p14:xfrm>
                <a:off x="5024094" y="3757932"/>
                <a:ext cx="190080" cy="294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15454" y="3749292"/>
                  <a:ext cx="2077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14:cNvPr>
                <p14:cNvContentPartPr/>
                <p14:nvPr/>
              </p14:nvContentPartPr>
              <p14:xfrm>
                <a:off x="5416854" y="3801132"/>
                <a:ext cx="6840" cy="173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08214" y="3792132"/>
                  <a:ext cx="24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14:cNvPr>
                <p14:cNvContentPartPr/>
                <p14:nvPr/>
              </p14:nvContentPartPr>
              <p14:xfrm>
                <a:off x="5331174" y="3890412"/>
                <a:ext cx="173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22174" y="3881772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14:cNvPr>
                <p14:cNvContentPartPr/>
                <p14:nvPr/>
              </p14:nvContentPartPr>
              <p14:xfrm>
                <a:off x="5647974" y="3684132"/>
                <a:ext cx="109440" cy="254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38974" y="3675492"/>
                  <a:ext cx="1270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14:cNvPr>
                <p14:cNvContentPartPr/>
                <p14:nvPr/>
              </p14:nvContentPartPr>
              <p14:xfrm>
                <a:off x="5859294" y="3663972"/>
                <a:ext cx="3960" cy="362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50654" y="3654972"/>
                  <a:ext cx="216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14:cNvPr>
                <p14:cNvContentPartPr/>
                <p14:nvPr/>
              </p14:nvContentPartPr>
              <p14:xfrm>
                <a:off x="5962614" y="3787452"/>
                <a:ext cx="360" cy="145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53974" y="3778812"/>
                  <a:ext cx="180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14:cNvPr>
                <p14:cNvContentPartPr/>
                <p14:nvPr/>
              </p14:nvContentPartPr>
              <p14:xfrm>
                <a:off x="6034974" y="3792492"/>
                <a:ext cx="360" cy="107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026334" y="378385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14:cNvPr>
                <p14:cNvContentPartPr/>
                <p14:nvPr/>
              </p14:nvContentPartPr>
              <p14:xfrm>
                <a:off x="6105174" y="3782772"/>
                <a:ext cx="360" cy="143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096534" y="3773772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14:cNvPr>
                <p14:cNvContentPartPr/>
                <p14:nvPr/>
              </p14:nvContentPartPr>
              <p14:xfrm>
                <a:off x="6101934" y="3634812"/>
                <a:ext cx="150480" cy="307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92934" y="3625812"/>
                  <a:ext cx="16812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9A6257A-7F37-6E33-8C97-4C3E5593DD29}"/>
              </a:ext>
            </a:extLst>
          </p:cNvPr>
          <p:cNvGrpSpPr/>
          <p:nvPr/>
        </p:nvGrpSpPr>
        <p:grpSpPr>
          <a:xfrm>
            <a:off x="6847854" y="3173652"/>
            <a:ext cx="668520" cy="841320"/>
            <a:chOff x="6847854" y="3173652"/>
            <a:chExt cx="668520" cy="8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14:cNvPr>
                <p14:cNvContentPartPr/>
                <p14:nvPr/>
              </p14:nvContentPartPr>
              <p14:xfrm>
                <a:off x="7046214" y="3173652"/>
                <a:ext cx="180360" cy="286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37574" y="3165012"/>
                  <a:ext cx="198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14:cNvPr>
                <p14:cNvContentPartPr/>
                <p14:nvPr/>
              </p14:nvContentPartPr>
              <p14:xfrm>
                <a:off x="6847854" y="3486132"/>
                <a:ext cx="556920" cy="2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39214" y="3477492"/>
                  <a:ext cx="574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14:cNvPr>
                <p14:cNvContentPartPr/>
                <p14:nvPr/>
              </p14:nvContentPartPr>
              <p14:xfrm>
                <a:off x="6972414" y="3666132"/>
                <a:ext cx="15840" cy="295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63414" y="3657132"/>
                  <a:ext cx="33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14:cNvPr>
                <p14:cNvContentPartPr/>
                <p14:nvPr/>
              </p14:nvContentPartPr>
              <p14:xfrm>
                <a:off x="7049814" y="3840372"/>
                <a:ext cx="828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41174" y="3831732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14:cNvPr>
                <p14:cNvContentPartPr/>
                <p14:nvPr/>
              </p14:nvContentPartPr>
              <p14:xfrm>
                <a:off x="7215774" y="3767292"/>
                <a:ext cx="80280" cy="24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206774" y="3758652"/>
                  <a:ext cx="97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14:cNvPr>
                <p14:cNvContentPartPr/>
                <p14:nvPr/>
              </p14:nvContentPartPr>
              <p14:xfrm>
                <a:off x="7263294" y="3714732"/>
                <a:ext cx="118440" cy="241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254294" y="3705732"/>
                  <a:ext cx="136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14:cNvPr>
                <p14:cNvContentPartPr/>
                <p14:nvPr/>
              </p14:nvContentPartPr>
              <p14:xfrm>
                <a:off x="6871974" y="3685212"/>
                <a:ext cx="108000" cy="287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62974" y="3676572"/>
                  <a:ext cx="125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14:cNvPr>
                <p14:cNvContentPartPr/>
                <p14:nvPr/>
              </p14:nvContentPartPr>
              <p14:xfrm>
                <a:off x="7401174" y="3580452"/>
                <a:ext cx="115200" cy="146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392174" y="3571812"/>
                  <a:ext cx="132840" cy="16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15623C6-3C4C-270F-1B79-B03D376285E4}"/>
              </a:ext>
            </a:extLst>
          </p:cNvPr>
          <p:cNvGrpSpPr/>
          <p:nvPr/>
        </p:nvGrpSpPr>
        <p:grpSpPr>
          <a:xfrm>
            <a:off x="3206046" y="4378232"/>
            <a:ext cx="1843200" cy="453960"/>
            <a:chOff x="4596774" y="4264092"/>
            <a:chExt cx="18432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14:cNvPr>
                <p14:cNvContentPartPr/>
                <p14:nvPr/>
              </p14:nvContentPartPr>
              <p14:xfrm>
                <a:off x="4596774" y="4409892"/>
                <a:ext cx="206640" cy="134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88134" y="4400892"/>
                  <a:ext cx="2242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14:cNvPr>
                <p14:cNvContentPartPr/>
                <p14:nvPr/>
              </p14:nvContentPartPr>
              <p14:xfrm>
                <a:off x="4850214" y="4309092"/>
                <a:ext cx="360" cy="408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41214" y="4300092"/>
                  <a:ext cx="1800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14:cNvPr>
                <p14:cNvContentPartPr/>
                <p14:nvPr/>
              </p14:nvContentPartPr>
              <p14:xfrm>
                <a:off x="4940214" y="4395492"/>
                <a:ext cx="53640" cy="182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31214" y="4386852"/>
                  <a:ext cx="71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14:cNvPr>
                <p14:cNvContentPartPr/>
                <p14:nvPr/>
              </p14:nvContentPartPr>
              <p14:xfrm>
                <a:off x="5082414" y="4432572"/>
                <a:ext cx="78120" cy="88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073774" y="4423932"/>
                  <a:ext cx="957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14:cNvPr>
                <p14:cNvContentPartPr/>
                <p14:nvPr/>
              </p14:nvContentPartPr>
              <p14:xfrm>
                <a:off x="5228934" y="4425012"/>
                <a:ext cx="89640" cy="95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219934" y="4416012"/>
                  <a:ext cx="1072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14:cNvPr>
                <p14:cNvContentPartPr/>
                <p14:nvPr/>
              </p14:nvContentPartPr>
              <p14:xfrm>
                <a:off x="5299494" y="4343652"/>
                <a:ext cx="126000" cy="245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90854" y="4334652"/>
                  <a:ext cx="1436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14:cNvPr>
                <p14:cNvContentPartPr/>
                <p14:nvPr/>
              </p14:nvContentPartPr>
              <p14:xfrm>
                <a:off x="5560854" y="4377132"/>
                <a:ext cx="360" cy="183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552214" y="4368132"/>
                  <a:ext cx="18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14:cNvPr>
                <p14:cNvContentPartPr/>
                <p14:nvPr/>
              </p14:nvContentPartPr>
              <p14:xfrm>
                <a:off x="5502894" y="4508172"/>
                <a:ext cx="167760" cy="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94254" y="4499172"/>
                  <a:ext cx="185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14:cNvPr>
                <p14:cNvContentPartPr/>
                <p14:nvPr/>
              </p14:nvContentPartPr>
              <p14:xfrm>
                <a:off x="5775414" y="4331772"/>
                <a:ext cx="94320" cy="198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66414" y="4323132"/>
                  <a:ext cx="1119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14:cNvPr>
                <p14:cNvContentPartPr/>
                <p14:nvPr/>
              </p14:nvContentPartPr>
              <p14:xfrm>
                <a:off x="5935614" y="4285692"/>
                <a:ext cx="360" cy="365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26974" y="4277052"/>
                  <a:ext cx="180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14:cNvPr>
                <p14:cNvContentPartPr/>
                <p14:nvPr/>
              </p14:nvContentPartPr>
              <p14:xfrm>
                <a:off x="6043614" y="4404132"/>
                <a:ext cx="86400" cy="76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34614" y="4395132"/>
                  <a:ext cx="1040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14:cNvPr>
                <p14:cNvContentPartPr/>
                <p14:nvPr/>
              </p14:nvContentPartPr>
              <p14:xfrm>
                <a:off x="6176454" y="4388652"/>
                <a:ext cx="360" cy="98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67814" y="4379652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14:cNvPr>
                <p14:cNvContentPartPr/>
                <p14:nvPr/>
              </p14:nvContentPartPr>
              <p14:xfrm>
                <a:off x="6291294" y="4398372"/>
                <a:ext cx="360" cy="66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82294" y="4389372"/>
                  <a:ext cx="180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14:cNvPr>
                <p14:cNvContentPartPr/>
                <p14:nvPr/>
              </p14:nvContentPartPr>
              <p14:xfrm>
                <a:off x="6343134" y="4264092"/>
                <a:ext cx="96840" cy="314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334494" y="4255452"/>
                  <a:ext cx="11448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103E377-77BE-A3E1-B569-166208479A2F}"/>
              </a:ext>
            </a:extLst>
          </p:cNvPr>
          <p:cNvGrpSpPr/>
          <p:nvPr/>
        </p:nvGrpSpPr>
        <p:grpSpPr>
          <a:xfrm>
            <a:off x="3179406" y="4964312"/>
            <a:ext cx="1922760" cy="448560"/>
            <a:chOff x="4570134" y="4850172"/>
            <a:chExt cx="1922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14:cNvPr>
                <p14:cNvContentPartPr/>
                <p14:nvPr/>
              </p14:nvContentPartPr>
              <p14:xfrm>
                <a:off x="4570134" y="5027652"/>
                <a:ext cx="171000" cy="123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561134" y="5019012"/>
                  <a:ext cx="188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14:cNvPr>
                <p14:cNvContentPartPr/>
                <p14:nvPr/>
              </p14:nvContentPartPr>
              <p14:xfrm>
                <a:off x="4834734" y="4907412"/>
                <a:ext cx="360" cy="3913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26094" y="4898412"/>
                  <a:ext cx="1800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14:cNvPr>
                <p14:cNvContentPartPr/>
                <p14:nvPr/>
              </p14:nvContentPartPr>
              <p14:xfrm>
                <a:off x="4952094" y="5021172"/>
                <a:ext cx="98640" cy="114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943454" y="5012532"/>
                  <a:ext cx="1162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14:cNvPr>
                <p14:cNvContentPartPr/>
                <p14:nvPr/>
              </p14:nvContentPartPr>
              <p14:xfrm>
                <a:off x="5134254" y="5002812"/>
                <a:ext cx="360" cy="148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125614" y="4994172"/>
                  <a:ext cx="180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14:cNvPr>
                <p14:cNvContentPartPr/>
                <p14:nvPr/>
              </p14:nvContentPartPr>
              <p14:xfrm>
                <a:off x="5215614" y="4994892"/>
                <a:ext cx="117000" cy="127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206614" y="4986252"/>
                  <a:ext cx="1346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14:cNvPr>
                <p14:cNvContentPartPr/>
                <p14:nvPr/>
              </p14:nvContentPartPr>
              <p14:xfrm>
                <a:off x="5360334" y="4883652"/>
                <a:ext cx="89280" cy="240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51334" y="4875012"/>
                  <a:ext cx="1069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14:cNvPr>
                <p14:cNvContentPartPr/>
                <p14:nvPr/>
              </p14:nvContentPartPr>
              <p14:xfrm>
                <a:off x="5636094" y="4915692"/>
                <a:ext cx="360" cy="1908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627454" y="4906692"/>
                  <a:ext cx="180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14:cNvPr>
                <p14:cNvContentPartPr/>
                <p14:nvPr/>
              </p14:nvContentPartPr>
              <p14:xfrm>
                <a:off x="5560134" y="5029812"/>
                <a:ext cx="147240" cy="2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551494" y="5020812"/>
                  <a:ext cx="164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14:cNvPr>
                <p14:cNvContentPartPr/>
                <p14:nvPr/>
              </p14:nvContentPartPr>
              <p14:xfrm>
                <a:off x="5859654" y="4850172"/>
                <a:ext cx="110880" cy="224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851014" y="4841172"/>
                  <a:ext cx="128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14:cNvPr>
                <p14:cNvContentPartPr/>
                <p14:nvPr/>
              </p14:nvContentPartPr>
              <p14:xfrm>
                <a:off x="5989974" y="4875372"/>
                <a:ext cx="11880" cy="321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981334" y="4866732"/>
                  <a:ext cx="295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14:cNvPr>
                <p14:cNvContentPartPr/>
                <p14:nvPr/>
              </p14:nvContentPartPr>
              <p14:xfrm>
                <a:off x="6068454" y="4931892"/>
                <a:ext cx="360" cy="173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059814" y="4922892"/>
                  <a:ext cx="18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14:cNvPr>
                <p14:cNvContentPartPr/>
                <p14:nvPr/>
              </p14:nvContentPartPr>
              <p14:xfrm>
                <a:off x="6148734" y="4957092"/>
                <a:ext cx="76680" cy="95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140094" y="4948452"/>
                  <a:ext cx="943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14:cNvPr>
                <p14:cNvContentPartPr/>
                <p14:nvPr/>
              </p14:nvContentPartPr>
              <p14:xfrm>
                <a:off x="6323694" y="4908852"/>
                <a:ext cx="360" cy="149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14694" y="490021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14:cNvPr>
                <p14:cNvContentPartPr/>
                <p14:nvPr/>
              </p14:nvContentPartPr>
              <p14:xfrm>
                <a:off x="6333054" y="4856292"/>
                <a:ext cx="159840" cy="29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324414" y="4847652"/>
                  <a:ext cx="17748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99849A1-F28A-0F55-6449-7F09F3DA01B9}"/>
              </a:ext>
            </a:extLst>
          </p:cNvPr>
          <p:cNvGrpSpPr/>
          <p:nvPr/>
        </p:nvGrpSpPr>
        <p:grpSpPr>
          <a:xfrm>
            <a:off x="6844254" y="4128372"/>
            <a:ext cx="883080" cy="996480"/>
            <a:chOff x="6844254" y="4128372"/>
            <a:chExt cx="883080" cy="9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14:cNvPr>
                <p14:cNvContentPartPr/>
                <p14:nvPr/>
              </p14:nvContentPartPr>
              <p14:xfrm>
                <a:off x="6904374" y="4366692"/>
                <a:ext cx="112680" cy="28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895374" y="4358052"/>
                  <a:ext cx="1303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14:cNvPr>
                <p14:cNvContentPartPr/>
                <p14:nvPr/>
              </p14:nvContentPartPr>
              <p14:xfrm>
                <a:off x="7093734" y="4215492"/>
                <a:ext cx="132120" cy="385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85094" y="4206852"/>
                  <a:ext cx="1497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14:cNvPr>
                <p14:cNvContentPartPr/>
                <p14:nvPr/>
              </p14:nvContentPartPr>
              <p14:xfrm>
                <a:off x="7225494" y="4310532"/>
                <a:ext cx="2880" cy="192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216494" y="4301892"/>
                  <a:ext cx="20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14:cNvPr>
                <p14:cNvContentPartPr/>
                <p14:nvPr/>
              </p14:nvContentPartPr>
              <p14:xfrm>
                <a:off x="7266174" y="4394052"/>
                <a:ext cx="7020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257534" y="4385412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14:cNvPr>
                <p14:cNvContentPartPr/>
                <p14:nvPr/>
              </p14:nvContentPartPr>
              <p14:xfrm>
                <a:off x="7401894" y="4287132"/>
                <a:ext cx="102240" cy="233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392894" y="4278492"/>
                  <a:ext cx="119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14:cNvPr>
                <p14:cNvContentPartPr/>
                <p14:nvPr/>
              </p14:nvContentPartPr>
              <p14:xfrm>
                <a:off x="7483974" y="4218372"/>
                <a:ext cx="67320" cy="30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475334" y="4209372"/>
                  <a:ext cx="84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14:cNvPr>
                <p14:cNvContentPartPr/>
                <p14:nvPr/>
              </p14:nvContentPartPr>
              <p14:xfrm>
                <a:off x="7618614" y="4128372"/>
                <a:ext cx="108720" cy="77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609974" y="4119372"/>
                  <a:ext cx="1263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14:cNvPr>
                <p14:cNvContentPartPr/>
                <p14:nvPr/>
              </p14:nvContentPartPr>
              <p14:xfrm>
                <a:off x="6844254" y="4877892"/>
                <a:ext cx="101160" cy="246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835614" y="4868892"/>
                  <a:ext cx="1188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14:cNvPr>
                <p14:cNvContentPartPr/>
                <p14:nvPr/>
              </p14:nvContentPartPr>
              <p14:xfrm>
                <a:off x="7068894" y="4740732"/>
                <a:ext cx="100080" cy="348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059894" y="4732092"/>
                  <a:ext cx="11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14:cNvPr>
                <p14:cNvContentPartPr/>
                <p14:nvPr/>
              </p14:nvContentPartPr>
              <p14:xfrm>
                <a:off x="7171134" y="4846932"/>
                <a:ext cx="360" cy="173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162134" y="483793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14:cNvPr>
                <p14:cNvContentPartPr/>
                <p14:nvPr/>
              </p14:nvContentPartPr>
              <p14:xfrm>
                <a:off x="7171134" y="4950612"/>
                <a:ext cx="115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162134" y="4941972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14:cNvPr>
                <p14:cNvContentPartPr/>
                <p14:nvPr/>
              </p14:nvContentPartPr>
              <p14:xfrm>
                <a:off x="7341774" y="4820292"/>
                <a:ext cx="91800" cy="248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333134" y="4811652"/>
                  <a:ext cx="109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14:cNvPr>
                <p14:cNvContentPartPr/>
                <p14:nvPr/>
              </p14:nvContentPartPr>
              <p14:xfrm>
                <a:off x="7439694" y="4754052"/>
                <a:ext cx="62280" cy="228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430694" y="4745412"/>
                  <a:ext cx="79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14:cNvPr>
                <p14:cNvContentPartPr/>
                <p14:nvPr/>
              </p14:nvContentPartPr>
              <p14:xfrm>
                <a:off x="7562094" y="4700052"/>
                <a:ext cx="135360" cy="9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553454" y="4691052"/>
                  <a:ext cx="1530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7010C16-0746-0F95-7475-A44B5489E609}"/>
              </a:ext>
            </a:extLst>
          </p:cNvPr>
          <p:cNvGrpSpPr/>
          <p:nvPr/>
        </p:nvGrpSpPr>
        <p:grpSpPr>
          <a:xfrm>
            <a:off x="3245646" y="5583152"/>
            <a:ext cx="1881000" cy="453960"/>
            <a:chOff x="4636374" y="5469012"/>
            <a:chExt cx="18810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14:cNvPr>
                <p14:cNvContentPartPr/>
                <p14:nvPr/>
              </p14:nvContentPartPr>
              <p14:xfrm>
                <a:off x="4636374" y="5705892"/>
                <a:ext cx="185400" cy="1144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627374" y="5697252"/>
                  <a:ext cx="2030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14:cNvPr>
                <p14:cNvContentPartPr/>
                <p14:nvPr/>
              </p14:nvContentPartPr>
              <p14:xfrm>
                <a:off x="4842294" y="5582772"/>
                <a:ext cx="360" cy="340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833654" y="5573772"/>
                  <a:ext cx="1800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14:cNvPr>
                <p14:cNvContentPartPr/>
                <p14:nvPr/>
              </p14:nvContentPartPr>
              <p14:xfrm>
                <a:off x="4898454" y="5663052"/>
                <a:ext cx="90000" cy="94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889454" y="5654412"/>
                  <a:ext cx="107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14:cNvPr>
                <p14:cNvContentPartPr/>
                <p14:nvPr/>
              </p14:nvContentPartPr>
              <p14:xfrm>
                <a:off x="5085654" y="5631012"/>
                <a:ext cx="102960" cy="74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077014" y="5622012"/>
                  <a:ext cx="1206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14:cNvPr>
                <p14:cNvContentPartPr/>
                <p14:nvPr/>
              </p14:nvContentPartPr>
              <p14:xfrm>
                <a:off x="5323614" y="5611212"/>
                <a:ext cx="360" cy="113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314974" y="5602212"/>
                  <a:ext cx="18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14:cNvPr>
                <p14:cNvContentPartPr/>
                <p14:nvPr/>
              </p14:nvContentPartPr>
              <p14:xfrm>
                <a:off x="5341974" y="5518332"/>
                <a:ext cx="136440" cy="376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332974" y="5509692"/>
                  <a:ext cx="1540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14:cNvPr>
                <p14:cNvContentPartPr/>
                <p14:nvPr/>
              </p14:nvContentPartPr>
              <p14:xfrm>
                <a:off x="5660934" y="5575212"/>
                <a:ext cx="360" cy="207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651934" y="5566212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14:cNvPr>
                <p14:cNvContentPartPr/>
                <p14:nvPr/>
              </p14:nvContentPartPr>
              <p14:xfrm>
                <a:off x="5580294" y="5673852"/>
                <a:ext cx="160920" cy="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571294" y="5664852"/>
                  <a:ext cx="17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14:cNvPr>
                <p14:cNvContentPartPr/>
                <p14:nvPr/>
              </p14:nvContentPartPr>
              <p14:xfrm>
                <a:off x="5857494" y="5493852"/>
                <a:ext cx="118440" cy="2952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848494" y="5485212"/>
                  <a:ext cx="1360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14:cNvPr>
                <p14:cNvContentPartPr/>
                <p14:nvPr/>
              </p14:nvContentPartPr>
              <p14:xfrm>
                <a:off x="6019494" y="5493492"/>
                <a:ext cx="360" cy="3726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10854" y="5484492"/>
                  <a:ext cx="180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14:cNvPr>
                <p14:cNvContentPartPr/>
                <p14:nvPr/>
              </p14:nvContentPartPr>
              <p14:xfrm>
                <a:off x="6130374" y="5606172"/>
                <a:ext cx="360" cy="1490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121374" y="559753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14:cNvPr>
                <p14:cNvContentPartPr/>
                <p14:nvPr/>
              </p14:nvContentPartPr>
              <p14:xfrm>
                <a:off x="6220014" y="5610492"/>
                <a:ext cx="360" cy="130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211374" y="5601852"/>
                  <a:ext cx="18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14:cNvPr>
                <p14:cNvContentPartPr/>
                <p14:nvPr/>
              </p14:nvContentPartPr>
              <p14:xfrm>
                <a:off x="6334494" y="5592852"/>
                <a:ext cx="84960" cy="120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325494" y="5583852"/>
                  <a:ext cx="1026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14:cNvPr>
                <p14:cNvContentPartPr/>
                <p14:nvPr/>
              </p14:nvContentPartPr>
              <p14:xfrm>
                <a:off x="6362574" y="5469012"/>
                <a:ext cx="154800" cy="383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353574" y="5460012"/>
                  <a:ext cx="172440" cy="40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B4391E8-8252-73C3-4379-B203EE7983C8}"/>
              </a:ext>
            </a:extLst>
          </p:cNvPr>
          <p:cNvGrpSpPr/>
          <p:nvPr/>
        </p:nvGrpSpPr>
        <p:grpSpPr>
          <a:xfrm>
            <a:off x="6822654" y="5280732"/>
            <a:ext cx="770760" cy="494640"/>
            <a:chOff x="6822654" y="5280732"/>
            <a:chExt cx="77076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14:cNvPr>
                <p14:cNvContentPartPr/>
                <p14:nvPr/>
              </p14:nvContentPartPr>
              <p14:xfrm>
                <a:off x="6822654" y="5511132"/>
                <a:ext cx="84960" cy="264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813654" y="5502132"/>
                  <a:ext cx="1026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14:cNvPr>
                <p14:cNvContentPartPr/>
                <p14:nvPr/>
              </p14:nvContentPartPr>
              <p14:xfrm>
                <a:off x="7013814" y="5346612"/>
                <a:ext cx="105480" cy="384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004814" y="5337972"/>
                  <a:ext cx="1231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14:cNvPr>
                <p14:cNvContentPartPr/>
                <p14:nvPr/>
              </p14:nvContentPartPr>
              <p14:xfrm>
                <a:off x="7133334" y="5509332"/>
                <a:ext cx="360" cy="18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124334" y="5500692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14:cNvPr>
                <p14:cNvContentPartPr/>
                <p14:nvPr/>
              </p14:nvContentPartPr>
              <p14:xfrm>
                <a:off x="7144494" y="5620932"/>
                <a:ext cx="11664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35494" y="5612292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14:cNvPr>
                <p14:cNvContentPartPr/>
                <p14:nvPr/>
              </p14:nvContentPartPr>
              <p14:xfrm>
                <a:off x="7293534" y="5506452"/>
                <a:ext cx="84600" cy="216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284894" y="5497812"/>
                  <a:ext cx="102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14:cNvPr>
                <p14:cNvContentPartPr/>
                <p14:nvPr/>
              </p14:nvContentPartPr>
              <p14:xfrm>
                <a:off x="7374534" y="5420052"/>
                <a:ext cx="65160" cy="261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65894" y="5411412"/>
                  <a:ext cx="82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14:cNvPr>
                <p14:cNvContentPartPr/>
                <p14:nvPr/>
              </p14:nvContentPartPr>
              <p14:xfrm>
                <a:off x="7456254" y="5280732"/>
                <a:ext cx="137160" cy="91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47254" y="5272092"/>
                  <a:ext cx="154800" cy="10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14:cNvPr>
              <p14:cNvContentPartPr/>
              <p14:nvPr/>
            </p14:nvContentPartPr>
            <p14:xfrm>
              <a:off x="6956934" y="6003972"/>
              <a:ext cx="91800" cy="2300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948294" y="5994972"/>
                <a:ext cx="1094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14:cNvPr>
              <p14:cNvContentPartPr/>
              <p14:nvPr/>
            </p14:nvContentPartPr>
            <p14:xfrm>
              <a:off x="7057374" y="5928372"/>
              <a:ext cx="140040" cy="471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048374" y="5919732"/>
                <a:ext cx="1576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14:cNvPr>
              <p14:cNvContentPartPr/>
              <p14:nvPr/>
            </p14:nvContentPartPr>
            <p14:xfrm>
              <a:off x="7216854" y="5925852"/>
              <a:ext cx="88920" cy="2779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207854" y="5917212"/>
                <a:ext cx="1065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14:cNvPr>
              <p14:cNvContentPartPr/>
              <p14:nvPr/>
            </p14:nvContentPartPr>
            <p14:xfrm>
              <a:off x="7307934" y="6010452"/>
              <a:ext cx="6480" cy="1602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298934" y="6001452"/>
                <a:ext cx="241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14:cNvPr>
              <p14:cNvContentPartPr/>
              <p14:nvPr/>
            </p14:nvContentPartPr>
            <p14:xfrm>
              <a:off x="7326654" y="6135372"/>
              <a:ext cx="104400" cy="9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317654" y="6126732"/>
                <a:ext cx="1220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14:cNvPr>
              <p14:cNvContentPartPr/>
              <p14:nvPr/>
            </p14:nvContentPartPr>
            <p14:xfrm>
              <a:off x="7472814" y="5985612"/>
              <a:ext cx="69840" cy="229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463814" y="5976972"/>
                <a:ext cx="874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14:cNvPr>
              <p14:cNvContentPartPr/>
              <p14:nvPr/>
            </p14:nvContentPartPr>
            <p14:xfrm>
              <a:off x="7548054" y="5932332"/>
              <a:ext cx="83880" cy="2505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539054" y="5923332"/>
                <a:ext cx="10152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14:cNvPr>
              <p14:cNvContentPartPr/>
              <p14:nvPr/>
            </p14:nvContentPartPr>
            <p14:xfrm>
              <a:off x="7070694" y="6511572"/>
              <a:ext cx="111960" cy="2782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7062054" y="6502572"/>
                <a:ext cx="1296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14:cNvPr>
              <p14:cNvContentPartPr/>
              <p14:nvPr/>
            </p14:nvContentPartPr>
            <p14:xfrm>
              <a:off x="7204974" y="6367932"/>
              <a:ext cx="104760" cy="1594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196334" y="6359292"/>
                <a:ext cx="1224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14:cNvPr>
              <p14:cNvContentPartPr/>
              <p14:nvPr/>
            </p14:nvContentPartPr>
            <p14:xfrm>
              <a:off x="7802934" y="5999292"/>
              <a:ext cx="139680" cy="410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793934" y="5990292"/>
                <a:ext cx="1573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14:cNvPr>
              <p14:cNvContentPartPr/>
              <p14:nvPr/>
            </p14:nvContentPartPr>
            <p14:xfrm>
              <a:off x="7836414" y="6091092"/>
              <a:ext cx="158760" cy="3744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7827774" y="6082092"/>
                <a:ext cx="176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14:cNvPr>
              <p14:cNvContentPartPr/>
              <p14:nvPr/>
            </p14:nvContentPartPr>
            <p14:xfrm>
              <a:off x="8129814" y="6012972"/>
              <a:ext cx="129240" cy="13320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8120814" y="6003972"/>
                <a:ext cx="1468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14:cNvPr>
              <p14:cNvContentPartPr/>
              <p14:nvPr/>
            </p14:nvContentPartPr>
            <p14:xfrm>
              <a:off x="7840374" y="6460092"/>
              <a:ext cx="173160" cy="547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7831374" y="6451452"/>
                <a:ext cx="1908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14:cNvPr>
              <p14:cNvContentPartPr/>
              <p14:nvPr/>
            </p14:nvContentPartPr>
            <p14:xfrm>
              <a:off x="7851894" y="6573852"/>
              <a:ext cx="170280" cy="70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843254" y="6565212"/>
                <a:ext cx="1879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14:cNvPr>
              <p14:cNvContentPartPr/>
              <p14:nvPr/>
            </p14:nvContentPartPr>
            <p14:xfrm>
              <a:off x="8182014" y="6434172"/>
              <a:ext cx="111960" cy="153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8173374" y="6425172"/>
                <a:ext cx="129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2921749-FE82-5579-DABF-D798803D49C6}"/>
                  </a:ext>
                </a:extLst>
              </p14:cNvPr>
              <p14:cNvContentPartPr/>
              <p14:nvPr/>
            </p14:nvContentPartPr>
            <p14:xfrm>
              <a:off x="3005754" y="3743912"/>
              <a:ext cx="131400" cy="626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2921749-FE82-5579-DABF-D798803D49C6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996754" y="3735272"/>
                <a:ext cx="14904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8B43E4B-29E6-41C0-B0CD-A7C5DD3EE117}"/>
                  </a:ext>
                </a:extLst>
              </p14:cNvPr>
              <p14:cNvContentPartPr/>
              <p14:nvPr/>
            </p14:nvContentPartPr>
            <p14:xfrm>
              <a:off x="4889634" y="3656792"/>
              <a:ext cx="134640" cy="502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8B43E4B-29E6-41C0-B0CD-A7C5DD3EE117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4880634" y="3647792"/>
                <a:ext cx="152280" cy="5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CD52E5-BD86-A28D-4180-556E28E213EE}"/>
                  </a:ext>
                </a:extLst>
              </p14:cNvPr>
              <p14:cNvContentPartPr/>
              <p14:nvPr/>
            </p14:nvContentPartPr>
            <p14:xfrm>
              <a:off x="3139674" y="4341872"/>
              <a:ext cx="102960" cy="54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CD52E5-BD86-A28D-4180-556E28E213EE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3131034" y="4333232"/>
                <a:ext cx="120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EE14B2-EDFB-A0F9-7980-79357B12DDD5}"/>
                  </a:ext>
                </a:extLst>
              </p14:cNvPr>
              <p14:cNvContentPartPr/>
              <p14:nvPr/>
            </p14:nvContentPartPr>
            <p14:xfrm>
              <a:off x="5086194" y="4332872"/>
              <a:ext cx="80640" cy="477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EE14B2-EDFB-A0F9-7980-79357B12DDD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5077554" y="4323872"/>
                <a:ext cx="98280" cy="49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14164AC-F02F-D88C-5652-48A803DE089C}"/>
              </a:ext>
            </a:extLst>
          </p:cNvPr>
          <p:cNvGrpSpPr/>
          <p:nvPr/>
        </p:nvGrpSpPr>
        <p:grpSpPr>
          <a:xfrm>
            <a:off x="3137874" y="4956752"/>
            <a:ext cx="141120" cy="1172160"/>
            <a:chOff x="1814694" y="4824612"/>
            <a:chExt cx="141120" cy="117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F4D1E5F-8C23-47EE-3658-49727C3F756D}"/>
                    </a:ext>
                  </a:extLst>
                </p14:cNvPr>
                <p14:cNvContentPartPr/>
                <p14:nvPr/>
              </p14:nvContentPartPr>
              <p14:xfrm>
                <a:off x="1814694" y="4824612"/>
                <a:ext cx="141120" cy="513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F4D1E5F-8C23-47EE-3658-49727C3F756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806054" y="4815972"/>
                  <a:ext cx="1587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F0C2561-86CE-E203-25B3-4C1B03DCDDA5}"/>
                    </a:ext>
                  </a:extLst>
                </p14:cNvPr>
                <p14:cNvContentPartPr/>
                <p14:nvPr/>
              </p14:nvContentPartPr>
              <p14:xfrm>
                <a:off x="1822974" y="5503932"/>
                <a:ext cx="109800" cy="492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F0C2561-86CE-E203-25B3-4C1B03DCDDA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814334" y="5494932"/>
                  <a:ext cx="127440" cy="51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26A09D-5F91-5904-6A56-3DF30B27FACF}"/>
              </a:ext>
            </a:extLst>
          </p:cNvPr>
          <p:cNvGrpSpPr/>
          <p:nvPr/>
        </p:nvGrpSpPr>
        <p:grpSpPr>
          <a:xfrm>
            <a:off x="5117874" y="4935872"/>
            <a:ext cx="146880" cy="1208880"/>
            <a:chOff x="3794694" y="4803732"/>
            <a:chExt cx="146880" cy="12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BE6C6F4-F17B-F379-E6DC-691488BAA831}"/>
                    </a:ext>
                  </a:extLst>
                </p14:cNvPr>
                <p14:cNvContentPartPr/>
                <p14:nvPr/>
              </p14:nvContentPartPr>
              <p14:xfrm>
                <a:off x="3812694" y="4803732"/>
                <a:ext cx="101160" cy="396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BE6C6F4-F17B-F379-E6DC-691488BAA83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804054" y="4795092"/>
                  <a:ext cx="1188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AAC8738-B2C9-933C-68F2-FBA5FBEB8298}"/>
                    </a:ext>
                  </a:extLst>
                </p14:cNvPr>
                <p14:cNvContentPartPr/>
                <p14:nvPr/>
              </p14:nvContentPartPr>
              <p14:xfrm>
                <a:off x="3794694" y="5463612"/>
                <a:ext cx="146880" cy="54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AAC8738-B2C9-933C-68F2-FBA5FBEB829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786054" y="5454612"/>
                  <a:ext cx="164520" cy="56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014425-B904-D966-C262-17B63004CB0E}"/>
                  </a:ext>
                </a:extLst>
              </p14:cNvPr>
              <p14:cNvContentPartPr/>
              <p14:nvPr/>
            </p14:nvContentPartPr>
            <p14:xfrm>
              <a:off x="5184114" y="3768752"/>
              <a:ext cx="50400" cy="323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014425-B904-D966-C262-17B63004CB0E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5175114" y="3760112"/>
                <a:ext cx="680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419FBD8-27B3-3C6F-0B36-E1370F0FC4FE}"/>
                  </a:ext>
                </a:extLst>
              </p14:cNvPr>
              <p14:cNvContentPartPr/>
              <p14:nvPr/>
            </p14:nvContentPartPr>
            <p14:xfrm>
              <a:off x="5290314" y="3861272"/>
              <a:ext cx="71640" cy="122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419FBD8-27B3-3C6F-0B36-E1370F0FC4FE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5281314" y="3852632"/>
                <a:ext cx="89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57362DC-5129-FFA7-F175-5E5613EF5256}"/>
                  </a:ext>
                </a:extLst>
              </p14:cNvPr>
              <p14:cNvContentPartPr/>
              <p14:nvPr/>
            </p14:nvContentPartPr>
            <p14:xfrm>
              <a:off x="3396714" y="3478592"/>
              <a:ext cx="521640" cy="437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57362DC-5129-FFA7-F175-5E5613EF525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3387714" y="3469592"/>
                <a:ext cx="53928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BB1DAB8-764B-C917-D0DE-D656B3F97880}"/>
                  </a:ext>
                </a:extLst>
              </p14:cNvPr>
              <p14:cNvContentPartPr/>
              <p14:nvPr/>
            </p14:nvContentPartPr>
            <p14:xfrm>
              <a:off x="3530274" y="4742552"/>
              <a:ext cx="230040" cy="4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BB1DAB8-764B-C917-D0DE-D656B3F97880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521274" y="4733552"/>
                <a:ext cx="2476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A256602-276C-99D5-427A-54ACEADA78DA}"/>
                  </a:ext>
                </a:extLst>
              </p14:cNvPr>
              <p14:cNvContentPartPr/>
              <p14:nvPr/>
            </p14:nvContentPartPr>
            <p14:xfrm>
              <a:off x="5318754" y="4397312"/>
              <a:ext cx="29880" cy="3150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A256602-276C-99D5-427A-54ACEADA78DA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5310114" y="4388312"/>
                <a:ext cx="475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5876888-D019-0CE7-CF8F-6C8899F7C3DD}"/>
                  </a:ext>
                </a:extLst>
              </p14:cNvPr>
              <p14:cNvContentPartPr/>
              <p14:nvPr/>
            </p14:nvContentPartPr>
            <p14:xfrm>
              <a:off x="4608474" y="4709792"/>
              <a:ext cx="211680" cy="2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5876888-D019-0CE7-CF8F-6C8899F7C3DD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599834" y="4701152"/>
                <a:ext cx="22932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9DD960E5-E7A4-B5FE-1C80-4C727A30E4A6}"/>
              </a:ext>
            </a:extLst>
          </p:cNvPr>
          <p:cNvGrpSpPr/>
          <p:nvPr/>
        </p:nvGrpSpPr>
        <p:grpSpPr>
          <a:xfrm>
            <a:off x="3409314" y="3121472"/>
            <a:ext cx="2338560" cy="1095840"/>
            <a:chOff x="2086134" y="2989332"/>
            <a:chExt cx="2338560" cy="109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D17E09F-1889-0D0E-A81C-7CC63FEF8D84}"/>
                    </a:ext>
                  </a:extLst>
                </p14:cNvPr>
                <p14:cNvContentPartPr/>
                <p14:nvPr/>
              </p14:nvContentPartPr>
              <p14:xfrm>
                <a:off x="3847614" y="3586572"/>
                <a:ext cx="67680" cy="498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D17E09F-1889-0D0E-A81C-7CC63FEF8D8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838614" y="3577572"/>
                  <a:ext cx="8532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0929F50-1177-80FA-0F98-69857D29CF37}"/>
                    </a:ext>
                  </a:extLst>
                </p14:cNvPr>
                <p14:cNvContentPartPr/>
                <p14:nvPr/>
              </p14:nvContentPartPr>
              <p14:xfrm>
                <a:off x="4135254" y="3717612"/>
                <a:ext cx="54720" cy="101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0929F50-1177-80FA-0F98-69857D29CF3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126254" y="3708972"/>
                  <a:ext cx="723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4A4074D-AA5A-769D-2C2A-CC348CEC45E8}"/>
                    </a:ext>
                  </a:extLst>
                </p14:cNvPr>
                <p14:cNvContentPartPr/>
                <p14:nvPr/>
              </p14:nvContentPartPr>
              <p14:xfrm>
                <a:off x="4228134" y="3620052"/>
                <a:ext cx="196560" cy="344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4A4074D-AA5A-769D-2C2A-CC348CEC45E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219134" y="3611052"/>
                  <a:ext cx="2142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A627ABE-F722-9E7B-3347-443CA8A74483}"/>
                    </a:ext>
                  </a:extLst>
                </p14:cNvPr>
                <p14:cNvContentPartPr/>
                <p14:nvPr/>
              </p14:nvContentPartPr>
              <p14:xfrm>
                <a:off x="4197174" y="3579012"/>
                <a:ext cx="211680" cy="433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A627ABE-F722-9E7B-3347-443CA8A7448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188174" y="3570012"/>
                  <a:ext cx="22932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5FF09A2-2683-5B01-F67B-5CFEC240223F}"/>
                    </a:ext>
                  </a:extLst>
                </p14:cNvPr>
                <p14:cNvContentPartPr/>
                <p14:nvPr/>
              </p14:nvContentPartPr>
              <p14:xfrm>
                <a:off x="2233014" y="3277332"/>
                <a:ext cx="519840" cy="474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5FF09A2-2683-5B01-F67B-5CFEC240223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224014" y="3268332"/>
                  <a:ext cx="53748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BE7B616-6615-29AF-4095-F3ABFD9AAC31}"/>
                    </a:ext>
                  </a:extLst>
                </p14:cNvPr>
                <p14:cNvContentPartPr/>
                <p14:nvPr/>
              </p14:nvContentPartPr>
              <p14:xfrm>
                <a:off x="3224814" y="3415212"/>
                <a:ext cx="81000" cy="304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BE7B616-6615-29AF-4095-F3ABFD9AAC3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216174" y="3406212"/>
                  <a:ext cx="986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D0E97B-4FD1-5EDA-102B-18CEEC3AEE48}"/>
                    </a:ext>
                  </a:extLst>
                </p14:cNvPr>
                <p14:cNvContentPartPr/>
                <p14:nvPr/>
              </p14:nvContentPartPr>
              <p14:xfrm>
                <a:off x="3302574" y="3446892"/>
                <a:ext cx="91800" cy="29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D0E97B-4FD1-5EDA-102B-18CEEC3AEE4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293574" y="3437892"/>
                  <a:ext cx="1094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E137A80-2EEF-71BE-4D58-F6B616910EC5}"/>
                    </a:ext>
                  </a:extLst>
                </p14:cNvPr>
                <p14:cNvContentPartPr/>
                <p14:nvPr/>
              </p14:nvContentPartPr>
              <p14:xfrm>
                <a:off x="3252894" y="3348252"/>
                <a:ext cx="230400" cy="168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E137A80-2EEF-71BE-4D58-F6B616910EC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243894" y="3339612"/>
                  <a:ext cx="2480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0401FB1-0A7A-D1CF-592F-4708BDB136B3}"/>
                    </a:ext>
                  </a:extLst>
                </p14:cNvPr>
                <p14:cNvContentPartPr/>
                <p14:nvPr/>
              </p14:nvContentPartPr>
              <p14:xfrm>
                <a:off x="2746734" y="3202452"/>
                <a:ext cx="1261440" cy="457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0401FB1-0A7A-D1CF-592F-4708BDB136B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738094" y="3193812"/>
                  <a:ext cx="127908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BC8D38A-083E-BAF5-8922-56B8ADF5CDBF}"/>
                    </a:ext>
                  </a:extLst>
                </p14:cNvPr>
                <p14:cNvContentPartPr/>
                <p14:nvPr/>
              </p14:nvContentPartPr>
              <p14:xfrm>
                <a:off x="3460974" y="3384612"/>
                <a:ext cx="495720" cy="273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BC8D38A-083E-BAF5-8922-56B8ADF5CDB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452334" y="3375972"/>
                  <a:ext cx="5133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EB64191-5D66-665C-570B-84578EF15814}"/>
                    </a:ext>
                  </a:extLst>
                </p14:cNvPr>
                <p14:cNvContentPartPr/>
                <p14:nvPr/>
              </p14:nvContentPartPr>
              <p14:xfrm>
                <a:off x="2086134" y="3752532"/>
                <a:ext cx="157320" cy="32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EB64191-5D66-665C-570B-84578EF1581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077494" y="3743532"/>
                  <a:ext cx="1749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817A349-9A3D-74BB-3E3A-AA56C7A5A942}"/>
                    </a:ext>
                  </a:extLst>
                </p14:cNvPr>
                <p14:cNvContentPartPr/>
                <p14:nvPr/>
              </p14:nvContentPartPr>
              <p14:xfrm>
                <a:off x="3224814" y="3745692"/>
                <a:ext cx="7632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817A349-9A3D-74BB-3E3A-AA56C7A5A94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216174" y="3737052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1AF3E2A-DB88-7324-5ADC-B175144CFE90}"/>
                    </a:ext>
                  </a:extLst>
                </p14:cNvPr>
                <p14:cNvContentPartPr/>
                <p14:nvPr/>
              </p14:nvContentPartPr>
              <p14:xfrm>
                <a:off x="3959214" y="3620772"/>
                <a:ext cx="73440" cy="39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1AF3E2A-DB88-7324-5ADC-B175144CFE9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950574" y="3611772"/>
                  <a:ext cx="91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31561E1-12B1-ABA6-F573-032EB1EFF461}"/>
                    </a:ext>
                  </a:extLst>
                </p14:cNvPr>
                <p14:cNvContentPartPr/>
                <p14:nvPr/>
              </p14:nvContentPartPr>
              <p14:xfrm>
                <a:off x="3953814" y="3595212"/>
                <a:ext cx="42120" cy="36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31561E1-12B1-ABA6-F573-032EB1EFF46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944814" y="3586212"/>
                  <a:ext cx="597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692DDE1-51E7-1D40-B5CC-45A6D163D31F}"/>
                    </a:ext>
                  </a:extLst>
                </p14:cNvPr>
                <p14:cNvContentPartPr/>
                <p14:nvPr/>
              </p14:nvContentPartPr>
              <p14:xfrm>
                <a:off x="3237054" y="2989332"/>
                <a:ext cx="50040" cy="135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692DDE1-51E7-1D40-B5CC-45A6D163D31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228054" y="2980692"/>
                  <a:ext cx="676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915FC96-0CD2-9DDB-4C97-950C139F77D0}"/>
                    </a:ext>
                  </a:extLst>
                </p14:cNvPr>
                <p14:cNvContentPartPr/>
                <p14:nvPr/>
              </p14:nvContentPartPr>
              <p14:xfrm>
                <a:off x="3336054" y="3045132"/>
                <a:ext cx="97920" cy="114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915FC96-0CD2-9DDB-4C97-950C139F77D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327414" y="3036132"/>
                  <a:ext cx="1155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50AD4A5-DB22-3BE2-E783-903A35A8B487}"/>
                    </a:ext>
                  </a:extLst>
                </p14:cNvPr>
                <p14:cNvContentPartPr/>
                <p14:nvPr/>
              </p14:nvContentPartPr>
              <p14:xfrm>
                <a:off x="3524694" y="3032172"/>
                <a:ext cx="65880" cy="124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50AD4A5-DB22-3BE2-E783-903A35A8B48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15694" y="3023532"/>
                  <a:ext cx="83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E15CEC5-A114-F521-1F76-D965D5979869}"/>
                    </a:ext>
                  </a:extLst>
                </p14:cNvPr>
                <p14:cNvContentPartPr/>
                <p14:nvPr/>
              </p14:nvContentPartPr>
              <p14:xfrm>
                <a:off x="3624774" y="3024612"/>
                <a:ext cx="133200" cy="5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E15CEC5-A114-F521-1F76-D965D597986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616134" y="3015972"/>
                  <a:ext cx="1508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BB33D31-F588-4843-A58E-EC3451394332}"/>
                    </a:ext>
                  </a:extLst>
                </p14:cNvPr>
                <p14:cNvContentPartPr/>
                <p14:nvPr/>
              </p14:nvContentPartPr>
              <p14:xfrm>
                <a:off x="3707214" y="2992932"/>
                <a:ext cx="10080" cy="145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BB33D31-F588-4843-A58E-EC345139433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698574" y="2984292"/>
                  <a:ext cx="277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84E2EFA-AE75-AC40-0C26-45A4D10C2253}"/>
                    </a:ext>
                  </a:extLst>
                </p14:cNvPr>
                <p14:cNvContentPartPr/>
                <p14:nvPr/>
              </p14:nvContentPartPr>
              <p14:xfrm>
                <a:off x="3639894" y="2989332"/>
                <a:ext cx="173520" cy="51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84E2EFA-AE75-AC40-0C26-45A4D10C225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630894" y="2980692"/>
                  <a:ext cx="1911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3C983FE-A0FA-D6E9-595B-58866454721C}"/>
                    </a:ext>
                  </a:extLst>
                </p14:cNvPr>
                <p14:cNvContentPartPr/>
                <p14:nvPr/>
              </p14:nvContentPartPr>
              <p14:xfrm>
                <a:off x="3740694" y="3012372"/>
                <a:ext cx="2880" cy="141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3C983FE-A0FA-D6E9-595B-58866454721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731694" y="3003732"/>
                  <a:ext cx="205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DE2E986-7C00-15D8-DC5F-F30D75582153}"/>
                    </a:ext>
                  </a:extLst>
                </p14:cNvPr>
                <p14:cNvContentPartPr/>
                <p14:nvPr/>
              </p14:nvContentPartPr>
              <p14:xfrm>
                <a:off x="3740694" y="3017052"/>
                <a:ext cx="3348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DE2E986-7C00-15D8-DC5F-F30D7558215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731694" y="3008412"/>
                  <a:ext cx="5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5A91FE6-82A1-EAB9-7806-EF9DB640E69F}"/>
                    </a:ext>
                  </a:extLst>
                </p14:cNvPr>
                <p14:cNvContentPartPr/>
                <p14:nvPr/>
              </p14:nvContentPartPr>
              <p14:xfrm>
                <a:off x="4009614" y="3653532"/>
                <a:ext cx="47160" cy="49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5A91FE6-82A1-EAB9-7806-EF9DB640E69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000974" y="3644892"/>
                  <a:ext cx="6480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8226D84-3D61-CE8A-1FA9-F07C975E618F}"/>
                  </a:ext>
                </a:extLst>
              </p14:cNvPr>
              <p14:cNvContentPartPr/>
              <p14:nvPr/>
            </p14:nvContentPartPr>
            <p14:xfrm>
              <a:off x="5392914" y="4467152"/>
              <a:ext cx="43200" cy="1530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8226D84-3D61-CE8A-1FA9-F07C975E618F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5384274" y="4458512"/>
                <a:ext cx="608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BFC576-5A74-7E1F-01B2-6A09BA13E4C1}"/>
                  </a:ext>
                </a:extLst>
              </p14:cNvPr>
              <p14:cNvContentPartPr/>
              <p14:nvPr/>
            </p14:nvContentPartPr>
            <p14:xfrm>
              <a:off x="5660034" y="4386512"/>
              <a:ext cx="119160" cy="298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BFC576-5A74-7E1F-01B2-6A09BA13E4C1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5651394" y="4377872"/>
                <a:ext cx="1368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1EF9211-8206-E553-6868-8510FA79F6C2}"/>
                  </a:ext>
                </a:extLst>
              </p14:cNvPr>
              <p14:cNvContentPartPr/>
              <p14:nvPr/>
            </p14:nvContentPartPr>
            <p14:xfrm>
              <a:off x="4635114" y="4718072"/>
              <a:ext cx="1515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1EF9211-8206-E553-6868-8510FA79F6C2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4626114" y="4709432"/>
                <a:ext cx="169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9B71565-A361-3EAB-D92F-69C8C862110E}"/>
                  </a:ext>
                </a:extLst>
              </p14:cNvPr>
              <p14:cNvContentPartPr/>
              <p14:nvPr/>
            </p14:nvContentPartPr>
            <p14:xfrm>
              <a:off x="5588034" y="4433312"/>
              <a:ext cx="39600" cy="173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9B71565-A361-3EAB-D92F-69C8C862110E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5579394" y="4424672"/>
                <a:ext cx="5724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5D52A06-CFC5-B1E8-554C-AEDE448DAE98}"/>
                  </a:ext>
                </a:extLst>
              </p14:cNvPr>
              <p14:cNvContentPartPr/>
              <p14:nvPr/>
            </p14:nvContentPartPr>
            <p14:xfrm>
              <a:off x="5410194" y="4958552"/>
              <a:ext cx="30960" cy="3330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5D52A06-CFC5-B1E8-554C-AEDE448DAE98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5401194" y="4949552"/>
                <a:ext cx="486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A60B1-F1EA-1B74-7605-DBAB123F5D23}"/>
                  </a:ext>
                </a:extLst>
              </p14:cNvPr>
              <p14:cNvContentPartPr/>
              <p14:nvPr/>
            </p14:nvContentPartPr>
            <p14:xfrm>
              <a:off x="3543234" y="5334752"/>
              <a:ext cx="242640" cy="13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A60B1-F1EA-1B74-7605-DBAB123F5D23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3534234" y="5326112"/>
                <a:ext cx="2602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56A8735-4485-738E-60E2-3A13AD24DFA8}"/>
                  </a:ext>
                </a:extLst>
              </p14:cNvPr>
              <p14:cNvContentPartPr/>
              <p14:nvPr/>
            </p14:nvContentPartPr>
            <p14:xfrm>
              <a:off x="5513154" y="5029832"/>
              <a:ext cx="20160" cy="1634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56A8735-4485-738E-60E2-3A13AD24DFA8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5504154" y="5020832"/>
                <a:ext cx="37800" cy="18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862BEC17-D1E1-20A3-4B15-FABF1BE99545}"/>
              </a:ext>
            </a:extLst>
          </p:cNvPr>
          <p:cNvGrpSpPr/>
          <p:nvPr/>
        </p:nvGrpSpPr>
        <p:grpSpPr>
          <a:xfrm>
            <a:off x="5632314" y="4947392"/>
            <a:ext cx="339120" cy="284040"/>
            <a:chOff x="4309134" y="4815252"/>
            <a:chExt cx="33912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324F078-7ED0-1E8A-1E40-EA6121C0FA16}"/>
                    </a:ext>
                  </a:extLst>
                </p14:cNvPr>
                <p14:cNvContentPartPr/>
                <p14:nvPr/>
              </p14:nvContentPartPr>
              <p14:xfrm>
                <a:off x="4309134" y="4890132"/>
                <a:ext cx="97200" cy="118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324F078-7ED0-1E8A-1E40-EA6121C0FA1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300134" y="4881492"/>
                  <a:ext cx="1148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F3C79AB-4985-E7CB-C2CF-196C98F8CEDB}"/>
                    </a:ext>
                  </a:extLst>
                </p14:cNvPr>
                <p14:cNvContentPartPr/>
                <p14:nvPr/>
              </p14:nvContentPartPr>
              <p14:xfrm>
                <a:off x="4474374" y="4815252"/>
                <a:ext cx="173880" cy="284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F3C79AB-4985-E7CB-C2CF-196C98F8CED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465734" y="4806252"/>
                  <a:ext cx="191520" cy="30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D5CE36A1-739B-0A4C-83CF-06B0EAE26DF6}"/>
                  </a:ext>
                </a:extLst>
              </p14:cNvPr>
              <p14:cNvContentPartPr/>
              <p14:nvPr/>
            </p14:nvContentPartPr>
            <p14:xfrm>
              <a:off x="5482914" y="5661992"/>
              <a:ext cx="12960" cy="3405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D5CE36A1-739B-0A4C-83CF-06B0EAE26DF6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5473914" y="5653352"/>
                <a:ext cx="3060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995ACB6F-CB39-F997-C7B1-6F68E25D6D35}"/>
                  </a:ext>
                </a:extLst>
              </p14:cNvPr>
              <p14:cNvContentPartPr/>
              <p14:nvPr/>
            </p14:nvContentPartPr>
            <p14:xfrm>
              <a:off x="3574914" y="5981672"/>
              <a:ext cx="267120" cy="154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995ACB6F-CB39-F997-C7B1-6F68E25D6D35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3565914" y="5973032"/>
                <a:ext cx="2847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33234CC4-F2D1-5FE8-119C-014840352B2A}"/>
                  </a:ext>
                </a:extLst>
              </p14:cNvPr>
              <p14:cNvContentPartPr/>
              <p14:nvPr/>
            </p14:nvContentPartPr>
            <p14:xfrm>
              <a:off x="4712874" y="5949632"/>
              <a:ext cx="167400" cy="32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33234CC4-F2D1-5FE8-119C-014840352B2A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4703874" y="5940992"/>
                <a:ext cx="1850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E7E6418F-3CF2-21BC-B992-C1AAC5D08BC8}"/>
                  </a:ext>
                </a:extLst>
              </p14:cNvPr>
              <p14:cNvContentPartPr/>
              <p14:nvPr/>
            </p14:nvContentPartPr>
            <p14:xfrm>
              <a:off x="5586234" y="5758832"/>
              <a:ext cx="74520" cy="13824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E7E6418F-3CF2-21BC-B992-C1AAC5D08BC8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5577234" y="5749832"/>
                <a:ext cx="92160" cy="15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3143F03-C3C4-6972-11F4-8163795493B3}"/>
              </a:ext>
            </a:extLst>
          </p:cNvPr>
          <p:cNvGrpSpPr/>
          <p:nvPr/>
        </p:nvGrpSpPr>
        <p:grpSpPr>
          <a:xfrm>
            <a:off x="5833914" y="5650112"/>
            <a:ext cx="190440" cy="344520"/>
            <a:chOff x="4510734" y="5517972"/>
            <a:chExt cx="19044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E65EA46-DA69-001C-2880-DDA329BB16C7}"/>
                    </a:ext>
                  </a:extLst>
                </p14:cNvPr>
                <p14:cNvContentPartPr/>
                <p14:nvPr/>
              </p14:nvContentPartPr>
              <p14:xfrm>
                <a:off x="4510734" y="5636412"/>
                <a:ext cx="360" cy="1494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E65EA46-DA69-001C-2880-DDA329BB16C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501734" y="5627412"/>
                  <a:ext cx="18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FFF4F24-C516-419E-F4DC-35827652525B}"/>
                    </a:ext>
                  </a:extLst>
                </p14:cNvPr>
                <p14:cNvContentPartPr/>
                <p14:nvPr/>
              </p14:nvContentPartPr>
              <p14:xfrm>
                <a:off x="4520454" y="5517972"/>
                <a:ext cx="180720" cy="3445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FFF4F24-C516-419E-F4DC-35827652525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511454" y="5508972"/>
                  <a:ext cx="198360" cy="36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F3779470-C7D5-992E-436E-B6D5744BED5D}"/>
              </a:ext>
            </a:extLst>
          </p:cNvPr>
          <p:cNvGrpSpPr/>
          <p:nvPr/>
        </p:nvGrpSpPr>
        <p:grpSpPr>
          <a:xfrm>
            <a:off x="344454" y="3472452"/>
            <a:ext cx="649080" cy="190800"/>
            <a:chOff x="344454" y="3472452"/>
            <a:chExt cx="649080" cy="1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89CD6F2-A67E-6DFA-8667-A4F33ACB6332}"/>
                    </a:ext>
                  </a:extLst>
                </p14:cNvPr>
                <p14:cNvContentPartPr/>
                <p14:nvPr/>
              </p14:nvContentPartPr>
              <p14:xfrm>
                <a:off x="344454" y="3496212"/>
                <a:ext cx="130680" cy="162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89CD6F2-A67E-6DFA-8667-A4F33ACB633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35814" y="3487212"/>
                  <a:ext cx="1483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9368D26-8AD5-AFD0-5787-FB619BC9E365}"/>
                    </a:ext>
                  </a:extLst>
                </p14:cNvPr>
                <p14:cNvContentPartPr/>
                <p14:nvPr/>
              </p14:nvContentPartPr>
              <p14:xfrm>
                <a:off x="515454" y="3509172"/>
                <a:ext cx="117000" cy="1540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9368D26-8AD5-AFD0-5787-FB619BC9E36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06814" y="3500172"/>
                  <a:ext cx="1346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660C1C58-B8A8-8D82-83C6-B7FE96BE9550}"/>
                    </a:ext>
                  </a:extLst>
                </p14:cNvPr>
                <p14:cNvContentPartPr/>
                <p14:nvPr/>
              </p14:nvContentPartPr>
              <p14:xfrm>
                <a:off x="699774" y="3512052"/>
                <a:ext cx="96480" cy="1458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660C1C58-B8A8-8D82-83C6-B7FE96BE955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90774" y="3503412"/>
                  <a:ext cx="1141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84B1457-4711-A689-460D-D8E9A2B7F5CB}"/>
                    </a:ext>
                  </a:extLst>
                </p14:cNvPr>
                <p14:cNvContentPartPr/>
                <p14:nvPr/>
              </p14:nvContentPartPr>
              <p14:xfrm>
                <a:off x="799494" y="3472452"/>
                <a:ext cx="194040" cy="403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84B1457-4711-A689-460D-D8E9A2B7F5C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90494" y="3463812"/>
                  <a:ext cx="2116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AC83ACBD-B2BA-95C0-AA1A-ED73A3F37622}"/>
                    </a:ext>
                  </a:extLst>
                </p14:cNvPr>
                <p14:cNvContentPartPr/>
                <p14:nvPr/>
              </p14:nvContentPartPr>
              <p14:xfrm>
                <a:off x="913974" y="3483612"/>
                <a:ext cx="2880" cy="1602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AC83ACBD-B2BA-95C0-AA1A-ED73A3F37622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04974" y="3474972"/>
                  <a:ext cx="20520" cy="17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9155661-0999-B83F-8A4C-ED6322DDF8D7}"/>
              </a:ext>
            </a:extLst>
          </p:cNvPr>
          <p:cNvGrpSpPr/>
          <p:nvPr/>
        </p:nvGrpSpPr>
        <p:grpSpPr>
          <a:xfrm>
            <a:off x="293694" y="3849732"/>
            <a:ext cx="505440" cy="1616400"/>
            <a:chOff x="293694" y="3849732"/>
            <a:chExt cx="505440" cy="161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DB71CBE-6231-F95C-8C5E-ED88963B440E}"/>
                    </a:ext>
                  </a:extLst>
                </p14:cNvPr>
                <p14:cNvContentPartPr/>
                <p14:nvPr/>
              </p14:nvContentPartPr>
              <p14:xfrm>
                <a:off x="293694" y="4017132"/>
                <a:ext cx="83520" cy="1825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DB71CBE-6231-F95C-8C5E-ED88963B440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85054" y="4008492"/>
                  <a:ext cx="1011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17A27667-C31F-8044-EBE7-A08973CC7452}"/>
                    </a:ext>
                  </a:extLst>
                </p14:cNvPr>
                <p14:cNvContentPartPr/>
                <p14:nvPr/>
              </p14:nvContentPartPr>
              <p14:xfrm>
                <a:off x="537414" y="4007052"/>
                <a:ext cx="111600" cy="1648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17A27667-C31F-8044-EBE7-A08973CC745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528414" y="3998412"/>
                  <a:ext cx="1292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897D82B8-19D7-D7E8-6392-DB5E0F8FA02F}"/>
                    </a:ext>
                  </a:extLst>
                </p14:cNvPr>
                <p14:cNvContentPartPr/>
                <p14:nvPr/>
              </p14:nvContentPartPr>
              <p14:xfrm>
                <a:off x="761694" y="3849732"/>
                <a:ext cx="37440" cy="16164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897D82B8-19D7-D7E8-6392-DB5E0F8FA02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52694" y="3841092"/>
                  <a:ext cx="55080" cy="163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C7B0B10-77AA-1E9A-D834-0113E9E91B3A}"/>
                    </a:ext>
                  </a:extLst>
                </p14:cNvPr>
                <p14:cNvContentPartPr/>
                <p14:nvPr/>
              </p14:nvContentPartPr>
              <p14:xfrm>
                <a:off x="306294" y="4356612"/>
                <a:ext cx="139320" cy="1436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C7B0B10-77AA-1E9A-D834-0113E9E91B3A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297294" y="4347612"/>
                  <a:ext cx="1569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018EC181-74A4-88FD-C17F-B482C32507F8}"/>
                    </a:ext>
                  </a:extLst>
                </p14:cNvPr>
                <p14:cNvContentPartPr/>
                <p14:nvPr/>
              </p14:nvContentPartPr>
              <p14:xfrm>
                <a:off x="551094" y="4313052"/>
                <a:ext cx="4320" cy="1965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018EC181-74A4-88FD-C17F-B482C32507F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42094" y="4304052"/>
                  <a:ext cx="219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35E7BF4-3A95-441A-F6E0-AB82F01767DA}"/>
                    </a:ext>
                  </a:extLst>
                </p14:cNvPr>
                <p14:cNvContentPartPr/>
                <p14:nvPr/>
              </p14:nvContentPartPr>
              <p14:xfrm>
                <a:off x="341214" y="4729572"/>
                <a:ext cx="360" cy="212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35E7BF4-3A95-441A-F6E0-AB82F01767DA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32214" y="4720572"/>
                  <a:ext cx="180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EC98106-2DB4-CBB9-6440-9323BEFC8FF2}"/>
                    </a:ext>
                  </a:extLst>
                </p14:cNvPr>
                <p14:cNvContentPartPr/>
                <p14:nvPr/>
              </p14:nvContentPartPr>
              <p14:xfrm>
                <a:off x="452454" y="4764492"/>
                <a:ext cx="131400" cy="1724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EC98106-2DB4-CBB9-6440-9323BEFC8FF2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43454" y="4755492"/>
                  <a:ext cx="1490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561F1BC-0181-2B65-7157-CA30ED6103D5}"/>
                    </a:ext>
                  </a:extLst>
                </p14:cNvPr>
                <p14:cNvContentPartPr/>
                <p14:nvPr/>
              </p14:nvContentPartPr>
              <p14:xfrm>
                <a:off x="370734" y="5119452"/>
                <a:ext cx="360" cy="2473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561F1BC-0181-2B65-7157-CA30ED6103D5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61734" y="5110812"/>
                  <a:ext cx="180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EB88559-2D99-9D2F-FDFA-B2D2635A294D}"/>
                    </a:ext>
                  </a:extLst>
                </p14:cNvPr>
                <p14:cNvContentPartPr/>
                <p14:nvPr/>
              </p14:nvContentPartPr>
              <p14:xfrm>
                <a:off x="490614" y="5136012"/>
                <a:ext cx="9000" cy="2332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EB88559-2D99-9D2F-FDFA-B2D2635A294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81614" y="5127372"/>
                  <a:ext cx="26640" cy="250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BAF84382-6582-3EF5-2D64-DB23DA9E33AB}"/>
                  </a:ext>
                </a:extLst>
              </p14:cNvPr>
              <p14:cNvContentPartPr/>
              <p14:nvPr/>
            </p14:nvContentPartPr>
            <p14:xfrm>
              <a:off x="1174254" y="3926412"/>
              <a:ext cx="99000" cy="20808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BAF84382-6582-3EF5-2D64-DB23DA9E33AB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1165254" y="3917412"/>
                <a:ext cx="1166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8E73C48B-2F06-647A-2485-6BB4FD49DF17}"/>
                  </a:ext>
                </a:extLst>
              </p14:cNvPr>
              <p14:cNvContentPartPr/>
              <p14:nvPr/>
            </p14:nvContentPartPr>
            <p14:xfrm>
              <a:off x="1252734" y="4312332"/>
              <a:ext cx="2880" cy="19980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8E73C48B-2F06-647A-2485-6BB4FD49DF17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1244094" y="4303332"/>
                <a:ext cx="205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425E76E2-D87C-56C4-B4A3-2B532FB2EE50}"/>
                  </a:ext>
                </a:extLst>
              </p14:cNvPr>
              <p14:cNvContentPartPr/>
              <p14:nvPr/>
            </p14:nvContentPartPr>
            <p14:xfrm>
              <a:off x="1250214" y="4741452"/>
              <a:ext cx="2880" cy="15444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425E76E2-D87C-56C4-B4A3-2B532FB2EE50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1241574" y="4732812"/>
                <a:ext cx="20520" cy="17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0" name="Group 239">
            <a:extLst>
              <a:ext uri="{FF2B5EF4-FFF2-40B4-BE49-F238E27FC236}">
                <a16:creationId xmlns:a16="http://schemas.microsoft.com/office/drawing/2014/main" id="{3A3ECFB7-3AB8-CA08-86D4-BC04CAB3EA38}"/>
              </a:ext>
            </a:extLst>
          </p:cNvPr>
          <p:cNvGrpSpPr/>
          <p:nvPr/>
        </p:nvGrpSpPr>
        <p:grpSpPr>
          <a:xfrm>
            <a:off x="1198374" y="5189292"/>
            <a:ext cx="395280" cy="661320"/>
            <a:chOff x="1198374" y="5189292"/>
            <a:chExt cx="395280" cy="66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810A87A5-991D-0834-2FB8-6F76E2C1DD41}"/>
                    </a:ext>
                  </a:extLst>
                </p14:cNvPr>
                <p14:cNvContentPartPr/>
                <p14:nvPr/>
              </p14:nvContentPartPr>
              <p14:xfrm>
                <a:off x="1246974" y="5189292"/>
                <a:ext cx="108360" cy="2034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810A87A5-991D-0834-2FB8-6F76E2C1DD41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237974" y="5180652"/>
                  <a:ext cx="1260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D90ADB93-D862-A9E8-146C-27A0443617A1}"/>
                    </a:ext>
                  </a:extLst>
                </p14:cNvPr>
                <p14:cNvContentPartPr/>
                <p14:nvPr/>
              </p14:nvContentPartPr>
              <p14:xfrm>
                <a:off x="1198374" y="5610852"/>
                <a:ext cx="99360" cy="1152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D90ADB93-D862-A9E8-146C-27A0443617A1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189734" y="5602212"/>
                  <a:ext cx="1170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5094AD04-7E96-769F-7131-175CFD1D0E09}"/>
                    </a:ext>
                  </a:extLst>
                </p14:cNvPr>
                <p14:cNvContentPartPr/>
                <p14:nvPr/>
              </p14:nvContentPartPr>
              <p14:xfrm>
                <a:off x="1247694" y="5583852"/>
                <a:ext cx="46800" cy="918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5094AD04-7E96-769F-7131-175CFD1D0E09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239054" y="5575212"/>
                  <a:ext cx="644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57340370-636F-E6EF-5B60-35A97319EC3B}"/>
                    </a:ext>
                  </a:extLst>
                </p14:cNvPr>
                <p14:cNvContentPartPr/>
                <p14:nvPr/>
              </p14:nvContentPartPr>
              <p14:xfrm>
                <a:off x="1236534" y="5622732"/>
                <a:ext cx="51120" cy="910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57340370-636F-E6EF-5B60-35A97319EC3B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227894" y="5614092"/>
                  <a:ext cx="687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1AECD3D5-9182-A529-FAA2-6B9E11F3311E}"/>
                    </a:ext>
                  </a:extLst>
                </p14:cNvPr>
                <p14:cNvContentPartPr/>
                <p14:nvPr/>
              </p14:nvContentPartPr>
              <p14:xfrm>
                <a:off x="1331214" y="5549292"/>
                <a:ext cx="89640" cy="1238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1AECD3D5-9182-A529-FAA2-6B9E11F3311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322574" y="5540652"/>
                  <a:ext cx="1072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8476D49C-F3A1-F7D8-D6D5-7F8605B3F3D9}"/>
                    </a:ext>
                  </a:extLst>
                </p14:cNvPr>
                <p14:cNvContentPartPr/>
                <p14:nvPr/>
              </p14:nvContentPartPr>
              <p14:xfrm>
                <a:off x="1453614" y="5478732"/>
                <a:ext cx="89640" cy="2113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8476D49C-F3A1-F7D8-D6D5-7F8605B3F3D9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444614" y="5470092"/>
                  <a:ext cx="107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FE6C4CE5-1EAC-7718-2A28-435857921AC2}"/>
                    </a:ext>
                  </a:extLst>
                </p14:cNvPr>
                <p14:cNvContentPartPr/>
                <p14:nvPr/>
              </p14:nvContentPartPr>
              <p14:xfrm>
                <a:off x="1268574" y="5772132"/>
                <a:ext cx="325080" cy="784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FE6C4CE5-1EAC-7718-2A28-435857921AC2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259934" y="5763132"/>
                  <a:ext cx="342720" cy="96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8D1288-6A4B-D437-BE88-F2C0C6885DD9}"/>
              </a:ext>
            </a:extLst>
          </p:cNvPr>
          <p:cNvGrpSpPr/>
          <p:nvPr/>
        </p:nvGrpSpPr>
        <p:grpSpPr>
          <a:xfrm>
            <a:off x="164160" y="2772360"/>
            <a:ext cx="1462320" cy="3029040"/>
            <a:chOff x="164160" y="2772360"/>
            <a:chExt cx="1462320" cy="30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519117C-63F5-C7E5-6330-5107E035E9CE}"/>
                    </a:ext>
                  </a:extLst>
                </p14:cNvPr>
                <p14:cNvContentPartPr/>
                <p14:nvPr/>
              </p14:nvContentPartPr>
              <p14:xfrm>
                <a:off x="164160" y="3265560"/>
                <a:ext cx="1462320" cy="2535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519117C-63F5-C7E5-6330-5107E035E9CE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55160" y="3256920"/>
                  <a:ext cx="1479960" cy="255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AFA40E1-FB9C-C0FC-F6DB-A27AE5DB38F7}"/>
                    </a:ext>
                  </a:extLst>
                </p14:cNvPr>
                <p14:cNvContentPartPr/>
                <p14:nvPr/>
              </p14:nvContentPartPr>
              <p14:xfrm>
                <a:off x="374400" y="2826720"/>
                <a:ext cx="288000" cy="435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AFA40E1-FB9C-C0FC-F6DB-A27AE5DB38F7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365760" y="2818080"/>
                  <a:ext cx="30564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1F61DA6-36B4-83AF-6AE3-CC9CD17877F3}"/>
                    </a:ext>
                  </a:extLst>
                </p14:cNvPr>
                <p14:cNvContentPartPr/>
                <p14:nvPr/>
              </p14:nvContentPartPr>
              <p14:xfrm>
                <a:off x="710280" y="2772360"/>
                <a:ext cx="666720" cy="505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1F61DA6-36B4-83AF-6AE3-CC9CD17877F3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01280" y="2763360"/>
                  <a:ext cx="684360" cy="52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898EAE9-F8B0-40F2-7C13-BC5D93F9E31A}"/>
                  </a:ext>
                </a:extLst>
              </p14:cNvPr>
              <p14:cNvContentPartPr/>
              <p14:nvPr/>
            </p14:nvContentPartPr>
            <p14:xfrm>
              <a:off x="3424680" y="3477960"/>
              <a:ext cx="581040" cy="407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898EAE9-F8B0-40F2-7C13-BC5D93F9E31A}"/>
                  </a:ext>
                </a:extLst>
              </p:cNvPr>
              <p:cNvPicPr/>
              <p:nvPr/>
            </p:nvPicPr>
            <p:blipFill>
              <a:blip r:embed="rId363"/>
              <a:stretch>
                <a:fillRect/>
              </a:stretch>
            </p:blipFill>
            <p:spPr>
              <a:xfrm>
                <a:off x="3415680" y="3468960"/>
                <a:ext cx="598680" cy="42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2C42D525-A52E-6BB0-9C17-10DA162F33D8}"/>
              </a:ext>
            </a:extLst>
          </p:cNvPr>
          <p:cNvGrpSpPr/>
          <p:nvPr/>
        </p:nvGrpSpPr>
        <p:grpSpPr>
          <a:xfrm>
            <a:off x="4472640" y="3483360"/>
            <a:ext cx="330480" cy="381600"/>
            <a:chOff x="4472640" y="3483360"/>
            <a:chExt cx="330480" cy="38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71E3394-B7B7-A1F4-67A3-2D42EB2F6723}"/>
                    </a:ext>
                  </a:extLst>
                </p14:cNvPr>
                <p14:cNvContentPartPr/>
                <p14:nvPr/>
              </p14:nvContentPartPr>
              <p14:xfrm>
                <a:off x="4472640" y="3483360"/>
                <a:ext cx="330480" cy="381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71E3394-B7B7-A1F4-67A3-2D42EB2F672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4463640" y="3474360"/>
                  <a:ext cx="34812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5313732-8926-3413-DCB6-E7396110816C}"/>
                    </a:ext>
                  </a:extLst>
                </p14:cNvPr>
                <p14:cNvContentPartPr/>
                <p14:nvPr/>
              </p14:nvContentPartPr>
              <p14:xfrm>
                <a:off x="4521960" y="3639600"/>
                <a:ext cx="61200" cy="209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5313732-8926-3413-DCB6-E7396110816C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4513320" y="3630960"/>
                  <a:ext cx="78840" cy="22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7E67C7B-37F4-40AB-FD45-B236ADBC7775}"/>
                  </a:ext>
                </a:extLst>
              </p14:cNvPr>
              <p14:cNvContentPartPr/>
              <p14:nvPr/>
            </p14:nvContentPartPr>
            <p14:xfrm>
              <a:off x="3545640" y="4098600"/>
              <a:ext cx="179280" cy="61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7E67C7B-37F4-40AB-FD45-B236ADBC7775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3536640" y="4089960"/>
                <a:ext cx="1969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D02D061-DADB-AA99-AA5B-B8BD34063212}"/>
                  </a:ext>
                </a:extLst>
              </p14:cNvPr>
              <p14:cNvContentPartPr/>
              <p14:nvPr/>
            </p14:nvContentPartPr>
            <p14:xfrm>
              <a:off x="4582800" y="4090680"/>
              <a:ext cx="179280" cy="147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D02D061-DADB-AA99-AA5B-B8BD34063212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4573800" y="4081680"/>
                <a:ext cx="1969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FF872E7-22B0-0145-1DBF-45C3E60A32D9}"/>
                  </a:ext>
                </a:extLst>
              </p14:cNvPr>
              <p14:cNvContentPartPr/>
              <p14:nvPr/>
            </p14:nvContentPartPr>
            <p14:xfrm>
              <a:off x="4664880" y="5286960"/>
              <a:ext cx="1515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FF872E7-22B0-0145-1DBF-45C3E60A32D9}"/>
                  </a:ext>
                </a:extLst>
              </p:cNvPr>
              <p:cNvPicPr/>
              <p:nvPr/>
            </p:nvPicPr>
            <p:blipFill>
              <a:blip r:embed="rId373"/>
              <a:stretch>
                <a:fillRect/>
              </a:stretch>
            </p:blipFill>
            <p:spPr>
              <a:xfrm>
                <a:off x="4655880" y="5277960"/>
                <a:ext cx="1692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A3AC1796-7186-0561-408A-7608D768B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0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9376"/>
    </mc:Choice>
    <mc:Fallback xmlns="">
      <p:transition advClick="0" advTm="149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458162" y="-51183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Bob measures his </a:t>
            </a:r>
            <a:r>
              <a:rPr lang="en-US" sz="3600" dirty="0" err="1">
                <a:solidFill>
                  <a:srgbClr val="0000FF"/>
                </a:solidFill>
              </a:rPr>
              <a:t>ancillae</a:t>
            </a:r>
            <a:r>
              <a:rPr lang="en-US" sz="3600" dirty="0">
                <a:solidFill>
                  <a:srgbClr val="0000FF"/>
                </a:solidFill>
              </a:rPr>
              <a:t> &amp; corrects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454900" cy="2552700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DF948BE2-8C14-F808-FCED-C9CB50A60F93}"/>
              </a:ext>
            </a:extLst>
          </p:cNvPr>
          <p:cNvGrpSpPr/>
          <p:nvPr/>
        </p:nvGrpSpPr>
        <p:grpSpPr>
          <a:xfrm>
            <a:off x="1807626" y="3616812"/>
            <a:ext cx="1730880" cy="506160"/>
            <a:chOff x="4521534" y="3634812"/>
            <a:chExt cx="173088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14:cNvPr>
                <p14:cNvContentPartPr/>
                <p14:nvPr/>
              </p14:nvContentPartPr>
              <p14:xfrm>
                <a:off x="4521534" y="3827052"/>
                <a:ext cx="174600" cy="183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8EAB548-2EE8-8A2B-7526-0127532D0FC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2894" y="3818412"/>
                  <a:ext cx="1922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14:cNvPr>
                <p14:cNvContentPartPr/>
                <p14:nvPr/>
              </p14:nvContentPartPr>
              <p14:xfrm>
                <a:off x="4719534" y="3687732"/>
                <a:ext cx="360" cy="453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8B7F93D-C661-C8C7-3D00-85132F1495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10534" y="3678732"/>
                  <a:ext cx="180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14:cNvPr>
                <p14:cNvContentPartPr/>
                <p14:nvPr/>
              </p14:nvContentPartPr>
              <p14:xfrm>
                <a:off x="4759494" y="3858372"/>
                <a:ext cx="78480" cy="93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F1BB15D-4BFB-1E13-3365-9C2976465F9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750494" y="3849372"/>
                  <a:ext cx="961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14:cNvPr>
                <p14:cNvContentPartPr/>
                <p14:nvPr/>
              </p14:nvContentPartPr>
              <p14:xfrm>
                <a:off x="4872894" y="3825252"/>
                <a:ext cx="88560" cy="107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766ED9A-5147-B02C-86CA-4BA5C7AEEEC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63894" y="3816252"/>
                  <a:ext cx="1062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14:cNvPr>
                <p14:cNvContentPartPr/>
                <p14:nvPr/>
              </p14:nvContentPartPr>
              <p14:xfrm>
                <a:off x="4995654" y="3820572"/>
                <a:ext cx="114120" cy="115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1067AD6-7D33-440B-9C3B-5868EB20A21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87014" y="3811572"/>
                  <a:ext cx="1317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14:cNvPr>
                <p14:cNvContentPartPr/>
                <p14:nvPr/>
              </p14:nvContentPartPr>
              <p14:xfrm>
                <a:off x="5024094" y="3757932"/>
                <a:ext cx="190080" cy="294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E24B5BE-676F-39F7-275F-9D9604198E9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15454" y="3749292"/>
                  <a:ext cx="2077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14:cNvPr>
                <p14:cNvContentPartPr/>
                <p14:nvPr/>
              </p14:nvContentPartPr>
              <p14:xfrm>
                <a:off x="5416854" y="3801132"/>
                <a:ext cx="6840" cy="173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8B530BF-2610-772B-59CE-8AF869C72D4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08214" y="3792132"/>
                  <a:ext cx="244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14:cNvPr>
                <p14:cNvContentPartPr/>
                <p14:nvPr/>
              </p14:nvContentPartPr>
              <p14:xfrm>
                <a:off x="5331174" y="3890412"/>
                <a:ext cx="173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76C976B-145B-1FEE-AF5B-196F2DECF21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22174" y="3881772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14:cNvPr>
                <p14:cNvContentPartPr/>
                <p14:nvPr/>
              </p14:nvContentPartPr>
              <p14:xfrm>
                <a:off x="5647974" y="3684132"/>
                <a:ext cx="109440" cy="254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DDE015A-8288-E74A-DEEB-22E2EC7F830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38974" y="3675492"/>
                  <a:ext cx="1270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14:cNvPr>
                <p14:cNvContentPartPr/>
                <p14:nvPr/>
              </p14:nvContentPartPr>
              <p14:xfrm>
                <a:off x="5859294" y="3663972"/>
                <a:ext cx="3960" cy="362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D925834-BB71-8D9D-6EFD-3D38BD971C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50654" y="3654972"/>
                  <a:ext cx="216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14:cNvPr>
                <p14:cNvContentPartPr/>
                <p14:nvPr/>
              </p14:nvContentPartPr>
              <p14:xfrm>
                <a:off x="5962614" y="3787452"/>
                <a:ext cx="360" cy="145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0F03C3F-BCCD-7804-7062-32259FE4AA0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953974" y="3778812"/>
                  <a:ext cx="180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14:cNvPr>
                <p14:cNvContentPartPr/>
                <p14:nvPr/>
              </p14:nvContentPartPr>
              <p14:xfrm>
                <a:off x="6034974" y="3792492"/>
                <a:ext cx="360" cy="107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59029ED-E54E-C42B-F4AB-7173F7C247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026334" y="3783852"/>
                  <a:ext cx="180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14:cNvPr>
                <p14:cNvContentPartPr/>
                <p14:nvPr/>
              </p14:nvContentPartPr>
              <p14:xfrm>
                <a:off x="6105174" y="3782772"/>
                <a:ext cx="360" cy="143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BEBC731-A085-C297-DCA1-475D0012EEA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096534" y="3773772"/>
                  <a:ext cx="180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14:cNvPr>
                <p14:cNvContentPartPr/>
                <p14:nvPr/>
              </p14:nvContentPartPr>
              <p14:xfrm>
                <a:off x="6101934" y="3634812"/>
                <a:ext cx="150480" cy="307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B0E42FF-6629-6AEF-0BEA-C9A1A0473D0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92934" y="3625812"/>
                  <a:ext cx="168120" cy="32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9A6257A-7F37-6E33-8C97-4C3E5593DD29}"/>
              </a:ext>
            </a:extLst>
          </p:cNvPr>
          <p:cNvGrpSpPr/>
          <p:nvPr/>
        </p:nvGrpSpPr>
        <p:grpSpPr>
          <a:xfrm>
            <a:off x="6847854" y="3173652"/>
            <a:ext cx="668520" cy="841320"/>
            <a:chOff x="6847854" y="3173652"/>
            <a:chExt cx="668520" cy="8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14:cNvPr>
                <p14:cNvContentPartPr/>
                <p14:nvPr/>
              </p14:nvContentPartPr>
              <p14:xfrm>
                <a:off x="7046214" y="3173652"/>
                <a:ext cx="180360" cy="286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37574" y="3165012"/>
                  <a:ext cx="198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14:cNvPr>
                <p14:cNvContentPartPr/>
                <p14:nvPr/>
              </p14:nvContentPartPr>
              <p14:xfrm>
                <a:off x="6847854" y="3486132"/>
                <a:ext cx="556920" cy="2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39214" y="3477492"/>
                  <a:ext cx="574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14:cNvPr>
                <p14:cNvContentPartPr/>
                <p14:nvPr/>
              </p14:nvContentPartPr>
              <p14:xfrm>
                <a:off x="6972414" y="3666132"/>
                <a:ext cx="15840" cy="295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63414" y="3657132"/>
                  <a:ext cx="33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14:cNvPr>
                <p14:cNvContentPartPr/>
                <p14:nvPr/>
              </p14:nvContentPartPr>
              <p14:xfrm>
                <a:off x="7049814" y="3840372"/>
                <a:ext cx="828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41174" y="3831732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14:cNvPr>
                <p14:cNvContentPartPr/>
                <p14:nvPr/>
              </p14:nvContentPartPr>
              <p14:xfrm>
                <a:off x="7215774" y="3767292"/>
                <a:ext cx="80280" cy="24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206774" y="3758652"/>
                  <a:ext cx="97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14:cNvPr>
                <p14:cNvContentPartPr/>
                <p14:nvPr/>
              </p14:nvContentPartPr>
              <p14:xfrm>
                <a:off x="7263294" y="3714732"/>
                <a:ext cx="118440" cy="241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254294" y="3705732"/>
                  <a:ext cx="136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14:cNvPr>
                <p14:cNvContentPartPr/>
                <p14:nvPr/>
              </p14:nvContentPartPr>
              <p14:xfrm>
                <a:off x="6871974" y="3685212"/>
                <a:ext cx="108000" cy="287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62974" y="3676572"/>
                  <a:ext cx="125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14:cNvPr>
                <p14:cNvContentPartPr/>
                <p14:nvPr/>
              </p14:nvContentPartPr>
              <p14:xfrm>
                <a:off x="7401174" y="3580452"/>
                <a:ext cx="115200" cy="146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392174" y="3571812"/>
                  <a:ext cx="132840" cy="16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15623C6-3C4C-270F-1B79-B03D376285E4}"/>
              </a:ext>
            </a:extLst>
          </p:cNvPr>
          <p:cNvGrpSpPr/>
          <p:nvPr/>
        </p:nvGrpSpPr>
        <p:grpSpPr>
          <a:xfrm>
            <a:off x="1882866" y="4246092"/>
            <a:ext cx="1843200" cy="453960"/>
            <a:chOff x="4596774" y="4264092"/>
            <a:chExt cx="18432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14:cNvPr>
                <p14:cNvContentPartPr/>
                <p14:nvPr/>
              </p14:nvContentPartPr>
              <p14:xfrm>
                <a:off x="4596774" y="4409892"/>
                <a:ext cx="206640" cy="134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98D5BD1-73B5-F689-51FB-284AC55CAA2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88134" y="4400892"/>
                  <a:ext cx="2242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14:cNvPr>
                <p14:cNvContentPartPr/>
                <p14:nvPr/>
              </p14:nvContentPartPr>
              <p14:xfrm>
                <a:off x="4850214" y="4309092"/>
                <a:ext cx="360" cy="408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77A4D12-56D6-687B-5CE3-3100A45FD93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41214" y="4300092"/>
                  <a:ext cx="1800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14:cNvPr>
                <p14:cNvContentPartPr/>
                <p14:nvPr/>
              </p14:nvContentPartPr>
              <p14:xfrm>
                <a:off x="4940214" y="4395492"/>
                <a:ext cx="53640" cy="182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CE10CEF-1389-66FE-6AC4-253D16CA196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31214" y="4386852"/>
                  <a:ext cx="71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14:cNvPr>
                <p14:cNvContentPartPr/>
                <p14:nvPr/>
              </p14:nvContentPartPr>
              <p14:xfrm>
                <a:off x="5082414" y="4432572"/>
                <a:ext cx="78120" cy="88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7C26081-7AEE-17C1-9906-ABC6D217C5A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073774" y="4423932"/>
                  <a:ext cx="957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14:cNvPr>
                <p14:cNvContentPartPr/>
                <p14:nvPr/>
              </p14:nvContentPartPr>
              <p14:xfrm>
                <a:off x="5228934" y="4425012"/>
                <a:ext cx="89640" cy="95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6DAC54E-CC43-A516-E3D0-87AD83D0FFD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219934" y="4416012"/>
                  <a:ext cx="1072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14:cNvPr>
                <p14:cNvContentPartPr/>
                <p14:nvPr/>
              </p14:nvContentPartPr>
              <p14:xfrm>
                <a:off x="5299494" y="4343652"/>
                <a:ext cx="126000" cy="245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9C4EF7F-4B61-62AB-7AA5-B2AEA37395E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290854" y="4334652"/>
                  <a:ext cx="1436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14:cNvPr>
                <p14:cNvContentPartPr/>
                <p14:nvPr/>
              </p14:nvContentPartPr>
              <p14:xfrm>
                <a:off x="5560854" y="4377132"/>
                <a:ext cx="360" cy="1832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FDDFFFE-9111-9FC8-FAE4-DBE80DB8687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552214" y="4368132"/>
                  <a:ext cx="180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14:cNvPr>
                <p14:cNvContentPartPr/>
                <p14:nvPr/>
              </p14:nvContentPartPr>
              <p14:xfrm>
                <a:off x="5502894" y="4508172"/>
                <a:ext cx="167760" cy="3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DDC9FEB-E961-1E47-6979-A78CD5EF735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94254" y="4499172"/>
                  <a:ext cx="1854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14:cNvPr>
                <p14:cNvContentPartPr/>
                <p14:nvPr/>
              </p14:nvContentPartPr>
              <p14:xfrm>
                <a:off x="5775414" y="4331772"/>
                <a:ext cx="94320" cy="1980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51137AB-1732-F7FB-268F-26AB7E1902C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66414" y="4323132"/>
                  <a:ext cx="1119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14:cNvPr>
                <p14:cNvContentPartPr/>
                <p14:nvPr/>
              </p14:nvContentPartPr>
              <p14:xfrm>
                <a:off x="5935614" y="4285692"/>
                <a:ext cx="360" cy="365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150EBC5-9557-3A2C-250B-6FA77D2F173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926974" y="4277052"/>
                  <a:ext cx="180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14:cNvPr>
                <p14:cNvContentPartPr/>
                <p14:nvPr/>
              </p14:nvContentPartPr>
              <p14:xfrm>
                <a:off x="6043614" y="4404132"/>
                <a:ext cx="86400" cy="76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2989965-AB2F-A180-BE3E-92B3AEE9517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34614" y="4395132"/>
                  <a:ext cx="1040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14:cNvPr>
                <p14:cNvContentPartPr/>
                <p14:nvPr/>
              </p14:nvContentPartPr>
              <p14:xfrm>
                <a:off x="6176454" y="4388652"/>
                <a:ext cx="360" cy="98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C061BA9-B45C-890E-EC5C-B5D0E4C8661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67814" y="4379652"/>
                  <a:ext cx="180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14:cNvPr>
                <p14:cNvContentPartPr/>
                <p14:nvPr/>
              </p14:nvContentPartPr>
              <p14:xfrm>
                <a:off x="6291294" y="4398372"/>
                <a:ext cx="360" cy="66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D58E5FC-5B37-5589-C52D-362EEE806E9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82294" y="4389372"/>
                  <a:ext cx="180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14:cNvPr>
                <p14:cNvContentPartPr/>
                <p14:nvPr/>
              </p14:nvContentPartPr>
              <p14:xfrm>
                <a:off x="6343134" y="4264092"/>
                <a:ext cx="96840" cy="314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7FC8554-07B8-F2AE-6275-3C08F178FCA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334494" y="4255452"/>
                  <a:ext cx="11448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103E377-77BE-A3E1-B569-166208479A2F}"/>
              </a:ext>
            </a:extLst>
          </p:cNvPr>
          <p:cNvGrpSpPr/>
          <p:nvPr/>
        </p:nvGrpSpPr>
        <p:grpSpPr>
          <a:xfrm>
            <a:off x="1856226" y="4832172"/>
            <a:ext cx="1922760" cy="448560"/>
            <a:chOff x="4570134" y="4850172"/>
            <a:chExt cx="192276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14:cNvPr>
                <p14:cNvContentPartPr/>
                <p14:nvPr/>
              </p14:nvContentPartPr>
              <p14:xfrm>
                <a:off x="4570134" y="5027652"/>
                <a:ext cx="171000" cy="123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F22DCC6-789A-7098-0544-A462FBE1D43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561134" y="5019012"/>
                  <a:ext cx="1886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14:cNvPr>
                <p14:cNvContentPartPr/>
                <p14:nvPr/>
              </p14:nvContentPartPr>
              <p14:xfrm>
                <a:off x="4834734" y="4907412"/>
                <a:ext cx="360" cy="3913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4BEF63E-053A-F615-0636-70944609012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26094" y="4898412"/>
                  <a:ext cx="1800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14:cNvPr>
                <p14:cNvContentPartPr/>
                <p14:nvPr/>
              </p14:nvContentPartPr>
              <p14:xfrm>
                <a:off x="4952094" y="5021172"/>
                <a:ext cx="98640" cy="114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B2A1465-BDA7-6477-393D-D201E14007B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943454" y="5012532"/>
                  <a:ext cx="1162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14:cNvPr>
                <p14:cNvContentPartPr/>
                <p14:nvPr/>
              </p14:nvContentPartPr>
              <p14:xfrm>
                <a:off x="5134254" y="5002812"/>
                <a:ext cx="360" cy="148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F02CDDB-8871-E6D9-A628-007FCD077F0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125614" y="4994172"/>
                  <a:ext cx="1800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14:cNvPr>
                <p14:cNvContentPartPr/>
                <p14:nvPr/>
              </p14:nvContentPartPr>
              <p14:xfrm>
                <a:off x="5215614" y="4994892"/>
                <a:ext cx="117000" cy="127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AE84869-92B9-30CB-D78D-FA5046783C5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206614" y="4986252"/>
                  <a:ext cx="1346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14:cNvPr>
                <p14:cNvContentPartPr/>
                <p14:nvPr/>
              </p14:nvContentPartPr>
              <p14:xfrm>
                <a:off x="5360334" y="4883652"/>
                <a:ext cx="89280" cy="240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DF146BB-AB62-2F2A-3C5B-FE1912BDB61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351334" y="4875012"/>
                  <a:ext cx="1069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14:cNvPr>
                <p14:cNvContentPartPr/>
                <p14:nvPr/>
              </p14:nvContentPartPr>
              <p14:xfrm>
                <a:off x="5636094" y="4915692"/>
                <a:ext cx="360" cy="1908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C4A221F-B682-B191-C822-96A5C49EE20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627454" y="4906692"/>
                  <a:ext cx="180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14:cNvPr>
                <p14:cNvContentPartPr/>
                <p14:nvPr/>
              </p14:nvContentPartPr>
              <p14:xfrm>
                <a:off x="5560134" y="5029812"/>
                <a:ext cx="147240" cy="2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2EBC6E4-448A-2925-1820-D6DBB4C931C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551494" y="5020812"/>
                  <a:ext cx="164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14:cNvPr>
                <p14:cNvContentPartPr/>
                <p14:nvPr/>
              </p14:nvContentPartPr>
              <p14:xfrm>
                <a:off x="5859654" y="4850172"/>
                <a:ext cx="110880" cy="224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87CC48D-3FAA-4A43-33DC-85F76BDDCDD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851014" y="4841172"/>
                  <a:ext cx="128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14:cNvPr>
                <p14:cNvContentPartPr/>
                <p14:nvPr/>
              </p14:nvContentPartPr>
              <p14:xfrm>
                <a:off x="5989974" y="4875372"/>
                <a:ext cx="11880" cy="321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B79DFD5-BE3F-86FF-4942-6B7A355B851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981334" y="4866732"/>
                  <a:ext cx="295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14:cNvPr>
                <p14:cNvContentPartPr/>
                <p14:nvPr/>
              </p14:nvContentPartPr>
              <p14:xfrm>
                <a:off x="6068454" y="4931892"/>
                <a:ext cx="360" cy="173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78274B1-D0EB-74C2-6F29-EFB228C0B90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059814" y="4922892"/>
                  <a:ext cx="18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14:cNvPr>
                <p14:cNvContentPartPr/>
                <p14:nvPr/>
              </p14:nvContentPartPr>
              <p14:xfrm>
                <a:off x="6148734" y="4957092"/>
                <a:ext cx="76680" cy="954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0A899F7-BDF8-B511-AEFC-4C9FB2BD4F8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140094" y="4948452"/>
                  <a:ext cx="9432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14:cNvPr>
                <p14:cNvContentPartPr/>
                <p14:nvPr/>
              </p14:nvContentPartPr>
              <p14:xfrm>
                <a:off x="6323694" y="4908852"/>
                <a:ext cx="360" cy="149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C119B1D-AE94-8604-A5A4-6B56175BE8E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14694" y="490021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14:cNvPr>
                <p14:cNvContentPartPr/>
                <p14:nvPr/>
              </p14:nvContentPartPr>
              <p14:xfrm>
                <a:off x="6333054" y="4856292"/>
                <a:ext cx="159840" cy="29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F0D90FA-194B-D76D-77DE-6C76E590EDC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324414" y="4847652"/>
                  <a:ext cx="17748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99849A1-F28A-0F55-6449-7F09F3DA01B9}"/>
              </a:ext>
            </a:extLst>
          </p:cNvPr>
          <p:cNvGrpSpPr/>
          <p:nvPr/>
        </p:nvGrpSpPr>
        <p:grpSpPr>
          <a:xfrm>
            <a:off x="6844254" y="4128372"/>
            <a:ext cx="883080" cy="996480"/>
            <a:chOff x="6844254" y="4128372"/>
            <a:chExt cx="883080" cy="9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14:cNvPr>
                <p14:cNvContentPartPr/>
                <p14:nvPr/>
              </p14:nvContentPartPr>
              <p14:xfrm>
                <a:off x="6904374" y="4366692"/>
                <a:ext cx="112680" cy="28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895374" y="4358052"/>
                  <a:ext cx="1303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14:cNvPr>
                <p14:cNvContentPartPr/>
                <p14:nvPr/>
              </p14:nvContentPartPr>
              <p14:xfrm>
                <a:off x="7093734" y="4215492"/>
                <a:ext cx="132120" cy="385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85094" y="4206852"/>
                  <a:ext cx="1497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14:cNvPr>
                <p14:cNvContentPartPr/>
                <p14:nvPr/>
              </p14:nvContentPartPr>
              <p14:xfrm>
                <a:off x="7225494" y="4310532"/>
                <a:ext cx="2880" cy="192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216494" y="4301892"/>
                  <a:ext cx="20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14:cNvPr>
                <p14:cNvContentPartPr/>
                <p14:nvPr/>
              </p14:nvContentPartPr>
              <p14:xfrm>
                <a:off x="7266174" y="4394052"/>
                <a:ext cx="7020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257534" y="4385412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14:cNvPr>
                <p14:cNvContentPartPr/>
                <p14:nvPr/>
              </p14:nvContentPartPr>
              <p14:xfrm>
                <a:off x="7401894" y="4287132"/>
                <a:ext cx="102240" cy="233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392894" y="4278492"/>
                  <a:ext cx="119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14:cNvPr>
                <p14:cNvContentPartPr/>
                <p14:nvPr/>
              </p14:nvContentPartPr>
              <p14:xfrm>
                <a:off x="7483974" y="4218372"/>
                <a:ext cx="67320" cy="30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475334" y="4209372"/>
                  <a:ext cx="84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14:cNvPr>
                <p14:cNvContentPartPr/>
                <p14:nvPr/>
              </p14:nvContentPartPr>
              <p14:xfrm>
                <a:off x="7618614" y="4128372"/>
                <a:ext cx="108720" cy="77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609974" y="4119372"/>
                  <a:ext cx="1263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14:cNvPr>
                <p14:cNvContentPartPr/>
                <p14:nvPr/>
              </p14:nvContentPartPr>
              <p14:xfrm>
                <a:off x="6844254" y="4877892"/>
                <a:ext cx="101160" cy="246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835614" y="4868892"/>
                  <a:ext cx="1188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14:cNvPr>
                <p14:cNvContentPartPr/>
                <p14:nvPr/>
              </p14:nvContentPartPr>
              <p14:xfrm>
                <a:off x="7068894" y="4740732"/>
                <a:ext cx="100080" cy="348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059894" y="4732092"/>
                  <a:ext cx="11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14:cNvPr>
                <p14:cNvContentPartPr/>
                <p14:nvPr/>
              </p14:nvContentPartPr>
              <p14:xfrm>
                <a:off x="7171134" y="4846932"/>
                <a:ext cx="360" cy="173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162134" y="483793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14:cNvPr>
                <p14:cNvContentPartPr/>
                <p14:nvPr/>
              </p14:nvContentPartPr>
              <p14:xfrm>
                <a:off x="7171134" y="4950612"/>
                <a:ext cx="115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162134" y="4941972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14:cNvPr>
                <p14:cNvContentPartPr/>
                <p14:nvPr/>
              </p14:nvContentPartPr>
              <p14:xfrm>
                <a:off x="7341774" y="4820292"/>
                <a:ext cx="91800" cy="248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333134" y="4811652"/>
                  <a:ext cx="109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14:cNvPr>
                <p14:cNvContentPartPr/>
                <p14:nvPr/>
              </p14:nvContentPartPr>
              <p14:xfrm>
                <a:off x="7439694" y="4754052"/>
                <a:ext cx="62280" cy="228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430694" y="4745412"/>
                  <a:ext cx="79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14:cNvPr>
                <p14:cNvContentPartPr/>
                <p14:nvPr/>
              </p14:nvContentPartPr>
              <p14:xfrm>
                <a:off x="7562094" y="4700052"/>
                <a:ext cx="135360" cy="9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553454" y="4691052"/>
                  <a:ext cx="1530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7010C16-0746-0F95-7475-A44B5489E609}"/>
              </a:ext>
            </a:extLst>
          </p:cNvPr>
          <p:cNvGrpSpPr/>
          <p:nvPr/>
        </p:nvGrpSpPr>
        <p:grpSpPr>
          <a:xfrm>
            <a:off x="1922466" y="5451012"/>
            <a:ext cx="1881000" cy="453960"/>
            <a:chOff x="4636374" y="5469012"/>
            <a:chExt cx="188100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14:cNvPr>
                <p14:cNvContentPartPr/>
                <p14:nvPr/>
              </p14:nvContentPartPr>
              <p14:xfrm>
                <a:off x="4636374" y="5705892"/>
                <a:ext cx="185400" cy="1144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F4A9A5E-77AE-F814-E96B-448937E0C23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627374" y="5697252"/>
                  <a:ext cx="2030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14:cNvPr>
                <p14:cNvContentPartPr/>
                <p14:nvPr/>
              </p14:nvContentPartPr>
              <p14:xfrm>
                <a:off x="4842294" y="5582772"/>
                <a:ext cx="360" cy="340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544E9FC-83EC-9A9A-1A77-ADDCC33205D4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833654" y="5573772"/>
                  <a:ext cx="1800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14:cNvPr>
                <p14:cNvContentPartPr/>
                <p14:nvPr/>
              </p14:nvContentPartPr>
              <p14:xfrm>
                <a:off x="4898454" y="5663052"/>
                <a:ext cx="90000" cy="94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0EC7045-7972-A103-4D60-6036B5D7AAB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889454" y="5654412"/>
                  <a:ext cx="1076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14:cNvPr>
                <p14:cNvContentPartPr/>
                <p14:nvPr/>
              </p14:nvContentPartPr>
              <p14:xfrm>
                <a:off x="5085654" y="5631012"/>
                <a:ext cx="102960" cy="741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2F2BA69-05C5-7FC4-E524-6903FB28531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077014" y="5622012"/>
                  <a:ext cx="1206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14:cNvPr>
                <p14:cNvContentPartPr/>
                <p14:nvPr/>
              </p14:nvContentPartPr>
              <p14:xfrm>
                <a:off x="5323614" y="5611212"/>
                <a:ext cx="360" cy="113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B7B433A-A3A7-7B0C-BCF8-978EF1B26F0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314974" y="5602212"/>
                  <a:ext cx="18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14:cNvPr>
                <p14:cNvContentPartPr/>
                <p14:nvPr/>
              </p14:nvContentPartPr>
              <p14:xfrm>
                <a:off x="5341974" y="5518332"/>
                <a:ext cx="136440" cy="376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89821A7-DD30-6860-BA9C-BB186552F48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332974" y="5509692"/>
                  <a:ext cx="1540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14:cNvPr>
                <p14:cNvContentPartPr/>
                <p14:nvPr/>
              </p14:nvContentPartPr>
              <p14:xfrm>
                <a:off x="5660934" y="5575212"/>
                <a:ext cx="360" cy="207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4D3AFFF-663E-E019-79BF-7A7C3A5B9E7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5651934" y="5566212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14:cNvPr>
                <p14:cNvContentPartPr/>
                <p14:nvPr/>
              </p14:nvContentPartPr>
              <p14:xfrm>
                <a:off x="5580294" y="5673852"/>
                <a:ext cx="160920" cy="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745D0BF-9E7B-97FC-0AEF-48F6E33FFF3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571294" y="5664852"/>
                  <a:ext cx="17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14:cNvPr>
                <p14:cNvContentPartPr/>
                <p14:nvPr/>
              </p14:nvContentPartPr>
              <p14:xfrm>
                <a:off x="5857494" y="5493852"/>
                <a:ext cx="118440" cy="2952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A1766AA-8EA2-0D43-73D4-078AF5D942B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848494" y="5485212"/>
                  <a:ext cx="1360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14:cNvPr>
                <p14:cNvContentPartPr/>
                <p14:nvPr/>
              </p14:nvContentPartPr>
              <p14:xfrm>
                <a:off x="6019494" y="5493492"/>
                <a:ext cx="360" cy="3726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AD850DB-CFC4-F8C3-8901-84A979B7B6D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10854" y="5484492"/>
                  <a:ext cx="1800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14:cNvPr>
                <p14:cNvContentPartPr/>
                <p14:nvPr/>
              </p14:nvContentPartPr>
              <p14:xfrm>
                <a:off x="6130374" y="5606172"/>
                <a:ext cx="360" cy="1490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21C3CBD-226E-0FA0-F25C-F806EA8FA09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121374" y="5597532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14:cNvPr>
                <p14:cNvContentPartPr/>
                <p14:nvPr/>
              </p14:nvContentPartPr>
              <p14:xfrm>
                <a:off x="6220014" y="5610492"/>
                <a:ext cx="360" cy="130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C4C885A-576B-3A6A-997A-BB920FE1241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211374" y="5601852"/>
                  <a:ext cx="18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14:cNvPr>
                <p14:cNvContentPartPr/>
                <p14:nvPr/>
              </p14:nvContentPartPr>
              <p14:xfrm>
                <a:off x="6334494" y="5592852"/>
                <a:ext cx="84960" cy="120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7E65AF2-433B-F5DA-7A77-CC0CC03C522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325494" y="5583852"/>
                  <a:ext cx="10260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14:cNvPr>
                <p14:cNvContentPartPr/>
                <p14:nvPr/>
              </p14:nvContentPartPr>
              <p14:xfrm>
                <a:off x="6362574" y="5469012"/>
                <a:ext cx="154800" cy="383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B41C631-6ADB-75D0-3FC3-5D57E883114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353574" y="5460012"/>
                  <a:ext cx="172440" cy="40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B4391E8-8252-73C3-4379-B203EE7983C8}"/>
              </a:ext>
            </a:extLst>
          </p:cNvPr>
          <p:cNvGrpSpPr/>
          <p:nvPr/>
        </p:nvGrpSpPr>
        <p:grpSpPr>
          <a:xfrm>
            <a:off x="6822654" y="5280732"/>
            <a:ext cx="770760" cy="494640"/>
            <a:chOff x="6822654" y="5280732"/>
            <a:chExt cx="77076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14:cNvPr>
                <p14:cNvContentPartPr/>
                <p14:nvPr/>
              </p14:nvContentPartPr>
              <p14:xfrm>
                <a:off x="6822654" y="5511132"/>
                <a:ext cx="84960" cy="264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813654" y="5502132"/>
                  <a:ext cx="1026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14:cNvPr>
                <p14:cNvContentPartPr/>
                <p14:nvPr/>
              </p14:nvContentPartPr>
              <p14:xfrm>
                <a:off x="7013814" y="5346612"/>
                <a:ext cx="105480" cy="384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004814" y="5337972"/>
                  <a:ext cx="1231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14:cNvPr>
                <p14:cNvContentPartPr/>
                <p14:nvPr/>
              </p14:nvContentPartPr>
              <p14:xfrm>
                <a:off x="7133334" y="5509332"/>
                <a:ext cx="360" cy="18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124334" y="5500692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14:cNvPr>
                <p14:cNvContentPartPr/>
                <p14:nvPr/>
              </p14:nvContentPartPr>
              <p14:xfrm>
                <a:off x="7144494" y="5620932"/>
                <a:ext cx="11664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35494" y="5612292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14:cNvPr>
                <p14:cNvContentPartPr/>
                <p14:nvPr/>
              </p14:nvContentPartPr>
              <p14:xfrm>
                <a:off x="7293534" y="5506452"/>
                <a:ext cx="84600" cy="216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284894" y="5497812"/>
                  <a:ext cx="102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14:cNvPr>
                <p14:cNvContentPartPr/>
                <p14:nvPr/>
              </p14:nvContentPartPr>
              <p14:xfrm>
                <a:off x="7374534" y="5420052"/>
                <a:ext cx="65160" cy="261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65894" y="5411412"/>
                  <a:ext cx="82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14:cNvPr>
                <p14:cNvContentPartPr/>
                <p14:nvPr/>
              </p14:nvContentPartPr>
              <p14:xfrm>
                <a:off x="7456254" y="5280732"/>
                <a:ext cx="137160" cy="91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47254" y="5272092"/>
                  <a:ext cx="154800" cy="10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14:cNvPr>
              <p14:cNvContentPartPr/>
              <p14:nvPr/>
            </p14:nvContentPartPr>
            <p14:xfrm>
              <a:off x="6956934" y="6003972"/>
              <a:ext cx="91800" cy="2300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948294" y="5994972"/>
                <a:ext cx="1094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14:cNvPr>
              <p14:cNvContentPartPr/>
              <p14:nvPr/>
            </p14:nvContentPartPr>
            <p14:xfrm>
              <a:off x="7057374" y="5928372"/>
              <a:ext cx="140040" cy="471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048374" y="5919732"/>
                <a:ext cx="157680" cy="6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14:cNvPr>
              <p14:cNvContentPartPr/>
              <p14:nvPr/>
            </p14:nvContentPartPr>
            <p14:xfrm>
              <a:off x="7216854" y="5925852"/>
              <a:ext cx="88920" cy="2779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207854" y="5917212"/>
                <a:ext cx="1065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14:cNvPr>
              <p14:cNvContentPartPr/>
              <p14:nvPr/>
            </p14:nvContentPartPr>
            <p14:xfrm>
              <a:off x="7307934" y="6010452"/>
              <a:ext cx="6480" cy="1602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7298934" y="6001452"/>
                <a:ext cx="241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14:cNvPr>
              <p14:cNvContentPartPr/>
              <p14:nvPr/>
            </p14:nvContentPartPr>
            <p14:xfrm>
              <a:off x="7326654" y="6135372"/>
              <a:ext cx="104400" cy="9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317654" y="6126732"/>
                <a:ext cx="1220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14:cNvPr>
              <p14:cNvContentPartPr/>
              <p14:nvPr/>
            </p14:nvContentPartPr>
            <p14:xfrm>
              <a:off x="7472814" y="5985612"/>
              <a:ext cx="69840" cy="229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463814" y="5976972"/>
                <a:ext cx="874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14:cNvPr>
              <p14:cNvContentPartPr/>
              <p14:nvPr/>
            </p14:nvContentPartPr>
            <p14:xfrm>
              <a:off x="7548054" y="5932332"/>
              <a:ext cx="83880" cy="2505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539054" y="5923332"/>
                <a:ext cx="10152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14:cNvPr>
              <p14:cNvContentPartPr/>
              <p14:nvPr/>
            </p14:nvContentPartPr>
            <p14:xfrm>
              <a:off x="7070694" y="6511572"/>
              <a:ext cx="111960" cy="2782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7062054" y="6502572"/>
                <a:ext cx="1296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14:cNvPr>
              <p14:cNvContentPartPr/>
              <p14:nvPr/>
            </p14:nvContentPartPr>
            <p14:xfrm>
              <a:off x="7204974" y="6367932"/>
              <a:ext cx="104760" cy="1594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196334" y="6359292"/>
                <a:ext cx="1224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14:cNvPr>
              <p14:cNvContentPartPr/>
              <p14:nvPr/>
            </p14:nvContentPartPr>
            <p14:xfrm>
              <a:off x="7802934" y="5999292"/>
              <a:ext cx="139680" cy="410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793934" y="5990292"/>
                <a:ext cx="15732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14:cNvPr>
              <p14:cNvContentPartPr/>
              <p14:nvPr/>
            </p14:nvContentPartPr>
            <p14:xfrm>
              <a:off x="7836414" y="6091092"/>
              <a:ext cx="158760" cy="3744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7827774" y="6082092"/>
                <a:ext cx="176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14:cNvPr>
              <p14:cNvContentPartPr/>
              <p14:nvPr/>
            </p14:nvContentPartPr>
            <p14:xfrm>
              <a:off x="8129814" y="6012972"/>
              <a:ext cx="129240" cy="13320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8120814" y="6003972"/>
                <a:ext cx="1468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14:cNvPr>
              <p14:cNvContentPartPr/>
              <p14:nvPr/>
            </p14:nvContentPartPr>
            <p14:xfrm>
              <a:off x="7840374" y="6460092"/>
              <a:ext cx="173160" cy="547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7831374" y="6451452"/>
                <a:ext cx="1908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14:cNvPr>
              <p14:cNvContentPartPr/>
              <p14:nvPr/>
            </p14:nvContentPartPr>
            <p14:xfrm>
              <a:off x="7851894" y="6573852"/>
              <a:ext cx="170280" cy="70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843254" y="6565212"/>
                <a:ext cx="1879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14:cNvPr>
              <p14:cNvContentPartPr/>
              <p14:nvPr/>
            </p14:nvContentPartPr>
            <p14:xfrm>
              <a:off x="8182014" y="6434172"/>
              <a:ext cx="111960" cy="153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8173374" y="6425172"/>
                <a:ext cx="129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2921749-FE82-5579-DABF-D798803D49C6}"/>
                  </a:ext>
                </a:extLst>
              </p14:cNvPr>
              <p14:cNvContentPartPr/>
              <p14:nvPr/>
            </p14:nvContentPartPr>
            <p14:xfrm>
              <a:off x="1682574" y="3611772"/>
              <a:ext cx="131400" cy="626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2921749-FE82-5579-DABF-D798803D49C6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673574" y="3603132"/>
                <a:ext cx="149040" cy="64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8B43E4B-29E6-41C0-B0CD-A7C5DD3EE117}"/>
                  </a:ext>
                </a:extLst>
              </p14:cNvPr>
              <p14:cNvContentPartPr/>
              <p14:nvPr/>
            </p14:nvContentPartPr>
            <p14:xfrm>
              <a:off x="3566454" y="3524652"/>
              <a:ext cx="134640" cy="502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8B43E4B-29E6-41C0-B0CD-A7C5DD3EE117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557454" y="3515652"/>
                <a:ext cx="152280" cy="5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CD52E5-BD86-A28D-4180-556E28E213EE}"/>
                  </a:ext>
                </a:extLst>
              </p14:cNvPr>
              <p14:cNvContentPartPr/>
              <p14:nvPr/>
            </p14:nvContentPartPr>
            <p14:xfrm>
              <a:off x="1816494" y="4209732"/>
              <a:ext cx="102960" cy="54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CD52E5-BD86-A28D-4180-556E28E213EE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807854" y="4201092"/>
                <a:ext cx="12060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EE14B2-EDFB-A0F9-7980-79357B12DDD5}"/>
                  </a:ext>
                </a:extLst>
              </p14:cNvPr>
              <p14:cNvContentPartPr/>
              <p14:nvPr/>
            </p14:nvContentPartPr>
            <p14:xfrm>
              <a:off x="3763014" y="4200732"/>
              <a:ext cx="80640" cy="477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EE14B2-EDFB-A0F9-7980-79357B12DDD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754374" y="4191732"/>
                <a:ext cx="98280" cy="49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14164AC-F02F-D88C-5652-48A803DE089C}"/>
              </a:ext>
            </a:extLst>
          </p:cNvPr>
          <p:cNvGrpSpPr/>
          <p:nvPr/>
        </p:nvGrpSpPr>
        <p:grpSpPr>
          <a:xfrm>
            <a:off x="1814694" y="4824612"/>
            <a:ext cx="141120" cy="1172160"/>
            <a:chOff x="1814694" y="4824612"/>
            <a:chExt cx="141120" cy="117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F4D1E5F-8C23-47EE-3658-49727C3F756D}"/>
                    </a:ext>
                  </a:extLst>
                </p14:cNvPr>
                <p14:cNvContentPartPr/>
                <p14:nvPr/>
              </p14:nvContentPartPr>
              <p14:xfrm>
                <a:off x="1814694" y="4824612"/>
                <a:ext cx="141120" cy="513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F4D1E5F-8C23-47EE-3658-49727C3F756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806054" y="4815972"/>
                  <a:ext cx="1587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F0C2561-86CE-E203-25B3-4C1B03DCDDA5}"/>
                    </a:ext>
                  </a:extLst>
                </p14:cNvPr>
                <p14:cNvContentPartPr/>
                <p14:nvPr/>
              </p14:nvContentPartPr>
              <p14:xfrm>
                <a:off x="1822974" y="5503932"/>
                <a:ext cx="109800" cy="492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F0C2561-86CE-E203-25B3-4C1B03DCDDA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814334" y="5494932"/>
                  <a:ext cx="127440" cy="51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26A09D-5F91-5904-6A56-3DF30B27FACF}"/>
              </a:ext>
            </a:extLst>
          </p:cNvPr>
          <p:cNvGrpSpPr/>
          <p:nvPr/>
        </p:nvGrpSpPr>
        <p:grpSpPr>
          <a:xfrm>
            <a:off x="3794694" y="4803732"/>
            <a:ext cx="146880" cy="1208880"/>
            <a:chOff x="3794694" y="4803732"/>
            <a:chExt cx="146880" cy="12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BE6C6F4-F17B-F379-E6DC-691488BAA831}"/>
                    </a:ext>
                  </a:extLst>
                </p14:cNvPr>
                <p14:cNvContentPartPr/>
                <p14:nvPr/>
              </p14:nvContentPartPr>
              <p14:xfrm>
                <a:off x="3812694" y="4803732"/>
                <a:ext cx="101160" cy="396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BE6C6F4-F17B-F379-E6DC-691488BAA83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804054" y="4795092"/>
                  <a:ext cx="1188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AAC8738-B2C9-933C-68F2-FBA5FBEB8298}"/>
                    </a:ext>
                  </a:extLst>
                </p14:cNvPr>
                <p14:cNvContentPartPr/>
                <p14:nvPr/>
              </p14:nvContentPartPr>
              <p14:xfrm>
                <a:off x="3794694" y="5463612"/>
                <a:ext cx="146880" cy="54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AAC8738-B2C9-933C-68F2-FBA5FBEB829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786054" y="5454612"/>
                  <a:ext cx="164520" cy="56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3014425-B904-D966-C262-17B63004CB0E}"/>
                  </a:ext>
                </a:extLst>
              </p14:cNvPr>
              <p14:cNvContentPartPr/>
              <p14:nvPr/>
            </p14:nvContentPartPr>
            <p14:xfrm>
              <a:off x="3860934" y="3636612"/>
              <a:ext cx="50400" cy="323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3014425-B904-D966-C262-17B63004CB0E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851934" y="3627972"/>
                <a:ext cx="680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419FBD8-27B3-3C6F-0B36-E1370F0FC4FE}"/>
                  </a:ext>
                </a:extLst>
              </p14:cNvPr>
              <p14:cNvContentPartPr/>
              <p14:nvPr/>
            </p14:nvContentPartPr>
            <p14:xfrm>
              <a:off x="3967134" y="3729132"/>
              <a:ext cx="71640" cy="122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419FBD8-27B3-3C6F-0B36-E1370F0FC4FE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958134" y="3720492"/>
                <a:ext cx="89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57362DC-5129-FFA7-F175-5E5613EF5256}"/>
                  </a:ext>
                </a:extLst>
              </p14:cNvPr>
              <p14:cNvContentPartPr/>
              <p14:nvPr/>
            </p14:nvContentPartPr>
            <p14:xfrm>
              <a:off x="2073534" y="3346452"/>
              <a:ext cx="521640" cy="437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57362DC-5129-FFA7-F175-5E5613EF525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064534" y="3337452"/>
                <a:ext cx="53928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BB1DAB8-764B-C917-D0DE-D656B3F97880}"/>
                  </a:ext>
                </a:extLst>
              </p14:cNvPr>
              <p14:cNvContentPartPr/>
              <p14:nvPr/>
            </p14:nvContentPartPr>
            <p14:xfrm>
              <a:off x="2207094" y="4610412"/>
              <a:ext cx="230040" cy="45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BB1DAB8-764B-C917-D0DE-D656B3F97880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2198094" y="4601412"/>
                <a:ext cx="2476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DA256602-276C-99D5-427A-54ACEADA78DA}"/>
                  </a:ext>
                </a:extLst>
              </p14:cNvPr>
              <p14:cNvContentPartPr/>
              <p14:nvPr/>
            </p14:nvContentPartPr>
            <p14:xfrm>
              <a:off x="3995574" y="4265172"/>
              <a:ext cx="29880" cy="3150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DA256602-276C-99D5-427A-54ACEADA78DA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986934" y="4256172"/>
                <a:ext cx="475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5876888-D019-0CE7-CF8F-6C8899F7C3DD}"/>
                  </a:ext>
                </a:extLst>
              </p14:cNvPr>
              <p14:cNvContentPartPr/>
              <p14:nvPr/>
            </p14:nvContentPartPr>
            <p14:xfrm>
              <a:off x="3285294" y="4577652"/>
              <a:ext cx="211680" cy="28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5876888-D019-0CE7-CF8F-6C8899F7C3DD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3276654" y="4569012"/>
                <a:ext cx="22932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9DD960E5-E7A4-B5FE-1C80-4C727A30E4A6}"/>
              </a:ext>
            </a:extLst>
          </p:cNvPr>
          <p:cNvGrpSpPr/>
          <p:nvPr/>
        </p:nvGrpSpPr>
        <p:grpSpPr>
          <a:xfrm>
            <a:off x="2086134" y="2989332"/>
            <a:ext cx="2338560" cy="1095840"/>
            <a:chOff x="2086134" y="2989332"/>
            <a:chExt cx="2338560" cy="109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D17E09F-1889-0D0E-A81C-7CC63FEF8D84}"/>
                    </a:ext>
                  </a:extLst>
                </p14:cNvPr>
                <p14:cNvContentPartPr/>
                <p14:nvPr/>
              </p14:nvContentPartPr>
              <p14:xfrm>
                <a:off x="3847614" y="3586572"/>
                <a:ext cx="67680" cy="498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D17E09F-1889-0D0E-A81C-7CC63FEF8D8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838614" y="3577572"/>
                  <a:ext cx="8532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0929F50-1177-80FA-0F98-69857D29CF37}"/>
                    </a:ext>
                  </a:extLst>
                </p14:cNvPr>
                <p14:cNvContentPartPr/>
                <p14:nvPr/>
              </p14:nvContentPartPr>
              <p14:xfrm>
                <a:off x="4135254" y="3717612"/>
                <a:ext cx="54720" cy="101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0929F50-1177-80FA-0F98-69857D29CF3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126254" y="3708972"/>
                  <a:ext cx="723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4A4074D-AA5A-769D-2C2A-CC348CEC45E8}"/>
                    </a:ext>
                  </a:extLst>
                </p14:cNvPr>
                <p14:cNvContentPartPr/>
                <p14:nvPr/>
              </p14:nvContentPartPr>
              <p14:xfrm>
                <a:off x="4228134" y="3620052"/>
                <a:ext cx="196560" cy="344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4A4074D-AA5A-769D-2C2A-CC348CEC45E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219134" y="3611052"/>
                  <a:ext cx="2142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A627ABE-F722-9E7B-3347-443CA8A74483}"/>
                    </a:ext>
                  </a:extLst>
                </p14:cNvPr>
                <p14:cNvContentPartPr/>
                <p14:nvPr/>
              </p14:nvContentPartPr>
              <p14:xfrm>
                <a:off x="4197174" y="3579012"/>
                <a:ext cx="211680" cy="433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A627ABE-F722-9E7B-3347-443CA8A7448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188174" y="3570012"/>
                  <a:ext cx="22932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5FF09A2-2683-5B01-F67B-5CFEC240223F}"/>
                    </a:ext>
                  </a:extLst>
                </p14:cNvPr>
                <p14:cNvContentPartPr/>
                <p14:nvPr/>
              </p14:nvContentPartPr>
              <p14:xfrm>
                <a:off x="2233014" y="3277332"/>
                <a:ext cx="519840" cy="474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5FF09A2-2683-5B01-F67B-5CFEC240223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224014" y="3268332"/>
                  <a:ext cx="53748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BE7B616-6615-29AF-4095-F3ABFD9AAC31}"/>
                    </a:ext>
                  </a:extLst>
                </p14:cNvPr>
                <p14:cNvContentPartPr/>
                <p14:nvPr/>
              </p14:nvContentPartPr>
              <p14:xfrm>
                <a:off x="3224814" y="3415212"/>
                <a:ext cx="81000" cy="304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BE7B616-6615-29AF-4095-F3ABFD9AAC3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216174" y="3406212"/>
                  <a:ext cx="986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D0E97B-4FD1-5EDA-102B-18CEEC3AEE48}"/>
                    </a:ext>
                  </a:extLst>
                </p14:cNvPr>
                <p14:cNvContentPartPr/>
                <p14:nvPr/>
              </p14:nvContentPartPr>
              <p14:xfrm>
                <a:off x="3302574" y="3446892"/>
                <a:ext cx="91800" cy="29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D0E97B-4FD1-5EDA-102B-18CEEC3AEE4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293574" y="3437892"/>
                  <a:ext cx="10944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E137A80-2EEF-71BE-4D58-F6B616910EC5}"/>
                    </a:ext>
                  </a:extLst>
                </p14:cNvPr>
                <p14:cNvContentPartPr/>
                <p14:nvPr/>
              </p14:nvContentPartPr>
              <p14:xfrm>
                <a:off x="3252894" y="3348252"/>
                <a:ext cx="230400" cy="168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E137A80-2EEF-71BE-4D58-F6B616910EC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243894" y="3339612"/>
                  <a:ext cx="2480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0401FB1-0A7A-D1CF-592F-4708BDB136B3}"/>
                    </a:ext>
                  </a:extLst>
                </p14:cNvPr>
                <p14:cNvContentPartPr/>
                <p14:nvPr/>
              </p14:nvContentPartPr>
              <p14:xfrm>
                <a:off x="2746734" y="3202452"/>
                <a:ext cx="1261440" cy="457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0401FB1-0A7A-D1CF-592F-4708BDB136B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738094" y="3193812"/>
                  <a:ext cx="127908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BC8D38A-083E-BAF5-8922-56B8ADF5CDBF}"/>
                    </a:ext>
                  </a:extLst>
                </p14:cNvPr>
                <p14:cNvContentPartPr/>
                <p14:nvPr/>
              </p14:nvContentPartPr>
              <p14:xfrm>
                <a:off x="3460974" y="3384612"/>
                <a:ext cx="495720" cy="273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BC8D38A-083E-BAF5-8922-56B8ADF5CDB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452334" y="3375972"/>
                  <a:ext cx="5133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EB64191-5D66-665C-570B-84578EF15814}"/>
                    </a:ext>
                  </a:extLst>
                </p14:cNvPr>
                <p14:cNvContentPartPr/>
                <p14:nvPr/>
              </p14:nvContentPartPr>
              <p14:xfrm>
                <a:off x="2086134" y="3752532"/>
                <a:ext cx="157320" cy="32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EB64191-5D66-665C-570B-84578EF1581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077494" y="3743532"/>
                  <a:ext cx="1749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817A349-9A3D-74BB-3E3A-AA56C7A5A942}"/>
                    </a:ext>
                  </a:extLst>
                </p14:cNvPr>
                <p14:cNvContentPartPr/>
                <p14:nvPr/>
              </p14:nvContentPartPr>
              <p14:xfrm>
                <a:off x="3224814" y="3745692"/>
                <a:ext cx="7632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817A349-9A3D-74BB-3E3A-AA56C7A5A942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216174" y="3737052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1AF3E2A-DB88-7324-5ADC-B175144CFE90}"/>
                    </a:ext>
                  </a:extLst>
                </p14:cNvPr>
                <p14:cNvContentPartPr/>
                <p14:nvPr/>
              </p14:nvContentPartPr>
              <p14:xfrm>
                <a:off x="3959214" y="3620772"/>
                <a:ext cx="73440" cy="39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1AF3E2A-DB88-7324-5ADC-B175144CFE9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950574" y="3611772"/>
                  <a:ext cx="91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31561E1-12B1-ABA6-F573-032EB1EFF461}"/>
                    </a:ext>
                  </a:extLst>
                </p14:cNvPr>
                <p14:cNvContentPartPr/>
                <p14:nvPr/>
              </p14:nvContentPartPr>
              <p14:xfrm>
                <a:off x="3953814" y="3595212"/>
                <a:ext cx="42120" cy="36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31561E1-12B1-ABA6-F573-032EB1EFF46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944814" y="3586212"/>
                  <a:ext cx="5976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692DDE1-51E7-1D40-B5CC-45A6D163D31F}"/>
                    </a:ext>
                  </a:extLst>
                </p14:cNvPr>
                <p14:cNvContentPartPr/>
                <p14:nvPr/>
              </p14:nvContentPartPr>
              <p14:xfrm>
                <a:off x="3237054" y="2989332"/>
                <a:ext cx="50040" cy="135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692DDE1-51E7-1D40-B5CC-45A6D163D31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228054" y="2980692"/>
                  <a:ext cx="676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915FC96-0CD2-9DDB-4C97-950C139F77D0}"/>
                    </a:ext>
                  </a:extLst>
                </p14:cNvPr>
                <p14:cNvContentPartPr/>
                <p14:nvPr/>
              </p14:nvContentPartPr>
              <p14:xfrm>
                <a:off x="3336054" y="3045132"/>
                <a:ext cx="97920" cy="114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915FC96-0CD2-9DDB-4C97-950C139F77D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327414" y="3036132"/>
                  <a:ext cx="1155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50AD4A5-DB22-3BE2-E783-903A35A8B487}"/>
                    </a:ext>
                  </a:extLst>
                </p14:cNvPr>
                <p14:cNvContentPartPr/>
                <p14:nvPr/>
              </p14:nvContentPartPr>
              <p14:xfrm>
                <a:off x="3524694" y="3032172"/>
                <a:ext cx="65880" cy="124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50AD4A5-DB22-3BE2-E783-903A35A8B48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515694" y="3023532"/>
                  <a:ext cx="83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E15CEC5-A114-F521-1F76-D965D5979869}"/>
                    </a:ext>
                  </a:extLst>
                </p14:cNvPr>
                <p14:cNvContentPartPr/>
                <p14:nvPr/>
              </p14:nvContentPartPr>
              <p14:xfrm>
                <a:off x="3624774" y="3024612"/>
                <a:ext cx="133200" cy="5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E15CEC5-A114-F521-1F76-D965D597986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616134" y="3015972"/>
                  <a:ext cx="1508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BB33D31-F588-4843-A58E-EC3451394332}"/>
                    </a:ext>
                  </a:extLst>
                </p14:cNvPr>
                <p14:cNvContentPartPr/>
                <p14:nvPr/>
              </p14:nvContentPartPr>
              <p14:xfrm>
                <a:off x="3707214" y="2992932"/>
                <a:ext cx="10080" cy="145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BB33D31-F588-4843-A58E-EC345139433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698574" y="2984292"/>
                  <a:ext cx="277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84E2EFA-AE75-AC40-0C26-45A4D10C2253}"/>
                    </a:ext>
                  </a:extLst>
                </p14:cNvPr>
                <p14:cNvContentPartPr/>
                <p14:nvPr/>
              </p14:nvContentPartPr>
              <p14:xfrm>
                <a:off x="3639894" y="2989332"/>
                <a:ext cx="173520" cy="51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84E2EFA-AE75-AC40-0C26-45A4D10C225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630894" y="2980692"/>
                  <a:ext cx="1911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3C983FE-A0FA-D6E9-595B-58866454721C}"/>
                    </a:ext>
                  </a:extLst>
                </p14:cNvPr>
                <p14:cNvContentPartPr/>
                <p14:nvPr/>
              </p14:nvContentPartPr>
              <p14:xfrm>
                <a:off x="3740694" y="3012372"/>
                <a:ext cx="2880" cy="141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3C983FE-A0FA-D6E9-595B-58866454721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731694" y="3003732"/>
                  <a:ext cx="205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DE2E986-7C00-15D8-DC5F-F30D75582153}"/>
                    </a:ext>
                  </a:extLst>
                </p14:cNvPr>
                <p14:cNvContentPartPr/>
                <p14:nvPr/>
              </p14:nvContentPartPr>
              <p14:xfrm>
                <a:off x="3740694" y="3017052"/>
                <a:ext cx="3348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DE2E986-7C00-15D8-DC5F-F30D7558215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731694" y="3008412"/>
                  <a:ext cx="51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5A91FE6-82A1-EAB9-7806-EF9DB640E69F}"/>
                    </a:ext>
                  </a:extLst>
                </p14:cNvPr>
                <p14:cNvContentPartPr/>
                <p14:nvPr/>
              </p14:nvContentPartPr>
              <p14:xfrm>
                <a:off x="4009614" y="3653532"/>
                <a:ext cx="47160" cy="49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5A91FE6-82A1-EAB9-7806-EF9DB640E69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000974" y="3644892"/>
                  <a:ext cx="64800" cy="6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8226D84-3D61-CE8A-1FA9-F07C975E618F}"/>
                  </a:ext>
                </a:extLst>
              </p14:cNvPr>
              <p14:cNvContentPartPr/>
              <p14:nvPr/>
            </p14:nvContentPartPr>
            <p14:xfrm>
              <a:off x="4069734" y="4335012"/>
              <a:ext cx="43200" cy="1530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8226D84-3D61-CE8A-1FA9-F07C975E618F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4061094" y="4326372"/>
                <a:ext cx="6084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6BFC576-5A74-7E1F-01B2-6A09BA13E4C1}"/>
                  </a:ext>
                </a:extLst>
              </p14:cNvPr>
              <p14:cNvContentPartPr/>
              <p14:nvPr/>
            </p14:nvContentPartPr>
            <p14:xfrm>
              <a:off x="4336854" y="4254372"/>
              <a:ext cx="119160" cy="298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6BFC576-5A74-7E1F-01B2-6A09BA13E4C1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4328214" y="4245732"/>
                <a:ext cx="1368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1EF9211-8206-E553-6868-8510FA79F6C2}"/>
                  </a:ext>
                </a:extLst>
              </p14:cNvPr>
              <p14:cNvContentPartPr/>
              <p14:nvPr/>
            </p14:nvContentPartPr>
            <p14:xfrm>
              <a:off x="3311934" y="4585932"/>
              <a:ext cx="1515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1EF9211-8206-E553-6868-8510FA79F6C2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3302934" y="4577292"/>
                <a:ext cx="169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69B71565-A361-3EAB-D92F-69C8C862110E}"/>
                  </a:ext>
                </a:extLst>
              </p14:cNvPr>
              <p14:cNvContentPartPr/>
              <p14:nvPr/>
            </p14:nvContentPartPr>
            <p14:xfrm>
              <a:off x="4264854" y="4301172"/>
              <a:ext cx="39600" cy="1731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69B71565-A361-3EAB-D92F-69C8C862110E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4256214" y="4292532"/>
                <a:ext cx="5724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5D52A06-CFC5-B1E8-554C-AEDE448DAE98}"/>
                  </a:ext>
                </a:extLst>
              </p14:cNvPr>
              <p14:cNvContentPartPr/>
              <p14:nvPr/>
            </p14:nvContentPartPr>
            <p14:xfrm>
              <a:off x="4087014" y="4826412"/>
              <a:ext cx="30960" cy="3330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5D52A06-CFC5-B1E8-554C-AEDE448DAE98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4078014" y="4817412"/>
                <a:ext cx="486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63EA60B1-F1EA-1B74-7605-DBAB123F5D23}"/>
                  </a:ext>
                </a:extLst>
              </p14:cNvPr>
              <p14:cNvContentPartPr/>
              <p14:nvPr/>
            </p14:nvContentPartPr>
            <p14:xfrm>
              <a:off x="2220054" y="5202612"/>
              <a:ext cx="242640" cy="136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63EA60B1-F1EA-1B74-7605-DBAB123F5D23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2211054" y="5193972"/>
                <a:ext cx="2602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56A8735-4485-738E-60E2-3A13AD24DFA8}"/>
                  </a:ext>
                </a:extLst>
              </p14:cNvPr>
              <p14:cNvContentPartPr/>
              <p14:nvPr/>
            </p14:nvContentPartPr>
            <p14:xfrm>
              <a:off x="4189974" y="4897692"/>
              <a:ext cx="20160" cy="1634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56A8735-4485-738E-60E2-3A13AD24DFA8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4180974" y="4888692"/>
                <a:ext cx="37800" cy="18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862BEC17-D1E1-20A3-4B15-FABF1BE99545}"/>
              </a:ext>
            </a:extLst>
          </p:cNvPr>
          <p:cNvGrpSpPr/>
          <p:nvPr/>
        </p:nvGrpSpPr>
        <p:grpSpPr>
          <a:xfrm>
            <a:off x="4309134" y="4815252"/>
            <a:ext cx="339120" cy="284040"/>
            <a:chOff x="4309134" y="4815252"/>
            <a:chExt cx="33912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324F078-7ED0-1E8A-1E40-EA6121C0FA16}"/>
                    </a:ext>
                  </a:extLst>
                </p14:cNvPr>
                <p14:cNvContentPartPr/>
                <p14:nvPr/>
              </p14:nvContentPartPr>
              <p14:xfrm>
                <a:off x="4309134" y="4890132"/>
                <a:ext cx="97200" cy="1184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324F078-7ED0-1E8A-1E40-EA6121C0FA1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300134" y="4881492"/>
                  <a:ext cx="1148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F3C79AB-4985-E7CB-C2CF-196C98F8CEDB}"/>
                    </a:ext>
                  </a:extLst>
                </p14:cNvPr>
                <p14:cNvContentPartPr/>
                <p14:nvPr/>
              </p14:nvContentPartPr>
              <p14:xfrm>
                <a:off x="4474374" y="4815252"/>
                <a:ext cx="173880" cy="284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F3C79AB-4985-E7CB-C2CF-196C98F8CED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465734" y="4806252"/>
                  <a:ext cx="191520" cy="30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D5CE36A1-739B-0A4C-83CF-06B0EAE26DF6}"/>
                  </a:ext>
                </a:extLst>
              </p14:cNvPr>
              <p14:cNvContentPartPr/>
              <p14:nvPr/>
            </p14:nvContentPartPr>
            <p14:xfrm>
              <a:off x="4159734" y="5529852"/>
              <a:ext cx="12960" cy="3405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D5CE36A1-739B-0A4C-83CF-06B0EAE26DF6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4150734" y="5521212"/>
                <a:ext cx="3060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995ACB6F-CB39-F997-C7B1-6F68E25D6D35}"/>
                  </a:ext>
                </a:extLst>
              </p14:cNvPr>
              <p14:cNvContentPartPr/>
              <p14:nvPr/>
            </p14:nvContentPartPr>
            <p14:xfrm>
              <a:off x="2251734" y="5849532"/>
              <a:ext cx="267120" cy="154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995ACB6F-CB39-F997-C7B1-6F68E25D6D35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2242734" y="5840892"/>
                <a:ext cx="2847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33234CC4-F2D1-5FE8-119C-014840352B2A}"/>
                  </a:ext>
                </a:extLst>
              </p14:cNvPr>
              <p14:cNvContentPartPr/>
              <p14:nvPr/>
            </p14:nvContentPartPr>
            <p14:xfrm>
              <a:off x="3389694" y="5817492"/>
              <a:ext cx="167400" cy="32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33234CC4-F2D1-5FE8-119C-014840352B2A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3380694" y="5808852"/>
                <a:ext cx="1850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E7E6418F-3CF2-21BC-B992-C1AAC5D08BC8}"/>
                  </a:ext>
                </a:extLst>
              </p14:cNvPr>
              <p14:cNvContentPartPr/>
              <p14:nvPr/>
            </p14:nvContentPartPr>
            <p14:xfrm>
              <a:off x="4263054" y="5626692"/>
              <a:ext cx="74520" cy="13824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E7E6418F-3CF2-21BC-B992-C1AAC5D08BC8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4254054" y="5617692"/>
                <a:ext cx="92160" cy="15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3143F03-C3C4-6972-11F4-8163795493B3}"/>
              </a:ext>
            </a:extLst>
          </p:cNvPr>
          <p:cNvGrpSpPr/>
          <p:nvPr/>
        </p:nvGrpSpPr>
        <p:grpSpPr>
          <a:xfrm>
            <a:off x="4510734" y="5517972"/>
            <a:ext cx="190440" cy="344520"/>
            <a:chOff x="4510734" y="5517972"/>
            <a:chExt cx="19044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E65EA46-DA69-001C-2880-DDA329BB16C7}"/>
                    </a:ext>
                  </a:extLst>
                </p14:cNvPr>
                <p14:cNvContentPartPr/>
                <p14:nvPr/>
              </p14:nvContentPartPr>
              <p14:xfrm>
                <a:off x="4510734" y="5636412"/>
                <a:ext cx="360" cy="1494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E65EA46-DA69-001C-2880-DDA329BB16C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501734" y="5627412"/>
                  <a:ext cx="18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FFF4F24-C516-419E-F4DC-35827652525B}"/>
                    </a:ext>
                  </a:extLst>
                </p14:cNvPr>
                <p14:cNvContentPartPr/>
                <p14:nvPr/>
              </p14:nvContentPartPr>
              <p14:xfrm>
                <a:off x="4520454" y="5517972"/>
                <a:ext cx="180720" cy="3445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FFF4F24-C516-419E-F4DC-35827652525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4511454" y="5508972"/>
                  <a:ext cx="198360" cy="36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7FB0F23-BB78-D434-DE8C-B88566CFF34A}"/>
              </a:ext>
            </a:extLst>
          </p:cNvPr>
          <p:cNvGrpSpPr/>
          <p:nvPr/>
        </p:nvGrpSpPr>
        <p:grpSpPr>
          <a:xfrm>
            <a:off x="4552134" y="3624732"/>
            <a:ext cx="717480" cy="217440"/>
            <a:chOff x="4552134" y="3624732"/>
            <a:chExt cx="717480" cy="2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FBC2F5B-B007-CA26-6B2C-BD3D9F05B3A8}"/>
                    </a:ext>
                  </a:extLst>
                </p14:cNvPr>
                <p14:cNvContentPartPr/>
                <p14:nvPr/>
              </p14:nvContentPartPr>
              <p14:xfrm>
                <a:off x="4552134" y="3745692"/>
                <a:ext cx="309240" cy="9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FBC2F5B-B007-CA26-6B2C-BD3D9F05B3A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4543134" y="3737052"/>
                  <a:ext cx="326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43BD5E7-2AD6-2473-7CFA-61F099434690}"/>
                    </a:ext>
                  </a:extLst>
                </p14:cNvPr>
                <p14:cNvContentPartPr/>
                <p14:nvPr/>
              </p14:nvContentPartPr>
              <p14:xfrm>
                <a:off x="4803414" y="3672612"/>
                <a:ext cx="105120" cy="156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43BD5E7-2AD6-2473-7CFA-61F09943469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794774" y="3663972"/>
                  <a:ext cx="1227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F067935-5104-CCC9-B466-240F3C8861ED}"/>
                    </a:ext>
                  </a:extLst>
                </p14:cNvPr>
                <p14:cNvContentPartPr/>
                <p14:nvPr/>
              </p14:nvContentPartPr>
              <p14:xfrm>
                <a:off x="5051454" y="3624732"/>
                <a:ext cx="218160" cy="217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F067935-5104-CCC9-B466-240F3C8861E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042454" y="3615732"/>
                  <a:ext cx="235800" cy="23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4D6AF9-C820-DCE4-71AC-7D6BD7E65639}"/>
              </a:ext>
            </a:extLst>
          </p:cNvPr>
          <p:cNvGrpSpPr/>
          <p:nvPr/>
        </p:nvGrpSpPr>
        <p:grpSpPr>
          <a:xfrm>
            <a:off x="5511534" y="3513852"/>
            <a:ext cx="812520" cy="537840"/>
            <a:chOff x="5511534" y="3513852"/>
            <a:chExt cx="812520" cy="53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EFBDD5-A106-1E3A-40ED-AFAB7EAEDFE8}"/>
                    </a:ext>
                  </a:extLst>
                </p14:cNvPr>
                <p14:cNvContentPartPr/>
                <p14:nvPr/>
              </p14:nvContentPartPr>
              <p14:xfrm>
                <a:off x="5511534" y="3526092"/>
                <a:ext cx="812520" cy="525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EFBDD5-A106-1E3A-40ED-AFAB7EAEDFE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502894" y="3517452"/>
                  <a:ext cx="83016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8E4D193-CCC8-7218-90FD-0A00A93C31ED}"/>
                    </a:ext>
                  </a:extLst>
                </p14:cNvPr>
                <p14:cNvContentPartPr/>
                <p14:nvPr/>
              </p14:nvContentPartPr>
              <p14:xfrm>
                <a:off x="5593614" y="3652092"/>
                <a:ext cx="315720" cy="8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8E4D193-CCC8-7218-90FD-0A00A93C31E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584974" y="3643092"/>
                  <a:ext cx="3333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325A610-6692-2037-AEE7-AE56E103D346}"/>
                    </a:ext>
                  </a:extLst>
                </p14:cNvPr>
                <p14:cNvContentPartPr/>
                <p14:nvPr/>
              </p14:nvContentPartPr>
              <p14:xfrm>
                <a:off x="5983494" y="3513852"/>
                <a:ext cx="16560" cy="55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325A610-6692-2037-AEE7-AE56E103D34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5974854" y="3505212"/>
                  <a:ext cx="3420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4118950-BC69-841A-947E-FDD8487CB858}"/>
              </a:ext>
            </a:extLst>
          </p:cNvPr>
          <p:cNvGrpSpPr/>
          <p:nvPr/>
        </p:nvGrpSpPr>
        <p:grpSpPr>
          <a:xfrm>
            <a:off x="4544214" y="4269132"/>
            <a:ext cx="783000" cy="311760"/>
            <a:chOff x="4544214" y="4269132"/>
            <a:chExt cx="78300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C75E1E8-2CC5-3149-D11C-88EAE8C7F462}"/>
                    </a:ext>
                  </a:extLst>
                </p14:cNvPr>
                <p14:cNvContentPartPr/>
                <p14:nvPr/>
              </p14:nvContentPartPr>
              <p14:xfrm>
                <a:off x="4544214" y="4354452"/>
                <a:ext cx="306360" cy="19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C75E1E8-2CC5-3149-D11C-88EAE8C7F46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535214" y="4345812"/>
                  <a:ext cx="3240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F816D37-C65E-FD91-CEC2-B17771E725FE}"/>
                    </a:ext>
                  </a:extLst>
                </p14:cNvPr>
                <p14:cNvContentPartPr/>
                <p14:nvPr/>
              </p14:nvContentPartPr>
              <p14:xfrm>
                <a:off x="4779654" y="4269132"/>
                <a:ext cx="120600" cy="147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F816D37-C65E-FD91-CEC2-B17771E725FE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4770654" y="4260132"/>
                  <a:ext cx="1382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DC44D94-EB0E-CFA5-5188-4C750D40D9A3}"/>
                    </a:ext>
                  </a:extLst>
                </p14:cNvPr>
                <p14:cNvContentPartPr/>
                <p14:nvPr/>
              </p14:nvContentPartPr>
              <p14:xfrm>
                <a:off x="5034894" y="4337532"/>
                <a:ext cx="169920" cy="189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DC44D94-EB0E-CFA5-5188-4C750D40D9A3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026254" y="4328892"/>
                  <a:ext cx="1875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69C5993-817D-52B4-967E-07F58F5DD01C}"/>
                    </a:ext>
                  </a:extLst>
                </p14:cNvPr>
                <p14:cNvContentPartPr/>
                <p14:nvPr/>
              </p14:nvContentPartPr>
              <p14:xfrm>
                <a:off x="5213094" y="4457052"/>
                <a:ext cx="114120" cy="123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69C5993-817D-52B4-967E-07F58F5DD01C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204454" y="4448412"/>
                  <a:ext cx="1317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B0FAC3C-5A9B-3215-F7FC-03F6A266F5D4}"/>
                    </a:ext>
                  </a:extLst>
                </p14:cNvPr>
                <p14:cNvContentPartPr/>
                <p14:nvPr/>
              </p14:nvContentPartPr>
              <p14:xfrm>
                <a:off x="5277534" y="4431492"/>
                <a:ext cx="5760" cy="21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B0FAC3C-5A9B-3215-F7FC-03F6A266F5D4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268534" y="4422852"/>
                  <a:ext cx="2340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90C5EAB9-7F7A-0456-96E4-964A286765BC}"/>
              </a:ext>
            </a:extLst>
          </p:cNvPr>
          <p:cNvGrpSpPr/>
          <p:nvPr/>
        </p:nvGrpSpPr>
        <p:grpSpPr>
          <a:xfrm>
            <a:off x="5450694" y="4243572"/>
            <a:ext cx="950760" cy="292680"/>
            <a:chOff x="5450694" y="4243572"/>
            <a:chExt cx="950760" cy="29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CE40F3D-E9DA-E944-D51F-D3B8305AAA19}"/>
                    </a:ext>
                  </a:extLst>
                </p14:cNvPr>
                <p14:cNvContentPartPr/>
                <p14:nvPr/>
              </p14:nvContentPartPr>
              <p14:xfrm>
                <a:off x="5471934" y="4386132"/>
                <a:ext cx="84240" cy="84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CE40F3D-E9DA-E944-D51F-D3B8305AAA19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462934" y="4377492"/>
                  <a:ext cx="10188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4C3DC31-4152-BCA5-12F8-1C27F988E230}"/>
                    </a:ext>
                  </a:extLst>
                </p14:cNvPr>
                <p14:cNvContentPartPr/>
                <p14:nvPr/>
              </p14:nvContentPartPr>
              <p14:xfrm>
                <a:off x="5462934" y="4378932"/>
                <a:ext cx="93240" cy="119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4C3DC31-4152-BCA5-12F8-1C27F988E230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454294" y="4370292"/>
                  <a:ext cx="1108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2089FF2-3636-2A46-37E5-323AFB2E0663}"/>
                    </a:ext>
                  </a:extLst>
                </p14:cNvPr>
                <p14:cNvContentPartPr/>
                <p14:nvPr/>
              </p14:nvContentPartPr>
              <p14:xfrm>
                <a:off x="5450694" y="4343292"/>
                <a:ext cx="133560" cy="159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2089FF2-3636-2A46-37E5-323AFB2E0663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442054" y="4334652"/>
                  <a:ext cx="1512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F65D49F-FEA1-9F2B-6D56-075946703273}"/>
                    </a:ext>
                  </a:extLst>
                </p14:cNvPr>
                <p14:cNvContentPartPr/>
                <p14:nvPr/>
              </p14:nvContentPartPr>
              <p14:xfrm>
                <a:off x="5736534" y="4276332"/>
                <a:ext cx="40320" cy="2174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F65D49F-FEA1-9F2B-6D56-07594670327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727894" y="4267692"/>
                  <a:ext cx="579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A55989B-6E85-1CF2-1B37-BD8F8A523B37}"/>
                    </a:ext>
                  </a:extLst>
                </p14:cNvPr>
                <p14:cNvContentPartPr/>
                <p14:nvPr/>
              </p14:nvContentPartPr>
              <p14:xfrm>
                <a:off x="5829414" y="4268052"/>
                <a:ext cx="360" cy="2541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A55989B-6E85-1CF2-1B37-BD8F8A523B3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820414" y="4259052"/>
                  <a:ext cx="18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9799016A-7848-BC21-5E77-D2FEC255C0F0}"/>
                    </a:ext>
                  </a:extLst>
                </p14:cNvPr>
                <p14:cNvContentPartPr/>
                <p14:nvPr/>
              </p14:nvContentPartPr>
              <p14:xfrm>
                <a:off x="5755254" y="4521852"/>
                <a:ext cx="122400" cy="3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9799016A-7848-BC21-5E77-D2FEC255C0F0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5746614" y="4512852"/>
                  <a:ext cx="140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112FDC3-43BD-DD84-282C-B05C4F1C7411}"/>
                    </a:ext>
                  </a:extLst>
                </p14:cNvPr>
                <p14:cNvContentPartPr/>
                <p14:nvPr/>
              </p14:nvContentPartPr>
              <p14:xfrm>
                <a:off x="5971254" y="4413132"/>
                <a:ext cx="105480" cy="752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112FDC3-43BD-DD84-282C-B05C4F1C7411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5962614" y="4404492"/>
                  <a:ext cx="1231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561D318B-EA86-F852-1DF0-DBDB3C1BEFA7}"/>
                    </a:ext>
                  </a:extLst>
                </p14:cNvPr>
                <p14:cNvContentPartPr/>
                <p14:nvPr/>
              </p14:nvContentPartPr>
              <p14:xfrm>
                <a:off x="6015174" y="4424652"/>
                <a:ext cx="61560" cy="547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561D318B-EA86-F852-1DF0-DBDB3C1BEFA7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006534" y="4416012"/>
                  <a:ext cx="792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B92402D-824C-D783-ABDA-8E85DFB0749D}"/>
                    </a:ext>
                  </a:extLst>
                </p14:cNvPr>
                <p14:cNvContentPartPr/>
                <p14:nvPr/>
              </p14:nvContentPartPr>
              <p14:xfrm>
                <a:off x="5957214" y="4390812"/>
                <a:ext cx="141120" cy="1454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B92402D-824C-D783-ABDA-8E85DFB0749D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948574" y="4381812"/>
                  <a:ext cx="1587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43A384EA-1209-65BB-FAF1-8B4B7BDEFE12}"/>
                    </a:ext>
                  </a:extLst>
                </p14:cNvPr>
                <p14:cNvContentPartPr/>
                <p14:nvPr/>
              </p14:nvContentPartPr>
              <p14:xfrm>
                <a:off x="5743014" y="4292172"/>
                <a:ext cx="113400" cy="2120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43A384EA-1209-65BB-FAF1-8B4B7BDEFE12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734014" y="4283532"/>
                  <a:ext cx="1310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25CDFFD-2D21-352F-47FD-A04D2E0DCDF6}"/>
                    </a:ext>
                  </a:extLst>
                </p14:cNvPr>
                <p14:cNvContentPartPr/>
                <p14:nvPr/>
              </p14:nvContentPartPr>
              <p14:xfrm>
                <a:off x="5814294" y="4270932"/>
                <a:ext cx="44640" cy="32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25CDFFD-2D21-352F-47FD-A04D2E0DCDF6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805654" y="4261932"/>
                  <a:ext cx="62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A0D3D395-CAAD-553C-8647-7EA6254BAEAA}"/>
                    </a:ext>
                  </a:extLst>
                </p14:cNvPr>
                <p14:cNvContentPartPr/>
                <p14:nvPr/>
              </p14:nvContentPartPr>
              <p14:xfrm>
                <a:off x="6237294" y="4244652"/>
                <a:ext cx="37800" cy="2167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A0D3D395-CAAD-553C-8647-7EA6254BAEAA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228654" y="4236012"/>
                  <a:ext cx="554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35CF0161-1073-B4B6-5011-3679C5AA7403}"/>
                    </a:ext>
                  </a:extLst>
                </p14:cNvPr>
                <p14:cNvContentPartPr/>
                <p14:nvPr/>
              </p14:nvContentPartPr>
              <p14:xfrm>
                <a:off x="6229734" y="4243572"/>
                <a:ext cx="171720" cy="2538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35CF0161-1073-B4B6-5011-3679C5AA7403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220734" y="4234572"/>
                  <a:ext cx="1893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0BA3374-3F78-DCF0-964F-082A77CC7EF4}"/>
                    </a:ext>
                  </a:extLst>
                </p14:cNvPr>
                <p14:cNvContentPartPr/>
                <p14:nvPr/>
              </p14:nvContentPartPr>
              <p14:xfrm>
                <a:off x="6284094" y="4259412"/>
                <a:ext cx="11880" cy="2278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0BA3374-3F78-DCF0-964F-082A77CC7EF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275094" y="4250772"/>
                  <a:ext cx="2952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39409395-9ED3-C4B3-252A-6DABC1B5ED9A}"/>
              </a:ext>
            </a:extLst>
          </p:cNvPr>
          <p:cNvGrpSpPr/>
          <p:nvPr/>
        </p:nvGrpSpPr>
        <p:grpSpPr>
          <a:xfrm>
            <a:off x="4737534" y="4924332"/>
            <a:ext cx="216000" cy="112320"/>
            <a:chOff x="4737534" y="4924332"/>
            <a:chExt cx="216000" cy="1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26BA31B-3E59-34D6-AB9C-151EF8434F6F}"/>
                    </a:ext>
                  </a:extLst>
                </p14:cNvPr>
                <p14:cNvContentPartPr/>
                <p14:nvPr/>
              </p14:nvContentPartPr>
              <p14:xfrm>
                <a:off x="4737534" y="4982652"/>
                <a:ext cx="201600" cy="28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26BA31B-3E59-34D6-AB9C-151EF8434F6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728894" y="4973652"/>
                  <a:ext cx="219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78F1D3F9-69EF-C492-FA74-23D68B0D3792}"/>
                    </a:ext>
                  </a:extLst>
                </p14:cNvPr>
                <p14:cNvContentPartPr/>
                <p14:nvPr/>
              </p14:nvContentPartPr>
              <p14:xfrm>
                <a:off x="4861374" y="4924332"/>
                <a:ext cx="92160" cy="1123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78F1D3F9-69EF-C492-FA74-23D68B0D3792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4852374" y="4915332"/>
                  <a:ext cx="109800" cy="12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7D39796-8480-ABA7-4CB9-A1B6EFBF0D31}"/>
              </a:ext>
            </a:extLst>
          </p:cNvPr>
          <p:cNvGrpSpPr/>
          <p:nvPr/>
        </p:nvGrpSpPr>
        <p:grpSpPr>
          <a:xfrm>
            <a:off x="5157294" y="4761612"/>
            <a:ext cx="1254600" cy="315000"/>
            <a:chOff x="5157294" y="4761612"/>
            <a:chExt cx="1254600" cy="3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F001733-4786-2B59-03A9-02ACE14A32FE}"/>
                    </a:ext>
                  </a:extLst>
                </p14:cNvPr>
                <p14:cNvContentPartPr/>
                <p14:nvPr/>
              </p14:nvContentPartPr>
              <p14:xfrm>
                <a:off x="5163774" y="4761612"/>
                <a:ext cx="41040" cy="285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F001733-4786-2B59-03A9-02ACE14A32FE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154774" y="4752612"/>
                  <a:ext cx="5868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0A4CC5BB-24F0-7535-2A1F-A86D9B5DA094}"/>
                    </a:ext>
                  </a:extLst>
                </p14:cNvPr>
                <p14:cNvContentPartPr/>
                <p14:nvPr/>
              </p14:nvContentPartPr>
              <p14:xfrm>
                <a:off x="5157294" y="4794012"/>
                <a:ext cx="151560" cy="2826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0A4CC5BB-24F0-7535-2A1F-A86D9B5DA094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148654" y="4785012"/>
                  <a:ext cx="16920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8B71E1D-5E0F-B5AE-2354-28F645496595}"/>
                    </a:ext>
                  </a:extLst>
                </p14:cNvPr>
                <p14:cNvContentPartPr/>
                <p14:nvPr/>
              </p14:nvContentPartPr>
              <p14:xfrm>
                <a:off x="5417574" y="4897332"/>
                <a:ext cx="86760" cy="33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8B71E1D-5E0F-B5AE-2354-28F64549659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408934" y="4888332"/>
                  <a:ext cx="1044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60A3520-0C28-878C-C5E6-B7193C92F8C1}"/>
                    </a:ext>
                  </a:extLst>
                </p14:cNvPr>
                <p14:cNvContentPartPr/>
                <p14:nvPr/>
              </p14:nvContentPartPr>
              <p14:xfrm>
                <a:off x="5434854" y="4891932"/>
                <a:ext cx="69480" cy="918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60A3520-0C28-878C-C5E6-B7193C92F8C1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425854" y="4882932"/>
                  <a:ext cx="871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3DDCB97-1A91-5425-A494-570FAA5F61A4}"/>
                    </a:ext>
                  </a:extLst>
                </p14:cNvPr>
                <p14:cNvContentPartPr/>
                <p14:nvPr/>
              </p14:nvContentPartPr>
              <p14:xfrm>
                <a:off x="5400294" y="4830372"/>
                <a:ext cx="159120" cy="1944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3DDCB97-1A91-5425-A494-570FAA5F61A4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391294" y="4821372"/>
                  <a:ext cx="176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E2F9E85E-B202-4086-3723-E880E7A19772}"/>
                    </a:ext>
                  </a:extLst>
                </p14:cNvPr>
                <p14:cNvContentPartPr/>
                <p14:nvPr/>
              </p14:nvContentPartPr>
              <p14:xfrm>
                <a:off x="5656254" y="4819932"/>
                <a:ext cx="159480" cy="1742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E2F9E85E-B202-4086-3723-E880E7A1977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5647614" y="4811292"/>
                  <a:ext cx="1771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A8F4FBC3-D22B-4000-19B9-AB1F43CC19BD}"/>
                    </a:ext>
                  </a:extLst>
                </p14:cNvPr>
                <p14:cNvContentPartPr/>
                <p14:nvPr/>
              </p14:nvContentPartPr>
              <p14:xfrm>
                <a:off x="5812494" y="4950972"/>
                <a:ext cx="126720" cy="1008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A8F4FBC3-D22B-4000-19B9-AB1F43CC19BD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803854" y="4942332"/>
                  <a:ext cx="1443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F1358DD9-1661-E047-2548-7DDCD4773CC5}"/>
                    </a:ext>
                  </a:extLst>
                </p14:cNvPr>
                <p14:cNvContentPartPr/>
                <p14:nvPr/>
              </p14:nvContentPartPr>
              <p14:xfrm>
                <a:off x="6033174" y="4842972"/>
                <a:ext cx="46440" cy="597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F1358DD9-1661-E047-2548-7DDCD4773CC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6024534" y="4834332"/>
                  <a:ext cx="640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3C0856B0-ECF8-C81F-E7B1-CBD8B3AB6D3E}"/>
                    </a:ext>
                  </a:extLst>
                </p14:cNvPr>
                <p14:cNvContentPartPr/>
                <p14:nvPr/>
              </p14:nvContentPartPr>
              <p14:xfrm>
                <a:off x="6065934" y="4852692"/>
                <a:ext cx="25920" cy="831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3C0856B0-ECF8-C81F-E7B1-CBD8B3AB6D3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6057294" y="4843692"/>
                  <a:ext cx="435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C8360A2E-FE91-4784-281B-0E80D8F2752A}"/>
                    </a:ext>
                  </a:extLst>
                </p14:cNvPr>
                <p14:cNvContentPartPr/>
                <p14:nvPr/>
              </p14:nvContentPartPr>
              <p14:xfrm>
                <a:off x="5973414" y="4776012"/>
                <a:ext cx="207720" cy="2415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C8360A2E-FE91-4784-281B-0E80D8F2752A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964774" y="4767372"/>
                  <a:ext cx="2253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94184ED2-BC66-46E9-1AB2-EE1AA4E7F935}"/>
                    </a:ext>
                  </a:extLst>
                </p14:cNvPr>
                <p14:cNvContentPartPr/>
                <p14:nvPr/>
              </p14:nvContentPartPr>
              <p14:xfrm>
                <a:off x="6045414" y="4838652"/>
                <a:ext cx="62640" cy="806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94184ED2-BC66-46E9-1AB2-EE1AA4E7F935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036774" y="4829652"/>
                  <a:ext cx="802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8F00A081-1C13-F582-D520-34A8CA12B1E3}"/>
                    </a:ext>
                  </a:extLst>
                </p14:cNvPr>
                <p14:cNvContentPartPr/>
                <p14:nvPr/>
              </p14:nvContentPartPr>
              <p14:xfrm>
                <a:off x="6015894" y="4831812"/>
                <a:ext cx="77760" cy="871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8F00A081-1C13-F582-D520-34A8CA12B1E3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006894" y="4822812"/>
                  <a:ext cx="954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76ADCD9-B78F-64B2-1153-DC8121CF9636}"/>
                    </a:ext>
                  </a:extLst>
                </p14:cNvPr>
                <p14:cNvContentPartPr/>
                <p14:nvPr/>
              </p14:nvContentPartPr>
              <p14:xfrm>
                <a:off x="6267534" y="4786092"/>
                <a:ext cx="44280" cy="2271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76ADCD9-B78F-64B2-1153-DC8121CF963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258534" y="4777452"/>
                  <a:ext cx="619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B2FB98D-C58F-8F27-5580-A004875B0AB3}"/>
                    </a:ext>
                  </a:extLst>
                </p14:cNvPr>
                <p14:cNvContentPartPr/>
                <p14:nvPr/>
              </p14:nvContentPartPr>
              <p14:xfrm>
                <a:off x="6285174" y="4796172"/>
                <a:ext cx="126720" cy="2574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B2FB98D-C58F-8F27-5580-A004875B0AB3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276534" y="4787532"/>
                  <a:ext cx="144360" cy="27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4790E4A3-D461-4A95-AAD1-8039E2B25FF9}"/>
              </a:ext>
            </a:extLst>
          </p:cNvPr>
          <p:cNvGrpSpPr/>
          <p:nvPr/>
        </p:nvGrpSpPr>
        <p:grpSpPr>
          <a:xfrm>
            <a:off x="4767774" y="5661972"/>
            <a:ext cx="167400" cy="123120"/>
            <a:chOff x="4767774" y="5661972"/>
            <a:chExt cx="167400" cy="1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5150D42-A1B5-70D7-1F58-F8FFF26AF24D}"/>
                    </a:ext>
                  </a:extLst>
                </p14:cNvPr>
                <p14:cNvContentPartPr/>
                <p14:nvPr/>
              </p14:nvContentPartPr>
              <p14:xfrm>
                <a:off x="4767774" y="5719212"/>
                <a:ext cx="155880" cy="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5150D42-A1B5-70D7-1F58-F8FFF26AF24D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4759134" y="5710212"/>
                  <a:ext cx="17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57588CA-EB37-60EE-47A1-B53DF9474869}"/>
                    </a:ext>
                  </a:extLst>
                </p14:cNvPr>
                <p14:cNvContentPartPr/>
                <p14:nvPr/>
              </p14:nvContentPartPr>
              <p14:xfrm>
                <a:off x="4866414" y="5661972"/>
                <a:ext cx="68760" cy="1231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57588CA-EB37-60EE-47A1-B53DF9474869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4857774" y="5652972"/>
                  <a:ext cx="864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011627CB-8820-F847-22F8-E2C085EEA58C}"/>
              </a:ext>
            </a:extLst>
          </p:cNvPr>
          <p:cNvGrpSpPr/>
          <p:nvPr/>
        </p:nvGrpSpPr>
        <p:grpSpPr>
          <a:xfrm>
            <a:off x="5150094" y="5435892"/>
            <a:ext cx="1342440" cy="375120"/>
            <a:chOff x="5150094" y="5435892"/>
            <a:chExt cx="134244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9A379B5E-B78A-FFAE-A291-12BCD3746FBD}"/>
                    </a:ext>
                  </a:extLst>
                </p14:cNvPr>
                <p14:cNvContentPartPr/>
                <p14:nvPr/>
              </p14:nvContentPartPr>
              <p14:xfrm>
                <a:off x="5156574" y="5435892"/>
                <a:ext cx="47880" cy="2865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9A379B5E-B78A-FFAE-A291-12BCD3746FBD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147934" y="5427252"/>
                  <a:ext cx="6552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28C0A46-78EB-28C2-D717-1C913D8C726F}"/>
                    </a:ext>
                  </a:extLst>
                </p14:cNvPr>
                <p14:cNvContentPartPr/>
                <p14:nvPr/>
              </p14:nvContentPartPr>
              <p14:xfrm>
                <a:off x="5150094" y="5466852"/>
                <a:ext cx="154800" cy="2847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28C0A46-78EB-28C2-D717-1C913D8C726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141454" y="5458212"/>
                  <a:ext cx="17244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8B9692A7-1CC7-0D4C-1DF7-10F704DFAB4C}"/>
                    </a:ext>
                  </a:extLst>
                </p14:cNvPr>
                <p14:cNvContentPartPr/>
                <p14:nvPr/>
              </p14:nvContentPartPr>
              <p14:xfrm>
                <a:off x="5372574" y="5588172"/>
                <a:ext cx="73440" cy="651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8B9692A7-1CC7-0D4C-1DF7-10F704DFAB4C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363934" y="5579172"/>
                  <a:ext cx="91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51F55C9B-9D2E-9FFE-4A2A-8140126A171C}"/>
                    </a:ext>
                  </a:extLst>
                </p14:cNvPr>
                <p14:cNvContentPartPr/>
                <p14:nvPr/>
              </p14:nvContentPartPr>
              <p14:xfrm>
                <a:off x="5369334" y="5583492"/>
                <a:ext cx="96840" cy="1468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51F55C9B-9D2E-9FFE-4A2A-8140126A171C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5360694" y="5574492"/>
                  <a:ext cx="11448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17C56A05-5A29-377C-966B-7DD9302CAC0C}"/>
                    </a:ext>
                  </a:extLst>
                </p14:cNvPr>
                <p14:cNvContentPartPr/>
                <p14:nvPr/>
              </p14:nvContentPartPr>
              <p14:xfrm>
                <a:off x="5347374" y="5533092"/>
                <a:ext cx="165600" cy="2181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17C56A05-5A29-377C-966B-7DD9302CAC0C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5338734" y="5524452"/>
                  <a:ext cx="1832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903D904B-FEBE-CC1B-225C-306194986CAE}"/>
                    </a:ext>
                  </a:extLst>
                </p14:cNvPr>
                <p14:cNvContentPartPr/>
                <p14:nvPr/>
              </p14:nvContentPartPr>
              <p14:xfrm>
                <a:off x="5689374" y="5439492"/>
                <a:ext cx="18720" cy="2566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903D904B-FEBE-CC1B-225C-306194986CAE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5680374" y="5430852"/>
                  <a:ext cx="363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D08E5D3F-B708-B0DE-4F29-EB57694E3707}"/>
                    </a:ext>
                  </a:extLst>
                </p14:cNvPr>
                <p14:cNvContentPartPr/>
                <p14:nvPr/>
              </p14:nvContentPartPr>
              <p14:xfrm>
                <a:off x="5623854" y="5456772"/>
                <a:ext cx="205920" cy="2660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D08E5D3F-B708-B0DE-4F29-EB57694E3707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5614854" y="5448132"/>
                  <a:ext cx="2235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556C93E-45AC-9AA1-D8E6-32D9FC40FD0B}"/>
                    </a:ext>
                  </a:extLst>
                </p14:cNvPr>
                <p14:cNvContentPartPr/>
                <p14:nvPr/>
              </p14:nvContentPartPr>
              <p14:xfrm>
                <a:off x="5650854" y="5482692"/>
                <a:ext cx="16200" cy="1076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556C93E-45AC-9AA1-D8E6-32D9FC40FD0B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5641854" y="5474052"/>
                  <a:ext cx="338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4CB08EE-9FDE-1784-4D8A-CD3E5E44E3C0}"/>
                    </a:ext>
                  </a:extLst>
                </p14:cNvPr>
                <p14:cNvContentPartPr/>
                <p14:nvPr/>
              </p14:nvContentPartPr>
              <p14:xfrm>
                <a:off x="6046854" y="5686092"/>
                <a:ext cx="11160" cy="154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4CB08EE-9FDE-1784-4D8A-CD3E5E44E3C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6038214" y="5677452"/>
                  <a:ext cx="288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59ED8E9A-3F49-E47D-EA7C-7C8327DCAC3F}"/>
                    </a:ext>
                  </a:extLst>
                </p14:cNvPr>
                <p14:cNvContentPartPr/>
                <p14:nvPr/>
              </p14:nvContentPartPr>
              <p14:xfrm>
                <a:off x="5906454" y="5563332"/>
                <a:ext cx="94320" cy="44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59ED8E9A-3F49-E47D-EA7C-7C8327DCAC3F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5897814" y="5554692"/>
                  <a:ext cx="1119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6F48FBAE-0DDB-FE2F-C92A-27B2681B85BB}"/>
                    </a:ext>
                  </a:extLst>
                </p14:cNvPr>
                <p14:cNvContentPartPr/>
                <p14:nvPr/>
              </p14:nvContentPartPr>
              <p14:xfrm>
                <a:off x="5970534" y="5498892"/>
                <a:ext cx="15120" cy="1429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6F48FBAE-0DDB-FE2F-C92A-27B2681B85BB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5961894" y="5490252"/>
                  <a:ext cx="327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14A83AB9-DD22-55B5-2CD6-0D9FBF509C08}"/>
                    </a:ext>
                  </a:extLst>
                </p14:cNvPr>
                <p14:cNvContentPartPr/>
                <p14:nvPr/>
              </p14:nvContentPartPr>
              <p14:xfrm>
                <a:off x="5888814" y="5476572"/>
                <a:ext cx="175680" cy="1753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14A83AB9-DD22-55B5-2CD6-0D9FBF509C08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5880174" y="5467572"/>
                  <a:ext cx="1933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FCCA390-CEB5-3568-94F5-F05D3EE36A4A}"/>
                    </a:ext>
                  </a:extLst>
                </p14:cNvPr>
                <p14:cNvContentPartPr/>
                <p14:nvPr/>
              </p14:nvContentPartPr>
              <p14:xfrm>
                <a:off x="6130734" y="5532012"/>
                <a:ext cx="197280" cy="1792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FCCA390-CEB5-3568-94F5-F05D3EE36A4A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6122094" y="5523012"/>
                  <a:ext cx="2149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D7699CE4-FD4F-1E4B-588C-CB090C558C0E}"/>
                    </a:ext>
                  </a:extLst>
                </p14:cNvPr>
                <p14:cNvContentPartPr/>
                <p14:nvPr/>
              </p14:nvContentPartPr>
              <p14:xfrm>
                <a:off x="6315774" y="5575572"/>
                <a:ext cx="176760" cy="23544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D7699CE4-FD4F-1E4B-588C-CB090C558C0E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6307134" y="5566572"/>
                  <a:ext cx="1944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CD43D199-C73A-34E5-D1B5-C79FAFF3B894}"/>
                    </a:ext>
                  </a:extLst>
                </p14:cNvPr>
                <p14:cNvContentPartPr/>
                <p14:nvPr/>
              </p14:nvContentPartPr>
              <p14:xfrm>
                <a:off x="6350694" y="5737572"/>
                <a:ext cx="20520" cy="702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CD43D199-C73A-34E5-D1B5-C79FAFF3B894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6342054" y="5728572"/>
                  <a:ext cx="38160" cy="8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9C2E5716-59F9-AD44-B167-11BFEE6DBAE5}"/>
                  </a:ext>
                </a:extLst>
              </p14:cNvPr>
              <p14:cNvContentPartPr/>
              <p14:nvPr/>
            </p14:nvContentPartPr>
            <p14:xfrm>
              <a:off x="4062894" y="5994612"/>
              <a:ext cx="609480" cy="18036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9C2E5716-59F9-AD44-B167-11BFEE6DBAE5}"/>
                  </a:ext>
                </a:extLst>
              </p:cNvPr>
              <p:cNvPicPr/>
              <p:nvPr/>
            </p:nvPicPr>
            <p:blipFill>
              <a:blip r:embed="rId425"/>
              <a:stretch>
                <a:fillRect/>
              </a:stretch>
            </p:blipFill>
            <p:spPr>
              <a:xfrm>
                <a:off x="4053894" y="5985612"/>
                <a:ext cx="627120" cy="19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8" name="Group 257">
            <a:extLst>
              <a:ext uri="{FF2B5EF4-FFF2-40B4-BE49-F238E27FC236}">
                <a16:creationId xmlns:a16="http://schemas.microsoft.com/office/drawing/2014/main" id="{21AE4890-4560-05CC-109E-CC27957253FF}"/>
              </a:ext>
            </a:extLst>
          </p:cNvPr>
          <p:cNvGrpSpPr/>
          <p:nvPr/>
        </p:nvGrpSpPr>
        <p:grpSpPr>
          <a:xfrm>
            <a:off x="4035534" y="6346332"/>
            <a:ext cx="1186200" cy="583920"/>
            <a:chOff x="4035534" y="6346332"/>
            <a:chExt cx="1186200" cy="58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6F1B65EF-3705-5F83-3072-91C914EF8A55}"/>
                    </a:ext>
                  </a:extLst>
                </p14:cNvPr>
                <p14:cNvContentPartPr/>
                <p14:nvPr/>
              </p14:nvContentPartPr>
              <p14:xfrm>
                <a:off x="4035534" y="6347772"/>
                <a:ext cx="121680" cy="1879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6F1B65EF-3705-5F83-3072-91C914EF8A55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4026894" y="6339132"/>
                  <a:ext cx="1393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B592000-65BD-3BB5-BD74-55C701587C23}"/>
                    </a:ext>
                  </a:extLst>
                </p14:cNvPr>
                <p14:cNvContentPartPr/>
                <p14:nvPr/>
              </p14:nvContentPartPr>
              <p14:xfrm>
                <a:off x="4191054" y="6410412"/>
                <a:ext cx="123840" cy="1411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B592000-65BD-3BB5-BD74-55C701587C23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4182054" y="6401772"/>
                  <a:ext cx="1414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7C1F1E22-077A-7260-8AFA-EDDF4A1EADF6}"/>
                    </a:ext>
                  </a:extLst>
                </p14:cNvPr>
                <p14:cNvContentPartPr/>
                <p14:nvPr/>
              </p14:nvContentPartPr>
              <p14:xfrm>
                <a:off x="4314534" y="6415452"/>
                <a:ext cx="67320" cy="1195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7C1F1E22-077A-7260-8AFA-EDDF4A1EADF6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4305534" y="6406812"/>
                  <a:ext cx="849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AB1C140F-F811-83AB-419E-5AED4DE93AF7}"/>
                    </a:ext>
                  </a:extLst>
                </p14:cNvPr>
                <p14:cNvContentPartPr/>
                <p14:nvPr/>
              </p14:nvContentPartPr>
              <p14:xfrm>
                <a:off x="4384014" y="6346332"/>
                <a:ext cx="199080" cy="2246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AB1C140F-F811-83AB-419E-5AED4DE93AF7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4375374" y="6337692"/>
                  <a:ext cx="2167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9603D80-C002-ADA5-4302-A5C1563F8A3E}"/>
                    </a:ext>
                  </a:extLst>
                </p14:cNvPr>
                <p14:cNvContentPartPr/>
                <p14:nvPr/>
              </p14:nvContentPartPr>
              <p14:xfrm>
                <a:off x="4061814" y="6698772"/>
                <a:ext cx="101520" cy="1238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9603D80-C002-ADA5-4302-A5C1563F8A3E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4052814" y="6690132"/>
                  <a:ext cx="1191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9D6A111A-AFA9-650E-E96D-7D179B62A6AF}"/>
                    </a:ext>
                  </a:extLst>
                </p14:cNvPr>
                <p14:cNvContentPartPr/>
                <p14:nvPr/>
              </p14:nvContentPartPr>
              <p14:xfrm>
                <a:off x="4252254" y="6655932"/>
                <a:ext cx="270360" cy="2743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9D6A111A-AFA9-650E-E96D-7D179B62A6AF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4243254" y="6647292"/>
                  <a:ext cx="2880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E7AAF82F-95B7-3ED6-498A-C56085E541A8}"/>
                    </a:ext>
                  </a:extLst>
                </p14:cNvPr>
                <p14:cNvContentPartPr/>
                <p14:nvPr/>
              </p14:nvContentPartPr>
              <p14:xfrm>
                <a:off x="4508574" y="6619572"/>
                <a:ext cx="45720" cy="1234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E7AAF82F-95B7-3ED6-498A-C56085E541A8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4499934" y="6610932"/>
                  <a:ext cx="633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2815301C-1CB9-9913-7FFA-46744F902CBB}"/>
                    </a:ext>
                  </a:extLst>
                </p14:cNvPr>
                <p14:cNvContentPartPr/>
                <p14:nvPr/>
              </p14:nvContentPartPr>
              <p14:xfrm>
                <a:off x="4548174" y="6460092"/>
                <a:ext cx="96840" cy="2883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2815301C-1CB9-9913-7FFA-46744F902CBB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4539174" y="6451452"/>
                  <a:ext cx="11448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20845600-0137-3724-DAB8-298917EA8ED0}"/>
                    </a:ext>
                  </a:extLst>
                </p14:cNvPr>
                <p14:cNvContentPartPr/>
                <p14:nvPr/>
              </p14:nvContentPartPr>
              <p14:xfrm>
                <a:off x="4526214" y="6609492"/>
                <a:ext cx="81360" cy="900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0845600-0137-3724-DAB8-298917EA8ED0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4517214" y="6600492"/>
                  <a:ext cx="990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09F8F963-9A0C-F972-705E-8FC33497BA88}"/>
                    </a:ext>
                  </a:extLst>
                </p14:cNvPr>
                <p14:cNvContentPartPr/>
                <p14:nvPr/>
              </p14:nvContentPartPr>
              <p14:xfrm>
                <a:off x="4656894" y="6644412"/>
                <a:ext cx="75240" cy="763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09F8F963-9A0C-F972-705E-8FC33497BA88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4648254" y="6635772"/>
                  <a:ext cx="928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71F07FE6-D617-C395-D6D9-4222E46F25AA}"/>
                    </a:ext>
                  </a:extLst>
                </p14:cNvPr>
                <p14:cNvContentPartPr/>
                <p14:nvPr/>
              </p14:nvContentPartPr>
              <p14:xfrm>
                <a:off x="4755534" y="6460812"/>
                <a:ext cx="297360" cy="2530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1F07FE6-D617-C395-D6D9-4222E46F25AA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4746534" y="6451812"/>
                  <a:ext cx="3150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4963F70D-61E7-F475-99CE-57B0A2FBC966}"/>
                    </a:ext>
                  </a:extLst>
                </p14:cNvPr>
                <p14:cNvContentPartPr/>
                <p14:nvPr/>
              </p14:nvContentPartPr>
              <p14:xfrm>
                <a:off x="5072334" y="6387732"/>
                <a:ext cx="149400" cy="2664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4963F70D-61E7-F475-99CE-57B0A2FBC966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5063334" y="6378732"/>
                  <a:ext cx="167040" cy="284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A92989B9-99DC-5A8F-F0A0-638D82937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381"/>
    </mc:Choice>
    <mc:Fallback xmlns="">
      <p:transition advClick="0" advTm="35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3188078" y="-51183"/>
            <a:ext cx="259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Bob’s error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454900" cy="255270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9A6257A-7F37-6E33-8C97-4C3E5593DD29}"/>
              </a:ext>
            </a:extLst>
          </p:cNvPr>
          <p:cNvGrpSpPr/>
          <p:nvPr/>
        </p:nvGrpSpPr>
        <p:grpSpPr>
          <a:xfrm>
            <a:off x="6847854" y="2819400"/>
            <a:ext cx="668520" cy="841320"/>
            <a:chOff x="6847854" y="3173652"/>
            <a:chExt cx="668520" cy="8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14:cNvPr>
                <p14:cNvContentPartPr/>
                <p14:nvPr/>
              </p14:nvContentPartPr>
              <p14:xfrm>
                <a:off x="7046214" y="3173652"/>
                <a:ext cx="180360" cy="286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1C4B94-2376-08E3-F2D6-FF6CF174DE8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037574" y="3165012"/>
                  <a:ext cx="198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14:cNvPr>
                <p14:cNvContentPartPr/>
                <p14:nvPr/>
              </p14:nvContentPartPr>
              <p14:xfrm>
                <a:off x="6847854" y="3486132"/>
                <a:ext cx="556920" cy="2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69E7FFD-4CE7-4E24-877E-9A74A6E810F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39214" y="3477492"/>
                  <a:ext cx="574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14:cNvPr>
                <p14:cNvContentPartPr/>
                <p14:nvPr/>
              </p14:nvContentPartPr>
              <p14:xfrm>
                <a:off x="6972414" y="3666132"/>
                <a:ext cx="15840" cy="295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9456723-39BD-B3AB-333B-76E4D38F426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63414" y="3657132"/>
                  <a:ext cx="334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14:cNvPr>
                <p14:cNvContentPartPr/>
                <p14:nvPr/>
              </p14:nvContentPartPr>
              <p14:xfrm>
                <a:off x="7049814" y="3840372"/>
                <a:ext cx="828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6832C49-7300-5523-290D-7589979467B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41174" y="3831732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14:cNvPr>
                <p14:cNvContentPartPr/>
                <p14:nvPr/>
              </p14:nvContentPartPr>
              <p14:xfrm>
                <a:off x="7215774" y="3767292"/>
                <a:ext cx="80280" cy="24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8D71FADF-51E3-3F72-4D79-42BB1BF5CCD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06774" y="3758652"/>
                  <a:ext cx="97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14:cNvPr>
                <p14:cNvContentPartPr/>
                <p14:nvPr/>
              </p14:nvContentPartPr>
              <p14:xfrm>
                <a:off x="7263294" y="3714732"/>
                <a:ext cx="118440" cy="2419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E708447-A1DC-B237-BDE3-07677A64469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54294" y="3705732"/>
                  <a:ext cx="136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14:cNvPr>
                <p14:cNvContentPartPr/>
                <p14:nvPr/>
              </p14:nvContentPartPr>
              <p14:xfrm>
                <a:off x="6871974" y="3685212"/>
                <a:ext cx="108000" cy="287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03CAE29-4B08-D893-DC69-B5FFBE5F1E9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62974" y="3676572"/>
                  <a:ext cx="125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14:cNvPr>
                <p14:cNvContentPartPr/>
                <p14:nvPr/>
              </p14:nvContentPartPr>
              <p14:xfrm>
                <a:off x="7401174" y="3580452"/>
                <a:ext cx="115200" cy="146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730DFB3-7723-036D-516F-9144987353B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392174" y="3571812"/>
                  <a:ext cx="132840" cy="16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99849A1-F28A-0F55-6449-7F09F3DA01B9}"/>
              </a:ext>
            </a:extLst>
          </p:cNvPr>
          <p:cNvGrpSpPr/>
          <p:nvPr/>
        </p:nvGrpSpPr>
        <p:grpSpPr>
          <a:xfrm>
            <a:off x="6844254" y="3774120"/>
            <a:ext cx="883080" cy="996480"/>
            <a:chOff x="6844254" y="4128372"/>
            <a:chExt cx="883080" cy="9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14:cNvPr>
                <p14:cNvContentPartPr/>
                <p14:nvPr/>
              </p14:nvContentPartPr>
              <p14:xfrm>
                <a:off x="6904374" y="4366692"/>
                <a:ext cx="112680" cy="28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FA50379-9D02-B4A3-5C83-4B3A7A8E1B7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895374" y="4358052"/>
                  <a:ext cx="1303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14:cNvPr>
                <p14:cNvContentPartPr/>
                <p14:nvPr/>
              </p14:nvContentPartPr>
              <p14:xfrm>
                <a:off x="7093734" y="4215492"/>
                <a:ext cx="132120" cy="385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AAB5FB1-99B7-B3AD-85AE-744B6090E8E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85094" y="4206852"/>
                  <a:ext cx="1497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14:cNvPr>
                <p14:cNvContentPartPr/>
                <p14:nvPr/>
              </p14:nvContentPartPr>
              <p14:xfrm>
                <a:off x="7225494" y="4310532"/>
                <a:ext cx="2880" cy="192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D98D05F-AF61-FBC6-810D-C004E16DFA7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16494" y="4301892"/>
                  <a:ext cx="20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14:cNvPr>
                <p14:cNvContentPartPr/>
                <p14:nvPr/>
              </p14:nvContentPartPr>
              <p14:xfrm>
                <a:off x="7266174" y="4394052"/>
                <a:ext cx="7020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5FB55E0-E4AB-DB41-1620-495E28DA049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57534" y="4385412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14:cNvPr>
                <p14:cNvContentPartPr/>
                <p14:nvPr/>
              </p14:nvContentPartPr>
              <p14:xfrm>
                <a:off x="7401894" y="4287132"/>
                <a:ext cx="102240" cy="233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BE43CE0-671E-7833-E337-D11F04D2C76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392894" y="4278492"/>
                  <a:ext cx="1198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14:cNvPr>
                <p14:cNvContentPartPr/>
                <p14:nvPr/>
              </p14:nvContentPartPr>
              <p14:xfrm>
                <a:off x="7483974" y="4218372"/>
                <a:ext cx="67320" cy="30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B774C9-A4B1-07EF-E072-151935C2E91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475334" y="4209372"/>
                  <a:ext cx="849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14:cNvPr>
                <p14:cNvContentPartPr/>
                <p14:nvPr/>
              </p14:nvContentPartPr>
              <p14:xfrm>
                <a:off x="7618614" y="4128372"/>
                <a:ext cx="108720" cy="77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ABB8E23-DF65-A934-93A0-BE7F0A014E5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609974" y="4119372"/>
                  <a:ext cx="1263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14:cNvPr>
                <p14:cNvContentPartPr/>
                <p14:nvPr/>
              </p14:nvContentPartPr>
              <p14:xfrm>
                <a:off x="6844254" y="4877892"/>
                <a:ext cx="101160" cy="246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E7AB19-6EFE-CD63-9310-9B3491D3FA5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35614" y="4868892"/>
                  <a:ext cx="1188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14:cNvPr>
                <p14:cNvContentPartPr/>
                <p14:nvPr/>
              </p14:nvContentPartPr>
              <p14:xfrm>
                <a:off x="7068894" y="4740732"/>
                <a:ext cx="100080" cy="348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550C123-B573-5DDC-92F7-FA86AAF26DF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059894" y="4732092"/>
                  <a:ext cx="1177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14:cNvPr>
                <p14:cNvContentPartPr/>
                <p14:nvPr/>
              </p14:nvContentPartPr>
              <p14:xfrm>
                <a:off x="7171134" y="4846932"/>
                <a:ext cx="360" cy="173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4F7D2C4-E012-4AC9-7B01-AE5C364E702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62134" y="483793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14:cNvPr>
                <p14:cNvContentPartPr/>
                <p14:nvPr/>
              </p14:nvContentPartPr>
              <p14:xfrm>
                <a:off x="7171134" y="4950612"/>
                <a:ext cx="1155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C51BB9D-6A76-9AC8-187D-A01779074BB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162134" y="4941972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14:cNvPr>
                <p14:cNvContentPartPr/>
                <p14:nvPr/>
              </p14:nvContentPartPr>
              <p14:xfrm>
                <a:off x="7341774" y="4820292"/>
                <a:ext cx="91800" cy="248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46372C1-ACE9-28E7-47C5-FA0941F024C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333134" y="4811652"/>
                  <a:ext cx="109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14:cNvPr>
                <p14:cNvContentPartPr/>
                <p14:nvPr/>
              </p14:nvContentPartPr>
              <p14:xfrm>
                <a:off x="7439694" y="4754052"/>
                <a:ext cx="62280" cy="2282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81F0F96-7488-A78C-497F-55BEF21E172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430694" y="4745412"/>
                  <a:ext cx="79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14:cNvPr>
                <p14:cNvContentPartPr/>
                <p14:nvPr/>
              </p14:nvContentPartPr>
              <p14:xfrm>
                <a:off x="7562094" y="4700052"/>
                <a:ext cx="135360" cy="9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9292D5F-1872-1F78-6444-53E0965DC7D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553454" y="4691052"/>
                  <a:ext cx="1530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9B4391E8-8252-73C3-4379-B203EE7983C8}"/>
              </a:ext>
            </a:extLst>
          </p:cNvPr>
          <p:cNvGrpSpPr/>
          <p:nvPr/>
        </p:nvGrpSpPr>
        <p:grpSpPr>
          <a:xfrm>
            <a:off x="6822654" y="4926480"/>
            <a:ext cx="770760" cy="494640"/>
            <a:chOff x="6822654" y="5280732"/>
            <a:chExt cx="770760" cy="49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14:cNvPr>
                <p14:cNvContentPartPr/>
                <p14:nvPr/>
              </p14:nvContentPartPr>
              <p14:xfrm>
                <a:off x="6822654" y="5511132"/>
                <a:ext cx="84960" cy="264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B8BC0E2-A8FB-11E9-EEC6-3307C7E00AE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813654" y="5502132"/>
                  <a:ext cx="1026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14:cNvPr>
                <p14:cNvContentPartPr/>
                <p14:nvPr/>
              </p14:nvContentPartPr>
              <p14:xfrm>
                <a:off x="7013814" y="5346612"/>
                <a:ext cx="105480" cy="384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66E576A-46EA-37AE-31E4-EC975716895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004814" y="5337972"/>
                  <a:ext cx="1231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14:cNvPr>
                <p14:cNvContentPartPr/>
                <p14:nvPr/>
              </p14:nvContentPartPr>
              <p14:xfrm>
                <a:off x="7133334" y="5509332"/>
                <a:ext cx="360" cy="1810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33E66F5-B49F-1F14-523F-E5F5FCF7099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24334" y="5500692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14:cNvPr>
                <p14:cNvContentPartPr/>
                <p14:nvPr/>
              </p14:nvContentPartPr>
              <p14:xfrm>
                <a:off x="7144494" y="5620932"/>
                <a:ext cx="116640" cy="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92F54CD-0F58-0103-ADC0-99E304C8283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135494" y="5612292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14:cNvPr>
                <p14:cNvContentPartPr/>
                <p14:nvPr/>
              </p14:nvContentPartPr>
              <p14:xfrm>
                <a:off x="7293534" y="5506452"/>
                <a:ext cx="84600" cy="216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D8C115D-DE22-2DB8-160C-782C11933A4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284894" y="5497812"/>
                  <a:ext cx="1022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14:cNvPr>
                <p14:cNvContentPartPr/>
                <p14:nvPr/>
              </p14:nvContentPartPr>
              <p14:xfrm>
                <a:off x="7374534" y="5420052"/>
                <a:ext cx="65160" cy="2610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B52E519-29CE-32D7-E8CE-61F5EF8C903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365894" y="5411412"/>
                  <a:ext cx="828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14:cNvPr>
                <p14:cNvContentPartPr/>
                <p14:nvPr/>
              </p14:nvContentPartPr>
              <p14:xfrm>
                <a:off x="7456254" y="5280732"/>
                <a:ext cx="137160" cy="91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B4A61CB-5C17-1191-F910-6B25047482A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447254" y="5272092"/>
                  <a:ext cx="154800" cy="10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14:cNvPr>
              <p14:cNvContentPartPr/>
              <p14:nvPr/>
            </p14:nvContentPartPr>
            <p14:xfrm>
              <a:off x="6956934" y="5649720"/>
              <a:ext cx="91800" cy="23004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199C6748-BF69-57F8-408D-AF232496770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47934" y="5640720"/>
                <a:ext cx="10944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14:cNvPr>
              <p14:cNvContentPartPr/>
              <p14:nvPr/>
            </p14:nvContentPartPr>
            <p14:xfrm>
              <a:off x="7057374" y="5574120"/>
              <a:ext cx="140040" cy="471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BBA7F787-F0EA-7ECB-9D19-10BA4CF71FA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048374" y="5565051"/>
                <a:ext cx="157680" cy="64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14:cNvPr>
              <p14:cNvContentPartPr/>
              <p14:nvPr/>
            </p14:nvContentPartPr>
            <p14:xfrm>
              <a:off x="7216854" y="5571600"/>
              <a:ext cx="88920" cy="2779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98CF0B8C-E70F-D0E9-33D4-45DC363FC98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207854" y="5562600"/>
                <a:ext cx="1065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14:cNvPr>
              <p14:cNvContentPartPr/>
              <p14:nvPr/>
            </p14:nvContentPartPr>
            <p14:xfrm>
              <a:off x="7307934" y="5656200"/>
              <a:ext cx="6480" cy="1602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15DED1AA-7671-F337-18D0-7D8475752DA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299408" y="5647220"/>
                <a:ext cx="23192" cy="1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14:cNvPr>
              <p14:cNvContentPartPr/>
              <p14:nvPr/>
            </p14:nvContentPartPr>
            <p14:xfrm>
              <a:off x="7326654" y="5781120"/>
              <a:ext cx="104400" cy="936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612BA199-A211-9686-ABEF-EC19B2277DF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317685" y="5771760"/>
                <a:ext cx="121979" cy="27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14:cNvPr>
              <p14:cNvContentPartPr/>
              <p14:nvPr/>
            </p14:nvContentPartPr>
            <p14:xfrm>
              <a:off x="7472814" y="5631360"/>
              <a:ext cx="69840" cy="2293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1400C1CD-5D14-1933-49FF-34937A702D3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63814" y="5622360"/>
                <a:ext cx="874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14:cNvPr>
              <p14:cNvContentPartPr/>
              <p14:nvPr/>
            </p14:nvContentPartPr>
            <p14:xfrm>
              <a:off x="7548054" y="5578080"/>
              <a:ext cx="83880" cy="25056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A1A439CC-0DDD-D445-E393-6C35E4A095A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539092" y="5569080"/>
                <a:ext cx="101445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14:cNvPr>
              <p14:cNvContentPartPr/>
              <p14:nvPr/>
            </p14:nvContentPartPr>
            <p14:xfrm>
              <a:off x="7070694" y="6157320"/>
              <a:ext cx="111960" cy="27828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5D74EA62-533F-3065-E140-C27C94E5913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061694" y="6148332"/>
                <a:ext cx="129600" cy="295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14:cNvPr>
              <p14:cNvContentPartPr/>
              <p14:nvPr/>
            </p14:nvContentPartPr>
            <p14:xfrm>
              <a:off x="7204974" y="6013680"/>
              <a:ext cx="104760" cy="15948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3C3F6151-1C27-18BB-42F0-6CB9A4CA8D7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195974" y="6004680"/>
                <a:ext cx="1224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14:cNvPr>
              <p14:cNvContentPartPr/>
              <p14:nvPr/>
            </p14:nvContentPartPr>
            <p14:xfrm>
              <a:off x="7802934" y="5645040"/>
              <a:ext cx="139680" cy="410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9DE2FA41-971A-F28A-2966-0C798572B39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793934" y="5636118"/>
                <a:ext cx="157320" cy="58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14:cNvPr>
              <p14:cNvContentPartPr/>
              <p14:nvPr/>
            </p14:nvContentPartPr>
            <p14:xfrm>
              <a:off x="7836414" y="5736840"/>
              <a:ext cx="158760" cy="3744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5685F0F-519A-B4A0-6D62-7BE8CF6DBB9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827414" y="5727840"/>
                <a:ext cx="17640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14:cNvPr>
              <p14:cNvContentPartPr/>
              <p14:nvPr/>
            </p14:nvContentPartPr>
            <p14:xfrm>
              <a:off x="8129814" y="5658720"/>
              <a:ext cx="129240" cy="13320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0C1E2D5F-EE05-2531-E4F3-274F1DA1C2C5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120814" y="5649720"/>
                <a:ext cx="14688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14:cNvPr>
              <p14:cNvContentPartPr/>
              <p14:nvPr/>
            </p14:nvContentPartPr>
            <p14:xfrm>
              <a:off x="7840374" y="6105840"/>
              <a:ext cx="173160" cy="5472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C9C71998-18EE-4333-3BF9-320E27FA349E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831374" y="6096780"/>
                <a:ext cx="190800" cy="72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14:cNvPr>
              <p14:cNvContentPartPr/>
              <p14:nvPr/>
            </p14:nvContentPartPr>
            <p14:xfrm>
              <a:off x="7851894" y="6219600"/>
              <a:ext cx="170280" cy="70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F1C0D30F-B01A-5326-154E-0BFE23ACF42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842894" y="6210600"/>
                <a:ext cx="1879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14:cNvPr>
              <p14:cNvContentPartPr/>
              <p14:nvPr/>
            </p14:nvContentPartPr>
            <p14:xfrm>
              <a:off x="8182014" y="6079920"/>
              <a:ext cx="111960" cy="15336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030F7A1-C7B6-13D4-35F3-D56ECD94176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173014" y="6070920"/>
                <a:ext cx="1296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50FF0A8-3692-91A9-E4DA-ABAEF1B6D67F}"/>
                  </a:ext>
                </a:extLst>
              </p14:cNvPr>
              <p14:cNvContentPartPr/>
              <p14:nvPr/>
            </p14:nvContentPartPr>
            <p14:xfrm>
              <a:off x="6847854" y="5488800"/>
              <a:ext cx="12600" cy="85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50FF0A8-3692-91A9-E4DA-ABAEF1B6D67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838854" y="5479800"/>
                <a:ext cx="30240" cy="87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CF693853-7E36-336D-6D6C-B2CBAD9D00B2}"/>
                  </a:ext>
                </a:extLst>
              </p14:cNvPr>
              <p14:cNvContentPartPr/>
              <p14:nvPr/>
            </p14:nvContentPartPr>
            <p14:xfrm>
              <a:off x="4866414" y="3045840"/>
              <a:ext cx="924840" cy="53748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CF693853-7E36-336D-6D6C-B2CBAD9D00B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857414" y="3036840"/>
                <a:ext cx="942480" cy="5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1DA1DCB4-D01F-210A-EACE-D22DEA0209B3}"/>
                  </a:ext>
                </a:extLst>
              </p14:cNvPr>
              <p14:cNvContentPartPr/>
              <p14:nvPr/>
            </p14:nvContentPartPr>
            <p14:xfrm>
              <a:off x="5449974" y="3109560"/>
              <a:ext cx="3240" cy="612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1DA1DCB4-D01F-210A-EACE-D22DEA0209B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40974" y="3100560"/>
                <a:ext cx="20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20DD8425-5630-8E0B-F9A6-E0C615C2B579}"/>
                  </a:ext>
                </a:extLst>
              </p14:cNvPr>
              <p14:cNvContentPartPr/>
              <p14:nvPr/>
            </p14:nvContentPartPr>
            <p14:xfrm>
              <a:off x="5308854" y="3482160"/>
              <a:ext cx="494280" cy="32292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20DD8425-5630-8E0B-F9A6-E0C615C2B57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99854" y="3473170"/>
                <a:ext cx="511920" cy="3405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2ACD286-C89B-CFB0-E076-C11A7BB3C461}"/>
                  </a:ext>
                </a:extLst>
              </p14:cNvPr>
              <p14:cNvContentPartPr/>
              <p14:nvPr/>
            </p14:nvContentPartPr>
            <p14:xfrm>
              <a:off x="2117814" y="4392600"/>
              <a:ext cx="164880" cy="3625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2ACD286-C89B-CFB0-E076-C11A7BB3C461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108794" y="4383600"/>
                <a:ext cx="182559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D810938-E210-EF71-36FF-0AD2CC63432C}"/>
                  </a:ext>
                </a:extLst>
              </p14:cNvPr>
              <p14:cNvContentPartPr/>
              <p14:nvPr/>
            </p14:nvContentPartPr>
            <p14:xfrm>
              <a:off x="2334534" y="4575840"/>
              <a:ext cx="97200" cy="4284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D810938-E210-EF71-36FF-0AD2CC63432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325534" y="4566840"/>
                <a:ext cx="11484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A45CFC6-9097-B94E-ED77-5C7213144182}"/>
                  </a:ext>
                </a:extLst>
              </p14:cNvPr>
              <p14:cNvContentPartPr/>
              <p14:nvPr/>
            </p14:nvContentPartPr>
            <p14:xfrm>
              <a:off x="2354694" y="4336440"/>
              <a:ext cx="129960" cy="1537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A45CFC6-9097-B94E-ED77-5C721314418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345694" y="4327461"/>
                <a:ext cx="147600" cy="1713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3C83F767-55C5-2D1D-5C0F-5E7B5A12E2BD}"/>
                  </a:ext>
                </a:extLst>
              </p14:cNvPr>
              <p14:cNvContentPartPr/>
              <p14:nvPr/>
            </p14:nvContentPartPr>
            <p14:xfrm>
              <a:off x="2195934" y="4791120"/>
              <a:ext cx="106920" cy="3204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3C83F767-55C5-2D1D-5C0F-5E7B5A12E2BD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186934" y="4782220"/>
                <a:ext cx="124560" cy="494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E2E4B690-A7DB-E3F1-60C6-9A0BDF3DCC97}"/>
                  </a:ext>
                </a:extLst>
              </p14:cNvPr>
              <p14:cNvContentPartPr/>
              <p14:nvPr/>
            </p14:nvContentPartPr>
            <p14:xfrm>
              <a:off x="2572134" y="4378920"/>
              <a:ext cx="173520" cy="47340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E2E4B690-A7DB-E3F1-60C6-9A0BDF3DCC9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563134" y="4369927"/>
                <a:ext cx="191160" cy="491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D499786E-A204-CCE3-8BEF-59BC1C5375B2}"/>
                  </a:ext>
                </a:extLst>
              </p14:cNvPr>
              <p14:cNvContentPartPr/>
              <p14:nvPr/>
            </p14:nvContentPartPr>
            <p14:xfrm>
              <a:off x="2759694" y="4475040"/>
              <a:ext cx="360" cy="28836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D499786E-A204-CCE3-8BEF-59BC1C5375B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750694" y="4466051"/>
                <a:ext cx="18000" cy="3059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C2185E58-A154-40B8-A947-B8A5B7CFA600}"/>
                  </a:ext>
                </a:extLst>
              </p14:cNvPr>
              <p14:cNvContentPartPr/>
              <p14:nvPr/>
            </p14:nvContentPartPr>
            <p14:xfrm>
              <a:off x="2759694" y="4628400"/>
              <a:ext cx="143280" cy="36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C2185E58-A154-40B8-A947-B8A5B7CFA60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750671" y="4619400"/>
                <a:ext cx="160964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4C22FC10-CE0F-5FC1-7025-C7030609A82C}"/>
                  </a:ext>
                </a:extLst>
              </p14:cNvPr>
              <p14:cNvContentPartPr/>
              <p14:nvPr/>
            </p14:nvContentPartPr>
            <p14:xfrm>
              <a:off x="2999814" y="4439400"/>
              <a:ext cx="101520" cy="36468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4C22FC10-CE0F-5FC1-7025-C7030609A82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990846" y="4430400"/>
                <a:ext cx="11909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3F1EE685-2F99-55F6-4D98-EC5AC7C2E74D}"/>
                  </a:ext>
                </a:extLst>
              </p14:cNvPr>
              <p14:cNvContentPartPr/>
              <p14:nvPr/>
            </p14:nvContentPartPr>
            <p14:xfrm>
              <a:off x="3135894" y="4328520"/>
              <a:ext cx="124200" cy="51588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3F1EE685-2F99-55F6-4D98-EC5AC7C2E74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126894" y="4319520"/>
                <a:ext cx="14184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6F19CBEB-2258-4242-60F5-4003BBE5A2DF}"/>
                  </a:ext>
                </a:extLst>
              </p14:cNvPr>
              <p14:cNvContentPartPr/>
              <p14:nvPr/>
            </p14:nvContentPartPr>
            <p14:xfrm>
              <a:off x="3381414" y="4620840"/>
              <a:ext cx="161280" cy="36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6F19CBEB-2258-4242-60F5-4003BBE5A2DF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3372414" y="4611840"/>
                <a:ext cx="178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0A65E7CC-5CE8-68E6-EC39-715EB4B3D594}"/>
                  </a:ext>
                </a:extLst>
              </p14:cNvPr>
              <p14:cNvContentPartPr/>
              <p14:nvPr/>
            </p14:nvContentPartPr>
            <p14:xfrm>
              <a:off x="3460254" y="4513920"/>
              <a:ext cx="11880" cy="31176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0A65E7CC-5CE8-68E6-EC39-715EB4B3D594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3451254" y="4504920"/>
                <a:ext cx="2952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5EF1D6B2-0C6A-118D-C200-D7E92C54ADF6}"/>
                  </a:ext>
                </a:extLst>
              </p14:cNvPr>
              <p14:cNvContentPartPr/>
              <p14:nvPr/>
            </p14:nvContentPartPr>
            <p14:xfrm>
              <a:off x="3704694" y="4406640"/>
              <a:ext cx="122760" cy="42480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5EF1D6B2-0C6A-118D-C200-D7E92C54ADF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695694" y="4397640"/>
                <a:ext cx="1404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CF681FE8-6A31-A520-14DF-8D0E19EEB302}"/>
                  </a:ext>
                </a:extLst>
              </p14:cNvPr>
              <p14:cNvContentPartPr/>
              <p14:nvPr/>
            </p14:nvContentPartPr>
            <p14:xfrm>
              <a:off x="3831414" y="4175880"/>
              <a:ext cx="132120" cy="22716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CF681FE8-6A31-A520-14DF-8D0E19EEB30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822414" y="4166894"/>
                <a:ext cx="149760" cy="244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1938B763-2998-AFD1-2DA7-FC503A84193D}"/>
                  </a:ext>
                </a:extLst>
              </p14:cNvPr>
              <p14:cNvContentPartPr/>
              <p14:nvPr/>
            </p14:nvContentPartPr>
            <p14:xfrm>
              <a:off x="2086854" y="4729560"/>
              <a:ext cx="187560" cy="92520"/>
            </p14:xfrm>
          </p:contentPart>
        </mc:Choice>
        <mc:Fallback xmlns=""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1938B763-2998-AFD1-2DA7-FC503A84193D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077854" y="4720525"/>
                <a:ext cx="205200" cy="1102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7CB38A2D-53E4-0F80-1E83-971BB44541BD}"/>
                  </a:ext>
                </a:extLst>
              </p14:cNvPr>
              <p14:cNvContentPartPr/>
              <p14:nvPr/>
            </p14:nvContentPartPr>
            <p14:xfrm>
              <a:off x="4161894" y="4378560"/>
              <a:ext cx="258480" cy="35568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7CB38A2D-53E4-0F80-1E83-971BB44541B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152907" y="4369560"/>
                <a:ext cx="276095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C7C62E08-55E9-A79F-CE58-6744B343515D}"/>
                  </a:ext>
                </a:extLst>
              </p14:cNvPr>
              <p14:cNvContentPartPr/>
              <p14:nvPr/>
            </p14:nvContentPartPr>
            <p14:xfrm>
              <a:off x="4328934" y="4373520"/>
              <a:ext cx="204840" cy="279360"/>
            </p14:xfrm>
          </p:contentPart>
        </mc:Choice>
        <mc:Fallback xmlns=""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C7C62E08-55E9-A79F-CE58-6744B343515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4319934" y="4364532"/>
                <a:ext cx="222480" cy="2969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164E7565-6E6D-CA3D-F508-0D800497704F}"/>
                  </a:ext>
                </a:extLst>
              </p14:cNvPr>
              <p14:cNvContentPartPr/>
              <p14:nvPr/>
            </p14:nvContentPartPr>
            <p14:xfrm>
              <a:off x="4821414" y="4324200"/>
              <a:ext cx="141120" cy="33732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164E7565-6E6D-CA3D-F508-0D800497704F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4812437" y="4315200"/>
                <a:ext cx="158715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563ADF44-5BD9-9C71-0B85-2530CE1EA557}"/>
                  </a:ext>
                </a:extLst>
              </p14:cNvPr>
              <p14:cNvContentPartPr/>
              <p14:nvPr/>
            </p14:nvContentPartPr>
            <p14:xfrm>
              <a:off x="4845534" y="3625800"/>
              <a:ext cx="11520" cy="46656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563ADF44-5BD9-9C71-0B85-2530CE1EA557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4836534" y="3616800"/>
                <a:ext cx="29160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38D8B45C-0033-8E0B-DBBE-7831B1E3D98B}"/>
                  </a:ext>
                </a:extLst>
              </p14:cNvPr>
              <p14:cNvContentPartPr/>
              <p14:nvPr/>
            </p14:nvContentPartPr>
            <p14:xfrm>
              <a:off x="4777494" y="4016760"/>
              <a:ext cx="169200" cy="118800"/>
            </p14:xfrm>
          </p:contentPart>
        </mc:Choice>
        <mc:Fallback xmlns=""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38D8B45C-0033-8E0B-DBBE-7831B1E3D98B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4768475" y="4007787"/>
                <a:ext cx="186878" cy="136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461DA4CE-9AA3-6355-4B44-69B1F6014F17}"/>
                  </a:ext>
                </a:extLst>
              </p14:cNvPr>
              <p14:cNvContentPartPr/>
              <p14:nvPr/>
            </p14:nvContentPartPr>
            <p14:xfrm>
              <a:off x="2036454" y="3809760"/>
              <a:ext cx="1911600" cy="37476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461DA4CE-9AA3-6355-4B44-69B1F6014F17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027454" y="3800760"/>
                <a:ext cx="192924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C91468FB-0890-E858-FF01-CCFB777D8E4B}"/>
                  </a:ext>
                </a:extLst>
              </p14:cNvPr>
              <p14:cNvContentPartPr/>
              <p14:nvPr/>
            </p14:nvContentPartPr>
            <p14:xfrm>
              <a:off x="2092614" y="3356520"/>
              <a:ext cx="246600" cy="42084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C91468FB-0890-E858-FF01-CCFB777D8E4B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083614" y="3347512"/>
                <a:ext cx="264240" cy="438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B93A86BD-ABE9-4894-0403-9232B14D9411}"/>
                  </a:ext>
                </a:extLst>
              </p14:cNvPr>
              <p14:cNvContentPartPr/>
              <p14:nvPr/>
            </p14:nvContentPartPr>
            <p14:xfrm>
              <a:off x="2414094" y="3559560"/>
              <a:ext cx="360" cy="2232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B93A86BD-ABE9-4894-0403-9232B14D9411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405094" y="3550560"/>
                <a:ext cx="180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7845CFF1-613B-9850-D6BB-1B329D34C9E7}"/>
                  </a:ext>
                </a:extLst>
              </p14:cNvPr>
              <p14:cNvContentPartPr/>
              <p14:nvPr/>
            </p14:nvContentPartPr>
            <p14:xfrm>
              <a:off x="2562774" y="3396840"/>
              <a:ext cx="162720" cy="19008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7845CFF1-613B-9850-D6BB-1B329D34C9E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553754" y="3387840"/>
                <a:ext cx="180399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78562671-A5E8-AD89-752E-B0D76F1DFD23}"/>
                  </a:ext>
                </a:extLst>
              </p14:cNvPr>
              <p14:cNvContentPartPr/>
              <p14:nvPr/>
            </p14:nvContentPartPr>
            <p14:xfrm>
              <a:off x="2755374" y="3357600"/>
              <a:ext cx="191880" cy="22104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78562671-A5E8-AD89-752E-B0D76F1DFD23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746374" y="3348600"/>
                <a:ext cx="20952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A4E2DB7E-0AA3-1050-2FAB-A311051D1003}"/>
                  </a:ext>
                </a:extLst>
              </p14:cNvPr>
              <p14:cNvContentPartPr/>
              <p14:nvPr/>
            </p14:nvContentPartPr>
            <p14:xfrm>
              <a:off x="2991894" y="3266880"/>
              <a:ext cx="237600" cy="22392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A4E2DB7E-0AA3-1050-2FAB-A311051D1003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982894" y="3257880"/>
                <a:ext cx="2552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2D3A865C-5DE6-2F52-8E3B-C20C58F6BB76}"/>
                  </a:ext>
                </a:extLst>
              </p14:cNvPr>
              <p14:cNvContentPartPr/>
              <p14:nvPr/>
            </p14:nvContentPartPr>
            <p14:xfrm>
              <a:off x="1896054" y="4812000"/>
              <a:ext cx="1993680" cy="43956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2D3A865C-5DE6-2F52-8E3B-C20C58F6BB76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887054" y="4803000"/>
                <a:ext cx="201132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0A626CDD-E287-EFAF-A001-7FAF3A883E0E}"/>
                  </a:ext>
                </a:extLst>
              </p14:cNvPr>
              <p14:cNvContentPartPr/>
              <p14:nvPr/>
            </p14:nvContentPartPr>
            <p14:xfrm>
              <a:off x="2795694" y="5280720"/>
              <a:ext cx="49320" cy="278336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0A626CDD-E287-EFAF-A001-7FAF3A883E0E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786694" y="5271730"/>
                <a:ext cx="66960" cy="295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64F3A69C-8173-EC4C-7F15-2F8358CE1D44}"/>
                  </a:ext>
                </a:extLst>
              </p14:cNvPr>
              <p14:cNvContentPartPr/>
              <p14:nvPr/>
            </p14:nvContentPartPr>
            <p14:xfrm>
              <a:off x="2734085" y="5519760"/>
              <a:ext cx="209880" cy="6984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64F3A69C-8173-EC4C-7F15-2F8358CE1D44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725085" y="5510713"/>
                <a:ext cx="227520" cy="87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32770710-3A70-8F6C-74BC-8E407798B8B5}"/>
                  </a:ext>
                </a:extLst>
              </p14:cNvPr>
              <p14:cNvContentPartPr/>
              <p14:nvPr/>
            </p14:nvContentPartPr>
            <p14:xfrm>
              <a:off x="2667000" y="5658588"/>
              <a:ext cx="86760" cy="164520"/>
            </p14:xfrm>
          </p:contentPart>
        </mc:Choice>
        <mc:Fallback xmlns=""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32770710-3A70-8F6C-74BC-8E407798B8B5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658000" y="5649588"/>
                <a:ext cx="10440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07" name="Ink 306">
                <a:extLst>
                  <a:ext uri="{FF2B5EF4-FFF2-40B4-BE49-F238E27FC236}">
                    <a16:creationId xmlns:a16="http://schemas.microsoft.com/office/drawing/2014/main" id="{50B34056-B062-B337-C295-0AA3A4EF6A6B}"/>
                  </a:ext>
                </a:extLst>
              </p14:cNvPr>
              <p14:cNvContentPartPr/>
              <p14:nvPr/>
            </p14:nvContentPartPr>
            <p14:xfrm>
              <a:off x="2818200" y="5691348"/>
              <a:ext cx="18360" cy="6120"/>
            </p14:xfrm>
          </p:contentPart>
        </mc:Choice>
        <mc:Fallback xmlns="">
          <p:pic>
            <p:nvPicPr>
              <p:cNvPr id="307" name="Ink 306">
                <a:extLst>
                  <a:ext uri="{FF2B5EF4-FFF2-40B4-BE49-F238E27FC236}">
                    <a16:creationId xmlns:a16="http://schemas.microsoft.com/office/drawing/2014/main" id="{50B34056-B062-B337-C295-0AA3A4EF6A6B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809020" y="5681785"/>
                <a:ext cx="36353" cy="24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091BCC47-2B79-667B-8044-5EA2D1D7875C}"/>
                  </a:ext>
                </a:extLst>
              </p14:cNvPr>
              <p14:cNvContentPartPr/>
              <p14:nvPr/>
            </p14:nvContentPartPr>
            <p14:xfrm>
              <a:off x="2944560" y="5608188"/>
              <a:ext cx="70560" cy="18324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091BCC47-2B79-667B-8044-5EA2D1D7875C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935514" y="5599206"/>
                <a:ext cx="88290" cy="200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90204022-DDA0-8E09-87E5-A5987CAA9165}"/>
                  </a:ext>
                </a:extLst>
              </p14:cNvPr>
              <p14:cNvContentPartPr/>
              <p14:nvPr/>
            </p14:nvContentPartPr>
            <p14:xfrm>
              <a:off x="3053640" y="5556348"/>
              <a:ext cx="137520" cy="19872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90204022-DDA0-8E09-87E5-A5987CAA9165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044640" y="5547364"/>
                <a:ext cx="155160" cy="216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529F2688-5972-00B2-2A28-B805862F4EAA}"/>
                  </a:ext>
                </a:extLst>
              </p14:cNvPr>
              <p14:cNvContentPartPr/>
              <p14:nvPr/>
            </p14:nvContentPartPr>
            <p14:xfrm>
              <a:off x="3219960" y="5513148"/>
              <a:ext cx="105120" cy="22536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529F2688-5972-00B2-2A28-B805862F4EA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210960" y="5504148"/>
                <a:ext cx="1227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0C42E92-18AA-6BE6-7935-95809D8472BA}"/>
                  </a:ext>
                </a:extLst>
              </p14:cNvPr>
              <p14:cNvContentPartPr/>
              <p14:nvPr/>
            </p14:nvContentPartPr>
            <p14:xfrm>
              <a:off x="4853454" y="5455680"/>
              <a:ext cx="1989720" cy="776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0C42E92-18AA-6BE6-7935-95809D8472BA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844454" y="5446684"/>
                <a:ext cx="2007360" cy="793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44BD5E3-8934-5AF1-5309-C7790EA5AD88}"/>
                  </a:ext>
                </a:extLst>
              </p14:cNvPr>
              <p14:cNvContentPartPr/>
              <p14:nvPr/>
            </p14:nvContentPartPr>
            <p14:xfrm>
              <a:off x="4853454" y="5494200"/>
              <a:ext cx="360" cy="1951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44BD5E3-8934-5AF1-5309-C7790EA5AD88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844454" y="5485200"/>
                <a:ext cx="1800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33FB211-41F0-8EA5-54F6-C1F537F29F2A}"/>
                  </a:ext>
                </a:extLst>
              </p14:cNvPr>
              <p14:cNvContentPartPr/>
              <p14:nvPr/>
            </p14:nvContentPartPr>
            <p14:xfrm>
              <a:off x="4853454" y="5456400"/>
              <a:ext cx="307080" cy="27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33FB211-41F0-8EA5-54F6-C1F537F29F2A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4844465" y="5447400"/>
                <a:ext cx="324699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96" name="Ink 295">
                <a:extLst>
                  <a:ext uri="{FF2B5EF4-FFF2-40B4-BE49-F238E27FC236}">
                    <a16:creationId xmlns:a16="http://schemas.microsoft.com/office/drawing/2014/main" id="{5FE2CAE5-0F3F-2C70-8843-D4DB406B4577}"/>
                  </a:ext>
                </a:extLst>
              </p14:cNvPr>
              <p14:cNvContentPartPr/>
              <p14:nvPr/>
            </p14:nvContentPartPr>
            <p14:xfrm>
              <a:off x="4537374" y="4938360"/>
              <a:ext cx="107037" cy="706680"/>
            </p14:xfrm>
          </p:contentPart>
        </mc:Choice>
        <mc:Fallback xmlns="">
          <p:pic>
            <p:nvPicPr>
              <p:cNvPr id="296" name="Ink 295">
                <a:extLst>
                  <a:ext uri="{FF2B5EF4-FFF2-40B4-BE49-F238E27FC236}">
                    <a16:creationId xmlns:a16="http://schemas.microsoft.com/office/drawing/2014/main" id="{5FE2CAE5-0F3F-2C70-8843-D4DB406B4577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528394" y="4929360"/>
                <a:ext cx="124637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97" name="Ink 296">
                <a:extLst>
                  <a:ext uri="{FF2B5EF4-FFF2-40B4-BE49-F238E27FC236}">
                    <a16:creationId xmlns:a16="http://schemas.microsoft.com/office/drawing/2014/main" id="{64462F51-A54B-1961-B84C-51E7F9DC3B3B}"/>
                  </a:ext>
                </a:extLst>
              </p14:cNvPr>
              <p14:cNvContentPartPr/>
              <p14:nvPr/>
            </p14:nvContentPartPr>
            <p14:xfrm>
              <a:off x="4531862" y="5607060"/>
              <a:ext cx="200880" cy="48600"/>
            </p14:xfrm>
          </p:contentPart>
        </mc:Choice>
        <mc:Fallback xmlns="">
          <p:pic>
            <p:nvPicPr>
              <p:cNvPr id="297" name="Ink 296">
                <a:extLst>
                  <a:ext uri="{FF2B5EF4-FFF2-40B4-BE49-F238E27FC236}">
                    <a16:creationId xmlns:a16="http://schemas.microsoft.com/office/drawing/2014/main" id="{64462F51-A54B-1961-B84C-51E7F9DC3B3B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522846" y="5598060"/>
                <a:ext cx="218552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EC6F1420-3E4D-46F7-546C-84F509039D1D}"/>
                  </a:ext>
                </a:extLst>
              </p14:cNvPr>
              <p14:cNvContentPartPr/>
              <p14:nvPr/>
            </p14:nvContentPartPr>
            <p14:xfrm>
              <a:off x="4662840" y="5724108"/>
              <a:ext cx="69840" cy="150120"/>
            </p14:xfrm>
          </p:contentPart>
        </mc:Choice>
        <mc:Fallback xmlns=""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EC6F1420-3E4D-46F7-546C-84F509039D1D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653840" y="5715130"/>
                <a:ext cx="87480" cy="1677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978D3AC5-8D23-1109-5198-900103F1FB29}"/>
                  </a:ext>
                </a:extLst>
              </p14:cNvPr>
              <p14:cNvContentPartPr/>
              <p14:nvPr/>
            </p14:nvContentPartPr>
            <p14:xfrm>
              <a:off x="4809360" y="5721228"/>
              <a:ext cx="13680" cy="3276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978D3AC5-8D23-1109-5198-900103F1FB29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800360" y="5712228"/>
                <a:ext cx="313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DC19B20A-E4D1-811A-F19A-41F665929651}"/>
                  </a:ext>
                </a:extLst>
              </p14:cNvPr>
              <p14:cNvContentPartPr/>
              <p14:nvPr/>
            </p14:nvContentPartPr>
            <p14:xfrm>
              <a:off x="4891800" y="5663988"/>
              <a:ext cx="66600" cy="197280"/>
            </p14:xfrm>
          </p:contentPart>
        </mc:Choice>
        <mc:Fallback xmlns=""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DC19B20A-E4D1-811A-F19A-41F66592965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4882800" y="5654988"/>
                <a:ext cx="8424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C2A9BA34-5BB0-7E48-5AA9-C35E55F1633B}"/>
                  </a:ext>
                </a:extLst>
              </p14:cNvPr>
              <p14:cNvContentPartPr/>
              <p14:nvPr/>
            </p14:nvContentPartPr>
            <p14:xfrm>
              <a:off x="4760760" y="6018228"/>
              <a:ext cx="82800" cy="13104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C2A9BA34-5BB0-7E48-5AA9-C35E55F1633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4751760" y="6009203"/>
                <a:ext cx="100440" cy="148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BE20BD59-F335-BB01-965E-6D41EB1C5EEE}"/>
                  </a:ext>
                </a:extLst>
              </p14:cNvPr>
              <p14:cNvContentPartPr/>
              <p14:nvPr/>
            </p14:nvContentPartPr>
            <p14:xfrm>
              <a:off x="4896480" y="6030468"/>
              <a:ext cx="21600" cy="3096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BE20BD59-F335-BB01-965E-6D41EB1C5EEE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4887480" y="6021571"/>
                <a:ext cx="39240" cy="48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C3E3040B-B7A4-AD2E-C23C-19B02582D014}"/>
                  </a:ext>
                </a:extLst>
              </p14:cNvPr>
              <p14:cNvContentPartPr/>
              <p14:nvPr/>
            </p14:nvContentPartPr>
            <p14:xfrm>
              <a:off x="4995480" y="5958108"/>
              <a:ext cx="75240" cy="13284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C3E3040B-B7A4-AD2E-C23C-19B02582D01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4986480" y="5949108"/>
                <a:ext cx="9288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AECD2D34-1C63-DFD4-1841-413F5E8250C8}"/>
                  </a:ext>
                </a:extLst>
              </p14:cNvPr>
              <p14:cNvContentPartPr/>
              <p14:nvPr/>
            </p14:nvContentPartPr>
            <p14:xfrm>
              <a:off x="5148480" y="5861988"/>
              <a:ext cx="12960" cy="24912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AECD2D34-1C63-DFD4-1841-413F5E8250C8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5139480" y="5852988"/>
                <a:ext cx="3060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6E80A318-C38A-D1F2-8CEF-2EBF29F0453E}"/>
                  </a:ext>
                </a:extLst>
              </p14:cNvPr>
              <p14:cNvContentPartPr/>
              <p14:nvPr/>
            </p14:nvContentPartPr>
            <p14:xfrm>
              <a:off x="2754480" y="5971068"/>
              <a:ext cx="77400" cy="18972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6E80A318-C38A-D1F2-8CEF-2EBF29F0453E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745480" y="5962068"/>
                <a:ext cx="9504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26BC6507-3DD4-708D-099A-9AA1B5250657}"/>
                  </a:ext>
                </a:extLst>
              </p14:cNvPr>
              <p14:cNvContentPartPr/>
              <p14:nvPr/>
            </p14:nvContentPartPr>
            <p14:xfrm>
              <a:off x="2881200" y="6015708"/>
              <a:ext cx="2880" cy="36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26BC6507-3DD4-708D-099A-9AA1B5250657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872200" y="6006708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E25ECB28-2AC6-DE3E-BD38-E8AF0596CA65}"/>
                  </a:ext>
                </a:extLst>
              </p14:cNvPr>
              <p14:cNvContentPartPr/>
              <p14:nvPr/>
            </p14:nvContentPartPr>
            <p14:xfrm>
              <a:off x="2999640" y="5958468"/>
              <a:ext cx="86040" cy="15696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E25ECB28-2AC6-DE3E-BD38-E8AF0596CA65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2990640" y="5949468"/>
                <a:ext cx="10368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320" name="Ink 319">
                <a:extLst>
                  <a:ext uri="{FF2B5EF4-FFF2-40B4-BE49-F238E27FC236}">
                    <a16:creationId xmlns:a16="http://schemas.microsoft.com/office/drawing/2014/main" id="{875872BD-7D84-9A23-5B26-81B6EC16BADA}"/>
                  </a:ext>
                </a:extLst>
              </p14:cNvPr>
              <p14:cNvContentPartPr/>
              <p14:nvPr/>
            </p14:nvContentPartPr>
            <p14:xfrm>
              <a:off x="3181080" y="5919588"/>
              <a:ext cx="98280" cy="157680"/>
            </p14:xfrm>
          </p:contentPart>
        </mc:Choice>
        <mc:Fallback xmlns="">
          <p:pic>
            <p:nvPicPr>
              <p:cNvPr id="320" name="Ink 319">
                <a:extLst>
                  <a:ext uri="{FF2B5EF4-FFF2-40B4-BE49-F238E27FC236}">
                    <a16:creationId xmlns:a16="http://schemas.microsoft.com/office/drawing/2014/main" id="{875872BD-7D84-9A23-5B26-81B6EC16BADA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172080" y="5910588"/>
                <a:ext cx="1159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4DE0ADCD-D026-9665-1F1E-CEA3E4D6B8DB}"/>
                  </a:ext>
                </a:extLst>
              </p14:cNvPr>
              <p14:cNvContentPartPr/>
              <p14:nvPr/>
            </p14:nvContentPartPr>
            <p14:xfrm>
              <a:off x="3363960" y="5888988"/>
              <a:ext cx="72720" cy="157320"/>
            </p14:xfrm>
          </p:contentPart>
        </mc:Choice>
        <mc:Fallback xmlns=""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4DE0ADCD-D026-9665-1F1E-CEA3E4D6B8DB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3354960" y="5879988"/>
                <a:ext cx="9036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D6D9F9F8-D005-6EAA-610D-148E31CB7220}"/>
                  </a:ext>
                </a:extLst>
              </p14:cNvPr>
              <p14:cNvContentPartPr/>
              <p14:nvPr/>
            </p14:nvContentPartPr>
            <p14:xfrm>
              <a:off x="3507600" y="5818788"/>
              <a:ext cx="126000" cy="159840"/>
            </p14:xfrm>
          </p:contentPart>
        </mc:Choice>
        <mc:Fallback xmlns=""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D6D9F9F8-D005-6EAA-610D-148E31CB7220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498600" y="5809788"/>
                <a:ext cx="1436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022FAA44-913E-0F80-569A-17CC67961F1C}"/>
                  </a:ext>
                </a:extLst>
              </p14:cNvPr>
              <p14:cNvContentPartPr/>
              <p14:nvPr/>
            </p14:nvContentPartPr>
            <p14:xfrm>
              <a:off x="3662760" y="5779908"/>
              <a:ext cx="79560" cy="197280"/>
            </p14:xfrm>
          </p:contentPart>
        </mc:Choice>
        <mc:Fallback xmlns=""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022FAA44-913E-0F80-569A-17CC67961F1C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3653760" y="5770908"/>
                <a:ext cx="9720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C313E754-4869-BE7D-17C6-530A5D686578}"/>
                  </a:ext>
                </a:extLst>
              </p14:cNvPr>
              <p14:cNvContentPartPr/>
              <p14:nvPr/>
            </p14:nvContentPartPr>
            <p14:xfrm>
              <a:off x="3786960" y="5778468"/>
              <a:ext cx="77760" cy="153360"/>
            </p14:xfrm>
          </p:contentPart>
        </mc:Choice>
        <mc:Fallback xmlns=""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C313E754-4869-BE7D-17C6-530A5D686578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3777960" y="5769468"/>
                <a:ext cx="9540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E32AD3-F1E3-AE37-CE4A-6CC9F574F554}"/>
                  </a:ext>
                </a:extLst>
              </p14:cNvPr>
              <p14:cNvContentPartPr/>
              <p14:nvPr/>
            </p14:nvContentPartPr>
            <p14:xfrm>
              <a:off x="4893641" y="6315141"/>
              <a:ext cx="70200" cy="120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E32AD3-F1E3-AE37-CE4A-6CC9F574F554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4884641" y="6306501"/>
                <a:ext cx="878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321C624-8FDB-82F7-F288-CF80CC0E7E65}"/>
                  </a:ext>
                </a:extLst>
              </p14:cNvPr>
              <p14:cNvContentPartPr/>
              <p14:nvPr/>
            </p14:nvContentPartPr>
            <p14:xfrm>
              <a:off x="5092361" y="6328461"/>
              <a:ext cx="24480" cy="8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321C624-8FDB-82F7-F288-CF80CC0E7E6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083361" y="6319821"/>
                <a:ext cx="42120" cy="2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FC1909D-5EE7-812A-112F-9C654F94E324}"/>
              </a:ext>
            </a:extLst>
          </p:cNvPr>
          <p:cNvGrpSpPr/>
          <p:nvPr/>
        </p:nvGrpSpPr>
        <p:grpSpPr>
          <a:xfrm>
            <a:off x="5217281" y="6183741"/>
            <a:ext cx="317160" cy="231480"/>
            <a:chOff x="5217281" y="6537993"/>
            <a:chExt cx="317160" cy="23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8F28D62-47C0-A138-5548-1756B86D696E}"/>
                    </a:ext>
                  </a:extLst>
                </p14:cNvPr>
                <p14:cNvContentPartPr/>
                <p14:nvPr/>
              </p14:nvContentPartPr>
              <p14:xfrm>
                <a:off x="5217281" y="6599913"/>
                <a:ext cx="96120" cy="149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8F28D62-47C0-A138-5548-1756B86D696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208281" y="6590913"/>
                  <a:ext cx="1137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DDE2FDF-1A93-EC2B-419E-0CEFBDCC172D}"/>
                    </a:ext>
                  </a:extLst>
                </p14:cNvPr>
                <p14:cNvContentPartPr/>
                <p14:nvPr/>
              </p14:nvContentPartPr>
              <p14:xfrm>
                <a:off x="5368121" y="6590913"/>
                <a:ext cx="91080" cy="147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DDE2FDF-1A93-EC2B-419E-0CEFBDCC172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359121" y="6582273"/>
                  <a:ext cx="1087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EC45DEA-C8F0-7EF0-0783-DC0A22167507}"/>
                    </a:ext>
                  </a:extLst>
                </p14:cNvPr>
                <p14:cNvContentPartPr/>
                <p14:nvPr/>
              </p14:nvContentPartPr>
              <p14:xfrm>
                <a:off x="5485841" y="6537993"/>
                <a:ext cx="48600" cy="231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EC45DEA-C8F0-7EF0-0783-DC0A2216750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476841" y="6528993"/>
                  <a:ext cx="66240" cy="24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C9F681-D43B-8B87-C952-9E5F35F984E6}"/>
              </a:ext>
            </a:extLst>
          </p:cNvPr>
          <p:cNvGrpSpPr/>
          <p:nvPr/>
        </p:nvGrpSpPr>
        <p:grpSpPr>
          <a:xfrm>
            <a:off x="2848121" y="6302901"/>
            <a:ext cx="168480" cy="175320"/>
            <a:chOff x="2848121" y="6657153"/>
            <a:chExt cx="168480" cy="17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31583A2-E67C-EBEC-95B5-C07ECB943BB5}"/>
                    </a:ext>
                  </a:extLst>
                </p14:cNvPr>
                <p14:cNvContentPartPr/>
                <p14:nvPr/>
              </p14:nvContentPartPr>
              <p14:xfrm>
                <a:off x="2848121" y="6657153"/>
                <a:ext cx="168480" cy="175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31583A2-E67C-EBEC-95B5-C07ECB943BB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839481" y="6648513"/>
                  <a:ext cx="1861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BBE906E-B71A-D646-A6F3-1D1B929A644C}"/>
                    </a:ext>
                  </a:extLst>
                </p14:cNvPr>
                <p14:cNvContentPartPr/>
                <p14:nvPr/>
              </p14:nvContentPartPr>
              <p14:xfrm>
                <a:off x="2996441" y="6783513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BBE906E-B71A-D646-A6F3-1D1B929A644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987801" y="67745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18E7B08-CC68-0C19-AE66-B6ACC683BC9A}"/>
                  </a:ext>
                </a:extLst>
              </p14:cNvPr>
              <p14:cNvContentPartPr/>
              <p14:nvPr/>
            </p14:nvContentPartPr>
            <p14:xfrm>
              <a:off x="3101561" y="6311901"/>
              <a:ext cx="190800" cy="68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18E7B08-CC68-0C19-AE66-B6ACC683BC9A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3092921" y="6303261"/>
                <a:ext cx="2084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FD832C-7BD5-7B2D-5856-D0AC46516123}"/>
                  </a:ext>
                </a:extLst>
              </p14:cNvPr>
              <p14:cNvContentPartPr/>
              <p14:nvPr/>
            </p14:nvContentPartPr>
            <p14:xfrm>
              <a:off x="3225761" y="6340341"/>
              <a:ext cx="66600" cy="159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FFD832C-7BD5-7B2D-5856-D0AC46516123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216761" y="6331341"/>
                <a:ext cx="842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F5F1197-0CDF-8B8C-2418-038A9AD91CE7}"/>
                  </a:ext>
                </a:extLst>
              </p14:cNvPr>
              <p14:cNvContentPartPr/>
              <p14:nvPr/>
            </p14:nvContentPartPr>
            <p14:xfrm>
              <a:off x="3267881" y="6267621"/>
              <a:ext cx="133920" cy="177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F5F1197-0CDF-8B8C-2418-038A9AD91CE7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3259241" y="6258981"/>
                <a:ext cx="1515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0ACE5C-1396-7872-E385-13DB8699F4F5}"/>
                  </a:ext>
                </a:extLst>
              </p14:cNvPr>
              <p14:cNvContentPartPr/>
              <p14:nvPr/>
            </p14:nvContentPartPr>
            <p14:xfrm>
              <a:off x="3477401" y="6229821"/>
              <a:ext cx="15840" cy="196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0ACE5C-1396-7872-E385-13DB8699F4F5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468401" y="6220821"/>
                <a:ext cx="33480" cy="21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A76B7456-26BC-4E84-6FC6-01256A149FA4}"/>
              </a:ext>
            </a:extLst>
          </p:cNvPr>
          <p:cNvGrpSpPr/>
          <p:nvPr/>
        </p:nvGrpSpPr>
        <p:grpSpPr>
          <a:xfrm>
            <a:off x="3569201" y="6023541"/>
            <a:ext cx="295200" cy="327600"/>
            <a:chOff x="3569201" y="6377793"/>
            <a:chExt cx="295200" cy="32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79A283B-2608-F333-7387-ADBEA3C6DDE4}"/>
                    </a:ext>
                  </a:extLst>
                </p14:cNvPr>
                <p14:cNvContentPartPr/>
                <p14:nvPr/>
              </p14:nvContentPartPr>
              <p14:xfrm>
                <a:off x="3592241" y="6558873"/>
                <a:ext cx="113400" cy="146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79A283B-2608-F333-7387-ADBEA3C6DDE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583601" y="6550233"/>
                  <a:ext cx="13104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1508E39-6052-01DA-98E4-0245C8D99A62}"/>
                    </a:ext>
                  </a:extLst>
                </p14:cNvPr>
                <p14:cNvContentPartPr/>
                <p14:nvPr/>
              </p14:nvContentPartPr>
              <p14:xfrm>
                <a:off x="3654521" y="6459873"/>
                <a:ext cx="114840" cy="33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1508E39-6052-01DA-98E4-0245C8D99A6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645521" y="6451233"/>
                  <a:ext cx="1324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54AF47A-2546-A7BF-5866-E2DFBA2BA721}"/>
                    </a:ext>
                  </a:extLst>
                </p14:cNvPr>
                <p14:cNvContentPartPr/>
                <p14:nvPr/>
              </p14:nvContentPartPr>
              <p14:xfrm>
                <a:off x="3771521" y="6444033"/>
                <a:ext cx="92880" cy="182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54AF47A-2546-A7BF-5866-E2DFBA2BA72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762521" y="6435033"/>
                  <a:ext cx="1105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D427102-130C-47DD-2643-E8626D124BD5}"/>
                    </a:ext>
                  </a:extLst>
                </p14:cNvPr>
                <p14:cNvContentPartPr/>
                <p14:nvPr/>
              </p14:nvContentPartPr>
              <p14:xfrm>
                <a:off x="3784121" y="6377793"/>
                <a:ext cx="32400" cy="177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D427102-130C-47DD-2643-E8626D124BD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775121" y="6368793"/>
                  <a:ext cx="500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F158685-33AA-8B0C-5C9D-9ED28A7FEBB0}"/>
                    </a:ext>
                  </a:extLst>
                </p14:cNvPr>
                <p14:cNvContentPartPr/>
                <p14:nvPr/>
              </p14:nvContentPartPr>
              <p14:xfrm>
                <a:off x="3569201" y="6588753"/>
                <a:ext cx="73080" cy="3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F158685-33AA-8B0C-5C9D-9ED28A7FEBB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560201" y="6580113"/>
                  <a:ext cx="9072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B3A9081-AA09-B8DD-04E0-8D518B4946FA}"/>
                  </a:ext>
                </a:extLst>
              </p14:cNvPr>
              <p14:cNvContentPartPr/>
              <p14:nvPr/>
            </p14:nvContentPartPr>
            <p14:xfrm>
              <a:off x="3067721" y="5070981"/>
              <a:ext cx="137880" cy="78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B3A9081-AA09-B8DD-04E0-8D518B4946FA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3059081" y="5062341"/>
                <a:ext cx="15552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3D00200-62D6-D34C-1C5E-988255368436}"/>
                  </a:ext>
                </a:extLst>
              </p14:cNvPr>
              <p14:cNvContentPartPr/>
              <p14:nvPr/>
            </p14:nvContentPartPr>
            <p14:xfrm>
              <a:off x="3106601" y="5098701"/>
              <a:ext cx="152280" cy="1584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3D00200-62D6-D34C-1C5E-988255368436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3097601" y="5090061"/>
                <a:ext cx="169920" cy="17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367E0BD0-8187-CEA0-A4B5-7B97610EA259}"/>
              </a:ext>
            </a:extLst>
          </p:cNvPr>
          <p:cNvGrpSpPr/>
          <p:nvPr/>
        </p:nvGrpSpPr>
        <p:grpSpPr>
          <a:xfrm>
            <a:off x="3379121" y="5013381"/>
            <a:ext cx="437040" cy="396360"/>
            <a:chOff x="3379121" y="5367633"/>
            <a:chExt cx="43704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188E6C9-5E81-9E82-DF13-C3A1594B1738}"/>
                    </a:ext>
                  </a:extLst>
                </p14:cNvPr>
                <p14:cNvContentPartPr/>
                <p14:nvPr/>
              </p14:nvContentPartPr>
              <p14:xfrm>
                <a:off x="3379121" y="5378793"/>
                <a:ext cx="162720" cy="245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188E6C9-5E81-9E82-DF13-C3A1594B173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370481" y="5369793"/>
                  <a:ext cx="18036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DC8B4AC-E369-362C-8A2C-AC0E5DF3D178}"/>
                    </a:ext>
                  </a:extLst>
                </p14:cNvPr>
                <p14:cNvContentPartPr/>
                <p14:nvPr/>
              </p14:nvContentPartPr>
              <p14:xfrm>
                <a:off x="3581441" y="5555913"/>
                <a:ext cx="90360" cy="208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DC8B4AC-E369-362C-8A2C-AC0E5DF3D17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572801" y="5547273"/>
                  <a:ext cx="1080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67C0B24-D81A-093A-6218-ADDD5F16F0CA}"/>
                    </a:ext>
                  </a:extLst>
                </p14:cNvPr>
                <p14:cNvContentPartPr/>
                <p14:nvPr/>
              </p14:nvContentPartPr>
              <p14:xfrm>
                <a:off x="3666761" y="5367633"/>
                <a:ext cx="149400" cy="92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67C0B24-D81A-093A-6218-ADDD5F16F0C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658121" y="5358633"/>
                  <a:ext cx="167040" cy="109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A2951AC-2468-7F4A-0B72-84ABAF8940D1}"/>
              </a:ext>
            </a:extLst>
          </p:cNvPr>
          <p:cNvSpPr/>
          <p:nvPr/>
        </p:nvSpPr>
        <p:spPr>
          <a:xfrm>
            <a:off x="2484654" y="5377200"/>
            <a:ext cx="3230346" cy="114444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FC4181A-D1CD-2A35-6639-30428B36B5AA}"/>
              </a:ext>
            </a:extLst>
          </p:cNvPr>
          <p:cNvSpPr/>
          <p:nvPr/>
        </p:nvSpPr>
        <p:spPr>
          <a:xfrm>
            <a:off x="6853068" y="5447880"/>
            <a:ext cx="1661760" cy="114444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FD24216-0482-2085-DE5B-F00454785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013"/>
    </mc:Choice>
    <mc:Fallback xmlns="">
      <p:transition advClick="0" advTm="2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612559D-3481-2E41-F9B4-FB381962AE4F}"/>
              </a:ext>
            </a:extLst>
          </p:cNvPr>
          <p:cNvSpPr txBox="1"/>
          <p:nvPr/>
        </p:nvSpPr>
        <p:spPr>
          <a:xfrm>
            <a:off x="305887" y="-51183"/>
            <a:ext cx="8361583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How could we measure ancilla without </a:t>
            </a:r>
          </a:p>
          <a:p>
            <a:pPr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Collapsing data bits?</a:t>
            </a:r>
          </a:p>
        </p:txBody>
      </p:sp>
      <p:pic>
        <p:nvPicPr>
          <p:cNvPr id="14" name="Picture 13" descr="A diagram of a connection&#10;&#10;Description automatically generated">
            <a:extLst>
              <a:ext uri="{FF2B5EF4-FFF2-40B4-BE49-F238E27FC236}">
                <a16:creationId xmlns:a16="http://schemas.microsoft.com/office/drawing/2014/main" id="{8CF2923D-77B8-13E9-E3FA-D432BE84A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7454900" cy="2552700"/>
          </a:xfrm>
          <a:prstGeom prst="rect">
            <a:avLst/>
          </a:prstGeom>
        </p:spPr>
      </p:pic>
      <p:pic>
        <p:nvPicPr>
          <p:cNvPr id="3" name="Picture 2" descr="A whiteboard with red and black math equations&#10;&#10;Description automatically generated">
            <a:extLst>
              <a:ext uri="{FF2B5EF4-FFF2-40B4-BE49-F238E27FC236}">
                <a16:creationId xmlns:a16="http://schemas.microsoft.com/office/drawing/2014/main" id="{60A21319-B6AA-AF7A-E38C-85FC38DFD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76700"/>
            <a:ext cx="2616200" cy="24327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92CA96-9B08-4790-857A-2BEE9EB84A16}"/>
              </a:ext>
            </a:extLst>
          </p:cNvPr>
          <p:cNvSpPr txBox="1"/>
          <p:nvPr/>
        </p:nvSpPr>
        <p:spPr>
          <a:xfrm>
            <a:off x="3568072" y="4217868"/>
            <a:ext cx="5533887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Because they are factorized, </a:t>
            </a:r>
            <a:r>
              <a:rPr lang="en-US" dirty="0" err="1"/>
              <a:t>ie</a:t>
            </a:r>
            <a:r>
              <a:rPr lang="en-US" dirty="0"/>
              <a:t>,</a:t>
            </a:r>
          </a:p>
          <a:p>
            <a:pPr algn="l">
              <a:buNone/>
            </a:pPr>
            <a:r>
              <a:rPr lang="en-US" dirty="0"/>
              <a:t>not </a:t>
            </a:r>
            <a:r>
              <a:rPr lang="en-US" dirty="0">
                <a:highlight>
                  <a:srgbClr val="FFFF00"/>
                </a:highlight>
              </a:rPr>
              <a:t>entangled</a:t>
            </a:r>
            <a:r>
              <a:rPr lang="en-US" dirty="0"/>
              <a:t>. 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/>
              <a:t>In other words, a single set (not a</a:t>
            </a:r>
          </a:p>
          <a:p>
            <a:pPr algn="l">
              <a:buNone/>
            </a:pPr>
            <a:r>
              <a:rPr lang="en-US" dirty="0"/>
              <a:t>superposition) of Kronecker products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7D917C-B2DB-DC01-1AC3-AF69E29C3A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9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976"/>
    </mc:Choice>
    <mc:Fallback xmlns="">
      <p:transition advClick="0" advTm="1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791989" y="2819400"/>
            <a:ext cx="7560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13B. </a:t>
            </a:r>
            <a:r>
              <a:rPr lang="en-US" sz="4400" b="1" dirty="0" err="1">
                <a:solidFill>
                  <a:schemeClr val="bg1"/>
                </a:solidFill>
              </a:rPr>
              <a:t>Maths</a:t>
            </a:r>
            <a:r>
              <a:rPr lang="en-US" sz="4400" b="1" dirty="0">
                <a:solidFill>
                  <a:schemeClr val="bg1"/>
                </a:solidFill>
              </a:rPr>
              <a:t> of mixing states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7738C4-E964-A17C-67D6-C3E50441A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472"/>
    </mc:Choice>
    <mc:Fallback xmlns="">
      <p:transition advClick="0" advTm="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308" y="25400"/>
            <a:ext cx="62680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Average of a mixed state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95868C01-BD2A-CAE0-1F70-DABFC7B864FA}"/>
              </a:ext>
            </a:extLst>
          </p:cNvPr>
          <p:cNvGrpSpPr/>
          <p:nvPr/>
        </p:nvGrpSpPr>
        <p:grpSpPr>
          <a:xfrm>
            <a:off x="2270040" y="1459200"/>
            <a:ext cx="935640" cy="595080"/>
            <a:chOff x="1482340" y="4791360"/>
            <a:chExt cx="935640" cy="59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C84D0AA-4D2E-5D41-4D6A-1FB2D19C3E0A}"/>
                    </a:ext>
                  </a:extLst>
                </p14:cNvPr>
                <p14:cNvContentPartPr/>
                <p14:nvPr/>
              </p14:nvContentPartPr>
              <p14:xfrm>
                <a:off x="1482340" y="4791360"/>
                <a:ext cx="251280" cy="533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C84D0AA-4D2E-5D41-4D6A-1FB2D19C3E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73340" y="4782360"/>
                  <a:ext cx="26892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D0547BB-121B-595C-8FCC-A087B8DD33F4}"/>
                    </a:ext>
                  </a:extLst>
                </p14:cNvPr>
                <p14:cNvContentPartPr/>
                <p14:nvPr/>
              </p14:nvContentPartPr>
              <p14:xfrm>
                <a:off x="1754860" y="4926000"/>
                <a:ext cx="247320" cy="244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D0547BB-121B-595C-8FCC-A087B8DD33F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45860" y="4917000"/>
                  <a:ext cx="2649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542E55-3FB3-9FA0-6436-C2C68764423E}"/>
                    </a:ext>
                  </a:extLst>
                </p14:cNvPr>
                <p14:cNvContentPartPr/>
                <p14:nvPr/>
              </p14:nvContentPartPr>
              <p14:xfrm>
                <a:off x="1997860" y="5112480"/>
                <a:ext cx="171000" cy="273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542E55-3FB3-9FA0-6436-C2C68764423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88860" y="5103840"/>
                  <a:ext cx="1886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D1BE30A-55E7-5824-9F63-8356D49AAA2A}"/>
                    </a:ext>
                  </a:extLst>
                </p14:cNvPr>
                <p14:cNvContentPartPr/>
                <p14:nvPr/>
              </p14:nvContentPartPr>
              <p14:xfrm>
                <a:off x="2046460" y="5252880"/>
                <a:ext cx="158040" cy="7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D1BE30A-55E7-5824-9F63-8356D49AAA2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37820" y="5243880"/>
                  <a:ext cx="1756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8D85372-3578-C3AA-886B-07D95C9528D7}"/>
                    </a:ext>
                  </a:extLst>
                </p14:cNvPr>
                <p14:cNvContentPartPr/>
                <p14:nvPr/>
              </p14:nvContentPartPr>
              <p14:xfrm>
                <a:off x="2197300" y="4806840"/>
                <a:ext cx="220680" cy="447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8D85372-3578-C3AA-886B-07D95C9528D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88660" y="4798200"/>
                  <a:ext cx="238320" cy="46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99E90A-1073-5DA1-7B7D-C36BFC61AE66}"/>
              </a:ext>
            </a:extLst>
          </p:cNvPr>
          <p:cNvGrpSpPr/>
          <p:nvPr/>
        </p:nvGrpSpPr>
        <p:grpSpPr>
          <a:xfrm>
            <a:off x="3462000" y="1586640"/>
            <a:ext cx="198000" cy="152640"/>
            <a:chOff x="2674300" y="4918800"/>
            <a:chExt cx="19800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71E92D5-5648-EFFB-7726-E18FF21981CF}"/>
                    </a:ext>
                  </a:extLst>
                </p14:cNvPr>
                <p14:cNvContentPartPr/>
                <p14:nvPr/>
              </p14:nvContentPartPr>
              <p14:xfrm>
                <a:off x="2674300" y="4918800"/>
                <a:ext cx="178920" cy="7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71E92D5-5648-EFFB-7726-E18FF21981C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65660" y="4909800"/>
                  <a:ext cx="1965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40D1495-41CF-C8B1-7B78-5D3326B74E7A}"/>
                    </a:ext>
                  </a:extLst>
                </p14:cNvPr>
                <p14:cNvContentPartPr/>
                <p14:nvPr/>
              </p14:nvContentPartPr>
              <p14:xfrm>
                <a:off x="2676100" y="5067840"/>
                <a:ext cx="196200" cy="3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40D1495-41CF-C8B1-7B78-5D3326B74E7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67460" y="5058840"/>
                  <a:ext cx="213840" cy="2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6DAAD83-A5C6-713B-65C8-9B68D50AF302}"/>
                  </a:ext>
                </a:extLst>
              </p14:cNvPr>
              <p14:cNvContentPartPr/>
              <p14:nvPr/>
            </p14:nvContentPartPr>
            <p14:xfrm>
              <a:off x="5611920" y="177168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6DAAD83-A5C6-713B-65C8-9B68D50AF30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602920" y="176268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C67A640C-B848-29F7-6303-D5D191495845}"/>
              </a:ext>
            </a:extLst>
          </p:cNvPr>
          <p:cNvGrpSpPr/>
          <p:nvPr/>
        </p:nvGrpSpPr>
        <p:grpSpPr>
          <a:xfrm>
            <a:off x="5562600" y="1295400"/>
            <a:ext cx="786240" cy="1056240"/>
            <a:chOff x="4774900" y="4627560"/>
            <a:chExt cx="786240" cy="10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A6E00DC-EA2A-3143-EB58-39690D0919FE}"/>
                    </a:ext>
                  </a:extLst>
                </p14:cNvPr>
                <p14:cNvContentPartPr/>
                <p14:nvPr/>
              </p14:nvContentPartPr>
              <p14:xfrm>
                <a:off x="4774900" y="4893240"/>
                <a:ext cx="305640" cy="284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A6E00DC-EA2A-3143-EB58-39690D0919F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766260" y="4884240"/>
                  <a:ext cx="3232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585A0C3-7D65-77BE-D0DC-8BAF7A6DEB66}"/>
                    </a:ext>
                  </a:extLst>
                </p14:cNvPr>
                <p14:cNvContentPartPr/>
                <p14:nvPr/>
              </p14:nvContentPartPr>
              <p14:xfrm>
                <a:off x="5080180" y="5117520"/>
                <a:ext cx="158040" cy="208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585A0C3-7D65-77BE-D0DC-8BAF7A6DEB6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071540" y="5108520"/>
                  <a:ext cx="1756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91ED70C-B0AA-D01F-FB11-F6982CEC9EC0}"/>
                    </a:ext>
                  </a:extLst>
                </p14:cNvPr>
                <p14:cNvContentPartPr/>
                <p14:nvPr/>
              </p14:nvContentPartPr>
              <p14:xfrm>
                <a:off x="5031220" y="5228400"/>
                <a:ext cx="254160" cy="6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91ED70C-B0AA-D01F-FB11-F6982CEC9EC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022220" y="5219760"/>
                  <a:ext cx="271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A5B2684-A32C-639A-A409-729A0379EA8E}"/>
                    </a:ext>
                  </a:extLst>
                </p14:cNvPr>
                <p14:cNvContentPartPr/>
                <p14:nvPr/>
              </p14:nvContentPartPr>
              <p14:xfrm>
                <a:off x="5297980" y="4627560"/>
                <a:ext cx="263160" cy="1056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A5B2684-A32C-639A-A409-729A0379EA8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88980" y="4618920"/>
                  <a:ext cx="280800" cy="107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26C87E-7ACE-0F56-C60B-A67D46526CE1}"/>
              </a:ext>
            </a:extLst>
          </p:cNvPr>
          <p:cNvGrpSpPr/>
          <p:nvPr/>
        </p:nvGrpSpPr>
        <p:grpSpPr>
          <a:xfrm>
            <a:off x="4061400" y="1205040"/>
            <a:ext cx="1243800" cy="1251720"/>
            <a:chOff x="3273700" y="4537200"/>
            <a:chExt cx="1243800" cy="12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019E5FB-5A79-FF46-C1DF-B13E153F3A66}"/>
                    </a:ext>
                  </a:extLst>
                </p14:cNvPr>
                <p14:cNvContentPartPr/>
                <p14:nvPr/>
              </p14:nvContentPartPr>
              <p14:xfrm>
                <a:off x="3273700" y="4672200"/>
                <a:ext cx="357480" cy="20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019E5FB-5A79-FF46-C1DF-B13E153F3A6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65060" y="4663200"/>
                  <a:ext cx="3751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496EF78-6A25-6226-8AED-C93154B4B9EB}"/>
                    </a:ext>
                  </a:extLst>
                </p14:cNvPr>
                <p14:cNvContentPartPr/>
                <p14:nvPr/>
              </p14:nvContentPartPr>
              <p14:xfrm>
                <a:off x="3440740" y="4705680"/>
                <a:ext cx="3600" cy="357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496EF78-6A25-6226-8AED-C93154B4B9E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31740" y="4696680"/>
                  <a:ext cx="2124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B380F9E-0B20-730B-2AA9-65E71A95F6C1}"/>
                    </a:ext>
                  </a:extLst>
                </p14:cNvPr>
                <p14:cNvContentPartPr/>
                <p14:nvPr/>
              </p14:nvContentPartPr>
              <p14:xfrm>
                <a:off x="3508060" y="4942920"/>
                <a:ext cx="177840" cy="125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B380F9E-0B20-730B-2AA9-65E71A95F6C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499060" y="4933920"/>
                  <a:ext cx="1954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6789230-E18B-DF13-C19D-CA4CB6202703}"/>
                    </a:ext>
                  </a:extLst>
                </p14:cNvPr>
                <p14:cNvContentPartPr/>
                <p14:nvPr/>
              </p14:nvContentPartPr>
              <p14:xfrm>
                <a:off x="3782020" y="4537200"/>
                <a:ext cx="275400" cy="1164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6789230-E18B-DF13-C19D-CA4CB620270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73380" y="4528560"/>
                  <a:ext cx="293040" cy="11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2CD71EB-949F-7F9A-B696-5262D3F67D73}"/>
                    </a:ext>
                  </a:extLst>
                </p14:cNvPr>
                <p14:cNvContentPartPr/>
                <p14:nvPr/>
              </p14:nvContentPartPr>
              <p14:xfrm>
                <a:off x="3904420" y="4865520"/>
                <a:ext cx="319320" cy="414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2CD71EB-949F-7F9A-B696-5262D3F67D7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895780" y="4856520"/>
                  <a:ext cx="33696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25F7521-E0C7-209D-5C58-39D2ED8680DE}"/>
                    </a:ext>
                  </a:extLst>
                </p14:cNvPr>
                <p14:cNvContentPartPr/>
                <p14:nvPr/>
              </p14:nvContentPartPr>
              <p14:xfrm>
                <a:off x="4099180" y="4683000"/>
                <a:ext cx="102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25F7521-E0C7-209D-5C58-39D2ED8680D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090540" y="4674000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154181A-4732-D75E-F5FC-B2AD14BFF1BF}"/>
                    </a:ext>
                  </a:extLst>
                </p14:cNvPr>
                <p14:cNvContentPartPr/>
                <p14:nvPr/>
              </p14:nvContentPartPr>
              <p14:xfrm>
                <a:off x="4309780" y="4548000"/>
                <a:ext cx="360" cy="262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154181A-4732-D75E-F5FC-B2AD14BFF1B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301140" y="4539000"/>
                  <a:ext cx="180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2E5D3AF-86E8-046E-35F3-604C2BF1933A}"/>
                    </a:ext>
                  </a:extLst>
                </p14:cNvPr>
                <p14:cNvContentPartPr/>
                <p14:nvPr/>
              </p14:nvContentPartPr>
              <p14:xfrm>
                <a:off x="4309780" y="4665360"/>
                <a:ext cx="19044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2E5D3AF-86E8-046E-35F3-604C2BF1933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301140" y="4656360"/>
                  <a:ext cx="20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DBDEE84-04E3-E86C-F612-8FD6B97EAAE6}"/>
                    </a:ext>
                  </a:extLst>
                </p14:cNvPr>
                <p14:cNvContentPartPr/>
                <p14:nvPr/>
              </p14:nvContentPartPr>
              <p14:xfrm>
                <a:off x="4500220" y="4559520"/>
                <a:ext cx="360" cy="204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DBDEE84-04E3-E86C-F612-8FD6B97EAAE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491220" y="4550520"/>
                  <a:ext cx="180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F50B06D-2C24-4173-E032-81A9FF201198}"/>
                    </a:ext>
                  </a:extLst>
                </p14:cNvPr>
                <p14:cNvContentPartPr/>
                <p14:nvPr/>
              </p14:nvContentPartPr>
              <p14:xfrm>
                <a:off x="3908020" y="5368440"/>
                <a:ext cx="55620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F50B06D-2C24-4173-E032-81A9FF20119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899380" y="5359440"/>
                  <a:ext cx="57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FFF8B32-691B-D942-B9EE-E3EB5EB03DBD}"/>
                    </a:ext>
                  </a:extLst>
                </p14:cNvPr>
                <p14:cNvContentPartPr/>
                <p14:nvPr/>
              </p14:nvContentPartPr>
              <p14:xfrm>
                <a:off x="4206100" y="5506320"/>
                <a:ext cx="269640" cy="282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FFF8B32-691B-D942-B9EE-E3EB5EB03DB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197100" y="5497680"/>
                  <a:ext cx="28728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C585FE9-BF41-D8D6-3111-5B61F9DC0604}"/>
                    </a:ext>
                  </a:extLst>
                </p14:cNvPr>
                <p14:cNvContentPartPr/>
                <p14:nvPr/>
              </p14:nvContentPartPr>
              <p14:xfrm>
                <a:off x="4278460" y="5674440"/>
                <a:ext cx="239040" cy="7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C585FE9-BF41-D8D6-3111-5B61F9DC060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269820" y="5665440"/>
                  <a:ext cx="256680" cy="2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2B5BD09-A5F7-3C7C-0951-F2FA6C485720}"/>
                  </a:ext>
                </a:extLst>
              </p14:cNvPr>
              <p14:cNvContentPartPr/>
              <p14:nvPr/>
            </p14:nvContentPartPr>
            <p14:xfrm>
              <a:off x="4691681" y="3551652"/>
              <a:ext cx="1031400" cy="505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2B5BD09-A5F7-3C7C-0951-F2FA6C48572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82681" y="3543012"/>
                <a:ext cx="1049040" cy="52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57" name="Group 57356">
            <a:extLst>
              <a:ext uri="{FF2B5EF4-FFF2-40B4-BE49-F238E27FC236}">
                <a16:creationId xmlns:a16="http://schemas.microsoft.com/office/drawing/2014/main" id="{E1A6C7A4-8EF6-E546-E27A-F41613EF43F0}"/>
              </a:ext>
            </a:extLst>
          </p:cNvPr>
          <p:cNvGrpSpPr/>
          <p:nvPr/>
        </p:nvGrpSpPr>
        <p:grpSpPr>
          <a:xfrm>
            <a:off x="4342481" y="856692"/>
            <a:ext cx="3950640" cy="3724920"/>
            <a:chOff x="4342481" y="856692"/>
            <a:chExt cx="3950640" cy="372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3B46394-A5B2-526D-D3BA-7599A8A48694}"/>
                    </a:ext>
                  </a:extLst>
                </p14:cNvPr>
                <p14:cNvContentPartPr/>
                <p14:nvPr/>
              </p14:nvContentPartPr>
              <p14:xfrm>
                <a:off x="4733801" y="2588292"/>
                <a:ext cx="617040" cy="124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3B46394-A5B2-526D-D3BA-7599A8A4869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24801" y="2579652"/>
                  <a:ext cx="6346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44697C3-29A1-B44C-3B0C-EE2DDB520F6C}"/>
                    </a:ext>
                  </a:extLst>
                </p14:cNvPr>
                <p14:cNvContentPartPr/>
                <p14:nvPr/>
              </p14:nvContentPartPr>
              <p14:xfrm>
                <a:off x="5141681" y="2712492"/>
                <a:ext cx="7920" cy="485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44697C3-29A1-B44C-3B0C-EE2DDB520F6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133041" y="2703852"/>
                  <a:ext cx="2556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9A5D40-6ADE-6B96-910E-FC419198A81C}"/>
                    </a:ext>
                  </a:extLst>
                </p14:cNvPr>
                <p14:cNvContentPartPr/>
                <p14:nvPr/>
              </p14:nvContentPartPr>
              <p14:xfrm>
                <a:off x="5062481" y="3136932"/>
                <a:ext cx="164520" cy="107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9A5D40-6ADE-6B96-910E-FC419198A81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053841" y="3128292"/>
                  <a:ext cx="1821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5AEA383-FA1E-459F-84D1-DFA2413C10FF}"/>
                    </a:ext>
                  </a:extLst>
                </p14:cNvPr>
                <p14:cNvContentPartPr/>
                <p14:nvPr/>
              </p14:nvContentPartPr>
              <p14:xfrm>
                <a:off x="4397201" y="3440412"/>
                <a:ext cx="394200" cy="14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5AEA383-FA1E-459F-84D1-DFA2413C10F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388201" y="3431412"/>
                  <a:ext cx="4118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11540D2-535D-1169-691F-9475B5AC8FD7}"/>
                    </a:ext>
                  </a:extLst>
                </p14:cNvPr>
                <p14:cNvContentPartPr/>
                <p14:nvPr/>
              </p14:nvContentPartPr>
              <p14:xfrm>
                <a:off x="4606361" y="3460572"/>
                <a:ext cx="360" cy="441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11540D2-535D-1169-691F-9475B5AC8FD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597361" y="3451932"/>
                  <a:ext cx="1800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6FC8E87-691D-EF30-D631-2EEFA765F1F3}"/>
                    </a:ext>
                  </a:extLst>
                </p14:cNvPr>
                <p14:cNvContentPartPr/>
                <p14:nvPr/>
              </p14:nvContentPartPr>
              <p14:xfrm>
                <a:off x="5732081" y="3679092"/>
                <a:ext cx="484920" cy="142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6FC8E87-691D-EF30-D631-2EEFA765F1F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723441" y="3670092"/>
                  <a:ext cx="5025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CF60107-C328-B5C4-38AB-ABF1E8DBAB60}"/>
                    </a:ext>
                  </a:extLst>
                </p14:cNvPr>
                <p14:cNvContentPartPr/>
                <p14:nvPr/>
              </p14:nvContentPartPr>
              <p14:xfrm>
                <a:off x="6003521" y="3537252"/>
                <a:ext cx="24120" cy="55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CF60107-C328-B5C4-38AB-ABF1E8DBAB6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994521" y="3528612"/>
                  <a:ext cx="417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E784CD0-4DDE-CA06-3487-38C1D6261C25}"/>
                    </a:ext>
                  </a:extLst>
                </p14:cNvPr>
                <p14:cNvContentPartPr/>
                <p14:nvPr/>
              </p14:nvContentPartPr>
              <p14:xfrm>
                <a:off x="4874921" y="4031532"/>
                <a:ext cx="1105200" cy="550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E784CD0-4DDE-CA06-3487-38C1D6261C2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865921" y="4022532"/>
                  <a:ext cx="112284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0ECD66C-DF15-27EB-36B0-93CA3189EC60}"/>
                    </a:ext>
                  </a:extLst>
                </p14:cNvPr>
                <p14:cNvContentPartPr/>
                <p14:nvPr/>
              </p14:nvContentPartPr>
              <p14:xfrm>
                <a:off x="4342481" y="856692"/>
                <a:ext cx="2667240" cy="1953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0ECD66C-DF15-27EB-36B0-93CA3189EC6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333481" y="847692"/>
                  <a:ext cx="2684880" cy="19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705ECCB-84AA-176E-21F2-6ED901FB78FD}"/>
                    </a:ext>
                  </a:extLst>
                </p14:cNvPr>
                <p14:cNvContentPartPr/>
                <p14:nvPr/>
              </p14:nvContentPartPr>
              <p14:xfrm>
                <a:off x="6391241" y="2581092"/>
                <a:ext cx="210960" cy="2365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705ECCB-84AA-176E-21F2-6ED901FB78F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382601" y="2572092"/>
                  <a:ext cx="2286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599E1D1-18AA-B0AE-D2AB-A194C936AFC3}"/>
                    </a:ext>
                  </a:extLst>
                </p14:cNvPr>
                <p14:cNvContentPartPr/>
                <p14:nvPr/>
              </p14:nvContentPartPr>
              <p14:xfrm>
                <a:off x="5972561" y="2435652"/>
                <a:ext cx="6912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599E1D1-18AA-B0AE-D2AB-A194C936AFC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963561" y="2427012"/>
                  <a:ext cx="86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1BF0B7A-59EB-E435-293B-BACF6B8153E7}"/>
                    </a:ext>
                  </a:extLst>
                </p14:cNvPr>
                <p14:cNvContentPartPr/>
                <p14:nvPr/>
              </p14:nvContentPartPr>
              <p14:xfrm>
                <a:off x="5709761" y="2185452"/>
                <a:ext cx="658800" cy="553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1BF0B7A-59EB-E435-293B-BACF6B8153E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700761" y="2176812"/>
                  <a:ext cx="676440" cy="57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BEC0BF7-D3E1-218A-A83D-4BBD63BE53FA}"/>
                    </a:ext>
                  </a:extLst>
                </p14:cNvPr>
                <p14:cNvContentPartPr/>
                <p14:nvPr/>
              </p14:nvContentPartPr>
              <p14:xfrm>
                <a:off x="6209081" y="2500092"/>
                <a:ext cx="136800" cy="224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BEC0BF7-D3E1-218A-A83D-4BBD63BE53F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200081" y="2491452"/>
                  <a:ext cx="1544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7348" name="Ink 57347">
                  <a:extLst>
                    <a:ext uri="{FF2B5EF4-FFF2-40B4-BE49-F238E27FC236}">
                      <a16:creationId xmlns:a16="http://schemas.microsoft.com/office/drawing/2014/main" id="{D5E0E997-EA2F-CA0E-CE87-740B34A3DA39}"/>
                    </a:ext>
                  </a:extLst>
                </p14:cNvPr>
                <p14:cNvContentPartPr/>
                <p14:nvPr/>
              </p14:nvContentPartPr>
              <p14:xfrm>
                <a:off x="6543521" y="2861172"/>
                <a:ext cx="214200" cy="332280"/>
              </p14:xfrm>
            </p:contentPart>
          </mc:Choice>
          <mc:Fallback xmlns="">
            <p:pic>
              <p:nvPicPr>
                <p:cNvPr id="57348" name="Ink 57347">
                  <a:extLst>
                    <a:ext uri="{FF2B5EF4-FFF2-40B4-BE49-F238E27FC236}">
                      <a16:creationId xmlns:a16="http://schemas.microsoft.com/office/drawing/2014/main" id="{D5E0E997-EA2F-CA0E-CE87-740B34A3DA3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534881" y="2852532"/>
                  <a:ext cx="23184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349" name="Ink 57348">
                  <a:extLst>
                    <a:ext uri="{FF2B5EF4-FFF2-40B4-BE49-F238E27FC236}">
                      <a16:creationId xmlns:a16="http://schemas.microsoft.com/office/drawing/2014/main" id="{A6D26F02-9FB8-E21F-B86E-2E2724ADB1CE}"/>
                    </a:ext>
                  </a:extLst>
                </p14:cNvPr>
                <p14:cNvContentPartPr/>
                <p14:nvPr/>
              </p14:nvContentPartPr>
              <p14:xfrm>
                <a:off x="6724961" y="2992932"/>
                <a:ext cx="124200" cy="190080"/>
              </p14:xfrm>
            </p:contentPart>
          </mc:Choice>
          <mc:Fallback xmlns="">
            <p:pic>
              <p:nvPicPr>
                <p:cNvPr id="57349" name="Ink 57348">
                  <a:extLst>
                    <a:ext uri="{FF2B5EF4-FFF2-40B4-BE49-F238E27FC236}">
                      <a16:creationId xmlns:a16="http://schemas.microsoft.com/office/drawing/2014/main" id="{A6D26F02-9FB8-E21F-B86E-2E2724ADB1C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716321" y="2983932"/>
                  <a:ext cx="1418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350" name="Ink 57349">
                  <a:extLst>
                    <a:ext uri="{FF2B5EF4-FFF2-40B4-BE49-F238E27FC236}">
                      <a16:creationId xmlns:a16="http://schemas.microsoft.com/office/drawing/2014/main" id="{D8099A37-52BC-8C7C-D199-BB3D83DD9068}"/>
                    </a:ext>
                  </a:extLst>
                </p14:cNvPr>
                <p14:cNvContentPartPr/>
                <p14:nvPr/>
              </p14:nvContentPartPr>
              <p14:xfrm>
                <a:off x="6902801" y="2878452"/>
                <a:ext cx="709200" cy="290880"/>
              </p14:xfrm>
            </p:contentPart>
          </mc:Choice>
          <mc:Fallback xmlns="">
            <p:pic>
              <p:nvPicPr>
                <p:cNvPr id="57350" name="Ink 57349">
                  <a:extLst>
                    <a:ext uri="{FF2B5EF4-FFF2-40B4-BE49-F238E27FC236}">
                      <a16:creationId xmlns:a16="http://schemas.microsoft.com/office/drawing/2014/main" id="{D8099A37-52BC-8C7C-D199-BB3D83DD906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894161" y="2869452"/>
                  <a:ext cx="7268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351" name="Ink 57350">
                  <a:extLst>
                    <a:ext uri="{FF2B5EF4-FFF2-40B4-BE49-F238E27FC236}">
                      <a16:creationId xmlns:a16="http://schemas.microsoft.com/office/drawing/2014/main" id="{54D89C35-352F-5221-7A65-18F8AA555EC1}"/>
                    </a:ext>
                  </a:extLst>
                </p14:cNvPr>
                <p14:cNvContentPartPr/>
                <p14:nvPr/>
              </p14:nvContentPartPr>
              <p14:xfrm>
                <a:off x="7114481" y="2914452"/>
                <a:ext cx="295920" cy="63000"/>
              </p14:xfrm>
            </p:contentPart>
          </mc:Choice>
          <mc:Fallback xmlns="">
            <p:pic>
              <p:nvPicPr>
                <p:cNvPr id="57351" name="Ink 57350">
                  <a:extLst>
                    <a:ext uri="{FF2B5EF4-FFF2-40B4-BE49-F238E27FC236}">
                      <a16:creationId xmlns:a16="http://schemas.microsoft.com/office/drawing/2014/main" id="{54D89C35-352F-5221-7A65-18F8AA555EC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105841" y="2905812"/>
                  <a:ext cx="3135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352" name="Ink 57351">
                  <a:extLst>
                    <a:ext uri="{FF2B5EF4-FFF2-40B4-BE49-F238E27FC236}">
                      <a16:creationId xmlns:a16="http://schemas.microsoft.com/office/drawing/2014/main" id="{74C350BC-F0D6-B686-5ECB-95F4BF3773B5}"/>
                    </a:ext>
                  </a:extLst>
                </p14:cNvPr>
                <p14:cNvContentPartPr/>
                <p14:nvPr/>
              </p14:nvContentPartPr>
              <p14:xfrm>
                <a:off x="7690841" y="2766852"/>
                <a:ext cx="138600" cy="380160"/>
              </p14:xfrm>
            </p:contentPart>
          </mc:Choice>
          <mc:Fallback xmlns="">
            <p:pic>
              <p:nvPicPr>
                <p:cNvPr id="57352" name="Ink 57351">
                  <a:extLst>
                    <a:ext uri="{FF2B5EF4-FFF2-40B4-BE49-F238E27FC236}">
                      <a16:creationId xmlns:a16="http://schemas.microsoft.com/office/drawing/2014/main" id="{74C350BC-F0D6-B686-5ECB-95F4BF3773B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682201" y="2757852"/>
                  <a:ext cx="1562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7353" name="Ink 57352">
                  <a:extLst>
                    <a:ext uri="{FF2B5EF4-FFF2-40B4-BE49-F238E27FC236}">
                      <a16:creationId xmlns:a16="http://schemas.microsoft.com/office/drawing/2014/main" id="{B346443E-7BE8-979F-2A5B-6667A5B72BFD}"/>
                    </a:ext>
                  </a:extLst>
                </p14:cNvPr>
                <p14:cNvContentPartPr/>
                <p14:nvPr/>
              </p14:nvContentPartPr>
              <p14:xfrm>
                <a:off x="7698401" y="2978172"/>
                <a:ext cx="212400" cy="95040"/>
              </p14:xfrm>
            </p:contentPart>
          </mc:Choice>
          <mc:Fallback xmlns="">
            <p:pic>
              <p:nvPicPr>
                <p:cNvPr id="57353" name="Ink 57352">
                  <a:extLst>
                    <a:ext uri="{FF2B5EF4-FFF2-40B4-BE49-F238E27FC236}">
                      <a16:creationId xmlns:a16="http://schemas.microsoft.com/office/drawing/2014/main" id="{B346443E-7BE8-979F-2A5B-6667A5B72BF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689401" y="2969172"/>
                  <a:ext cx="2300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7354" name="Ink 57353">
                  <a:extLst>
                    <a:ext uri="{FF2B5EF4-FFF2-40B4-BE49-F238E27FC236}">
                      <a16:creationId xmlns:a16="http://schemas.microsoft.com/office/drawing/2014/main" id="{52863B79-0358-6FD2-F104-41E6E9A17D65}"/>
                    </a:ext>
                  </a:extLst>
                </p14:cNvPr>
                <p14:cNvContentPartPr/>
                <p14:nvPr/>
              </p14:nvContentPartPr>
              <p14:xfrm>
                <a:off x="7910441" y="2972412"/>
                <a:ext cx="96480" cy="126720"/>
              </p14:xfrm>
            </p:contentPart>
          </mc:Choice>
          <mc:Fallback xmlns="">
            <p:pic>
              <p:nvPicPr>
                <p:cNvPr id="57354" name="Ink 57353">
                  <a:extLst>
                    <a:ext uri="{FF2B5EF4-FFF2-40B4-BE49-F238E27FC236}">
                      <a16:creationId xmlns:a16="http://schemas.microsoft.com/office/drawing/2014/main" id="{52863B79-0358-6FD2-F104-41E6E9A17D6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901441" y="2963412"/>
                  <a:ext cx="1141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7355" name="Ink 57354">
                  <a:extLst>
                    <a:ext uri="{FF2B5EF4-FFF2-40B4-BE49-F238E27FC236}">
                      <a16:creationId xmlns:a16="http://schemas.microsoft.com/office/drawing/2014/main" id="{4714A512-0DAF-1333-6222-22E12DECD685}"/>
                    </a:ext>
                  </a:extLst>
                </p14:cNvPr>
                <p14:cNvContentPartPr/>
                <p14:nvPr/>
              </p14:nvContentPartPr>
              <p14:xfrm>
                <a:off x="8020241" y="2988612"/>
                <a:ext cx="202320" cy="361800"/>
              </p14:xfrm>
            </p:contentPart>
          </mc:Choice>
          <mc:Fallback xmlns="">
            <p:pic>
              <p:nvPicPr>
                <p:cNvPr id="57355" name="Ink 57354">
                  <a:extLst>
                    <a:ext uri="{FF2B5EF4-FFF2-40B4-BE49-F238E27FC236}">
                      <a16:creationId xmlns:a16="http://schemas.microsoft.com/office/drawing/2014/main" id="{4714A512-0DAF-1333-6222-22E12DECD68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011241" y="2979972"/>
                  <a:ext cx="21996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7356" name="Ink 57355">
                  <a:extLst>
                    <a:ext uri="{FF2B5EF4-FFF2-40B4-BE49-F238E27FC236}">
                      <a16:creationId xmlns:a16="http://schemas.microsoft.com/office/drawing/2014/main" id="{01270C67-BA49-6DDC-7115-36214E19E608}"/>
                    </a:ext>
                  </a:extLst>
                </p14:cNvPr>
                <p14:cNvContentPartPr/>
                <p14:nvPr/>
              </p14:nvContentPartPr>
              <p14:xfrm>
                <a:off x="8292761" y="3195612"/>
                <a:ext cx="360" cy="360"/>
              </p14:xfrm>
            </p:contentPart>
          </mc:Choice>
          <mc:Fallback xmlns="">
            <p:pic>
              <p:nvPicPr>
                <p:cNvPr id="57356" name="Ink 57355">
                  <a:extLst>
                    <a:ext uri="{FF2B5EF4-FFF2-40B4-BE49-F238E27FC236}">
                      <a16:creationId xmlns:a16="http://schemas.microsoft.com/office/drawing/2014/main" id="{01270C67-BA49-6DDC-7115-36214E19E60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283761" y="31869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7358" name="TextBox 57357">
            <a:extLst>
              <a:ext uri="{FF2B5EF4-FFF2-40B4-BE49-F238E27FC236}">
                <a16:creationId xmlns:a16="http://schemas.microsoft.com/office/drawing/2014/main" id="{23AB114A-AF24-0F3B-B4AE-18C81941F3AE}"/>
              </a:ext>
            </a:extLst>
          </p:cNvPr>
          <p:cNvSpPr txBox="1"/>
          <p:nvPr/>
        </p:nvSpPr>
        <p:spPr>
          <a:xfrm>
            <a:off x="2837858" y="5990108"/>
            <a:ext cx="364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How can we generalize? </a:t>
            </a:r>
          </a:p>
        </p:txBody>
      </p:sp>
      <p:pic>
        <p:nvPicPr>
          <p:cNvPr id="2" name="Picture 1" descr="A screenshot of a graph&#10;&#10;Description automatically generated">
            <a:extLst>
              <a:ext uri="{FF2B5EF4-FFF2-40B4-BE49-F238E27FC236}">
                <a16:creationId xmlns:a16="http://schemas.microsoft.com/office/drawing/2014/main" id="{0EDAB14A-0322-2CAE-52F4-019265F4182F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8" y="3160858"/>
            <a:ext cx="2992182" cy="24300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2A1115-585B-31A9-7205-BC48FD186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440"/>
    </mc:Choice>
    <mc:Fallback xmlns="">
      <p:transition advClick="0" advTm="4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tom with black circles and black text&#10;&#10;Description automatically generated">
            <a:extLst>
              <a:ext uri="{FF2B5EF4-FFF2-40B4-BE49-F238E27FC236}">
                <a16:creationId xmlns:a16="http://schemas.microsoft.com/office/drawing/2014/main" id="{5625C97E-676D-7C7A-2DCD-CD9B9B57C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399"/>
            <a:ext cx="4648200" cy="53517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E7C464-6162-EC88-1C94-72128D78D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477"/>
    </mc:Choice>
    <mc:Fallback xmlns="">
      <p:transition advClick="0" advTm="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AF7B590-4784-3FB8-C4A7-CBFA1ED6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593" y="32221"/>
            <a:ext cx="2680542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highlight>
                  <a:srgbClr val="FFFF00"/>
                </a:highlight>
                <a:latin typeface="Comic Sans MS" charset="0"/>
                <a:sym typeface="Wingdings" charset="0"/>
              </a:rPr>
              <a:t>Recall Bra-</a:t>
            </a:r>
            <a:r>
              <a:rPr lang="en-US" sz="2700" dirty="0" err="1">
                <a:solidFill>
                  <a:srgbClr val="0000FF"/>
                </a:solidFill>
                <a:highlight>
                  <a:srgbClr val="FFFF00"/>
                </a:highlight>
                <a:latin typeface="Comic Sans MS" charset="0"/>
                <a:sym typeface="Wingdings" charset="0"/>
              </a:rPr>
              <a:t>Kets</a:t>
            </a:r>
            <a:endParaRPr lang="en-US" altLang="ja-JP" sz="2700" dirty="0">
              <a:solidFill>
                <a:srgbClr val="0000FF"/>
              </a:solidFill>
              <a:highlight>
                <a:srgbClr val="FFFF00"/>
              </a:highlight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6CAA8A-33E5-F2E0-12C0-08BC51D01F81}"/>
              </a:ext>
            </a:extLst>
          </p:cNvPr>
          <p:cNvGrpSpPr/>
          <p:nvPr/>
        </p:nvGrpSpPr>
        <p:grpSpPr>
          <a:xfrm>
            <a:off x="1737474" y="922471"/>
            <a:ext cx="5020365" cy="2074538"/>
            <a:chOff x="2317291" y="683812"/>
            <a:chExt cx="6693820" cy="27660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956051-A42F-6892-0CA2-43C1A6D521BF}"/>
                </a:ext>
              </a:extLst>
            </p:cNvPr>
            <p:cNvGrpSpPr/>
            <p:nvPr/>
          </p:nvGrpSpPr>
          <p:grpSpPr>
            <a:xfrm>
              <a:off x="3885745" y="1522793"/>
              <a:ext cx="894266" cy="993975"/>
              <a:chOff x="2320724" y="2697289"/>
              <a:chExt cx="894266" cy="99397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A4C9FC-1C1C-69AB-F647-D255EAB52B1D}"/>
                  </a:ext>
                </a:extLst>
              </p:cNvPr>
              <p:cNvSpPr txBox="1"/>
              <p:nvPr/>
            </p:nvSpPr>
            <p:spPr>
              <a:xfrm>
                <a:off x="2320724" y="3137267"/>
                <a:ext cx="894266" cy="553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2100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⎳</a:t>
                </a:r>
                <a:endParaRPr lang="en-US" sz="210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274F3C-7335-61AB-3B29-C228804C9261}"/>
                  </a:ext>
                </a:extLst>
              </p:cNvPr>
              <p:cNvSpPr txBox="1"/>
              <p:nvPr/>
            </p:nvSpPr>
            <p:spPr>
              <a:xfrm>
                <a:off x="2320724" y="2697289"/>
                <a:ext cx="692342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2100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⎲</a:t>
                </a:r>
                <a:endParaRPr lang="en-US" sz="2100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3B78DF-76B4-347F-A973-FF62DF272883}"/>
                </a:ext>
              </a:extLst>
            </p:cNvPr>
            <p:cNvSpPr txBox="1"/>
            <p:nvPr/>
          </p:nvSpPr>
          <p:spPr>
            <a:xfrm>
              <a:off x="2317291" y="1637785"/>
              <a:ext cx="6693820" cy="800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Symbol" pitchFamily="2" charset="2"/>
                </a:rPr>
                <a:t>Y</a:t>
              </a: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 =	     </a:t>
              </a:r>
              <a:r>
                <a:rPr lang="en-US" sz="3300" dirty="0" err="1">
                  <a:solidFill>
                    <a:srgbClr val="0000F1"/>
                  </a:solidFill>
                  <a:latin typeface="Comic Sans MS" panose="030F0902030302020204" pitchFamily="66" charset="0"/>
                </a:rPr>
                <a:t>c</a:t>
              </a:r>
              <a:r>
                <a:rPr lang="en-US" sz="3300" baseline="-25000" dirty="0" err="1">
                  <a:solidFill>
                    <a:srgbClr val="0000F1"/>
                  </a:solidFill>
                  <a:latin typeface="Comic Sans MS" panose="030F0902030302020204" pitchFamily="66" charset="0"/>
                </a:rPr>
                <a:t>n</a:t>
              </a:r>
              <a:r>
                <a:rPr lang="en-US" sz="3300" dirty="0" err="1">
                  <a:solidFill>
                    <a:srgbClr val="0000F1"/>
                  </a:solidFill>
                  <a:latin typeface="Symbol" pitchFamily="2" charset="2"/>
                </a:rPr>
                <a:t>y</a:t>
              </a:r>
              <a:r>
                <a:rPr lang="en-US" sz="3300" baseline="-25000" dirty="0" err="1">
                  <a:solidFill>
                    <a:srgbClr val="0000F1"/>
                  </a:solidFill>
                  <a:latin typeface="Comic Sans MS" panose="030F0902030302020204" pitchFamily="66" charset="0"/>
                </a:rPr>
                <a:t>n</a:t>
              </a:r>
              <a:r>
                <a:rPr lang="en-US" sz="3300" baseline="-250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 </a:t>
              </a: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=	</a:t>
              </a:r>
              <a:endParaRPr lang="en-US" sz="33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A8AAD1-DE56-03C3-4A63-33BAC822D411}"/>
                </a:ext>
              </a:extLst>
            </p:cNvPr>
            <p:cNvSpPr txBox="1"/>
            <p:nvPr/>
          </p:nvSpPr>
          <p:spPr>
            <a:xfrm>
              <a:off x="4103331" y="2083378"/>
              <a:ext cx="459093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3300" baseline="-250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n</a:t>
              </a:r>
              <a:endParaRPr lang="en-US" sz="330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89C8503-A9DE-CC67-B260-77C3422142B2}"/>
                </a:ext>
              </a:extLst>
            </p:cNvPr>
            <p:cNvGrpSpPr/>
            <p:nvPr/>
          </p:nvGrpSpPr>
          <p:grpSpPr>
            <a:xfrm>
              <a:off x="6354909" y="683812"/>
              <a:ext cx="760193" cy="2766050"/>
              <a:chOff x="6256117" y="658863"/>
              <a:chExt cx="760193" cy="276605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432E26-BAA6-C5E2-1DBF-AFEDDA7A5860}"/>
                  </a:ext>
                </a:extLst>
              </p:cNvPr>
              <p:cNvSpPr txBox="1"/>
              <p:nvPr/>
            </p:nvSpPr>
            <p:spPr>
              <a:xfrm>
                <a:off x="6256117" y="658863"/>
                <a:ext cx="73499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c</a:t>
                </a:r>
                <a:r>
                  <a:rPr lang="en-US" baseline="-25000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1</a:t>
                </a:r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E24E7A-AAFC-F4EC-9899-3E9347479B07}"/>
                  </a:ext>
                </a:extLst>
              </p:cNvPr>
              <p:cNvSpPr txBox="1"/>
              <p:nvPr/>
            </p:nvSpPr>
            <p:spPr>
              <a:xfrm>
                <a:off x="6281318" y="1036566"/>
                <a:ext cx="734992" cy="2388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c</a:t>
                </a:r>
                <a:r>
                  <a:rPr lang="en-US" baseline="-25000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2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 err="1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c</a:t>
                </a:r>
                <a:r>
                  <a:rPr lang="en-US" baseline="-25000" dirty="0" err="1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n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2D73D54-3C21-CB78-22B0-0C893151D621}"/>
                    </a:ext>
                  </a:extLst>
                </p14:cNvPr>
                <p14:cNvContentPartPr/>
                <p14:nvPr/>
              </p14:nvContentPartPr>
              <p14:xfrm>
                <a:off x="6212762" y="802877"/>
                <a:ext cx="204480" cy="2324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7037855-068C-B535-72D1-D0B676CF187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122" y="785237"/>
                  <a:ext cx="240120" cy="23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079EFF4-DF84-21F2-11D0-C525AB824A1D}"/>
                    </a:ext>
                  </a:extLst>
                </p14:cNvPr>
                <p14:cNvContentPartPr/>
                <p14:nvPr/>
              </p14:nvContentPartPr>
              <p14:xfrm>
                <a:off x="6888482" y="804317"/>
                <a:ext cx="209160" cy="23205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7747A5-6B1E-C912-EF32-8EC2A8A1117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70482" y="78631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937B20-7384-E2D2-29EE-0989754C1873}"/>
              </a:ext>
            </a:extLst>
          </p:cNvPr>
          <p:cNvGrpSpPr/>
          <p:nvPr/>
        </p:nvGrpSpPr>
        <p:grpSpPr>
          <a:xfrm>
            <a:off x="601812" y="3661160"/>
            <a:ext cx="2003519" cy="2152502"/>
            <a:chOff x="4513089" y="579857"/>
            <a:chExt cx="2671359" cy="287000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2D7707-C57E-1FB7-F793-C2F120D38539}"/>
                </a:ext>
              </a:extLst>
            </p:cNvPr>
            <p:cNvSpPr txBox="1"/>
            <p:nvPr/>
          </p:nvSpPr>
          <p:spPr>
            <a:xfrm>
              <a:off x="4513089" y="1571196"/>
              <a:ext cx="1699674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|</a:t>
              </a:r>
              <a:r>
                <a:rPr lang="en-US" sz="3300" dirty="0">
                  <a:solidFill>
                    <a:srgbClr val="0000F1"/>
                  </a:solidFill>
                  <a:latin typeface="Symbol" pitchFamily="2" charset="2"/>
                </a:rPr>
                <a:t>y</a:t>
              </a:r>
              <a:r>
                <a:rPr lang="en-US" sz="3300" baseline="-250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1</a:t>
              </a: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&gt;</a:t>
              </a:r>
              <a:r>
                <a:rPr lang="en-US" sz="3300" baseline="-250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 </a:t>
              </a: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=</a:t>
              </a:r>
              <a:endParaRPr lang="en-US" sz="33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15497-166D-5D5E-0A19-3D5EFC8E1494}"/>
                </a:ext>
              </a:extLst>
            </p:cNvPr>
            <p:cNvGrpSpPr/>
            <p:nvPr/>
          </p:nvGrpSpPr>
          <p:grpSpPr>
            <a:xfrm>
              <a:off x="6380110" y="579857"/>
              <a:ext cx="804338" cy="2870003"/>
              <a:chOff x="6281318" y="554908"/>
              <a:chExt cx="804338" cy="287000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CB3A900-30FC-5813-E261-B1F8A9BC4FF3}"/>
                  </a:ext>
                </a:extLst>
              </p:cNvPr>
              <p:cNvSpPr txBox="1"/>
              <p:nvPr/>
            </p:nvSpPr>
            <p:spPr>
              <a:xfrm>
                <a:off x="6350663" y="554908"/>
                <a:ext cx="734993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1</a:t>
                </a:r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EDD5E5-E7B6-8378-3876-A2093B38E957}"/>
                  </a:ext>
                </a:extLst>
              </p:cNvPr>
              <p:cNvSpPr txBox="1"/>
              <p:nvPr/>
            </p:nvSpPr>
            <p:spPr>
              <a:xfrm>
                <a:off x="6281318" y="1036565"/>
                <a:ext cx="734993" cy="2388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E8AEF08-38F3-6A1D-41DF-1DB1CDE150D0}"/>
                    </a:ext>
                  </a:extLst>
                </p14:cNvPr>
                <p14:cNvContentPartPr/>
                <p14:nvPr/>
              </p14:nvContentPartPr>
              <p14:xfrm>
                <a:off x="6212762" y="802877"/>
                <a:ext cx="204480" cy="2324160"/>
              </p14:xfrm>
            </p:contentPart>
          </mc:Choice>
          <mc:Fallback xmlns="">
            <p:pic>
              <p:nvPicPr>
                <p:cNvPr id="57347" name="Ink 57346">
                  <a:extLst>
                    <a:ext uri="{FF2B5EF4-FFF2-40B4-BE49-F238E27FC236}">
                      <a16:creationId xmlns:a16="http://schemas.microsoft.com/office/drawing/2014/main" id="{D9A72ECF-3BC5-C52A-4DE5-39DA2C7F2F7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122" y="785237"/>
                  <a:ext cx="240120" cy="23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5C82211-0BB1-6AD6-CCF5-7F7B16CB1DF2}"/>
                    </a:ext>
                  </a:extLst>
                </p14:cNvPr>
                <p14:cNvContentPartPr/>
                <p14:nvPr/>
              </p14:nvContentPartPr>
              <p14:xfrm>
                <a:off x="6888482" y="804317"/>
                <a:ext cx="209160" cy="2320560"/>
              </p14:xfrm>
            </p:contentPart>
          </mc:Choice>
          <mc:Fallback xmlns="">
            <p:pic>
              <p:nvPicPr>
                <p:cNvPr id="57348" name="Ink 57347">
                  <a:extLst>
                    <a:ext uri="{FF2B5EF4-FFF2-40B4-BE49-F238E27FC236}">
                      <a16:creationId xmlns:a16="http://schemas.microsoft.com/office/drawing/2014/main" id="{7C757689-5BF8-5AC7-A3A5-4867AFE7F9D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70482" y="78631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30ECDA-42D1-3CC1-2336-44283680E086}"/>
              </a:ext>
            </a:extLst>
          </p:cNvPr>
          <p:cNvGrpSpPr/>
          <p:nvPr/>
        </p:nvGrpSpPr>
        <p:grpSpPr>
          <a:xfrm>
            <a:off x="4094297" y="3712234"/>
            <a:ext cx="676755" cy="2169865"/>
            <a:chOff x="6212762" y="556707"/>
            <a:chExt cx="902340" cy="289315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84706B9-97CC-7866-4F79-A38467296E27}"/>
                </a:ext>
              </a:extLst>
            </p:cNvPr>
            <p:cNvGrpSpPr/>
            <p:nvPr/>
          </p:nvGrpSpPr>
          <p:grpSpPr>
            <a:xfrm>
              <a:off x="6380110" y="556707"/>
              <a:ext cx="734992" cy="2893152"/>
              <a:chOff x="6281318" y="531758"/>
              <a:chExt cx="734992" cy="289315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22D4B05-92B4-46FD-CF30-BF55E67E705A}"/>
                  </a:ext>
                </a:extLst>
              </p:cNvPr>
              <p:cNvSpPr txBox="1"/>
              <p:nvPr/>
            </p:nvSpPr>
            <p:spPr>
              <a:xfrm>
                <a:off x="6304365" y="531758"/>
                <a:ext cx="53051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E72692-97CD-D206-08F8-ADFA3CAEFA31}"/>
                  </a:ext>
                </a:extLst>
              </p:cNvPr>
              <p:cNvSpPr txBox="1"/>
              <p:nvPr/>
            </p:nvSpPr>
            <p:spPr>
              <a:xfrm>
                <a:off x="6281318" y="1036564"/>
                <a:ext cx="734992" cy="2388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1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2D909D7-72E0-2188-5A1C-756D9176BDC4}"/>
                    </a:ext>
                  </a:extLst>
                </p14:cNvPr>
                <p14:cNvContentPartPr/>
                <p14:nvPr/>
              </p14:nvContentPartPr>
              <p14:xfrm>
                <a:off x="6212762" y="802877"/>
                <a:ext cx="204480" cy="2324160"/>
              </p14:xfrm>
            </p:contentPart>
          </mc:Choice>
          <mc:Fallback xmlns="">
            <p:pic>
              <p:nvPicPr>
                <p:cNvPr id="57356" name="Ink 57355">
                  <a:extLst>
                    <a:ext uri="{FF2B5EF4-FFF2-40B4-BE49-F238E27FC236}">
                      <a16:creationId xmlns:a16="http://schemas.microsoft.com/office/drawing/2014/main" id="{DB2DCEE1-E6DD-4673-C69C-CCEBE365140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122" y="785237"/>
                  <a:ext cx="240120" cy="23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9764EDA-1612-22C7-6F03-254782A39D3C}"/>
                    </a:ext>
                  </a:extLst>
                </p14:cNvPr>
                <p14:cNvContentPartPr/>
                <p14:nvPr/>
              </p14:nvContentPartPr>
              <p14:xfrm>
                <a:off x="6888482" y="804317"/>
                <a:ext cx="209160" cy="2320560"/>
              </p14:xfrm>
            </p:contentPart>
          </mc:Choice>
          <mc:Fallback xmlns="">
            <p:pic>
              <p:nvPicPr>
                <p:cNvPr id="57357" name="Ink 57356">
                  <a:extLst>
                    <a:ext uri="{FF2B5EF4-FFF2-40B4-BE49-F238E27FC236}">
                      <a16:creationId xmlns:a16="http://schemas.microsoft.com/office/drawing/2014/main" id="{1F4E7C9C-5625-4369-58D8-3C38B5BB269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70482" y="78631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B3E4450-77F1-888D-CE3E-BA002E90DDA8}"/>
              </a:ext>
            </a:extLst>
          </p:cNvPr>
          <p:cNvGrpSpPr/>
          <p:nvPr/>
        </p:nvGrpSpPr>
        <p:grpSpPr>
          <a:xfrm>
            <a:off x="7558153" y="3637287"/>
            <a:ext cx="676755" cy="2169865"/>
            <a:chOff x="6212762" y="556707"/>
            <a:chExt cx="902340" cy="289315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D021318-D7C0-5F57-3B82-4BDDCE34D21E}"/>
                </a:ext>
              </a:extLst>
            </p:cNvPr>
            <p:cNvGrpSpPr/>
            <p:nvPr/>
          </p:nvGrpSpPr>
          <p:grpSpPr>
            <a:xfrm>
              <a:off x="6380110" y="556707"/>
              <a:ext cx="734992" cy="2893152"/>
              <a:chOff x="6281318" y="531758"/>
              <a:chExt cx="734992" cy="289315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8D1CE6-2652-08CC-BD6C-6855319576A2}"/>
                  </a:ext>
                </a:extLst>
              </p:cNvPr>
              <p:cNvSpPr txBox="1"/>
              <p:nvPr/>
            </p:nvSpPr>
            <p:spPr>
              <a:xfrm>
                <a:off x="6304365" y="531758"/>
                <a:ext cx="53051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dirty="0"/>
              </a:p>
            </p:txBody>
          </p:sp>
          <p:sp>
            <p:nvSpPr>
              <p:cNvPr id="56320" name="TextBox 56319">
                <a:extLst>
                  <a:ext uri="{FF2B5EF4-FFF2-40B4-BE49-F238E27FC236}">
                    <a16:creationId xmlns:a16="http://schemas.microsoft.com/office/drawing/2014/main" id="{17F0A273-7C4F-7314-A6FA-F577E2861193}"/>
                  </a:ext>
                </a:extLst>
              </p:cNvPr>
              <p:cNvSpPr txBox="1"/>
              <p:nvPr/>
            </p:nvSpPr>
            <p:spPr>
              <a:xfrm>
                <a:off x="6281318" y="1036564"/>
                <a:ext cx="734992" cy="2388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1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6F01DED-C33A-2F1C-FDCA-25A84E918FFE}"/>
                    </a:ext>
                  </a:extLst>
                </p14:cNvPr>
                <p14:cNvContentPartPr/>
                <p14:nvPr/>
              </p14:nvContentPartPr>
              <p14:xfrm>
                <a:off x="6212762" y="802877"/>
                <a:ext cx="204480" cy="2324160"/>
              </p14:xfrm>
            </p:contentPart>
          </mc:Choice>
          <mc:Fallback xmlns="">
            <p:pic>
              <p:nvPicPr>
                <p:cNvPr id="57363" name="Ink 57362">
                  <a:extLst>
                    <a:ext uri="{FF2B5EF4-FFF2-40B4-BE49-F238E27FC236}">
                      <a16:creationId xmlns:a16="http://schemas.microsoft.com/office/drawing/2014/main" id="{6EE9FDB2-5CF4-EECF-1798-DB030B5B75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122" y="785237"/>
                  <a:ext cx="240120" cy="23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C12B21A-C1C9-D221-DDC5-2F4BDE06B529}"/>
                    </a:ext>
                  </a:extLst>
                </p14:cNvPr>
                <p14:cNvContentPartPr/>
                <p14:nvPr/>
              </p14:nvContentPartPr>
              <p14:xfrm>
                <a:off x="6888482" y="804317"/>
                <a:ext cx="209160" cy="2320560"/>
              </p14:xfrm>
            </p:contentPart>
          </mc:Choice>
          <mc:Fallback xmlns="">
            <p:pic>
              <p:nvPicPr>
                <p:cNvPr id="57364" name="Ink 57363">
                  <a:extLst>
                    <a:ext uri="{FF2B5EF4-FFF2-40B4-BE49-F238E27FC236}">
                      <a16:creationId xmlns:a16="http://schemas.microsoft.com/office/drawing/2014/main" id="{BE663D13-5AC3-4A50-F80E-EECBF46047A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70482" y="78631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6321" name="TextBox 56320">
            <a:extLst>
              <a:ext uri="{FF2B5EF4-FFF2-40B4-BE49-F238E27FC236}">
                <a16:creationId xmlns:a16="http://schemas.microsoft.com/office/drawing/2014/main" id="{AE27135C-9BF9-CCBA-BCD7-001D2A970E49}"/>
              </a:ext>
            </a:extLst>
          </p:cNvPr>
          <p:cNvSpPr txBox="1"/>
          <p:nvPr/>
        </p:nvSpPr>
        <p:spPr>
          <a:xfrm>
            <a:off x="2836800" y="4411174"/>
            <a:ext cx="163877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</a:t>
            </a:r>
            <a:endParaRPr lang="en-US" sz="3300" dirty="0"/>
          </a:p>
        </p:txBody>
      </p:sp>
      <p:sp>
        <p:nvSpPr>
          <p:cNvPr id="56322" name="TextBox 56321">
            <a:extLst>
              <a:ext uri="{FF2B5EF4-FFF2-40B4-BE49-F238E27FC236}">
                <a16:creationId xmlns:a16="http://schemas.microsoft.com/office/drawing/2014/main" id="{A4AF4568-BCDB-E652-5134-2913BD6517A1}"/>
              </a:ext>
            </a:extLst>
          </p:cNvPr>
          <p:cNvSpPr txBox="1"/>
          <p:nvPr/>
        </p:nvSpPr>
        <p:spPr>
          <a:xfrm>
            <a:off x="6175926" y="4390691"/>
            <a:ext cx="13822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</a:t>
            </a:r>
            <a:endParaRPr lang="en-US" sz="33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5669CA-0CF2-DF3C-BC48-02CEC8CCB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754"/>
    </mc:Choice>
    <mc:Fallback xmlns="">
      <p:transition advClick="0" advTm="11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0" y="68421"/>
            <a:ext cx="48622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“Bra-</a:t>
            </a:r>
            <a:r>
              <a:rPr lang="en-US" altLang="en-US" sz="4000" b="1" dirty="0" err="1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ket</a:t>
            </a: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” (Bracket)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E7D9436-0539-54ED-4FF6-DC882FC2FBA8}"/>
              </a:ext>
            </a:extLst>
          </p:cNvPr>
          <p:cNvSpPr txBox="1"/>
          <p:nvPr/>
        </p:nvSpPr>
        <p:spPr>
          <a:xfrm>
            <a:off x="1420690" y="1295400"/>
            <a:ext cx="630261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 = |c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1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baseline="30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+ |c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baseline="30000" dirty="0">
                <a:solidFill>
                  <a:srgbClr val="0000F1"/>
                </a:solidFill>
                <a:latin typeface="Comic Sans MS" panose="030F0902030302020204" pitchFamily="66" charset="0"/>
              </a:rPr>
              <a:t>2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+...+ |c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baseline="30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endParaRPr lang="en-US" sz="33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9838E6-3602-F69B-3BE2-69DA2DE017A7}"/>
              </a:ext>
            </a:extLst>
          </p:cNvPr>
          <p:cNvGrpSpPr/>
          <p:nvPr/>
        </p:nvGrpSpPr>
        <p:grpSpPr>
          <a:xfrm>
            <a:off x="1726200" y="2683440"/>
            <a:ext cx="1381680" cy="671400"/>
            <a:chOff x="1726200" y="2683440"/>
            <a:chExt cx="1381680" cy="67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DE1293D-4456-E2AE-FA25-0125F30876A9}"/>
                    </a:ext>
                  </a:extLst>
                </p14:cNvPr>
                <p14:cNvContentPartPr/>
                <p14:nvPr/>
              </p14:nvContentPartPr>
              <p14:xfrm>
                <a:off x="1726200" y="2683440"/>
                <a:ext cx="265320" cy="621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DE1293D-4456-E2AE-FA25-0125F30876A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17560" y="2674440"/>
                  <a:ext cx="282960" cy="63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985F76B-A39B-391E-99E1-D6C8F0A896C7}"/>
                    </a:ext>
                  </a:extLst>
                </p14:cNvPr>
                <p14:cNvContentPartPr/>
                <p14:nvPr/>
              </p14:nvContentPartPr>
              <p14:xfrm>
                <a:off x="2022120" y="2890080"/>
                <a:ext cx="145800" cy="171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985F76B-A39B-391E-99E1-D6C8F0A896C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13120" y="2881440"/>
                  <a:ext cx="1634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302DE1A-5638-7BF2-B418-1C738DBF34DC}"/>
                    </a:ext>
                  </a:extLst>
                </p14:cNvPr>
                <p14:cNvContentPartPr/>
                <p14:nvPr/>
              </p14:nvContentPartPr>
              <p14:xfrm>
                <a:off x="2079000" y="2806560"/>
                <a:ext cx="6120" cy="384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302DE1A-5638-7BF2-B418-1C738DBF34D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70360" y="2797920"/>
                  <a:ext cx="237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8EE7265-552E-0BB6-038D-5D07A1BDA211}"/>
                    </a:ext>
                  </a:extLst>
                </p14:cNvPr>
                <p14:cNvContentPartPr/>
                <p14:nvPr/>
              </p14:nvContentPartPr>
              <p14:xfrm>
                <a:off x="2176200" y="3188160"/>
                <a:ext cx="70560" cy="84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8EE7265-552E-0BB6-038D-5D07A1BDA21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67200" y="3179520"/>
                  <a:ext cx="8820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3370FB4-1D96-4C59-8304-12F9E084E3E0}"/>
                    </a:ext>
                  </a:extLst>
                </p14:cNvPr>
                <p14:cNvContentPartPr/>
                <p14:nvPr/>
              </p14:nvContentPartPr>
              <p14:xfrm>
                <a:off x="2224080" y="3106080"/>
                <a:ext cx="324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3370FB4-1D96-4C59-8304-12F9E084E3E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15080" y="309744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03C211A-3272-EF3F-7792-45A16C23661D}"/>
                    </a:ext>
                  </a:extLst>
                </p14:cNvPr>
                <p14:cNvContentPartPr/>
                <p14:nvPr/>
              </p14:nvContentPartPr>
              <p14:xfrm>
                <a:off x="2367000" y="2693520"/>
                <a:ext cx="9000" cy="658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03C211A-3272-EF3F-7792-45A16C23661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358000" y="2684520"/>
                  <a:ext cx="26640" cy="67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7373869-60B8-9352-D0EA-4F57EED67B37}"/>
                    </a:ext>
                  </a:extLst>
                </p14:cNvPr>
                <p14:cNvContentPartPr/>
                <p14:nvPr/>
              </p14:nvContentPartPr>
              <p14:xfrm>
                <a:off x="2495880" y="2739600"/>
                <a:ext cx="176760" cy="222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7373869-60B8-9352-D0EA-4F57EED67B3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86880" y="2730600"/>
                  <a:ext cx="19440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9157D01-EEBD-C130-396E-CC5957974A79}"/>
                    </a:ext>
                  </a:extLst>
                </p14:cNvPr>
                <p14:cNvContentPartPr/>
                <p14:nvPr/>
              </p14:nvContentPartPr>
              <p14:xfrm>
                <a:off x="2600640" y="2715120"/>
                <a:ext cx="6120" cy="367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9157D01-EEBD-C130-396E-CC5957974A7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592000" y="2706120"/>
                  <a:ext cx="237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FE9077F-A9C9-A42A-C192-EE1AA277E9AE}"/>
                    </a:ext>
                  </a:extLst>
                </p14:cNvPr>
                <p14:cNvContentPartPr/>
                <p14:nvPr/>
              </p14:nvContentPartPr>
              <p14:xfrm>
                <a:off x="2722320" y="3081960"/>
                <a:ext cx="93240" cy="272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FE9077F-A9C9-A42A-C192-EE1AA277E9A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713680" y="3072960"/>
                  <a:ext cx="11088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E6DA174-FEB2-BEF6-6E62-EED591D2AF22}"/>
                    </a:ext>
                  </a:extLst>
                </p14:cNvPr>
                <p14:cNvContentPartPr/>
                <p14:nvPr/>
              </p14:nvContentPartPr>
              <p14:xfrm>
                <a:off x="2751120" y="2998800"/>
                <a:ext cx="324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E6DA174-FEB2-BEF6-6E62-EED591D2AF2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742480" y="2989800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27F7781-644B-4C43-7460-2AE4F73965D0}"/>
                    </a:ext>
                  </a:extLst>
                </p14:cNvPr>
                <p14:cNvContentPartPr/>
                <p14:nvPr/>
              </p14:nvContentPartPr>
              <p14:xfrm>
                <a:off x="2890080" y="2797560"/>
                <a:ext cx="217800" cy="426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27F7781-644B-4C43-7460-2AE4F73965D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81440" y="2788560"/>
                  <a:ext cx="235440" cy="44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085C7A-7F03-AA09-7505-0EE53F6F6BD9}"/>
              </a:ext>
            </a:extLst>
          </p:cNvPr>
          <p:cNvGrpSpPr/>
          <p:nvPr/>
        </p:nvGrpSpPr>
        <p:grpSpPr>
          <a:xfrm>
            <a:off x="3390480" y="2982960"/>
            <a:ext cx="194040" cy="125640"/>
            <a:chOff x="3390480" y="2982960"/>
            <a:chExt cx="194040" cy="12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3848458-6BB0-E687-0328-8F7BFE067709}"/>
                    </a:ext>
                  </a:extLst>
                </p14:cNvPr>
                <p14:cNvContentPartPr/>
                <p14:nvPr/>
              </p14:nvContentPartPr>
              <p14:xfrm>
                <a:off x="3390480" y="2982960"/>
                <a:ext cx="15264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3848458-6BB0-E687-0328-8F7BFE06770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81480" y="2973960"/>
                  <a:ext cx="17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7B57514-6DCF-6E0B-D976-F69E55FA997A}"/>
                    </a:ext>
                  </a:extLst>
                </p14:cNvPr>
                <p14:cNvContentPartPr/>
                <p14:nvPr/>
              </p14:nvContentPartPr>
              <p14:xfrm>
                <a:off x="3459600" y="3105360"/>
                <a:ext cx="124920" cy="3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7B57514-6DCF-6E0B-D976-F69E55FA997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450960" y="3096360"/>
                  <a:ext cx="14256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A195EB-4E57-1CD5-5753-9A41CFE9CC0C}"/>
              </a:ext>
            </a:extLst>
          </p:cNvPr>
          <p:cNvGrpSpPr/>
          <p:nvPr/>
        </p:nvGrpSpPr>
        <p:grpSpPr>
          <a:xfrm>
            <a:off x="3903120" y="2639520"/>
            <a:ext cx="584640" cy="811440"/>
            <a:chOff x="3903120" y="2639520"/>
            <a:chExt cx="584640" cy="81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A54342F-8466-4430-7456-DDE8BAD7D09C}"/>
                    </a:ext>
                  </a:extLst>
                </p14:cNvPr>
                <p14:cNvContentPartPr/>
                <p14:nvPr/>
              </p14:nvContentPartPr>
              <p14:xfrm>
                <a:off x="3903120" y="2639520"/>
                <a:ext cx="219960" cy="453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A54342F-8466-4430-7456-DDE8BAD7D09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94120" y="2630880"/>
                  <a:ext cx="23760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572C4DC-CD30-2675-5296-5DA730784078}"/>
                    </a:ext>
                  </a:extLst>
                </p14:cNvPr>
                <p14:cNvContentPartPr/>
                <p14:nvPr/>
              </p14:nvContentPartPr>
              <p14:xfrm>
                <a:off x="4268520" y="2974320"/>
                <a:ext cx="219240" cy="476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572C4DC-CD30-2675-5296-5DA73078407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259520" y="2965320"/>
                  <a:ext cx="23688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618F5DD-B996-E866-88F0-7168A74218D1}"/>
                    </a:ext>
                  </a:extLst>
                </p14:cNvPr>
                <p14:cNvContentPartPr/>
                <p14:nvPr/>
              </p14:nvContentPartPr>
              <p14:xfrm>
                <a:off x="4368240" y="2895840"/>
                <a:ext cx="324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618F5DD-B996-E866-88F0-7168A74218D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59240" y="2886840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6C33D7F-5084-F6F9-38DD-B0DDDCFFA41E}"/>
                    </a:ext>
                  </a:extLst>
                </p14:cNvPr>
                <p14:cNvContentPartPr/>
                <p14:nvPr/>
              </p14:nvContentPartPr>
              <p14:xfrm>
                <a:off x="4251960" y="2895840"/>
                <a:ext cx="648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6C33D7F-5084-F6F9-38DD-B0DDDCFFA41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242960" y="2886840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54D970-731E-6CB1-08E1-52BAC39E0177}"/>
              </a:ext>
            </a:extLst>
          </p:cNvPr>
          <p:cNvGrpSpPr/>
          <p:nvPr/>
        </p:nvGrpSpPr>
        <p:grpSpPr>
          <a:xfrm>
            <a:off x="2241000" y="3825000"/>
            <a:ext cx="1869120" cy="931320"/>
            <a:chOff x="2241000" y="3825000"/>
            <a:chExt cx="1869120" cy="93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BFD28AE-52F9-F610-CF92-7E2C208F93BD}"/>
                    </a:ext>
                  </a:extLst>
                </p14:cNvPr>
                <p14:cNvContentPartPr/>
                <p14:nvPr/>
              </p14:nvContentPartPr>
              <p14:xfrm>
                <a:off x="2241000" y="3825000"/>
                <a:ext cx="3240" cy="821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BFD28AE-52F9-F610-CF92-7E2C208F93B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232360" y="3816360"/>
                  <a:ext cx="20880" cy="83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647FC6E-B33F-E370-9B62-383F9A6122AA}"/>
                    </a:ext>
                  </a:extLst>
                </p14:cNvPr>
                <p14:cNvContentPartPr/>
                <p14:nvPr/>
              </p14:nvContentPartPr>
              <p14:xfrm>
                <a:off x="2363040" y="4140720"/>
                <a:ext cx="190800" cy="210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647FC6E-B33F-E370-9B62-383F9A6122A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354040" y="4131720"/>
                  <a:ext cx="2084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1A96637-74C7-F685-2D14-4E07FBF5DE09}"/>
                    </a:ext>
                  </a:extLst>
                </p14:cNvPr>
                <p14:cNvContentPartPr/>
                <p14:nvPr/>
              </p14:nvContentPartPr>
              <p14:xfrm>
                <a:off x="2413800" y="4122720"/>
                <a:ext cx="360" cy="490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1A96637-74C7-F685-2D14-4E07FBF5DE0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05160" y="4114080"/>
                  <a:ext cx="1800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3E00535-1AD2-9A32-7B29-F9E4E2B98C07}"/>
                    </a:ext>
                  </a:extLst>
                </p14:cNvPr>
                <p14:cNvContentPartPr/>
                <p14:nvPr/>
              </p14:nvContentPartPr>
              <p14:xfrm>
                <a:off x="2594160" y="4558320"/>
                <a:ext cx="95760" cy="190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3E00535-1AD2-9A32-7B29-F9E4E2B98C0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585520" y="4549680"/>
                  <a:ext cx="1134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F3DE2ED-C637-EB54-A5B1-AEBD1594CBF9}"/>
                    </a:ext>
                  </a:extLst>
                </p14:cNvPr>
                <p14:cNvContentPartPr/>
                <p14:nvPr/>
              </p14:nvContentPartPr>
              <p14:xfrm>
                <a:off x="2612520" y="4419720"/>
                <a:ext cx="3240" cy="3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F3DE2ED-C637-EB54-A5B1-AEBD1594CBF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603520" y="4410720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B818BF0-C7C2-6362-B10C-59E3EAD26C85}"/>
                    </a:ext>
                  </a:extLst>
                </p14:cNvPr>
                <p14:cNvContentPartPr/>
                <p14:nvPr/>
              </p14:nvContentPartPr>
              <p14:xfrm>
                <a:off x="2728080" y="3942000"/>
                <a:ext cx="293040" cy="698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B818BF0-C7C2-6362-B10C-59E3EAD26C8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719080" y="3933360"/>
                  <a:ext cx="310680" cy="71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9B7F3F0-D341-F905-FED1-8ADFD349DF79}"/>
                    </a:ext>
                  </a:extLst>
                </p14:cNvPr>
                <p14:cNvContentPartPr/>
                <p14:nvPr/>
              </p14:nvContentPartPr>
              <p14:xfrm>
                <a:off x="3201120" y="4042440"/>
                <a:ext cx="267120" cy="713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9B7F3F0-D341-F905-FED1-8ADFD349DF7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192120" y="4033800"/>
                  <a:ext cx="284760" cy="73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5D9FC27-0AAE-93D0-7AF1-9542CCE7C457}"/>
                    </a:ext>
                  </a:extLst>
                </p14:cNvPr>
                <p14:cNvContentPartPr/>
                <p14:nvPr/>
              </p14:nvContentPartPr>
              <p14:xfrm>
                <a:off x="3579840" y="4122360"/>
                <a:ext cx="192240" cy="187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5D9FC27-0AAE-93D0-7AF1-9542CCE7C45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570840" y="4113360"/>
                  <a:ext cx="2098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540F0B1-3E86-3364-6C50-D33D58A57085}"/>
                    </a:ext>
                  </a:extLst>
                </p14:cNvPr>
                <p14:cNvContentPartPr/>
                <p14:nvPr/>
              </p14:nvContentPartPr>
              <p14:xfrm>
                <a:off x="3659040" y="4098240"/>
                <a:ext cx="18720" cy="497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540F0B1-3E86-3364-6C50-D33D58A5708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650040" y="4089240"/>
                  <a:ext cx="3636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81483ED-FACB-C52B-8B46-2C5380834CF0}"/>
                    </a:ext>
                  </a:extLst>
                </p14:cNvPr>
                <p14:cNvContentPartPr/>
                <p14:nvPr/>
              </p14:nvContentPartPr>
              <p14:xfrm>
                <a:off x="3902400" y="4465440"/>
                <a:ext cx="84960" cy="153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81483ED-FACB-C52B-8B46-2C5380834CF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893760" y="4456440"/>
                  <a:ext cx="1026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D696557-784D-039C-9A9A-F3DFAEF873EB}"/>
                    </a:ext>
                  </a:extLst>
                </p14:cNvPr>
                <p14:cNvContentPartPr/>
                <p14:nvPr/>
              </p14:nvContentPartPr>
              <p14:xfrm>
                <a:off x="3935160" y="4347360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D696557-784D-039C-9A9A-F3DFAEF873E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926160" y="43383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90A8A6B-9DEA-3CE5-EAF0-D973F823A13E}"/>
                    </a:ext>
                  </a:extLst>
                </p14:cNvPr>
                <p14:cNvContentPartPr/>
                <p14:nvPr/>
              </p14:nvContentPartPr>
              <p14:xfrm>
                <a:off x="4106880" y="4014000"/>
                <a:ext cx="3240" cy="63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90A8A6B-9DEA-3CE5-EAF0-D973F823A13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098240" y="4005000"/>
                  <a:ext cx="20880" cy="65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D0465B-64EA-9017-ECB3-EEA63AF463E7}"/>
                  </a:ext>
                </a:extLst>
              </p14:cNvPr>
              <p14:cNvContentPartPr/>
              <p14:nvPr/>
            </p14:nvContentPartPr>
            <p14:xfrm>
              <a:off x="1540440" y="3921480"/>
              <a:ext cx="410760" cy="593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D0465B-64EA-9017-ECB3-EEA63AF463E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531800" y="3912840"/>
                <a:ext cx="428400" cy="61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D7342FA9-CB01-8167-5084-8BC978286B98}"/>
              </a:ext>
            </a:extLst>
          </p:cNvPr>
          <p:cNvGrpSpPr/>
          <p:nvPr/>
        </p:nvGrpSpPr>
        <p:grpSpPr>
          <a:xfrm>
            <a:off x="1541880" y="4744800"/>
            <a:ext cx="150840" cy="257400"/>
            <a:chOff x="1541880" y="4744800"/>
            <a:chExt cx="150840" cy="25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3098EA6-07C6-CA59-2154-A0D70D5FF19A}"/>
                    </a:ext>
                  </a:extLst>
                </p14:cNvPr>
                <p14:cNvContentPartPr/>
                <p14:nvPr/>
              </p14:nvContentPartPr>
              <p14:xfrm>
                <a:off x="1589040" y="4771800"/>
                <a:ext cx="103680" cy="230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3098EA6-07C6-CA59-2154-A0D70D5FF19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580400" y="4762800"/>
                  <a:ext cx="1213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DE9957E-34A4-13D1-5EF3-3E4527161F01}"/>
                    </a:ext>
                  </a:extLst>
                </p14:cNvPr>
                <p14:cNvContentPartPr/>
                <p14:nvPr/>
              </p14:nvContentPartPr>
              <p14:xfrm>
                <a:off x="1541880" y="4744800"/>
                <a:ext cx="3240" cy="3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DE9957E-34A4-13D1-5EF3-3E4527161F0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532880" y="4736160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C30B9B8-E672-E92F-E3B0-C30224C0548B}"/>
              </a:ext>
            </a:extLst>
          </p:cNvPr>
          <p:cNvGrpSpPr/>
          <p:nvPr/>
        </p:nvGrpSpPr>
        <p:grpSpPr>
          <a:xfrm>
            <a:off x="4373640" y="4326480"/>
            <a:ext cx="140040" cy="84960"/>
            <a:chOff x="4373640" y="4326480"/>
            <a:chExt cx="140040" cy="8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D8609B5-190C-7E18-5264-8D8145358E2D}"/>
                    </a:ext>
                  </a:extLst>
                </p14:cNvPr>
                <p14:cNvContentPartPr/>
                <p14:nvPr/>
              </p14:nvContentPartPr>
              <p14:xfrm>
                <a:off x="4373640" y="4326480"/>
                <a:ext cx="11628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D8609B5-190C-7E18-5264-8D8145358E2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364640" y="4317840"/>
                  <a:ext cx="133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641EF06-88B8-FCF6-9EBB-774264574B46}"/>
                    </a:ext>
                  </a:extLst>
                </p14:cNvPr>
                <p14:cNvContentPartPr/>
                <p14:nvPr/>
              </p14:nvContentPartPr>
              <p14:xfrm>
                <a:off x="4375440" y="4411080"/>
                <a:ext cx="13824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641EF06-88B8-FCF6-9EBB-774264574B4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366800" y="4402080"/>
                  <a:ext cx="1558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6976A87-A9A4-8EDA-7E5B-14B5AD926C92}"/>
              </a:ext>
            </a:extLst>
          </p:cNvPr>
          <p:cNvGrpSpPr/>
          <p:nvPr/>
        </p:nvGrpSpPr>
        <p:grpSpPr>
          <a:xfrm>
            <a:off x="4764960" y="4113360"/>
            <a:ext cx="461520" cy="594360"/>
            <a:chOff x="4764960" y="4113360"/>
            <a:chExt cx="46152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C05510D-C357-28D4-1EEE-503D10CB5028}"/>
                    </a:ext>
                  </a:extLst>
                </p14:cNvPr>
                <p14:cNvContentPartPr/>
                <p14:nvPr/>
              </p14:nvContentPartPr>
              <p14:xfrm>
                <a:off x="4837320" y="4117680"/>
                <a:ext cx="74520" cy="551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C05510D-C357-28D4-1EEE-503D10CB502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28680" y="4109040"/>
                  <a:ext cx="9216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3E44B24-5DEA-8071-64FC-278F51AEDBCF}"/>
                    </a:ext>
                  </a:extLst>
                </p14:cNvPr>
                <p14:cNvContentPartPr/>
                <p14:nvPr/>
              </p14:nvContentPartPr>
              <p14:xfrm>
                <a:off x="4992120" y="4113360"/>
                <a:ext cx="30240" cy="542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3E44B24-5DEA-8071-64FC-278F51AEDBC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983480" y="4104720"/>
                  <a:ext cx="4788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46FA692-4033-D8B6-BB65-9FFDBB168180}"/>
                    </a:ext>
                  </a:extLst>
                </p14:cNvPr>
                <p14:cNvContentPartPr/>
                <p14:nvPr/>
              </p14:nvContentPartPr>
              <p14:xfrm>
                <a:off x="4764960" y="4704480"/>
                <a:ext cx="461520" cy="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46FA692-4033-D8B6-BB65-9FFDBB16818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56320" y="4695840"/>
                  <a:ext cx="4791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BAA3F20-C873-3505-F004-53F5185EEA51}"/>
                    </a:ext>
                  </a:extLst>
                </p14:cNvPr>
                <p14:cNvContentPartPr/>
                <p14:nvPr/>
              </p14:nvContentPartPr>
              <p14:xfrm>
                <a:off x="4944960" y="4117320"/>
                <a:ext cx="65520" cy="3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BAA3F20-C873-3505-F004-53F5185EEA5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35960" y="4108320"/>
                  <a:ext cx="83160" cy="20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5011F5-0620-9EBB-90C8-6AA50CE0C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658"/>
    </mc:Choice>
    <mc:Fallback xmlns="">
      <p:transition advClick="0" advTm="11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482" y="86929"/>
            <a:ext cx="33169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Pure States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FE1F388-8292-6A52-2E6C-23E043D87621}"/>
              </a:ext>
            </a:extLst>
          </p:cNvPr>
          <p:cNvSpPr txBox="1"/>
          <p:nvPr/>
        </p:nvSpPr>
        <p:spPr>
          <a:xfrm>
            <a:off x="981350" y="1585653"/>
            <a:ext cx="39909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 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i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i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 1</a:t>
            </a:r>
            <a:endParaRPr lang="en-US" sz="33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1AC6DE-A940-826B-A3B9-DA40932F706E}"/>
              </a:ext>
            </a:extLst>
          </p:cNvPr>
          <p:cNvSpPr txBox="1"/>
          <p:nvPr/>
        </p:nvSpPr>
        <p:spPr>
          <a:xfrm>
            <a:off x="1262151" y="2941093"/>
            <a:ext cx="253804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i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 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 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i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</a:t>
            </a:r>
            <a:endParaRPr lang="en-US" sz="33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6FBBDA-E760-F020-1CC6-6600767D6EB1}"/>
              </a:ext>
            </a:extLst>
          </p:cNvPr>
          <p:cNvGrpSpPr/>
          <p:nvPr/>
        </p:nvGrpSpPr>
        <p:grpSpPr>
          <a:xfrm>
            <a:off x="3800194" y="2554300"/>
            <a:ext cx="3050939" cy="2169865"/>
            <a:chOff x="6212762" y="556707"/>
            <a:chExt cx="4067918" cy="28931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584636-2D1D-3E7D-A151-94FBEDD193FC}"/>
                </a:ext>
              </a:extLst>
            </p:cNvPr>
            <p:cNvGrpSpPr/>
            <p:nvPr/>
          </p:nvGrpSpPr>
          <p:grpSpPr>
            <a:xfrm>
              <a:off x="6380110" y="556707"/>
              <a:ext cx="734992" cy="2893152"/>
              <a:chOff x="6281318" y="531758"/>
              <a:chExt cx="734992" cy="2893152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C59671-60A8-44E5-69BA-07EB8BF32B5F}"/>
                  </a:ext>
                </a:extLst>
              </p:cNvPr>
              <p:cNvSpPr txBox="1"/>
              <p:nvPr/>
            </p:nvSpPr>
            <p:spPr>
              <a:xfrm>
                <a:off x="6304365" y="531758"/>
                <a:ext cx="53051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0797555-5C5B-EC00-0D54-A7E1C9E9DE54}"/>
                  </a:ext>
                </a:extLst>
              </p:cNvPr>
              <p:cNvSpPr txBox="1"/>
              <p:nvPr/>
            </p:nvSpPr>
            <p:spPr>
              <a:xfrm>
                <a:off x="6281318" y="1036564"/>
                <a:ext cx="734992" cy="2388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08BC928-E6F9-660B-C15A-53E1C668FC67}"/>
                    </a:ext>
                  </a:extLst>
                </p14:cNvPr>
                <p14:cNvContentPartPr/>
                <p14:nvPr/>
              </p14:nvContentPartPr>
              <p14:xfrm>
                <a:off x="6212762" y="802877"/>
                <a:ext cx="204480" cy="2324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08BC928-E6F9-660B-C15A-53E1C668FC6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122" y="785237"/>
                  <a:ext cx="240120" cy="23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CC9E2E7-F473-593B-0D52-A44093493B1F}"/>
                    </a:ext>
                  </a:extLst>
                </p14:cNvPr>
                <p14:cNvContentPartPr/>
                <p14:nvPr/>
              </p14:nvContentPartPr>
              <p14:xfrm>
                <a:off x="10071520" y="731497"/>
                <a:ext cx="209160" cy="2320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CC9E2E7-F473-593B-0D52-A44093493B1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53520" y="71349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7897CDA-83A7-B5FB-46CF-CF48F79174AF}"/>
              </a:ext>
            </a:extLst>
          </p:cNvPr>
          <p:cNvSpPr txBox="1"/>
          <p:nvPr/>
        </p:nvSpPr>
        <p:spPr>
          <a:xfrm>
            <a:off x="6296379" y="2500630"/>
            <a:ext cx="397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0605E-C001-F8B0-D16F-BD809D9FB5D6}"/>
              </a:ext>
            </a:extLst>
          </p:cNvPr>
          <p:cNvSpPr txBox="1"/>
          <p:nvPr/>
        </p:nvSpPr>
        <p:spPr>
          <a:xfrm>
            <a:off x="6279095" y="2879235"/>
            <a:ext cx="551244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baseline="-25000" dirty="0">
              <a:solidFill>
                <a:srgbClr val="0000F1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..</a:t>
            </a: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..</a:t>
            </a: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baseline="-25000" dirty="0">
              <a:solidFill>
                <a:srgbClr val="0000F1"/>
              </a:solidFill>
              <a:latin typeface="Comic Sans MS" panose="030F09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762618-54F4-8C59-FF3D-48CA355EFD3A}"/>
              </a:ext>
            </a:extLst>
          </p:cNvPr>
          <p:cNvSpPr txBox="1"/>
          <p:nvPr/>
        </p:nvSpPr>
        <p:spPr>
          <a:xfrm>
            <a:off x="5187722" y="2500630"/>
            <a:ext cx="397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5B139E-CEAB-5740-1D29-A53092C95C31}"/>
              </a:ext>
            </a:extLst>
          </p:cNvPr>
          <p:cNvSpPr txBox="1"/>
          <p:nvPr/>
        </p:nvSpPr>
        <p:spPr>
          <a:xfrm>
            <a:off x="5170438" y="2879235"/>
            <a:ext cx="551244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baseline="-25000" dirty="0">
              <a:solidFill>
                <a:srgbClr val="0000F1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1</a:t>
            </a: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..</a:t>
            </a: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baseline="-25000" dirty="0">
              <a:solidFill>
                <a:srgbClr val="0000F1"/>
              </a:solidFill>
              <a:latin typeface="Comic Sans MS" panose="030F09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1EF0BC-B8D6-7EEA-091F-4BD746E48C82}"/>
              </a:ext>
            </a:extLst>
          </p:cNvPr>
          <p:cNvSpPr txBox="1"/>
          <p:nvPr/>
        </p:nvSpPr>
        <p:spPr>
          <a:xfrm>
            <a:off x="5218756" y="2062049"/>
            <a:ext cx="768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endParaRPr lang="en-US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CAD741-F221-B65C-FAF5-7E19D09402A8}"/>
              </a:ext>
            </a:extLst>
          </p:cNvPr>
          <p:cNvSpPr txBox="1"/>
          <p:nvPr/>
        </p:nvSpPr>
        <p:spPr>
          <a:xfrm>
            <a:off x="6920246" y="3227659"/>
            <a:ext cx="346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err="1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endParaRPr lang="en-US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F3C71D-1923-BE38-4A53-BA9BB2E7ECDF}"/>
              </a:ext>
            </a:extLst>
          </p:cNvPr>
          <p:cNvSpPr txBox="1"/>
          <p:nvPr/>
        </p:nvSpPr>
        <p:spPr>
          <a:xfrm>
            <a:off x="1657430" y="5302156"/>
            <a:ext cx="6707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100" dirty="0">
                <a:solidFill>
                  <a:srgbClr val="0000F1"/>
                </a:solidFill>
                <a:latin typeface="Comic Sans MS" panose="030F0902030302020204" pitchFamily="66" charset="0"/>
              </a:rPr>
              <a:t>⎳</a:t>
            </a:r>
            <a:endParaRPr lang="en-US" sz="2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0DCCA2-F7B8-76ED-4DCE-129C7F90C765}"/>
              </a:ext>
            </a:extLst>
          </p:cNvPr>
          <p:cNvSpPr txBox="1"/>
          <p:nvPr/>
        </p:nvSpPr>
        <p:spPr>
          <a:xfrm>
            <a:off x="810403" y="5031369"/>
            <a:ext cx="502036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	     	</a:t>
            </a:r>
            <a:endParaRPr lang="en-US" sz="33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6DE920-906D-7110-0CFA-FF6B97D8CD63}"/>
              </a:ext>
            </a:extLst>
          </p:cNvPr>
          <p:cNvSpPr txBox="1"/>
          <p:nvPr/>
        </p:nvSpPr>
        <p:spPr>
          <a:xfrm>
            <a:off x="1820620" y="5392612"/>
            <a:ext cx="3443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endParaRPr lang="en-US" sz="33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C28884-40E8-CF7B-03AE-E9A013FCE33D}"/>
              </a:ext>
            </a:extLst>
          </p:cNvPr>
          <p:cNvSpPr txBox="1"/>
          <p:nvPr/>
        </p:nvSpPr>
        <p:spPr>
          <a:xfrm>
            <a:off x="1658446" y="4978811"/>
            <a:ext cx="51925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100" dirty="0">
                <a:solidFill>
                  <a:srgbClr val="0000F1"/>
                </a:solidFill>
                <a:latin typeface="Comic Sans MS" panose="030F0902030302020204" pitchFamily="66" charset="0"/>
              </a:rPr>
              <a:t>⎲</a:t>
            </a:r>
            <a:endParaRPr lang="en-US" sz="21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0DC41A-83DD-2124-EB69-01863D71575C}"/>
              </a:ext>
            </a:extLst>
          </p:cNvPr>
          <p:cNvSpPr txBox="1"/>
          <p:nvPr/>
        </p:nvSpPr>
        <p:spPr>
          <a:xfrm>
            <a:off x="2177702" y="5096105"/>
            <a:ext cx="288479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 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 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 I</a:t>
            </a:r>
            <a:endParaRPr lang="en-US" sz="3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22A99-E826-94DE-7205-EE96874EF0B6}"/>
              </a:ext>
            </a:extLst>
          </p:cNvPr>
          <p:cNvSpPr txBox="1"/>
          <p:nvPr/>
        </p:nvSpPr>
        <p:spPr>
          <a:xfrm>
            <a:off x="3800195" y="1425332"/>
            <a:ext cx="39909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 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i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j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 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d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ij</a:t>
            </a:r>
            <a:endParaRPr lang="en-US" sz="3300" baseline="-25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5FE2E8-D0EE-2586-F6EF-33A6A22C5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290"/>
    </mc:Choice>
    <mc:Fallback xmlns="">
      <p:transition advClick="0" advTm="2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1A585DD-6B10-AAC6-3A0C-0C34BFD7BDFB}"/>
              </a:ext>
            </a:extLst>
          </p:cNvPr>
          <p:cNvSpPr txBox="1"/>
          <p:nvPr/>
        </p:nvSpPr>
        <p:spPr>
          <a:xfrm>
            <a:off x="744694" y="2219523"/>
            <a:ext cx="760144" cy="1209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endParaRPr lang="en-US" sz="3300" dirty="0">
              <a:solidFill>
                <a:srgbClr val="0000F1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r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=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572C80-6DA0-87DE-BE29-F402BD666A95}"/>
              </a:ext>
            </a:extLst>
          </p:cNvPr>
          <p:cNvGrpSpPr/>
          <p:nvPr/>
        </p:nvGrpSpPr>
        <p:grpSpPr>
          <a:xfrm>
            <a:off x="1708240" y="2730319"/>
            <a:ext cx="670700" cy="745482"/>
            <a:chOff x="2320724" y="2697289"/>
            <a:chExt cx="894266" cy="9939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14098A-42C3-26B5-45E1-8032BC46B107}"/>
                </a:ext>
              </a:extLst>
            </p:cNvPr>
            <p:cNvSpPr txBox="1"/>
            <p:nvPr/>
          </p:nvSpPr>
          <p:spPr>
            <a:xfrm>
              <a:off x="2320724" y="3137267"/>
              <a:ext cx="894266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1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⎳</a:t>
              </a:r>
              <a:endParaRPr lang="en-US" sz="21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1AE458-8537-ECBE-F7D5-969AAEF7BBB3}"/>
                </a:ext>
              </a:extLst>
            </p:cNvPr>
            <p:cNvSpPr txBox="1"/>
            <p:nvPr/>
          </p:nvSpPr>
          <p:spPr>
            <a:xfrm>
              <a:off x="2320724" y="2697289"/>
              <a:ext cx="692342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1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⎲</a:t>
              </a:r>
              <a:endParaRPr lang="en-US" sz="21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5C1F361-17B5-B6B6-919F-EE34065DD978}"/>
              </a:ext>
            </a:extLst>
          </p:cNvPr>
          <p:cNvSpPr txBox="1"/>
          <p:nvPr/>
        </p:nvSpPr>
        <p:spPr>
          <a:xfrm>
            <a:off x="2314679" y="2771761"/>
            <a:ext cx="284109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p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 &lt;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 =</a:t>
            </a:r>
            <a:endParaRPr lang="en-US" sz="33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6D46F-4E19-B887-7295-F28A7673E240}"/>
              </a:ext>
            </a:extLst>
          </p:cNvPr>
          <p:cNvSpPr txBox="1"/>
          <p:nvPr/>
        </p:nvSpPr>
        <p:spPr>
          <a:xfrm>
            <a:off x="1857371" y="3256510"/>
            <a:ext cx="3081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endParaRPr lang="en-US" sz="3300" baseline="-25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6CB2C7-4A4E-0BDB-47D3-01D3823F28E3}"/>
              </a:ext>
            </a:extLst>
          </p:cNvPr>
          <p:cNvGrpSpPr/>
          <p:nvPr/>
        </p:nvGrpSpPr>
        <p:grpSpPr>
          <a:xfrm>
            <a:off x="5369161" y="2034895"/>
            <a:ext cx="3050939" cy="2169865"/>
            <a:chOff x="6212762" y="556707"/>
            <a:chExt cx="4067918" cy="289315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8C8DE09-FAA2-41FE-3D80-B977E7110996}"/>
                </a:ext>
              </a:extLst>
            </p:cNvPr>
            <p:cNvGrpSpPr/>
            <p:nvPr/>
          </p:nvGrpSpPr>
          <p:grpSpPr>
            <a:xfrm>
              <a:off x="6380110" y="556707"/>
              <a:ext cx="734992" cy="2893152"/>
              <a:chOff x="6281318" y="531758"/>
              <a:chExt cx="734992" cy="289315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D2D394-2080-D82A-530D-EACF50C5AD8E}"/>
                  </a:ext>
                </a:extLst>
              </p:cNvPr>
              <p:cNvSpPr txBox="1"/>
              <p:nvPr/>
            </p:nvSpPr>
            <p:spPr>
              <a:xfrm>
                <a:off x="6304365" y="531758"/>
                <a:ext cx="687820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p</a:t>
                </a:r>
                <a:r>
                  <a:rPr lang="en-US" baseline="-25000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1</a:t>
                </a:r>
                <a:endParaRPr lang="en-US" baseline="-250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A8D6169-1780-FC21-2B61-918511FAD08E}"/>
                  </a:ext>
                </a:extLst>
              </p:cNvPr>
              <p:cNvSpPr txBox="1"/>
              <p:nvPr/>
            </p:nvSpPr>
            <p:spPr>
              <a:xfrm>
                <a:off x="6281318" y="1036564"/>
                <a:ext cx="734992" cy="2388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9E7D277-D184-7D45-34D9-7605F0882091}"/>
                    </a:ext>
                  </a:extLst>
                </p14:cNvPr>
                <p14:cNvContentPartPr/>
                <p14:nvPr/>
              </p14:nvContentPartPr>
              <p14:xfrm>
                <a:off x="6212762" y="731499"/>
                <a:ext cx="210760" cy="23955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9E7D277-D184-7D45-34D9-7605F088209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88757" y="707500"/>
                  <a:ext cx="258289" cy="24430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26A758E-3524-73A4-42D8-D7D39ED52FDB}"/>
                    </a:ext>
                  </a:extLst>
                </p14:cNvPr>
                <p14:cNvContentPartPr/>
                <p14:nvPr/>
              </p14:nvContentPartPr>
              <p14:xfrm>
                <a:off x="10071520" y="731497"/>
                <a:ext cx="209160" cy="2320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26A758E-3524-73A4-42D8-D7D39ED52FD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53520" y="71349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15B7682-39EC-C423-080E-BB73295FEE95}"/>
              </a:ext>
            </a:extLst>
          </p:cNvPr>
          <p:cNvSpPr txBox="1"/>
          <p:nvPr/>
        </p:nvSpPr>
        <p:spPr>
          <a:xfrm>
            <a:off x="7865346" y="1981225"/>
            <a:ext cx="397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BEAE56-DE6B-CC58-892B-126AE37719A1}"/>
              </a:ext>
            </a:extLst>
          </p:cNvPr>
          <p:cNvSpPr txBox="1"/>
          <p:nvPr/>
        </p:nvSpPr>
        <p:spPr>
          <a:xfrm>
            <a:off x="7848062" y="2359830"/>
            <a:ext cx="551244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baseline="-25000" dirty="0">
              <a:solidFill>
                <a:srgbClr val="0000F1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..</a:t>
            </a: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..</a:t>
            </a:r>
          </a:p>
          <a:p>
            <a:pPr>
              <a:buNone/>
            </a:pPr>
            <a:r>
              <a:rPr lang="en-US" dirty="0" err="1">
                <a:solidFill>
                  <a:srgbClr val="0000F1"/>
                </a:solidFill>
                <a:latin typeface="Comic Sans MS" panose="030F0902030302020204" pitchFamily="66" charset="0"/>
              </a:rPr>
              <a:t>p</a:t>
            </a:r>
            <a:r>
              <a:rPr lang="en-US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endParaRPr lang="en-US" baseline="-25000" dirty="0">
              <a:solidFill>
                <a:srgbClr val="0000F1"/>
              </a:solidFill>
              <a:latin typeface="Comic Sans MS" panose="030F09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22108C-CA8A-6279-3F6C-C31F31AB190B}"/>
              </a:ext>
            </a:extLst>
          </p:cNvPr>
          <p:cNvSpPr txBox="1"/>
          <p:nvPr/>
        </p:nvSpPr>
        <p:spPr>
          <a:xfrm>
            <a:off x="6756689" y="1981225"/>
            <a:ext cx="3978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ABF047-7FF1-61DA-2701-8044E7D6AEDA}"/>
              </a:ext>
            </a:extLst>
          </p:cNvPr>
          <p:cNvSpPr txBox="1"/>
          <p:nvPr/>
        </p:nvSpPr>
        <p:spPr>
          <a:xfrm>
            <a:off x="6739405" y="2359830"/>
            <a:ext cx="551244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baseline="-25000" dirty="0">
              <a:solidFill>
                <a:srgbClr val="0000F1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p</a:t>
            </a:r>
            <a:r>
              <a:rPr lang="en-US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i</a:t>
            </a: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..</a:t>
            </a:r>
          </a:p>
          <a:p>
            <a:pPr>
              <a:buNone/>
            </a:pPr>
            <a:r>
              <a:rPr lang="en-US" dirty="0">
                <a:solidFill>
                  <a:srgbClr val="0000F1"/>
                </a:solidFill>
                <a:latin typeface="Comic Sans MS" panose="030F0902030302020204" pitchFamily="66" charset="0"/>
              </a:rPr>
              <a:t>0</a:t>
            </a:r>
            <a:endParaRPr lang="en-US" baseline="-25000" dirty="0">
              <a:solidFill>
                <a:srgbClr val="0000F1"/>
              </a:solidFill>
              <a:latin typeface="Comic Sans MS" panose="030F0902030302020204" pitchFamily="66" charset="0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DA617B7-45EF-FA3B-CCA5-2B8A0D157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878" y="25400"/>
            <a:ext cx="3098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Mixed state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832B06-C94E-7DCA-C517-27A80D30E343}"/>
              </a:ext>
            </a:extLst>
          </p:cNvPr>
          <p:cNvSpPr txBox="1"/>
          <p:nvPr/>
        </p:nvSpPr>
        <p:spPr>
          <a:xfrm>
            <a:off x="486985" y="813097"/>
            <a:ext cx="465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Quantum + Thermodynamic mix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79D9F51-02A8-11C8-9E56-010C7FA4532B}"/>
                  </a:ext>
                </a:extLst>
              </p14:cNvPr>
              <p14:cNvContentPartPr/>
              <p14:nvPr/>
            </p14:nvContentPartPr>
            <p14:xfrm>
              <a:off x="1831481" y="3558492"/>
              <a:ext cx="2824200" cy="411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79D9F51-02A8-11C8-9E56-010C7FA4532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2481" y="3549492"/>
                <a:ext cx="2841840" cy="42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3A51DC8E-D0DE-89CD-6567-4BE24F8CB716}"/>
              </a:ext>
            </a:extLst>
          </p:cNvPr>
          <p:cNvGrpSpPr/>
          <p:nvPr/>
        </p:nvGrpSpPr>
        <p:grpSpPr>
          <a:xfrm>
            <a:off x="2434121" y="4137732"/>
            <a:ext cx="2158920" cy="870840"/>
            <a:chOff x="2434121" y="4137732"/>
            <a:chExt cx="2158920" cy="87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C5ED5BD-8816-F1E8-3EE0-B37F738A531D}"/>
                    </a:ext>
                  </a:extLst>
                </p14:cNvPr>
                <p14:cNvContentPartPr/>
                <p14:nvPr/>
              </p14:nvContentPartPr>
              <p14:xfrm>
                <a:off x="2497121" y="4404852"/>
                <a:ext cx="360" cy="291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C5ED5BD-8816-F1E8-3EE0-B37F738A531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488121" y="4395852"/>
                  <a:ext cx="180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C39E8D6-C081-6D01-CC5A-2623D14C09A3}"/>
                    </a:ext>
                  </a:extLst>
                </p14:cNvPr>
                <p14:cNvContentPartPr/>
                <p14:nvPr/>
              </p14:nvContentPartPr>
              <p14:xfrm>
                <a:off x="2434121" y="4446252"/>
                <a:ext cx="195840" cy="242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C39E8D6-C081-6D01-CC5A-2623D14C09A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25121" y="4437612"/>
                  <a:ext cx="2134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262185F-C7C4-23A1-D6BD-E12881D18A37}"/>
                    </a:ext>
                  </a:extLst>
                </p14:cNvPr>
                <p14:cNvContentPartPr/>
                <p14:nvPr/>
              </p14:nvContentPartPr>
              <p14:xfrm>
                <a:off x="2669201" y="4301532"/>
                <a:ext cx="741600" cy="707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262185F-C7C4-23A1-D6BD-E12881D18A3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660561" y="4292532"/>
                  <a:ext cx="759240" cy="72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864A5E7-DD7B-F127-736E-132F7E3D3FCC}"/>
                    </a:ext>
                  </a:extLst>
                </p14:cNvPr>
                <p14:cNvContentPartPr/>
                <p14:nvPr/>
              </p14:nvContentPartPr>
              <p14:xfrm>
                <a:off x="3128561" y="4462092"/>
                <a:ext cx="15480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864A5E7-DD7B-F127-736E-132F7E3D3FC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119921" y="4453452"/>
                  <a:ext cx="172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9AF798F-DC5E-2B34-4027-2BB988099597}"/>
                    </a:ext>
                  </a:extLst>
                </p14:cNvPr>
                <p14:cNvContentPartPr/>
                <p14:nvPr/>
              </p14:nvContentPartPr>
              <p14:xfrm>
                <a:off x="3030281" y="4397292"/>
                <a:ext cx="6120" cy="10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9AF798F-DC5E-2B34-4027-2BB9880995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021641" y="4388652"/>
                  <a:ext cx="2376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F29C13C-0B9B-7D89-C89D-395FA4996D11}"/>
                    </a:ext>
                  </a:extLst>
                </p14:cNvPr>
                <p14:cNvContentPartPr/>
                <p14:nvPr/>
              </p14:nvContentPartPr>
              <p14:xfrm>
                <a:off x="2958281" y="4703652"/>
                <a:ext cx="48600" cy="18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F29C13C-0B9B-7D89-C89D-395FA4996D1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49281" y="4694652"/>
                  <a:ext cx="662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B1BBDFD-3E9D-EF01-8AFD-F20896F33BB1}"/>
                    </a:ext>
                  </a:extLst>
                </p14:cNvPr>
                <p14:cNvContentPartPr/>
                <p14:nvPr/>
              </p14:nvContentPartPr>
              <p14:xfrm>
                <a:off x="3596201" y="4247532"/>
                <a:ext cx="996840" cy="385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B1BBDFD-3E9D-EF01-8AFD-F20896F33BB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87561" y="4238532"/>
                  <a:ext cx="101448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82752D0-8DCB-5141-CE8A-CC739E44FFAA}"/>
                    </a:ext>
                  </a:extLst>
                </p14:cNvPr>
                <p14:cNvContentPartPr/>
                <p14:nvPr/>
              </p14:nvContentPartPr>
              <p14:xfrm>
                <a:off x="4384961" y="4359492"/>
                <a:ext cx="180720" cy="310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82752D0-8DCB-5141-CE8A-CC739E44FFA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375961" y="4350852"/>
                  <a:ext cx="19836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91BD4EC-A199-5C8E-9A8D-962A46920E3E}"/>
                    </a:ext>
                  </a:extLst>
                </p14:cNvPr>
                <p14:cNvContentPartPr/>
                <p14:nvPr/>
              </p14:nvContentPartPr>
              <p14:xfrm>
                <a:off x="3856841" y="4314492"/>
                <a:ext cx="418680" cy="128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91BD4EC-A199-5C8E-9A8D-962A46920E3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847841" y="4305492"/>
                  <a:ext cx="4363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0421781-BF68-1398-A9BC-A16992535549}"/>
                    </a:ext>
                  </a:extLst>
                </p14:cNvPr>
                <p14:cNvContentPartPr/>
                <p14:nvPr/>
              </p14:nvContentPartPr>
              <p14:xfrm>
                <a:off x="4299281" y="4137732"/>
                <a:ext cx="53640" cy="38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0421781-BF68-1398-A9BC-A1699253554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290641" y="4129092"/>
                  <a:ext cx="712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0482EEB-D26E-4BE0-891C-59EDFB1504A8}"/>
                    </a:ext>
                  </a:extLst>
                </p14:cNvPr>
                <p14:cNvContentPartPr/>
                <p14:nvPr/>
              </p14:nvContentPartPr>
              <p14:xfrm>
                <a:off x="2965121" y="4673412"/>
                <a:ext cx="101880" cy="40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0482EEB-D26E-4BE0-891C-59EDFB1504A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56481" y="4664412"/>
                  <a:ext cx="119520" cy="58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3106DCD2-47F7-3D20-1C68-5155E48A9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F05FFC5-10F8-F62B-70A0-8BF62969A1C3}"/>
              </a:ext>
            </a:extLst>
          </p:cNvPr>
          <p:cNvGrpSpPr/>
          <p:nvPr/>
        </p:nvGrpSpPr>
        <p:grpSpPr>
          <a:xfrm>
            <a:off x="4707764" y="5609609"/>
            <a:ext cx="501480" cy="622800"/>
            <a:chOff x="4707764" y="5609609"/>
            <a:chExt cx="501480" cy="62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F451F14-B291-7B36-A239-980962736219}"/>
                    </a:ext>
                  </a:extLst>
                </p14:cNvPr>
                <p14:cNvContentPartPr/>
                <p14:nvPr/>
              </p14:nvContentPartPr>
              <p14:xfrm>
                <a:off x="4707764" y="5788169"/>
                <a:ext cx="181800" cy="444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F451F14-B291-7B36-A239-98096273621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699124" y="5779169"/>
                  <a:ext cx="19944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3EF1B4C-0C5A-CB28-6DDE-0F507179AA20}"/>
                    </a:ext>
                  </a:extLst>
                </p14:cNvPr>
                <p14:cNvContentPartPr/>
                <p14:nvPr/>
              </p14:nvContentPartPr>
              <p14:xfrm>
                <a:off x="4850684" y="5609609"/>
                <a:ext cx="235080" cy="100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3EF1B4C-0C5A-CB28-6DDE-0F507179AA2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842044" y="5600969"/>
                  <a:ext cx="2527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55B127C-8011-46F2-9AAE-BF3FE8645BC5}"/>
                    </a:ext>
                  </a:extLst>
                </p14:cNvPr>
                <p14:cNvContentPartPr/>
                <p14:nvPr/>
              </p14:nvContentPartPr>
              <p14:xfrm>
                <a:off x="5056604" y="5956649"/>
                <a:ext cx="14472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55B127C-8011-46F2-9AAE-BF3FE8645BC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047964" y="5948009"/>
                  <a:ext cx="162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09D4B0D-E67F-C771-DD7B-38CD6EE77460}"/>
                    </a:ext>
                  </a:extLst>
                </p14:cNvPr>
                <p14:cNvContentPartPr/>
                <p14:nvPr/>
              </p14:nvContentPartPr>
              <p14:xfrm>
                <a:off x="5073884" y="6113249"/>
                <a:ext cx="135360" cy="2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09D4B0D-E67F-C771-DD7B-38CD6EE7746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064884" y="6104249"/>
                  <a:ext cx="1530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628E199-E189-2545-6958-F87EF084FA0D}"/>
                  </a:ext>
                </a:extLst>
              </p14:cNvPr>
              <p14:cNvContentPartPr/>
              <p14:nvPr/>
            </p14:nvContentPartPr>
            <p14:xfrm>
              <a:off x="5470244" y="5796449"/>
              <a:ext cx="162000" cy="493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628E199-E189-2545-6958-F87EF084FA0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461244" y="5787449"/>
                <a:ext cx="179640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B3DF882-F179-F395-F35E-24BE9720C8C8}"/>
                  </a:ext>
                </a:extLst>
              </p14:cNvPr>
              <p14:cNvContentPartPr/>
              <p14:nvPr/>
            </p14:nvContentPartPr>
            <p14:xfrm>
              <a:off x="1133324" y="5312969"/>
              <a:ext cx="731520" cy="623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B3DF882-F179-F395-F35E-24BE9720C8C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24684" y="5303969"/>
                <a:ext cx="749160" cy="6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AB23E59-B7D5-29F6-BA6E-3B18AAF9CF04}"/>
                  </a:ext>
                </a:extLst>
              </p14:cNvPr>
              <p14:cNvContentPartPr/>
              <p14:nvPr/>
            </p14:nvContentPartPr>
            <p14:xfrm>
              <a:off x="2029004" y="5306489"/>
              <a:ext cx="285480" cy="54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AB23E59-B7D5-29F6-BA6E-3B18AAF9CF0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020364" y="5297489"/>
                <a:ext cx="3031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740C42B-8A59-CF6E-AC02-CF84FA6D7D0C}"/>
                  </a:ext>
                </a:extLst>
              </p14:cNvPr>
              <p14:cNvContentPartPr/>
              <p14:nvPr/>
            </p14:nvContentPartPr>
            <p14:xfrm>
              <a:off x="2077964" y="5387489"/>
              <a:ext cx="276120" cy="26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740C42B-8A59-CF6E-AC02-CF84FA6D7D0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069324" y="5378489"/>
                <a:ext cx="2937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B8F74A8-70C5-0EA4-73BC-2E2D20563C44}"/>
                  </a:ext>
                </a:extLst>
              </p14:cNvPr>
              <p14:cNvContentPartPr/>
              <p14:nvPr/>
            </p14:nvContentPartPr>
            <p14:xfrm>
              <a:off x="2155724" y="5248169"/>
              <a:ext cx="259200" cy="2775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B8F74A8-70C5-0EA4-73BC-2E2D20563C4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147084" y="5239169"/>
                <a:ext cx="276840" cy="2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096C358-3F4F-2E82-3B78-03CC57FF05D8}"/>
                  </a:ext>
                </a:extLst>
              </p14:cNvPr>
              <p14:cNvContentPartPr/>
              <p14:nvPr/>
            </p14:nvContentPartPr>
            <p14:xfrm>
              <a:off x="2601044" y="5857289"/>
              <a:ext cx="313560" cy="176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096C358-3F4F-2E82-3B78-03CC57FF05D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592044" y="5848289"/>
                <a:ext cx="33120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36721CA-2629-A404-F039-87483F6E8B81}"/>
                  </a:ext>
                </a:extLst>
              </p14:cNvPr>
              <p14:cNvContentPartPr/>
              <p14:nvPr/>
            </p14:nvContentPartPr>
            <p14:xfrm>
              <a:off x="3055364" y="5721929"/>
              <a:ext cx="2880" cy="2667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36721CA-2629-A404-F039-87483F6E8B8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046724" y="5712929"/>
                <a:ext cx="2052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0BA493C-17BF-D8C7-1754-D56DB8029A85}"/>
                  </a:ext>
                </a:extLst>
              </p14:cNvPr>
              <p14:cNvContentPartPr/>
              <p14:nvPr/>
            </p14:nvContentPartPr>
            <p14:xfrm>
              <a:off x="2144564" y="5823809"/>
              <a:ext cx="5004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0BA493C-17BF-D8C7-1754-D56DB8029A8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135564" y="5814809"/>
                <a:ext cx="67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D84C911F-A3DF-74DC-3CC1-11D54FC6A140}"/>
              </a:ext>
            </a:extLst>
          </p:cNvPr>
          <p:cNvGrpSpPr/>
          <p:nvPr/>
        </p:nvGrpSpPr>
        <p:grpSpPr>
          <a:xfrm>
            <a:off x="1333124" y="5796089"/>
            <a:ext cx="986760" cy="564120"/>
            <a:chOff x="1333124" y="5796089"/>
            <a:chExt cx="986760" cy="56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661386D-F458-4693-404A-3A307C5AA480}"/>
                    </a:ext>
                  </a:extLst>
                </p14:cNvPr>
                <p14:cNvContentPartPr/>
                <p14:nvPr/>
              </p14:nvContentPartPr>
              <p14:xfrm>
                <a:off x="1333124" y="5894729"/>
                <a:ext cx="111240" cy="465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661386D-F458-4693-404A-3A307C5AA48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324484" y="5886089"/>
                  <a:ext cx="12888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94FF548-30BE-DAF0-F69C-A17D99DD4D06}"/>
                    </a:ext>
                  </a:extLst>
                </p14:cNvPr>
                <p14:cNvContentPartPr/>
                <p14:nvPr/>
              </p14:nvContentPartPr>
              <p14:xfrm>
                <a:off x="1626884" y="6027929"/>
                <a:ext cx="6480" cy="149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94FF548-30BE-DAF0-F69C-A17D99DD4D0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617884" y="6019289"/>
                  <a:ext cx="241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A4CE94A-7FF9-8CDB-5D2C-6678C07FCCDF}"/>
                    </a:ext>
                  </a:extLst>
                </p14:cNvPr>
                <p14:cNvContentPartPr/>
                <p14:nvPr/>
              </p14:nvContentPartPr>
              <p14:xfrm>
                <a:off x="1485764" y="6077609"/>
                <a:ext cx="280080" cy="190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A4CE94A-7FF9-8CDB-5D2C-6678C07FCCD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477124" y="6068969"/>
                  <a:ext cx="2977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11D4BDA-612F-C07D-AF6D-A46F12756577}"/>
                    </a:ext>
                  </a:extLst>
                </p14:cNvPr>
                <p14:cNvContentPartPr/>
                <p14:nvPr/>
              </p14:nvContentPartPr>
              <p14:xfrm>
                <a:off x="1845044" y="5929289"/>
                <a:ext cx="119160" cy="27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11D4BDA-612F-C07D-AF6D-A46F1275657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836404" y="5920289"/>
                  <a:ext cx="1368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8323690-8DB4-2779-D7F7-302EA4944717}"/>
                    </a:ext>
                  </a:extLst>
                </p14:cNvPr>
                <p14:cNvContentPartPr/>
                <p14:nvPr/>
              </p14:nvContentPartPr>
              <p14:xfrm>
                <a:off x="1909124" y="6076889"/>
                <a:ext cx="102240" cy="12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8323690-8DB4-2779-D7F7-302EA494471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900484" y="6067889"/>
                  <a:ext cx="1198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FD0840C-11C1-9165-39BA-734345B51B20}"/>
                    </a:ext>
                  </a:extLst>
                </p14:cNvPr>
                <p14:cNvContentPartPr/>
                <p14:nvPr/>
              </p14:nvContentPartPr>
              <p14:xfrm>
                <a:off x="2185964" y="5796089"/>
                <a:ext cx="133920" cy="293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FD0840C-11C1-9165-39BA-734345B51B2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176964" y="5787089"/>
                  <a:ext cx="15156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6E40C0C-52F2-382C-9367-ECD9F6F1F859}"/>
                    </a:ext>
                  </a:extLst>
                </p14:cNvPr>
                <p14:cNvContentPartPr/>
                <p14:nvPr/>
              </p14:nvContentPartPr>
              <p14:xfrm>
                <a:off x="1451204" y="6057449"/>
                <a:ext cx="322560" cy="220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6E40C0C-52F2-382C-9367-ECD9F6F1F8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442564" y="6048449"/>
                  <a:ext cx="3402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7A7E728-F172-325A-24DA-84FCF40E0AC0}"/>
                    </a:ext>
                  </a:extLst>
                </p14:cNvPr>
                <p14:cNvContentPartPr/>
                <p14:nvPr/>
              </p14:nvContentPartPr>
              <p14:xfrm>
                <a:off x="1343564" y="5904809"/>
                <a:ext cx="92160" cy="362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7A7E728-F172-325A-24DA-84FCF40E0AC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334924" y="5895809"/>
                  <a:ext cx="10980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27DB796-9218-A932-21FD-4DF4B3CD191A}"/>
                    </a:ext>
                  </a:extLst>
                </p14:cNvPr>
                <p14:cNvContentPartPr/>
                <p14:nvPr/>
              </p14:nvContentPartPr>
              <p14:xfrm>
                <a:off x="2260484" y="5870249"/>
                <a:ext cx="2700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27DB796-9218-A932-21FD-4DF4B3CD191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251484" y="5861609"/>
                  <a:ext cx="4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F989C13-5F3A-18BE-DD3D-802F8B393E9C}"/>
                    </a:ext>
                  </a:extLst>
                </p14:cNvPr>
                <p14:cNvContentPartPr/>
                <p14:nvPr/>
              </p14:nvContentPartPr>
              <p14:xfrm>
                <a:off x="2181644" y="5836769"/>
                <a:ext cx="78840" cy="12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F989C13-5F3A-18BE-DD3D-802F8B393E9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172644" y="5827769"/>
                  <a:ext cx="96480" cy="29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808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8768"/>
    </mc:Choice>
    <mc:Fallback xmlns="">
      <p:transition advClick="0" advTm="2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218" y="228600"/>
            <a:ext cx="2938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Pure State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148CEDD-F041-D81C-C5C4-E23318A12DF0}"/>
              </a:ext>
            </a:extLst>
          </p:cNvPr>
          <p:cNvSpPr txBox="1"/>
          <p:nvPr/>
        </p:nvSpPr>
        <p:spPr>
          <a:xfrm>
            <a:off x="2940693" y="2406061"/>
            <a:ext cx="2305677" cy="1818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p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 0 or 1</a:t>
            </a:r>
          </a:p>
          <a:p>
            <a:pPr>
              <a:buNone/>
            </a:pPr>
            <a:endParaRPr lang="en-US" sz="3300" dirty="0">
              <a:solidFill>
                <a:srgbClr val="0000F1"/>
              </a:solidFill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r</a:t>
            </a:r>
            <a:r>
              <a:rPr lang="en-US" sz="3300" baseline="30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= 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r</a:t>
            </a:r>
            <a:endParaRPr lang="en-US" sz="3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66116-56F4-3DF1-18F3-C05FC1C47AC4}"/>
              </a:ext>
            </a:extLst>
          </p:cNvPr>
          <p:cNvSpPr txBox="1"/>
          <p:nvPr/>
        </p:nvSpPr>
        <p:spPr>
          <a:xfrm>
            <a:off x="1733550" y="3198168"/>
            <a:ext cx="4940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Pure State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69005C-3016-1D80-1064-32508182F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6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28"/>
    </mc:Choice>
    <mc:Fallback xmlns="">
      <p:transition advTm="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308" y="25400"/>
            <a:ext cx="62680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Average of a mixed state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D28FAD60-EF1A-D144-E55F-B15BC973F0DE}"/>
              </a:ext>
            </a:extLst>
          </p:cNvPr>
          <p:cNvGrpSpPr/>
          <p:nvPr/>
        </p:nvGrpSpPr>
        <p:grpSpPr>
          <a:xfrm>
            <a:off x="2060560" y="1259427"/>
            <a:ext cx="670700" cy="745482"/>
            <a:chOff x="2320724" y="2697289"/>
            <a:chExt cx="894266" cy="9939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2F6809-1AB7-48DB-31B0-A1585690B92D}"/>
                </a:ext>
              </a:extLst>
            </p:cNvPr>
            <p:cNvSpPr txBox="1"/>
            <p:nvPr/>
          </p:nvSpPr>
          <p:spPr>
            <a:xfrm>
              <a:off x="2320724" y="3137267"/>
              <a:ext cx="894266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1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⎳</a:t>
              </a:r>
              <a:endParaRPr lang="en-US" sz="21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A900D3-724D-74B2-A843-A1B07D23409D}"/>
                </a:ext>
              </a:extLst>
            </p:cNvPr>
            <p:cNvSpPr txBox="1"/>
            <p:nvPr/>
          </p:nvSpPr>
          <p:spPr>
            <a:xfrm>
              <a:off x="2320724" y="2697289"/>
              <a:ext cx="692342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1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⎲</a:t>
              </a:r>
              <a:endParaRPr lang="en-US" sz="21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E999F10-6E39-D8DD-7DF8-69F8CFF9904E}"/>
              </a:ext>
            </a:extLst>
          </p:cNvPr>
          <p:cNvSpPr txBox="1"/>
          <p:nvPr/>
        </p:nvSpPr>
        <p:spPr>
          <a:xfrm>
            <a:off x="2667000" y="1300869"/>
            <a:ext cx="4849196" cy="120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p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&lt;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|A|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</a:t>
            </a:r>
          </a:p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 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endParaRPr lang="en-US" sz="3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36BA2-9592-0637-5E30-A5A48F65650C}"/>
              </a:ext>
            </a:extLst>
          </p:cNvPr>
          <p:cNvSpPr txBox="1"/>
          <p:nvPr/>
        </p:nvSpPr>
        <p:spPr>
          <a:xfrm>
            <a:off x="2209692" y="1785618"/>
            <a:ext cx="3081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endParaRPr lang="en-US" sz="33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23583-CFAF-D60E-E5CD-D12CAE9BB6C2}"/>
              </a:ext>
            </a:extLst>
          </p:cNvPr>
          <p:cNvSpPr txBox="1"/>
          <p:nvPr/>
        </p:nvSpPr>
        <p:spPr>
          <a:xfrm>
            <a:off x="889402" y="1350481"/>
            <a:ext cx="124572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&lt;A&gt; =</a:t>
            </a:r>
            <a:endParaRPr lang="en-US" sz="33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7E2A80-7AF8-1FCE-F089-D4C29E038C13}"/>
              </a:ext>
            </a:extLst>
          </p:cNvPr>
          <p:cNvGrpSpPr/>
          <p:nvPr/>
        </p:nvGrpSpPr>
        <p:grpSpPr>
          <a:xfrm>
            <a:off x="1465308" y="5613012"/>
            <a:ext cx="550080" cy="585360"/>
            <a:chOff x="373180" y="4905840"/>
            <a:chExt cx="550080" cy="58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4B9F4FA-489C-7AC9-1BAF-09F09956FDCC}"/>
                    </a:ext>
                  </a:extLst>
                </p14:cNvPr>
                <p14:cNvContentPartPr/>
                <p14:nvPr/>
              </p14:nvContentPartPr>
              <p14:xfrm>
                <a:off x="373180" y="4905840"/>
                <a:ext cx="385200" cy="585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4B9F4FA-489C-7AC9-1BAF-09F09956FDC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4180" y="4897200"/>
                  <a:ext cx="402840" cy="60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6C27D46-1940-DBD1-98EB-B8D0F48A7528}"/>
                    </a:ext>
                  </a:extLst>
                </p14:cNvPr>
                <p14:cNvContentPartPr/>
                <p14:nvPr/>
              </p14:nvContentPartPr>
              <p14:xfrm>
                <a:off x="894100" y="5113920"/>
                <a:ext cx="29160" cy="29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6C27D46-1940-DBD1-98EB-B8D0F48A75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85460" y="5104920"/>
                  <a:ext cx="4680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868C01-BD2A-CAE0-1F70-DABFC7B864FA}"/>
              </a:ext>
            </a:extLst>
          </p:cNvPr>
          <p:cNvGrpSpPr/>
          <p:nvPr/>
        </p:nvGrpSpPr>
        <p:grpSpPr>
          <a:xfrm>
            <a:off x="2574468" y="5498532"/>
            <a:ext cx="935640" cy="595080"/>
            <a:chOff x="1482340" y="4791360"/>
            <a:chExt cx="935640" cy="59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C84D0AA-4D2E-5D41-4D6A-1FB2D19C3E0A}"/>
                    </a:ext>
                  </a:extLst>
                </p14:cNvPr>
                <p14:cNvContentPartPr/>
                <p14:nvPr/>
              </p14:nvContentPartPr>
              <p14:xfrm>
                <a:off x="1482340" y="4791360"/>
                <a:ext cx="251280" cy="533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C84D0AA-4D2E-5D41-4D6A-1FB2D19C3E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73340" y="4782360"/>
                  <a:ext cx="26892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D0547BB-121B-595C-8FCC-A087B8DD33F4}"/>
                    </a:ext>
                  </a:extLst>
                </p14:cNvPr>
                <p14:cNvContentPartPr/>
                <p14:nvPr/>
              </p14:nvContentPartPr>
              <p14:xfrm>
                <a:off x="1754860" y="4926000"/>
                <a:ext cx="247320" cy="244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D0547BB-121B-595C-8FCC-A087B8DD33F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45860" y="4917000"/>
                  <a:ext cx="2649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3542E55-3FB3-9FA0-6436-C2C68764423E}"/>
                    </a:ext>
                  </a:extLst>
                </p14:cNvPr>
                <p14:cNvContentPartPr/>
                <p14:nvPr/>
              </p14:nvContentPartPr>
              <p14:xfrm>
                <a:off x="1997860" y="5112480"/>
                <a:ext cx="171000" cy="273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3542E55-3FB3-9FA0-6436-C2C68764423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88860" y="5103840"/>
                  <a:ext cx="1886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D1BE30A-55E7-5824-9F63-8356D49AAA2A}"/>
                    </a:ext>
                  </a:extLst>
                </p14:cNvPr>
                <p14:cNvContentPartPr/>
                <p14:nvPr/>
              </p14:nvContentPartPr>
              <p14:xfrm>
                <a:off x="2046460" y="5252880"/>
                <a:ext cx="158040" cy="7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D1BE30A-55E7-5824-9F63-8356D49AAA2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37820" y="5243880"/>
                  <a:ext cx="1756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8D85372-3578-C3AA-886B-07D95C9528D7}"/>
                    </a:ext>
                  </a:extLst>
                </p14:cNvPr>
                <p14:cNvContentPartPr/>
                <p14:nvPr/>
              </p14:nvContentPartPr>
              <p14:xfrm>
                <a:off x="2197300" y="4806840"/>
                <a:ext cx="220680" cy="447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8D85372-3578-C3AA-886B-07D95C9528D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88660" y="4798200"/>
                  <a:ext cx="238320" cy="46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399E90A-1073-5DA1-7B7D-C36BFC61AE66}"/>
              </a:ext>
            </a:extLst>
          </p:cNvPr>
          <p:cNvGrpSpPr/>
          <p:nvPr/>
        </p:nvGrpSpPr>
        <p:grpSpPr>
          <a:xfrm>
            <a:off x="3766428" y="5625972"/>
            <a:ext cx="198000" cy="152640"/>
            <a:chOff x="2674300" y="4918800"/>
            <a:chExt cx="198000" cy="15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71E92D5-5648-EFFB-7726-E18FF21981CF}"/>
                    </a:ext>
                  </a:extLst>
                </p14:cNvPr>
                <p14:cNvContentPartPr/>
                <p14:nvPr/>
              </p14:nvContentPartPr>
              <p14:xfrm>
                <a:off x="2674300" y="4918800"/>
                <a:ext cx="178920" cy="7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71E92D5-5648-EFFB-7726-E18FF21981C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65660" y="4909800"/>
                  <a:ext cx="1965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40D1495-41CF-C8B1-7B78-5D3326B74E7A}"/>
                    </a:ext>
                  </a:extLst>
                </p14:cNvPr>
                <p14:cNvContentPartPr/>
                <p14:nvPr/>
              </p14:nvContentPartPr>
              <p14:xfrm>
                <a:off x="2676100" y="5067840"/>
                <a:ext cx="196200" cy="3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40D1495-41CF-C8B1-7B78-5D3326B74E7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67460" y="5058840"/>
                  <a:ext cx="213840" cy="2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CA806B4-248E-8847-248C-D1014052EA1D}"/>
                  </a:ext>
                </a:extLst>
              </p14:cNvPr>
              <p14:cNvContentPartPr/>
              <p14:nvPr/>
            </p14:nvContentPartPr>
            <p14:xfrm>
              <a:off x="5345388" y="4950612"/>
              <a:ext cx="285840" cy="145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CA806B4-248E-8847-248C-D1014052EA1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336388" y="4941612"/>
                <a:ext cx="3034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6DAAD83-A5C6-713B-65C8-9B68D50AF302}"/>
                  </a:ext>
                </a:extLst>
              </p14:cNvPr>
              <p14:cNvContentPartPr/>
              <p14:nvPr/>
            </p14:nvContentPartPr>
            <p14:xfrm>
              <a:off x="5916348" y="5811012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6DAAD83-A5C6-713B-65C8-9B68D50AF30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07348" y="58020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C67A640C-B848-29F7-6303-D5D191495845}"/>
              </a:ext>
            </a:extLst>
          </p:cNvPr>
          <p:cNvGrpSpPr/>
          <p:nvPr/>
        </p:nvGrpSpPr>
        <p:grpSpPr>
          <a:xfrm>
            <a:off x="5867028" y="5334732"/>
            <a:ext cx="786240" cy="1056240"/>
            <a:chOff x="4774900" y="4627560"/>
            <a:chExt cx="786240" cy="10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A6E00DC-EA2A-3143-EB58-39690D0919FE}"/>
                    </a:ext>
                  </a:extLst>
                </p14:cNvPr>
                <p14:cNvContentPartPr/>
                <p14:nvPr/>
              </p14:nvContentPartPr>
              <p14:xfrm>
                <a:off x="4774900" y="4893240"/>
                <a:ext cx="305640" cy="284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A6E00DC-EA2A-3143-EB58-39690D0919F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766260" y="4884240"/>
                  <a:ext cx="3232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585A0C3-7D65-77BE-D0DC-8BAF7A6DEB66}"/>
                    </a:ext>
                  </a:extLst>
                </p14:cNvPr>
                <p14:cNvContentPartPr/>
                <p14:nvPr/>
              </p14:nvContentPartPr>
              <p14:xfrm>
                <a:off x="5080180" y="5117520"/>
                <a:ext cx="158040" cy="208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585A0C3-7D65-77BE-D0DC-8BAF7A6DEB6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071540" y="5108520"/>
                  <a:ext cx="1756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91ED70C-B0AA-D01F-FB11-F6982CEC9EC0}"/>
                    </a:ext>
                  </a:extLst>
                </p14:cNvPr>
                <p14:cNvContentPartPr/>
                <p14:nvPr/>
              </p14:nvContentPartPr>
              <p14:xfrm>
                <a:off x="5031220" y="5228400"/>
                <a:ext cx="254160" cy="6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91ED70C-B0AA-D01F-FB11-F6982CEC9EC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022220" y="5219760"/>
                  <a:ext cx="271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A5B2684-A32C-639A-A409-729A0379EA8E}"/>
                    </a:ext>
                  </a:extLst>
                </p14:cNvPr>
                <p14:cNvContentPartPr/>
                <p14:nvPr/>
              </p14:nvContentPartPr>
              <p14:xfrm>
                <a:off x="5297980" y="4627560"/>
                <a:ext cx="263160" cy="1056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A5B2684-A32C-639A-A409-729A0379EA8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288980" y="4618920"/>
                  <a:ext cx="280800" cy="107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26C87E-7ACE-0F56-C60B-A67D46526CE1}"/>
              </a:ext>
            </a:extLst>
          </p:cNvPr>
          <p:cNvGrpSpPr/>
          <p:nvPr/>
        </p:nvGrpSpPr>
        <p:grpSpPr>
          <a:xfrm>
            <a:off x="4365828" y="5244372"/>
            <a:ext cx="1243800" cy="1251720"/>
            <a:chOff x="3273700" y="4537200"/>
            <a:chExt cx="1243800" cy="12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019E5FB-5A79-FF46-C1DF-B13E153F3A66}"/>
                    </a:ext>
                  </a:extLst>
                </p14:cNvPr>
                <p14:cNvContentPartPr/>
                <p14:nvPr/>
              </p14:nvContentPartPr>
              <p14:xfrm>
                <a:off x="3273700" y="4672200"/>
                <a:ext cx="357480" cy="20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019E5FB-5A79-FF46-C1DF-B13E153F3A6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65060" y="4663200"/>
                  <a:ext cx="3751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496EF78-6A25-6226-8AED-C93154B4B9EB}"/>
                    </a:ext>
                  </a:extLst>
                </p14:cNvPr>
                <p14:cNvContentPartPr/>
                <p14:nvPr/>
              </p14:nvContentPartPr>
              <p14:xfrm>
                <a:off x="3440740" y="4705680"/>
                <a:ext cx="3600" cy="357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496EF78-6A25-6226-8AED-C93154B4B9E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31740" y="4696680"/>
                  <a:ext cx="2124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B380F9E-0B20-730B-2AA9-65E71A95F6C1}"/>
                    </a:ext>
                  </a:extLst>
                </p14:cNvPr>
                <p14:cNvContentPartPr/>
                <p14:nvPr/>
              </p14:nvContentPartPr>
              <p14:xfrm>
                <a:off x="3508060" y="4942920"/>
                <a:ext cx="177840" cy="125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B380F9E-0B20-730B-2AA9-65E71A95F6C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499060" y="4933920"/>
                  <a:ext cx="19548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6789230-E18B-DF13-C19D-CA4CB6202703}"/>
                    </a:ext>
                  </a:extLst>
                </p14:cNvPr>
                <p14:cNvContentPartPr/>
                <p14:nvPr/>
              </p14:nvContentPartPr>
              <p14:xfrm>
                <a:off x="3782020" y="4537200"/>
                <a:ext cx="275400" cy="1164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6789230-E18B-DF13-C19D-CA4CB620270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73380" y="4528560"/>
                  <a:ext cx="293040" cy="11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2CD71EB-949F-7F9A-B696-5262D3F67D73}"/>
                    </a:ext>
                  </a:extLst>
                </p14:cNvPr>
                <p14:cNvContentPartPr/>
                <p14:nvPr/>
              </p14:nvContentPartPr>
              <p14:xfrm>
                <a:off x="3904420" y="4865520"/>
                <a:ext cx="319320" cy="414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2CD71EB-949F-7F9A-B696-5262D3F67D7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895780" y="4856520"/>
                  <a:ext cx="33696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25F7521-E0C7-209D-5C58-39D2ED8680DE}"/>
                    </a:ext>
                  </a:extLst>
                </p14:cNvPr>
                <p14:cNvContentPartPr/>
                <p14:nvPr/>
              </p14:nvContentPartPr>
              <p14:xfrm>
                <a:off x="4099180" y="4683000"/>
                <a:ext cx="10224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25F7521-E0C7-209D-5C58-39D2ED8680D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090540" y="4674000"/>
                  <a:ext cx="119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154181A-4732-D75E-F5FC-B2AD14BFF1BF}"/>
                    </a:ext>
                  </a:extLst>
                </p14:cNvPr>
                <p14:cNvContentPartPr/>
                <p14:nvPr/>
              </p14:nvContentPartPr>
              <p14:xfrm>
                <a:off x="4309780" y="4548000"/>
                <a:ext cx="360" cy="262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154181A-4732-D75E-F5FC-B2AD14BFF1B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301140" y="4539000"/>
                  <a:ext cx="180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2E5D3AF-86E8-046E-35F3-604C2BF1933A}"/>
                    </a:ext>
                  </a:extLst>
                </p14:cNvPr>
                <p14:cNvContentPartPr/>
                <p14:nvPr/>
              </p14:nvContentPartPr>
              <p14:xfrm>
                <a:off x="4309780" y="4665360"/>
                <a:ext cx="19044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2E5D3AF-86E8-046E-35F3-604C2BF1933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301140" y="4656360"/>
                  <a:ext cx="20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DBDEE84-04E3-E86C-F612-8FD6B97EAAE6}"/>
                    </a:ext>
                  </a:extLst>
                </p14:cNvPr>
                <p14:cNvContentPartPr/>
                <p14:nvPr/>
              </p14:nvContentPartPr>
              <p14:xfrm>
                <a:off x="4500220" y="4559520"/>
                <a:ext cx="360" cy="204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DBDEE84-04E3-E86C-F612-8FD6B97EAAE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491220" y="4550520"/>
                  <a:ext cx="180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F50B06D-2C24-4173-E032-81A9FF201198}"/>
                    </a:ext>
                  </a:extLst>
                </p14:cNvPr>
                <p14:cNvContentPartPr/>
                <p14:nvPr/>
              </p14:nvContentPartPr>
              <p14:xfrm>
                <a:off x="3908020" y="5368440"/>
                <a:ext cx="55620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F50B06D-2C24-4173-E032-81A9FF20119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899380" y="5359440"/>
                  <a:ext cx="57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FFF8B32-691B-D942-B9EE-E3EB5EB03DBD}"/>
                    </a:ext>
                  </a:extLst>
                </p14:cNvPr>
                <p14:cNvContentPartPr/>
                <p14:nvPr/>
              </p14:nvContentPartPr>
              <p14:xfrm>
                <a:off x="4206100" y="5506320"/>
                <a:ext cx="269640" cy="282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FFF8B32-691B-D942-B9EE-E3EB5EB03DB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197100" y="5497680"/>
                  <a:ext cx="28728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C585FE9-BF41-D8D6-3111-5B61F9DC0604}"/>
                    </a:ext>
                  </a:extLst>
                </p14:cNvPr>
                <p14:cNvContentPartPr/>
                <p14:nvPr/>
              </p14:nvContentPartPr>
              <p14:xfrm>
                <a:off x="4278460" y="5674440"/>
                <a:ext cx="239040" cy="7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C585FE9-BF41-D8D6-3111-5B61F9DC060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269820" y="5665440"/>
                  <a:ext cx="256680" cy="25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A04C5B7-72B2-7929-5F6D-B8618CA8A9A9}"/>
              </a:ext>
            </a:extLst>
          </p:cNvPr>
          <p:cNvSpPr txBox="1"/>
          <p:nvPr/>
        </p:nvSpPr>
        <p:spPr>
          <a:xfrm>
            <a:off x="2117240" y="2707416"/>
            <a:ext cx="4729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100" dirty="0">
                <a:solidFill>
                  <a:srgbClr val="0000F1"/>
                </a:solidFill>
                <a:latin typeface="Comic Sans MS" panose="030F0902030302020204" pitchFamily="66" charset="0"/>
              </a:rPr>
              <a:t>⎳</a:t>
            </a:r>
            <a:endParaRPr lang="en-US" sz="21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072792-9087-57AF-EB23-EB01E333426E}"/>
              </a:ext>
            </a:extLst>
          </p:cNvPr>
          <p:cNvSpPr txBox="1"/>
          <p:nvPr/>
        </p:nvSpPr>
        <p:spPr>
          <a:xfrm>
            <a:off x="2132341" y="2377432"/>
            <a:ext cx="3661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100" dirty="0">
                <a:solidFill>
                  <a:srgbClr val="0000F1"/>
                </a:solidFill>
                <a:latin typeface="Comic Sans MS" panose="030F0902030302020204" pitchFamily="66" charset="0"/>
              </a:rPr>
              <a:t>⎲</a:t>
            </a:r>
            <a:endParaRPr lang="en-US" sz="21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EE8F84-DD8D-05BB-4649-AC241D1F8522}"/>
              </a:ext>
            </a:extLst>
          </p:cNvPr>
          <p:cNvSpPr txBox="1"/>
          <p:nvPr/>
        </p:nvSpPr>
        <p:spPr>
          <a:xfrm>
            <a:off x="2896935" y="2418874"/>
            <a:ext cx="4619261" cy="1818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 err="1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p</a:t>
            </a:r>
            <a:r>
              <a:rPr lang="en-US" sz="3300" baseline="-25000" dirty="0" err="1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n</a:t>
            </a:r>
            <a:r>
              <a:rPr lang="en-US" sz="3300" baseline="-25000" dirty="0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&lt;</a:t>
            </a:r>
            <a:r>
              <a:rPr lang="en-US" sz="3300" dirty="0" err="1">
                <a:solidFill>
                  <a:srgbClr val="0000F1"/>
                </a:solidFill>
                <a:highlight>
                  <a:srgbClr val="FFFF00"/>
                </a:highlight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n</a:t>
            </a:r>
            <a:r>
              <a:rPr lang="en-US" sz="3300" dirty="0" err="1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|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A|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m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 &lt;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m</a:t>
            </a:r>
            <a:r>
              <a:rPr lang="en-US" sz="3300" dirty="0" err="1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|</a:t>
            </a:r>
            <a:r>
              <a:rPr lang="en-US" sz="3300" dirty="0" err="1">
                <a:solidFill>
                  <a:srgbClr val="0000F1"/>
                </a:solidFill>
                <a:highlight>
                  <a:srgbClr val="FFFF00"/>
                </a:highlight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&gt;</a:t>
            </a:r>
          </a:p>
          <a:p>
            <a:pPr>
              <a:buNone/>
            </a:pPr>
            <a:endParaRPr lang="en-US" sz="3300" dirty="0">
              <a:solidFill>
                <a:srgbClr val="0000F1"/>
              </a:solidFill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 Tr(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r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A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) 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62B835-EBA5-FB40-2C46-172CEB8BAD08}"/>
              </a:ext>
            </a:extLst>
          </p:cNvPr>
          <p:cNvSpPr txBox="1"/>
          <p:nvPr/>
        </p:nvSpPr>
        <p:spPr>
          <a:xfrm>
            <a:off x="2261880" y="3007340"/>
            <a:ext cx="8272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m  </a:t>
            </a:r>
            <a:r>
              <a:rPr lang="en-US" sz="3300" baseline="-25000" dirty="0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n</a:t>
            </a:r>
            <a:endParaRPr lang="en-US" sz="3300" baseline="-25000" dirty="0">
              <a:highlight>
                <a:srgbClr val="FFFF00"/>
              </a:highligh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99DA7C-0DA9-C7C9-D120-20045A8CF664}"/>
              </a:ext>
            </a:extLst>
          </p:cNvPr>
          <p:cNvSpPr txBox="1"/>
          <p:nvPr/>
        </p:nvSpPr>
        <p:spPr>
          <a:xfrm>
            <a:off x="2513340" y="2684604"/>
            <a:ext cx="47294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100" dirty="0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⎳</a:t>
            </a:r>
            <a:endParaRPr lang="en-US" sz="2100" dirty="0">
              <a:highlight>
                <a:srgbClr val="FFFF00"/>
              </a:highlight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56E6B61-B6E1-F524-2822-C43FF460FC87}"/>
              </a:ext>
            </a:extLst>
          </p:cNvPr>
          <p:cNvSpPr txBox="1"/>
          <p:nvPr/>
        </p:nvSpPr>
        <p:spPr>
          <a:xfrm>
            <a:off x="2498241" y="2354620"/>
            <a:ext cx="3661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100" dirty="0">
                <a:solidFill>
                  <a:srgbClr val="0000F1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⎲</a:t>
            </a:r>
            <a:endParaRPr lang="en-US" sz="2100" dirty="0">
              <a:highlight>
                <a:srgbClr val="FFFF00"/>
              </a:highlight>
            </a:endParaRPr>
          </a:p>
        </p:txBody>
      </p:sp>
      <p:sp>
        <p:nvSpPr>
          <p:cNvPr id="57344" name="TextBox 57343">
            <a:extLst>
              <a:ext uri="{FF2B5EF4-FFF2-40B4-BE49-F238E27FC236}">
                <a16:creationId xmlns:a16="http://schemas.microsoft.com/office/drawing/2014/main" id="{FC437EE9-16D0-0E7F-431B-EAF3A7A73967}"/>
              </a:ext>
            </a:extLst>
          </p:cNvPr>
          <p:cNvSpPr txBox="1"/>
          <p:nvPr/>
        </p:nvSpPr>
        <p:spPr>
          <a:xfrm>
            <a:off x="1675553" y="2492848"/>
            <a:ext cx="44923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</a:t>
            </a:r>
            <a:endParaRPr lang="en-US" sz="33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7345" name="Ink 57344">
                <a:extLst>
                  <a:ext uri="{FF2B5EF4-FFF2-40B4-BE49-F238E27FC236}">
                    <a16:creationId xmlns:a16="http://schemas.microsoft.com/office/drawing/2014/main" id="{4BCD60E5-BB2B-750F-4BC2-9BAC5D0EB5BB}"/>
                  </a:ext>
                </a:extLst>
              </p14:cNvPr>
              <p14:cNvContentPartPr/>
              <p14:nvPr/>
            </p14:nvContentPartPr>
            <p14:xfrm>
              <a:off x="4112140" y="4273320"/>
              <a:ext cx="1013760" cy="859320"/>
            </p14:xfrm>
          </p:contentPart>
        </mc:Choice>
        <mc:Fallback xmlns="">
          <p:pic>
            <p:nvPicPr>
              <p:cNvPr id="57345" name="Ink 57344">
                <a:extLst>
                  <a:ext uri="{FF2B5EF4-FFF2-40B4-BE49-F238E27FC236}">
                    <a16:creationId xmlns:a16="http://schemas.microsoft.com/office/drawing/2014/main" id="{4BCD60E5-BB2B-750F-4BC2-9BAC5D0EB5B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103140" y="4264680"/>
                <a:ext cx="1031400" cy="87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7347" name="Ink 57346">
                <a:extLst>
                  <a:ext uri="{FF2B5EF4-FFF2-40B4-BE49-F238E27FC236}">
                    <a16:creationId xmlns:a16="http://schemas.microsoft.com/office/drawing/2014/main" id="{0CA9E473-71F5-B3E3-221C-B2859F2FE1BB}"/>
                  </a:ext>
                </a:extLst>
              </p14:cNvPr>
              <p14:cNvContentPartPr/>
              <p14:nvPr/>
            </p14:nvContentPartPr>
            <p14:xfrm>
              <a:off x="4432900" y="4208520"/>
              <a:ext cx="1608480" cy="1216800"/>
            </p14:xfrm>
          </p:contentPart>
        </mc:Choice>
        <mc:Fallback xmlns="">
          <p:pic>
            <p:nvPicPr>
              <p:cNvPr id="57347" name="Ink 57346">
                <a:extLst>
                  <a:ext uri="{FF2B5EF4-FFF2-40B4-BE49-F238E27FC236}">
                    <a16:creationId xmlns:a16="http://schemas.microsoft.com/office/drawing/2014/main" id="{0CA9E473-71F5-B3E3-221C-B2859F2FE1B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424260" y="4199880"/>
                <a:ext cx="1626120" cy="123444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ECC27DC4-E96C-6BBB-F665-1244CAD2F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4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4906"/>
    </mc:Choice>
    <mc:Fallback xmlns="">
      <p:transition advClick="0" advTm="64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789560" y="2362200"/>
            <a:ext cx="75648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13C: </a:t>
            </a:r>
            <a:r>
              <a:rPr lang="en-US" sz="4400" b="1" dirty="0" err="1">
                <a:solidFill>
                  <a:schemeClr val="bg1"/>
                </a:solidFill>
              </a:rPr>
              <a:t>Maths</a:t>
            </a:r>
            <a:r>
              <a:rPr lang="en-US" sz="4400" b="1" dirty="0">
                <a:solidFill>
                  <a:schemeClr val="bg1"/>
                </a:solidFill>
              </a:rPr>
              <a:t> of entanglement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C87A00-1061-E1C1-CDE7-5AF83B772099}"/>
                  </a:ext>
                </a:extLst>
              </p14:cNvPr>
              <p14:cNvContentPartPr/>
              <p14:nvPr/>
            </p14:nvContentPartPr>
            <p14:xfrm>
              <a:off x="2887200" y="46238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C87A00-1061-E1C1-CDE7-5AF83B7720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8200" y="461520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277F71-1E00-5433-7B0C-FB903C002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978"/>
    </mc:Choice>
    <mc:Fallback xmlns="">
      <p:transition advClick="0" advTm="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3115326" y="234237"/>
            <a:ext cx="2707793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700" dirty="0">
                <a:solidFill>
                  <a:srgbClr val="0000FF"/>
                </a:solidFill>
              </a:rPr>
              <a:t>Polarized Light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D20CC83-A5BF-2FF2-4D0A-6C90ED6C046E}"/>
              </a:ext>
            </a:extLst>
          </p:cNvPr>
          <p:cNvSpPr/>
          <p:nvPr/>
        </p:nvSpPr>
        <p:spPr>
          <a:xfrm>
            <a:off x="743554" y="1515357"/>
            <a:ext cx="346841" cy="2081048"/>
          </a:xfrm>
          <a:prstGeom prst="ellipse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 w="38100"/>
          <a:scene3d>
            <a:camera prst="orthographicFront">
              <a:rot lat="0" lon="20699996" rev="0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E7ADF6-5FC7-8D66-3579-17EA66F7AA78}"/>
              </a:ext>
            </a:extLst>
          </p:cNvPr>
          <p:cNvSpPr/>
          <p:nvPr/>
        </p:nvSpPr>
        <p:spPr>
          <a:xfrm>
            <a:off x="1932466" y="1515357"/>
            <a:ext cx="346841" cy="2081048"/>
          </a:xfrm>
          <a:prstGeom prst="ellipse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 w="38100"/>
          <a:scene3d>
            <a:camera prst="orthographicFront">
              <a:rot lat="0" lon="20699996" rev="0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3F87DB-77BA-3190-E211-F7A7D5C461BD}"/>
              </a:ext>
            </a:extLst>
          </p:cNvPr>
          <p:cNvSpPr/>
          <p:nvPr/>
        </p:nvSpPr>
        <p:spPr>
          <a:xfrm>
            <a:off x="7674404" y="1515357"/>
            <a:ext cx="346841" cy="2081048"/>
          </a:xfrm>
          <a:prstGeom prst="ellipse">
            <a:avLst/>
          </a:prstGeom>
          <a:pattFill prst="ltHorz">
            <a:fgClr>
              <a:schemeClr val="accent1"/>
            </a:fgClr>
            <a:bgClr>
              <a:schemeClr val="bg1"/>
            </a:bgClr>
          </a:pattFill>
          <a:ln w="38100"/>
          <a:scene3d>
            <a:camera prst="orthographicFront">
              <a:rot lat="0" lon="20699996" rev="0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A6EA4-E157-306D-4038-0D984D1D8FE5}"/>
              </a:ext>
            </a:extLst>
          </p:cNvPr>
          <p:cNvSpPr txBox="1"/>
          <p:nvPr/>
        </p:nvSpPr>
        <p:spPr>
          <a:xfrm>
            <a:off x="640835" y="3768419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A               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E8B15-020C-74BD-3684-73C7499FF0E0}"/>
              </a:ext>
            </a:extLst>
          </p:cNvPr>
          <p:cNvSpPr txBox="1"/>
          <p:nvPr/>
        </p:nvSpPr>
        <p:spPr>
          <a:xfrm>
            <a:off x="779617" y="4539886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P(AC) = 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539C4E1-9F64-5C50-A25A-72BC80904AD6}"/>
              </a:ext>
            </a:extLst>
          </p:cNvPr>
          <p:cNvSpPr/>
          <p:nvPr/>
        </p:nvSpPr>
        <p:spPr>
          <a:xfrm>
            <a:off x="5268011" y="1515357"/>
            <a:ext cx="346841" cy="2081048"/>
          </a:xfrm>
          <a:prstGeom prst="ellipse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 w="38100"/>
          <a:scene3d>
            <a:camera prst="orthographicFront">
              <a:rot lat="0" lon="20699996" rev="0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6EAF1D-EC9E-0F98-1A10-9D0645722DC7}"/>
              </a:ext>
            </a:extLst>
          </p:cNvPr>
          <p:cNvSpPr/>
          <p:nvPr/>
        </p:nvSpPr>
        <p:spPr>
          <a:xfrm>
            <a:off x="6456922" y="1515357"/>
            <a:ext cx="346841" cy="2081048"/>
          </a:xfrm>
          <a:prstGeom prst="ellipse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solidFill>
              <a:schemeClr val="accent1">
                <a:shade val="50000"/>
              </a:schemeClr>
            </a:solidFill>
          </a:ln>
          <a:scene3d>
            <a:camera prst="orthographicFront">
              <a:rot lat="0" lon="20699996" rev="0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6C3C6-E295-FA2C-1083-26A55321EA40}"/>
              </a:ext>
            </a:extLst>
          </p:cNvPr>
          <p:cNvSpPr txBox="1"/>
          <p:nvPr/>
        </p:nvSpPr>
        <p:spPr>
          <a:xfrm>
            <a:off x="5116801" y="3768419"/>
            <a:ext cx="293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A               B                 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E02194-6630-8932-6684-C3FA7A5E06A9}"/>
              </a:ext>
            </a:extLst>
          </p:cNvPr>
          <p:cNvSpPr txBox="1"/>
          <p:nvPr/>
        </p:nvSpPr>
        <p:spPr>
          <a:xfrm>
            <a:off x="5099129" y="434820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P(AB) = cos</a:t>
            </a:r>
            <a:r>
              <a:rPr lang="en-US" sz="1800" b="1" baseline="30000" dirty="0">
                <a:latin typeface="Comic Sans MS" panose="030F09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(45</a:t>
            </a:r>
            <a:r>
              <a:rPr lang="en-US" sz="1800" b="1" baseline="30000" dirty="0">
                <a:latin typeface="Comic Sans MS" panose="030F0902030302020204" pitchFamily="66" charset="0"/>
                <a:cs typeface="Times New Roman" panose="02020603050405020304" pitchFamily="18" charset="0"/>
              </a:rPr>
              <a:t>0</a:t>
            </a: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) = 1/2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00FC6-5E3C-6CF8-17C0-FFC99C8172F0}"/>
              </a:ext>
            </a:extLst>
          </p:cNvPr>
          <p:cNvSpPr txBox="1"/>
          <p:nvPr/>
        </p:nvSpPr>
        <p:spPr>
          <a:xfrm>
            <a:off x="5105400" y="4694451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P(BC) = cos</a:t>
            </a:r>
            <a:r>
              <a:rPr lang="en-US" sz="1800" b="1" baseline="30000" dirty="0">
                <a:latin typeface="Comic Sans MS" panose="030F0902030302020204" pitchFamily="66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(45</a:t>
            </a:r>
            <a:r>
              <a:rPr lang="en-US" sz="1800" b="1" baseline="30000" dirty="0">
                <a:latin typeface="Comic Sans MS" panose="030F0902030302020204" pitchFamily="66" charset="0"/>
                <a:cs typeface="Times New Roman" panose="02020603050405020304" pitchFamily="18" charset="0"/>
              </a:rPr>
              <a:t>0</a:t>
            </a: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) = 1/2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CF1B61-4816-F3C8-DB0C-FA7A1D88E160}"/>
              </a:ext>
            </a:extLst>
          </p:cNvPr>
          <p:cNvSpPr txBox="1"/>
          <p:nvPr/>
        </p:nvSpPr>
        <p:spPr>
          <a:xfrm>
            <a:off x="5098022" y="5052241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latin typeface="Comic Sans MS" panose="030F0902030302020204" pitchFamily="66" charset="0"/>
                <a:cs typeface="Times New Roman" panose="02020603050405020304" pitchFamily="18" charset="0"/>
              </a:rPr>
              <a:t>P(AC) = P(AB).P(BC) = 1/4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F9A3E6F6-6E18-6EBE-F916-AC8D4775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56281"/>
            <a:ext cx="80762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700" dirty="0">
                <a:solidFill>
                  <a:srgbClr val="0000FF"/>
                </a:solidFill>
              </a:rPr>
              <a:t>Inserting a middle layer improved transmission!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6B3210-13A6-BC83-5983-2EDBC90E5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5840"/>
    </mc:Choice>
    <mc:Fallback xmlns="">
      <p:transition advClick="0" advTm="9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>
            <a:extLst>
              <a:ext uri="{FF2B5EF4-FFF2-40B4-BE49-F238E27FC236}">
                <a16:creationId xmlns:a16="http://schemas.microsoft.com/office/drawing/2014/main" id="{1FA59297-AA98-51FF-569A-0323E734C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411" y="1028701"/>
            <a:ext cx="6983002" cy="499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EPR Paradox:</a:t>
            </a:r>
          </a:p>
          <a:p>
            <a:pPr marL="0" indent="0" eaLnBrk="1" hangingPunct="1">
              <a:buNone/>
            </a:pPr>
            <a:endParaRPr lang="en-US" altLang="en-US" sz="27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Pion decay  two entangled states in a</a:t>
            </a: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singlet (e and e+ with opposite spins)</a:t>
            </a:r>
          </a:p>
          <a:p>
            <a:pPr marL="0" indent="0" eaLnBrk="1" hangingPunct="1">
              <a:buNone/>
            </a:pPr>
            <a:endParaRPr lang="en-US" altLang="en-US" sz="27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en-US" sz="2700" dirty="0">
                <a:latin typeface="Comic Sans MS" panose="030F0702030302020204" pitchFamily="66" charset="0"/>
                <a:sym typeface="Wingdings" panose="05000000000000000000" pitchFamily="2" charset="2"/>
              </a:rPr>
              <a:t>|</a:t>
            </a:r>
            <a:r>
              <a:rPr lang="en-US" altLang="en-US" sz="27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0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0</a:t>
            </a:r>
            <a:r>
              <a:rPr lang="en-US" altLang="en-US" sz="2700" dirty="0">
                <a:latin typeface="Comic Sans MS" panose="030F0702030302020204" pitchFamily="66" charset="0"/>
                <a:sym typeface="Wingdings" panose="05000000000000000000" pitchFamily="2" charset="2"/>
              </a:rPr>
              <a:t>&gt; + |</a:t>
            </a:r>
            <a:r>
              <a:rPr lang="en-US" altLang="en-US" sz="27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en-US" altLang="en-US" sz="2700" dirty="0">
                <a:latin typeface="Comic Sans MS" panose="030F0702030302020204" pitchFamily="66" charset="0"/>
                <a:sym typeface="Wingdings" panose="05000000000000000000" pitchFamily="2" charset="2"/>
              </a:rPr>
              <a:t>&gt;   Move far far away</a:t>
            </a:r>
          </a:p>
          <a:p>
            <a:pPr marL="0" indent="0" eaLnBrk="1" hangingPunct="1">
              <a:buNone/>
            </a:pPr>
            <a:r>
              <a:rPr lang="en-US" altLang="en-US" sz="27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en-US" sz="2700" dirty="0">
                <a:latin typeface="Comic Sans MS" panose="030F0702030302020204" pitchFamily="66" charset="0"/>
                <a:sym typeface="Wingdings" panose="05000000000000000000" pitchFamily="2" charset="2"/>
              </a:rPr>
              <a:t>Measure bit 1  </a:t>
            </a:r>
            <a:r>
              <a:rPr lang="en-US" altLang="en-US" sz="27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0</a:t>
            </a:r>
            <a:r>
              <a:rPr lang="en-US" altLang="en-US" sz="27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en-US" sz="2700" dirty="0">
                <a:latin typeface="Comic Sans MS" panose="030F0702030302020204" pitchFamily="66" charset="0"/>
                <a:sym typeface="Wingdings" panose="05000000000000000000" pitchFamily="2" charset="2"/>
              </a:rPr>
              <a:t>Bit 2 must collapse to </a:t>
            </a:r>
            <a:r>
              <a:rPr lang="en-US" altLang="en-US" sz="27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0</a:t>
            </a:r>
            <a:r>
              <a:rPr lang="en-US" altLang="en-US" sz="2700" dirty="0">
                <a:latin typeface="Comic Sans MS" panose="030F0702030302020204" pitchFamily="66" charset="0"/>
                <a:sym typeface="Wingdings" panose="05000000000000000000" pitchFamily="2" charset="2"/>
              </a:rPr>
              <a:t> instantly !!</a:t>
            </a:r>
          </a:p>
          <a:p>
            <a:pPr marL="0" indent="0" eaLnBrk="1" hangingPunct="1">
              <a:buNone/>
            </a:pPr>
            <a:r>
              <a:rPr lang="en-US" altLang="en-US" sz="2700" dirty="0">
                <a:latin typeface="Comic Sans MS" panose="030F0702030302020204" pitchFamily="66" charset="0"/>
                <a:sym typeface="Wingdings" panose="05000000000000000000" pitchFamily="2" charset="2"/>
              </a:rPr>
              <a:t>(Nonlocality since light needs finite time)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6EFB30-CB91-99AF-02EF-06AC0E488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8714"/>
    </mc:Choice>
    <mc:Fallback xmlns="">
      <p:transition advClick="0" advTm="12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99" y="1657350"/>
            <a:ext cx="6146234" cy="349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Is entanglement real?</a:t>
            </a:r>
          </a:p>
          <a:p>
            <a:pPr eaLnBrk="1" hangingPunct="1"/>
            <a:endParaRPr lang="en-US" altLang="en-US" sz="27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Could uncertainty accommodate </a:t>
            </a: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 hidden variable?</a:t>
            </a:r>
          </a:p>
          <a:p>
            <a:pPr marL="0" indent="0" eaLnBrk="1" hangingPunct="1">
              <a:buNone/>
            </a:pPr>
            <a:endParaRPr lang="en-US" altLang="en-US" sz="2700" dirty="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Is uncertainty just in knowledge</a:t>
            </a:r>
          </a:p>
          <a:p>
            <a:pPr marL="0" indent="0" eaLnBrk="1" hangingPunct="1">
              <a:buNone/>
            </a:pPr>
            <a:r>
              <a:rPr lang="en-US" altLang="en-US" sz="27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or fundamental ??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193B1D-6E32-AD6B-C913-8141F2879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936"/>
    </mc:Choice>
    <mc:Fallback xmlns="">
      <p:transition advClick="0" advTm="1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2099828" y="-5293"/>
            <a:ext cx="4905510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Quantum states are vectors</a:t>
            </a:r>
          </a:p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Operations are matrices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667C6C-A638-1A8E-BB3B-9CE2FEAB18FB}"/>
              </a:ext>
            </a:extLst>
          </p:cNvPr>
          <p:cNvGrpSpPr/>
          <p:nvPr/>
        </p:nvGrpSpPr>
        <p:grpSpPr>
          <a:xfrm>
            <a:off x="1135712" y="1797573"/>
            <a:ext cx="3847333" cy="1622128"/>
            <a:chOff x="297924" y="1900535"/>
            <a:chExt cx="3847333" cy="162212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8B4E2D2-61D1-80D8-F645-1D82070A1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2551" y="1990726"/>
              <a:ext cx="46037" cy="15319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56564 h 1955251"/>
                <a:gd name="T4" fmla="*/ 0 w 334180"/>
                <a:gd name="T5" fmla="*/ 584966 h 1955251"/>
                <a:gd name="T6" fmla="*/ 1260 w 334180"/>
                <a:gd name="T7" fmla="*/ 882581 h 1955251"/>
                <a:gd name="T8" fmla="*/ 5984 w 334180"/>
                <a:gd name="T9" fmla="*/ 1200720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EF98F19-7139-7003-9A28-FE2F85C6102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01962" y="2011363"/>
              <a:ext cx="46038" cy="15065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48038 h 1955251"/>
                <a:gd name="T4" fmla="*/ 0 w 334180"/>
                <a:gd name="T5" fmla="*/ 565526 h 1955251"/>
                <a:gd name="T6" fmla="*/ 1260 w 334180"/>
                <a:gd name="T7" fmla="*/ 853251 h 1955251"/>
                <a:gd name="T8" fmla="*/ 5983 w 334180"/>
                <a:gd name="T9" fmla="*/ 1160818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TextBox 68">
              <a:extLst>
                <a:ext uri="{FF2B5EF4-FFF2-40B4-BE49-F238E27FC236}">
                  <a16:creationId xmlns:a16="http://schemas.microsoft.com/office/drawing/2014/main" id="{D9310530-4818-FBF1-B885-C5D960F84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7304" y="1990726"/>
              <a:ext cx="49564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00 </a:t>
              </a:r>
            </a:p>
          </p:txBody>
        </p:sp>
        <p:sp>
          <p:nvSpPr>
            <p:cNvPr id="19" name="TextBox 65">
              <a:extLst>
                <a:ext uri="{FF2B5EF4-FFF2-40B4-BE49-F238E27FC236}">
                  <a16:creationId xmlns:a16="http://schemas.microsoft.com/office/drawing/2014/main" id="{0C9CFF6D-B4D2-13C9-6BC3-3B35BDC31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9195" y="2514600"/>
              <a:ext cx="4331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latin typeface="Comic Sans MS" charset="0"/>
                </a:rPr>
                <a:t>= 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593F54F-FE29-EE18-61F6-B7CB30FA7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24" y="1981200"/>
              <a:ext cx="46037" cy="15319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56564 h 1955251"/>
                <a:gd name="T4" fmla="*/ 0 w 334180"/>
                <a:gd name="T5" fmla="*/ 584966 h 1955251"/>
                <a:gd name="T6" fmla="*/ 1260 w 334180"/>
                <a:gd name="T7" fmla="*/ 882581 h 1955251"/>
                <a:gd name="T8" fmla="*/ 5984 w 334180"/>
                <a:gd name="T9" fmla="*/ 1200720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C639387-DF20-B005-5150-D6F8264B677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248961" y="1981200"/>
              <a:ext cx="46038" cy="15065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48038 h 1955251"/>
                <a:gd name="T4" fmla="*/ 0 w 334180"/>
                <a:gd name="T5" fmla="*/ 565526 h 1955251"/>
                <a:gd name="T6" fmla="*/ 1260 w 334180"/>
                <a:gd name="T7" fmla="*/ 853251 h 1955251"/>
                <a:gd name="T8" fmla="*/ 5983 w 334180"/>
                <a:gd name="T9" fmla="*/ 1160818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TextBox 68">
              <a:extLst>
                <a:ext uri="{FF2B5EF4-FFF2-40B4-BE49-F238E27FC236}">
                  <a16:creationId xmlns:a16="http://schemas.microsoft.com/office/drawing/2014/main" id="{77AF3534-0F61-4D97-7268-CCD17CF2C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665" y="1905000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CBD0DB-7576-47D3-2302-2D4990B3C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0146" y="1986653"/>
              <a:ext cx="46037" cy="15319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56564 h 1955251"/>
                <a:gd name="T4" fmla="*/ 0 w 334180"/>
                <a:gd name="T5" fmla="*/ 584966 h 1955251"/>
                <a:gd name="T6" fmla="*/ 1260 w 334180"/>
                <a:gd name="T7" fmla="*/ 882581 h 1955251"/>
                <a:gd name="T8" fmla="*/ 5984 w 334180"/>
                <a:gd name="T9" fmla="*/ 1200720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30B5EFD-64AC-AD75-6430-8BAF1729C5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097674" y="2007290"/>
              <a:ext cx="46038" cy="15065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48038 h 1955251"/>
                <a:gd name="T4" fmla="*/ 0 w 334180"/>
                <a:gd name="T5" fmla="*/ 565526 h 1955251"/>
                <a:gd name="T6" fmla="*/ 1260 w 334180"/>
                <a:gd name="T7" fmla="*/ 853251 h 1955251"/>
                <a:gd name="T8" fmla="*/ 5983 w 334180"/>
                <a:gd name="T9" fmla="*/ 1160818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TextBox 68">
              <a:extLst>
                <a:ext uri="{FF2B5EF4-FFF2-40B4-BE49-F238E27FC236}">
                  <a16:creationId xmlns:a16="http://schemas.microsoft.com/office/drawing/2014/main" id="{6D65DE75-9DE1-0F5F-FE4B-AAC21453F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976" y="2370892"/>
              <a:ext cx="4635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01 </a:t>
              </a:r>
            </a:p>
          </p:txBody>
        </p:sp>
        <p:sp>
          <p:nvSpPr>
            <p:cNvPr id="26" name="TextBox 68">
              <a:extLst>
                <a:ext uri="{FF2B5EF4-FFF2-40B4-BE49-F238E27FC236}">
                  <a16:creationId xmlns:a16="http://schemas.microsoft.com/office/drawing/2014/main" id="{D6BE58BA-0243-54B7-2267-DE45B5977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045" y="2713911"/>
              <a:ext cx="4026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10</a:t>
              </a:r>
            </a:p>
          </p:txBody>
        </p:sp>
        <p:sp>
          <p:nvSpPr>
            <p:cNvPr id="27" name="TextBox 68">
              <a:extLst>
                <a:ext uri="{FF2B5EF4-FFF2-40B4-BE49-F238E27FC236}">
                  <a16:creationId xmlns:a16="http://schemas.microsoft.com/office/drawing/2014/main" id="{F9EFA2C5-5A17-DB81-B412-49A463CC9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722" y="3054239"/>
              <a:ext cx="3706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11</a:t>
              </a:r>
            </a:p>
          </p:txBody>
        </p:sp>
        <p:sp>
          <p:nvSpPr>
            <p:cNvPr id="28" name="TextBox 68">
              <a:extLst>
                <a:ext uri="{FF2B5EF4-FFF2-40B4-BE49-F238E27FC236}">
                  <a16:creationId xmlns:a16="http://schemas.microsoft.com/office/drawing/2014/main" id="{876ADE40-D75B-782F-9D00-9F6F4C179F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830" y="2033172"/>
              <a:ext cx="49564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00 </a:t>
              </a:r>
            </a:p>
          </p:txBody>
        </p:sp>
        <p:sp>
          <p:nvSpPr>
            <p:cNvPr id="29" name="TextBox 68">
              <a:extLst>
                <a:ext uri="{FF2B5EF4-FFF2-40B4-BE49-F238E27FC236}">
                  <a16:creationId xmlns:a16="http://schemas.microsoft.com/office/drawing/2014/main" id="{BA7948B6-4C16-B734-C30C-F201183A8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1669" y="2404646"/>
              <a:ext cx="4635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01 </a:t>
              </a:r>
            </a:p>
          </p:txBody>
        </p:sp>
        <p:sp>
          <p:nvSpPr>
            <p:cNvPr id="35" name="TextBox 68">
              <a:extLst>
                <a:ext uri="{FF2B5EF4-FFF2-40B4-BE49-F238E27FC236}">
                  <a16:creationId xmlns:a16="http://schemas.microsoft.com/office/drawing/2014/main" id="{6F54ADAF-6B00-60C1-8078-219938A1C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1525" y="2751892"/>
              <a:ext cx="3706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11</a:t>
              </a:r>
            </a:p>
          </p:txBody>
        </p:sp>
        <p:sp>
          <p:nvSpPr>
            <p:cNvPr id="37" name="TextBox 68">
              <a:extLst>
                <a:ext uri="{FF2B5EF4-FFF2-40B4-BE49-F238E27FC236}">
                  <a16:creationId xmlns:a16="http://schemas.microsoft.com/office/drawing/2014/main" id="{8A3419F4-315B-7335-8618-7D4F40023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1926" y="3090446"/>
              <a:ext cx="4026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10</a:t>
              </a:r>
            </a:p>
          </p:txBody>
        </p:sp>
        <p:sp>
          <p:nvSpPr>
            <p:cNvPr id="38" name="TextBox 68">
              <a:extLst>
                <a:ext uri="{FF2B5EF4-FFF2-40B4-BE49-F238E27FC236}">
                  <a16:creationId xmlns:a16="http://schemas.microsoft.com/office/drawing/2014/main" id="{EC3AA3BF-5AF6-E719-E216-5E7C504C4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91" y="1900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39" name="TextBox 68">
              <a:extLst>
                <a:ext uri="{FF2B5EF4-FFF2-40B4-BE49-F238E27FC236}">
                  <a16:creationId xmlns:a16="http://schemas.microsoft.com/office/drawing/2014/main" id="{4CFAAA59-B446-AA21-1D0D-1EDD0C1A2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573" y="1905000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40" name="TextBox 68">
              <a:extLst>
                <a:ext uri="{FF2B5EF4-FFF2-40B4-BE49-F238E27FC236}">
                  <a16:creationId xmlns:a16="http://schemas.microsoft.com/office/drawing/2014/main" id="{D1C689F0-8535-3326-31E8-22EC03A4A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973" y="1905000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41" name="TextBox 68">
              <a:extLst>
                <a:ext uri="{FF2B5EF4-FFF2-40B4-BE49-F238E27FC236}">
                  <a16:creationId xmlns:a16="http://schemas.microsoft.com/office/drawing/2014/main" id="{79642399-D50E-3451-D5DC-96AAC853D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465" y="2281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42" name="TextBox 68">
              <a:extLst>
                <a:ext uri="{FF2B5EF4-FFF2-40B4-BE49-F238E27FC236}">
                  <a16:creationId xmlns:a16="http://schemas.microsoft.com/office/drawing/2014/main" id="{DF595D60-1BA9-852B-79FD-19D053209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091" y="2277070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82" name="TextBox 68">
              <a:extLst>
                <a:ext uri="{FF2B5EF4-FFF2-40B4-BE49-F238E27FC236}">
                  <a16:creationId xmlns:a16="http://schemas.microsoft.com/office/drawing/2014/main" id="{58E253C9-36DB-1877-68FB-A8D2CB5189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573" y="2281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18" name="TextBox 68">
              <a:extLst>
                <a:ext uri="{FF2B5EF4-FFF2-40B4-BE49-F238E27FC236}">
                  <a16:creationId xmlns:a16="http://schemas.microsoft.com/office/drawing/2014/main" id="{3A4CF944-11A1-5576-775D-0578923BA0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973" y="2281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4" name="TextBox 68">
              <a:extLst>
                <a:ext uri="{FF2B5EF4-FFF2-40B4-BE49-F238E27FC236}">
                  <a16:creationId xmlns:a16="http://schemas.microsoft.com/office/drawing/2014/main" id="{5A32D3AA-C513-6C49-579F-ACFB4BA2EB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465" y="2683568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5" name="TextBox 68">
              <a:extLst>
                <a:ext uri="{FF2B5EF4-FFF2-40B4-BE49-F238E27FC236}">
                  <a16:creationId xmlns:a16="http://schemas.microsoft.com/office/drawing/2014/main" id="{7259EC92-0A07-ABFF-C921-4DEEC3162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91" y="2679103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6" name="TextBox 68">
              <a:extLst>
                <a:ext uri="{FF2B5EF4-FFF2-40B4-BE49-F238E27FC236}">
                  <a16:creationId xmlns:a16="http://schemas.microsoft.com/office/drawing/2014/main" id="{D29194D5-AB4B-B90A-5FE6-87683EA44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573" y="2683568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7" name="TextBox 68">
              <a:extLst>
                <a:ext uri="{FF2B5EF4-FFF2-40B4-BE49-F238E27FC236}">
                  <a16:creationId xmlns:a16="http://schemas.microsoft.com/office/drawing/2014/main" id="{9C394314-5C0E-CF43-E338-B728E7614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173" y="2683568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128" name="TextBox 68">
              <a:extLst>
                <a:ext uri="{FF2B5EF4-FFF2-40B4-BE49-F238E27FC236}">
                  <a16:creationId xmlns:a16="http://schemas.microsoft.com/office/drawing/2014/main" id="{F1D45E09-70C9-B001-AAC6-76B730104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465" y="305246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29" name="TextBox 68">
              <a:extLst>
                <a:ext uri="{FF2B5EF4-FFF2-40B4-BE49-F238E27FC236}">
                  <a16:creationId xmlns:a16="http://schemas.microsoft.com/office/drawing/2014/main" id="{11C2DA11-9079-C181-7DC1-BAD881BB4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91" y="3048000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130" name="TextBox 68">
              <a:extLst>
                <a:ext uri="{FF2B5EF4-FFF2-40B4-BE49-F238E27FC236}">
                  <a16:creationId xmlns:a16="http://schemas.microsoft.com/office/drawing/2014/main" id="{022AE84F-68C2-E18C-7A72-C255C5958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773" y="3052465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131" name="TextBox 68">
              <a:extLst>
                <a:ext uri="{FF2B5EF4-FFF2-40B4-BE49-F238E27FC236}">
                  <a16:creationId xmlns:a16="http://schemas.microsoft.com/office/drawing/2014/main" id="{F175055E-0DDA-F400-0466-59BAF4ACF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973" y="305246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698C4D18-0EED-9A56-D334-064F7F27CE47}"/>
                  </a:ext>
                </a:extLst>
              </p14:cNvPr>
              <p14:cNvContentPartPr/>
              <p14:nvPr/>
            </p14:nvContentPartPr>
            <p14:xfrm>
              <a:off x="1083433" y="3330303"/>
              <a:ext cx="2092320" cy="42228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698C4D18-0EED-9A56-D334-064F7F27CE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433" y="3321303"/>
                <a:ext cx="2109960" cy="43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F1DCF46-7F40-FC53-EF43-7BFFA7E7F88D}"/>
              </a:ext>
            </a:extLst>
          </p:cNvPr>
          <p:cNvGrpSpPr/>
          <p:nvPr/>
        </p:nvGrpSpPr>
        <p:grpSpPr>
          <a:xfrm>
            <a:off x="1412833" y="4043823"/>
            <a:ext cx="791280" cy="228960"/>
            <a:chOff x="2376949" y="3389250"/>
            <a:chExt cx="79128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FEACDE6-4C36-ECE5-BB7F-A268E6FA0C34}"/>
                    </a:ext>
                  </a:extLst>
                </p14:cNvPr>
                <p14:cNvContentPartPr/>
                <p14:nvPr/>
              </p14:nvContentPartPr>
              <p14:xfrm>
                <a:off x="2376949" y="3404730"/>
                <a:ext cx="327600" cy="2134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FEACDE6-4C36-ECE5-BB7F-A268E6FA0C3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68309" y="3395730"/>
                  <a:ext cx="3452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5680DC9-3DA8-DF95-0B70-2A4C21BC98C9}"/>
                    </a:ext>
                  </a:extLst>
                </p14:cNvPr>
                <p14:cNvContentPartPr/>
                <p14:nvPr/>
              </p14:nvContentPartPr>
              <p14:xfrm>
                <a:off x="2784109" y="3464130"/>
                <a:ext cx="112320" cy="835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5680DC9-3DA8-DF95-0B70-2A4C21BC98C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75109" y="3455130"/>
                  <a:ext cx="1299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30DAC7C-7441-A914-1C16-E8136BC75E66}"/>
                    </a:ext>
                  </a:extLst>
                </p14:cNvPr>
                <p14:cNvContentPartPr/>
                <p14:nvPr/>
              </p14:nvContentPartPr>
              <p14:xfrm>
                <a:off x="2973829" y="3389250"/>
                <a:ext cx="194400" cy="33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30DAC7C-7441-A914-1C16-E8136BC75E6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65189" y="3380610"/>
                  <a:ext cx="2120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80B6493-3345-E3AD-8D53-0B650EB506B6}"/>
                    </a:ext>
                  </a:extLst>
                </p14:cNvPr>
                <p14:cNvContentPartPr/>
                <p14:nvPr/>
              </p14:nvContentPartPr>
              <p14:xfrm>
                <a:off x="3064909" y="3413370"/>
                <a:ext cx="2880" cy="204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80B6493-3345-E3AD-8D53-0B650EB506B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56269" y="3404370"/>
                  <a:ext cx="20520" cy="22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BF9B437C-8A5A-E6C1-17DF-515A28D25482}"/>
              </a:ext>
            </a:extLst>
          </p:cNvPr>
          <p:cNvGrpSpPr/>
          <p:nvPr/>
        </p:nvGrpSpPr>
        <p:grpSpPr>
          <a:xfrm>
            <a:off x="6591518" y="2150621"/>
            <a:ext cx="827640" cy="851040"/>
            <a:chOff x="6949669" y="989723"/>
            <a:chExt cx="827640" cy="85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E073DF0-2EA8-44DB-A653-872CD6CFFAA5}"/>
                    </a:ext>
                  </a:extLst>
                </p14:cNvPr>
                <p14:cNvContentPartPr/>
                <p14:nvPr/>
              </p14:nvContentPartPr>
              <p14:xfrm>
                <a:off x="7346749" y="1063163"/>
                <a:ext cx="103680" cy="72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E073DF0-2EA8-44DB-A653-872CD6CFFAA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37749" y="1054523"/>
                  <a:ext cx="1213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DC6070A-8596-48E7-D184-011D8A50A444}"/>
                    </a:ext>
                  </a:extLst>
                </p14:cNvPr>
                <p14:cNvContentPartPr/>
                <p14:nvPr/>
              </p14:nvContentPartPr>
              <p14:xfrm>
                <a:off x="6949669" y="989723"/>
                <a:ext cx="150840" cy="2178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DC6070A-8596-48E7-D184-011D8A50A44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40669" y="980723"/>
                  <a:ext cx="1684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B8AE0C4-7871-AE48-459D-533B2721D6BC}"/>
                    </a:ext>
                  </a:extLst>
                </p14:cNvPr>
                <p14:cNvContentPartPr/>
                <p14:nvPr/>
              </p14:nvContentPartPr>
              <p14:xfrm>
                <a:off x="6955429" y="1113923"/>
                <a:ext cx="203400" cy="237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B8AE0C4-7871-AE48-459D-533B2721D6B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946789" y="1104923"/>
                  <a:ext cx="2210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777CE9B6-03A6-C9DA-C0B3-5946034A10FA}"/>
                    </a:ext>
                  </a:extLst>
                </p14:cNvPr>
                <p14:cNvContentPartPr/>
                <p14:nvPr/>
              </p14:nvContentPartPr>
              <p14:xfrm>
                <a:off x="7216069" y="1051643"/>
                <a:ext cx="550080" cy="835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777CE9B6-03A6-C9DA-C0B3-5946034A10F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207429" y="1042643"/>
                  <a:ext cx="56772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00EF3F0-78EA-D3A9-9024-4BB7C47F0395}"/>
                    </a:ext>
                  </a:extLst>
                </p14:cNvPr>
                <p14:cNvContentPartPr/>
                <p14:nvPr/>
              </p14:nvContentPartPr>
              <p14:xfrm>
                <a:off x="7324069" y="1111403"/>
                <a:ext cx="96480" cy="5572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00EF3F0-78EA-D3A9-9024-4BB7C47F039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315429" y="1102763"/>
                  <a:ext cx="11412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76B924D-9399-003A-E4CB-5E3984597917}"/>
                    </a:ext>
                  </a:extLst>
                </p14:cNvPr>
                <p14:cNvContentPartPr/>
                <p14:nvPr/>
              </p14:nvContentPartPr>
              <p14:xfrm>
                <a:off x="7162789" y="1593443"/>
                <a:ext cx="614520" cy="111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76B924D-9399-003A-E4CB-5E398459791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53789" y="1584803"/>
                  <a:ext cx="6321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76BB6E9-24AD-BE46-6610-BAB99B05C21E}"/>
                    </a:ext>
                  </a:extLst>
                </p14:cNvPr>
                <p14:cNvContentPartPr/>
                <p14:nvPr/>
              </p14:nvContentPartPr>
              <p14:xfrm>
                <a:off x="6962989" y="1574363"/>
                <a:ext cx="116640" cy="2664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76BB6E9-24AD-BE46-6610-BAB99B05C21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953989" y="1565723"/>
                  <a:ext cx="13428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C12ABB0-2415-083B-EAAE-66F4F432B52B}"/>
              </a:ext>
            </a:extLst>
          </p:cNvPr>
          <p:cNvGrpSpPr/>
          <p:nvPr/>
        </p:nvGrpSpPr>
        <p:grpSpPr>
          <a:xfrm>
            <a:off x="3281859" y="1605128"/>
            <a:ext cx="599040" cy="242640"/>
            <a:chOff x="4539469" y="1070723"/>
            <a:chExt cx="599040" cy="24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458A531-B8E3-46E5-2AA4-BC1882F867BA}"/>
                    </a:ext>
                  </a:extLst>
                </p14:cNvPr>
                <p14:cNvContentPartPr/>
                <p14:nvPr/>
              </p14:nvContentPartPr>
              <p14:xfrm>
                <a:off x="4658629" y="1070723"/>
                <a:ext cx="101880" cy="196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458A531-B8E3-46E5-2AA4-BC1882F867B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649989" y="1061723"/>
                  <a:ext cx="11952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FB81D59F-9B02-6DDD-EDEF-8F35A70582D4}"/>
                    </a:ext>
                  </a:extLst>
                </p14:cNvPr>
                <p14:cNvContentPartPr/>
                <p14:nvPr/>
              </p14:nvContentPartPr>
              <p14:xfrm>
                <a:off x="4693549" y="1205003"/>
                <a:ext cx="3960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FB81D59F-9B02-6DDD-EDEF-8F35A70582D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684549" y="1196363"/>
                  <a:ext cx="57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4E43952-12D9-1B0D-C53B-436B4EDF99B4}"/>
                    </a:ext>
                  </a:extLst>
                </p14:cNvPr>
                <p14:cNvContentPartPr/>
                <p14:nvPr/>
              </p14:nvContentPartPr>
              <p14:xfrm>
                <a:off x="4900549" y="1099523"/>
                <a:ext cx="114120" cy="1663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4E43952-12D9-1B0D-C53B-436B4EDF99B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891549" y="1090883"/>
                  <a:ext cx="1317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20E5C1BB-EBD7-4D12-CC7C-6E1378391653}"/>
                    </a:ext>
                  </a:extLst>
                </p14:cNvPr>
                <p14:cNvContentPartPr/>
                <p14:nvPr/>
              </p14:nvContentPartPr>
              <p14:xfrm>
                <a:off x="4539469" y="1269443"/>
                <a:ext cx="599040" cy="439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20E5C1BB-EBD7-4D12-CC7C-6E137839165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530829" y="1260443"/>
                  <a:ext cx="616680" cy="6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4F6E7807-FECA-57F1-C8DE-411B9EA48769}"/>
                  </a:ext>
                </a:extLst>
              </p14:cNvPr>
              <p14:cNvContentPartPr/>
              <p14:nvPr/>
            </p14:nvContentPartPr>
            <p14:xfrm>
              <a:off x="7552718" y="2130821"/>
              <a:ext cx="92520" cy="18684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4F6E7807-FECA-57F1-C8DE-411B9EA4876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44078" y="2121821"/>
                <a:ext cx="11016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8CF3BBEB-EBE2-25FC-A38D-11EF14B1157F}"/>
                  </a:ext>
                </a:extLst>
              </p14:cNvPr>
              <p14:cNvContentPartPr/>
              <p14:nvPr/>
            </p14:nvContentPartPr>
            <p14:xfrm>
              <a:off x="7520678" y="2728421"/>
              <a:ext cx="169200" cy="21708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8CF3BBEB-EBE2-25FC-A38D-11EF14B1157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511678" y="2719421"/>
                <a:ext cx="186840" cy="23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C288226-745C-9088-D838-10166F59A08D}"/>
              </a:ext>
            </a:extLst>
          </p:cNvPr>
          <p:cNvGrpSpPr/>
          <p:nvPr/>
        </p:nvGrpSpPr>
        <p:grpSpPr>
          <a:xfrm>
            <a:off x="4453659" y="1593968"/>
            <a:ext cx="677160" cy="339480"/>
            <a:chOff x="5711269" y="1059563"/>
            <a:chExt cx="677160" cy="33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C21D6AB-E950-9BDA-A027-F7DEFE2EFA55}"/>
                    </a:ext>
                  </a:extLst>
                </p14:cNvPr>
                <p14:cNvContentPartPr/>
                <p14:nvPr/>
              </p14:nvContentPartPr>
              <p14:xfrm>
                <a:off x="5860669" y="1099163"/>
                <a:ext cx="126000" cy="1692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C21D6AB-E950-9BDA-A027-F7DEFE2EFA5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52029" y="1090523"/>
                  <a:ext cx="1436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D001963-F271-FE10-ECC7-1D87696F2B57}"/>
                    </a:ext>
                  </a:extLst>
                </p14:cNvPr>
                <p14:cNvContentPartPr/>
                <p14:nvPr/>
              </p14:nvContentPartPr>
              <p14:xfrm>
                <a:off x="6111949" y="1059563"/>
                <a:ext cx="134640" cy="2142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D001963-F271-FE10-ECC7-1D87696F2B5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103309" y="1050563"/>
                  <a:ext cx="1522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E90170B6-BF34-712C-3406-37B26E525A3C}"/>
                    </a:ext>
                  </a:extLst>
                </p14:cNvPr>
                <p14:cNvContentPartPr/>
                <p14:nvPr/>
              </p14:nvContentPartPr>
              <p14:xfrm>
                <a:off x="5778949" y="1398683"/>
                <a:ext cx="360" cy="36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E90170B6-BF34-712C-3406-37B26E525A3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70309" y="13900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FC89001-729A-CE34-4076-FB558CB34300}"/>
                    </a:ext>
                  </a:extLst>
                </p14:cNvPr>
                <p14:cNvContentPartPr/>
                <p14:nvPr/>
              </p14:nvContentPartPr>
              <p14:xfrm>
                <a:off x="5711269" y="1305443"/>
                <a:ext cx="677160" cy="457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FC89001-729A-CE34-4076-FB558CB3430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702629" y="1296443"/>
                  <a:ext cx="694800" cy="6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98145467-8D7F-4A51-D924-223D3926978A}"/>
                  </a:ext>
                </a:extLst>
              </p14:cNvPr>
              <p14:cNvContentPartPr/>
              <p14:nvPr/>
            </p14:nvContentPartPr>
            <p14:xfrm>
              <a:off x="6169088" y="2234720"/>
              <a:ext cx="120600" cy="16704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98145467-8D7F-4A51-D924-223D3926978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160448" y="2226080"/>
                <a:ext cx="13824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F1C2C31C-FA80-2856-890C-FFBB4A7CAE27}"/>
                  </a:ext>
                </a:extLst>
              </p14:cNvPr>
              <p14:cNvContentPartPr/>
              <p14:nvPr/>
            </p14:nvContentPartPr>
            <p14:xfrm>
              <a:off x="6235328" y="2721800"/>
              <a:ext cx="2880" cy="23580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F1C2C31C-FA80-2856-890C-FFBB4A7CAE2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226688" y="2712800"/>
                <a:ext cx="205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46B0FD00-95D4-9285-2A57-17D4E44D6BED}"/>
                  </a:ext>
                </a:extLst>
              </p14:cNvPr>
              <p14:cNvContentPartPr/>
              <p14:nvPr/>
            </p14:nvContentPartPr>
            <p14:xfrm>
              <a:off x="3298088" y="3576440"/>
              <a:ext cx="568800" cy="136800"/>
            </p14:xfrm>
          </p:contentPart>
        </mc:Choice>
        <mc:Fallback xmlns=""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46B0FD00-95D4-9285-2A57-17D4E44D6BE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289088" y="3567440"/>
                <a:ext cx="586440" cy="15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5" name="Group 274">
            <a:extLst>
              <a:ext uri="{FF2B5EF4-FFF2-40B4-BE49-F238E27FC236}">
                <a16:creationId xmlns:a16="http://schemas.microsoft.com/office/drawing/2014/main" id="{359581FD-047A-F1A7-F6BD-713EFD8D29D9}"/>
              </a:ext>
            </a:extLst>
          </p:cNvPr>
          <p:cNvGrpSpPr/>
          <p:nvPr/>
        </p:nvGrpSpPr>
        <p:grpSpPr>
          <a:xfrm>
            <a:off x="1438328" y="1361000"/>
            <a:ext cx="922320" cy="357840"/>
            <a:chOff x="1247610" y="1137790"/>
            <a:chExt cx="92232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A69496A-038F-B534-5FEE-25FB9DEDAE87}"/>
                    </a:ext>
                  </a:extLst>
                </p14:cNvPr>
                <p14:cNvContentPartPr/>
                <p14:nvPr/>
              </p14:nvContentPartPr>
              <p14:xfrm>
                <a:off x="1247610" y="1246150"/>
                <a:ext cx="133920" cy="2354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A69496A-038F-B534-5FEE-25FB9DEDAE8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38610" y="1237150"/>
                  <a:ext cx="1515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C142CD47-22EA-7DE0-2CAF-146B37ED2A31}"/>
                    </a:ext>
                  </a:extLst>
                </p14:cNvPr>
                <p14:cNvContentPartPr/>
                <p14:nvPr/>
              </p14:nvContentPartPr>
              <p14:xfrm>
                <a:off x="1417890" y="1142470"/>
                <a:ext cx="101880" cy="14940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C142CD47-22EA-7DE0-2CAF-146B37ED2A3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409250" y="1133830"/>
                  <a:ext cx="1195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6DEDFA3A-7685-F4DE-EEDD-A40C7C943967}"/>
                    </a:ext>
                  </a:extLst>
                </p14:cNvPr>
                <p14:cNvContentPartPr/>
                <p14:nvPr/>
              </p14:nvContentPartPr>
              <p14:xfrm>
                <a:off x="1630290" y="1350910"/>
                <a:ext cx="140040" cy="813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6DEDFA3A-7685-F4DE-EEDD-A40C7C94396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621290" y="1341910"/>
                  <a:ext cx="1576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47229E54-E9C0-0153-46BE-442035B4B469}"/>
                    </a:ext>
                  </a:extLst>
                </p14:cNvPr>
                <p14:cNvContentPartPr/>
                <p14:nvPr/>
              </p14:nvContentPartPr>
              <p14:xfrm>
                <a:off x="1659090" y="1327150"/>
                <a:ext cx="101880" cy="1220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47229E54-E9C0-0153-46BE-442035B4B46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650450" y="1318510"/>
                  <a:ext cx="1195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84F7457B-2E3B-44F9-EEE7-600B30D4BC45}"/>
                    </a:ext>
                  </a:extLst>
                </p14:cNvPr>
                <p14:cNvContentPartPr/>
                <p14:nvPr/>
              </p14:nvContentPartPr>
              <p14:xfrm>
                <a:off x="1886610" y="1277830"/>
                <a:ext cx="144000" cy="2178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84F7457B-2E3B-44F9-EEE7-600B30D4BC4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877970" y="1269190"/>
                  <a:ext cx="1616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07EF3657-AB35-9F69-29B4-B899377A00DF}"/>
                    </a:ext>
                  </a:extLst>
                </p14:cNvPr>
                <p14:cNvContentPartPr/>
                <p14:nvPr/>
              </p14:nvContentPartPr>
              <p14:xfrm>
                <a:off x="2048610" y="1137790"/>
                <a:ext cx="121320" cy="1292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07EF3657-AB35-9F69-29B4-B899377A00D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039610" y="1128790"/>
                  <a:ext cx="138960" cy="146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9" name="TextBox 288">
            <a:extLst>
              <a:ext uri="{FF2B5EF4-FFF2-40B4-BE49-F238E27FC236}">
                <a16:creationId xmlns:a16="http://schemas.microsoft.com/office/drawing/2014/main" id="{989B038D-589D-389B-8EB4-628A90FB0E6B}"/>
              </a:ext>
            </a:extLst>
          </p:cNvPr>
          <p:cNvSpPr txBox="1"/>
          <p:nvPr/>
        </p:nvSpPr>
        <p:spPr>
          <a:xfrm>
            <a:off x="161336" y="5005621"/>
            <a:ext cx="2989921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For any operation (e.g. </a:t>
            </a:r>
            <a:r>
              <a:rPr lang="en-US" sz="1800" dirty="0" err="1"/>
              <a:t>R</a:t>
            </a:r>
            <a:r>
              <a:rPr lang="en-US" sz="1800" baseline="-25000" dirty="0" err="1"/>
              <a:t>k</a:t>
            </a:r>
            <a:r>
              <a:rPr lang="en-US" sz="1800" dirty="0"/>
              <a:t>,</a:t>
            </a:r>
          </a:p>
          <a:p>
            <a:pPr algn="l">
              <a:buNone/>
            </a:pPr>
            <a:r>
              <a:rPr lang="en-US" sz="1800" dirty="0"/>
              <a:t>QFT), need to check what</a:t>
            </a:r>
          </a:p>
          <a:p>
            <a:pPr algn="l">
              <a:buNone/>
            </a:pPr>
            <a:r>
              <a:rPr lang="en-US" sz="1800" dirty="0"/>
              <a:t>the states are and what </a:t>
            </a:r>
          </a:p>
          <a:p>
            <a:pPr algn="l">
              <a:buNone/>
            </a:pPr>
            <a:r>
              <a:rPr lang="en-US" sz="1800" dirty="0"/>
              <a:t>the operator is</a:t>
            </a:r>
          </a:p>
        </p:txBody>
      </p: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9559D339-2411-BC67-2A9F-CE431A79C70A}"/>
              </a:ext>
            </a:extLst>
          </p:cNvPr>
          <p:cNvGrpSpPr/>
          <p:nvPr/>
        </p:nvGrpSpPr>
        <p:grpSpPr>
          <a:xfrm>
            <a:off x="3690949" y="2844562"/>
            <a:ext cx="960480" cy="414360"/>
            <a:chOff x="3690949" y="2844562"/>
            <a:chExt cx="960480" cy="41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45A7057F-08D9-C4E4-0C9E-F4EDD875C092}"/>
                    </a:ext>
                  </a:extLst>
                </p14:cNvPr>
                <p14:cNvContentPartPr/>
                <p14:nvPr/>
              </p14:nvContentPartPr>
              <p14:xfrm>
                <a:off x="3690949" y="2844562"/>
                <a:ext cx="846000" cy="4118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45A7057F-08D9-C4E4-0C9E-F4EDD875C09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82309" y="2835562"/>
                  <a:ext cx="86364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806F8A3A-0386-84CC-0202-123F9843657E}"/>
                    </a:ext>
                  </a:extLst>
                </p14:cNvPr>
                <p14:cNvContentPartPr/>
                <p14:nvPr/>
              </p14:nvContentPartPr>
              <p14:xfrm>
                <a:off x="4368469" y="3135802"/>
                <a:ext cx="183960" cy="12312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806F8A3A-0386-84CC-0202-123F9843657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359469" y="3126802"/>
                  <a:ext cx="2016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F8984698-D057-6926-20CB-BC6A56895728}"/>
                    </a:ext>
                  </a:extLst>
                </p14:cNvPr>
                <p14:cNvContentPartPr/>
                <p14:nvPr/>
              </p14:nvContentPartPr>
              <p14:xfrm>
                <a:off x="3699589" y="2846002"/>
                <a:ext cx="951840" cy="3913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F8984698-D057-6926-20CB-BC6A5689572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690589" y="2837362"/>
                  <a:ext cx="969480" cy="40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id="{9D680B50-8129-3DF7-4CCA-142667869D44}"/>
              </a:ext>
            </a:extLst>
          </p:cNvPr>
          <p:cNvGrpSpPr/>
          <p:nvPr/>
        </p:nvGrpSpPr>
        <p:grpSpPr>
          <a:xfrm>
            <a:off x="4477563" y="4404082"/>
            <a:ext cx="3600408" cy="1968427"/>
            <a:chOff x="4477563" y="4404082"/>
            <a:chExt cx="3600408" cy="1968427"/>
          </a:xfrm>
        </p:grpSpPr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A57BF129-09F3-E5A9-9E44-797954E249DE}"/>
                </a:ext>
              </a:extLst>
            </p:cNvPr>
            <p:cNvGrpSpPr/>
            <p:nvPr/>
          </p:nvGrpSpPr>
          <p:grpSpPr>
            <a:xfrm>
              <a:off x="4477563" y="4971129"/>
              <a:ext cx="3600408" cy="1401380"/>
              <a:chOff x="4477563" y="4971129"/>
              <a:chExt cx="3600408" cy="1401380"/>
            </a:xfrm>
          </p:grpSpPr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D270BD5E-4F64-658D-1F4E-636DFCD7E024}"/>
                  </a:ext>
                </a:extLst>
              </p:cNvPr>
              <p:cNvGrpSpPr/>
              <p:nvPr/>
            </p:nvGrpSpPr>
            <p:grpSpPr>
              <a:xfrm>
                <a:off x="4477563" y="4971129"/>
                <a:ext cx="787320" cy="983160"/>
                <a:chOff x="1614469" y="4436110"/>
                <a:chExt cx="787320" cy="983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3">
                  <p14:nvContentPartPr>
                    <p14:cNvPr id="218" name="Ink 217">
                      <a:extLst>
                        <a:ext uri="{FF2B5EF4-FFF2-40B4-BE49-F238E27FC236}">
                          <a16:creationId xmlns:a16="http://schemas.microsoft.com/office/drawing/2014/main" id="{9AC1758F-9BC8-737B-1F83-D242001139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45309" y="4763350"/>
                    <a:ext cx="235080" cy="293760"/>
                  </p14:xfrm>
                </p:contentPart>
              </mc:Choice>
              <mc:Fallback xmlns="">
                <p:pic>
                  <p:nvPicPr>
                    <p:cNvPr id="218" name="Ink 217">
                      <a:extLst>
                        <a:ext uri="{FF2B5EF4-FFF2-40B4-BE49-F238E27FC236}">
                          <a16:creationId xmlns:a16="http://schemas.microsoft.com/office/drawing/2014/main" id="{9AC1758F-9BC8-737B-1F83-D24200113912}"/>
                        </a:ext>
                      </a:extLst>
                    </p:cNvPr>
                    <p:cNvPicPr/>
                    <p:nvPr/>
                  </p:nvPicPr>
                  <p:blipFill>
                    <a:blip r:embed="rId74"/>
                    <a:stretch>
                      <a:fillRect/>
                    </a:stretch>
                  </p:blipFill>
                  <p:spPr>
                    <a:xfrm>
                      <a:off x="1936669" y="4754710"/>
                      <a:ext cx="252720" cy="31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219" name="Ink 218">
                      <a:extLst>
                        <a:ext uri="{FF2B5EF4-FFF2-40B4-BE49-F238E27FC236}">
                          <a16:creationId xmlns:a16="http://schemas.microsoft.com/office/drawing/2014/main" id="{D479E8AE-9C76-86E5-1FA9-2B7CDCACFF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87229" y="4474630"/>
                    <a:ext cx="214560" cy="944640"/>
                  </p14:xfrm>
                </p:contentPart>
              </mc:Choice>
              <mc:Fallback xmlns="">
                <p:pic>
                  <p:nvPicPr>
                    <p:cNvPr id="219" name="Ink 218">
                      <a:extLst>
                        <a:ext uri="{FF2B5EF4-FFF2-40B4-BE49-F238E27FC236}">
                          <a16:creationId xmlns:a16="http://schemas.microsoft.com/office/drawing/2014/main" id="{D479E8AE-9C76-86E5-1FA9-2B7CDCACFF8B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>
                      <a:off x="2178229" y="4465630"/>
                      <a:ext cx="232200" cy="962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220" name="Ink 219">
                      <a:extLst>
                        <a:ext uri="{FF2B5EF4-FFF2-40B4-BE49-F238E27FC236}">
                          <a16:creationId xmlns:a16="http://schemas.microsoft.com/office/drawing/2014/main" id="{07D6A61D-3F2F-DF0F-9F08-971C17EC02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14469" y="4436110"/>
                    <a:ext cx="153720" cy="951840"/>
                  </p14:xfrm>
                </p:contentPart>
              </mc:Choice>
              <mc:Fallback xmlns="">
                <p:pic>
                  <p:nvPicPr>
                    <p:cNvPr id="220" name="Ink 219">
                      <a:extLst>
                        <a:ext uri="{FF2B5EF4-FFF2-40B4-BE49-F238E27FC236}">
                          <a16:creationId xmlns:a16="http://schemas.microsoft.com/office/drawing/2014/main" id="{07D6A61D-3F2F-DF0F-9F08-971C17EC0239}"/>
                        </a:ext>
                      </a:extLst>
                    </p:cNvPr>
                    <p:cNvPicPr/>
                    <p:nvPr/>
                  </p:nvPicPr>
                  <p:blipFill>
                    <a:blip r:embed="rId78"/>
                    <a:stretch>
                      <a:fillRect/>
                    </a:stretch>
                  </p:blipFill>
                  <p:spPr>
                    <a:xfrm>
                      <a:off x="1605469" y="4427470"/>
                      <a:ext cx="171360" cy="969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D075A425-F259-D386-AB28-78B7F6306985}"/>
                  </a:ext>
                </a:extLst>
              </p:cNvPr>
              <p:cNvGrpSpPr/>
              <p:nvPr/>
            </p:nvGrpSpPr>
            <p:grpSpPr>
              <a:xfrm>
                <a:off x="7262343" y="5090457"/>
                <a:ext cx="736560" cy="754560"/>
                <a:chOff x="4217989" y="4473910"/>
                <a:chExt cx="736560" cy="75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236" name="Ink 235">
                      <a:extLst>
                        <a:ext uri="{FF2B5EF4-FFF2-40B4-BE49-F238E27FC236}">
                          <a16:creationId xmlns:a16="http://schemas.microsoft.com/office/drawing/2014/main" id="{2547B39E-42D5-4940-A1BE-C42A043F43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17989" y="4473910"/>
                    <a:ext cx="225360" cy="740160"/>
                  </p14:xfrm>
                </p:contentPart>
              </mc:Choice>
              <mc:Fallback xmlns="">
                <p:pic>
                  <p:nvPicPr>
                    <p:cNvPr id="236" name="Ink 235">
                      <a:extLst>
                        <a:ext uri="{FF2B5EF4-FFF2-40B4-BE49-F238E27FC236}">
                          <a16:creationId xmlns:a16="http://schemas.microsoft.com/office/drawing/2014/main" id="{2547B39E-42D5-4940-A1BE-C42A043F43D2}"/>
                        </a:ext>
                      </a:extLst>
                    </p:cNvPr>
                    <p:cNvPicPr/>
                    <p:nvPr/>
                  </p:nvPicPr>
                  <p:blipFill>
                    <a:blip r:embed="rId80"/>
                    <a:stretch>
                      <a:fillRect/>
                    </a:stretch>
                  </p:blipFill>
                  <p:spPr>
                    <a:xfrm>
                      <a:off x="4208989" y="4464910"/>
                      <a:ext cx="243000" cy="757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237" name="Ink 236">
                      <a:extLst>
                        <a:ext uri="{FF2B5EF4-FFF2-40B4-BE49-F238E27FC236}">
                          <a16:creationId xmlns:a16="http://schemas.microsoft.com/office/drawing/2014/main" id="{82A1543B-73E3-FBB6-AF94-792FF2ADD74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86549" y="4761190"/>
                    <a:ext cx="249840" cy="172440"/>
                  </p14:xfrm>
                </p:contentPart>
              </mc:Choice>
              <mc:Fallback xmlns="">
                <p:pic>
                  <p:nvPicPr>
                    <p:cNvPr id="237" name="Ink 236">
                      <a:extLst>
                        <a:ext uri="{FF2B5EF4-FFF2-40B4-BE49-F238E27FC236}">
                          <a16:creationId xmlns:a16="http://schemas.microsoft.com/office/drawing/2014/main" id="{82A1543B-73E3-FBB6-AF94-792FF2ADD74D}"/>
                        </a:ext>
                      </a:extLst>
                    </p:cNvPr>
                    <p:cNvPicPr/>
                    <p:nvPr/>
                  </p:nvPicPr>
                  <p:blipFill>
                    <a:blip r:embed="rId82"/>
                    <a:stretch>
                      <a:fillRect/>
                    </a:stretch>
                  </p:blipFill>
                  <p:spPr>
                    <a:xfrm>
                      <a:off x="4477909" y="4752550"/>
                      <a:ext cx="267480" cy="19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238" name="Ink 237">
                      <a:extLst>
                        <a:ext uri="{FF2B5EF4-FFF2-40B4-BE49-F238E27FC236}">
                          <a16:creationId xmlns:a16="http://schemas.microsoft.com/office/drawing/2014/main" id="{F55EE3DA-90AB-E36E-3021-B92005426B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48909" y="4689550"/>
                    <a:ext cx="2880" cy="300960"/>
                  </p14:xfrm>
                </p:contentPart>
              </mc:Choice>
              <mc:Fallback xmlns="">
                <p:pic>
                  <p:nvPicPr>
                    <p:cNvPr id="238" name="Ink 237">
                      <a:extLst>
                        <a:ext uri="{FF2B5EF4-FFF2-40B4-BE49-F238E27FC236}">
                          <a16:creationId xmlns:a16="http://schemas.microsoft.com/office/drawing/2014/main" id="{F55EE3DA-90AB-E36E-3021-B92005426BC7}"/>
                        </a:ext>
                      </a:extLst>
                    </p:cNvPr>
                    <p:cNvPicPr/>
                    <p:nvPr/>
                  </p:nvPicPr>
                  <p:blipFill>
                    <a:blip r:embed="rId84"/>
                    <a:stretch>
                      <a:fillRect/>
                    </a:stretch>
                  </p:blipFill>
                  <p:spPr>
                    <a:xfrm>
                      <a:off x="4640269" y="4680550"/>
                      <a:ext cx="20520" cy="318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239" name="Ink 238">
                      <a:extLst>
                        <a:ext uri="{FF2B5EF4-FFF2-40B4-BE49-F238E27FC236}">
                          <a16:creationId xmlns:a16="http://schemas.microsoft.com/office/drawing/2014/main" id="{140FECC6-9687-AEC6-A188-F45F15A00FE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66989" y="4509910"/>
                    <a:ext cx="187560" cy="718560"/>
                  </p14:xfrm>
                </p:contentPart>
              </mc:Choice>
              <mc:Fallback xmlns="">
                <p:pic>
                  <p:nvPicPr>
                    <p:cNvPr id="239" name="Ink 238">
                      <a:extLst>
                        <a:ext uri="{FF2B5EF4-FFF2-40B4-BE49-F238E27FC236}">
                          <a16:creationId xmlns:a16="http://schemas.microsoft.com/office/drawing/2014/main" id="{140FECC6-9687-AEC6-A188-F45F15A00FEA}"/>
                        </a:ext>
                      </a:extLst>
                    </p:cNvPr>
                    <p:cNvPicPr/>
                    <p:nvPr/>
                  </p:nvPicPr>
                  <p:blipFill>
                    <a:blip r:embed="rId86"/>
                    <a:stretch>
                      <a:fillRect/>
                    </a:stretch>
                  </p:blipFill>
                  <p:spPr>
                    <a:xfrm>
                      <a:off x="4757989" y="4501270"/>
                      <a:ext cx="205200" cy="736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29D99F94-8CB7-40F0-3C7D-47604258B334}"/>
                  </a:ext>
                </a:extLst>
              </p:cNvPr>
              <p:cNvGrpSpPr/>
              <p:nvPr/>
            </p:nvGrpSpPr>
            <p:grpSpPr>
              <a:xfrm>
                <a:off x="5631183" y="5146977"/>
                <a:ext cx="1236600" cy="743400"/>
                <a:chOff x="2586829" y="4530430"/>
                <a:chExt cx="1236600" cy="743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210" name="Ink 209">
                      <a:extLst>
                        <a:ext uri="{FF2B5EF4-FFF2-40B4-BE49-F238E27FC236}">
                          <a16:creationId xmlns:a16="http://schemas.microsoft.com/office/drawing/2014/main" id="{0AA5B798-AA79-4512-6197-F791632732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8549" y="4686310"/>
                    <a:ext cx="321840" cy="255240"/>
                  </p14:xfrm>
                </p:contentPart>
              </mc:Choice>
              <mc:Fallback xmlns="">
                <p:pic>
                  <p:nvPicPr>
                    <p:cNvPr id="210" name="Ink 209">
                      <a:extLst>
                        <a:ext uri="{FF2B5EF4-FFF2-40B4-BE49-F238E27FC236}">
                          <a16:creationId xmlns:a16="http://schemas.microsoft.com/office/drawing/2014/main" id="{0AA5B798-AA79-4512-6197-F7916327321F}"/>
                        </a:ext>
                      </a:extLst>
                    </p:cNvPr>
                    <p:cNvPicPr/>
                    <p:nvPr/>
                  </p:nvPicPr>
                  <p:blipFill>
                    <a:blip r:embed="rId88"/>
                    <a:stretch>
                      <a:fillRect/>
                    </a:stretch>
                  </p:blipFill>
                  <p:spPr>
                    <a:xfrm>
                      <a:off x="2749549" y="4677310"/>
                      <a:ext cx="339480" cy="272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211" name="Ink 210">
                      <a:extLst>
                        <a:ext uri="{FF2B5EF4-FFF2-40B4-BE49-F238E27FC236}">
                          <a16:creationId xmlns:a16="http://schemas.microsoft.com/office/drawing/2014/main" id="{949C491F-5AEB-27E2-AF02-C7E61B90A3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82829" y="4590190"/>
                    <a:ext cx="2880" cy="463680"/>
                  </p14:xfrm>
                </p:contentPart>
              </mc:Choice>
              <mc:Fallback xmlns="">
                <p:pic>
                  <p:nvPicPr>
                    <p:cNvPr id="211" name="Ink 210">
                      <a:extLst>
                        <a:ext uri="{FF2B5EF4-FFF2-40B4-BE49-F238E27FC236}">
                          <a16:creationId xmlns:a16="http://schemas.microsoft.com/office/drawing/2014/main" id="{949C491F-5AEB-27E2-AF02-C7E61B90A3B1}"/>
                        </a:ext>
                      </a:extLst>
                    </p:cNvPr>
                    <p:cNvPicPr/>
                    <p:nvPr/>
                  </p:nvPicPr>
                  <p:blipFill>
                    <a:blip r:embed="rId90"/>
                    <a:stretch>
                      <a:fillRect/>
                    </a:stretch>
                  </p:blipFill>
                  <p:spPr>
                    <a:xfrm>
                      <a:off x="2973829" y="4581550"/>
                      <a:ext cx="20520" cy="481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212" name="Ink 211">
                      <a:extLst>
                        <a:ext uri="{FF2B5EF4-FFF2-40B4-BE49-F238E27FC236}">
                          <a16:creationId xmlns:a16="http://schemas.microsoft.com/office/drawing/2014/main" id="{8D44CE63-4EB8-295B-E446-D5528C9395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3029" y="4542670"/>
                    <a:ext cx="233280" cy="704880"/>
                  </p14:xfrm>
                </p:contentPart>
              </mc:Choice>
              <mc:Fallback xmlns="">
                <p:pic>
                  <p:nvPicPr>
                    <p:cNvPr id="212" name="Ink 211">
                      <a:extLst>
                        <a:ext uri="{FF2B5EF4-FFF2-40B4-BE49-F238E27FC236}">
                          <a16:creationId xmlns:a16="http://schemas.microsoft.com/office/drawing/2014/main" id="{8D44CE63-4EB8-295B-E446-D5528C939586}"/>
                        </a:ext>
                      </a:extLst>
                    </p:cNvPr>
                    <p:cNvPicPr/>
                    <p:nvPr/>
                  </p:nvPicPr>
                  <p:blipFill>
                    <a:blip r:embed="rId92"/>
                    <a:stretch>
                      <a:fillRect/>
                    </a:stretch>
                  </p:blipFill>
                  <p:spPr>
                    <a:xfrm>
                      <a:off x="3044029" y="4534030"/>
                      <a:ext cx="250920" cy="722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213" name="Ink 212">
                      <a:extLst>
                        <a:ext uri="{FF2B5EF4-FFF2-40B4-BE49-F238E27FC236}">
                          <a16:creationId xmlns:a16="http://schemas.microsoft.com/office/drawing/2014/main" id="{95B465F5-D28A-3EDD-DA09-C1F540C2EC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6829" y="4530430"/>
                    <a:ext cx="174600" cy="74340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95B465F5-D28A-3EDD-DA09-C1F540C2ECA3}"/>
                        </a:ext>
                      </a:extLst>
                    </p:cNvPr>
                    <p:cNvPicPr/>
                    <p:nvPr/>
                  </p:nvPicPr>
                  <p:blipFill>
                    <a:blip r:embed="rId94"/>
                    <a:stretch>
                      <a:fillRect/>
                    </a:stretch>
                  </p:blipFill>
                  <p:spPr>
                    <a:xfrm>
                      <a:off x="2578189" y="4521790"/>
                      <a:ext cx="192240" cy="761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5">
                  <p14:nvContentPartPr>
                    <p14:cNvPr id="234" name="Ink 233">
                      <a:extLst>
                        <a:ext uri="{FF2B5EF4-FFF2-40B4-BE49-F238E27FC236}">
                          <a16:creationId xmlns:a16="http://schemas.microsoft.com/office/drawing/2014/main" id="{7F72F4F4-6DE1-38C0-4A76-D85C574518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32629" y="4833910"/>
                    <a:ext cx="190800" cy="7200"/>
                  </p14:xfrm>
                </p:contentPart>
              </mc:Choice>
              <mc:Fallback xmlns="">
                <p:pic>
                  <p:nvPicPr>
                    <p:cNvPr id="234" name="Ink 233">
                      <a:extLst>
                        <a:ext uri="{FF2B5EF4-FFF2-40B4-BE49-F238E27FC236}">
                          <a16:creationId xmlns:a16="http://schemas.microsoft.com/office/drawing/2014/main" id="{7F72F4F4-6DE1-38C0-4A76-D85C5745185E}"/>
                        </a:ext>
                      </a:extLst>
                    </p:cNvPr>
                    <p:cNvPicPr/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3623989" y="4825270"/>
                      <a:ext cx="208440" cy="24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235" name="Ink 234">
                      <a:extLst>
                        <a:ext uri="{FF2B5EF4-FFF2-40B4-BE49-F238E27FC236}">
                          <a16:creationId xmlns:a16="http://schemas.microsoft.com/office/drawing/2014/main" id="{0203C252-F006-4632-F95D-604AADF4EF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45589" y="4944790"/>
                    <a:ext cx="151560" cy="22320"/>
                  </p14:xfrm>
                </p:contentPart>
              </mc:Choice>
              <mc:Fallback xmlns="">
                <p:pic>
                  <p:nvPicPr>
                    <p:cNvPr id="235" name="Ink 234">
                      <a:extLst>
                        <a:ext uri="{FF2B5EF4-FFF2-40B4-BE49-F238E27FC236}">
                          <a16:creationId xmlns:a16="http://schemas.microsoft.com/office/drawing/2014/main" id="{0203C252-F006-4632-F95D-604AADF4EF66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3636949" y="4935790"/>
                      <a:ext cx="169200" cy="399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276" name="Ink 275">
                    <a:extLst>
                      <a:ext uri="{FF2B5EF4-FFF2-40B4-BE49-F238E27FC236}">
                        <a16:creationId xmlns:a16="http://schemas.microsoft.com/office/drawing/2014/main" id="{56EFBE42-13A0-F729-76FC-F5A94008EF59}"/>
                      </a:ext>
                    </a:extLst>
                  </p14:cNvPr>
                  <p14:cNvContentPartPr/>
                  <p14:nvPr/>
                </p14:nvContentPartPr>
                <p14:xfrm>
                  <a:off x="6289617" y="5897669"/>
                  <a:ext cx="147240" cy="146520"/>
                </p14:xfrm>
              </p:contentPart>
            </mc:Choice>
            <mc:Fallback xmlns="">
              <p:pic>
                <p:nvPicPr>
                  <p:cNvPr id="276" name="Ink 275">
                    <a:extLst>
                      <a:ext uri="{FF2B5EF4-FFF2-40B4-BE49-F238E27FC236}">
                        <a16:creationId xmlns:a16="http://schemas.microsoft.com/office/drawing/2014/main" id="{56EFBE42-13A0-F729-76FC-F5A94008EF59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6280617" y="5888669"/>
                    <a:ext cx="164880" cy="1641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A37CBF61-1868-ED19-1C77-CA8979C52465}"/>
                  </a:ext>
                </a:extLst>
              </p:cNvPr>
              <p:cNvGrpSpPr/>
              <p:nvPr/>
            </p:nvGrpSpPr>
            <p:grpSpPr>
              <a:xfrm>
                <a:off x="7895506" y="5780611"/>
                <a:ext cx="182465" cy="253440"/>
                <a:chOff x="5755076" y="5564557"/>
                <a:chExt cx="182465" cy="253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277" name="Ink 276">
                      <a:extLst>
                        <a:ext uri="{FF2B5EF4-FFF2-40B4-BE49-F238E27FC236}">
                          <a16:creationId xmlns:a16="http://schemas.microsoft.com/office/drawing/2014/main" id="{676B785D-B000-F7A2-B7CD-FC052E0C18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51501" y="5564557"/>
                    <a:ext cx="86040" cy="253440"/>
                  </p14:xfrm>
                </p:contentPart>
              </mc:Choice>
              <mc:Fallback xmlns="">
                <p:pic>
                  <p:nvPicPr>
                    <p:cNvPr id="277" name="Ink 276">
                      <a:extLst>
                        <a:ext uri="{FF2B5EF4-FFF2-40B4-BE49-F238E27FC236}">
                          <a16:creationId xmlns:a16="http://schemas.microsoft.com/office/drawing/2014/main" id="{676B785D-B000-F7A2-B7CD-FC052E0C18B9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5842861" y="5555544"/>
                      <a:ext cx="103680" cy="27110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278" name="Ink 277">
                      <a:extLst>
                        <a:ext uri="{FF2B5EF4-FFF2-40B4-BE49-F238E27FC236}">
                          <a16:creationId xmlns:a16="http://schemas.microsoft.com/office/drawing/2014/main" id="{B6466192-56BA-270A-4152-B70D40D583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755076" y="5668237"/>
                    <a:ext cx="165960" cy="23040"/>
                  </p14:xfrm>
                </p:contentPart>
              </mc:Choice>
              <mc:Fallback xmlns="">
                <p:pic>
                  <p:nvPicPr>
                    <p:cNvPr id="278" name="Ink 277">
                      <a:extLst>
                        <a:ext uri="{FF2B5EF4-FFF2-40B4-BE49-F238E27FC236}">
                          <a16:creationId xmlns:a16="http://schemas.microsoft.com/office/drawing/2014/main" id="{B6466192-56BA-270A-4152-B70D40D58324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5746095" y="5659237"/>
                      <a:ext cx="183562" cy="40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280" name="Ink 279">
                    <a:extLst>
                      <a:ext uri="{FF2B5EF4-FFF2-40B4-BE49-F238E27FC236}">
                        <a16:creationId xmlns:a16="http://schemas.microsoft.com/office/drawing/2014/main" id="{B6AF775C-5667-1871-FA3D-FF0553298154}"/>
                      </a:ext>
                    </a:extLst>
                  </p14:cNvPr>
                  <p14:cNvContentPartPr/>
                  <p14:nvPr/>
                </p14:nvContentPartPr>
                <p14:xfrm>
                  <a:off x="5218576" y="6372149"/>
                  <a:ext cx="2880" cy="360"/>
                </p14:xfrm>
              </p:contentPart>
            </mc:Choice>
            <mc:Fallback xmlns="">
              <p:pic>
                <p:nvPicPr>
                  <p:cNvPr id="280" name="Ink 279">
                    <a:extLst>
                      <a:ext uri="{FF2B5EF4-FFF2-40B4-BE49-F238E27FC236}">
                        <a16:creationId xmlns:a16="http://schemas.microsoft.com/office/drawing/2014/main" id="{B6AF775C-5667-1871-FA3D-FF0553298154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5209576" y="6363509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D3687DEC-7AEB-A1AE-4897-FA26D9A9FBB7}"/>
                  </a:ext>
                </a:extLst>
              </p:cNvPr>
              <p:cNvGrpSpPr/>
              <p:nvPr/>
            </p:nvGrpSpPr>
            <p:grpSpPr>
              <a:xfrm>
                <a:off x="5163136" y="5978669"/>
                <a:ext cx="617760" cy="210240"/>
                <a:chOff x="3022706" y="5762615"/>
                <a:chExt cx="617760" cy="210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281" name="Ink 280">
                      <a:extLst>
                        <a:ext uri="{FF2B5EF4-FFF2-40B4-BE49-F238E27FC236}">
                          <a16:creationId xmlns:a16="http://schemas.microsoft.com/office/drawing/2014/main" id="{11054965-4166-7D80-556D-AC6F7B0FB8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0666" y="5817695"/>
                    <a:ext cx="72000" cy="135720"/>
                  </p14:xfrm>
                </p:contentPart>
              </mc:Choice>
              <mc:Fallback xmlns="">
                <p:pic>
                  <p:nvPicPr>
                    <p:cNvPr id="281" name="Ink 280">
                      <a:extLst>
                        <a:ext uri="{FF2B5EF4-FFF2-40B4-BE49-F238E27FC236}">
                          <a16:creationId xmlns:a16="http://schemas.microsoft.com/office/drawing/2014/main" id="{11054965-4166-7D80-556D-AC6F7B0FB819}"/>
                        </a:ext>
                      </a:extLst>
                    </p:cNvPr>
                    <p:cNvPicPr/>
                    <p:nvPr/>
                  </p:nvPicPr>
                  <p:blipFill>
                    <a:blip r:embed="rId108"/>
                    <a:stretch>
                      <a:fillRect/>
                    </a:stretch>
                  </p:blipFill>
                  <p:spPr>
                    <a:xfrm>
                      <a:off x="3071666" y="5809055"/>
                      <a:ext cx="89640" cy="153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282" name="Ink 281">
                      <a:extLst>
                        <a:ext uri="{FF2B5EF4-FFF2-40B4-BE49-F238E27FC236}">
                          <a16:creationId xmlns:a16="http://schemas.microsoft.com/office/drawing/2014/main" id="{21880483-4CC1-A3DD-CEC0-6B69329AE2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22706" y="5831375"/>
                    <a:ext cx="156240" cy="74160"/>
                  </p14:xfrm>
                </p:contentPart>
              </mc:Choice>
              <mc:Fallback xmlns="">
                <p:pic>
                  <p:nvPicPr>
                    <p:cNvPr id="282" name="Ink 281">
                      <a:extLst>
                        <a:ext uri="{FF2B5EF4-FFF2-40B4-BE49-F238E27FC236}">
                          <a16:creationId xmlns:a16="http://schemas.microsoft.com/office/drawing/2014/main" id="{21880483-4CC1-A3DD-CEC0-6B69329AE296}"/>
                        </a:ext>
                      </a:extLst>
                    </p:cNvPr>
                    <p:cNvPicPr/>
                    <p:nvPr/>
                  </p:nvPicPr>
                  <p:blipFill>
                    <a:blip r:embed="rId110"/>
                    <a:stretch>
                      <a:fillRect/>
                    </a:stretch>
                  </p:blipFill>
                  <p:spPr>
                    <a:xfrm>
                      <a:off x="3014066" y="5822735"/>
                      <a:ext cx="173880" cy="91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283" name="Ink 282">
                      <a:extLst>
                        <a:ext uri="{FF2B5EF4-FFF2-40B4-BE49-F238E27FC236}">
                          <a16:creationId xmlns:a16="http://schemas.microsoft.com/office/drawing/2014/main" id="{1C250F08-49D5-5C6B-C63A-9BB07A2229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82906" y="5933255"/>
                    <a:ext cx="32760" cy="360"/>
                  </p14:xfrm>
                </p:contentPart>
              </mc:Choice>
              <mc:Fallback xmlns="">
                <p:pic>
                  <p:nvPicPr>
                    <p:cNvPr id="283" name="Ink 282">
                      <a:extLst>
                        <a:ext uri="{FF2B5EF4-FFF2-40B4-BE49-F238E27FC236}">
                          <a16:creationId xmlns:a16="http://schemas.microsoft.com/office/drawing/2014/main" id="{1C250F08-49D5-5C6B-C63A-9BB07A2229FD}"/>
                        </a:ext>
                      </a:extLst>
                    </p:cNvPr>
                    <p:cNvPicPr/>
                    <p:nvPr/>
                  </p:nvPicPr>
                  <p:blipFill>
                    <a:blip r:embed="rId112"/>
                    <a:stretch>
                      <a:fillRect/>
                    </a:stretch>
                  </p:blipFill>
                  <p:spPr>
                    <a:xfrm>
                      <a:off x="3174266" y="5924615"/>
                      <a:ext cx="504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284" name="Ink 283">
                      <a:extLst>
                        <a:ext uri="{FF2B5EF4-FFF2-40B4-BE49-F238E27FC236}">
                          <a16:creationId xmlns:a16="http://schemas.microsoft.com/office/drawing/2014/main" id="{0BA830A3-AA41-7F65-A3D3-BEC3812092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00266" y="5792855"/>
                    <a:ext cx="150840" cy="180000"/>
                  </p14:xfrm>
                </p:contentPart>
              </mc:Choice>
              <mc:Fallback xmlns="">
                <p:pic>
                  <p:nvPicPr>
                    <p:cNvPr id="284" name="Ink 283">
                      <a:extLst>
                        <a:ext uri="{FF2B5EF4-FFF2-40B4-BE49-F238E27FC236}">
                          <a16:creationId xmlns:a16="http://schemas.microsoft.com/office/drawing/2014/main" id="{0BA830A3-AA41-7F65-A3D3-BEC3812092DD}"/>
                        </a:ext>
                      </a:extLst>
                    </p:cNvPr>
                    <p:cNvPicPr/>
                    <p:nvPr/>
                  </p:nvPicPr>
                  <p:blipFill>
                    <a:blip r:embed="rId114"/>
                    <a:stretch>
                      <a:fillRect/>
                    </a:stretch>
                  </p:blipFill>
                  <p:spPr>
                    <a:xfrm>
                      <a:off x="3291266" y="5783855"/>
                      <a:ext cx="168480" cy="19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285" name="Ink 284">
                      <a:extLst>
                        <a:ext uri="{FF2B5EF4-FFF2-40B4-BE49-F238E27FC236}">
                          <a16:creationId xmlns:a16="http://schemas.microsoft.com/office/drawing/2014/main" id="{A48C0B5D-E007-AD2B-5E2C-75AE68EA7A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46146" y="5867375"/>
                    <a:ext cx="94320" cy="84600"/>
                  </p14:xfrm>
                </p:contentPart>
              </mc:Choice>
              <mc:Fallback xmlns="">
                <p:pic>
                  <p:nvPicPr>
                    <p:cNvPr id="285" name="Ink 284">
                      <a:extLst>
                        <a:ext uri="{FF2B5EF4-FFF2-40B4-BE49-F238E27FC236}">
                          <a16:creationId xmlns:a16="http://schemas.microsoft.com/office/drawing/2014/main" id="{A48C0B5D-E007-AD2B-5E2C-75AE68EA7A04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3537506" y="5858375"/>
                      <a:ext cx="111960" cy="102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287" name="Ink 286">
                      <a:extLst>
                        <a:ext uri="{FF2B5EF4-FFF2-40B4-BE49-F238E27FC236}">
                          <a16:creationId xmlns:a16="http://schemas.microsoft.com/office/drawing/2014/main" id="{547B4204-B834-E402-74DF-C4890CAB9E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3106" y="5762615"/>
                    <a:ext cx="12600" cy="131040"/>
                  </p14:xfrm>
                </p:contentPart>
              </mc:Choice>
              <mc:Fallback xmlns="">
                <p:pic>
                  <p:nvPicPr>
                    <p:cNvPr id="287" name="Ink 286">
                      <a:extLst>
                        <a:ext uri="{FF2B5EF4-FFF2-40B4-BE49-F238E27FC236}">
                          <a16:creationId xmlns:a16="http://schemas.microsoft.com/office/drawing/2014/main" id="{547B4204-B834-E402-74DF-C4890CAB9E80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3064466" y="5753975"/>
                      <a:ext cx="30240" cy="148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708A2AC3-7AA0-E452-9FD3-8F24C2813D8A}"/>
                    </a:ext>
                  </a:extLst>
                </p14:cNvPr>
                <p14:cNvContentPartPr/>
                <p14:nvPr/>
              </p14:nvContentPartPr>
              <p14:xfrm>
                <a:off x="5483389" y="4413802"/>
                <a:ext cx="1048680" cy="333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708A2AC3-7AA0-E452-9FD3-8F24C2813D8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474389" y="4405162"/>
                  <a:ext cx="1066320" cy="351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7E7E6906-3A43-77B5-3FA6-79C3B52C4356}"/>
                </a:ext>
              </a:extLst>
            </p:cNvPr>
            <p:cNvGrpSpPr/>
            <p:nvPr/>
          </p:nvGrpSpPr>
          <p:grpSpPr>
            <a:xfrm>
              <a:off x="6748069" y="4404082"/>
              <a:ext cx="718920" cy="343800"/>
              <a:chOff x="6748069" y="4404082"/>
              <a:chExt cx="718920" cy="34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96" name="Ink 295">
                    <a:extLst>
                      <a:ext uri="{FF2B5EF4-FFF2-40B4-BE49-F238E27FC236}">
                        <a16:creationId xmlns:a16="http://schemas.microsoft.com/office/drawing/2014/main" id="{75113E4F-CD13-44EF-C242-A0176477D2CA}"/>
                      </a:ext>
                    </a:extLst>
                  </p14:cNvPr>
                  <p14:cNvContentPartPr/>
                  <p14:nvPr/>
                </p14:nvContentPartPr>
                <p14:xfrm>
                  <a:off x="6748069" y="4404082"/>
                  <a:ext cx="718920" cy="343800"/>
                </p14:xfrm>
              </p:contentPart>
            </mc:Choice>
            <mc:Fallback xmlns="">
              <p:pic>
                <p:nvPicPr>
                  <p:cNvPr id="296" name="Ink 295">
                    <a:extLst>
                      <a:ext uri="{FF2B5EF4-FFF2-40B4-BE49-F238E27FC236}">
                        <a16:creationId xmlns:a16="http://schemas.microsoft.com/office/drawing/2014/main" id="{75113E4F-CD13-44EF-C242-A0176477D2CA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739429" y="4395442"/>
                    <a:ext cx="736560" cy="36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97" name="Ink 296">
                    <a:extLst>
                      <a:ext uri="{FF2B5EF4-FFF2-40B4-BE49-F238E27FC236}">
                        <a16:creationId xmlns:a16="http://schemas.microsoft.com/office/drawing/2014/main" id="{DFA2B7DC-AEC9-59B4-6E85-A3709DF36C7C}"/>
                      </a:ext>
                    </a:extLst>
                  </p14:cNvPr>
                  <p14:cNvContentPartPr/>
                  <p14:nvPr/>
                </p14:nvContentPartPr>
                <p14:xfrm>
                  <a:off x="6894589" y="4487602"/>
                  <a:ext cx="109080" cy="29880"/>
                </p14:xfrm>
              </p:contentPart>
            </mc:Choice>
            <mc:Fallback xmlns="">
              <p:pic>
                <p:nvPicPr>
                  <p:cNvPr id="297" name="Ink 296">
                    <a:extLst>
                      <a:ext uri="{FF2B5EF4-FFF2-40B4-BE49-F238E27FC236}">
                        <a16:creationId xmlns:a16="http://schemas.microsoft.com/office/drawing/2014/main" id="{DFA2B7DC-AEC9-59B4-6E85-A3709DF36C7C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885589" y="4478602"/>
                    <a:ext cx="12672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98" name="Ink 297">
                    <a:extLst>
                      <a:ext uri="{FF2B5EF4-FFF2-40B4-BE49-F238E27FC236}">
                        <a16:creationId xmlns:a16="http://schemas.microsoft.com/office/drawing/2014/main" id="{308650A8-E48B-EB8A-74B8-7C7A32BC4957}"/>
                      </a:ext>
                    </a:extLst>
                  </p14:cNvPr>
                  <p14:cNvContentPartPr/>
                  <p14:nvPr/>
                </p14:nvContentPartPr>
                <p14:xfrm>
                  <a:off x="7154509" y="4433962"/>
                  <a:ext cx="225720" cy="5760"/>
                </p14:xfrm>
              </p:contentPart>
            </mc:Choice>
            <mc:Fallback xmlns="">
              <p:pic>
                <p:nvPicPr>
                  <p:cNvPr id="298" name="Ink 297">
                    <a:extLst>
                      <a:ext uri="{FF2B5EF4-FFF2-40B4-BE49-F238E27FC236}">
                        <a16:creationId xmlns:a16="http://schemas.microsoft.com/office/drawing/2014/main" id="{308650A8-E48B-EB8A-74B8-7C7A32BC4957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7145869" y="4424962"/>
                    <a:ext cx="243360" cy="23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E5C7D9-49F5-948D-CCB8-57C2922FDB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0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2677"/>
    </mc:Choice>
    <mc:Fallback xmlns="">
      <p:transition advClick="0" advTm="8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3"/>
          <p:cNvSpPr txBox="1">
            <a:spLocks noChangeArrowheads="1"/>
          </p:cNvSpPr>
          <p:nvPr/>
        </p:nvSpPr>
        <p:spPr bwMode="auto">
          <a:xfrm>
            <a:off x="2445132" y="304800"/>
            <a:ext cx="46570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3200" b="1" dirty="0" err="1">
                <a:solidFill>
                  <a:srgbClr val="0000FF"/>
                </a:solidFill>
                <a:latin typeface="Comic Sans MS" charset="0"/>
                <a:sym typeface="Wingdings" charset="0"/>
              </a:rPr>
              <a:t>Maths</a:t>
            </a:r>
            <a:r>
              <a:rPr lang="en-US" sz="3200" b="1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 of Entanglement</a:t>
            </a:r>
            <a:endParaRPr lang="en-US" altLang="ja-JP" sz="3200" b="1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89A0DA-5F37-77E5-FED0-9A231DFD801C}"/>
              </a:ext>
            </a:extLst>
          </p:cNvPr>
          <p:cNvSpPr txBox="1"/>
          <p:nvPr/>
        </p:nvSpPr>
        <p:spPr>
          <a:xfrm>
            <a:off x="1965034" y="5029200"/>
            <a:ext cx="5617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Entangled means you cannot separate </a:t>
            </a:r>
            <a:br>
              <a:rPr lang="en-US" dirty="0"/>
            </a:br>
            <a:r>
              <a:rPr lang="en-US" dirty="0"/>
              <a:t>(factorize)</a:t>
            </a:r>
          </a:p>
        </p:txBody>
      </p:sp>
      <p:pic>
        <p:nvPicPr>
          <p:cNvPr id="1028" name="Picture 4" descr="Embracing the Gordian Knot: How Modern Progress Demands Embracing Complexity">
            <a:extLst>
              <a:ext uri="{FF2B5EF4-FFF2-40B4-BE49-F238E27FC236}">
                <a16:creationId xmlns:a16="http://schemas.microsoft.com/office/drawing/2014/main" id="{D2B0E266-EB4A-E8CF-6874-E893D73D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904" y="14478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87DC4A-1CC7-5FB1-E127-240BC953F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9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752"/>
    </mc:Choice>
    <mc:Fallback xmlns="">
      <p:transition advClick="0" advTm="10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91C083FF-AC23-8C05-ECE5-6A8324302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82" y="70569"/>
            <a:ext cx="8973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Non-Entangled State (Factorizable)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08E3984-5B8B-4D0C-5259-CE7D507F44F0}"/>
              </a:ext>
            </a:extLst>
          </p:cNvPr>
          <p:cNvGrpSpPr/>
          <p:nvPr/>
        </p:nvGrpSpPr>
        <p:grpSpPr>
          <a:xfrm>
            <a:off x="1582721" y="1423692"/>
            <a:ext cx="1563120" cy="889560"/>
            <a:chOff x="1582721" y="1423692"/>
            <a:chExt cx="1563120" cy="88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962620D-B979-CF9A-287A-B7F8C742FEA2}"/>
                    </a:ext>
                  </a:extLst>
                </p14:cNvPr>
                <p14:cNvContentPartPr/>
                <p14:nvPr/>
              </p14:nvContentPartPr>
              <p14:xfrm>
                <a:off x="1582721" y="1423692"/>
                <a:ext cx="360" cy="8895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962620D-B979-CF9A-287A-B7F8C742FEA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74081" y="1415052"/>
                  <a:ext cx="18000" cy="90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64886DE-28FB-9F4B-F03C-639CDC1CFBF6}"/>
                    </a:ext>
                  </a:extLst>
                </p14:cNvPr>
                <p14:cNvContentPartPr/>
                <p14:nvPr/>
              </p14:nvContentPartPr>
              <p14:xfrm>
                <a:off x="1790801" y="1585332"/>
                <a:ext cx="301680" cy="270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64886DE-28FB-9F4B-F03C-639CDC1CFBF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82161" y="1576332"/>
                  <a:ext cx="3193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5037B26-DF04-BD7E-5143-7E939B079D6C}"/>
                    </a:ext>
                  </a:extLst>
                </p14:cNvPr>
                <p14:cNvContentPartPr/>
                <p14:nvPr/>
              </p14:nvContentPartPr>
              <p14:xfrm>
                <a:off x="1916441" y="1525572"/>
                <a:ext cx="360" cy="5986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5037B26-DF04-BD7E-5143-7E939B079D6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07801" y="1516572"/>
                  <a:ext cx="18000" cy="61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CBFA294-9F8F-894A-B157-8F43558AB899}"/>
                    </a:ext>
                  </a:extLst>
                </p14:cNvPr>
                <p14:cNvContentPartPr/>
                <p14:nvPr/>
              </p14:nvContentPartPr>
              <p14:xfrm>
                <a:off x="2107601" y="1896012"/>
                <a:ext cx="360" cy="224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CBFA294-9F8F-894A-B157-8F43558AB89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98961" y="1887372"/>
                  <a:ext cx="180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EFBD0E6-7AAE-16CA-3F1F-D0E08454DDD2}"/>
                    </a:ext>
                  </a:extLst>
                </p14:cNvPr>
                <p14:cNvContentPartPr/>
                <p14:nvPr/>
              </p14:nvContentPartPr>
              <p14:xfrm>
                <a:off x="2200121" y="1456452"/>
                <a:ext cx="276120" cy="820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EFBD0E6-7AAE-16CA-3F1F-D0E08454DDD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91121" y="1447812"/>
                  <a:ext cx="293760" cy="83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C8B93B9-7651-FDA0-6EFC-B01AF8F579F5}"/>
                    </a:ext>
                  </a:extLst>
                </p14:cNvPr>
                <p14:cNvContentPartPr/>
                <p14:nvPr/>
              </p14:nvContentPartPr>
              <p14:xfrm>
                <a:off x="2757761" y="1743732"/>
                <a:ext cx="243000" cy="153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C8B93B9-7651-FDA0-6EFC-B01AF8F579F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49121" y="1734732"/>
                  <a:ext cx="2606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7E14B9A-8637-1DEC-5C98-A4DDE0E352B9}"/>
                    </a:ext>
                  </a:extLst>
                </p14:cNvPr>
                <p14:cNvContentPartPr/>
                <p14:nvPr/>
              </p14:nvContentPartPr>
              <p14:xfrm>
                <a:off x="2809601" y="1680732"/>
                <a:ext cx="148320" cy="217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7E14B9A-8637-1DEC-5C98-A4DDE0E352B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800961" y="1672092"/>
                  <a:ext cx="1659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3B1409A-83A0-79FF-9BCB-D9EC391376F7}"/>
                    </a:ext>
                  </a:extLst>
                </p14:cNvPr>
                <p14:cNvContentPartPr/>
                <p14:nvPr/>
              </p14:nvContentPartPr>
              <p14:xfrm>
                <a:off x="2628521" y="1586412"/>
                <a:ext cx="517320" cy="403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3B1409A-83A0-79FF-9BCB-D9EC391376F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619521" y="1577772"/>
                  <a:ext cx="534960" cy="42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1E0A785-1D1A-17EA-4156-C91C8F0F72FF}"/>
              </a:ext>
            </a:extLst>
          </p:cNvPr>
          <p:cNvGrpSpPr/>
          <p:nvPr/>
        </p:nvGrpSpPr>
        <p:grpSpPr>
          <a:xfrm>
            <a:off x="3479561" y="1411812"/>
            <a:ext cx="955080" cy="855720"/>
            <a:chOff x="3479561" y="1411812"/>
            <a:chExt cx="955080" cy="85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A66A1E6-EB17-906F-3E5C-B9B194C3453B}"/>
                    </a:ext>
                  </a:extLst>
                </p14:cNvPr>
                <p14:cNvContentPartPr/>
                <p14:nvPr/>
              </p14:nvContentPartPr>
              <p14:xfrm>
                <a:off x="3479561" y="1411812"/>
                <a:ext cx="360" cy="855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A66A1E6-EB17-906F-3E5C-B9B194C3453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70561" y="1402812"/>
                  <a:ext cx="18000" cy="87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2179373-7B54-E7AD-4322-5CA277041FB8}"/>
                    </a:ext>
                  </a:extLst>
                </p14:cNvPr>
                <p14:cNvContentPartPr/>
                <p14:nvPr/>
              </p14:nvContentPartPr>
              <p14:xfrm>
                <a:off x="3640841" y="1509372"/>
                <a:ext cx="297720" cy="283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2179373-7B54-E7AD-4322-5CA277041F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31841" y="1500732"/>
                  <a:ext cx="3153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D897CB1-8C13-9303-CE5D-5D4DCF7C25C6}"/>
                    </a:ext>
                  </a:extLst>
                </p14:cNvPr>
                <p14:cNvContentPartPr/>
                <p14:nvPr/>
              </p14:nvContentPartPr>
              <p14:xfrm>
                <a:off x="3787361" y="1486692"/>
                <a:ext cx="360" cy="5209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D897CB1-8C13-9303-CE5D-5D4DCF7C25C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78361" y="1477692"/>
                  <a:ext cx="1800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0020FF0-CD22-6D55-BD7B-56B76C7BC4A6}"/>
                    </a:ext>
                  </a:extLst>
                </p14:cNvPr>
                <p14:cNvContentPartPr/>
                <p14:nvPr/>
              </p14:nvContentPartPr>
              <p14:xfrm>
                <a:off x="3922721" y="1839852"/>
                <a:ext cx="211680" cy="2948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0020FF0-CD22-6D55-BD7B-56B76C7BC4A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13721" y="1831212"/>
                  <a:ext cx="22932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FBD5066-C0DE-0E44-FDA8-5FED9047BAD7}"/>
                    </a:ext>
                  </a:extLst>
                </p14:cNvPr>
                <p14:cNvContentPartPr/>
                <p14:nvPr/>
              </p14:nvContentPartPr>
              <p14:xfrm>
                <a:off x="4133681" y="1436292"/>
                <a:ext cx="300960" cy="753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FBD5066-C0DE-0E44-FDA8-5FED9047BAD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25041" y="1427652"/>
                  <a:ext cx="318600" cy="77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12F67F9-4E77-7E7C-CEC5-BD31A4F0488F}"/>
              </a:ext>
            </a:extLst>
          </p:cNvPr>
          <p:cNvGrpSpPr/>
          <p:nvPr/>
        </p:nvGrpSpPr>
        <p:grpSpPr>
          <a:xfrm>
            <a:off x="3676841" y="2662812"/>
            <a:ext cx="935280" cy="811440"/>
            <a:chOff x="3676841" y="2662812"/>
            <a:chExt cx="935280" cy="81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B5C164D-7507-397D-4748-911F4BA5BAB2}"/>
                    </a:ext>
                  </a:extLst>
                </p14:cNvPr>
                <p14:cNvContentPartPr/>
                <p14:nvPr/>
              </p14:nvContentPartPr>
              <p14:xfrm>
                <a:off x="3676841" y="2662812"/>
                <a:ext cx="272520" cy="809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B5C164D-7507-397D-4748-911F4BA5BAB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668201" y="2653812"/>
                  <a:ext cx="290160" cy="82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632DF69-6401-3F4E-5B20-16A057F6188D}"/>
                    </a:ext>
                  </a:extLst>
                </p14:cNvPr>
                <p14:cNvContentPartPr/>
                <p14:nvPr/>
              </p14:nvContentPartPr>
              <p14:xfrm>
                <a:off x="4166081" y="2753532"/>
                <a:ext cx="217440" cy="4006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632DF69-6401-3F4E-5B20-16A057F6188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57081" y="2744892"/>
                  <a:ext cx="23508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393EC53-95E5-BA48-CBB6-3F57579783BA}"/>
                    </a:ext>
                  </a:extLst>
                </p14:cNvPr>
                <p14:cNvContentPartPr/>
                <p14:nvPr/>
              </p14:nvContentPartPr>
              <p14:xfrm>
                <a:off x="4601321" y="2826612"/>
                <a:ext cx="10800" cy="647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393EC53-95E5-BA48-CBB6-3F57579783B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592681" y="2817972"/>
                  <a:ext cx="28440" cy="66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D45CF97A-0306-A592-5A5D-B4249C844A2A}"/>
                  </a:ext>
                </a:extLst>
              </p14:cNvPr>
              <p14:cNvContentPartPr/>
              <p14:nvPr/>
            </p14:nvContentPartPr>
            <p14:xfrm>
              <a:off x="4585121" y="2837052"/>
              <a:ext cx="662040" cy="2854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D45CF97A-0306-A592-5A5D-B4249C844A2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576481" y="2828412"/>
                <a:ext cx="67968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719045AF-8497-CAF6-B252-C655322A89E5}"/>
                  </a:ext>
                </a:extLst>
              </p14:cNvPr>
              <p14:cNvContentPartPr/>
              <p14:nvPr/>
            </p14:nvContentPartPr>
            <p14:xfrm>
              <a:off x="5457761" y="2674332"/>
              <a:ext cx="847800" cy="3945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719045AF-8497-CAF6-B252-C655322A89E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448761" y="2665692"/>
                <a:ext cx="865440" cy="41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C9AE0A69-8C92-F080-1907-2A161FA4578E}"/>
                  </a:ext>
                </a:extLst>
              </p14:cNvPr>
              <p14:cNvContentPartPr/>
              <p14:nvPr/>
            </p14:nvContentPartPr>
            <p14:xfrm>
              <a:off x="5886521" y="2814732"/>
              <a:ext cx="182160" cy="468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C9AE0A69-8C92-F080-1907-2A161FA4578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877881" y="2805732"/>
                <a:ext cx="1998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A2D501C2-CFE2-78CE-25B5-CDE45CE860A7}"/>
                  </a:ext>
                </a:extLst>
              </p14:cNvPr>
              <p14:cNvContentPartPr/>
              <p14:nvPr/>
            </p14:nvContentPartPr>
            <p14:xfrm>
              <a:off x="5576201" y="2800692"/>
              <a:ext cx="138600" cy="2124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A2D501C2-CFE2-78CE-25B5-CDE45CE860A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67201" y="2791692"/>
                <a:ext cx="156240" cy="3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8A99807-002C-DD51-B9B0-9EF9D95AD674}"/>
              </a:ext>
            </a:extLst>
          </p:cNvPr>
          <p:cNvGrpSpPr/>
          <p:nvPr/>
        </p:nvGrpSpPr>
        <p:grpSpPr>
          <a:xfrm>
            <a:off x="1076201" y="4218732"/>
            <a:ext cx="4637160" cy="961920"/>
            <a:chOff x="1076201" y="4218732"/>
            <a:chExt cx="4637160" cy="96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6ECD2C5-3024-B521-288D-7554801D5162}"/>
                    </a:ext>
                  </a:extLst>
                </p14:cNvPr>
                <p14:cNvContentPartPr/>
                <p14:nvPr/>
              </p14:nvContentPartPr>
              <p14:xfrm>
                <a:off x="1076201" y="4243212"/>
                <a:ext cx="23040" cy="867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6ECD2C5-3024-B521-288D-7554801D516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67201" y="4234572"/>
                  <a:ext cx="40680" cy="88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FC3E0DD-3CA4-FECC-30F1-F4FB61D62520}"/>
                    </a:ext>
                  </a:extLst>
                </p14:cNvPr>
                <p14:cNvContentPartPr/>
                <p14:nvPr/>
              </p14:nvContentPartPr>
              <p14:xfrm>
                <a:off x="1215881" y="4501692"/>
                <a:ext cx="204120" cy="223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FC3E0DD-3CA4-FECC-30F1-F4FB61D6252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207241" y="4493052"/>
                  <a:ext cx="2217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AC2FB9A-CD38-9CED-152E-E489F8F808AC}"/>
                    </a:ext>
                  </a:extLst>
                </p14:cNvPr>
                <p14:cNvContentPartPr/>
                <p14:nvPr/>
              </p14:nvContentPartPr>
              <p14:xfrm>
                <a:off x="1321721" y="4390452"/>
                <a:ext cx="360" cy="497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AC2FB9A-CD38-9CED-152E-E489F8F808A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312721" y="4381812"/>
                  <a:ext cx="18000" cy="51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D80A246-EB83-8CD0-94F8-72BE462323D5}"/>
                    </a:ext>
                  </a:extLst>
                </p14:cNvPr>
                <p14:cNvContentPartPr/>
                <p14:nvPr/>
              </p14:nvContentPartPr>
              <p14:xfrm>
                <a:off x="1468961" y="4779612"/>
                <a:ext cx="360" cy="2383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D80A246-EB83-8CD0-94F8-72BE462323D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460321" y="4770972"/>
                  <a:ext cx="180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8CBE595-403F-CFE1-BC09-5B5291E79371}"/>
                    </a:ext>
                  </a:extLst>
                </p14:cNvPr>
                <p14:cNvContentPartPr/>
                <p14:nvPr/>
              </p14:nvContentPartPr>
              <p14:xfrm>
                <a:off x="1487681" y="4294332"/>
                <a:ext cx="290520" cy="740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8CBE595-403F-CFE1-BC09-5B5291E7937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479041" y="4285332"/>
                  <a:ext cx="308160" cy="75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E347155-3D53-9460-B48C-8E7274021E8A}"/>
                    </a:ext>
                  </a:extLst>
                </p14:cNvPr>
                <p14:cNvContentPartPr/>
                <p14:nvPr/>
              </p14:nvContentPartPr>
              <p14:xfrm>
                <a:off x="1963961" y="4597092"/>
                <a:ext cx="151560" cy="200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E347155-3D53-9460-B48C-8E7274021E8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955321" y="4588092"/>
                  <a:ext cx="1692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BF7BBE0-C317-E97B-2C21-3D77B25C2192}"/>
                    </a:ext>
                  </a:extLst>
                </p14:cNvPr>
                <p14:cNvContentPartPr/>
                <p14:nvPr/>
              </p14:nvContentPartPr>
              <p14:xfrm>
                <a:off x="1989521" y="4638492"/>
                <a:ext cx="117000" cy="234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BF7BBE0-C317-E97B-2C21-3D77B25C219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80521" y="4629492"/>
                  <a:ext cx="1346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E76D1A1-ECCE-183F-11BC-C42D169EF40B}"/>
                    </a:ext>
                  </a:extLst>
                </p14:cNvPr>
                <p14:cNvContentPartPr/>
                <p14:nvPr/>
              </p14:nvContentPartPr>
              <p14:xfrm>
                <a:off x="1913921" y="4481532"/>
                <a:ext cx="345240" cy="4028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E76D1A1-ECCE-183F-11BC-C42D169EF40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905281" y="4472532"/>
                  <a:ext cx="36288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9281196-937B-8F82-FAFA-1E319E3BE012}"/>
                    </a:ext>
                  </a:extLst>
                </p14:cNvPr>
                <p14:cNvContentPartPr/>
                <p14:nvPr/>
              </p14:nvContentPartPr>
              <p14:xfrm>
                <a:off x="2368961" y="4218732"/>
                <a:ext cx="13320" cy="8078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9281196-937B-8F82-FAFA-1E319E3BE01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360321" y="4209732"/>
                  <a:ext cx="30960" cy="82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090129B-DF23-2D0A-7AD7-65C092595052}"/>
                    </a:ext>
                  </a:extLst>
                </p14:cNvPr>
                <p14:cNvContentPartPr/>
                <p14:nvPr/>
              </p14:nvContentPartPr>
              <p14:xfrm>
                <a:off x="2537081" y="4375692"/>
                <a:ext cx="173880" cy="2538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090129B-DF23-2D0A-7AD7-65C09259505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528441" y="4366692"/>
                  <a:ext cx="1915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922E98F-4386-DAE7-E4A0-BE02F87AEAF4}"/>
                    </a:ext>
                  </a:extLst>
                </p14:cNvPr>
                <p14:cNvContentPartPr/>
                <p14:nvPr/>
              </p14:nvContentPartPr>
              <p14:xfrm>
                <a:off x="2616641" y="4376412"/>
                <a:ext cx="3240" cy="4014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922E98F-4386-DAE7-E4A0-BE02F87AEAF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608001" y="4367772"/>
                  <a:ext cx="2088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2F16DD6-664D-118B-FF9D-3F315D5AEAF9}"/>
                    </a:ext>
                  </a:extLst>
                </p14:cNvPr>
                <p14:cNvContentPartPr/>
                <p14:nvPr/>
              </p14:nvContentPartPr>
              <p14:xfrm>
                <a:off x="2653361" y="4711932"/>
                <a:ext cx="144720" cy="3020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2F16DD6-664D-118B-FF9D-3F315D5AEAF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644721" y="4703292"/>
                  <a:ext cx="16236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7620836-A3A4-F5F9-2228-26FBBB50BFB1}"/>
                    </a:ext>
                  </a:extLst>
                </p14:cNvPr>
                <p14:cNvContentPartPr/>
                <p14:nvPr/>
              </p14:nvContentPartPr>
              <p14:xfrm>
                <a:off x="2874401" y="4302972"/>
                <a:ext cx="254880" cy="693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7620836-A3A4-F5F9-2228-26FBBB50BFB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865761" y="4293972"/>
                  <a:ext cx="27252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C25A167-32E2-A120-50A2-7952FB0F97CD}"/>
                    </a:ext>
                  </a:extLst>
                </p14:cNvPr>
                <p14:cNvContentPartPr/>
                <p14:nvPr/>
              </p14:nvContentPartPr>
              <p14:xfrm>
                <a:off x="3351401" y="4577652"/>
                <a:ext cx="239400" cy="234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C25A167-32E2-A120-50A2-7952FB0F97C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342401" y="4568652"/>
                  <a:ext cx="2570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22BF9DC-060A-4720-9F43-9C005A141DF3}"/>
                    </a:ext>
                  </a:extLst>
                </p14:cNvPr>
                <p14:cNvContentPartPr/>
                <p14:nvPr/>
              </p14:nvContentPartPr>
              <p14:xfrm>
                <a:off x="3689441" y="4322052"/>
                <a:ext cx="15480" cy="4964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22BF9DC-060A-4720-9F43-9C005A141DF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680801" y="4313052"/>
                  <a:ext cx="33120" cy="51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07E81E3-2515-171A-8071-C5E0540121E5}"/>
                    </a:ext>
                  </a:extLst>
                </p14:cNvPr>
                <p14:cNvContentPartPr/>
                <p14:nvPr/>
              </p14:nvContentPartPr>
              <p14:xfrm>
                <a:off x="3704921" y="4818132"/>
                <a:ext cx="360" cy="1245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07E81E3-2515-171A-8071-C5E0540121E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95921" y="4809132"/>
                  <a:ext cx="180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3D2E2F4-E587-F794-6268-346BBF94B7D0}"/>
                    </a:ext>
                  </a:extLst>
                </p14:cNvPr>
                <p14:cNvContentPartPr/>
                <p14:nvPr/>
              </p14:nvContentPartPr>
              <p14:xfrm>
                <a:off x="3852881" y="4417092"/>
                <a:ext cx="230400" cy="1551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3D2E2F4-E587-F794-6268-346BBF94B7D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843881" y="4408452"/>
                  <a:ext cx="2480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5805673-DB30-A695-4452-3BEA613B46C4}"/>
                    </a:ext>
                  </a:extLst>
                </p14:cNvPr>
                <p14:cNvContentPartPr/>
                <p14:nvPr/>
              </p14:nvContentPartPr>
              <p14:xfrm>
                <a:off x="3985721" y="4373532"/>
                <a:ext cx="5760" cy="478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5805673-DB30-A695-4452-3BEA613B46C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977081" y="4364892"/>
                  <a:ext cx="2340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7C3BADC-A09F-D086-F203-D4741BA12DAB}"/>
                    </a:ext>
                  </a:extLst>
                </p14:cNvPr>
                <p14:cNvContentPartPr/>
                <p14:nvPr/>
              </p14:nvContentPartPr>
              <p14:xfrm>
                <a:off x="4102361" y="4720932"/>
                <a:ext cx="138240" cy="2473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7C3BADC-A09F-D086-F203-D4741BA12DA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093361" y="4712292"/>
                  <a:ext cx="1558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2194D9C-ABBE-E105-4A31-308B658510B8}"/>
                    </a:ext>
                  </a:extLst>
                </p14:cNvPr>
                <p14:cNvContentPartPr/>
                <p14:nvPr/>
              </p14:nvContentPartPr>
              <p14:xfrm>
                <a:off x="4337801" y="4388652"/>
                <a:ext cx="176760" cy="5504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2194D9C-ABBE-E105-4A31-308B658510B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328801" y="4379652"/>
                  <a:ext cx="194400" cy="56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8436DA9-C7D3-AA18-5FF5-836845215FDE}"/>
                    </a:ext>
                  </a:extLst>
                </p14:cNvPr>
                <p14:cNvContentPartPr/>
                <p14:nvPr/>
              </p14:nvContentPartPr>
              <p14:xfrm>
                <a:off x="4710401" y="4552092"/>
                <a:ext cx="127080" cy="108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8436DA9-C7D3-AA18-5FF5-836845215FDE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701761" y="4543092"/>
                  <a:ext cx="1447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6F6DACF-D2A7-3E6C-E7F2-B9496B2A0083}"/>
                    </a:ext>
                  </a:extLst>
                </p14:cNvPr>
                <p14:cNvContentPartPr/>
                <p14:nvPr/>
              </p14:nvContentPartPr>
              <p14:xfrm>
                <a:off x="4724801" y="4580532"/>
                <a:ext cx="84240" cy="1281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6F6DACF-D2A7-3E6C-E7F2-B9496B2A008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716161" y="4571892"/>
                  <a:ext cx="1018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9780B9FB-9265-2A13-7296-5F5A8D4E9411}"/>
                    </a:ext>
                  </a:extLst>
                </p14:cNvPr>
                <p14:cNvContentPartPr/>
                <p14:nvPr/>
              </p14:nvContentPartPr>
              <p14:xfrm>
                <a:off x="4631201" y="4498812"/>
                <a:ext cx="261720" cy="276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9780B9FB-9265-2A13-7296-5F5A8D4E941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622201" y="4490172"/>
                  <a:ext cx="2793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F2E019B-85B9-104A-9CB3-D024FBE74AD9}"/>
                    </a:ext>
                  </a:extLst>
                </p14:cNvPr>
                <p14:cNvContentPartPr/>
                <p14:nvPr/>
              </p14:nvContentPartPr>
              <p14:xfrm>
                <a:off x="5031161" y="4343652"/>
                <a:ext cx="360" cy="8370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F2E019B-85B9-104A-9CB3-D024FBE74AD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022161" y="4334652"/>
                  <a:ext cx="18000" cy="85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78AB121-DB52-3060-6F7B-F260C126D693}"/>
                    </a:ext>
                  </a:extLst>
                </p14:cNvPr>
                <p14:cNvContentPartPr/>
                <p14:nvPr/>
              </p14:nvContentPartPr>
              <p14:xfrm>
                <a:off x="5160041" y="4494852"/>
                <a:ext cx="196920" cy="2502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78AB121-DB52-3060-6F7B-F260C126D69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151401" y="4485852"/>
                  <a:ext cx="2145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5CFD10D-1F4B-AFD8-F3FE-D9DB61212464}"/>
                    </a:ext>
                  </a:extLst>
                </p14:cNvPr>
                <p14:cNvContentPartPr/>
                <p14:nvPr/>
              </p14:nvContentPartPr>
              <p14:xfrm>
                <a:off x="5256161" y="4455252"/>
                <a:ext cx="5400" cy="4136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5CFD10D-1F4B-AFD8-F3FE-D9DB6121246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247521" y="4446612"/>
                  <a:ext cx="2304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89C418C-C29D-36F8-E7BD-7A33F9587312}"/>
                    </a:ext>
                  </a:extLst>
                </p14:cNvPr>
                <p14:cNvContentPartPr/>
                <p14:nvPr/>
              </p14:nvContentPartPr>
              <p14:xfrm>
                <a:off x="5426081" y="4733172"/>
                <a:ext cx="2880" cy="2044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89C418C-C29D-36F8-E7BD-7A33F958731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417081" y="4724532"/>
                  <a:ext cx="205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C3BED211-9434-F7D9-EB4C-527A6AE2AD50}"/>
                    </a:ext>
                  </a:extLst>
                </p14:cNvPr>
                <p14:cNvContentPartPr/>
                <p14:nvPr/>
              </p14:nvContentPartPr>
              <p14:xfrm>
                <a:off x="5441921" y="4329252"/>
                <a:ext cx="271440" cy="5738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C3BED211-9434-F7D9-EB4C-527A6AE2AD5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432921" y="4320612"/>
                  <a:ext cx="289080" cy="59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11A99BC-5E80-4F82-BAD3-6B9225A78D36}"/>
                    </a:ext>
                  </a:extLst>
                </p14:cNvPr>
                <p14:cNvContentPartPr/>
                <p14:nvPr/>
              </p14:nvContentPartPr>
              <p14:xfrm>
                <a:off x="4594841" y="4711212"/>
                <a:ext cx="198360" cy="349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11A99BC-5E80-4F82-BAD3-6B9225A78D3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586201" y="4702212"/>
                  <a:ext cx="21600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26783E06-EDDC-4262-E6FB-DD6EA3CF58B3}"/>
                  </a:ext>
                </a:extLst>
              </p14:cNvPr>
              <p14:cNvContentPartPr/>
              <p14:nvPr/>
            </p14:nvContentPartPr>
            <p14:xfrm>
              <a:off x="1112921" y="5358492"/>
              <a:ext cx="4430520" cy="14292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26783E06-EDDC-4262-E6FB-DD6EA3CF58B3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103921" y="5349852"/>
                <a:ext cx="4448160" cy="16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FD2F600-F5DA-1039-5C4B-A7EB6066F19C}"/>
              </a:ext>
            </a:extLst>
          </p:cNvPr>
          <p:cNvGrpSpPr/>
          <p:nvPr/>
        </p:nvGrpSpPr>
        <p:grpSpPr>
          <a:xfrm>
            <a:off x="3466241" y="5709852"/>
            <a:ext cx="1529640" cy="584280"/>
            <a:chOff x="3466241" y="5709852"/>
            <a:chExt cx="1529640" cy="58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F1F7BF63-C6D6-75C6-1FA4-04047ECD42C9}"/>
                    </a:ext>
                  </a:extLst>
                </p14:cNvPr>
                <p14:cNvContentPartPr/>
                <p14:nvPr/>
              </p14:nvContentPartPr>
              <p14:xfrm>
                <a:off x="3466241" y="5709852"/>
                <a:ext cx="1529640" cy="5842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F1F7BF63-C6D6-75C6-1FA4-04047ECD42C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457601" y="5700852"/>
                  <a:ext cx="1547280" cy="60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08E4BE8-CEC1-FD05-4EBD-8E098069BA8B}"/>
                    </a:ext>
                  </a:extLst>
                </p14:cNvPr>
                <p14:cNvContentPartPr/>
                <p14:nvPr/>
              </p14:nvContentPartPr>
              <p14:xfrm>
                <a:off x="4524641" y="5872212"/>
                <a:ext cx="108000" cy="120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08E4BE8-CEC1-FD05-4EBD-8E098069BA8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516001" y="5863572"/>
                  <a:ext cx="125640" cy="13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B9E45E4-38BA-40F1-30A7-EDD5EA312080}"/>
              </a:ext>
            </a:extLst>
          </p:cNvPr>
          <p:cNvGrpSpPr/>
          <p:nvPr/>
        </p:nvGrpSpPr>
        <p:grpSpPr>
          <a:xfrm>
            <a:off x="5304761" y="5715972"/>
            <a:ext cx="641160" cy="495000"/>
            <a:chOff x="5304761" y="5715972"/>
            <a:chExt cx="641160" cy="49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9DA2F83-D697-93A5-F8E2-9E75A202AC48}"/>
                    </a:ext>
                  </a:extLst>
                </p14:cNvPr>
                <p14:cNvContentPartPr/>
                <p14:nvPr/>
              </p14:nvContentPartPr>
              <p14:xfrm>
                <a:off x="5304761" y="5826132"/>
                <a:ext cx="641160" cy="2743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9DA2F83-D697-93A5-F8E2-9E75A202AC4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295761" y="5817132"/>
                  <a:ext cx="65880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12EE1A9-B3A7-28D6-0E51-9A98090CB124}"/>
                    </a:ext>
                  </a:extLst>
                </p14:cNvPr>
                <p14:cNvContentPartPr/>
                <p14:nvPr/>
              </p14:nvContentPartPr>
              <p14:xfrm>
                <a:off x="5701841" y="5860692"/>
                <a:ext cx="174240" cy="350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12EE1A9-B3A7-28D6-0E51-9A98090CB12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693201" y="5852052"/>
                  <a:ext cx="19188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ED91778-0182-4BC6-B430-491BA456E985}"/>
                    </a:ext>
                  </a:extLst>
                </p14:cNvPr>
                <p14:cNvContentPartPr/>
                <p14:nvPr/>
              </p14:nvContentPartPr>
              <p14:xfrm>
                <a:off x="5623001" y="5715972"/>
                <a:ext cx="30600" cy="907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ED91778-0182-4BC6-B430-491BA456E98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614361" y="5706972"/>
                  <a:ext cx="48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675743FF-227D-15EE-F3ED-150098E75D2F}"/>
              </a:ext>
            </a:extLst>
          </p:cNvPr>
          <p:cNvGrpSpPr/>
          <p:nvPr/>
        </p:nvGrpSpPr>
        <p:grpSpPr>
          <a:xfrm>
            <a:off x="1998881" y="2591892"/>
            <a:ext cx="1278720" cy="758880"/>
            <a:chOff x="1998881" y="2591892"/>
            <a:chExt cx="1278720" cy="75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6886765-C3E8-85C4-B5AC-45650402F2F6}"/>
                    </a:ext>
                  </a:extLst>
                </p14:cNvPr>
                <p14:cNvContentPartPr/>
                <p14:nvPr/>
              </p14:nvContentPartPr>
              <p14:xfrm>
                <a:off x="1998881" y="2703852"/>
                <a:ext cx="6120" cy="2329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6886765-C3E8-85C4-B5AC-45650402F2F6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990241" y="2694852"/>
                  <a:ext cx="237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B1B6689-A00E-49D6-AB4A-3DAB5DA594C4}"/>
                    </a:ext>
                  </a:extLst>
                </p14:cNvPr>
                <p14:cNvContentPartPr/>
                <p14:nvPr/>
              </p14:nvContentPartPr>
              <p14:xfrm>
                <a:off x="2004641" y="2936412"/>
                <a:ext cx="3240" cy="414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B1B6689-A00E-49D6-AB4A-3DAB5DA594C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995641" y="2927412"/>
                  <a:ext cx="208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0B2E6A0-8CA9-4274-C7B7-837D73F65D81}"/>
                    </a:ext>
                  </a:extLst>
                </p14:cNvPr>
                <p14:cNvContentPartPr/>
                <p14:nvPr/>
              </p14:nvContentPartPr>
              <p14:xfrm>
                <a:off x="2007521" y="2591892"/>
                <a:ext cx="162000" cy="3034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0B2E6A0-8CA9-4274-C7B7-837D73F65D8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998881" y="2583252"/>
                  <a:ext cx="17964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96547E73-AC76-C394-1BAC-81D7D9001EE3}"/>
                    </a:ext>
                  </a:extLst>
                </p14:cNvPr>
                <p14:cNvContentPartPr/>
                <p14:nvPr/>
              </p14:nvContentPartPr>
              <p14:xfrm>
                <a:off x="2088161" y="2925252"/>
                <a:ext cx="201240" cy="2934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96547E73-AC76-C394-1BAC-81D7D9001EE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079161" y="2916252"/>
                  <a:ext cx="2188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1BA5CA3-5119-7EDB-96C0-6B59BAB63A30}"/>
                    </a:ext>
                  </a:extLst>
                </p14:cNvPr>
                <p14:cNvContentPartPr/>
                <p14:nvPr/>
              </p14:nvContentPartPr>
              <p14:xfrm>
                <a:off x="2248361" y="2996892"/>
                <a:ext cx="186120" cy="1821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1BA5CA3-5119-7EDB-96C0-6B59BAB63A3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239721" y="2987892"/>
                  <a:ext cx="2037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89DF489E-D562-3685-80E5-E395FACE1786}"/>
                    </a:ext>
                  </a:extLst>
                </p14:cNvPr>
                <p14:cNvContentPartPr/>
                <p14:nvPr/>
              </p14:nvContentPartPr>
              <p14:xfrm>
                <a:off x="2462921" y="2752452"/>
                <a:ext cx="814680" cy="4658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89DF489E-D562-3685-80E5-E395FACE178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453921" y="2743812"/>
                  <a:ext cx="83232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36EE4822-2F25-F20B-8898-D315ED03841D}"/>
                    </a:ext>
                  </a:extLst>
                </p14:cNvPr>
                <p14:cNvContentPartPr/>
                <p14:nvPr/>
              </p14:nvContentPartPr>
              <p14:xfrm>
                <a:off x="3069521" y="2950812"/>
                <a:ext cx="167040" cy="6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36EE4822-2F25-F20B-8898-D315ED03841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060881" y="2941812"/>
                  <a:ext cx="18468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EF6A3F5-5BF6-5312-D6A2-521952162B46}"/>
              </a:ext>
            </a:extLst>
          </p:cNvPr>
          <p:cNvGrpSpPr/>
          <p:nvPr/>
        </p:nvGrpSpPr>
        <p:grpSpPr>
          <a:xfrm>
            <a:off x="4999481" y="1438092"/>
            <a:ext cx="3985920" cy="1000440"/>
            <a:chOff x="4999481" y="1438092"/>
            <a:chExt cx="3985920" cy="100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5D6FD06B-4703-8C9B-CBD1-F80143CE1F3B}"/>
                    </a:ext>
                  </a:extLst>
                </p14:cNvPr>
                <p14:cNvContentPartPr/>
                <p14:nvPr/>
              </p14:nvContentPartPr>
              <p14:xfrm>
                <a:off x="4999481" y="1616292"/>
                <a:ext cx="1175400" cy="738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5D6FD06B-4703-8C9B-CBD1-F80143CE1F3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990481" y="1607292"/>
                  <a:ext cx="11930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CC9E2817-103B-8312-8F7B-F4C74586CBC1}"/>
                    </a:ext>
                  </a:extLst>
                </p14:cNvPr>
                <p14:cNvContentPartPr/>
                <p14:nvPr/>
              </p14:nvContentPartPr>
              <p14:xfrm>
                <a:off x="6025481" y="1546812"/>
                <a:ext cx="171000" cy="3294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CC9E2817-103B-8312-8F7B-F4C74586CBC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016841" y="1538172"/>
                  <a:ext cx="18864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79468CE1-3935-28D0-4434-B380EA008454}"/>
                    </a:ext>
                  </a:extLst>
                </p14:cNvPr>
                <p14:cNvContentPartPr/>
                <p14:nvPr/>
              </p14:nvContentPartPr>
              <p14:xfrm>
                <a:off x="6605441" y="1494252"/>
                <a:ext cx="592920" cy="4158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79468CE1-3935-28D0-4434-B380EA00845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596441" y="1485612"/>
                  <a:ext cx="61056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D26BCE55-5B62-747A-16C3-239EF9A3FB4A}"/>
                    </a:ext>
                  </a:extLst>
                </p14:cNvPr>
                <p14:cNvContentPartPr/>
                <p14:nvPr/>
              </p14:nvContentPartPr>
              <p14:xfrm>
                <a:off x="7281161" y="1438092"/>
                <a:ext cx="635400" cy="4838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D26BCE55-5B62-747A-16C3-239EF9A3FB4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272161" y="1429452"/>
                  <a:ext cx="65304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F5A7DEB7-1769-53D6-7435-A7A8089CADCB}"/>
                    </a:ext>
                  </a:extLst>
                </p14:cNvPr>
                <p14:cNvContentPartPr/>
                <p14:nvPr/>
              </p14:nvContentPartPr>
              <p14:xfrm>
                <a:off x="7732241" y="1629612"/>
                <a:ext cx="198000" cy="536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F5A7DEB7-1769-53D6-7435-A7A8089CADC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723241" y="1620972"/>
                  <a:ext cx="2156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44560C9B-BD65-2BF1-C388-2E5C74C5D37A}"/>
                    </a:ext>
                  </a:extLst>
                </p14:cNvPr>
                <p14:cNvContentPartPr/>
                <p14:nvPr/>
              </p14:nvContentPartPr>
              <p14:xfrm>
                <a:off x="7956161" y="1453932"/>
                <a:ext cx="1029240" cy="984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44560C9B-BD65-2BF1-C388-2E5C74C5D37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947521" y="1445292"/>
                  <a:ext cx="1046880" cy="100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D2DA5581-3584-C4F0-66A1-0F0852101CD8}"/>
              </a:ext>
            </a:extLst>
          </p:cNvPr>
          <p:cNvGrpSpPr/>
          <p:nvPr/>
        </p:nvGrpSpPr>
        <p:grpSpPr>
          <a:xfrm>
            <a:off x="6013961" y="4301172"/>
            <a:ext cx="2525400" cy="819360"/>
            <a:chOff x="6013961" y="4301172"/>
            <a:chExt cx="2525400" cy="81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91B809B-9E0D-AAD9-4221-1C7349281986}"/>
                    </a:ext>
                  </a:extLst>
                </p14:cNvPr>
                <p14:cNvContentPartPr/>
                <p14:nvPr/>
              </p14:nvContentPartPr>
              <p14:xfrm>
                <a:off x="6013961" y="4594932"/>
                <a:ext cx="774000" cy="28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91B809B-9E0D-AAD9-4221-1C734928198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004961" y="4586292"/>
                  <a:ext cx="791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98C6800-33F6-B4DC-DCFD-09E644D8B88D}"/>
                    </a:ext>
                  </a:extLst>
                </p14:cNvPr>
                <p14:cNvContentPartPr/>
                <p14:nvPr/>
              </p14:nvContentPartPr>
              <p14:xfrm>
                <a:off x="6585281" y="4446972"/>
                <a:ext cx="198360" cy="324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98C6800-33F6-B4DC-DCFD-09E644D8B88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576641" y="4437972"/>
                  <a:ext cx="2160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B701D4D-92AA-89AD-8E6E-E74AC587407A}"/>
                    </a:ext>
                  </a:extLst>
                </p14:cNvPr>
                <p14:cNvContentPartPr/>
                <p14:nvPr/>
              </p14:nvContentPartPr>
              <p14:xfrm>
                <a:off x="6964001" y="4301172"/>
                <a:ext cx="413640" cy="4860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B701D4D-92AA-89AD-8E6E-E74AC587407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955001" y="4292532"/>
                  <a:ext cx="43128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B23E71E-F1E4-0A95-E182-C0E5161D5060}"/>
                    </a:ext>
                  </a:extLst>
                </p14:cNvPr>
                <p14:cNvContentPartPr/>
                <p14:nvPr/>
              </p14:nvContentPartPr>
              <p14:xfrm>
                <a:off x="7189001" y="4550292"/>
                <a:ext cx="191160" cy="417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B23E71E-F1E4-0A95-E182-C0E5161D5060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180361" y="4541652"/>
                  <a:ext cx="2088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9D437C2-CB5A-2CBA-803F-1E7311D319CF}"/>
                    </a:ext>
                  </a:extLst>
                </p14:cNvPr>
                <p14:cNvContentPartPr/>
                <p14:nvPr/>
              </p14:nvContentPartPr>
              <p14:xfrm>
                <a:off x="7389161" y="4347252"/>
                <a:ext cx="1150200" cy="7732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9D437C2-CB5A-2CBA-803F-1E7311D319C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380161" y="4338252"/>
                  <a:ext cx="1167840" cy="790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624CC7-D3DE-9A96-69B2-3CBC2C32D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408"/>
    </mc:Choice>
    <mc:Fallback xmlns="">
      <p:transition advClick="0" advTm="5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91C083FF-AC23-8C05-ECE5-6A8324302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408" y="70569"/>
            <a:ext cx="5854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One way to flip a state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08E3984-5B8B-4D0C-5259-CE7D507F44F0}"/>
              </a:ext>
            </a:extLst>
          </p:cNvPr>
          <p:cNvGrpSpPr/>
          <p:nvPr/>
        </p:nvGrpSpPr>
        <p:grpSpPr>
          <a:xfrm>
            <a:off x="1582721" y="1423692"/>
            <a:ext cx="1563120" cy="889560"/>
            <a:chOff x="1582721" y="1423692"/>
            <a:chExt cx="1563120" cy="88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962620D-B979-CF9A-287A-B7F8C742FEA2}"/>
                    </a:ext>
                  </a:extLst>
                </p14:cNvPr>
                <p14:cNvContentPartPr/>
                <p14:nvPr/>
              </p14:nvContentPartPr>
              <p14:xfrm>
                <a:off x="1582721" y="1423692"/>
                <a:ext cx="360" cy="8895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962620D-B979-CF9A-287A-B7F8C742FEA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74081" y="1415052"/>
                  <a:ext cx="18000" cy="90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64886DE-28FB-9F4B-F03C-639CDC1CFBF6}"/>
                    </a:ext>
                  </a:extLst>
                </p14:cNvPr>
                <p14:cNvContentPartPr/>
                <p14:nvPr/>
              </p14:nvContentPartPr>
              <p14:xfrm>
                <a:off x="1790801" y="1585332"/>
                <a:ext cx="301680" cy="270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64886DE-28FB-9F4B-F03C-639CDC1CFBF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782161" y="1576332"/>
                  <a:ext cx="3193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5037B26-DF04-BD7E-5143-7E939B079D6C}"/>
                    </a:ext>
                  </a:extLst>
                </p14:cNvPr>
                <p14:cNvContentPartPr/>
                <p14:nvPr/>
              </p14:nvContentPartPr>
              <p14:xfrm>
                <a:off x="1916441" y="1525572"/>
                <a:ext cx="360" cy="5986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5037B26-DF04-BD7E-5143-7E939B079D6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907801" y="1516572"/>
                  <a:ext cx="18000" cy="61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CBFA294-9F8F-894A-B157-8F43558AB899}"/>
                    </a:ext>
                  </a:extLst>
                </p14:cNvPr>
                <p14:cNvContentPartPr/>
                <p14:nvPr/>
              </p14:nvContentPartPr>
              <p14:xfrm>
                <a:off x="2107601" y="1896012"/>
                <a:ext cx="360" cy="224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CBFA294-9F8F-894A-B157-8F43558AB89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98961" y="1887372"/>
                  <a:ext cx="180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EFBD0E6-7AAE-16CA-3F1F-D0E08454DDD2}"/>
                    </a:ext>
                  </a:extLst>
                </p14:cNvPr>
                <p14:cNvContentPartPr/>
                <p14:nvPr/>
              </p14:nvContentPartPr>
              <p14:xfrm>
                <a:off x="2200121" y="1456452"/>
                <a:ext cx="276120" cy="820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EFBD0E6-7AAE-16CA-3F1F-D0E08454DDD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91121" y="1447812"/>
                  <a:ext cx="293760" cy="83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C8B93B9-7651-FDA0-6EFC-B01AF8F579F5}"/>
                    </a:ext>
                  </a:extLst>
                </p14:cNvPr>
                <p14:cNvContentPartPr/>
                <p14:nvPr/>
              </p14:nvContentPartPr>
              <p14:xfrm>
                <a:off x="2757761" y="1743732"/>
                <a:ext cx="243000" cy="153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C8B93B9-7651-FDA0-6EFC-B01AF8F579F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749121" y="1734732"/>
                  <a:ext cx="2606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7E14B9A-8637-1DEC-5C98-A4DDE0E352B9}"/>
                    </a:ext>
                  </a:extLst>
                </p14:cNvPr>
                <p14:cNvContentPartPr/>
                <p14:nvPr/>
              </p14:nvContentPartPr>
              <p14:xfrm>
                <a:off x="2809601" y="1680732"/>
                <a:ext cx="148320" cy="217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7E14B9A-8637-1DEC-5C98-A4DDE0E352B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800961" y="1672092"/>
                  <a:ext cx="1659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3B1409A-83A0-79FF-9BCB-D9EC391376F7}"/>
                    </a:ext>
                  </a:extLst>
                </p14:cNvPr>
                <p14:cNvContentPartPr/>
                <p14:nvPr/>
              </p14:nvContentPartPr>
              <p14:xfrm>
                <a:off x="2628521" y="1586412"/>
                <a:ext cx="517320" cy="403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3B1409A-83A0-79FF-9BCB-D9EC391376F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619521" y="1577772"/>
                  <a:ext cx="534960" cy="42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1E0A785-1D1A-17EA-4156-C91C8F0F72FF}"/>
              </a:ext>
            </a:extLst>
          </p:cNvPr>
          <p:cNvGrpSpPr/>
          <p:nvPr/>
        </p:nvGrpSpPr>
        <p:grpSpPr>
          <a:xfrm>
            <a:off x="3479561" y="1411812"/>
            <a:ext cx="955080" cy="855720"/>
            <a:chOff x="3479561" y="1411812"/>
            <a:chExt cx="955080" cy="85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A66A1E6-EB17-906F-3E5C-B9B194C3453B}"/>
                    </a:ext>
                  </a:extLst>
                </p14:cNvPr>
                <p14:cNvContentPartPr/>
                <p14:nvPr/>
              </p14:nvContentPartPr>
              <p14:xfrm>
                <a:off x="3479561" y="1411812"/>
                <a:ext cx="360" cy="855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A66A1E6-EB17-906F-3E5C-B9B194C3453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70561" y="1402812"/>
                  <a:ext cx="18000" cy="87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2179373-7B54-E7AD-4322-5CA277041FB8}"/>
                    </a:ext>
                  </a:extLst>
                </p14:cNvPr>
                <p14:cNvContentPartPr/>
                <p14:nvPr/>
              </p14:nvContentPartPr>
              <p14:xfrm>
                <a:off x="3640841" y="1509372"/>
                <a:ext cx="297720" cy="2836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2179373-7B54-E7AD-4322-5CA277041F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631841" y="1500732"/>
                  <a:ext cx="3153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D897CB1-8C13-9303-CE5D-5D4DCF7C25C6}"/>
                    </a:ext>
                  </a:extLst>
                </p14:cNvPr>
                <p14:cNvContentPartPr/>
                <p14:nvPr/>
              </p14:nvContentPartPr>
              <p14:xfrm>
                <a:off x="3787361" y="1486692"/>
                <a:ext cx="360" cy="5209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D897CB1-8C13-9303-CE5D-5D4DCF7C25C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78361" y="1477692"/>
                  <a:ext cx="1800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0020FF0-CD22-6D55-BD7B-56B76C7BC4A6}"/>
                    </a:ext>
                  </a:extLst>
                </p14:cNvPr>
                <p14:cNvContentPartPr/>
                <p14:nvPr/>
              </p14:nvContentPartPr>
              <p14:xfrm>
                <a:off x="3922721" y="1839852"/>
                <a:ext cx="211680" cy="2948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0020FF0-CD22-6D55-BD7B-56B76C7BC4A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13721" y="1831212"/>
                  <a:ext cx="22932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FBD5066-C0DE-0E44-FDA8-5FED9047BAD7}"/>
                    </a:ext>
                  </a:extLst>
                </p14:cNvPr>
                <p14:cNvContentPartPr/>
                <p14:nvPr/>
              </p14:nvContentPartPr>
              <p14:xfrm>
                <a:off x="4133681" y="1436292"/>
                <a:ext cx="300960" cy="7534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FBD5066-C0DE-0E44-FDA8-5FED9047BAD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25041" y="1427652"/>
                  <a:ext cx="318600" cy="77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144FD9-1451-8C63-FF52-E3B3D923CC81}"/>
              </a:ext>
            </a:extLst>
          </p:cNvPr>
          <p:cNvGrpSpPr/>
          <p:nvPr/>
        </p:nvGrpSpPr>
        <p:grpSpPr>
          <a:xfrm>
            <a:off x="148121" y="1280772"/>
            <a:ext cx="1162800" cy="869400"/>
            <a:chOff x="148121" y="1280772"/>
            <a:chExt cx="1162800" cy="86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867D53B-F95F-5520-70C5-0761143245FC}"/>
                    </a:ext>
                  </a:extLst>
                </p14:cNvPr>
                <p14:cNvContentPartPr/>
                <p14:nvPr/>
              </p14:nvContentPartPr>
              <p14:xfrm>
                <a:off x="385721" y="1498212"/>
                <a:ext cx="201240" cy="251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867D53B-F95F-5520-70C5-0761143245F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77081" y="1489572"/>
                  <a:ext cx="2188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2EB56B8-9A9A-0F22-D337-5ECC387644BD}"/>
                    </a:ext>
                  </a:extLst>
                </p14:cNvPr>
                <p14:cNvContentPartPr/>
                <p14:nvPr/>
              </p14:nvContentPartPr>
              <p14:xfrm>
                <a:off x="466001" y="1473012"/>
                <a:ext cx="2880" cy="6433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2EB56B8-9A9A-0F22-D337-5ECC387644B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57361" y="1464012"/>
                  <a:ext cx="20520" cy="66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21C97DE-5069-C3E8-8C0F-302FB0AC6CF0}"/>
                    </a:ext>
                  </a:extLst>
                </p14:cNvPr>
                <p14:cNvContentPartPr/>
                <p14:nvPr/>
              </p14:nvContentPartPr>
              <p14:xfrm>
                <a:off x="623681" y="1307412"/>
                <a:ext cx="323280" cy="842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21C97DE-5069-C3E8-8C0F-302FB0AC6CF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14681" y="1298412"/>
                  <a:ext cx="340920" cy="86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7BE5332-1ACB-F09F-E825-E7379ECEAAF3}"/>
                    </a:ext>
                  </a:extLst>
                </p14:cNvPr>
                <p14:cNvContentPartPr/>
                <p14:nvPr/>
              </p14:nvContentPartPr>
              <p14:xfrm>
                <a:off x="148121" y="1280772"/>
                <a:ext cx="360" cy="842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7BE5332-1ACB-F09F-E825-E7379ECEAAF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39481" y="1271772"/>
                  <a:ext cx="18000" cy="86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89B5015-F5CC-A567-BD8C-78A58B511652}"/>
                    </a:ext>
                  </a:extLst>
                </p14:cNvPr>
                <p14:cNvContentPartPr/>
                <p14:nvPr/>
              </p14:nvContentPartPr>
              <p14:xfrm>
                <a:off x="1107161" y="1840932"/>
                <a:ext cx="15084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89B5015-F5CC-A567-BD8C-78A58B51165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98161" y="1832292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D997914-1B72-185C-24BB-77D036A8E6B9}"/>
                    </a:ext>
                  </a:extLst>
                </p14:cNvPr>
                <p14:cNvContentPartPr/>
                <p14:nvPr/>
              </p14:nvContentPartPr>
              <p14:xfrm>
                <a:off x="1176641" y="1942452"/>
                <a:ext cx="134280" cy="2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D997914-1B72-185C-24BB-77D036A8E6B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67641" y="1933812"/>
                  <a:ext cx="1519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688D8B-6897-48B6-2F1A-9B2C72EEF481}"/>
              </a:ext>
            </a:extLst>
          </p:cNvPr>
          <p:cNvGrpSpPr/>
          <p:nvPr/>
        </p:nvGrpSpPr>
        <p:grpSpPr>
          <a:xfrm>
            <a:off x="2052521" y="2909772"/>
            <a:ext cx="578880" cy="588600"/>
            <a:chOff x="2052521" y="2909772"/>
            <a:chExt cx="578880" cy="58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64D8811-1D6E-AE32-818E-2A95C7DB01E2}"/>
                    </a:ext>
                  </a:extLst>
                </p14:cNvPr>
                <p14:cNvContentPartPr/>
                <p14:nvPr/>
              </p14:nvContentPartPr>
              <p14:xfrm>
                <a:off x="2196161" y="2996892"/>
                <a:ext cx="223920" cy="248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64D8811-1D6E-AE32-818E-2A95C7DB01E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187161" y="2987892"/>
                  <a:ext cx="2415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5D94794-AFC4-180C-8FA1-CDB19063EE8B}"/>
                    </a:ext>
                  </a:extLst>
                </p14:cNvPr>
                <p14:cNvContentPartPr/>
                <p14:nvPr/>
              </p14:nvContentPartPr>
              <p14:xfrm>
                <a:off x="2311001" y="2985012"/>
                <a:ext cx="360" cy="423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5D94794-AFC4-180C-8FA1-CDB19063EE8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302001" y="2976012"/>
                  <a:ext cx="1800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5E1A54A-7940-1836-FEF9-B9DB076C0592}"/>
                    </a:ext>
                  </a:extLst>
                </p14:cNvPr>
                <p14:cNvContentPartPr/>
                <p14:nvPr/>
              </p14:nvContentPartPr>
              <p14:xfrm>
                <a:off x="2459321" y="2909772"/>
                <a:ext cx="172080" cy="554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5E1A54A-7940-1836-FEF9-B9DB076C059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50681" y="2900772"/>
                  <a:ext cx="18972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B58C7B7-3F6B-AD67-7862-94B5782B7C50}"/>
                    </a:ext>
                  </a:extLst>
                </p14:cNvPr>
                <p14:cNvContentPartPr/>
                <p14:nvPr/>
              </p14:nvContentPartPr>
              <p14:xfrm>
                <a:off x="2052521" y="2913372"/>
                <a:ext cx="360" cy="585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B58C7B7-3F6B-AD67-7862-94B5782B7C5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043881" y="2904732"/>
                  <a:ext cx="18000" cy="60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FB4B29-7029-1C9E-5863-57E5E905A296}"/>
              </a:ext>
            </a:extLst>
          </p:cNvPr>
          <p:cNvGrpSpPr/>
          <p:nvPr/>
        </p:nvGrpSpPr>
        <p:grpSpPr>
          <a:xfrm>
            <a:off x="2897441" y="2825172"/>
            <a:ext cx="704520" cy="651960"/>
            <a:chOff x="2897441" y="2825172"/>
            <a:chExt cx="704520" cy="65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908FB12-02C5-E935-16A1-7FF410260D78}"/>
                    </a:ext>
                  </a:extLst>
                </p14:cNvPr>
                <p14:cNvContentPartPr/>
                <p14:nvPr/>
              </p14:nvContentPartPr>
              <p14:xfrm>
                <a:off x="2897441" y="2958732"/>
                <a:ext cx="245520" cy="518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908FB12-02C5-E935-16A1-7FF410260D7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888441" y="2949732"/>
                  <a:ext cx="263160" cy="5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9346138-5C8E-3FC4-C1ED-B5CBC2368E7D}"/>
                    </a:ext>
                  </a:extLst>
                </p14:cNvPr>
                <p14:cNvContentPartPr/>
                <p14:nvPr/>
              </p14:nvContentPartPr>
              <p14:xfrm>
                <a:off x="3250961" y="2961252"/>
                <a:ext cx="211320" cy="215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9346138-5C8E-3FC4-C1ED-B5CBC2368E7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242321" y="2952612"/>
                  <a:ext cx="2289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7C31566-DF0B-C448-F9B9-754524B29DA2}"/>
                    </a:ext>
                  </a:extLst>
                </p14:cNvPr>
                <p14:cNvContentPartPr/>
                <p14:nvPr/>
              </p14:nvContentPartPr>
              <p14:xfrm>
                <a:off x="3351041" y="2865492"/>
                <a:ext cx="5400" cy="458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7C31566-DF0B-C448-F9B9-754524B29DA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342401" y="2856492"/>
                  <a:ext cx="2304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6FB2865-EA64-A5FA-3C66-0A290FDD2170}"/>
                    </a:ext>
                  </a:extLst>
                </p14:cNvPr>
                <p14:cNvContentPartPr/>
                <p14:nvPr/>
              </p14:nvContentPartPr>
              <p14:xfrm>
                <a:off x="3601601" y="2825172"/>
                <a:ext cx="360" cy="513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6FB2865-EA64-A5FA-3C66-0A290FDD217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592601" y="2816532"/>
                  <a:ext cx="18000" cy="53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39F66A-3CE2-234B-CA48-0BD69B738493}"/>
              </a:ext>
            </a:extLst>
          </p:cNvPr>
          <p:cNvGrpSpPr/>
          <p:nvPr/>
        </p:nvGrpSpPr>
        <p:grpSpPr>
          <a:xfrm>
            <a:off x="1392641" y="2555892"/>
            <a:ext cx="352800" cy="1310400"/>
            <a:chOff x="1392641" y="2555892"/>
            <a:chExt cx="352800" cy="131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763AA75-DC1C-4C14-9E19-C1CF4FE8942D}"/>
                    </a:ext>
                  </a:extLst>
                </p14:cNvPr>
                <p14:cNvContentPartPr/>
                <p14:nvPr/>
              </p14:nvContentPartPr>
              <p14:xfrm>
                <a:off x="1392641" y="2555892"/>
                <a:ext cx="352800" cy="723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763AA75-DC1C-4C14-9E19-C1CF4FE8942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383641" y="2547252"/>
                  <a:ext cx="370440" cy="74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2A45F42-F7CB-9557-1386-8B554D4226EF}"/>
                    </a:ext>
                  </a:extLst>
                </p14:cNvPr>
                <p14:cNvContentPartPr/>
                <p14:nvPr/>
              </p14:nvContentPartPr>
              <p14:xfrm>
                <a:off x="1486241" y="3438612"/>
                <a:ext cx="257760" cy="427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2A45F42-F7CB-9557-1386-8B554D4226E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477241" y="3429972"/>
                  <a:ext cx="275400" cy="44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4A9D36D-446D-7F5F-82AC-61C4CCC0B668}"/>
              </a:ext>
            </a:extLst>
          </p:cNvPr>
          <p:cNvGrpSpPr/>
          <p:nvPr/>
        </p:nvGrpSpPr>
        <p:grpSpPr>
          <a:xfrm>
            <a:off x="3934601" y="2402172"/>
            <a:ext cx="3818880" cy="1815840"/>
            <a:chOff x="3934601" y="2402172"/>
            <a:chExt cx="3818880" cy="181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3EE12BF-5D3A-25CA-D25C-1DBA0B29D8C8}"/>
                    </a:ext>
                  </a:extLst>
                </p14:cNvPr>
                <p14:cNvContentPartPr/>
                <p14:nvPr/>
              </p14:nvContentPartPr>
              <p14:xfrm>
                <a:off x="3934601" y="3072492"/>
                <a:ext cx="13212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3EE12BF-5D3A-25CA-D25C-1DBA0B29D8C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925601" y="3063852"/>
                  <a:ext cx="14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448DD51-7F3D-25AC-8B72-B1D7844ED5D6}"/>
                    </a:ext>
                  </a:extLst>
                </p14:cNvPr>
                <p14:cNvContentPartPr/>
                <p14:nvPr/>
              </p14:nvContentPartPr>
              <p14:xfrm>
                <a:off x="3938561" y="3187692"/>
                <a:ext cx="25488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448DD51-7F3D-25AC-8B72-B1D7844ED5D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929921" y="3178692"/>
                  <a:ext cx="27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17EAD2D-63B4-8DD3-9621-9C1D53E85949}"/>
                    </a:ext>
                  </a:extLst>
                </p14:cNvPr>
                <p14:cNvContentPartPr/>
                <p14:nvPr/>
              </p14:nvContentPartPr>
              <p14:xfrm>
                <a:off x="4506641" y="2625012"/>
                <a:ext cx="313920" cy="671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17EAD2D-63B4-8DD3-9621-9C1D53E8594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497641" y="2616372"/>
                  <a:ext cx="331560" cy="68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BA2DBBA-FD57-FE07-A3C5-041417EDD59B}"/>
                    </a:ext>
                  </a:extLst>
                </p14:cNvPr>
                <p14:cNvContentPartPr/>
                <p14:nvPr/>
              </p14:nvContentPartPr>
              <p14:xfrm>
                <a:off x="4586921" y="3486492"/>
                <a:ext cx="178200" cy="286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BA2DBBA-FD57-FE07-A3C5-041417EDD59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578281" y="3477852"/>
                  <a:ext cx="19584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963F612-F35A-6931-D1E6-A455507060B8}"/>
                    </a:ext>
                  </a:extLst>
                </p14:cNvPr>
                <p14:cNvContentPartPr/>
                <p14:nvPr/>
              </p14:nvContentPartPr>
              <p14:xfrm>
                <a:off x="4906601" y="2815812"/>
                <a:ext cx="360" cy="560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963F612-F35A-6931-D1E6-A455507060B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897961" y="2806812"/>
                  <a:ext cx="1800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8CAE3B7-0F70-AFF7-73D2-100B0CA4699A}"/>
                    </a:ext>
                  </a:extLst>
                </p14:cNvPr>
                <p14:cNvContentPartPr/>
                <p14:nvPr/>
              </p14:nvContentPartPr>
              <p14:xfrm>
                <a:off x="4953401" y="2972772"/>
                <a:ext cx="171000" cy="1976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8CAE3B7-0F70-AFF7-73D2-100B0CA4699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944401" y="2963772"/>
                  <a:ext cx="18864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E59F24B-DE0D-D8F5-E3F0-49AE938CB8AA}"/>
                    </a:ext>
                  </a:extLst>
                </p14:cNvPr>
                <p14:cNvContentPartPr/>
                <p14:nvPr/>
              </p14:nvContentPartPr>
              <p14:xfrm>
                <a:off x="5065001" y="2930652"/>
                <a:ext cx="360" cy="354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E59F24B-DE0D-D8F5-E3F0-49AE938CB8A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056001" y="2921652"/>
                  <a:ext cx="180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24011D9-7A6D-9BE2-522B-485ABB2C4347}"/>
                    </a:ext>
                  </a:extLst>
                </p14:cNvPr>
                <p14:cNvContentPartPr/>
                <p14:nvPr/>
              </p14:nvContentPartPr>
              <p14:xfrm>
                <a:off x="5124041" y="3217932"/>
                <a:ext cx="141840" cy="132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24011D9-7A6D-9BE2-522B-485ABB2C434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115041" y="3209292"/>
                  <a:ext cx="1594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C31A745-5348-1091-B188-9E0E03734BD6}"/>
                    </a:ext>
                  </a:extLst>
                </p14:cNvPr>
                <p14:cNvContentPartPr/>
                <p14:nvPr/>
              </p14:nvContentPartPr>
              <p14:xfrm>
                <a:off x="5334641" y="2757852"/>
                <a:ext cx="134280" cy="402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C31A745-5348-1091-B188-9E0E03734BD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325641" y="2748852"/>
                  <a:ext cx="1519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44F92E5-39EF-59FB-6624-5DAAEAF26E1A}"/>
                    </a:ext>
                  </a:extLst>
                </p14:cNvPr>
                <p14:cNvContentPartPr/>
                <p14:nvPr/>
              </p14:nvContentPartPr>
              <p14:xfrm>
                <a:off x="5542001" y="2790972"/>
                <a:ext cx="177840" cy="417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44F92E5-39EF-59FB-6624-5DAAEAF26E1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533001" y="2782332"/>
                  <a:ext cx="19548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F1DCCA7-3916-767B-5E1C-18628B394F62}"/>
                    </a:ext>
                  </a:extLst>
                </p14:cNvPr>
                <p14:cNvContentPartPr/>
                <p14:nvPr/>
              </p14:nvContentPartPr>
              <p14:xfrm>
                <a:off x="5749721" y="2832372"/>
                <a:ext cx="183240" cy="162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F1DCCA7-3916-767B-5E1C-18628B394F6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741081" y="2823732"/>
                  <a:ext cx="20088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046AC6D-7787-E83B-E4A8-6D034DC9989F}"/>
                    </a:ext>
                  </a:extLst>
                </p14:cNvPr>
                <p14:cNvContentPartPr/>
                <p14:nvPr/>
              </p14:nvContentPartPr>
              <p14:xfrm>
                <a:off x="5854121" y="2826972"/>
                <a:ext cx="5400" cy="247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046AC6D-7787-E83B-E4A8-6D034DC9989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845121" y="2817972"/>
                  <a:ext cx="2304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8AFFA2A-53FD-D30D-0222-2BC3AC42CBB6}"/>
                    </a:ext>
                  </a:extLst>
                </p14:cNvPr>
                <p14:cNvContentPartPr/>
                <p14:nvPr/>
              </p14:nvContentPartPr>
              <p14:xfrm>
                <a:off x="5898761" y="3048372"/>
                <a:ext cx="150120" cy="21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8AFFA2A-53FD-D30D-0222-2BC3AC42CBB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889761" y="3039372"/>
                  <a:ext cx="16776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AD14CFE-363F-014D-2E52-5630600F1FC4}"/>
                    </a:ext>
                  </a:extLst>
                </p14:cNvPr>
                <p14:cNvContentPartPr/>
                <p14:nvPr/>
              </p14:nvContentPartPr>
              <p14:xfrm>
                <a:off x="6204401" y="2663892"/>
                <a:ext cx="5400" cy="604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AD14CFE-363F-014D-2E52-5630600F1FC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195761" y="2655252"/>
                  <a:ext cx="23040" cy="62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0B85C09-22A8-C1AC-B0D8-6FC9DBB71EC9}"/>
                    </a:ext>
                  </a:extLst>
                </p14:cNvPr>
                <p14:cNvContentPartPr/>
                <p14:nvPr/>
              </p14:nvContentPartPr>
              <p14:xfrm>
                <a:off x="6571601" y="2806452"/>
                <a:ext cx="164880" cy="183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0B85C09-22A8-C1AC-B0D8-6FC9DBB71EC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562961" y="2797812"/>
                  <a:ext cx="1825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E61718C-F36F-A1D7-ED7C-904A0508B984}"/>
                    </a:ext>
                  </a:extLst>
                </p14:cNvPr>
                <p14:cNvContentPartPr/>
                <p14:nvPr/>
              </p14:nvContentPartPr>
              <p14:xfrm>
                <a:off x="6648641" y="2789892"/>
                <a:ext cx="360" cy="305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E61718C-F36F-A1D7-ED7C-904A0508B98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639641" y="2780892"/>
                  <a:ext cx="180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C08CFB5-4B29-634D-C7AD-4A13AB9F0C5C}"/>
                    </a:ext>
                  </a:extLst>
                </p14:cNvPr>
                <p14:cNvContentPartPr/>
                <p14:nvPr/>
              </p14:nvContentPartPr>
              <p14:xfrm>
                <a:off x="6748721" y="2687652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C08CFB5-4B29-634D-C7AD-4A13AB9F0C5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740081" y="2678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88303A5-1F16-A0A2-0DE3-37F2187A8809}"/>
                    </a:ext>
                  </a:extLst>
                </p14:cNvPr>
                <p14:cNvContentPartPr/>
                <p14:nvPr/>
              </p14:nvContentPartPr>
              <p14:xfrm>
                <a:off x="6770681" y="2942532"/>
                <a:ext cx="360" cy="173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88303A5-1F16-A0A2-0DE3-37F2187A880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761681" y="2933532"/>
                  <a:ext cx="180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750EF57-B452-AB9D-C24B-4C159CEE972D}"/>
                    </a:ext>
                  </a:extLst>
                </p14:cNvPr>
                <p14:cNvContentPartPr/>
                <p14:nvPr/>
              </p14:nvContentPartPr>
              <p14:xfrm>
                <a:off x="6785441" y="2635812"/>
                <a:ext cx="192240" cy="565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750EF57-B452-AB9D-C24B-4C159CEE972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776801" y="2626812"/>
                  <a:ext cx="20988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BE72BBC-3EFB-1F8B-EA59-280EAD19CFE5}"/>
                    </a:ext>
                  </a:extLst>
                </p14:cNvPr>
                <p14:cNvContentPartPr/>
                <p14:nvPr/>
              </p14:nvContentPartPr>
              <p14:xfrm>
                <a:off x="7137521" y="2721132"/>
                <a:ext cx="247320" cy="5274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BE72BBC-3EFB-1F8B-EA59-280EAD19CFE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128881" y="2712132"/>
                  <a:ext cx="26496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C818247-5344-A0CA-5C25-52BE197E55FD}"/>
                    </a:ext>
                  </a:extLst>
                </p14:cNvPr>
                <p14:cNvContentPartPr/>
                <p14:nvPr/>
              </p14:nvContentPartPr>
              <p14:xfrm>
                <a:off x="7407881" y="2778732"/>
                <a:ext cx="208440" cy="219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C818247-5344-A0CA-5C25-52BE197E55F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399241" y="2770092"/>
                  <a:ext cx="2260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614EEFD-67F3-9432-A16D-FD8D926F27FC}"/>
                    </a:ext>
                  </a:extLst>
                </p14:cNvPr>
                <p14:cNvContentPartPr/>
                <p14:nvPr/>
              </p14:nvContentPartPr>
              <p14:xfrm>
                <a:off x="7527761" y="2758572"/>
                <a:ext cx="3240" cy="322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614EEFD-67F3-9432-A16D-FD8D926F27F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518761" y="2749572"/>
                  <a:ext cx="2088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5BC663C-BD9D-DDEA-D65D-696E5D582D87}"/>
                    </a:ext>
                  </a:extLst>
                </p14:cNvPr>
                <p14:cNvContentPartPr/>
                <p14:nvPr/>
              </p14:nvContentPartPr>
              <p14:xfrm>
                <a:off x="7692641" y="3050532"/>
                <a:ext cx="360" cy="173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5BC663C-BD9D-DDEA-D65D-696E5D582D8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684001" y="3041532"/>
                  <a:ext cx="1800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61DBF2B-AC1B-C81F-D201-08A0FDC8864B}"/>
                    </a:ext>
                  </a:extLst>
                </p14:cNvPr>
                <p14:cNvContentPartPr/>
                <p14:nvPr/>
              </p14:nvContentPartPr>
              <p14:xfrm>
                <a:off x="7753121" y="2607732"/>
                <a:ext cx="360" cy="719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61DBF2B-AC1B-C81F-D201-08A0FDC8864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744481" y="2599092"/>
                  <a:ext cx="18000" cy="73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DFDC583-7A25-37F3-9E0D-2A9FA2CA6820}"/>
                    </a:ext>
                  </a:extLst>
                </p14:cNvPr>
                <p14:cNvContentPartPr/>
                <p14:nvPr/>
              </p14:nvContentPartPr>
              <p14:xfrm>
                <a:off x="6501041" y="2666412"/>
                <a:ext cx="2880" cy="612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DFDC583-7A25-37F3-9E0D-2A9FA2CA682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492401" y="2657772"/>
                  <a:ext cx="20520" cy="63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2A31555-BF05-F2DC-F45F-EA376D5DDEBB}"/>
                    </a:ext>
                  </a:extLst>
                </p14:cNvPr>
                <p14:cNvContentPartPr/>
                <p14:nvPr/>
              </p14:nvContentPartPr>
              <p14:xfrm>
                <a:off x="6363881" y="2510892"/>
                <a:ext cx="76680" cy="144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2A31555-BF05-F2DC-F45F-EA376D5DDEBB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354881" y="2502252"/>
                  <a:ext cx="9432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72BE4C1-67DE-D5DC-73F4-ECE09490FAD3}"/>
                    </a:ext>
                  </a:extLst>
                </p14:cNvPr>
                <p14:cNvContentPartPr/>
                <p14:nvPr/>
              </p14:nvContentPartPr>
              <p14:xfrm>
                <a:off x="6390161" y="2490372"/>
                <a:ext cx="50040" cy="125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72BE4C1-67DE-D5DC-73F4-ECE09490FAD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381161" y="2481732"/>
                  <a:ext cx="676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30B3CCF-066E-5C27-A6A9-E2D93C0538E4}"/>
                    </a:ext>
                  </a:extLst>
                </p14:cNvPr>
                <p14:cNvContentPartPr/>
                <p14:nvPr/>
              </p14:nvContentPartPr>
              <p14:xfrm>
                <a:off x="6313481" y="2402172"/>
                <a:ext cx="189720" cy="264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30B3CCF-066E-5C27-A6A9-E2D93C0538E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304481" y="2393172"/>
                  <a:ext cx="20736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937D7BC-ABED-F342-7E49-549A8DA935AE}"/>
                    </a:ext>
                  </a:extLst>
                </p14:cNvPr>
                <p14:cNvContentPartPr/>
                <p14:nvPr/>
              </p14:nvContentPartPr>
              <p14:xfrm>
                <a:off x="4431041" y="3582972"/>
                <a:ext cx="1518480" cy="402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937D7BC-ABED-F342-7E49-549A8DA935A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422041" y="3573972"/>
                  <a:ext cx="153612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66B52B5-3022-930D-367B-772F8316D798}"/>
                    </a:ext>
                  </a:extLst>
                </p14:cNvPr>
                <p14:cNvContentPartPr/>
                <p14:nvPr/>
              </p14:nvContentPartPr>
              <p14:xfrm>
                <a:off x="5316281" y="3981132"/>
                <a:ext cx="292680" cy="48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66B52B5-3022-930D-367B-772F8316D79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307641" y="3972132"/>
                  <a:ext cx="31032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3C95D61-7FA2-1555-64EB-EBBB907AEB82}"/>
                    </a:ext>
                  </a:extLst>
                </p14:cNvPr>
                <p14:cNvContentPartPr/>
                <p14:nvPr/>
              </p14:nvContentPartPr>
              <p14:xfrm>
                <a:off x="5503121" y="4000572"/>
                <a:ext cx="360" cy="217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3C95D61-7FA2-1555-64EB-EBBB907AEB8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494121" y="3991932"/>
                  <a:ext cx="180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17DBB1E-BDBB-6486-61E8-A393A3CA7DBD}"/>
                    </a:ext>
                  </a:extLst>
                </p14:cNvPr>
                <p14:cNvContentPartPr/>
                <p14:nvPr/>
              </p14:nvContentPartPr>
              <p14:xfrm>
                <a:off x="5396561" y="4211172"/>
                <a:ext cx="264960" cy="6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17DBB1E-BDBB-6486-61E8-A393A3CA7DB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387561" y="4202532"/>
                  <a:ext cx="282600" cy="2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A6D321E-4AE3-5BBD-58E0-63DE374009DE}"/>
              </a:ext>
            </a:extLst>
          </p:cNvPr>
          <p:cNvGrpSpPr/>
          <p:nvPr/>
        </p:nvGrpSpPr>
        <p:grpSpPr>
          <a:xfrm>
            <a:off x="1105361" y="4572972"/>
            <a:ext cx="184320" cy="138600"/>
            <a:chOff x="1105361" y="4572972"/>
            <a:chExt cx="184320" cy="13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CCAB0D7-F2C1-D7E8-D114-4AEB1FA771F6}"/>
                    </a:ext>
                  </a:extLst>
                </p14:cNvPr>
                <p14:cNvContentPartPr/>
                <p14:nvPr/>
              </p14:nvContentPartPr>
              <p14:xfrm>
                <a:off x="1149641" y="4572972"/>
                <a:ext cx="14004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CCAB0D7-F2C1-D7E8-D114-4AEB1FA771F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41001" y="4563972"/>
                  <a:ext cx="15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6FC64BC-3F52-D77D-5897-921C8D8DA2AC}"/>
                    </a:ext>
                  </a:extLst>
                </p14:cNvPr>
                <p14:cNvContentPartPr/>
                <p14:nvPr/>
              </p14:nvContentPartPr>
              <p14:xfrm>
                <a:off x="1105361" y="4708692"/>
                <a:ext cx="163080" cy="2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6FC64BC-3F52-D77D-5897-921C8D8DA2A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96721" y="4699692"/>
                  <a:ext cx="1807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11A2A79-797A-E924-FD1A-A71EA686C6FC}"/>
              </a:ext>
            </a:extLst>
          </p:cNvPr>
          <p:cNvGrpSpPr/>
          <p:nvPr/>
        </p:nvGrpSpPr>
        <p:grpSpPr>
          <a:xfrm>
            <a:off x="1577321" y="4229532"/>
            <a:ext cx="1564560" cy="650880"/>
            <a:chOff x="1577321" y="4229532"/>
            <a:chExt cx="1564560" cy="65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54CE5B2-671F-F7EE-7878-B7BC5F7C9C2E}"/>
                    </a:ext>
                  </a:extLst>
                </p14:cNvPr>
                <p14:cNvContentPartPr/>
                <p14:nvPr/>
              </p14:nvContentPartPr>
              <p14:xfrm>
                <a:off x="1577321" y="4301172"/>
                <a:ext cx="2880" cy="5792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54CE5B2-671F-F7EE-7878-B7BC5F7C9C2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568321" y="4292532"/>
                  <a:ext cx="2052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56355FE-EF07-5871-C35E-0D91E535A1B5}"/>
                    </a:ext>
                  </a:extLst>
                </p14:cNvPr>
                <p14:cNvContentPartPr/>
                <p14:nvPr/>
              </p14:nvContentPartPr>
              <p14:xfrm>
                <a:off x="1732841" y="4330332"/>
                <a:ext cx="238680" cy="1969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56355FE-EF07-5871-C35E-0D91E535A1B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724201" y="4321692"/>
                  <a:ext cx="2563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E2B9B37-8910-1AD8-CB3B-D243A5E730DB}"/>
                    </a:ext>
                  </a:extLst>
                </p14:cNvPr>
                <p14:cNvContentPartPr/>
                <p14:nvPr/>
              </p14:nvContentPartPr>
              <p14:xfrm>
                <a:off x="1854161" y="4265532"/>
                <a:ext cx="360" cy="3744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E2B9B37-8910-1AD8-CB3B-D243A5E730D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845521" y="4256532"/>
                  <a:ext cx="180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8FDF6BA-F7A6-4BA4-72C3-DC4E1995CD1A}"/>
                    </a:ext>
                  </a:extLst>
                </p14:cNvPr>
                <p14:cNvContentPartPr/>
                <p14:nvPr/>
              </p14:nvContentPartPr>
              <p14:xfrm>
                <a:off x="2017241" y="4589892"/>
                <a:ext cx="2880" cy="288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8FDF6BA-F7A6-4BA4-72C3-DC4E1995CD1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008601" y="4581252"/>
                  <a:ext cx="205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E5C6FC6-4339-8A5D-B4F4-8C438D479A42}"/>
                    </a:ext>
                  </a:extLst>
                </p14:cNvPr>
                <p14:cNvContentPartPr/>
                <p14:nvPr/>
              </p14:nvContentPartPr>
              <p14:xfrm>
                <a:off x="2098961" y="4252212"/>
                <a:ext cx="178200" cy="420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E5C6FC6-4339-8A5D-B4F4-8C438D479A4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090321" y="4243572"/>
                  <a:ext cx="19584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D366290-5A05-5F53-5D89-DA6B13DBB197}"/>
                    </a:ext>
                  </a:extLst>
                </p14:cNvPr>
                <p14:cNvContentPartPr/>
                <p14:nvPr/>
              </p14:nvContentPartPr>
              <p14:xfrm>
                <a:off x="2392001" y="4291812"/>
                <a:ext cx="209160" cy="471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D366290-5A05-5F53-5D89-DA6B13DBB19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383001" y="4282812"/>
                  <a:ext cx="22680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C3AD005-21EA-66A7-78F4-CC6B459C0F1B}"/>
                    </a:ext>
                  </a:extLst>
                </p14:cNvPr>
                <p14:cNvContentPartPr/>
                <p14:nvPr/>
              </p14:nvContentPartPr>
              <p14:xfrm>
                <a:off x="2718881" y="4353732"/>
                <a:ext cx="206640" cy="165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C3AD005-21EA-66A7-78F4-CC6B459C0F1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709881" y="4344732"/>
                  <a:ext cx="2242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ACF78BB-23E3-D52C-D54D-9F91158CC6D6}"/>
                    </a:ext>
                  </a:extLst>
                </p14:cNvPr>
                <p14:cNvContentPartPr/>
                <p14:nvPr/>
              </p14:nvContentPartPr>
              <p14:xfrm>
                <a:off x="2817521" y="4313052"/>
                <a:ext cx="360" cy="317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ACF78BB-23E3-D52C-D54D-9F91158CC6D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808521" y="4304052"/>
                  <a:ext cx="1800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8CBEBF5-6AF5-AC96-A4A9-DDBDE7642F22}"/>
                    </a:ext>
                  </a:extLst>
                </p14:cNvPr>
                <p14:cNvContentPartPr/>
                <p14:nvPr/>
              </p14:nvContentPartPr>
              <p14:xfrm>
                <a:off x="2995361" y="4578372"/>
                <a:ext cx="6480" cy="165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8CBEBF5-6AF5-AC96-A4A9-DDBDE7642F2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986721" y="4569372"/>
                  <a:ext cx="241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2E7E4CB-7EEE-2FBC-20C0-17A8A09B2B4F}"/>
                    </a:ext>
                  </a:extLst>
                </p14:cNvPr>
                <p14:cNvContentPartPr/>
                <p14:nvPr/>
              </p14:nvContentPartPr>
              <p14:xfrm>
                <a:off x="3136841" y="4229532"/>
                <a:ext cx="5040" cy="5130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2E7E4CB-7EEE-2FBC-20C0-17A8A09B2B4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128201" y="4220532"/>
                  <a:ext cx="2268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B70C6C7-D045-FB73-4C7B-961E4E4613E5}"/>
                    </a:ext>
                  </a:extLst>
                </p14:cNvPr>
                <p14:cNvContentPartPr/>
                <p14:nvPr/>
              </p14:nvContentPartPr>
              <p14:xfrm>
                <a:off x="1729601" y="4311972"/>
                <a:ext cx="220680" cy="1551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B70C6C7-D045-FB73-4C7B-961E4E4613E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720961" y="4303332"/>
                  <a:ext cx="23832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E33A9E8-0929-DD50-4D86-8302D35168F4}"/>
              </a:ext>
            </a:extLst>
          </p:cNvPr>
          <p:cNvGrpSpPr/>
          <p:nvPr/>
        </p:nvGrpSpPr>
        <p:grpSpPr>
          <a:xfrm>
            <a:off x="2309561" y="4995252"/>
            <a:ext cx="532080" cy="1141920"/>
            <a:chOff x="2309561" y="4995252"/>
            <a:chExt cx="532080" cy="11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A968040-8FD0-3A0D-839D-69329F741758}"/>
                    </a:ext>
                  </a:extLst>
                </p14:cNvPr>
                <p14:cNvContentPartPr/>
                <p14:nvPr/>
              </p14:nvContentPartPr>
              <p14:xfrm>
                <a:off x="2614481" y="4995252"/>
                <a:ext cx="64080" cy="307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A968040-8FD0-3A0D-839D-69329F74175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605481" y="4986252"/>
                  <a:ext cx="817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0038F08-4517-7C50-84F7-D2095CE8B88E}"/>
                    </a:ext>
                  </a:extLst>
                </p14:cNvPr>
                <p14:cNvContentPartPr/>
                <p14:nvPr/>
              </p14:nvContentPartPr>
              <p14:xfrm>
                <a:off x="2588561" y="5261292"/>
                <a:ext cx="146880" cy="990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0038F08-4517-7C50-84F7-D2095CE8B88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579921" y="5252652"/>
                  <a:ext cx="1645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7A5F52D-7507-F331-8A25-BEA1C2D1388E}"/>
                    </a:ext>
                  </a:extLst>
                </p14:cNvPr>
                <p14:cNvContentPartPr/>
                <p14:nvPr/>
              </p14:nvContentPartPr>
              <p14:xfrm>
                <a:off x="2309561" y="5455332"/>
                <a:ext cx="532080" cy="6818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7A5F52D-7507-F331-8A25-BEA1C2D1388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300921" y="5446332"/>
                  <a:ext cx="549720" cy="69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337A9F6-4895-9067-B916-C6D18C4E054D}"/>
                    </a:ext>
                  </a:extLst>
                </p14:cNvPr>
                <p14:cNvContentPartPr/>
                <p14:nvPr/>
              </p14:nvContentPartPr>
              <p14:xfrm>
                <a:off x="2666321" y="5590692"/>
                <a:ext cx="30240" cy="42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337A9F6-4895-9067-B916-C6D18C4E054D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657681" y="5581692"/>
                  <a:ext cx="47880" cy="60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E67DFD-6E88-71FE-66B0-4F1644C28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173"/>
    </mc:Choice>
    <mc:Fallback xmlns="">
      <p:transition advClick="0" advTm="5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91C083FF-AC23-8C05-ECE5-6A8324302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386" y="-84445"/>
            <a:ext cx="63610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How to turn a state over?</a:t>
            </a:r>
            <a:b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Partial Density Matrix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C9C695A3-9B84-484A-90EE-E6D5C294B3EA}"/>
                  </a:ext>
                </a:extLst>
              </p14:cNvPr>
              <p14:cNvContentPartPr/>
              <p14:nvPr/>
            </p14:nvContentPartPr>
            <p14:xfrm>
              <a:off x="4157916" y="2097568"/>
              <a:ext cx="36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C9C695A3-9B84-484A-90EE-E6D5C294B3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49276" y="208892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5B90B02-7279-00E0-09F7-0885093AB46B}"/>
              </a:ext>
            </a:extLst>
          </p:cNvPr>
          <p:cNvGrpSpPr/>
          <p:nvPr/>
        </p:nvGrpSpPr>
        <p:grpSpPr>
          <a:xfrm>
            <a:off x="2436756" y="1933048"/>
            <a:ext cx="3428280" cy="1100520"/>
            <a:chOff x="169721" y="908892"/>
            <a:chExt cx="3428280" cy="110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297CCF5-A26E-6152-069D-40F9F9066192}"/>
                    </a:ext>
                  </a:extLst>
                </p14:cNvPr>
                <p14:cNvContentPartPr/>
                <p14:nvPr/>
              </p14:nvContentPartPr>
              <p14:xfrm>
                <a:off x="1867121" y="1052172"/>
                <a:ext cx="11520" cy="882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297CCF5-A26E-6152-069D-40F9F906619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58121" y="1043532"/>
                  <a:ext cx="29160" cy="90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4CF315D-19B7-8EDB-17DE-6EAF7E76EE01}"/>
                    </a:ext>
                  </a:extLst>
                </p14:cNvPr>
                <p14:cNvContentPartPr/>
                <p14:nvPr/>
              </p14:nvContentPartPr>
              <p14:xfrm>
                <a:off x="2020121" y="1366812"/>
                <a:ext cx="217080" cy="225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4CF315D-19B7-8EDB-17DE-6EAF7E76EE0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11121" y="1357812"/>
                  <a:ext cx="23472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78CB6D1-7E68-8E79-B56B-397AEE42B1D9}"/>
                    </a:ext>
                  </a:extLst>
                </p14:cNvPr>
                <p14:cNvContentPartPr/>
                <p14:nvPr/>
              </p14:nvContentPartPr>
              <p14:xfrm>
                <a:off x="2123081" y="1320732"/>
                <a:ext cx="360" cy="323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78CB6D1-7E68-8E79-B56B-397AEE42B1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14441" y="1311732"/>
                  <a:ext cx="1800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F50296A-E6B1-15F0-2BEA-6AB5071EC456}"/>
                    </a:ext>
                  </a:extLst>
                </p14:cNvPr>
                <p14:cNvContentPartPr/>
                <p14:nvPr/>
              </p14:nvContentPartPr>
              <p14:xfrm>
                <a:off x="2288681" y="1053612"/>
                <a:ext cx="255960" cy="7275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F50296A-E6B1-15F0-2BEA-6AB5071EC45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80041" y="1044612"/>
                  <a:ext cx="273600" cy="7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FA859AC-7724-61C4-83FF-6B53EB0052A1}"/>
                    </a:ext>
                  </a:extLst>
                </p14:cNvPr>
                <p14:cNvContentPartPr/>
                <p14:nvPr/>
              </p14:nvContentPartPr>
              <p14:xfrm>
                <a:off x="2682521" y="996012"/>
                <a:ext cx="300240" cy="697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FA859AC-7724-61C4-83FF-6B53EB0052A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73881" y="987012"/>
                  <a:ext cx="317880" cy="71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DA0C8A1-E0C6-5D45-14BC-E23F395C219D}"/>
                    </a:ext>
                  </a:extLst>
                </p14:cNvPr>
                <p14:cNvContentPartPr/>
                <p14:nvPr/>
              </p14:nvContentPartPr>
              <p14:xfrm>
                <a:off x="2959361" y="1245132"/>
                <a:ext cx="204120" cy="1904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DA0C8A1-E0C6-5D45-14BC-E23F395C219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50361" y="1236132"/>
                  <a:ext cx="2217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E045F24-8DA8-FD43-FCF7-8D8454F0D721}"/>
                    </a:ext>
                  </a:extLst>
                </p14:cNvPr>
                <p14:cNvContentPartPr/>
                <p14:nvPr/>
              </p14:nvContentPartPr>
              <p14:xfrm>
                <a:off x="3047201" y="1226052"/>
                <a:ext cx="360" cy="321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E045F24-8DA8-FD43-FCF7-8D8454F0D72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38201" y="1217412"/>
                  <a:ext cx="1800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14E55A1-E6A7-51B4-6CB2-4A02AB7BA559}"/>
                    </a:ext>
                  </a:extLst>
                </p14:cNvPr>
                <p14:cNvContentPartPr/>
                <p14:nvPr/>
              </p14:nvContentPartPr>
              <p14:xfrm>
                <a:off x="3271481" y="1017612"/>
                <a:ext cx="360" cy="609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14E55A1-E6A7-51B4-6CB2-4A02AB7BA5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62841" y="1008612"/>
                  <a:ext cx="1800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8ECEF69-4C4F-C115-CF00-6E391EE8377F}"/>
                    </a:ext>
                  </a:extLst>
                </p14:cNvPr>
                <p14:cNvContentPartPr/>
                <p14:nvPr/>
              </p14:nvContentPartPr>
              <p14:xfrm>
                <a:off x="3365801" y="980172"/>
                <a:ext cx="232200" cy="8686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8ECEF69-4C4F-C115-CF00-6E391EE8377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57161" y="971532"/>
                  <a:ext cx="24984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0D95FB7-B2E8-D5B0-FDBF-7374AC44538B}"/>
                    </a:ext>
                  </a:extLst>
                </p14:cNvPr>
                <p14:cNvContentPartPr/>
                <p14:nvPr/>
              </p14:nvContentPartPr>
              <p14:xfrm>
                <a:off x="1510721" y="908892"/>
                <a:ext cx="241920" cy="1100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0D95FB7-B2E8-D5B0-FDBF-7374AC44538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502081" y="899892"/>
                  <a:ext cx="259560" cy="11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6336EE5-C20C-9856-688A-405A47786016}"/>
                    </a:ext>
                  </a:extLst>
                </p14:cNvPr>
                <p14:cNvContentPartPr/>
                <p14:nvPr/>
              </p14:nvContentPartPr>
              <p14:xfrm>
                <a:off x="836081" y="1141092"/>
                <a:ext cx="266040" cy="9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6336EE5-C20C-9856-688A-405A4778601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27081" y="1132092"/>
                  <a:ext cx="2836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29DBD3E-B3FC-E649-0933-99E2EA62F740}"/>
                    </a:ext>
                  </a:extLst>
                </p14:cNvPr>
                <p14:cNvContentPartPr/>
                <p14:nvPr/>
              </p14:nvContentPartPr>
              <p14:xfrm>
                <a:off x="979001" y="1176732"/>
                <a:ext cx="2880" cy="4330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29DBD3E-B3FC-E649-0933-99E2EA62F74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70001" y="1167732"/>
                  <a:ext cx="2052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19353CF-05D0-D856-5889-4918639460C9}"/>
                    </a:ext>
                  </a:extLst>
                </p14:cNvPr>
                <p14:cNvContentPartPr/>
                <p14:nvPr/>
              </p14:nvContentPartPr>
              <p14:xfrm>
                <a:off x="1064321" y="1539252"/>
                <a:ext cx="87120" cy="1425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19353CF-05D0-D856-5889-4918639460C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55681" y="1530612"/>
                  <a:ext cx="10476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686A4E5-8BA7-B186-0B48-550FF6B1F38B}"/>
                    </a:ext>
                  </a:extLst>
                </p14:cNvPr>
                <p14:cNvContentPartPr/>
                <p14:nvPr/>
              </p14:nvContentPartPr>
              <p14:xfrm>
                <a:off x="169721" y="1067652"/>
                <a:ext cx="173520" cy="4518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686A4E5-8BA7-B186-0B48-550FF6B1F38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1081" y="1058652"/>
                  <a:ext cx="19116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F5CDF39-EB66-A6A6-947C-B937F105966D}"/>
                    </a:ext>
                  </a:extLst>
                </p14:cNvPr>
                <p14:cNvContentPartPr/>
                <p14:nvPr/>
              </p14:nvContentPartPr>
              <p14:xfrm>
                <a:off x="337121" y="1569132"/>
                <a:ext cx="117720" cy="3344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F5CDF39-EB66-A6A6-947C-B937F105966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8481" y="1560492"/>
                  <a:ext cx="13536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4DAE1B0-B7E4-4F02-87B4-E899F87CB18A}"/>
                    </a:ext>
                  </a:extLst>
                </p14:cNvPr>
                <p14:cNvContentPartPr/>
                <p14:nvPr/>
              </p14:nvContentPartPr>
              <p14:xfrm>
                <a:off x="334601" y="1738332"/>
                <a:ext cx="116640" cy="14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4DAE1B0-B7E4-4F02-87B4-E899F87CB18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5601" y="1729692"/>
                  <a:ext cx="1342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13D85EF-CF07-355E-C082-B115B104646A}"/>
                    </a:ext>
                  </a:extLst>
                </p14:cNvPr>
                <p14:cNvContentPartPr/>
                <p14:nvPr/>
              </p14:nvContentPartPr>
              <p14:xfrm>
                <a:off x="557081" y="1380492"/>
                <a:ext cx="140400" cy="28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13D85EF-CF07-355E-C082-B115B104646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48441" y="1371852"/>
                  <a:ext cx="158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F9BA452-4629-6144-DAD7-21C87DFF1BDE}"/>
                    </a:ext>
                  </a:extLst>
                </p14:cNvPr>
                <p14:cNvContentPartPr/>
                <p14:nvPr/>
              </p14:nvContentPartPr>
              <p14:xfrm>
                <a:off x="584441" y="1498932"/>
                <a:ext cx="15156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F9BA452-4629-6144-DAD7-21C87DFF1BD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75441" y="1490292"/>
                  <a:ext cx="169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6708A8F-B7FD-623F-9BA4-CC5FB7975872}"/>
                    </a:ext>
                  </a:extLst>
                </p14:cNvPr>
                <p14:cNvContentPartPr/>
                <p14:nvPr/>
              </p14:nvContentPartPr>
              <p14:xfrm>
                <a:off x="2174201" y="1567692"/>
                <a:ext cx="126000" cy="130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6708A8F-B7FD-623F-9BA4-CC5FB797587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165561" y="1559052"/>
                  <a:ext cx="14364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BB01F7E-3AA7-1D11-685F-A7C5D78EB6F8}"/>
                    </a:ext>
                  </a:extLst>
                </p14:cNvPr>
                <p14:cNvContentPartPr/>
                <p14:nvPr/>
              </p14:nvContentPartPr>
              <p14:xfrm>
                <a:off x="2159081" y="1556532"/>
                <a:ext cx="235800" cy="170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BB01F7E-3AA7-1D11-685F-A7C5D78EB6F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150441" y="1547892"/>
                  <a:ext cx="2534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73E1B4B-952D-DF3B-40B1-A0382B1E0C0C}"/>
                    </a:ext>
                  </a:extLst>
                </p14:cNvPr>
                <p14:cNvContentPartPr/>
                <p14:nvPr/>
              </p14:nvContentPartPr>
              <p14:xfrm>
                <a:off x="3065201" y="1500372"/>
                <a:ext cx="72000" cy="1375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73E1B4B-952D-DF3B-40B1-A0382B1E0C0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56561" y="1491732"/>
                  <a:ext cx="8964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8AD4B6A-C79C-83D8-ADDA-00849BB613E6}"/>
                    </a:ext>
                  </a:extLst>
                </p14:cNvPr>
                <p14:cNvContentPartPr/>
                <p14:nvPr/>
              </p14:nvContentPartPr>
              <p14:xfrm>
                <a:off x="3047201" y="1509012"/>
                <a:ext cx="207360" cy="1364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8AD4B6A-C79C-83D8-ADDA-00849BB613E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038561" y="1500012"/>
                  <a:ext cx="2250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02134D0-E813-F964-98B7-A7A1EE74F1AF}"/>
                    </a:ext>
                  </a:extLst>
                </p14:cNvPr>
                <p14:cNvContentPartPr/>
                <p14:nvPr/>
              </p14:nvContentPartPr>
              <p14:xfrm>
                <a:off x="2147921" y="1645452"/>
                <a:ext cx="32400" cy="118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02134D0-E813-F964-98B7-A7A1EE74F1A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138921" y="1636812"/>
                  <a:ext cx="50040" cy="135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34B97975-9390-F264-CDEA-20740649A2E1}"/>
              </a:ext>
            </a:extLst>
          </p:cNvPr>
          <p:cNvSpPr txBox="1"/>
          <p:nvPr/>
        </p:nvSpPr>
        <p:spPr>
          <a:xfrm>
            <a:off x="1646386" y="3581400"/>
            <a:ext cx="6239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Inverting a Kronecker product in a sense…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703F8F-38D7-05B0-AB7D-79A935C94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70A2750-9954-9AAC-19E7-3BBE6E1765CD}"/>
                  </a:ext>
                </a:extLst>
              </p14:cNvPr>
              <p14:cNvContentPartPr/>
              <p14:nvPr/>
            </p14:nvContentPartPr>
            <p14:xfrm>
              <a:off x="3475124" y="2720249"/>
              <a:ext cx="123480" cy="22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70A2750-9954-9AAC-19E7-3BBE6E1765C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66124" y="2711609"/>
                <a:ext cx="141120" cy="24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06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448"/>
    </mc:Choice>
    <mc:Fallback xmlns="">
      <p:transition advClick="0" advTm="1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ECC40-4CFC-7968-436B-C92650CB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05A8F5E3-BEBC-2438-AA1C-BF8AD0A74403}"/>
                  </a:ext>
                </a:extLst>
              </p14:cNvPr>
              <p14:cNvContentPartPr/>
              <p14:nvPr/>
            </p14:nvContentPartPr>
            <p14:xfrm>
              <a:off x="4015961" y="357372"/>
              <a:ext cx="218520" cy="410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05A8F5E3-BEBC-2438-AA1C-BF8AD0A744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07321" y="348372"/>
                <a:ext cx="236160" cy="42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6DBE1904-72F7-1656-E154-88A263E6CD63}"/>
              </a:ext>
            </a:extLst>
          </p:cNvPr>
          <p:cNvGrpSpPr/>
          <p:nvPr/>
        </p:nvGrpSpPr>
        <p:grpSpPr>
          <a:xfrm>
            <a:off x="5664401" y="278892"/>
            <a:ext cx="318960" cy="379800"/>
            <a:chOff x="5664401" y="278892"/>
            <a:chExt cx="318960" cy="3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9096025-6424-559B-5652-86DB4641A496}"/>
                    </a:ext>
                  </a:extLst>
                </p14:cNvPr>
                <p14:cNvContentPartPr/>
                <p14:nvPr/>
              </p14:nvContentPartPr>
              <p14:xfrm>
                <a:off x="5795801" y="278892"/>
                <a:ext cx="19440" cy="37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9096025-6424-559B-5652-86DB4641A49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87161" y="270252"/>
                  <a:ext cx="3708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DAB1F9E-393D-CCE9-0504-B5F574F6F9CF}"/>
                    </a:ext>
                  </a:extLst>
                </p14:cNvPr>
                <p14:cNvContentPartPr/>
                <p14:nvPr/>
              </p14:nvContentPartPr>
              <p14:xfrm>
                <a:off x="5664401" y="533052"/>
                <a:ext cx="318960" cy="4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DAB1F9E-393D-CCE9-0504-B5F574F6F9C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55761" y="524052"/>
                  <a:ext cx="33660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9773236-EF94-E90C-0C08-B54D8EF3FAAE}"/>
                  </a:ext>
                </a:extLst>
              </p14:cNvPr>
              <p14:cNvContentPartPr/>
              <p14:nvPr/>
            </p14:nvContentPartPr>
            <p14:xfrm>
              <a:off x="2175281" y="171612"/>
              <a:ext cx="167760" cy="607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9773236-EF94-E90C-0C08-B54D8EF3FAA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66281" y="162972"/>
                <a:ext cx="18540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DAF8C4B-D4BE-A115-2447-90F877E58326}"/>
                  </a:ext>
                </a:extLst>
              </p14:cNvPr>
              <p14:cNvContentPartPr/>
              <p14:nvPr/>
            </p14:nvContentPartPr>
            <p14:xfrm>
              <a:off x="7391321" y="188172"/>
              <a:ext cx="356400" cy="641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DAF8C4B-D4BE-A115-2447-90F877E583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82321" y="179532"/>
                <a:ext cx="374040" cy="6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9D59B28-CA8A-0DC0-9ED6-B0F22C1FAF7E}"/>
                  </a:ext>
                </a:extLst>
              </p14:cNvPr>
              <p14:cNvContentPartPr/>
              <p14:nvPr/>
            </p14:nvContentPartPr>
            <p14:xfrm>
              <a:off x="7660601" y="363492"/>
              <a:ext cx="327240" cy="369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9D59B28-CA8A-0DC0-9ED6-B0F22C1FAF7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51601" y="354492"/>
                <a:ext cx="34488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77AB480-1E29-5BA7-E771-65F66A4F91B0}"/>
                  </a:ext>
                </a:extLst>
              </p14:cNvPr>
              <p14:cNvContentPartPr/>
              <p14:nvPr/>
            </p14:nvContentPartPr>
            <p14:xfrm>
              <a:off x="7856441" y="462132"/>
              <a:ext cx="203040" cy="435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77AB480-1E29-5BA7-E771-65F66A4F91B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47801" y="453492"/>
                <a:ext cx="220680" cy="45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232EAED0-A0D1-7AB2-16BB-403BE1867F87}"/>
              </a:ext>
            </a:extLst>
          </p:cNvPr>
          <p:cNvGrpSpPr/>
          <p:nvPr/>
        </p:nvGrpSpPr>
        <p:grpSpPr>
          <a:xfrm>
            <a:off x="4489721" y="162252"/>
            <a:ext cx="894600" cy="714960"/>
            <a:chOff x="4489721" y="162252"/>
            <a:chExt cx="894600" cy="71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CFAC001-4F72-7697-3365-891E4E6FC9EF}"/>
                    </a:ext>
                  </a:extLst>
                </p14:cNvPr>
                <p14:cNvContentPartPr/>
                <p14:nvPr/>
              </p14:nvContentPartPr>
              <p14:xfrm>
                <a:off x="4489721" y="244692"/>
                <a:ext cx="154800" cy="497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CFAC001-4F72-7697-3365-891E4E6FC9E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81081" y="235692"/>
                  <a:ext cx="17244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696F573-19FF-0875-3318-4C1450F405B5}"/>
                    </a:ext>
                  </a:extLst>
                </p14:cNvPr>
                <p14:cNvContentPartPr/>
                <p14:nvPr/>
              </p14:nvContentPartPr>
              <p14:xfrm>
                <a:off x="4662881" y="529812"/>
                <a:ext cx="159840" cy="293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696F573-19FF-0875-3318-4C1450F405B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54241" y="521172"/>
                  <a:ext cx="1774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C044B2F-E0A4-0878-1A37-B9261C1E72C4}"/>
                    </a:ext>
                  </a:extLst>
                </p14:cNvPr>
                <p14:cNvContentPartPr/>
                <p14:nvPr/>
              </p14:nvContentPartPr>
              <p14:xfrm>
                <a:off x="4664681" y="662292"/>
                <a:ext cx="110520" cy="45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C044B2F-E0A4-0878-1A37-B9261C1E72C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656041" y="653652"/>
                  <a:ext cx="1281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079B683-9B7A-AB3B-9E68-F348D712BC52}"/>
                    </a:ext>
                  </a:extLst>
                </p14:cNvPr>
                <p14:cNvContentPartPr/>
                <p14:nvPr/>
              </p14:nvContentPartPr>
              <p14:xfrm>
                <a:off x="4908401" y="162252"/>
                <a:ext cx="215640" cy="502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079B683-9B7A-AB3B-9E68-F348D712BC5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899761" y="153252"/>
                  <a:ext cx="23328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6221950-1980-2745-86E9-365A0D833B0E}"/>
                    </a:ext>
                  </a:extLst>
                </p14:cNvPr>
                <p14:cNvContentPartPr/>
                <p14:nvPr/>
              </p14:nvContentPartPr>
              <p14:xfrm>
                <a:off x="5235641" y="613332"/>
                <a:ext cx="148680" cy="263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6221950-1980-2745-86E9-365A0D833B0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27001" y="604692"/>
                  <a:ext cx="1663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D308EE7-BE18-E00C-2A4E-CF192B5229D2}"/>
                    </a:ext>
                  </a:extLst>
                </p14:cNvPr>
                <p14:cNvContentPartPr/>
                <p14:nvPr/>
              </p14:nvContentPartPr>
              <p14:xfrm>
                <a:off x="4823081" y="267012"/>
                <a:ext cx="82440" cy="94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D308EE7-BE18-E00C-2A4E-CF192B5229D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14441" y="258372"/>
                  <a:ext cx="1000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77CD780-461C-7094-AA17-F72547B837B0}"/>
                    </a:ext>
                  </a:extLst>
                </p14:cNvPr>
                <p14:cNvContentPartPr/>
                <p14:nvPr/>
              </p14:nvContentPartPr>
              <p14:xfrm>
                <a:off x="4835321" y="252612"/>
                <a:ext cx="66960" cy="165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77CD780-461C-7094-AA17-F72547B837B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26321" y="243612"/>
                  <a:ext cx="846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DB45EE7-5A88-124D-DB5D-D45AFEE75262}"/>
                    </a:ext>
                  </a:extLst>
                </p14:cNvPr>
                <p14:cNvContentPartPr/>
                <p14:nvPr/>
              </p14:nvContentPartPr>
              <p14:xfrm>
                <a:off x="4753241" y="238932"/>
                <a:ext cx="182880" cy="178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DB45EE7-5A88-124D-DB5D-D45AFEE7526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44601" y="230292"/>
                  <a:ext cx="200520" cy="19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D99B512-2D0C-45F1-8939-AAE5D1A563F1}"/>
              </a:ext>
            </a:extLst>
          </p:cNvPr>
          <p:cNvGrpSpPr/>
          <p:nvPr/>
        </p:nvGrpSpPr>
        <p:grpSpPr>
          <a:xfrm>
            <a:off x="6273521" y="49212"/>
            <a:ext cx="1148400" cy="839160"/>
            <a:chOff x="6273521" y="49212"/>
            <a:chExt cx="1148400" cy="83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974DB1F-2E0B-F53B-C069-1D55FF9AE443}"/>
                    </a:ext>
                  </a:extLst>
                </p14:cNvPr>
                <p14:cNvContentPartPr/>
                <p14:nvPr/>
              </p14:nvContentPartPr>
              <p14:xfrm>
                <a:off x="6273521" y="244692"/>
                <a:ext cx="239040" cy="351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974DB1F-2E0B-F53B-C069-1D55FF9AE44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64881" y="235692"/>
                  <a:ext cx="25668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CE34F18-D516-269E-F3E2-AB7A1997B9FA}"/>
                    </a:ext>
                  </a:extLst>
                </p14:cNvPr>
                <p14:cNvContentPartPr/>
                <p14:nvPr/>
              </p14:nvContentPartPr>
              <p14:xfrm>
                <a:off x="6555761" y="478332"/>
                <a:ext cx="171360" cy="237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CE34F18-D516-269E-F3E2-AB7A1997B9F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547121" y="469692"/>
                  <a:ext cx="1890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5262661-E3AE-01EB-FC59-8EA39CFB573A}"/>
                    </a:ext>
                  </a:extLst>
                </p14:cNvPr>
                <p14:cNvContentPartPr/>
                <p14:nvPr/>
              </p14:nvContentPartPr>
              <p14:xfrm>
                <a:off x="6542801" y="603252"/>
                <a:ext cx="149040" cy="2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5262661-E3AE-01EB-FC59-8EA39CFB573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33801" y="594612"/>
                  <a:ext cx="166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A162193-1776-D52D-98E3-5AA3FE968A34}"/>
                    </a:ext>
                  </a:extLst>
                </p14:cNvPr>
                <p14:cNvContentPartPr/>
                <p14:nvPr/>
              </p14:nvContentPartPr>
              <p14:xfrm>
                <a:off x="6814961" y="211212"/>
                <a:ext cx="233640" cy="310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A162193-1776-D52D-98E3-5AA3FE968A3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05961" y="202572"/>
                  <a:ext cx="2512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587B9D0-4A6F-F408-7A21-43143607A630}"/>
                    </a:ext>
                  </a:extLst>
                </p14:cNvPr>
                <p14:cNvContentPartPr/>
                <p14:nvPr/>
              </p14:nvContentPartPr>
              <p14:xfrm>
                <a:off x="7041401" y="436572"/>
                <a:ext cx="188640" cy="30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587B9D0-4A6F-F408-7A21-43143607A63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032761" y="427932"/>
                  <a:ext cx="20628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DDCC950-F27B-81A7-1642-A87AE1052625}"/>
                    </a:ext>
                  </a:extLst>
                </p14:cNvPr>
                <p14:cNvContentPartPr/>
                <p14:nvPr/>
              </p14:nvContentPartPr>
              <p14:xfrm>
                <a:off x="7188281" y="157212"/>
                <a:ext cx="233640" cy="731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DDCC950-F27B-81A7-1642-A87AE105262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179641" y="148572"/>
                  <a:ext cx="251280" cy="74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900EC8E-104A-FAD8-BAF2-B8C41BB15D2F}"/>
                    </a:ext>
                  </a:extLst>
                </p14:cNvPr>
                <p14:cNvContentPartPr/>
                <p14:nvPr/>
              </p14:nvContentPartPr>
              <p14:xfrm>
                <a:off x="6616241" y="128052"/>
                <a:ext cx="104040" cy="666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900EC8E-104A-FAD8-BAF2-B8C41BB15D2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607241" y="119052"/>
                  <a:ext cx="1216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3245209-CBA6-130B-0D58-9806A2DC1C95}"/>
                    </a:ext>
                  </a:extLst>
                </p14:cNvPr>
                <p14:cNvContentPartPr/>
                <p14:nvPr/>
              </p14:nvContentPartPr>
              <p14:xfrm>
                <a:off x="6664481" y="109692"/>
                <a:ext cx="55800" cy="87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3245209-CBA6-130B-0D58-9806A2DC1C9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655481" y="101052"/>
                  <a:ext cx="734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672FACF-AD4F-B7E6-4550-687D03BBAAB4}"/>
                    </a:ext>
                  </a:extLst>
                </p14:cNvPr>
                <p14:cNvContentPartPr/>
                <p14:nvPr/>
              </p14:nvContentPartPr>
              <p14:xfrm>
                <a:off x="6547841" y="49212"/>
                <a:ext cx="239040" cy="229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672FACF-AD4F-B7E6-4550-687D03BBAAB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539201" y="40212"/>
                  <a:ext cx="256680" cy="24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03E6D9D-A829-1BF5-F85A-CAE439EFBF8C}"/>
              </a:ext>
            </a:extLst>
          </p:cNvPr>
          <p:cNvGrpSpPr/>
          <p:nvPr/>
        </p:nvGrpSpPr>
        <p:grpSpPr>
          <a:xfrm>
            <a:off x="790721" y="231372"/>
            <a:ext cx="2997000" cy="2152800"/>
            <a:chOff x="790721" y="231372"/>
            <a:chExt cx="2997000" cy="215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33CFFE1-D4F9-26D0-E91B-0C788148CF59}"/>
                    </a:ext>
                  </a:extLst>
                </p14:cNvPr>
                <p14:cNvContentPartPr/>
                <p14:nvPr/>
              </p14:nvContentPartPr>
              <p14:xfrm>
                <a:off x="790721" y="329652"/>
                <a:ext cx="20160" cy="559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33CFFE1-D4F9-26D0-E91B-0C788148CF5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82081" y="320652"/>
                  <a:ext cx="37800" cy="57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D089F8C-21F6-0573-F6C7-CB0886C207E6}"/>
                    </a:ext>
                  </a:extLst>
                </p14:cNvPr>
                <p14:cNvContentPartPr/>
                <p14:nvPr/>
              </p14:nvContentPartPr>
              <p14:xfrm>
                <a:off x="928601" y="471492"/>
                <a:ext cx="266400" cy="199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D089F8C-21F6-0573-F6C7-CB0886C207E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19601" y="462852"/>
                  <a:ext cx="2840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4FF7A72-4FAA-3591-6819-F18D15CD42DE}"/>
                    </a:ext>
                  </a:extLst>
                </p14:cNvPr>
                <p14:cNvContentPartPr/>
                <p14:nvPr/>
              </p14:nvContentPartPr>
              <p14:xfrm>
                <a:off x="1035521" y="417492"/>
                <a:ext cx="2880" cy="437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4FF7A72-4FAA-3591-6819-F18D15CD42D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26521" y="408492"/>
                  <a:ext cx="2052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06707FC-CDA5-313D-1184-6662619D2DFD}"/>
                    </a:ext>
                  </a:extLst>
                </p14:cNvPr>
                <p14:cNvContentPartPr/>
                <p14:nvPr/>
              </p14:nvContentPartPr>
              <p14:xfrm>
                <a:off x="1224161" y="367092"/>
                <a:ext cx="274680" cy="539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06707FC-CDA5-313D-1184-6662619D2DF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215161" y="358092"/>
                  <a:ext cx="292320" cy="55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8F4DBDA-57CD-3355-E489-DA9F2B94E9F6}"/>
                    </a:ext>
                  </a:extLst>
                </p14:cNvPr>
                <p14:cNvContentPartPr/>
                <p14:nvPr/>
              </p14:nvContentPartPr>
              <p14:xfrm>
                <a:off x="1682081" y="553932"/>
                <a:ext cx="14184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8F4DBDA-57CD-3355-E489-DA9F2B94E9F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673081" y="544932"/>
                  <a:ext cx="159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9DC1A9-5DAB-783B-9A45-95189B0EE2AE}"/>
                    </a:ext>
                  </a:extLst>
                </p14:cNvPr>
                <p14:cNvContentPartPr/>
                <p14:nvPr/>
              </p14:nvContentPartPr>
              <p14:xfrm>
                <a:off x="1684241" y="680652"/>
                <a:ext cx="24552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9DC1A9-5DAB-783B-9A45-95189B0EE2A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675601" y="671652"/>
                  <a:ext cx="26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16259BA-C0C3-A727-B064-0FE094498F1A}"/>
                    </a:ext>
                  </a:extLst>
                </p14:cNvPr>
                <p14:cNvContentPartPr/>
                <p14:nvPr/>
              </p14:nvContentPartPr>
              <p14:xfrm>
                <a:off x="3660641" y="434052"/>
                <a:ext cx="2880" cy="319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16259BA-C0C3-A727-B064-0FE094498F1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651641" y="425412"/>
                  <a:ext cx="2052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BA531AA-5B88-1E2F-D2B9-EDA4D5FCD29A}"/>
                    </a:ext>
                  </a:extLst>
                </p14:cNvPr>
                <p14:cNvContentPartPr/>
                <p14:nvPr/>
              </p14:nvContentPartPr>
              <p14:xfrm>
                <a:off x="3547601" y="614772"/>
                <a:ext cx="240120" cy="38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BA531AA-5B88-1E2F-D2B9-EDA4D5FCD29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538961" y="605772"/>
                  <a:ext cx="2577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18B10AA-D2C9-A3A0-410E-B293EFB617FD}"/>
                    </a:ext>
                  </a:extLst>
                </p14:cNvPr>
                <p14:cNvContentPartPr/>
                <p14:nvPr/>
              </p14:nvContentPartPr>
              <p14:xfrm>
                <a:off x="2307761" y="242892"/>
                <a:ext cx="163440" cy="678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18B10AA-D2C9-A3A0-410E-B293EFB617F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299121" y="234252"/>
                  <a:ext cx="181080" cy="69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A5F1DDD-B9C1-C665-4FBF-9D4AAA06057F}"/>
                    </a:ext>
                  </a:extLst>
                </p14:cNvPr>
                <p14:cNvContentPartPr/>
                <p14:nvPr/>
              </p14:nvContentPartPr>
              <p14:xfrm>
                <a:off x="2564081" y="672012"/>
                <a:ext cx="133920" cy="306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A5F1DDD-B9C1-C665-4FBF-9D4AAA06057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555081" y="663372"/>
                  <a:ext cx="1515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A447865-194C-DB20-F041-0F52E98F6588}"/>
                    </a:ext>
                  </a:extLst>
                </p14:cNvPr>
                <p14:cNvContentPartPr/>
                <p14:nvPr/>
              </p14:nvContentPartPr>
              <p14:xfrm>
                <a:off x="2583521" y="826092"/>
                <a:ext cx="94680" cy="25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A447865-194C-DB20-F041-0F52E98F658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574881" y="817092"/>
                  <a:ext cx="1123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AA55A66-E840-E55B-8887-FB86A55DED0B}"/>
                    </a:ext>
                  </a:extLst>
                </p14:cNvPr>
                <p14:cNvContentPartPr/>
                <p14:nvPr/>
              </p14:nvContentPartPr>
              <p14:xfrm>
                <a:off x="2743721" y="353052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AA55A66-E840-E55B-8887-FB86A55DED0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735081" y="3444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9EB4CED-35E3-5F4A-AB2F-BCA47BB064DA}"/>
                    </a:ext>
                  </a:extLst>
                </p14:cNvPr>
                <p14:cNvContentPartPr/>
                <p14:nvPr/>
              </p14:nvContentPartPr>
              <p14:xfrm>
                <a:off x="2947481" y="231372"/>
                <a:ext cx="124200" cy="625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9EB4CED-35E3-5F4A-AB2F-BCA47BB064D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938481" y="222732"/>
                  <a:ext cx="141840" cy="64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59FDC00-8866-20F0-AAA5-EF2AAB472453}"/>
                    </a:ext>
                  </a:extLst>
                </p14:cNvPr>
                <p14:cNvContentPartPr/>
                <p14:nvPr/>
              </p14:nvContentPartPr>
              <p14:xfrm>
                <a:off x="3126761" y="629172"/>
                <a:ext cx="147600" cy="226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59FDC00-8866-20F0-AAA5-EF2AAB47245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118121" y="620172"/>
                  <a:ext cx="1652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92DD0C9-6B87-7BD7-5BB3-300F7F731124}"/>
                    </a:ext>
                  </a:extLst>
                </p14:cNvPr>
                <p14:cNvContentPartPr/>
                <p14:nvPr/>
              </p14:nvContentPartPr>
              <p14:xfrm>
                <a:off x="2755601" y="519372"/>
                <a:ext cx="76320" cy="81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92DD0C9-6B87-7BD7-5BB3-300F7F73112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746961" y="510372"/>
                  <a:ext cx="939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F4133BB-7ACE-5696-F48C-B3B58C67A122}"/>
                    </a:ext>
                  </a:extLst>
                </p14:cNvPr>
                <p14:cNvContentPartPr/>
                <p14:nvPr/>
              </p14:nvContentPartPr>
              <p14:xfrm>
                <a:off x="2762441" y="501372"/>
                <a:ext cx="67320" cy="1371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F4133BB-7ACE-5696-F48C-B3B58C67A12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753801" y="492372"/>
                  <a:ext cx="849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7F9D101-2A98-9A45-190F-CEE0F97C1262}"/>
                    </a:ext>
                  </a:extLst>
                </p14:cNvPr>
                <p14:cNvContentPartPr/>
                <p14:nvPr/>
              </p14:nvContentPartPr>
              <p14:xfrm>
                <a:off x="2680361" y="458172"/>
                <a:ext cx="189720" cy="184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7F9D101-2A98-9A45-190F-CEE0F97C126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671721" y="449532"/>
                  <a:ext cx="2073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30A2657-4296-0F81-5B76-6A725D1BB0AD}"/>
                    </a:ext>
                  </a:extLst>
                </p14:cNvPr>
                <p14:cNvContentPartPr/>
                <p14:nvPr/>
              </p14:nvContentPartPr>
              <p14:xfrm>
                <a:off x="1652921" y="1503612"/>
                <a:ext cx="17352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30A2657-4296-0F81-5B76-6A725D1BB0A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644281" y="1494972"/>
                  <a:ext cx="191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87CF802-054F-0869-CEA0-4342110F8DDB}"/>
                    </a:ext>
                  </a:extLst>
                </p14:cNvPr>
                <p14:cNvContentPartPr/>
                <p14:nvPr/>
              </p14:nvContentPartPr>
              <p14:xfrm>
                <a:off x="1721681" y="1567332"/>
                <a:ext cx="156600" cy="2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87CF802-054F-0869-CEA0-4342110F8DD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712681" y="1558332"/>
                  <a:ext cx="1742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0FFD807-1DF1-AD0A-5BD4-1758E90EC692}"/>
                    </a:ext>
                  </a:extLst>
                </p14:cNvPr>
                <p14:cNvContentPartPr/>
                <p14:nvPr/>
              </p14:nvContentPartPr>
              <p14:xfrm>
                <a:off x="2195081" y="1262772"/>
                <a:ext cx="2880" cy="192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0FFD807-1DF1-AD0A-5BD4-1758E90EC69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186441" y="1254132"/>
                  <a:ext cx="205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12E84D5-5A04-DE35-FA01-4B2DE8875CBE}"/>
                    </a:ext>
                  </a:extLst>
                </p14:cNvPr>
                <p14:cNvContentPartPr/>
                <p14:nvPr/>
              </p14:nvContentPartPr>
              <p14:xfrm>
                <a:off x="2021921" y="1491732"/>
                <a:ext cx="4953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12E84D5-5A04-DE35-FA01-4B2DE8875CB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013281" y="1483092"/>
                  <a:ext cx="513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224956D-EB95-FBED-F78A-EA06AADD4468}"/>
                    </a:ext>
                  </a:extLst>
                </p14:cNvPr>
                <p14:cNvContentPartPr/>
                <p14:nvPr/>
              </p14:nvContentPartPr>
              <p14:xfrm>
                <a:off x="2118401" y="1566252"/>
                <a:ext cx="446040" cy="485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224956D-EB95-FBED-F78A-EA06AADD446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09761" y="1557252"/>
                  <a:ext cx="463680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BC35645-57F6-5770-5F32-23123868745A}"/>
                    </a:ext>
                  </a:extLst>
                </p14:cNvPr>
                <p14:cNvContentPartPr/>
                <p14:nvPr/>
              </p14:nvContentPartPr>
              <p14:xfrm>
                <a:off x="2392721" y="1731132"/>
                <a:ext cx="115920" cy="338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BC35645-57F6-5770-5F32-23123868745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84081" y="1722492"/>
                  <a:ext cx="13356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975DB39-D9E3-B43E-51D2-BE8038137F39}"/>
                    </a:ext>
                  </a:extLst>
                </p14:cNvPr>
                <p14:cNvContentPartPr/>
                <p14:nvPr/>
              </p14:nvContentPartPr>
              <p14:xfrm>
                <a:off x="2807801" y="1080612"/>
                <a:ext cx="221040" cy="1265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975DB39-D9E3-B43E-51D2-BE8038137F3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798801" y="1071972"/>
                  <a:ext cx="238680" cy="12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03CBBE8-38EF-3555-4175-D0E787098420}"/>
                    </a:ext>
                  </a:extLst>
                </p14:cNvPr>
                <p14:cNvContentPartPr/>
                <p14:nvPr/>
              </p14:nvContentPartPr>
              <p14:xfrm>
                <a:off x="3091121" y="985572"/>
                <a:ext cx="360" cy="1602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03CBBE8-38EF-3555-4175-D0E78709842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082481" y="976572"/>
                  <a:ext cx="18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DB862C5-DAF9-FAA5-1EF1-7DA27DBAC707}"/>
                    </a:ext>
                  </a:extLst>
                </p14:cNvPr>
                <p14:cNvContentPartPr/>
                <p14:nvPr/>
              </p14:nvContentPartPr>
              <p14:xfrm>
                <a:off x="3060521" y="1332972"/>
                <a:ext cx="138240" cy="259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DB862C5-DAF9-FAA5-1EF1-7DA27DBAC70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051881" y="1323972"/>
                  <a:ext cx="1558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1F22284-DD33-E562-3888-E7E133C7B467}"/>
                    </a:ext>
                  </a:extLst>
                </p14:cNvPr>
                <p14:cNvContentPartPr/>
                <p14:nvPr/>
              </p14:nvContentPartPr>
              <p14:xfrm>
                <a:off x="3051161" y="1768572"/>
                <a:ext cx="134280" cy="1674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1F22284-DD33-E562-3888-E7E133C7B46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042521" y="1759932"/>
                  <a:ext cx="151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BBD4A6F-F088-7F3E-E13A-B32FF412697B}"/>
                    </a:ext>
                  </a:extLst>
                </p14:cNvPr>
                <p14:cNvContentPartPr/>
                <p14:nvPr/>
              </p14:nvContentPartPr>
              <p14:xfrm>
                <a:off x="3159881" y="2091132"/>
                <a:ext cx="360" cy="246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BBD4A6F-F088-7F3E-E13A-B32FF412697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151241" y="2082492"/>
                  <a:ext cx="18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B38AF8F-AEA3-2059-5310-E6F3F095330F}"/>
                    </a:ext>
                  </a:extLst>
                </p14:cNvPr>
                <p14:cNvContentPartPr/>
                <p14:nvPr/>
              </p14:nvContentPartPr>
              <p14:xfrm>
                <a:off x="3342761" y="1076292"/>
                <a:ext cx="149760" cy="13078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B38AF8F-AEA3-2059-5310-E6F3F095330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334121" y="1067292"/>
                  <a:ext cx="167400" cy="132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BFEE8E6-FF75-5B38-CA0A-5A26EA182011}"/>
              </a:ext>
            </a:extLst>
          </p:cNvPr>
          <p:cNvGrpSpPr/>
          <p:nvPr/>
        </p:nvGrpSpPr>
        <p:grpSpPr>
          <a:xfrm>
            <a:off x="368081" y="3276600"/>
            <a:ext cx="2103120" cy="687600"/>
            <a:chOff x="363761" y="4104252"/>
            <a:chExt cx="2103120" cy="68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A942CEF-4814-FC96-489D-FB2DC46747B5}"/>
                    </a:ext>
                  </a:extLst>
                </p14:cNvPr>
                <p14:cNvContentPartPr/>
                <p14:nvPr/>
              </p14:nvContentPartPr>
              <p14:xfrm>
                <a:off x="363761" y="4211172"/>
                <a:ext cx="306000" cy="557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A942CEF-4814-FC96-489D-FB2DC46747B5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54761" y="4202172"/>
                  <a:ext cx="32364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61E271E-7E25-4AD8-93FE-7E6D9EF90A15}"/>
                    </a:ext>
                  </a:extLst>
                </p14:cNvPr>
                <p14:cNvContentPartPr/>
                <p14:nvPr/>
              </p14:nvContentPartPr>
              <p14:xfrm>
                <a:off x="743201" y="4526172"/>
                <a:ext cx="136080" cy="2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61E271E-7E25-4AD8-93FE-7E6D9EF90A1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34561" y="4517532"/>
                  <a:ext cx="153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DCFA0CD-E686-CE30-BB20-9C2AE2FDAD5B}"/>
                    </a:ext>
                  </a:extLst>
                </p14:cNvPr>
                <p14:cNvContentPartPr/>
                <p14:nvPr/>
              </p14:nvContentPartPr>
              <p14:xfrm>
                <a:off x="742121" y="4652172"/>
                <a:ext cx="18972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DCFA0CD-E686-CE30-BB20-9C2AE2FDAD5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33121" y="4643172"/>
                  <a:ext cx="207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7886AA9-2B7F-29C7-3B32-ED28F12999A0}"/>
                    </a:ext>
                  </a:extLst>
                </p14:cNvPr>
                <p14:cNvContentPartPr/>
                <p14:nvPr/>
              </p14:nvContentPartPr>
              <p14:xfrm>
                <a:off x="1067201" y="4152852"/>
                <a:ext cx="360" cy="639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7886AA9-2B7F-29C7-3B32-ED28F12999A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58561" y="4144212"/>
                  <a:ext cx="18000" cy="65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723B872-5CB0-FB30-14AE-FB98FD0A4A6A}"/>
                    </a:ext>
                  </a:extLst>
                </p14:cNvPr>
                <p14:cNvContentPartPr/>
                <p14:nvPr/>
              </p14:nvContentPartPr>
              <p14:xfrm>
                <a:off x="1151081" y="4293252"/>
                <a:ext cx="183960" cy="232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723B872-5CB0-FB30-14AE-FB98FD0A4A6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42441" y="4284252"/>
                  <a:ext cx="2016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8A1761E-7785-891E-DFF1-243EFE9517D0}"/>
                    </a:ext>
                  </a:extLst>
                </p14:cNvPr>
                <p14:cNvContentPartPr/>
                <p14:nvPr/>
              </p14:nvContentPartPr>
              <p14:xfrm>
                <a:off x="1245401" y="4250412"/>
                <a:ext cx="360" cy="4716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8A1761E-7785-891E-DFF1-243EFE9517D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236761" y="4241412"/>
                  <a:ext cx="18000" cy="4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1EF0405-63DC-C5FD-38D0-620B671FDBA7}"/>
                    </a:ext>
                  </a:extLst>
                </p14:cNvPr>
                <p14:cNvContentPartPr/>
                <p14:nvPr/>
              </p14:nvContentPartPr>
              <p14:xfrm>
                <a:off x="1376081" y="4224852"/>
                <a:ext cx="168120" cy="559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1EF0405-63DC-C5FD-38D0-620B671FDBA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367441" y="4216212"/>
                  <a:ext cx="185760" cy="5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0CC9A03-9956-4937-FC89-B6FED0A029B4}"/>
                    </a:ext>
                  </a:extLst>
                </p14:cNvPr>
                <p14:cNvContentPartPr/>
                <p14:nvPr/>
              </p14:nvContentPartPr>
              <p14:xfrm>
                <a:off x="1645001" y="4210092"/>
                <a:ext cx="177840" cy="438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0CC9A03-9956-4937-FC89-B6FED0A029B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636361" y="4201452"/>
                  <a:ext cx="19548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FCC0977-A152-0CED-554B-D1F45BC2F647}"/>
                    </a:ext>
                  </a:extLst>
                </p14:cNvPr>
                <p14:cNvContentPartPr/>
                <p14:nvPr/>
              </p14:nvContentPartPr>
              <p14:xfrm>
                <a:off x="1845881" y="4228092"/>
                <a:ext cx="192960" cy="233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FCC0977-A152-0CED-554B-D1F45BC2F64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836881" y="4219092"/>
                  <a:ext cx="2106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EE0A6A3-711A-EF77-8640-1E4C5AD86A9B}"/>
                    </a:ext>
                  </a:extLst>
                </p14:cNvPr>
                <p14:cNvContentPartPr/>
                <p14:nvPr/>
              </p14:nvContentPartPr>
              <p14:xfrm>
                <a:off x="1952081" y="4174092"/>
                <a:ext cx="360" cy="4330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EE0A6A3-711A-EF77-8640-1E4C5AD86A9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943441" y="4165092"/>
                  <a:ext cx="1800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0784EB2-2477-495C-016A-73DDCBD1EE61}"/>
                    </a:ext>
                  </a:extLst>
                </p14:cNvPr>
                <p14:cNvContentPartPr/>
                <p14:nvPr/>
              </p14:nvContentPartPr>
              <p14:xfrm>
                <a:off x="2167361" y="4104252"/>
                <a:ext cx="360" cy="562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0784EB2-2477-495C-016A-73DDCBD1EE6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158721" y="4095252"/>
                  <a:ext cx="18000" cy="5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C5E0ECB-F250-042F-87A4-CF5124EB7A0E}"/>
                    </a:ext>
                  </a:extLst>
                </p14:cNvPr>
                <p14:cNvContentPartPr/>
                <p14:nvPr/>
              </p14:nvContentPartPr>
              <p14:xfrm>
                <a:off x="2315321" y="4372452"/>
                <a:ext cx="10656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C5E0ECB-F250-042F-87A4-CF5124EB7A0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306321" y="4363452"/>
                  <a:ext cx="12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E37DF26-CDB2-EC07-FC96-263F5DB0C674}"/>
                    </a:ext>
                  </a:extLst>
                </p14:cNvPr>
                <p14:cNvContentPartPr/>
                <p14:nvPr/>
              </p14:nvContentPartPr>
              <p14:xfrm>
                <a:off x="2356001" y="4463532"/>
                <a:ext cx="11088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E37DF26-CDB2-EC07-FC96-263F5DB0C67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347361" y="4454892"/>
                  <a:ext cx="128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7D05A85-33AE-43E3-4472-6ED355EFA28D}"/>
              </a:ext>
            </a:extLst>
          </p:cNvPr>
          <p:cNvGrpSpPr/>
          <p:nvPr/>
        </p:nvGrpSpPr>
        <p:grpSpPr>
          <a:xfrm>
            <a:off x="4097419" y="1973649"/>
            <a:ext cx="4838700" cy="3981101"/>
            <a:chOff x="4367531" y="1432771"/>
            <a:chExt cx="4838700" cy="398110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27C3ACE-80AD-4DB0-063F-774F26F50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680" y="1432771"/>
              <a:ext cx="3543300" cy="279400"/>
            </a:xfrm>
            <a:prstGeom prst="rect">
              <a:avLst/>
            </a:prstGeom>
          </p:spPr>
        </p:pic>
        <p:pic>
          <p:nvPicPr>
            <p:cNvPr id="96" name="Picture 95" descr="A white background with black text&#10;&#10;Description automatically generated">
              <a:extLst>
                <a:ext uri="{FF2B5EF4-FFF2-40B4-BE49-F238E27FC236}">
                  <a16:creationId xmlns:a16="http://schemas.microsoft.com/office/drawing/2014/main" id="{45081DDB-ABB2-9289-0EAE-DE62A59E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531" y="1691611"/>
              <a:ext cx="4838700" cy="1803400"/>
            </a:xfrm>
            <a:prstGeom prst="rect">
              <a:avLst/>
            </a:prstGeom>
          </p:spPr>
        </p:pic>
        <p:pic>
          <p:nvPicPr>
            <p:cNvPr id="98" name="Picture 97" descr="A number and numbers on a white background&#10;&#10;Description automatically generated">
              <a:extLst>
                <a:ext uri="{FF2B5EF4-FFF2-40B4-BE49-F238E27FC236}">
                  <a16:creationId xmlns:a16="http://schemas.microsoft.com/office/drawing/2014/main" id="{38BB3D19-1DBB-26DD-0F62-FAE8F1D16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531" y="3508872"/>
              <a:ext cx="2781300" cy="190500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58704B0E-A3F6-DB25-7938-EB3710B15347}"/>
                  </a:ext>
                </a:extLst>
              </p14:cNvPr>
              <p14:cNvContentPartPr/>
              <p14:nvPr/>
            </p14:nvContentPartPr>
            <p14:xfrm>
              <a:off x="469241" y="4354452"/>
              <a:ext cx="299880" cy="12830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58704B0E-A3F6-DB25-7938-EB3710B1534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460601" y="4345452"/>
                <a:ext cx="317520" cy="13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5CA103D-6528-8307-DE89-771363FBD2B6}"/>
                  </a:ext>
                </a:extLst>
              </p14:cNvPr>
              <p14:cNvContentPartPr/>
              <p14:nvPr/>
            </p14:nvContentPartPr>
            <p14:xfrm>
              <a:off x="741041" y="4434372"/>
              <a:ext cx="360" cy="2127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5CA103D-6528-8307-DE89-771363FBD2B6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732041" y="4425732"/>
                <a:ext cx="180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E8E7CA17-8F7A-D7EA-D4D6-B312164D7809}"/>
                  </a:ext>
                </a:extLst>
              </p14:cNvPr>
              <p14:cNvContentPartPr/>
              <p14:nvPr/>
            </p14:nvContentPartPr>
            <p14:xfrm>
              <a:off x="1164401" y="4455612"/>
              <a:ext cx="262440" cy="2012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E8E7CA17-8F7A-D7EA-D4D6-B312164D7809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155761" y="4446612"/>
                <a:ext cx="2800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CE198257-94FC-FFF9-EC5D-C1889D0ECB32}"/>
                  </a:ext>
                </a:extLst>
              </p14:cNvPr>
              <p14:cNvContentPartPr/>
              <p14:nvPr/>
            </p14:nvContentPartPr>
            <p14:xfrm>
              <a:off x="2383001" y="4432212"/>
              <a:ext cx="3240" cy="2005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CE198257-94FC-FFF9-EC5D-C1889D0ECB32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374001" y="4423212"/>
                <a:ext cx="20880" cy="21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304A189-2475-1B16-C576-93AA6B41D385}"/>
              </a:ext>
            </a:extLst>
          </p:cNvPr>
          <p:cNvGrpSpPr/>
          <p:nvPr/>
        </p:nvGrpSpPr>
        <p:grpSpPr>
          <a:xfrm>
            <a:off x="1762361" y="4445172"/>
            <a:ext cx="217800" cy="157320"/>
            <a:chOff x="1762361" y="4445172"/>
            <a:chExt cx="217800" cy="15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E0B7E13-489B-BFC2-894D-37082C63D09B}"/>
                    </a:ext>
                  </a:extLst>
                </p14:cNvPr>
                <p14:cNvContentPartPr/>
                <p14:nvPr/>
              </p14:nvContentPartPr>
              <p14:xfrm>
                <a:off x="1762361" y="4445172"/>
                <a:ext cx="217800" cy="1573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E0B7E13-489B-BFC2-894D-37082C63D09B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753361" y="4436532"/>
                  <a:ext cx="2354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49E2A40-F7CC-D6CE-DE2D-8F5C8EAC023D}"/>
                    </a:ext>
                  </a:extLst>
                </p14:cNvPr>
                <p14:cNvContentPartPr/>
                <p14:nvPr/>
              </p14:nvContentPartPr>
              <p14:xfrm>
                <a:off x="1803041" y="4456692"/>
                <a:ext cx="109440" cy="2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49E2A40-F7CC-D6CE-DE2D-8F5C8EAC023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94401" y="4448052"/>
                  <a:ext cx="12708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3397D057-575D-5922-A64A-E84918ECECC8}"/>
                  </a:ext>
                </a:extLst>
              </p14:cNvPr>
              <p14:cNvContentPartPr/>
              <p14:nvPr/>
            </p14:nvContentPartPr>
            <p14:xfrm>
              <a:off x="589481" y="4850532"/>
              <a:ext cx="187920" cy="2469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3397D057-575D-5922-A64A-E84918ECECC8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580841" y="4841892"/>
                <a:ext cx="205560" cy="26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4429331-5E8D-3362-CA22-6487BB512E0B}"/>
              </a:ext>
            </a:extLst>
          </p:cNvPr>
          <p:cNvGrpSpPr/>
          <p:nvPr/>
        </p:nvGrpSpPr>
        <p:grpSpPr>
          <a:xfrm>
            <a:off x="1261601" y="4813812"/>
            <a:ext cx="151920" cy="323280"/>
            <a:chOff x="1261601" y="4813812"/>
            <a:chExt cx="15192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774D20C-0B60-EA45-641D-02D7F61505B9}"/>
                    </a:ext>
                  </a:extLst>
                </p14:cNvPr>
                <p14:cNvContentPartPr/>
                <p14:nvPr/>
              </p14:nvContentPartPr>
              <p14:xfrm>
                <a:off x="1261601" y="4813812"/>
                <a:ext cx="151920" cy="2232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774D20C-0B60-EA45-641D-02D7F61505B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252961" y="4805172"/>
                  <a:ext cx="1695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A3E901A-34B7-A8C5-1727-7985280400A0}"/>
                    </a:ext>
                  </a:extLst>
                </p14:cNvPr>
                <p14:cNvContentPartPr/>
                <p14:nvPr/>
              </p14:nvContentPartPr>
              <p14:xfrm>
                <a:off x="1395161" y="4891932"/>
                <a:ext cx="360" cy="2451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A3E901A-34B7-A8C5-1727-7985280400A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386521" y="4883292"/>
                  <a:ext cx="18000" cy="26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D632DBCF-61FE-8630-460F-A33C52C2E319}"/>
                  </a:ext>
                </a:extLst>
              </p14:cNvPr>
              <p14:cNvContentPartPr/>
              <p14:nvPr/>
            </p14:nvContentPartPr>
            <p14:xfrm>
              <a:off x="1822121" y="4831092"/>
              <a:ext cx="159120" cy="2390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D632DBCF-61FE-8630-460F-A33C52C2E319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1813481" y="4822092"/>
                <a:ext cx="176760" cy="25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71A06363-96DE-3494-432D-A1824E294AB5}"/>
                  </a:ext>
                </a:extLst>
              </p14:cNvPr>
              <p14:cNvContentPartPr/>
              <p14:nvPr/>
            </p14:nvContentPartPr>
            <p14:xfrm>
              <a:off x="2305241" y="4824612"/>
              <a:ext cx="216720" cy="270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71A06363-96DE-3494-432D-A1824E294AB5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296601" y="4815612"/>
                <a:ext cx="2343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179C44C-6729-0876-A3D8-4AF261C103AE}"/>
                  </a:ext>
                </a:extLst>
              </p14:cNvPr>
              <p14:cNvContentPartPr/>
              <p14:nvPr/>
            </p14:nvContentPartPr>
            <p14:xfrm>
              <a:off x="696041" y="5219532"/>
              <a:ext cx="116280" cy="1652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179C44C-6729-0876-A3D8-4AF261C103A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687401" y="5210532"/>
                <a:ext cx="13392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2D8B376A-899A-85D2-06FD-D15DAE441D12}"/>
                  </a:ext>
                </a:extLst>
              </p14:cNvPr>
              <p14:cNvContentPartPr/>
              <p14:nvPr/>
            </p14:nvContentPartPr>
            <p14:xfrm>
              <a:off x="1312001" y="5250132"/>
              <a:ext cx="97200" cy="1569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2D8B376A-899A-85D2-06FD-D15DAE441D12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303361" y="5241492"/>
                <a:ext cx="11484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9C7A6F1F-C728-C6E2-C8D9-1B08882F0759}"/>
                  </a:ext>
                </a:extLst>
              </p14:cNvPr>
              <p14:cNvContentPartPr/>
              <p14:nvPr/>
            </p14:nvContentPartPr>
            <p14:xfrm>
              <a:off x="1873961" y="5207652"/>
              <a:ext cx="131400" cy="1940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9C7A6F1F-C728-C6E2-C8D9-1B08882F0759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865321" y="5199012"/>
                <a:ext cx="14904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B3D44312-0069-D032-E7D2-3E37D99A0F70}"/>
                  </a:ext>
                </a:extLst>
              </p14:cNvPr>
              <p14:cNvContentPartPr/>
              <p14:nvPr/>
            </p14:nvContentPartPr>
            <p14:xfrm>
              <a:off x="2431241" y="5258412"/>
              <a:ext cx="143640" cy="12312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B3D44312-0069-D032-E7D2-3E37D99A0F70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2422601" y="5249772"/>
                <a:ext cx="1612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14E5DAF9-D851-ADA5-1D30-31F0F6C677DC}"/>
                  </a:ext>
                </a:extLst>
              </p14:cNvPr>
              <p14:cNvContentPartPr/>
              <p14:nvPr/>
            </p14:nvContentPartPr>
            <p14:xfrm>
              <a:off x="858761" y="5533812"/>
              <a:ext cx="2880" cy="1494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14E5DAF9-D851-ADA5-1D30-31F0F6C677DC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850121" y="5524812"/>
                <a:ext cx="205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C757BB6-EA4D-BB9C-A8D1-515C71D0232A}"/>
                  </a:ext>
                </a:extLst>
              </p14:cNvPr>
              <p14:cNvContentPartPr/>
              <p14:nvPr/>
            </p14:nvContentPartPr>
            <p14:xfrm>
              <a:off x="1209041" y="5566572"/>
              <a:ext cx="208440" cy="1965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C757BB6-EA4D-BB9C-A8D1-515C71D0232A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1200401" y="5557932"/>
                <a:ext cx="22608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DAC2B10B-4D05-329E-9A77-11D807C69A5E}"/>
                  </a:ext>
                </a:extLst>
              </p14:cNvPr>
              <p14:cNvContentPartPr/>
              <p14:nvPr/>
            </p14:nvContentPartPr>
            <p14:xfrm>
              <a:off x="1774601" y="5499612"/>
              <a:ext cx="172080" cy="15732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DAC2B10B-4D05-329E-9A77-11D807C69A5E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1765961" y="5490972"/>
                <a:ext cx="189720" cy="17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ED7C5E9-04D7-8FB7-0F57-DB4B5EF1F1C2}"/>
              </a:ext>
            </a:extLst>
          </p:cNvPr>
          <p:cNvGrpSpPr/>
          <p:nvPr/>
        </p:nvGrpSpPr>
        <p:grpSpPr>
          <a:xfrm>
            <a:off x="2511161" y="4456692"/>
            <a:ext cx="345600" cy="1285200"/>
            <a:chOff x="2511161" y="4456692"/>
            <a:chExt cx="345600" cy="128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3567761-A0FB-9CC2-7FC9-1EAB1D004AD6}"/>
                    </a:ext>
                  </a:extLst>
                </p14:cNvPr>
                <p14:cNvContentPartPr/>
                <p14:nvPr/>
              </p14:nvContentPartPr>
              <p14:xfrm>
                <a:off x="2511161" y="5526972"/>
                <a:ext cx="360" cy="150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3567761-A0FB-9CC2-7FC9-1EAB1D004AD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502521" y="5517972"/>
                  <a:ext cx="180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9938C40-0033-52A6-B937-86CBBCFC0C40}"/>
                    </a:ext>
                  </a:extLst>
                </p14:cNvPr>
                <p14:cNvContentPartPr/>
                <p14:nvPr/>
              </p14:nvContentPartPr>
              <p14:xfrm>
                <a:off x="2581361" y="4456692"/>
                <a:ext cx="275400" cy="12852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9938C40-0033-52A6-B937-86CBBCFC0C4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2572361" y="4448052"/>
                  <a:ext cx="293040" cy="130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8528A4E-77F8-8669-4E1C-72D48097135F}"/>
              </a:ext>
            </a:extLst>
          </p:cNvPr>
          <p:cNvGrpSpPr/>
          <p:nvPr/>
        </p:nvGrpSpPr>
        <p:grpSpPr>
          <a:xfrm>
            <a:off x="606761" y="6087492"/>
            <a:ext cx="880560" cy="559440"/>
            <a:chOff x="606761" y="6087492"/>
            <a:chExt cx="880560" cy="55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21EE9417-9610-D1F2-8EE1-B899F4400E98}"/>
                    </a:ext>
                  </a:extLst>
                </p14:cNvPr>
                <p14:cNvContentPartPr/>
                <p14:nvPr/>
              </p14:nvContentPartPr>
              <p14:xfrm>
                <a:off x="606761" y="6227892"/>
                <a:ext cx="182520" cy="3528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21EE9417-9610-D1F2-8EE1-B899F4400E9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98121" y="6218892"/>
                  <a:ext cx="20016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D29504A-9533-F84D-9064-00DB18D0A48E}"/>
                    </a:ext>
                  </a:extLst>
                </p14:cNvPr>
                <p14:cNvContentPartPr/>
                <p14:nvPr/>
              </p14:nvContentPartPr>
              <p14:xfrm>
                <a:off x="821681" y="6087492"/>
                <a:ext cx="93960" cy="143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D29504A-9533-F84D-9064-00DB18D0A48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12681" y="6078492"/>
                  <a:ext cx="1116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E0D3AEE-1113-83AB-38A0-E311D33EDF7F}"/>
                    </a:ext>
                  </a:extLst>
                </p14:cNvPr>
                <p14:cNvContentPartPr/>
                <p14:nvPr/>
              </p14:nvContentPartPr>
              <p14:xfrm>
                <a:off x="952001" y="6343812"/>
                <a:ext cx="75240" cy="2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E0D3AEE-1113-83AB-38A0-E311D33EDF7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43001" y="6335172"/>
                  <a:ext cx="92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0304CCC-6768-A97D-04DF-63934C77407B}"/>
                    </a:ext>
                  </a:extLst>
                </p14:cNvPr>
                <p14:cNvContentPartPr/>
                <p14:nvPr/>
              </p14:nvContentPartPr>
              <p14:xfrm>
                <a:off x="964601" y="6416532"/>
                <a:ext cx="8388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0304CCC-6768-A97D-04DF-63934C77407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55961" y="6407532"/>
                  <a:ext cx="10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0BEF721-B61F-427E-DEB7-7B1905D98F22}"/>
                    </a:ext>
                  </a:extLst>
                </p14:cNvPr>
                <p14:cNvContentPartPr/>
                <p14:nvPr/>
              </p14:nvContentPartPr>
              <p14:xfrm>
                <a:off x="1198961" y="6186132"/>
                <a:ext cx="133920" cy="4608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0BEF721-B61F-427E-DEB7-7B1905D98F2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89961" y="6177132"/>
                  <a:ext cx="15156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A7D9F20-A121-B5AA-C870-AE7142BC9B6A}"/>
                    </a:ext>
                  </a:extLst>
                </p14:cNvPr>
                <p14:cNvContentPartPr/>
                <p14:nvPr/>
              </p14:nvContentPartPr>
              <p14:xfrm>
                <a:off x="1484441" y="6507612"/>
                <a:ext cx="288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A7D9F20-A121-B5AA-C870-AE7142BC9B6A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475801" y="649861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2715D568-B5EA-E7C1-9664-6DB864EF8500}"/>
                  </a:ext>
                </a:extLst>
              </p14:cNvPr>
              <p14:cNvContentPartPr/>
              <p14:nvPr/>
            </p14:nvContentPartPr>
            <p14:xfrm>
              <a:off x="188081" y="4680612"/>
              <a:ext cx="360" cy="1447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2715D568-B5EA-E7C1-9664-6DB864EF8500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179441" y="4671972"/>
                <a:ext cx="1800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A1F1C06A-69C0-35CA-A7D9-170678071B27}"/>
                  </a:ext>
                </a:extLst>
              </p14:cNvPr>
              <p14:cNvContentPartPr/>
              <p14:nvPr/>
            </p14:nvContentPartPr>
            <p14:xfrm>
              <a:off x="124001" y="4900572"/>
              <a:ext cx="252720" cy="468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A1F1C06A-69C0-35CA-A7D9-170678071B27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15361" y="4891932"/>
                <a:ext cx="27036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E7101448-6BA7-3C33-11FA-BB7FC485898F}"/>
                  </a:ext>
                </a:extLst>
              </p14:cNvPr>
              <p14:cNvContentPartPr/>
              <p14:nvPr/>
            </p14:nvContentPartPr>
            <p14:xfrm>
              <a:off x="207881" y="4985172"/>
              <a:ext cx="113760" cy="3902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E7101448-6BA7-3C33-11FA-BB7FC485898F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199241" y="4976172"/>
                <a:ext cx="131400" cy="4078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3">
            <a:extLst>
              <a:ext uri="{FF2B5EF4-FFF2-40B4-BE49-F238E27FC236}">
                <a16:creationId xmlns:a16="http://schemas.microsoft.com/office/drawing/2014/main" id="{81874143-DAD1-36C5-337C-9BB1086BB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653" y="1097172"/>
            <a:ext cx="32175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3200" b="1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Entangled state</a:t>
            </a:r>
            <a:endParaRPr lang="en-US" altLang="ja-JP" sz="3200" b="1" dirty="0">
              <a:solidFill>
                <a:srgbClr val="FF0000"/>
              </a:solidFill>
              <a:latin typeface="Comic Sans MS" charset="0"/>
              <a:sym typeface="Wingdings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A4AC18-73FE-8072-8333-10583AC5A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762"/>
    </mc:Choice>
    <mc:Fallback xmlns="">
      <p:transition advClick="0" advTm="90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570C1DB-4534-8E27-CF1A-79A5CC32E004}"/>
              </a:ext>
            </a:extLst>
          </p:cNvPr>
          <p:cNvGrpSpPr/>
          <p:nvPr/>
        </p:nvGrpSpPr>
        <p:grpSpPr>
          <a:xfrm>
            <a:off x="930564" y="1324516"/>
            <a:ext cx="703080" cy="634320"/>
            <a:chOff x="896201" y="671292"/>
            <a:chExt cx="703080" cy="63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E97597D-F691-4FDF-E3BF-334531CDB7EA}"/>
                    </a:ext>
                  </a:extLst>
                </p14:cNvPr>
                <p14:cNvContentPartPr/>
                <p14:nvPr/>
              </p14:nvContentPartPr>
              <p14:xfrm>
                <a:off x="896201" y="671292"/>
                <a:ext cx="253440" cy="457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E97597D-F691-4FDF-E3BF-334531CDB7E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7201" y="662652"/>
                  <a:ext cx="27108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5522875-C11D-808F-D924-FA329ED6FFA0}"/>
                    </a:ext>
                  </a:extLst>
                </p14:cNvPr>
                <p14:cNvContentPartPr/>
                <p14:nvPr/>
              </p14:nvContentPartPr>
              <p14:xfrm>
                <a:off x="1132721" y="1003572"/>
                <a:ext cx="92520" cy="302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5522875-C11D-808F-D924-FA329ED6FFA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24081" y="994932"/>
                  <a:ext cx="11016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E192B1D-EF23-BD3D-0F68-963A0E1F9063}"/>
                    </a:ext>
                  </a:extLst>
                </p14:cNvPr>
                <p14:cNvContentPartPr/>
                <p14:nvPr/>
              </p14:nvContentPartPr>
              <p14:xfrm>
                <a:off x="1162601" y="1165572"/>
                <a:ext cx="5904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E192B1D-EF23-BD3D-0F68-963A0E1F906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53601" y="1156932"/>
                  <a:ext cx="7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CA9549A-3FE5-9E2D-09D3-50CCD79EA921}"/>
                    </a:ext>
                  </a:extLst>
                </p14:cNvPr>
                <p14:cNvContentPartPr/>
                <p14:nvPr/>
              </p14:nvContentPartPr>
              <p14:xfrm>
                <a:off x="1418561" y="970092"/>
                <a:ext cx="135360" cy="2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CA9549A-3FE5-9E2D-09D3-50CCD79EA92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09561" y="961452"/>
                  <a:ext cx="153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B9BF678-63F4-EE30-AC83-4FEBCF68A089}"/>
                    </a:ext>
                  </a:extLst>
                </p14:cNvPr>
                <p14:cNvContentPartPr/>
                <p14:nvPr/>
              </p14:nvContentPartPr>
              <p14:xfrm>
                <a:off x="1425401" y="1059012"/>
                <a:ext cx="173880" cy="3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B9BF678-63F4-EE30-AC83-4FEBCF68A08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16401" y="1050012"/>
                  <a:ext cx="19152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5EAA4EF-3514-746F-643B-803839B01EA2}"/>
              </a:ext>
            </a:extLst>
          </p:cNvPr>
          <p:cNvGrpSpPr/>
          <p:nvPr/>
        </p:nvGrpSpPr>
        <p:grpSpPr>
          <a:xfrm>
            <a:off x="5869241" y="490572"/>
            <a:ext cx="599760" cy="502560"/>
            <a:chOff x="5869241" y="490572"/>
            <a:chExt cx="599760" cy="50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68329BF-AE5C-14CA-26F7-08BD004C6798}"/>
                    </a:ext>
                  </a:extLst>
                </p14:cNvPr>
                <p14:cNvContentPartPr/>
                <p14:nvPr/>
              </p14:nvContentPartPr>
              <p14:xfrm>
                <a:off x="5869241" y="490572"/>
                <a:ext cx="110160" cy="339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68329BF-AE5C-14CA-26F7-08BD004C679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60601" y="481932"/>
                  <a:ext cx="1278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4988468-FB13-F6DC-5A43-F5414418C915}"/>
                    </a:ext>
                  </a:extLst>
                </p14:cNvPr>
                <p14:cNvContentPartPr/>
                <p14:nvPr/>
              </p14:nvContentPartPr>
              <p14:xfrm>
                <a:off x="6026561" y="800172"/>
                <a:ext cx="57960" cy="192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4988468-FB13-F6DC-5A43-F5414418C91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017561" y="791532"/>
                  <a:ext cx="756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ED7F5DD-5DEC-459F-7B7C-4E40460671F7}"/>
                    </a:ext>
                  </a:extLst>
                </p14:cNvPr>
                <p14:cNvContentPartPr/>
                <p14:nvPr/>
              </p14:nvContentPartPr>
              <p14:xfrm>
                <a:off x="6036281" y="918252"/>
                <a:ext cx="55800" cy="13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ED7F5DD-5DEC-459F-7B7C-4E40460671F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027641" y="909612"/>
                  <a:ext cx="734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BEA798A-5DEA-F8AF-E641-E356633A1C25}"/>
                    </a:ext>
                  </a:extLst>
                </p14:cNvPr>
                <p14:cNvContentPartPr/>
                <p14:nvPr/>
              </p14:nvContentPartPr>
              <p14:xfrm>
                <a:off x="6199001" y="501372"/>
                <a:ext cx="137520" cy="334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BEA798A-5DEA-F8AF-E641-E356633A1C2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90001" y="492732"/>
                  <a:ext cx="15516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9EDF970-CACA-3D6F-1148-8A1FE83DE23F}"/>
                    </a:ext>
                  </a:extLst>
                </p14:cNvPr>
                <p14:cNvContentPartPr/>
                <p14:nvPr/>
              </p14:nvContentPartPr>
              <p14:xfrm>
                <a:off x="6391601" y="733932"/>
                <a:ext cx="77400" cy="215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9EDF970-CACA-3D6F-1148-8A1FE83DE23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82601" y="724932"/>
                  <a:ext cx="9504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F421CB-D030-B01A-B3F0-108AA01C8371}"/>
              </a:ext>
            </a:extLst>
          </p:cNvPr>
          <p:cNvGrpSpPr/>
          <p:nvPr/>
        </p:nvGrpSpPr>
        <p:grpSpPr>
          <a:xfrm>
            <a:off x="7092881" y="452052"/>
            <a:ext cx="601920" cy="582840"/>
            <a:chOff x="7092881" y="452052"/>
            <a:chExt cx="60192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2E83A9C-4D69-0C87-E955-68A9B9399532}"/>
                    </a:ext>
                  </a:extLst>
                </p14:cNvPr>
                <p14:cNvContentPartPr/>
                <p14:nvPr/>
              </p14:nvContentPartPr>
              <p14:xfrm>
                <a:off x="7092881" y="452052"/>
                <a:ext cx="140760" cy="404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2E83A9C-4D69-0C87-E955-68A9B939953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83881" y="443052"/>
                  <a:ext cx="15840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4BEA5BD-774D-4548-B018-718365D1B572}"/>
                    </a:ext>
                  </a:extLst>
                </p14:cNvPr>
                <p14:cNvContentPartPr/>
                <p14:nvPr/>
              </p14:nvContentPartPr>
              <p14:xfrm>
                <a:off x="7262801" y="887652"/>
                <a:ext cx="96840" cy="147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4BEA5BD-774D-4548-B018-718365D1B57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54161" y="878652"/>
                  <a:ext cx="114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A5E8205-EBEE-A9F6-622D-921D9E0656F6}"/>
                    </a:ext>
                  </a:extLst>
                </p14:cNvPr>
                <p14:cNvContentPartPr/>
                <p14:nvPr/>
              </p14:nvContentPartPr>
              <p14:xfrm>
                <a:off x="7291601" y="1023012"/>
                <a:ext cx="2880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A5E8205-EBEE-A9F6-622D-921D9E0656F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282601" y="1014012"/>
                  <a:ext cx="46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2D5C507-80C4-48DD-FAAE-9583C88E7E6D}"/>
                    </a:ext>
                  </a:extLst>
                </p14:cNvPr>
                <p14:cNvContentPartPr/>
                <p14:nvPr/>
              </p14:nvContentPartPr>
              <p14:xfrm>
                <a:off x="7467641" y="477612"/>
                <a:ext cx="108360" cy="496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2D5C507-80C4-48DD-FAAE-9583C88E7E6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458641" y="468612"/>
                  <a:ext cx="12600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20B52F1-1CB8-7360-CC0A-F000EE3C63E3}"/>
                    </a:ext>
                  </a:extLst>
                </p14:cNvPr>
                <p14:cNvContentPartPr/>
                <p14:nvPr/>
              </p14:nvContentPartPr>
              <p14:xfrm>
                <a:off x="7623161" y="784332"/>
                <a:ext cx="71640" cy="217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20B52F1-1CB8-7360-CC0A-F000EE3C63E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614161" y="775332"/>
                  <a:ext cx="89280" cy="23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234FC0-E91F-8118-F235-0B368E3856B7}"/>
              </a:ext>
            </a:extLst>
          </p:cNvPr>
          <p:cNvGrpSpPr/>
          <p:nvPr/>
        </p:nvGrpSpPr>
        <p:grpSpPr>
          <a:xfrm>
            <a:off x="8163161" y="299412"/>
            <a:ext cx="224640" cy="707040"/>
            <a:chOff x="8163161" y="299412"/>
            <a:chExt cx="224640" cy="70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133C057-C0F7-9B9E-8007-2F2F55371BF4}"/>
                    </a:ext>
                  </a:extLst>
                </p14:cNvPr>
                <p14:cNvContentPartPr/>
                <p14:nvPr/>
              </p14:nvContentPartPr>
              <p14:xfrm>
                <a:off x="8163161" y="299412"/>
                <a:ext cx="111960" cy="505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133C057-C0F7-9B9E-8007-2F2F55371BF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154161" y="290772"/>
                  <a:ext cx="12960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FE46A54-461E-A3EB-C4BB-F9FD04173E5D}"/>
                    </a:ext>
                  </a:extLst>
                </p14:cNvPr>
                <p14:cNvContentPartPr/>
                <p14:nvPr/>
              </p14:nvContentPartPr>
              <p14:xfrm>
                <a:off x="8305001" y="744732"/>
                <a:ext cx="82800" cy="261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FE46A54-461E-A3EB-C4BB-F9FD04173E5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296361" y="736092"/>
                  <a:ext cx="1004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778EE2E-A54B-F262-157C-19430B154D95}"/>
                    </a:ext>
                  </a:extLst>
                </p14:cNvPr>
                <p14:cNvContentPartPr/>
                <p14:nvPr/>
              </p14:nvContentPartPr>
              <p14:xfrm>
                <a:off x="8324441" y="931932"/>
                <a:ext cx="45360" cy="12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778EE2E-A54B-F262-157C-19430B154D9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315441" y="922932"/>
                  <a:ext cx="6300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43BB00B-ECFB-140B-2013-86C6CA6F3714}"/>
              </a:ext>
            </a:extLst>
          </p:cNvPr>
          <p:cNvGrpSpPr/>
          <p:nvPr/>
        </p:nvGrpSpPr>
        <p:grpSpPr>
          <a:xfrm>
            <a:off x="8578601" y="359172"/>
            <a:ext cx="227160" cy="594720"/>
            <a:chOff x="8578601" y="359172"/>
            <a:chExt cx="22716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AD02E79-73EF-B9E1-227E-273BD01BC319}"/>
                    </a:ext>
                  </a:extLst>
                </p14:cNvPr>
                <p14:cNvContentPartPr/>
                <p14:nvPr/>
              </p14:nvContentPartPr>
              <p14:xfrm>
                <a:off x="8578601" y="359172"/>
                <a:ext cx="99360" cy="366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AD02E79-73EF-B9E1-227E-273BD01BC31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569961" y="350172"/>
                  <a:ext cx="11700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0D58021-C0A0-ABA5-EFA4-5E979E9E7249}"/>
                    </a:ext>
                  </a:extLst>
                </p14:cNvPr>
                <p14:cNvContentPartPr/>
                <p14:nvPr/>
              </p14:nvContentPartPr>
              <p14:xfrm>
                <a:off x="8705681" y="724572"/>
                <a:ext cx="100080" cy="229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0D58021-C0A0-ABA5-EFA4-5E979E9E724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696681" y="715932"/>
                  <a:ext cx="117720" cy="24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74457D3-7D29-A334-2430-39BE4171264F}"/>
                  </a:ext>
                </a:extLst>
              </p14:cNvPr>
              <p14:cNvContentPartPr/>
              <p14:nvPr/>
            </p14:nvContentPartPr>
            <p14:xfrm>
              <a:off x="8503361" y="1321812"/>
              <a:ext cx="470520" cy="2010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74457D3-7D29-A334-2430-39BE4171264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494361" y="1312812"/>
                <a:ext cx="488160" cy="20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B04D8A2-D7C9-9A73-84E7-FACB6AF9D311}"/>
                  </a:ext>
                </a:extLst>
              </p14:cNvPr>
              <p14:cNvContentPartPr/>
              <p14:nvPr/>
            </p14:nvContentPartPr>
            <p14:xfrm>
              <a:off x="4796441" y="601452"/>
              <a:ext cx="360" cy="258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B04D8A2-D7C9-9A73-84E7-FACB6AF9D31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787801" y="592812"/>
                <a:ext cx="1800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5A3C827-FE81-C207-98E1-9FDAD43B121C}"/>
                  </a:ext>
                </a:extLst>
              </p14:cNvPr>
              <p14:cNvContentPartPr/>
              <p14:nvPr/>
            </p14:nvContentPartPr>
            <p14:xfrm>
              <a:off x="4756481" y="439812"/>
              <a:ext cx="121320" cy="243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5A3C827-FE81-C207-98E1-9FDAD43B121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747481" y="430812"/>
                <a:ext cx="13896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D2F4E0A-9BA8-31C8-452C-D84F17ECB926}"/>
                  </a:ext>
                </a:extLst>
              </p14:cNvPr>
              <p14:cNvContentPartPr/>
              <p14:nvPr/>
            </p14:nvContentPartPr>
            <p14:xfrm>
              <a:off x="4911281" y="708012"/>
              <a:ext cx="66600" cy="163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D2F4E0A-9BA8-31C8-452C-D84F17ECB92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02281" y="699372"/>
                <a:ext cx="842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3E41C04-4378-5BB3-262B-E9CA3AD50D5B}"/>
                  </a:ext>
                </a:extLst>
              </p14:cNvPr>
              <p14:cNvContentPartPr/>
              <p14:nvPr/>
            </p14:nvContentPartPr>
            <p14:xfrm>
              <a:off x="4906601" y="840492"/>
              <a:ext cx="43560" cy="3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3E41C04-4378-5BB3-262B-E9CA3AD50D5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897601" y="831852"/>
                <a:ext cx="612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E535B7E-AC45-A8D9-F4BC-647C5C6B035B}"/>
                  </a:ext>
                </a:extLst>
              </p14:cNvPr>
              <p14:cNvContentPartPr/>
              <p14:nvPr/>
            </p14:nvContentPartPr>
            <p14:xfrm>
              <a:off x="5209721" y="490932"/>
              <a:ext cx="136800" cy="365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E535B7E-AC45-A8D9-F4BC-647C5C6B03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200721" y="482292"/>
                <a:ext cx="15444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84CC85B-7E4F-068D-EA3C-074D7B83E05F}"/>
                  </a:ext>
                </a:extLst>
              </p14:cNvPr>
              <p14:cNvContentPartPr/>
              <p14:nvPr/>
            </p14:nvContentPartPr>
            <p14:xfrm>
              <a:off x="5427521" y="773532"/>
              <a:ext cx="117360" cy="213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84CC85B-7E4F-068D-EA3C-074D7B83E05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18881" y="764892"/>
                <a:ext cx="135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6EC7749-F801-9430-824B-16C16C71A26F}"/>
                  </a:ext>
                </a:extLst>
              </p14:cNvPr>
              <p14:cNvContentPartPr/>
              <p14:nvPr/>
            </p14:nvContentPartPr>
            <p14:xfrm>
              <a:off x="4501164" y="1165572"/>
              <a:ext cx="455400" cy="21949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6EC7749-F801-9430-824B-16C16C71A26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486775" y="1151174"/>
                <a:ext cx="483458" cy="2222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EF4C93D-2E9C-BF67-EFDF-ACA3CEC1ABC1}"/>
                  </a:ext>
                </a:extLst>
              </p14:cNvPr>
              <p14:cNvContentPartPr/>
              <p14:nvPr/>
            </p14:nvContentPartPr>
            <p14:xfrm>
              <a:off x="5188987" y="1321812"/>
              <a:ext cx="2880" cy="354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EF4C93D-2E9C-BF67-EFDF-ACA3CEC1ABC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166667" y="1299515"/>
                <a:ext cx="46800" cy="3984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C316C57-E448-A670-3D3A-6749E0B795AF}"/>
                  </a:ext>
                </a:extLst>
              </p14:cNvPr>
              <p14:cNvContentPartPr/>
              <p14:nvPr/>
            </p14:nvContentPartPr>
            <p14:xfrm>
              <a:off x="5976521" y="1313172"/>
              <a:ext cx="219240" cy="2826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C316C57-E448-A670-3D3A-6749E0B795A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967881" y="1304172"/>
                <a:ext cx="23688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5DFE9DC-1074-36E1-6832-A4A4E09092F9}"/>
                  </a:ext>
                </a:extLst>
              </p14:cNvPr>
              <p14:cNvContentPartPr/>
              <p14:nvPr/>
            </p14:nvContentPartPr>
            <p14:xfrm>
              <a:off x="7058321" y="1285812"/>
              <a:ext cx="215640" cy="258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5DFE9DC-1074-36E1-6832-A4A4E09092F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029881" y="1257332"/>
                <a:ext cx="272520" cy="315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2C46DC1-D044-0D5D-524B-FBA6024874FB}"/>
                  </a:ext>
                </a:extLst>
              </p14:cNvPr>
              <p14:cNvContentPartPr/>
              <p14:nvPr/>
            </p14:nvContentPartPr>
            <p14:xfrm>
              <a:off x="8221481" y="1272852"/>
              <a:ext cx="2880" cy="3254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2C46DC1-D044-0D5D-524B-FBA6024874FB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212841" y="1264212"/>
                <a:ext cx="2052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3ADDD85-F5C2-296C-15FB-DE0A568841E7}"/>
                  </a:ext>
                </a:extLst>
              </p14:cNvPr>
              <p14:cNvContentPartPr/>
              <p14:nvPr/>
            </p14:nvContentPartPr>
            <p14:xfrm>
              <a:off x="5160041" y="1870452"/>
              <a:ext cx="246240" cy="2710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3ADDD85-F5C2-296C-15FB-DE0A568841E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151041" y="1861812"/>
                <a:ext cx="263880" cy="28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7D690AD1-C537-FEDD-3552-3894D3040830}"/>
              </a:ext>
            </a:extLst>
          </p:cNvPr>
          <p:cNvGrpSpPr/>
          <p:nvPr/>
        </p:nvGrpSpPr>
        <p:grpSpPr>
          <a:xfrm>
            <a:off x="5901281" y="1838052"/>
            <a:ext cx="182880" cy="343800"/>
            <a:chOff x="5901281" y="1838052"/>
            <a:chExt cx="18288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F4BEA4D-31BB-EA43-84C1-F6C4607F9495}"/>
                    </a:ext>
                  </a:extLst>
                </p14:cNvPr>
                <p14:cNvContentPartPr/>
                <p14:nvPr/>
              </p14:nvContentPartPr>
              <p14:xfrm>
                <a:off x="5901281" y="1902492"/>
                <a:ext cx="182880" cy="166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F4BEA4D-31BB-EA43-84C1-F6C4607F949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892641" y="1893492"/>
                  <a:ext cx="2005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E1ACCCD-776A-82A4-5EEE-5A5A77E75B90}"/>
                    </a:ext>
                  </a:extLst>
                </p14:cNvPr>
                <p14:cNvContentPartPr/>
                <p14:nvPr/>
              </p14:nvContentPartPr>
              <p14:xfrm>
                <a:off x="6064361" y="1838052"/>
                <a:ext cx="5400" cy="343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E1ACCCD-776A-82A4-5EEE-5A5A77E75B9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055721" y="1829412"/>
                  <a:ext cx="23040" cy="36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C931044-7AC5-8774-1F70-C04194FED773}"/>
                  </a:ext>
                </a:extLst>
              </p14:cNvPr>
              <p14:cNvContentPartPr/>
              <p14:nvPr/>
            </p14:nvContentPartPr>
            <p14:xfrm>
              <a:off x="6949601" y="1957932"/>
              <a:ext cx="211320" cy="1674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C931044-7AC5-8774-1F70-C04194FED77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940601" y="1949292"/>
                <a:ext cx="22896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48C9BB7-E12F-CEA4-CB1C-7C56E7D65B81}"/>
                  </a:ext>
                </a:extLst>
              </p14:cNvPr>
              <p14:cNvContentPartPr/>
              <p14:nvPr/>
            </p14:nvContentPartPr>
            <p14:xfrm>
              <a:off x="8087561" y="1968732"/>
              <a:ext cx="240480" cy="2498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48C9BB7-E12F-CEA4-CB1C-7C56E7D65B8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8059121" y="1940251"/>
                <a:ext cx="297360" cy="306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B1B700B-6422-BF2A-D7E2-BAFEAAD4D665}"/>
                  </a:ext>
                </a:extLst>
              </p14:cNvPr>
              <p14:cNvContentPartPr/>
              <p14:nvPr/>
            </p14:nvContentPartPr>
            <p14:xfrm>
              <a:off x="7104761" y="2501892"/>
              <a:ext cx="163440" cy="1886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B1B700B-6422-BF2A-D7E2-BAFEAAD4D665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076258" y="2473452"/>
                <a:ext cx="220446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682B4E3-EE4A-5D22-CE10-31119CFC0DC6}"/>
                  </a:ext>
                </a:extLst>
              </p14:cNvPr>
              <p14:cNvContentPartPr/>
              <p14:nvPr/>
            </p14:nvContentPartPr>
            <p14:xfrm>
              <a:off x="6975881" y="3065292"/>
              <a:ext cx="173520" cy="202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682B4E3-EE4A-5D22-CE10-31119CFC0DC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966881" y="3056652"/>
                <a:ext cx="19116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6A71484-0A1D-71D2-F171-C7F58AF3E91C}"/>
                  </a:ext>
                </a:extLst>
              </p14:cNvPr>
              <p14:cNvContentPartPr/>
              <p14:nvPr/>
            </p14:nvContentPartPr>
            <p14:xfrm>
              <a:off x="4676561" y="993852"/>
              <a:ext cx="362880" cy="115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6A71484-0A1D-71D2-F171-C7F58AF3E91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667561" y="985212"/>
                <a:ext cx="38052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3F2028-3F01-70D4-C02D-D10D01528731}"/>
                  </a:ext>
                </a:extLst>
              </p14:cNvPr>
              <p14:cNvContentPartPr/>
              <p14:nvPr/>
            </p14:nvContentPartPr>
            <p14:xfrm>
              <a:off x="5877881" y="1010412"/>
              <a:ext cx="364320" cy="57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3F2028-3F01-70D4-C02D-D10D0152873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868881" y="1001772"/>
                <a:ext cx="38196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E1BE71CF-F0AA-1B61-E49D-F18338DE9FA5}"/>
              </a:ext>
            </a:extLst>
          </p:cNvPr>
          <p:cNvGrpSpPr/>
          <p:nvPr/>
        </p:nvGrpSpPr>
        <p:grpSpPr>
          <a:xfrm>
            <a:off x="5422121" y="256212"/>
            <a:ext cx="668160" cy="227880"/>
            <a:chOff x="5422121" y="256212"/>
            <a:chExt cx="668160" cy="22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C0FD91F-09F8-1077-2054-B5ED42898D71}"/>
                    </a:ext>
                  </a:extLst>
                </p14:cNvPr>
                <p14:cNvContentPartPr/>
                <p14:nvPr/>
              </p14:nvContentPartPr>
              <p14:xfrm>
                <a:off x="5427521" y="277812"/>
                <a:ext cx="662760" cy="205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C0FD91F-09F8-1077-2054-B5ED42898D7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18521" y="269172"/>
                  <a:ext cx="6804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E74B5B7-8888-3875-AA4B-BFD27A3B541D}"/>
                    </a:ext>
                  </a:extLst>
                </p14:cNvPr>
                <p14:cNvContentPartPr/>
                <p14:nvPr/>
              </p14:nvContentPartPr>
              <p14:xfrm>
                <a:off x="6006401" y="393732"/>
                <a:ext cx="74880" cy="90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E74B5B7-8888-3875-AA4B-BFD27A3B541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997761" y="385092"/>
                  <a:ext cx="9252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B3FE256-53D2-7555-DD71-F4A58F478237}"/>
                    </a:ext>
                  </a:extLst>
                </p14:cNvPr>
                <p14:cNvContentPartPr/>
                <p14:nvPr/>
              </p14:nvContentPartPr>
              <p14:xfrm>
                <a:off x="5422121" y="256212"/>
                <a:ext cx="81720" cy="117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B3FE256-53D2-7555-DD71-F4A58F47823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13121" y="247572"/>
                  <a:ext cx="99360" cy="13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0A54A2F-D224-3783-8911-A922C4A59656}"/>
              </a:ext>
            </a:extLst>
          </p:cNvPr>
          <p:cNvGrpSpPr/>
          <p:nvPr/>
        </p:nvGrpSpPr>
        <p:grpSpPr>
          <a:xfrm>
            <a:off x="3933689" y="1676412"/>
            <a:ext cx="337680" cy="726840"/>
            <a:chOff x="4271201" y="1642932"/>
            <a:chExt cx="337680" cy="72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FCB4668-10B1-6893-B39B-BD0CE81E9DDF}"/>
                    </a:ext>
                  </a:extLst>
                </p14:cNvPr>
                <p14:cNvContentPartPr/>
                <p14:nvPr/>
              </p14:nvContentPartPr>
              <p14:xfrm>
                <a:off x="4479641" y="1642932"/>
                <a:ext cx="360" cy="218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FCB4668-10B1-6893-B39B-BD0CE81E9DD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471001" y="1634292"/>
                  <a:ext cx="180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FE17819-DFFE-B627-1600-C772FE960408}"/>
                    </a:ext>
                  </a:extLst>
                </p14:cNvPr>
                <p14:cNvContentPartPr/>
                <p14:nvPr/>
              </p14:nvContentPartPr>
              <p14:xfrm>
                <a:off x="4271201" y="1921212"/>
                <a:ext cx="33768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FE17819-DFFE-B627-1600-C772FE96040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262201" y="1912212"/>
                  <a:ext cx="35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A2D9835-0890-918A-1D8A-B99924A3AE01}"/>
                    </a:ext>
                  </a:extLst>
                </p14:cNvPr>
                <p14:cNvContentPartPr/>
                <p14:nvPr/>
              </p14:nvContentPartPr>
              <p14:xfrm>
                <a:off x="4489721" y="2038572"/>
                <a:ext cx="108000" cy="3312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A2D9835-0890-918A-1D8A-B99924A3AE0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80721" y="2029932"/>
                  <a:ext cx="125640" cy="34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7140307-FB6C-C957-0759-A4B5017C4ADD}"/>
              </a:ext>
            </a:extLst>
          </p:cNvPr>
          <p:cNvGrpSpPr/>
          <p:nvPr/>
        </p:nvGrpSpPr>
        <p:grpSpPr>
          <a:xfrm>
            <a:off x="918161" y="3444372"/>
            <a:ext cx="799200" cy="1302480"/>
            <a:chOff x="918161" y="3444372"/>
            <a:chExt cx="799200" cy="130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111DFDF-7EEC-F4AF-3BB6-D4D81C6C374A}"/>
                    </a:ext>
                  </a:extLst>
                </p14:cNvPr>
                <p14:cNvContentPartPr/>
                <p14:nvPr/>
              </p14:nvContentPartPr>
              <p14:xfrm>
                <a:off x="918521" y="3954132"/>
                <a:ext cx="19584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111DFDF-7EEC-F4AF-3BB6-D4D81C6C374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09881" y="3945132"/>
                  <a:ext cx="21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17E49CE-517D-FB56-13F0-6F4A777E1215}"/>
                    </a:ext>
                  </a:extLst>
                </p14:cNvPr>
                <p14:cNvContentPartPr/>
                <p14:nvPr/>
              </p14:nvContentPartPr>
              <p14:xfrm>
                <a:off x="918161" y="4032252"/>
                <a:ext cx="146520" cy="2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17E49CE-517D-FB56-13F0-6F4A777E121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09521" y="4023612"/>
                  <a:ext cx="164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93E02DC-A46A-E081-08E7-C1CB746E9AF4}"/>
                    </a:ext>
                  </a:extLst>
                </p14:cNvPr>
                <p14:cNvContentPartPr/>
                <p14:nvPr/>
              </p14:nvContentPartPr>
              <p14:xfrm>
                <a:off x="1440521" y="3444372"/>
                <a:ext cx="276840" cy="1302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93E02DC-A46A-E081-08E7-C1CB746E9AF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431881" y="3435732"/>
                  <a:ext cx="294480" cy="13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5C44ED1-0735-AFA7-286E-4DBA9C41270E}"/>
                    </a:ext>
                  </a:extLst>
                </p14:cNvPr>
                <p14:cNvContentPartPr/>
                <p14:nvPr/>
              </p14:nvContentPartPr>
              <p14:xfrm>
                <a:off x="1254761" y="3780252"/>
                <a:ext cx="360" cy="151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5C44ED1-0735-AFA7-286E-4DBA9C41270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245761" y="3771252"/>
                  <a:ext cx="180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4866CFD-45ED-FEB6-0761-D951711AAF34}"/>
                    </a:ext>
                  </a:extLst>
                </p14:cNvPr>
                <p14:cNvContentPartPr/>
                <p14:nvPr/>
              </p14:nvContentPartPr>
              <p14:xfrm>
                <a:off x="1233161" y="3936492"/>
                <a:ext cx="90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4866CFD-45ED-FEB6-0761-D951711AAF3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24161" y="3927492"/>
                  <a:ext cx="2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9376A93-8508-C846-3760-A546CD04C250}"/>
                    </a:ext>
                  </a:extLst>
                </p14:cNvPr>
                <p14:cNvContentPartPr/>
                <p14:nvPr/>
              </p14:nvContentPartPr>
              <p14:xfrm>
                <a:off x="1167641" y="3947292"/>
                <a:ext cx="23688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9376A93-8508-C846-3760-A546CD04C25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58641" y="3938652"/>
                  <a:ext cx="25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A066165-A833-774D-B8F7-DE57EAC4A81C}"/>
                    </a:ext>
                  </a:extLst>
                </p14:cNvPr>
                <p14:cNvContentPartPr/>
                <p14:nvPr/>
              </p14:nvContentPartPr>
              <p14:xfrm>
                <a:off x="1251881" y="3978252"/>
                <a:ext cx="141480" cy="363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A066165-A833-774D-B8F7-DE57EAC4A81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242881" y="3969252"/>
                  <a:ext cx="159120" cy="38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6F8A6494-B62D-B966-C82D-25A2E166F7C3}"/>
                  </a:ext>
                </a:extLst>
              </p14:cNvPr>
              <p14:cNvContentPartPr/>
              <p14:nvPr/>
            </p14:nvContentPartPr>
            <p14:xfrm>
              <a:off x="1654001" y="3478212"/>
              <a:ext cx="181440" cy="3560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6F8A6494-B62D-B966-C82D-25A2E166F7C3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645361" y="3469212"/>
                <a:ext cx="19908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E4EB804C-D4BC-9853-A2E4-25BCC5110EC8}"/>
                  </a:ext>
                </a:extLst>
              </p14:cNvPr>
              <p14:cNvContentPartPr/>
              <p14:nvPr/>
            </p14:nvContentPartPr>
            <p14:xfrm>
              <a:off x="2701601" y="3452292"/>
              <a:ext cx="165600" cy="4071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E4EB804C-D4BC-9853-A2E4-25BCC5110EC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692601" y="3443292"/>
                <a:ext cx="18324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1EF3DA65-A0ED-4D30-4BA8-1E2AFFCAE94D}"/>
                  </a:ext>
                </a:extLst>
              </p14:cNvPr>
              <p14:cNvContentPartPr/>
              <p14:nvPr/>
            </p14:nvContentPartPr>
            <p14:xfrm>
              <a:off x="3077801" y="3464172"/>
              <a:ext cx="211320" cy="11804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1EF3DA65-A0ED-4D30-4BA8-1E2AFFCAE94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068801" y="3455172"/>
                <a:ext cx="228960" cy="11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00DC0065-248C-38D3-ECFC-823CDC76A74E}"/>
                  </a:ext>
                </a:extLst>
              </p14:cNvPr>
              <p14:cNvContentPartPr/>
              <p14:nvPr/>
            </p14:nvContentPartPr>
            <p14:xfrm>
              <a:off x="5177681" y="2412612"/>
              <a:ext cx="148680" cy="2984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00DC0065-248C-38D3-ECFC-823CDC76A74E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152121" y="2387052"/>
                <a:ext cx="19908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CD93D0CA-DF6C-9513-C14E-054D869C2B3E}"/>
                  </a:ext>
                </a:extLst>
              </p14:cNvPr>
              <p14:cNvContentPartPr/>
              <p14:nvPr/>
            </p14:nvContentPartPr>
            <p14:xfrm>
              <a:off x="5954921" y="2337012"/>
              <a:ext cx="134280" cy="2336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CD93D0CA-DF6C-9513-C14E-054D869C2B3E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946281" y="2328372"/>
                <a:ext cx="15192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28E9367A-F13F-EC14-3CE8-097E6CCB4561}"/>
                  </a:ext>
                </a:extLst>
              </p14:cNvPr>
              <p14:cNvContentPartPr/>
              <p14:nvPr/>
            </p14:nvContentPartPr>
            <p14:xfrm>
              <a:off x="8066321" y="2443572"/>
              <a:ext cx="123840" cy="1846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28E9367A-F13F-EC14-3CE8-097E6CCB4561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057681" y="2434572"/>
                <a:ext cx="1414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D81A7F2C-8D45-D0DF-A32C-CA26B898C10A}"/>
                  </a:ext>
                </a:extLst>
              </p14:cNvPr>
              <p14:cNvContentPartPr/>
              <p14:nvPr/>
            </p14:nvContentPartPr>
            <p14:xfrm>
              <a:off x="5311961" y="2975652"/>
              <a:ext cx="360" cy="2743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D81A7F2C-8D45-D0DF-A32C-CA26B898C10A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302961" y="2966652"/>
                <a:ext cx="180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12D0EB4D-BB8E-D71B-B396-EEACBAEB2314}"/>
                  </a:ext>
                </a:extLst>
              </p14:cNvPr>
              <p14:cNvContentPartPr/>
              <p14:nvPr/>
            </p14:nvContentPartPr>
            <p14:xfrm>
              <a:off x="6004241" y="3024612"/>
              <a:ext cx="250200" cy="2646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12D0EB4D-BB8E-D71B-B396-EEACBAEB2314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978644" y="2999052"/>
                <a:ext cx="300673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A06CC7B6-12D7-3B8F-7664-87ABC907A4D4}"/>
                  </a:ext>
                </a:extLst>
              </p14:cNvPr>
              <p14:cNvContentPartPr/>
              <p14:nvPr/>
            </p14:nvContentPartPr>
            <p14:xfrm>
              <a:off x="8226161" y="3101652"/>
              <a:ext cx="6120" cy="2469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A06CC7B6-12D7-3B8F-7664-87ABC907A4D4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8195943" y="3073253"/>
                <a:ext cx="66555" cy="303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AD0254D-BE4D-D9D0-DDFE-F1D51262D117}"/>
                  </a:ext>
                </a:extLst>
              </p14:cNvPr>
              <p14:cNvContentPartPr/>
              <p14:nvPr/>
            </p14:nvContentPartPr>
            <p14:xfrm>
              <a:off x="1706561" y="4235652"/>
              <a:ext cx="238680" cy="3668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AD0254D-BE4D-D9D0-DDFE-F1D51262D11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697561" y="4227012"/>
                <a:ext cx="25632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D7CA0D1F-8195-59F2-1755-FE5CABBF39E5}"/>
                  </a:ext>
                </a:extLst>
              </p14:cNvPr>
              <p14:cNvContentPartPr/>
              <p14:nvPr/>
            </p14:nvContentPartPr>
            <p14:xfrm>
              <a:off x="2696201" y="4273452"/>
              <a:ext cx="12240" cy="2916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D7CA0D1F-8195-59F2-1755-FE5CABBF39E5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687561" y="4264452"/>
                <a:ext cx="29880" cy="30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E957EC7-661D-BBD9-4543-4AF55FEB156D}"/>
              </a:ext>
            </a:extLst>
          </p:cNvPr>
          <p:cNvGrpSpPr/>
          <p:nvPr/>
        </p:nvGrpSpPr>
        <p:grpSpPr>
          <a:xfrm>
            <a:off x="4563093" y="4726397"/>
            <a:ext cx="1828508" cy="960746"/>
            <a:chOff x="4598081" y="5111532"/>
            <a:chExt cx="1828508" cy="96074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73A1C9C-7B7A-5F1E-1F1F-F0FA4787A7E5}"/>
                    </a:ext>
                  </a:extLst>
                </p14:cNvPr>
                <p14:cNvContentPartPr/>
                <p14:nvPr/>
              </p14:nvContentPartPr>
              <p14:xfrm>
                <a:off x="4598081" y="5111532"/>
                <a:ext cx="572040" cy="431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73A1C9C-7B7A-5F1E-1F1F-F0FA4787A7E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589081" y="5102892"/>
                  <a:ext cx="58968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6322723-04B9-56F6-6001-59E24197284B}"/>
                    </a:ext>
                  </a:extLst>
                </p14:cNvPr>
                <p14:cNvContentPartPr/>
                <p14:nvPr/>
              </p14:nvContentPartPr>
              <p14:xfrm>
                <a:off x="4983281" y="5332572"/>
                <a:ext cx="150120" cy="9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6322723-04B9-56F6-6001-59E24197284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974641" y="5323572"/>
                  <a:ext cx="1677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C03C4D7-F134-BB4E-F131-0BBF8379C071}"/>
                    </a:ext>
                  </a:extLst>
                </p14:cNvPr>
                <p14:cNvContentPartPr/>
                <p14:nvPr/>
              </p14:nvContentPartPr>
              <p14:xfrm>
                <a:off x="5283881" y="5151492"/>
                <a:ext cx="163440" cy="338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C03C4D7-F134-BB4E-F131-0BBF8379C07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274881" y="5142852"/>
                  <a:ext cx="1810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B8C24CE-CBD7-0488-091B-6F8530B68CA6}"/>
                    </a:ext>
                  </a:extLst>
                </p14:cNvPr>
                <p14:cNvContentPartPr/>
                <p14:nvPr/>
              </p14:nvContentPartPr>
              <p14:xfrm>
                <a:off x="5444441" y="5436612"/>
                <a:ext cx="154440" cy="306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B8C24CE-CBD7-0488-091B-6F8530B68CA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435441" y="5427972"/>
                  <a:ext cx="1720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8E33EB0-B046-6A9A-63CE-1E99FFFE654D}"/>
                    </a:ext>
                  </a:extLst>
                </p14:cNvPr>
                <p14:cNvContentPartPr/>
                <p14:nvPr/>
              </p14:nvContentPartPr>
              <p14:xfrm>
                <a:off x="5440481" y="5628492"/>
                <a:ext cx="149400" cy="8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8E33EB0-B046-6A9A-63CE-1E99FFFE654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431841" y="5619492"/>
                  <a:ext cx="1670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3B27352-05A4-CF5D-4E60-55A6FE041711}"/>
                    </a:ext>
                  </a:extLst>
                </p14:cNvPr>
                <p14:cNvContentPartPr/>
                <p14:nvPr/>
              </p14:nvContentPartPr>
              <p14:xfrm>
                <a:off x="5738561" y="5433372"/>
                <a:ext cx="11340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3B27352-05A4-CF5D-4E60-55A6FE04171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729561" y="5424732"/>
                  <a:ext cx="131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39D7D29-5149-B467-1E95-1FA23297BE37}"/>
                    </a:ext>
                  </a:extLst>
                </p14:cNvPr>
                <p14:cNvContentPartPr/>
                <p14:nvPr/>
              </p14:nvContentPartPr>
              <p14:xfrm>
                <a:off x="5713721" y="5560092"/>
                <a:ext cx="142920" cy="64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39D7D29-5149-B467-1E95-1FA23297BE3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704721" y="5551452"/>
                  <a:ext cx="160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693B62E-CB06-3861-A7BD-C34FEF6FB73E}"/>
                    </a:ext>
                  </a:extLst>
                </p14:cNvPr>
                <p14:cNvContentPartPr/>
                <p14:nvPr/>
              </p14:nvContentPartPr>
              <p14:xfrm>
                <a:off x="6192161" y="5192532"/>
                <a:ext cx="12600" cy="382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693B62E-CB06-3861-A7BD-C34FEF6FB73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183521" y="5183532"/>
                  <a:ext cx="3024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C26F27F-AAEA-D160-B47F-82E332E88E09}"/>
                    </a:ext>
                  </a:extLst>
                </p14:cNvPr>
                <p14:cNvContentPartPr/>
                <p14:nvPr/>
              </p14:nvContentPartPr>
              <p14:xfrm>
                <a:off x="6037069" y="5429678"/>
                <a:ext cx="389520" cy="464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C26F27F-AAEA-D160-B47F-82E332E88E0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028429" y="5421038"/>
                  <a:ext cx="40716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F3AA215-D87A-4792-2C6C-6C46CEAC3CCB}"/>
                    </a:ext>
                  </a:extLst>
                </p14:cNvPr>
                <p14:cNvContentPartPr/>
                <p14:nvPr/>
              </p14:nvContentPartPr>
              <p14:xfrm>
                <a:off x="6237229" y="5660438"/>
                <a:ext cx="150480" cy="4118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F3AA215-D87A-4792-2C6C-6C46CEAC3CC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228229" y="5651438"/>
                  <a:ext cx="168120" cy="42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722D089-708C-8B39-D3A3-5DEF924DE2A0}"/>
              </a:ext>
            </a:extLst>
          </p:cNvPr>
          <p:cNvGrpSpPr/>
          <p:nvPr/>
        </p:nvGrpSpPr>
        <p:grpSpPr>
          <a:xfrm>
            <a:off x="1870884" y="1406236"/>
            <a:ext cx="780840" cy="652946"/>
            <a:chOff x="1836521" y="753012"/>
            <a:chExt cx="780840" cy="65294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365D494-C002-3774-5900-5B533F3BCC9B}"/>
                    </a:ext>
                  </a:extLst>
                </p14:cNvPr>
                <p14:cNvContentPartPr/>
                <p14:nvPr/>
              </p14:nvContentPartPr>
              <p14:xfrm>
                <a:off x="1836521" y="770292"/>
                <a:ext cx="28692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365D494-C002-3774-5900-5B533F3BCC9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827521" y="761652"/>
                  <a:ext cx="304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EF950E8-BF33-5E94-E2C8-FC2AC3282E77}"/>
                    </a:ext>
                  </a:extLst>
                </p14:cNvPr>
                <p14:cNvContentPartPr/>
                <p14:nvPr/>
              </p14:nvContentPartPr>
              <p14:xfrm>
                <a:off x="1952801" y="776772"/>
                <a:ext cx="2880" cy="375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EF950E8-BF33-5E94-E2C8-FC2AC3282E7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944161" y="767772"/>
                  <a:ext cx="2052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BDD944C-3237-E90D-4815-46014DE719B9}"/>
                    </a:ext>
                  </a:extLst>
                </p14:cNvPr>
                <p14:cNvContentPartPr/>
                <p14:nvPr/>
              </p14:nvContentPartPr>
              <p14:xfrm>
                <a:off x="2011841" y="1027692"/>
                <a:ext cx="108720" cy="105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BDD944C-3237-E90D-4815-46014DE719B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003201" y="1019052"/>
                  <a:ext cx="1263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03B2876-E4B6-30E9-63CD-8A97F6987057}"/>
                    </a:ext>
                  </a:extLst>
                </p14:cNvPr>
                <p14:cNvContentPartPr/>
                <p14:nvPr/>
              </p14:nvContentPartPr>
              <p14:xfrm>
                <a:off x="2357801" y="753012"/>
                <a:ext cx="259560" cy="495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03B2876-E4B6-30E9-63CD-8A97F698705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349161" y="744372"/>
                  <a:ext cx="27720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2EC06ED-0EAC-AF67-E6DE-A0FAEA95E9BB}"/>
                    </a:ext>
                  </a:extLst>
                </p14:cNvPr>
                <p14:cNvContentPartPr/>
                <p14:nvPr/>
              </p14:nvContentPartPr>
              <p14:xfrm>
                <a:off x="2151229" y="1102838"/>
                <a:ext cx="138600" cy="303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2EC06ED-0EAC-AF67-E6DE-A0FAEA95E9B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142589" y="1093838"/>
                  <a:ext cx="156240" cy="320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C31075B-B984-1E51-296C-42F8C38465C4}"/>
              </a:ext>
            </a:extLst>
          </p:cNvPr>
          <p:cNvSpPr/>
          <p:nvPr/>
        </p:nvSpPr>
        <p:spPr>
          <a:xfrm>
            <a:off x="5005354" y="2347122"/>
            <a:ext cx="1297642" cy="1044666"/>
          </a:xfrm>
          <a:prstGeom prst="rect">
            <a:avLst/>
          </a:prstGeom>
          <a:solidFill>
            <a:srgbClr val="FFC000">
              <a:alpha val="23348"/>
            </a:srgbClr>
          </a:solidFill>
          <a:ln w="38100" cmpd="sng">
            <a:solidFill>
              <a:srgbClr val="FF99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370F6E8-3574-0460-A372-BAE1742636D9}"/>
              </a:ext>
            </a:extLst>
          </p:cNvPr>
          <p:cNvSpPr/>
          <p:nvPr/>
        </p:nvSpPr>
        <p:spPr>
          <a:xfrm>
            <a:off x="6827910" y="1131372"/>
            <a:ext cx="1672882" cy="1151336"/>
          </a:xfrm>
          <a:prstGeom prst="rect">
            <a:avLst/>
          </a:prstGeom>
          <a:solidFill>
            <a:srgbClr val="00B050">
              <a:alpha val="23348"/>
            </a:srgbClr>
          </a:solidFill>
          <a:ln w="38100" cmpd="sng">
            <a:solidFill>
              <a:srgbClr val="00B05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672D1D6-6502-8550-B703-08D16AA6CB1C}"/>
              </a:ext>
            </a:extLst>
          </p:cNvPr>
          <p:cNvSpPr/>
          <p:nvPr/>
        </p:nvSpPr>
        <p:spPr>
          <a:xfrm>
            <a:off x="6838650" y="2355082"/>
            <a:ext cx="1662142" cy="1041638"/>
          </a:xfrm>
          <a:prstGeom prst="rect">
            <a:avLst/>
          </a:prstGeom>
          <a:solidFill>
            <a:srgbClr val="0000FF">
              <a:alpha val="23348"/>
            </a:srgbClr>
          </a:solidFill>
          <a:ln w="38100" cmpd="sng">
            <a:solidFill>
              <a:srgbClr val="0432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50178C5-C36D-7491-349F-7175706EFF5F}"/>
              </a:ext>
            </a:extLst>
          </p:cNvPr>
          <p:cNvSpPr/>
          <p:nvPr/>
        </p:nvSpPr>
        <p:spPr>
          <a:xfrm>
            <a:off x="4976711" y="1176403"/>
            <a:ext cx="1297642" cy="1044666"/>
          </a:xfrm>
          <a:prstGeom prst="rect">
            <a:avLst/>
          </a:prstGeom>
          <a:solidFill>
            <a:srgbClr val="FFFF00">
              <a:alpha val="23348"/>
            </a:srgbClr>
          </a:solidFill>
          <a:ln w="38100" cmpd="sng">
            <a:solidFill>
              <a:srgbClr val="FFFF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5B3BA82-6BFE-CB23-B8B8-2694733AF061}"/>
              </a:ext>
            </a:extLst>
          </p:cNvPr>
          <p:cNvGrpSpPr/>
          <p:nvPr/>
        </p:nvGrpSpPr>
        <p:grpSpPr>
          <a:xfrm>
            <a:off x="2653429" y="2906937"/>
            <a:ext cx="282960" cy="384480"/>
            <a:chOff x="2653429" y="2906937"/>
            <a:chExt cx="282960" cy="38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C7AEE3B-7A34-16E5-2F4C-65E7FD08DAB2}"/>
                    </a:ext>
                  </a:extLst>
                </p14:cNvPr>
                <p14:cNvContentPartPr/>
                <p14:nvPr/>
              </p14:nvContentPartPr>
              <p14:xfrm>
                <a:off x="2653429" y="2906937"/>
                <a:ext cx="112680" cy="267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C7AEE3B-7A34-16E5-2F4C-65E7FD08DAB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644429" y="2897937"/>
                  <a:ext cx="1303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B37FC5D-02DA-CA24-028B-078A27C173B6}"/>
                    </a:ext>
                  </a:extLst>
                </p14:cNvPr>
                <p14:cNvContentPartPr/>
                <p14:nvPr/>
              </p14:nvContentPartPr>
              <p14:xfrm>
                <a:off x="2816149" y="3164337"/>
                <a:ext cx="120240" cy="1270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B37FC5D-02DA-CA24-028B-078A27C173B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807509" y="3155697"/>
                  <a:ext cx="1378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E6F47E7-B6A9-AF93-6BB0-B52D7010B81F}"/>
                    </a:ext>
                  </a:extLst>
                </p14:cNvPr>
                <p14:cNvContentPartPr/>
                <p14:nvPr/>
              </p14:nvContentPartPr>
              <p14:xfrm>
                <a:off x="2839189" y="3265497"/>
                <a:ext cx="73800" cy="61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E6F47E7-B6A9-AF93-6BB0-B52D7010B81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830189" y="3256857"/>
                  <a:ext cx="9144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8CDA526-1C9E-D845-7C6C-4D820A5264A6}"/>
              </a:ext>
            </a:extLst>
          </p:cNvPr>
          <p:cNvGrpSpPr/>
          <p:nvPr/>
        </p:nvGrpSpPr>
        <p:grpSpPr>
          <a:xfrm>
            <a:off x="1706269" y="2920977"/>
            <a:ext cx="273600" cy="409680"/>
            <a:chOff x="1706269" y="2920977"/>
            <a:chExt cx="273600" cy="40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923E1A7-D44D-B258-E4BB-DDA1C10F49D2}"/>
                    </a:ext>
                  </a:extLst>
                </p14:cNvPr>
                <p14:cNvContentPartPr/>
                <p14:nvPr/>
              </p14:nvContentPartPr>
              <p14:xfrm>
                <a:off x="1706269" y="2920977"/>
                <a:ext cx="168120" cy="288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923E1A7-D44D-B258-E4BB-DDA1C10F49D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697269" y="2912337"/>
                  <a:ext cx="1857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C99E7D1-AB57-84C0-8F21-072997CB02E3}"/>
                    </a:ext>
                  </a:extLst>
                </p14:cNvPr>
                <p14:cNvContentPartPr/>
                <p14:nvPr/>
              </p14:nvContentPartPr>
              <p14:xfrm>
                <a:off x="1871149" y="3189537"/>
                <a:ext cx="108720" cy="108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C99E7D1-AB57-84C0-8F21-072997CB02E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862509" y="3180537"/>
                  <a:ext cx="1263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86302C6-6DA0-A185-AF07-4F917C606031}"/>
                    </a:ext>
                  </a:extLst>
                </p14:cNvPr>
                <p14:cNvContentPartPr/>
                <p14:nvPr/>
              </p14:nvContentPartPr>
              <p14:xfrm>
                <a:off x="1890229" y="3257217"/>
                <a:ext cx="60120" cy="50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86302C6-6DA0-A185-AF07-4F917C60603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881229" y="3248577"/>
                  <a:ext cx="777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C393EF7-9EE0-AE10-656F-2C035DDE6BD4}"/>
                    </a:ext>
                  </a:extLst>
                </p14:cNvPr>
                <p14:cNvContentPartPr/>
                <p14:nvPr/>
              </p14:nvContentPartPr>
              <p14:xfrm>
                <a:off x="1962949" y="3282057"/>
                <a:ext cx="8280" cy="48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C393EF7-9EE0-AE10-656F-2C035DDE6BD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954309" y="3273057"/>
                  <a:ext cx="25920" cy="66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F0C4CC67-1B8B-1DD2-43D5-8EFFBD5E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71" y="-8703"/>
            <a:ext cx="4463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ja-JP" sz="3200" b="1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Partial Density Matrix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96537B6-9DB6-DF11-9D98-31035EABF8F9}"/>
              </a:ext>
            </a:extLst>
          </p:cNvPr>
          <p:cNvGrpSpPr/>
          <p:nvPr/>
        </p:nvGrpSpPr>
        <p:grpSpPr>
          <a:xfrm>
            <a:off x="4695036" y="5981849"/>
            <a:ext cx="1225800" cy="661320"/>
            <a:chOff x="4695036" y="5981849"/>
            <a:chExt cx="1225800" cy="66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29C7B45-D874-6CAA-33A1-7F184CC8961F}"/>
                    </a:ext>
                  </a:extLst>
                </p14:cNvPr>
                <p14:cNvContentPartPr/>
                <p14:nvPr/>
              </p14:nvContentPartPr>
              <p14:xfrm>
                <a:off x="4695036" y="6065729"/>
                <a:ext cx="195120" cy="419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29C7B45-D874-6CAA-33A1-7F184CC8961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686396" y="6056729"/>
                  <a:ext cx="21276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D8258BF-06DB-DC46-94F2-7A0D1471D72D}"/>
                    </a:ext>
                  </a:extLst>
                </p14:cNvPr>
                <p14:cNvContentPartPr/>
                <p14:nvPr/>
              </p14:nvContentPartPr>
              <p14:xfrm>
                <a:off x="4931196" y="6361649"/>
                <a:ext cx="163080" cy="258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D8258BF-06DB-DC46-94F2-7A0D1471D72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922556" y="6353009"/>
                  <a:ext cx="1807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48D11C0-AD0A-D8EF-347A-F68B6C3B0149}"/>
                    </a:ext>
                  </a:extLst>
                </p14:cNvPr>
                <p14:cNvContentPartPr/>
                <p14:nvPr/>
              </p14:nvContentPartPr>
              <p14:xfrm>
                <a:off x="4958556" y="6524369"/>
                <a:ext cx="114480" cy="11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48D11C0-AD0A-D8EF-347A-F68B6C3B014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949916" y="6515729"/>
                  <a:ext cx="1321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66F6E05-A014-7D3D-DD5D-F0A5DFBCE6DB}"/>
                    </a:ext>
                  </a:extLst>
                </p14:cNvPr>
                <p14:cNvContentPartPr/>
                <p14:nvPr/>
              </p14:nvContentPartPr>
              <p14:xfrm>
                <a:off x="5055756" y="5981849"/>
                <a:ext cx="131760" cy="205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66F6E05-A014-7D3D-DD5D-F0A5DFBCE6D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047116" y="5973209"/>
                  <a:ext cx="1494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479F8E1-09A0-6DAC-F50C-61D3A284DE76}"/>
                    </a:ext>
                  </a:extLst>
                </p14:cNvPr>
                <p14:cNvContentPartPr/>
                <p14:nvPr/>
              </p14:nvContentPartPr>
              <p14:xfrm>
                <a:off x="5263836" y="6328529"/>
                <a:ext cx="180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479F8E1-09A0-6DAC-F50C-61D3A284DE7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254836" y="6319889"/>
                  <a:ext cx="19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5134E6F-493F-8281-1FA4-A6FCAE26987B}"/>
                    </a:ext>
                  </a:extLst>
                </p14:cNvPr>
                <p14:cNvContentPartPr/>
                <p14:nvPr/>
              </p14:nvContentPartPr>
              <p14:xfrm>
                <a:off x="5278596" y="6405209"/>
                <a:ext cx="17100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5134E6F-493F-8281-1FA4-A6FCAE26987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269956" y="6396209"/>
                  <a:ext cx="188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8BED141-65F9-957C-FD1C-F2C623ECCC67}"/>
                    </a:ext>
                  </a:extLst>
                </p14:cNvPr>
                <p14:cNvContentPartPr/>
                <p14:nvPr/>
              </p14:nvContentPartPr>
              <p14:xfrm>
                <a:off x="5335476" y="6255809"/>
                <a:ext cx="70560" cy="241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8BED141-65F9-957C-FD1C-F2C623ECCC6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26836" y="6247169"/>
                  <a:ext cx="882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B8BA2C6-C398-2A47-609E-B2505E3F17FA}"/>
                    </a:ext>
                  </a:extLst>
                </p14:cNvPr>
                <p14:cNvContentPartPr/>
                <p14:nvPr/>
              </p14:nvContentPartPr>
              <p14:xfrm>
                <a:off x="5582796" y="6054929"/>
                <a:ext cx="222480" cy="536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B8BA2C6-C398-2A47-609E-B2505E3F17F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573796" y="6045929"/>
                  <a:ext cx="240120" cy="55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04BF475-F19C-42F2-EACD-F345511D020E}"/>
                    </a:ext>
                  </a:extLst>
                </p14:cNvPr>
                <p14:cNvContentPartPr/>
                <p14:nvPr/>
              </p14:nvContentPartPr>
              <p14:xfrm>
                <a:off x="5750196" y="6377489"/>
                <a:ext cx="170640" cy="2656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04BF475-F19C-42F2-EACD-F345511D020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741556" y="6368849"/>
                  <a:ext cx="1882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EF91F14-F20A-E275-90C7-CFB096BB94AD}"/>
                    </a:ext>
                  </a:extLst>
                </p14:cNvPr>
                <p14:cNvContentPartPr/>
                <p14:nvPr/>
              </p14:nvContentPartPr>
              <p14:xfrm>
                <a:off x="5768556" y="6571529"/>
                <a:ext cx="110880" cy="20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EF91F14-F20A-E275-90C7-CFB096BB94A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759556" y="6562889"/>
                  <a:ext cx="128520" cy="38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8F21DA-0890-8DC5-02FC-54D77C6D9A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7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3818"/>
    </mc:Choice>
    <mc:Fallback xmlns="">
      <p:transition advClick="0" advTm="103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1" grpId="0" animBg="1"/>
      <p:bldP spid="132" grpId="0" animBg="1"/>
      <p:bldP spid="133" grpId="0" animBg="1"/>
      <p:bldP spid="13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570C1DB-4534-8E27-CF1A-79A5CC32E004}"/>
              </a:ext>
            </a:extLst>
          </p:cNvPr>
          <p:cNvGrpSpPr/>
          <p:nvPr/>
        </p:nvGrpSpPr>
        <p:grpSpPr>
          <a:xfrm>
            <a:off x="896201" y="671292"/>
            <a:ext cx="703080" cy="457200"/>
            <a:chOff x="896201" y="671292"/>
            <a:chExt cx="703080" cy="45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E97597D-F691-4FDF-E3BF-334531CDB7EA}"/>
                    </a:ext>
                  </a:extLst>
                </p14:cNvPr>
                <p14:cNvContentPartPr/>
                <p14:nvPr/>
              </p14:nvContentPartPr>
              <p14:xfrm>
                <a:off x="896201" y="671292"/>
                <a:ext cx="253440" cy="457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E97597D-F691-4FDF-E3BF-334531CDB7E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7201" y="662652"/>
                  <a:ext cx="27108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CA9549A-3FE5-9E2D-09D3-50CCD79EA921}"/>
                    </a:ext>
                  </a:extLst>
                </p14:cNvPr>
                <p14:cNvContentPartPr/>
                <p14:nvPr/>
              </p14:nvContentPartPr>
              <p14:xfrm>
                <a:off x="1418561" y="970092"/>
                <a:ext cx="135360" cy="2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CA9549A-3FE5-9E2D-09D3-50CCD79EA92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09561" y="961452"/>
                  <a:ext cx="153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B9BF678-63F4-EE30-AC83-4FEBCF68A089}"/>
                    </a:ext>
                  </a:extLst>
                </p14:cNvPr>
                <p14:cNvContentPartPr/>
                <p14:nvPr/>
              </p14:nvContentPartPr>
              <p14:xfrm>
                <a:off x="1425401" y="1059012"/>
                <a:ext cx="173880" cy="3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B9BF678-63F4-EE30-AC83-4FEBCF68A08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16401" y="1050012"/>
                  <a:ext cx="19152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BB0335-DCE5-A34D-EF6B-B6C7528F4E59}"/>
              </a:ext>
            </a:extLst>
          </p:cNvPr>
          <p:cNvGrpSpPr/>
          <p:nvPr/>
        </p:nvGrpSpPr>
        <p:grpSpPr>
          <a:xfrm>
            <a:off x="1836521" y="753012"/>
            <a:ext cx="780840" cy="620280"/>
            <a:chOff x="1836521" y="753012"/>
            <a:chExt cx="780840" cy="62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365D494-C002-3774-5900-5B533F3BCC9B}"/>
                    </a:ext>
                  </a:extLst>
                </p14:cNvPr>
                <p14:cNvContentPartPr/>
                <p14:nvPr/>
              </p14:nvContentPartPr>
              <p14:xfrm>
                <a:off x="1836521" y="770292"/>
                <a:ext cx="28692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365D494-C002-3774-5900-5B533F3BCC9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27521" y="761652"/>
                  <a:ext cx="304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EF950E8-BF33-5E94-E2C8-FC2AC3282E77}"/>
                    </a:ext>
                  </a:extLst>
                </p14:cNvPr>
                <p14:cNvContentPartPr/>
                <p14:nvPr/>
              </p14:nvContentPartPr>
              <p14:xfrm>
                <a:off x="1952801" y="776772"/>
                <a:ext cx="2880" cy="375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EF950E8-BF33-5E94-E2C8-FC2AC3282E7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44161" y="767772"/>
                  <a:ext cx="2052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BDD944C-3237-E90D-4815-46014DE719B9}"/>
                    </a:ext>
                  </a:extLst>
                </p14:cNvPr>
                <p14:cNvContentPartPr/>
                <p14:nvPr/>
              </p14:nvContentPartPr>
              <p14:xfrm>
                <a:off x="2011841" y="1027692"/>
                <a:ext cx="108720" cy="105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BDD944C-3237-E90D-4815-46014DE719B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03201" y="1019052"/>
                  <a:ext cx="1263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A098EF6-5716-6B2A-1569-5237E8AA4A93}"/>
                    </a:ext>
                  </a:extLst>
                </p14:cNvPr>
                <p14:cNvContentPartPr/>
                <p14:nvPr/>
              </p14:nvContentPartPr>
              <p14:xfrm>
                <a:off x="2123801" y="1358172"/>
                <a:ext cx="122400" cy="15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A098EF6-5716-6B2A-1569-5237E8AA4A9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15161" y="1349532"/>
                  <a:ext cx="1400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03B2876-E4B6-30E9-63CD-8A97F6987057}"/>
                    </a:ext>
                  </a:extLst>
                </p14:cNvPr>
                <p14:cNvContentPartPr/>
                <p14:nvPr/>
              </p14:nvContentPartPr>
              <p14:xfrm>
                <a:off x="2357801" y="753012"/>
                <a:ext cx="259560" cy="495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03B2876-E4B6-30E9-63CD-8A97F698705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349161" y="744372"/>
                  <a:ext cx="277200" cy="51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5EAA4EF-3514-746F-643B-803839B01EA2}"/>
              </a:ext>
            </a:extLst>
          </p:cNvPr>
          <p:cNvGrpSpPr/>
          <p:nvPr/>
        </p:nvGrpSpPr>
        <p:grpSpPr>
          <a:xfrm>
            <a:off x="5869241" y="490572"/>
            <a:ext cx="599760" cy="502560"/>
            <a:chOff x="5869241" y="490572"/>
            <a:chExt cx="599760" cy="50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68329BF-AE5C-14CA-26F7-08BD004C6798}"/>
                    </a:ext>
                  </a:extLst>
                </p14:cNvPr>
                <p14:cNvContentPartPr/>
                <p14:nvPr/>
              </p14:nvContentPartPr>
              <p14:xfrm>
                <a:off x="5869241" y="490572"/>
                <a:ext cx="110160" cy="339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68329BF-AE5C-14CA-26F7-08BD004C679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860601" y="481932"/>
                  <a:ext cx="1278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4988468-FB13-F6DC-5A43-F5414418C915}"/>
                    </a:ext>
                  </a:extLst>
                </p14:cNvPr>
                <p14:cNvContentPartPr/>
                <p14:nvPr/>
              </p14:nvContentPartPr>
              <p14:xfrm>
                <a:off x="6026561" y="800172"/>
                <a:ext cx="57960" cy="192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4988468-FB13-F6DC-5A43-F5414418C91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017561" y="791532"/>
                  <a:ext cx="756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ED7F5DD-5DEC-459F-7B7C-4E40460671F7}"/>
                    </a:ext>
                  </a:extLst>
                </p14:cNvPr>
                <p14:cNvContentPartPr/>
                <p14:nvPr/>
              </p14:nvContentPartPr>
              <p14:xfrm>
                <a:off x="6036281" y="918252"/>
                <a:ext cx="55800" cy="13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ED7F5DD-5DEC-459F-7B7C-4E40460671F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27641" y="909612"/>
                  <a:ext cx="734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BEA798A-5DEA-F8AF-E641-E356633A1C25}"/>
                    </a:ext>
                  </a:extLst>
                </p14:cNvPr>
                <p14:cNvContentPartPr/>
                <p14:nvPr/>
              </p14:nvContentPartPr>
              <p14:xfrm>
                <a:off x="6199001" y="501372"/>
                <a:ext cx="137520" cy="334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BEA798A-5DEA-F8AF-E641-E356633A1C2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190001" y="492732"/>
                  <a:ext cx="15516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9EDF970-CACA-3D6F-1148-8A1FE83DE23F}"/>
                    </a:ext>
                  </a:extLst>
                </p14:cNvPr>
                <p14:cNvContentPartPr/>
                <p14:nvPr/>
              </p14:nvContentPartPr>
              <p14:xfrm>
                <a:off x="6391601" y="733932"/>
                <a:ext cx="77400" cy="215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9EDF970-CACA-3D6F-1148-8A1FE83DE23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382601" y="724932"/>
                  <a:ext cx="9504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F421CB-D030-B01A-B3F0-108AA01C8371}"/>
              </a:ext>
            </a:extLst>
          </p:cNvPr>
          <p:cNvGrpSpPr/>
          <p:nvPr/>
        </p:nvGrpSpPr>
        <p:grpSpPr>
          <a:xfrm>
            <a:off x="7092881" y="452052"/>
            <a:ext cx="601920" cy="582840"/>
            <a:chOff x="7092881" y="452052"/>
            <a:chExt cx="60192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2E83A9C-4D69-0C87-E955-68A9B9399532}"/>
                    </a:ext>
                  </a:extLst>
                </p14:cNvPr>
                <p14:cNvContentPartPr/>
                <p14:nvPr/>
              </p14:nvContentPartPr>
              <p14:xfrm>
                <a:off x="7092881" y="452052"/>
                <a:ext cx="140760" cy="404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2E83A9C-4D69-0C87-E955-68A9B939953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83881" y="443052"/>
                  <a:ext cx="15840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4BEA5BD-774D-4548-B018-718365D1B572}"/>
                    </a:ext>
                  </a:extLst>
                </p14:cNvPr>
                <p14:cNvContentPartPr/>
                <p14:nvPr/>
              </p14:nvContentPartPr>
              <p14:xfrm>
                <a:off x="7262801" y="887652"/>
                <a:ext cx="96840" cy="147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4BEA5BD-774D-4548-B018-718365D1B57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54161" y="878652"/>
                  <a:ext cx="1144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A5E8205-EBEE-A9F6-622D-921D9E0656F6}"/>
                    </a:ext>
                  </a:extLst>
                </p14:cNvPr>
                <p14:cNvContentPartPr/>
                <p14:nvPr/>
              </p14:nvContentPartPr>
              <p14:xfrm>
                <a:off x="7291601" y="1023012"/>
                <a:ext cx="2880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A5E8205-EBEE-A9F6-622D-921D9E0656F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282601" y="1014012"/>
                  <a:ext cx="46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2D5C507-80C4-48DD-FAAE-9583C88E7E6D}"/>
                    </a:ext>
                  </a:extLst>
                </p14:cNvPr>
                <p14:cNvContentPartPr/>
                <p14:nvPr/>
              </p14:nvContentPartPr>
              <p14:xfrm>
                <a:off x="7467641" y="477612"/>
                <a:ext cx="108360" cy="496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2D5C507-80C4-48DD-FAAE-9583C88E7E6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458641" y="468612"/>
                  <a:ext cx="126000" cy="51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20B52F1-1CB8-7360-CC0A-F000EE3C63E3}"/>
                    </a:ext>
                  </a:extLst>
                </p14:cNvPr>
                <p14:cNvContentPartPr/>
                <p14:nvPr/>
              </p14:nvContentPartPr>
              <p14:xfrm>
                <a:off x="7623161" y="784332"/>
                <a:ext cx="71640" cy="217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20B52F1-1CB8-7360-CC0A-F000EE3C63E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614161" y="775332"/>
                  <a:ext cx="89280" cy="23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234FC0-E91F-8118-F235-0B368E3856B7}"/>
              </a:ext>
            </a:extLst>
          </p:cNvPr>
          <p:cNvGrpSpPr/>
          <p:nvPr/>
        </p:nvGrpSpPr>
        <p:grpSpPr>
          <a:xfrm>
            <a:off x="8163161" y="299412"/>
            <a:ext cx="224640" cy="707040"/>
            <a:chOff x="8163161" y="299412"/>
            <a:chExt cx="224640" cy="70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133C057-C0F7-9B9E-8007-2F2F55371BF4}"/>
                    </a:ext>
                  </a:extLst>
                </p14:cNvPr>
                <p14:cNvContentPartPr/>
                <p14:nvPr/>
              </p14:nvContentPartPr>
              <p14:xfrm>
                <a:off x="8163161" y="299412"/>
                <a:ext cx="111960" cy="505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133C057-C0F7-9B9E-8007-2F2F55371BF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154161" y="290772"/>
                  <a:ext cx="12960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FE46A54-461E-A3EB-C4BB-F9FD04173E5D}"/>
                    </a:ext>
                  </a:extLst>
                </p14:cNvPr>
                <p14:cNvContentPartPr/>
                <p14:nvPr/>
              </p14:nvContentPartPr>
              <p14:xfrm>
                <a:off x="8305001" y="744732"/>
                <a:ext cx="82800" cy="261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FE46A54-461E-A3EB-C4BB-F9FD04173E5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296361" y="736092"/>
                  <a:ext cx="10044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778EE2E-A54B-F262-157C-19430B154D95}"/>
                    </a:ext>
                  </a:extLst>
                </p14:cNvPr>
                <p14:cNvContentPartPr/>
                <p14:nvPr/>
              </p14:nvContentPartPr>
              <p14:xfrm>
                <a:off x="8324441" y="931932"/>
                <a:ext cx="45360" cy="12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778EE2E-A54B-F262-157C-19430B154D9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315441" y="922932"/>
                  <a:ext cx="6300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43BB00B-ECFB-140B-2013-86C6CA6F3714}"/>
              </a:ext>
            </a:extLst>
          </p:cNvPr>
          <p:cNvGrpSpPr/>
          <p:nvPr/>
        </p:nvGrpSpPr>
        <p:grpSpPr>
          <a:xfrm>
            <a:off x="8578601" y="359172"/>
            <a:ext cx="227160" cy="594720"/>
            <a:chOff x="8578601" y="359172"/>
            <a:chExt cx="22716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AD02E79-73EF-B9E1-227E-273BD01BC319}"/>
                    </a:ext>
                  </a:extLst>
                </p14:cNvPr>
                <p14:cNvContentPartPr/>
                <p14:nvPr/>
              </p14:nvContentPartPr>
              <p14:xfrm>
                <a:off x="8578601" y="359172"/>
                <a:ext cx="99360" cy="366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AD02E79-73EF-B9E1-227E-273BD01BC31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569961" y="350172"/>
                  <a:ext cx="11700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0D58021-C0A0-ABA5-EFA4-5E979E9E7249}"/>
                    </a:ext>
                  </a:extLst>
                </p14:cNvPr>
                <p14:cNvContentPartPr/>
                <p14:nvPr/>
              </p14:nvContentPartPr>
              <p14:xfrm>
                <a:off x="8705681" y="724572"/>
                <a:ext cx="100080" cy="229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0D58021-C0A0-ABA5-EFA4-5E979E9E724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696681" y="715932"/>
                  <a:ext cx="117720" cy="24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E74457D3-7D29-A334-2430-39BE4171264F}"/>
                  </a:ext>
                </a:extLst>
              </p14:cNvPr>
              <p14:cNvContentPartPr/>
              <p14:nvPr/>
            </p14:nvContentPartPr>
            <p14:xfrm>
              <a:off x="8503361" y="1321812"/>
              <a:ext cx="470520" cy="20102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E74457D3-7D29-A334-2430-39BE4171264F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494361" y="1312812"/>
                <a:ext cx="488160" cy="20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B04D8A2-D7C9-9A73-84E7-FACB6AF9D311}"/>
                  </a:ext>
                </a:extLst>
              </p14:cNvPr>
              <p14:cNvContentPartPr/>
              <p14:nvPr/>
            </p14:nvContentPartPr>
            <p14:xfrm>
              <a:off x="4796441" y="601452"/>
              <a:ext cx="360" cy="258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B04D8A2-D7C9-9A73-84E7-FACB6AF9D31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787801" y="592812"/>
                <a:ext cx="1800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5A3C827-FE81-C207-98E1-9FDAD43B121C}"/>
                  </a:ext>
                </a:extLst>
              </p14:cNvPr>
              <p14:cNvContentPartPr/>
              <p14:nvPr/>
            </p14:nvContentPartPr>
            <p14:xfrm>
              <a:off x="4756481" y="439812"/>
              <a:ext cx="121320" cy="243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5A3C827-FE81-C207-98E1-9FDAD43B121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47481" y="430812"/>
                <a:ext cx="13896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D2F4E0A-9BA8-31C8-452C-D84F17ECB926}"/>
                  </a:ext>
                </a:extLst>
              </p14:cNvPr>
              <p14:cNvContentPartPr/>
              <p14:nvPr/>
            </p14:nvContentPartPr>
            <p14:xfrm>
              <a:off x="4911281" y="708012"/>
              <a:ext cx="66600" cy="163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D2F4E0A-9BA8-31C8-452C-D84F17ECB92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902281" y="699372"/>
                <a:ext cx="842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3E41C04-4378-5BB3-262B-E9CA3AD50D5B}"/>
                  </a:ext>
                </a:extLst>
              </p14:cNvPr>
              <p14:cNvContentPartPr/>
              <p14:nvPr/>
            </p14:nvContentPartPr>
            <p14:xfrm>
              <a:off x="4906601" y="840492"/>
              <a:ext cx="43560" cy="3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3E41C04-4378-5BB3-262B-E9CA3AD50D5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897601" y="831852"/>
                <a:ext cx="612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E535B7E-AC45-A8D9-F4BC-647C5C6B035B}"/>
                  </a:ext>
                </a:extLst>
              </p14:cNvPr>
              <p14:cNvContentPartPr/>
              <p14:nvPr/>
            </p14:nvContentPartPr>
            <p14:xfrm>
              <a:off x="5209721" y="490932"/>
              <a:ext cx="136800" cy="365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E535B7E-AC45-A8D9-F4BC-647C5C6B035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200721" y="482292"/>
                <a:ext cx="15444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84CC85B-7E4F-068D-EA3C-074D7B83E05F}"/>
                  </a:ext>
                </a:extLst>
              </p14:cNvPr>
              <p14:cNvContentPartPr/>
              <p14:nvPr/>
            </p14:nvContentPartPr>
            <p14:xfrm>
              <a:off x="5427521" y="773532"/>
              <a:ext cx="117360" cy="213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84CC85B-7E4F-068D-EA3C-074D7B83E05F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418881" y="764892"/>
                <a:ext cx="135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6EC7749-F801-9430-824B-16C16C71A26F}"/>
                  </a:ext>
                </a:extLst>
              </p14:cNvPr>
              <p14:cNvContentPartPr/>
              <p14:nvPr/>
            </p14:nvContentPartPr>
            <p14:xfrm>
              <a:off x="4705721" y="1143252"/>
              <a:ext cx="455400" cy="21949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6EC7749-F801-9430-824B-16C16C71A26F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696728" y="1134253"/>
                <a:ext cx="473026" cy="2212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EF4C93D-2E9C-BF67-EFDF-ACA3CEC1ABC1}"/>
                  </a:ext>
                </a:extLst>
              </p14:cNvPr>
              <p14:cNvContentPartPr/>
              <p14:nvPr/>
            </p14:nvContentPartPr>
            <p14:xfrm>
              <a:off x="5257961" y="1311372"/>
              <a:ext cx="2880" cy="354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EF4C93D-2E9C-BF67-EFDF-ACA3CEC1ABC1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235641" y="1289075"/>
                <a:ext cx="46800" cy="3984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C316C57-E448-A670-3D3A-6749E0B795AF}"/>
                  </a:ext>
                </a:extLst>
              </p14:cNvPr>
              <p14:cNvContentPartPr/>
              <p14:nvPr/>
            </p14:nvContentPartPr>
            <p14:xfrm>
              <a:off x="5976521" y="1313172"/>
              <a:ext cx="219240" cy="2826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C316C57-E448-A670-3D3A-6749E0B795AF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950919" y="1287612"/>
                <a:ext cx="269723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5DFE9DC-1074-36E1-6832-A4A4E09092F9}"/>
                  </a:ext>
                </a:extLst>
              </p14:cNvPr>
              <p14:cNvContentPartPr/>
              <p14:nvPr/>
            </p14:nvContentPartPr>
            <p14:xfrm>
              <a:off x="7058321" y="1285812"/>
              <a:ext cx="215640" cy="2584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5DFE9DC-1074-36E1-6832-A4A4E09092F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7049681" y="1277172"/>
                <a:ext cx="23328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2C46DC1-D044-0D5D-524B-FBA6024874FB}"/>
                  </a:ext>
                </a:extLst>
              </p14:cNvPr>
              <p14:cNvContentPartPr/>
              <p14:nvPr/>
            </p14:nvContentPartPr>
            <p14:xfrm>
              <a:off x="8221481" y="1272852"/>
              <a:ext cx="2880" cy="3254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2C46DC1-D044-0D5D-524B-FBA6024874F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212841" y="1264212"/>
                <a:ext cx="2052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3ADDD85-F5C2-296C-15FB-DE0A568841E7}"/>
                  </a:ext>
                </a:extLst>
              </p14:cNvPr>
              <p14:cNvContentPartPr/>
              <p14:nvPr/>
            </p14:nvContentPartPr>
            <p14:xfrm>
              <a:off x="5160041" y="1870452"/>
              <a:ext cx="246240" cy="2710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3ADDD85-F5C2-296C-15FB-DE0A568841E7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137721" y="1848102"/>
                <a:ext cx="290160" cy="315058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7D690AD1-C537-FEDD-3552-3894D3040830}"/>
              </a:ext>
            </a:extLst>
          </p:cNvPr>
          <p:cNvGrpSpPr/>
          <p:nvPr/>
        </p:nvGrpSpPr>
        <p:grpSpPr>
          <a:xfrm>
            <a:off x="5901281" y="1838052"/>
            <a:ext cx="182880" cy="343800"/>
            <a:chOff x="5901281" y="1838052"/>
            <a:chExt cx="18288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F4BEA4D-31BB-EA43-84C1-F6C4607F9495}"/>
                    </a:ext>
                  </a:extLst>
                </p14:cNvPr>
                <p14:cNvContentPartPr/>
                <p14:nvPr/>
              </p14:nvContentPartPr>
              <p14:xfrm>
                <a:off x="5901281" y="1902492"/>
                <a:ext cx="182880" cy="166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F4BEA4D-31BB-EA43-84C1-F6C4607F949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892641" y="1893492"/>
                  <a:ext cx="2005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E1ACCCD-776A-82A4-5EEE-5A5A77E75B90}"/>
                    </a:ext>
                  </a:extLst>
                </p14:cNvPr>
                <p14:cNvContentPartPr/>
                <p14:nvPr/>
              </p14:nvContentPartPr>
              <p14:xfrm>
                <a:off x="6064361" y="1838052"/>
                <a:ext cx="5400" cy="343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E1ACCCD-776A-82A4-5EEE-5A5A77E75B9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055721" y="1829412"/>
                  <a:ext cx="23040" cy="36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C931044-7AC5-8774-1F70-C04194FED773}"/>
                  </a:ext>
                </a:extLst>
              </p14:cNvPr>
              <p14:cNvContentPartPr/>
              <p14:nvPr/>
            </p14:nvContentPartPr>
            <p14:xfrm>
              <a:off x="6949601" y="1957932"/>
              <a:ext cx="211320" cy="1674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C931044-7AC5-8774-1F70-C04194FED773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940601" y="1949292"/>
                <a:ext cx="22896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48C9BB7-E12F-CEA4-CB1C-7C56E7D65B81}"/>
                  </a:ext>
                </a:extLst>
              </p14:cNvPr>
              <p14:cNvContentPartPr/>
              <p14:nvPr/>
            </p14:nvContentPartPr>
            <p14:xfrm>
              <a:off x="8087561" y="1968732"/>
              <a:ext cx="240480" cy="2498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48C9BB7-E12F-CEA4-CB1C-7C56E7D65B81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8078561" y="1960092"/>
                <a:ext cx="25812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B1B700B-6422-BF2A-D7E2-BAFEAAD4D665}"/>
                  </a:ext>
                </a:extLst>
              </p14:cNvPr>
              <p14:cNvContentPartPr/>
              <p14:nvPr/>
            </p14:nvContentPartPr>
            <p14:xfrm>
              <a:off x="7104761" y="2501892"/>
              <a:ext cx="163440" cy="1886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B1B700B-6422-BF2A-D7E2-BAFEAAD4D665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082392" y="2479572"/>
                <a:ext cx="207457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682B4E3-EE4A-5D22-CE10-31119CFC0DC6}"/>
                  </a:ext>
                </a:extLst>
              </p14:cNvPr>
              <p14:cNvContentPartPr/>
              <p14:nvPr/>
            </p14:nvContentPartPr>
            <p14:xfrm>
              <a:off x="6975881" y="3065292"/>
              <a:ext cx="173520" cy="20232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682B4E3-EE4A-5D22-CE10-31119CFC0DC6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953561" y="3042972"/>
                <a:ext cx="217440" cy="24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C0A54A2F-D224-3783-8911-A922C4A59656}"/>
              </a:ext>
            </a:extLst>
          </p:cNvPr>
          <p:cNvGrpSpPr/>
          <p:nvPr/>
        </p:nvGrpSpPr>
        <p:grpSpPr>
          <a:xfrm>
            <a:off x="4271201" y="1642932"/>
            <a:ext cx="337680" cy="726840"/>
            <a:chOff x="4271201" y="1642932"/>
            <a:chExt cx="337680" cy="72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FCB4668-10B1-6893-B39B-BD0CE81E9DDF}"/>
                    </a:ext>
                  </a:extLst>
                </p14:cNvPr>
                <p14:cNvContentPartPr/>
                <p14:nvPr/>
              </p14:nvContentPartPr>
              <p14:xfrm>
                <a:off x="4479641" y="1642932"/>
                <a:ext cx="360" cy="218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FCB4668-10B1-6893-B39B-BD0CE81E9DD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471001" y="1634292"/>
                  <a:ext cx="180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FE17819-DFFE-B627-1600-C772FE960408}"/>
                    </a:ext>
                  </a:extLst>
                </p14:cNvPr>
                <p14:cNvContentPartPr/>
                <p14:nvPr/>
              </p14:nvContentPartPr>
              <p14:xfrm>
                <a:off x="4271201" y="1921212"/>
                <a:ext cx="33768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FE17819-DFFE-B627-1600-C772FE96040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262201" y="1912212"/>
                  <a:ext cx="35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A2D9835-0890-918A-1D8A-B99924A3AE01}"/>
                    </a:ext>
                  </a:extLst>
                </p14:cNvPr>
                <p14:cNvContentPartPr/>
                <p14:nvPr/>
              </p14:nvContentPartPr>
              <p14:xfrm>
                <a:off x="4489721" y="2038572"/>
                <a:ext cx="108000" cy="3312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A2D9835-0890-918A-1D8A-B99924A3AE0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480721" y="2029932"/>
                  <a:ext cx="125640" cy="34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7140307-FB6C-C957-0759-A4B5017C4ADD}"/>
              </a:ext>
            </a:extLst>
          </p:cNvPr>
          <p:cNvGrpSpPr/>
          <p:nvPr/>
        </p:nvGrpSpPr>
        <p:grpSpPr>
          <a:xfrm>
            <a:off x="918161" y="3444372"/>
            <a:ext cx="799200" cy="1302480"/>
            <a:chOff x="918161" y="3444372"/>
            <a:chExt cx="799200" cy="130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111DFDF-7EEC-F4AF-3BB6-D4D81C6C374A}"/>
                    </a:ext>
                  </a:extLst>
                </p14:cNvPr>
                <p14:cNvContentPartPr/>
                <p14:nvPr/>
              </p14:nvContentPartPr>
              <p14:xfrm>
                <a:off x="918521" y="3954132"/>
                <a:ext cx="19584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111DFDF-7EEC-F4AF-3BB6-D4D81C6C374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09881" y="3945132"/>
                  <a:ext cx="213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17E49CE-517D-FB56-13F0-6F4A777E1215}"/>
                    </a:ext>
                  </a:extLst>
                </p14:cNvPr>
                <p14:cNvContentPartPr/>
                <p14:nvPr/>
              </p14:nvContentPartPr>
              <p14:xfrm>
                <a:off x="918161" y="4032252"/>
                <a:ext cx="146520" cy="2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17E49CE-517D-FB56-13F0-6F4A777E121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09521" y="4023612"/>
                  <a:ext cx="164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93E02DC-A46A-E081-08E7-C1CB746E9AF4}"/>
                    </a:ext>
                  </a:extLst>
                </p14:cNvPr>
                <p14:cNvContentPartPr/>
                <p14:nvPr/>
              </p14:nvContentPartPr>
              <p14:xfrm>
                <a:off x="1440521" y="3444372"/>
                <a:ext cx="276840" cy="1302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93E02DC-A46A-E081-08E7-C1CB746E9AF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431881" y="3435732"/>
                  <a:ext cx="294480" cy="13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5C44ED1-0735-AFA7-286E-4DBA9C41270E}"/>
                    </a:ext>
                  </a:extLst>
                </p14:cNvPr>
                <p14:cNvContentPartPr/>
                <p14:nvPr/>
              </p14:nvContentPartPr>
              <p14:xfrm>
                <a:off x="1254761" y="3780252"/>
                <a:ext cx="360" cy="151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5C44ED1-0735-AFA7-286E-4DBA9C41270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245761" y="3771252"/>
                  <a:ext cx="180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4866CFD-45ED-FEB6-0761-D951711AAF34}"/>
                    </a:ext>
                  </a:extLst>
                </p14:cNvPr>
                <p14:cNvContentPartPr/>
                <p14:nvPr/>
              </p14:nvContentPartPr>
              <p14:xfrm>
                <a:off x="1233161" y="3936492"/>
                <a:ext cx="900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4866CFD-45ED-FEB6-0761-D951711AAF3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224161" y="3927492"/>
                  <a:ext cx="2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9376A93-8508-C846-3760-A546CD04C250}"/>
                    </a:ext>
                  </a:extLst>
                </p14:cNvPr>
                <p14:cNvContentPartPr/>
                <p14:nvPr/>
              </p14:nvContentPartPr>
              <p14:xfrm>
                <a:off x="1167641" y="3947292"/>
                <a:ext cx="23688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9376A93-8508-C846-3760-A546CD04C25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58641" y="3938652"/>
                  <a:ext cx="25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A066165-A833-774D-B8F7-DE57EAC4A81C}"/>
                    </a:ext>
                  </a:extLst>
                </p14:cNvPr>
                <p14:cNvContentPartPr/>
                <p14:nvPr/>
              </p14:nvContentPartPr>
              <p14:xfrm>
                <a:off x="1251881" y="3978252"/>
                <a:ext cx="141480" cy="363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A066165-A833-774D-B8F7-DE57EAC4A81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242881" y="3969252"/>
                  <a:ext cx="159120" cy="38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1EF3DA65-A0ED-4D30-4BA8-1E2AFFCAE94D}"/>
                  </a:ext>
                </a:extLst>
              </p14:cNvPr>
              <p14:cNvContentPartPr/>
              <p14:nvPr/>
            </p14:nvContentPartPr>
            <p14:xfrm>
              <a:off x="3077801" y="3464172"/>
              <a:ext cx="211320" cy="11804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1EF3DA65-A0ED-4D30-4BA8-1E2AFFCAE94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068801" y="3455172"/>
                <a:ext cx="228960" cy="11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00DC0065-248C-38D3-ECFC-823CDC76A74E}"/>
                  </a:ext>
                </a:extLst>
              </p14:cNvPr>
              <p14:cNvContentPartPr/>
              <p14:nvPr/>
            </p14:nvContentPartPr>
            <p14:xfrm>
              <a:off x="5177681" y="2412612"/>
              <a:ext cx="148680" cy="2984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00DC0065-248C-38D3-ECFC-823CDC76A74E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169041" y="2403612"/>
                <a:ext cx="166320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CD93D0CA-DF6C-9513-C14E-054D869C2B3E}"/>
                  </a:ext>
                </a:extLst>
              </p14:cNvPr>
              <p14:cNvContentPartPr/>
              <p14:nvPr/>
            </p14:nvContentPartPr>
            <p14:xfrm>
              <a:off x="5954921" y="2337012"/>
              <a:ext cx="134280" cy="2336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CD93D0CA-DF6C-9513-C14E-054D869C2B3E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946281" y="2328372"/>
                <a:ext cx="15192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28E9367A-F13F-EC14-3CE8-097E6CCB4561}"/>
                  </a:ext>
                </a:extLst>
              </p14:cNvPr>
              <p14:cNvContentPartPr/>
              <p14:nvPr/>
            </p14:nvContentPartPr>
            <p14:xfrm>
              <a:off x="8066321" y="2443572"/>
              <a:ext cx="123840" cy="1846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28E9367A-F13F-EC14-3CE8-097E6CCB456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040761" y="2418012"/>
                <a:ext cx="1742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D81A7F2C-8D45-D0DF-A32C-CA26B898C10A}"/>
                  </a:ext>
                </a:extLst>
              </p14:cNvPr>
              <p14:cNvContentPartPr/>
              <p14:nvPr/>
            </p14:nvContentPartPr>
            <p14:xfrm>
              <a:off x="5311961" y="2975652"/>
              <a:ext cx="360" cy="2743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D81A7F2C-8D45-D0DF-A32C-CA26B898C10A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302961" y="2966652"/>
                <a:ext cx="180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12D0EB4D-BB8E-D71B-B396-EEACBAEB2314}"/>
                  </a:ext>
                </a:extLst>
              </p14:cNvPr>
              <p14:cNvContentPartPr/>
              <p14:nvPr/>
            </p14:nvContentPartPr>
            <p14:xfrm>
              <a:off x="6004241" y="3024612"/>
              <a:ext cx="250200" cy="2646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12D0EB4D-BB8E-D71B-B396-EEACBAEB2314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995601" y="3015972"/>
                <a:ext cx="2678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A06CC7B6-12D7-3B8F-7664-87ABC907A4D4}"/>
                  </a:ext>
                </a:extLst>
              </p14:cNvPr>
              <p14:cNvContentPartPr/>
              <p14:nvPr/>
            </p14:nvContentPartPr>
            <p14:xfrm>
              <a:off x="8157041" y="3010376"/>
              <a:ext cx="6120" cy="2469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A06CC7B6-12D7-3B8F-7664-87ABC907A4D4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8128353" y="2983415"/>
                <a:ext cx="63113" cy="300522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E957EC7-661D-BBD9-4543-4AF55FEB156D}"/>
              </a:ext>
            </a:extLst>
          </p:cNvPr>
          <p:cNvGrpSpPr/>
          <p:nvPr/>
        </p:nvGrpSpPr>
        <p:grpSpPr>
          <a:xfrm>
            <a:off x="4598081" y="5111532"/>
            <a:ext cx="1828508" cy="960746"/>
            <a:chOff x="4598081" y="5111532"/>
            <a:chExt cx="1828508" cy="96074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73A1C9C-7B7A-5F1E-1F1F-F0FA4787A7E5}"/>
                    </a:ext>
                  </a:extLst>
                </p14:cNvPr>
                <p14:cNvContentPartPr/>
                <p14:nvPr/>
              </p14:nvContentPartPr>
              <p14:xfrm>
                <a:off x="4598081" y="5111532"/>
                <a:ext cx="572040" cy="431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73A1C9C-7B7A-5F1E-1F1F-F0FA4787A7E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589081" y="5102892"/>
                  <a:ext cx="58968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6322723-04B9-56F6-6001-59E24197284B}"/>
                    </a:ext>
                  </a:extLst>
                </p14:cNvPr>
                <p14:cNvContentPartPr/>
                <p14:nvPr/>
              </p14:nvContentPartPr>
              <p14:xfrm>
                <a:off x="4983281" y="5332572"/>
                <a:ext cx="150120" cy="90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6322723-04B9-56F6-6001-59E24197284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974641" y="5323572"/>
                  <a:ext cx="1677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C03C4D7-F134-BB4E-F131-0BBF8379C071}"/>
                    </a:ext>
                  </a:extLst>
                </p14:cNvPr>
                <p14:cNvContentPartPr/>
                <p14:nvPr/>
              </p14:nvContentPartPr>
              <p14:xfrm>
                <a:off x="5283881" y="5151492"/>
                <a:ext cx="163440" cy="338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C03C4D7-F134-BB4E-F131-0BBF8379C07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274881" y="5142852"/>
                  <a:ext cx="1810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3B27352-05A4-CF5D-4E60-55A6FE041711}"/>
                    </a:ext>
                  </a:extLst>
                </p14:cNvPr>
                <p14:cNvContentPartPr/>
                <p14:nvPr/>
              </p14:nvContentPartPr>
              <p14:xfrm>
                <a:off x="5738561" y="5433372"/>
                <a:ext cx="11340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3B27352-05A4-CF5D-4E60-55A6FE04171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729561" y="5424732"/>
                  <a:ext cx="131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39D7D29-5149-B467-1E95-1FA23297BE37}"/>
                    </a:ext>
                  </a:extLst>
                </p14:cNvPr>
                <p14:cNvContentPartPr/>
                <p14:nvPr/>
              </p14:nvContentPartPr>
              <p14:xfrm>
                <a:off x="5713721" y="5560092"/>
                <a:ext cx="142920" cy="64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39D7D29-5149-B467-1E95-1FA23297BE3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704721" y="5551452"/>
                  <a:ext cx="160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693B62E-CB06-3861-A7BD-C34FEF6FB73E}"/>
                    </a:ext>
                  </a:extLst>
                </p14:cNvPr>
                <p14:cNvContentPartPr/>
                <p14:nvPr/>
              </p14:nvContentPartPr>
              <p14:xfrm>
                <a:off x="6192161" y="5192532"/>
                <a:ext cx="12600" cy="382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693B62E-CB06-3861-A7BD-C34FEF6FB73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183521" y="5183532"/>
                  <a:ext cx="3024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C26F27F-AAEA-D160-B47F-82E332E88E09}"/>
                    </a:ext>
                  </a:extLst>
                </p14:cNvPr>
                <p14:cNvContentPartPr/>
                <p14:nvPr/>
              </p14:nvContentPartPr>
              <p14:xfrm>
                <a:off x="6037069" y="5429678"/>
                <a:ext cx="389520" cy="464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C26F27F-AAEA-D160-B47F-82E332E88E09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028429" y="5421038"/>
                  <a:ext cx="40716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F3AA215-D87A-4792-2C6C-6C46CEAC3CCB}"/>
                    </a:ext>
                  </a:extLst>
                </p14:cNvPr>
                <p14:cNvContentPartPr/>
                <p14:nvPr/>
              </p14:nvContentPartPr>
              <p14:xfrm>
                <a:off x="6237229" y="5660438"/>
                <a:ext cx="150480" cy="4118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F3AA215-D87A-4792-2C6C-6C46CEAC3CC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228229" y="5651438"/>
                  <a:ext cx="168120" cy="42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E9AE592-D8C7-35DC-A801-14B4D3E47BE8}"/>
                  </a:ext>
                </a:extLst>
              </p14:cNvPr>
              <p14:cNvContentPartPr/>
              <p14:nvPr/>
            </p14:nvContentPartPr>
            <p14:xfrm>
              <a:off x="1105429" y="1081958"/>
              <a:ext cx="151200" cy="267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E9AE592-D8C7-35DC-A801-14B4D3E47BE8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096789" y="1072958"/>
                <a:ext cx="16884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E11D5B-5AE2-A348-A914-05623F150A72}"/>
                  </a:ext>
                </a:extLst>
              </p14:cNvPr>
              <p14:cNvContentPartPr/>
              <p14:nvPr/>
            </p14:nvContentPartPr>
            <p14:xfrm>
              <a:off x="2126749" y="1198238"/>
              <a:ext cx="187920" cy="289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3E11D5B-5AE2-A348-A914-05623F150A72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118109" y="1189238"/>
                <a:ext cx="20556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80EBE31-8E3C-B4C0-EDB0-DD61523F6CCD}"/>
                  </a:ext>
                </a:extLst>
              </p14:cNvPr>
              <p14:cNvContentPartPr/>
              <p14:nvPr/>
            </p14:nvContentPartPr>
            <p14:xfrm>
              <a:off x="5253709" y="1062158"/>
              <a:ext cx="439200" cy="1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80EBE31-8E3C-B4C0-EDB0-DD61523F6CC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244709" y="1053158"/>
                <a:ext cx="45684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DC0C538-D724-DFA9-0C53-5800C2524533}"/>
                  </a:ext>
                </a:extLst>
              </p14:cNvPr>
              <p14:cNvContentPartPr/>
              <p14:nvPr/>
            </p14:nvContentPartPr>
            <p14:xfrm>
              <a:off x="7492549" y="1061438"/>
              <a:ext cx="322200" cy="19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DC0C538-D724-DFA9-0C53-5800C2524533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7483909" y="1052438"/>
                <a:ext cx="33984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58B1964-E9EE-627B-F06E-9C5032339130}"/>
                  </a:ext>
                </a:extLst>
              </p14:cNvPr>
              <p14:cNvContentPartPr/>
              <p14:nvPr/>
            </p14:nvContentPartPr>
            <p14:xfrm>
              <a:off x="5390509" y="5494478"/>
              <a:ext cx="128160" cy="3142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58B1964-E9EE-627B-F06E-9C503233913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381869" y="5485478"/>
                <a:ext cx="145800" cy="33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528706D-3514-B9BC-3484-890864AEA6F9}"/>
                  </a:ext>
                </a:extLst>
              </p14:cNvPr>
              <p14:cNvContentPartPr/>
              <p14:nvPr/>
            </p14:nvContentPartPr>
            <p14:xfrm>
              <a:off x="1692589" y="3615278"/>
              <a:ext cx="16920" cy="2329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528706D-3514-B9BC-3484-890864AEA6F9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683949" y="3606638"/>
                <a:ext cx="3456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AB771A0-361C-4356-6304-9D6C925FB2A4}"/>
                  </a:ext>
                </a:extLst>
              </p14:cNvPr>
              <p14:cNvContentPartPr/>
              <p14:nvPr/>
            </p14:nvContentPartPr>
            <p14:xfrm>
              <a:off x="2773669" y="4218998"/>
              <a:ext cx="162360" cy="2462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AB771A0-361C-4356-6304-9D6C925FB2A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765029" y="4209998"/>
                <a:ext cx="1800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F2A1BFD-45F4-5D93-5661-1E99F50F2E8E}"/>
                  </a:ext>
                </a:extLst>
              </p14:cNvPr>
              <p14:cNvContentPartPr/>
              <p14:nvPr/>
            </p14:nvContentPartPr>
            <p14:xfrm>
              <a:off x="4419229" y="4073198"/>
              <a:ext cx="360" cy="28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F2A1BFD-45F4-5D93-5661-1E99F50F2E8E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410229" y="4064558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BC9792F-DCFD-7397-BC4B-A56714DC56B5}"/>
                  </a:ext>
                </a:extLst>
              </p14:cNvPr>
              <p14:cNvContentPartPr/>
              <p14:nvPr/>
            </p14:nvContentPartPr>
            <p14:xfrm>
              <a:off x="7212469" y="1652198"/>
              <a:ext cx="15480" cy="15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BC9792F-DCFD-7397-BC4B-A56714DC56B5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203469" y="1643198"/>
                <a:ext cx="3312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3F01C939-6DDF-DC4B-179F-B4F9166B36DD}"/>
                  </a:ext>
                </a:extLst>
              </p14:cNvPr>
              <p14:cNvContentPartPr/>
              <p14:nvPr/>
            </p14:nvContentPartPr>
            <p14:xfrm>
              <a:off x="2501869" y="3622838"/>
              <a:ext cx="178920" cy="2059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3F01C939-6DDF-DC4B-179F-B4F9166B36DD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492869" y="3614198"/>
                <a:ext cx="19656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99745C0C-83D7-E4A3-E8AB-6970412C0D94}"/>
                  </a:ext>
                </a:extLst>
              </p14:cNvPr>
              <p14:cNvContentPartPr/>
              <p14:nvPr/>
            </p14:nvContentPartPr>
            <p14:xfrm>
              <a:off x="1748749" y="4254638"/>
              <a:ext cx="230760" cy="1983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99745C0C-83D7-E4A3-E8AB-6970412C0D94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739749" y="4245638"/>
                <a:ext cx="2484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32" name="Rectangle 131">
            <a:extLst>
              <a:ext uri="{FF2B5EF4-FFF2-40B4-BE49-F238E27FC236}">
                <a16:creationId xmlns:a16="http://schemas.microsoft.com/office/drawing/2014/main" id="{4DF564E1-727A-04DE-EF98-9629836B60C0}"/>
              </a:ext>
            </a:extLst>
          </p:cNvPr>
          <p:cNvSpPr/>
          <p:nvPr/>
        </p:nvSpPr>
        <p:spPr>
          <a:xfrm>
            <a:off x="5008380" y="1815755"/>
            <a:ext cx="2320762" cy="1520738"/>
          </a:xfrm>
          <a:prstGeom prst="rect">
            <a:avLst/>
          </a:prstGeom>
          <a:solidFill>
            <a:srgbClr val="FFC000">
              <a:alpha val="23348"/>
            </a:srgbClr>
          </a:solidFill>
          <a:ln w="38100" cmpd="sng">
            <a:solidFill>
              <a:srgbClr val="FF99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84E5766-F0A3-2434-6FFC-F5648B0B282F}"/>
              </a:ext>
            </a:extLst>
          </p:cNvPr>
          <p:cNvSpPr/>
          <p:nvPr/>
        </p:nvSpPr>
        <p:spPr>
          <a:xfrm>
            <a:off x="5901281" y="1194676"/>
            <a:ext cx="2480520" cy="1538336"/>
          </a:xfrm>
          <a:prstGeom prst="rect">
            <a:avLst/>
          </a:prstGeom>
          <a:solidFill>
            <a:srgbClr val="00B050">
              <a:alpha val="23348"/>
            </a:srgbClr>
          </a:solidFill>
          <a:ln w="38100" cmpd="sng">
            <a:solidFill>
              <a:srgbClr val="00B05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A122D82-3045-6A49-911A-7C594AA07E5B}"/>
              </a:ext>
            </a:extLst>
          </p:cNvPr>
          <p:cNvSpPr/>
          <p:nvPr/>
        </p:nvSpPr>
        <p:spPr>
          <a:xfrm>
            <a:off x="5901281" y="1813275"/>
            <a:ext cx="2442600" cy="1559053"/>
          </a:xfrm>
          <a:prstGeom prst="rect">
            <a:avLst/>
          </a:prstGeom>
          <a:solidFill>
            <a:srgbClr val="0000FF">
              <a:alpha val="23348"/>
            </a:srgbClr>
          </a:solidFill>
          <a:ln w="38100" cmpd="sng">
            <a:solidFill>
              <a:srgbClr val="0432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6CD5AE79-122F-BF01-9B10-56980B996BB6}"/>
              </a:ext>
            </a:extLst>
          </p:cNvPr>
          <p:cNvSpPr/>
          <p:nvPr/>
        </p:nvSpPr>
        <p:spPr>
          <a:xfrm>
            <a:off x="5073959" y="1211140"/>
            <a:ext cx="2234575" cy="1577132"/>
          </a:xfrm>
          <a:prstGeom prst="rect">
            <a:avLst/>
          </a:prstGeom>
          <a:solidFill>
            <a:srgbClr val="FFFF00">
              <a:alpha val="23348"/>
            </a:srgbClr>
          </a:solidFill>
          <a:ln w="38100" cmpd="sng">
            <a:solidFill>
              <a:srgbClr val="FFFF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857E8F8-55B1-8D19-5ACD-8B8584A53F00}"/>
              </a:ext>
            </a:extLst>
          </p:cNvPr>
          <p:cNvGrpSpPr/>
          <p:nvPr/>
        </p:nvGrpSpPr>
        <p:grpSpPr>
          <a:xfrm>
            <a:off x="1721749" y="2999817"/>
            <a:ext cx="246240" cy="388440"/>
            <a:chOff x="1721749" y="2999817"/>
            <a:chExt cx="246240" cy="38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835F4B4-4CE4-60D9-6805-0E48D9918DAA}"/>
                    </a:ext>
                  </a:extLst>
                </p14:cNvPr>
                <p14:cNvContentPartPr/>
                <p14:nvPr/>
              </p14:nvContentPartPr>
              <p14:xfrm>
                <a:off x="1721749" y="2999817"/>
                <a:ext cx="137880" cy="330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835F4B4-4CE4-60D9-6805-0E48D9918DA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712749" y="2991177"/>
                  <a:ext cx="1555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871C2A8-429B-9218-3808-A2759EDE4C1D}"/>
                    </a:ext>
                  </a:extLst>
                </p14:cNvPr>
                <p14:cNvContentPartPr/>
                <p14:nvPr/>
              </p14:nvContentPartPr>
              <p14:xfrm>
                <a:off x="1853509" y="3181617"/>
                <a:ext cx="114480" cy="2066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871C2A8-429B-9218-3808-A2759EDE4C1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844869" y="3172617"/>
                  <a:ext cx="132120" cy="22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F36C81B-09D7-ED34-AD71-C9E9A9A4928D}"/>
              </a:ext>
            </a:extLst>
          </p:cNvPr>
          <p:cNvGrpSpPr/>
          <p:nvPr/>
        </p:nvGrpSpPr>
        <p:grpSpPr>
          <a:xfrm>
            <a:off x="2601949" y="3006657"/>
            <a:ext cx="333000" cy="382320"/>
            <a:chOff x="2601949" y="3006657"/>
            <a:chExt cx="333000" cy="38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35036A3-0758-5157-DA30-DE9CC40A6E87}"/>
                    </a:ext>
                  </a:extLst>
                </p14:cNvPr>
                <p14:cNvContentPartPr/>
                <p14:nvPr/>
              </p14:nvContentPartPr>
              <p14:xfrm>
                <a:off x="2601949" y="3006657"/>
                <a:ext cx="172800" cy="335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35036A3-0758-5157-DA30-DE9CC40A6E8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592949" y="2998017"/>
                  <a:ext cx="1904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F084670-7E68-CCF3-0450-F3F5F771CDCD}"/>
                    </a:ext>
                  </a:extLst>
                </p14:cNvPr>
                <p14:cNvContentPartPr/>
                <p14:nvPr/>
              </p14:nvContentPartPr>
              <p14:xfrm>
                <a:off x="2789509" y="3237777"/>
                <a:ext cx="145440" cy="151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F084670-7E68-CCF3-0450-F3F5F771CDC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780509" y="3228777"/>
                  <a:ext cx="163080" cy="168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CE70B4B5-FF89-BB0E-4989-7F16D9CC5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71" y="-8703"/>
            <a:ext cx="4463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ja-JP" sz="3200" b="1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Partial Density Matrix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600ECD7-F107-E590-AC3F-88938B672D0C}"/>
              </a:ext>
            </a:extLst>
          </p:cNvPr>
          <p:cNvGrpSpPr/>
          <p:nvPr/>
        </p:nvGrpSpPr>
        <p:grpSpPr>
          <a:xfrm>
            <a:off x="4889076" y="4162049"/>
            <a:ext cx="900720" cy="631800"/>
            <a:chOff x="4889076" y="4162049"/>
            <a:chExt cx="900720" cy="63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D260697-4EE1-7A41-A00A-EE4672AD9CFA}"/>
                    </a:ext>
                  </a:extLst>
                </p14:cNvPr>
                <p14:cNvContentPartPr/>
                <p14:nvPr/>
              </p14:nvContentPartPr>
              <p14:xfrm>
                <a:off x="4889076" y="4184729"/>
                <a:ext cx="169200" cy="524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D260697-4EE1-7A41-A00A-EE4672AD9CF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880076" y="4175729"/>
                  <a:ext cx="18684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8235BDB-6840-4BD0-4B2D-487255E76456}"/>
                    </a:ext>
                  </a:extLst>
                </p14:cNvPr>
                <p14:cNvContentPartPr/>
                <p14:nvPr/>
              </p14:nvContentPartPr>
              <p14:xfrm>
                <a:off x="4989156" y="4561289"/>
                <a:ext cx="113400" cy="232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8235BDB-6840-4BD0-4B2D-487255E7645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980156" y="4552289"/>
                  <a:ext cx="13104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9136018-CB52-F4BF-A98F-F89A0903CF7D}"/>
                    </a:ext>
                  </a:extLst>
                </p14:cNvPr>
                <p14:cNvContentPartPr/>
                <p14:nvPr/>
              </p14:nvContentPartPr>
              <p14:xfrm>
                <a:off x="5132436" y="4162049"/>
                <a:ext cx="150480" cy="17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9136018-CB52-F4BF-A98F-F89A0903CF7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123796" y="4153049"/>
                  <a:ext cx="1681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7735FF8-DABF-DE06-AC2B-79A2FDE18C87}"/>
                    </a:ext>
                  </a:extLst>
                </p14:cNvPr>
                <p14:cNvContentPartPr/>
                <p14:nvPr/>
              </p14:nvContentPartPr>
              <p14:xfrm>
                <a:off x="5468676" y="4423409"/>
                <a:ext cx="26424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7735FF8-DABF-DE06-AC2B-79A2FDE18C8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460036" y="4414769"/>
                  <a:ext cx="28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103AB70-1CDB-28C9-0CE0-41CD163AE2B3}"/>
                    </a:ext>
                  </a:extLst>
                </p14:cNvPr>
                <p14:cNvContentPartPr/>
                <p14:nvPr/>
              </p14:nvContentPartPr>
              <p14:xfrm>
                <a:off x="5501436" y="4510889"/>
                <a:ext cx="288360" cy="3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103AB70-1CDB-28C9-0CE0-41CD163AE2B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92436" y="4501889"/>
                  <a:ext cx="306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C181246-60EC-AA62-F6AF-D36E08CC6D08}"/>
                    </a:ext>
                  </a:extLst>
                </p14:cNvPr>
                <p14:cNvContentPartPr/>
                <p14:nvPr/>
              </p14:nvContentPartPr>
              <p14:xfrm>
                <a:off x="5594676" y="4293449"/>
                <a:ext cx="43920" cy="343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C181246-60EC-AA62-F6AF-D36E08CC6D0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585676" y="4284449"/>
                  <a:ext cx="61560" cy="36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6E38546-5D16-250E-69A6-FDA3F948F030}"/>
              </a:ext>
            </a:extLst>
          </p:cNvPr>
          <p:cNvGrpSpPr/>
          <p:nvPr/>
        </p:nvGrpSpPr>
        <p:grpSpPr>
          <a:xfrm>
            <a:off x="6073836" y="4176449"/>
            <a:ext cx="386640" cy="624960"/>
            <a:chOff x="6073836" y="4176449"/>
            <a:chExt cx="38664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8D31958-7C43-3DB8-2BC7-69762B5B2370}"/>
                    </a:ext>
                  </a:extLst>
                </p14:cNvPr>
                <p14:cNvContentPartPr/>
                <p14:nvPr/>
              </p14:nvContentPartPr>
              <p14:xfrm>
                <a:off x="6073836" y="4176449"/>
                <a:ext cx="234720" cy="470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8D31958-7C43-3DB8-2BC7-69762B5B237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065196" y="4167809"/>
                  <a:ext cx="25236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4FEFF2D-A904-54F4-C601-57CBCE94E2ED}"/>
                    </a:ext>
                  </a:extLst>
                </p14:cNvPr>
                <p14:cNvContentPartPr/>
                <p14:nvPr/>
              </p14:nvContentPartPr>
              <p14:xfrm>
                <a:off x="6333756" y="4535369"/>
                <a:ext cx="126720" cy="266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4FEFF2D-A904-54F4-C601-57CBCE94E2E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325116" y="4526369"/>
                  <a:ext cx="144360" cy="283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7" name="Audio 56">
            <a:hlinkClick r:id="" action="ppaction://media"/>
            <a:extLst>
              <a:ext uri="{FF2B5EF4-FFF2-40B4-BE49-F238E27FC236}">
                <a16:creationId xmlns:a16="http://schemas.microsoft.com/office/drawing/2014/main" id="{9DF416EE-C77B-F898-6481-BF0ECEBE16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6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3696"/>
    </mc:Choice>
    <mc:Fallback xmlns="">
      <p:transition advClick="0" advTm="5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132" grpId="0" animBg="1"/>
      <p:bldP spid="133" grpId="0" animBg="1"/>
      <p:bldP spid="134" grpId="0" animBg="1"/>
      <p:bldP spid="1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B2AA7A8-516D-1809-5343-54ED3ED91CC3}"/>
              </a:ext>
            </a:extLst>
          </p:cNvPr>
          <p:cNvGrpSpPr/>
          <p:nvPr/>
        </p:nvGrpSpPr>
        <p:grpSpPr>
          <a:xfrm>
            <a:off x="1683360" y="824760"/>
            <a:ext cx="501120" cy="545040"/>
            <a:chOff x="1680349" y="212558"/>
            <a:chExt cx="501120" cy="54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F2B3E3E-8B88-77EA-F9CB-0D54441430D8}"/>
                    </a:ext>
                  </a:extLst>
                </p14:cNvPr>
                <p14:cNvContentPartPr/>
                <p14:nvPr/>
              </p14:nvContentPartPr>
              <p14:xfrm>
                <a:off x="1680349" y="362318"/>
                <a:ext cx="255240" cy="247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F2B3E3E-8B88-77EA-F9CB-0D54441430D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1709" y="353678"/>
                  <a:ext cx="2728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141FAD5-E81A-E596-4F18-3A3E1943571D}"/>
                    </a:ext>
                  </a:extLst>
                </p14:cNvPr>
                <p14:cNvContentPartPr/>
                <p14:nvPr/>
              </p14:nvContentPartPr>
              <p14:xfrm>
                <a:off x="1793749" y="337118"/>
                <a:ext cx="12960" cy="420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141FAD5-E81A-E596-4F18-3A3E1943571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84749" y="328478"/>
                  <a:ext cx="3060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D6CBBA5-9529-3314-DC91-A0A32A7CBFF3}"/>
                    </a:ext>
                  </a:extLst>
                </p14:cNvPr>
                <p14:cNvContentPartPr/>
                <p14:nvPr/>
              </p14:nvContentPartPr>
              <p14:xfrm>
                <a:off x="1947109" y="212558"/>
                <a:ext cx="234360" cy="505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D6CBBA5-9529-3314-DC91-A0A32A7CBFF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38469" y="203918"/>
                  <a:ext cx="252000" cy="52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AE7A5D3-87B8-1CE5-F3DF-1D5C3549C3C4}"/>
                  </a:ext>
                </a:extLst>
              </p14:cNvPr>
              <p14:cNvContentPartPr/>
              <p14:nvPr/>
            </p14:nvContentPartPr>
            <p14:xfrm>
              <a:off x="1364040" y="768600"/>
              <a:ext cx="360" cy="626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AE7A5D3-87B8-1CE5-F3DF-1D5C3549C3C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55040" y="759605"/>
                <a:ext cx="18000" cy="64367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D069DD3-9536-54F2-F2C6-C8B0CAF45E23}"/>
              </a:ext>
            </a:extLst>
          </p:cNvPr>
          <p:cNvGrpSpPr/>
          <p:nvPr/>
        </p:nvGrpSpPr>
        <p:grpSpPr>
          <a:xfrm>
            <a:off x="2463120" y="1035000"/>
            <a:ext cx="142200" cy="117360"/>
            <a:chOff x="2460109" y="422798"/>
            <a:chExt cx="142200" cy="11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16B08FC-EF00-DE36-29AB-EAA3A64F3AB0}"/>
                    </a:ext>
                  </a:extLst>
                </p14:cNvPr>
                <p14:cNvContentPartPr/>
                <p14:nvPr/>
              </p14:nvContentPartPr>
              <p14:xfrm>
                <a:off x="2460109" y="422798"/>
                <a:ext cx="133200" cy="5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16B08FC-EF00-DE36-29AB-EAA3A64F3AB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51109" y="413798"/>
                  <a:ext cx="1508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2AC5B40-AFA4-A224-5878-B826227D0E2D}"/>
                    </a:ext>
                  </a:extLst>
                </p14:cNvPr>
                <p14:cNvContentPartPr/>
                <p14:nvPr/>
              </p14:nvContentPartPr>
              <p14:xfrm>
                <a:off x="2495029" y="537278"/>
                <a:ext cx="107280" cy="2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2AC5B40-AFA4-A224-5878-B826227D0E2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486389" y="528638"/>
                  <a:ext cx="12492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A4F9E05-B04E-465E-28DF-5090B7672708}"/>
              </a:ext>
            </a:extLst>
          </p:cNvPr>
          <p:cNvGrpSpPr/>
          <p:nvPr/>
        </p:nvGrpSpPr>
        <p:grpSpPr>
          <a:xfrm>
            <a:off x="3124800" y="743760"/>
            <a:ext cx="999720" cy="747720"/>
            <a:chOff x="3121789" y="131558"/>
            <a:chExt cx="999720" cy="74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2E39EBC-8DF8-5E8D-A8D2-F559D8790F92}"/>
                    </a:ext>
                  </a:extLst>
                </p14:cNvPr>
                <p14:cNvContentPartPr/>
                <p14:nvPr/>
              </p14:nvContentPartPr>
              <p14:xfrm>
                <a:off x="3327349" y="251798"/>
                <a:ext cx="135720" cy="434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2E39EBC-8DF8-5E8D-A8D2-F559D8790F9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18349" y="243158"/>
                  <a:ext cx="15336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38BDEA0-99DA-8AA9-A874-2C5E4B967895}"/>
                    </a:ext>
                  </a:extLst>
                </p14:cNvPr>
                <p14:cNvContentPartPr/>
                <p14:nvPr/>
              </p14:nvContentPartPr>
              <p14:xfrm>
                <a:off x="3550549" y="595598"/>
                <a:ext cx="168120" cy="262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38BDEA0-99DA-8AA9-A874-2C5E4B96789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41909" y="586958"/>
                  <a:ext cx="18576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62B4C10-8268-6A42-4594-87EA426D9BB6}"/>
                    </a:ext>
                  </a:extLst>
                </p14:cNvPr>
                <p14:cNvContentPartPr/>
                <p14:nvPr/>
              </p14:nvContentPartPr>
              <p14:xfrm>
                <a:off x="3514549" y="784958"/>
                <a:ext cx="12528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62B4C10-8268-6A42-4594-87EA426D9BB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05549" y="776318"/>
                  <a:ext cx="14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8EC3212-DB34-BD04-B724-C6E0DEFE2687}"/>
                    </a:ext>
                  </a:extLst>
                </p14:cNvPr>
                <p14:cNvContentPartPr/>
                <p14:nvPr/>
              </p14:nvContentPartPr>
              <p14:xfrm>
                <a:off x="3121789" y="131558"/>
                <a:ext cx="152640" cy="588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8EC3212-DB34-BD04-B724-C6E0DEFE268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13149" y="122558"/>
                  <a:ext cx="170280" cy="60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715E3D3-083B-8D2A-5E36-37C890A91FA8}"/>
                    </a:ext>
                  </a:extLst>
                </p14:cNvPr>
                <p14:cNvContentPartPr/>
                <p14:nvPr/>
              </p14:nvContentPartPr>
              <p14:xfrm>
                <a:off x="4009909" y="332438"/>
                <a:ext cx="9720" cy="398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715E3D3-083B-8D2A-5E36-37C890A91FA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00909" y="323438"/>
                  <a:ext cx="2736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076F163-FC17-F832-3D1C-4B7F421C294E}"/>
                    </a:ext>
                  </a:extLst>
                </p14:cNvPr>
                <p14:cNvContentPartPr/>
                <p14:nvPr/>
              </p14:nvContentPartPr>
              <p14:xfrm>
                <a:off x="3880309" y="550958"/>
                <a:ext cx="241200" cy="19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076F163-FC17-F832-3D1C-4B7F421C294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71309" y="541958"/>
                  <a:ext cx="2588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1AEE8C0-38FA-5463-E410-E470FEDAA765}"/>
                    </a:ext>
                  </a:extLst>
                </p14:cNvPr>
                <p14:cNvContentPartPr/>
                <p14:nvPr/>
              </p14:nvContentPartPr>
              <p14:xfrm>
                <a:off x="3672589" y="771278"/>
                <a:ext cx="64440" cy="108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1AEE8C0-38FA-5463-E410-E470FEDAA76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663589" y="762278"/>
                  <a:ext cx="82080" cy="12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2A578C4-79E0-8C7B-7358-3211560E7AF5}"/>
                  </a:ext>
                </a:extLst>
              </p14:cNvPr>
              <p14:cNvContentPartPr/>
              <p14:nvPr/>
            </p14:nvContentPartPr>
            <p14:xfrm>
              <a:off x="4494960" y="855000"/>
              <a:ext cx="149760" cy="3488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2A578C4-79E0-8C7B-7358-3211560E7AF5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85960" y="846009"/>
                <a:ext cx="167400" cy="366462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A90C036D-87BE-1BCE-7779-9B3C14DCC834}"/>
              </a:ext>
            </a:extLst>
          </p:cNvPr>
          <p:cNvGrpSpPr/>
          <p:nvPr/>
        </p:nvGrpSpPr>
        <p:grpSpPr>
          <a:xfrm>
            <a:off x="4704480" y="804600"/>
            <a:ext cx="958320" cy="630000"/>
            <a:chOff x="4701469" y="192398"/>
            <a:chExt cx="958320" cy="63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1246BDF-588A-BF7A-2933-F64BBCB16835}"/>
                    </a:ext>
                  </a:extLst>
                </p14:cNvPr>
                <p14:cNvContentPartPr/>
                <p14:nvPr/>
              </p14:nvContentPartPr>
              <p14:xfrm>
                <a:off x="4703989" y="487598"/>
                <a:ext cx="213840" cy="293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1246BDF-588A-BF7A-2933-F64BBCB1683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95349" y="478958"/>
                  <a:ext cx="23148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3D6E634-873A-CECC-69D8-7AFAB637D3CD}"/>
                    </a:ext>
                  </a:extLst>
                </p14:cNvPr>
                <p14:cNvContentPartPr/>
                <p14:nvPr/>
              </p14:nvContentPartPr>
              <p14:xfrm>
                <a:off x="4701469" y="645998"/>
                <a:ext cx="186840" cy="24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3D6E634-873A-CECC-69D8-7AFAB637D3C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692469" y="636998"/>
                  <a:ext cx="2044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72AB092-6FBC-35C1-55DB-E98E9ADC2657}"/>
                    </a:ext>
                  </a:extLst>
                </p14:cNvPr>
                <p14:cNvContentPartPr/>
                <p14:nvPr/>
              </p14:nvContentPartPr>
              <p14:xfrm>
                <a:off x="4941589" y="290678"/>
                <a:ext cx="125640" cy="531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72AB092-6FBC-35C1-55DB-E98E9ADC265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932589" y="282038"/>
                  <a:ext cx="14328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BC0EFB2-1642-4049-0DB4-397C209D7C93}"/>
                    </a:ext>
                  </a:extLst>
                </p14:cNvPr>
                <p14:cNvContentPartPr/>
                <p14:nvPr/>
              </p14:nvContentPartPr>
              <p14:xfrm>
                <a:off x="5367109" y="364838"/>
                <a:ext cx="172080" cy="140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BC0EFB2-1642-4049-0DB4-397C209D7C9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358109" y="356198"/>
                  <a:ext cx="1897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4149CD9-64A1-8841-DC86-2D9C7B3E1EE0}"/>
                    </a:ext>
                  </a:extLst>
                </p14:cNvPr>
                <p14:cNvContentPartPr/>
                <p14:nvPr/>
              </p14:nvContentPartPr>
              <p14:xfrm>
                <a:off x="5392669" y="383558"/>
                <a:ext cx="140400" cy="171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4149CD9-64A1-8841-DC86-2D9C7B3E1EE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384029" y="374918"/>
                  <a:ext cx="1580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61F232A-E592-135B-C893-58F233DAC45A}"/>
                    </a:ext>
                  </a:extLst>
                </p14:cNvPr>
                <p14:cNvContentPartPr/>
                <p14:nvPr/>
              </p14:nvContentPartPr>
              <p14:xfrm>
                <a:off x="5248309" y="192398"/>
                <a:ext cx="411480" cy="446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61F232A-E592-135B-C893-58F233DAC45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39669" y="183398"/>
                  <a:ext cx="429120" cy="46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9B69499-DDC8-3906-042D-738988C9153F}"/>
              </a:ext>
            </a:extLst>
          </p:cNvPr>
          <p:cNvGrpSpPr/>
          <p:nvPr/>
        </p:nvGrpSpPr>
        <p:grpSpPr>
          <a:xfrm>
            <a:off x="5935320" y="790200"/>
            <a:ext cx="1488240" cy="596520"/>
            <a:chOff x="5932309" y="177998"/>
            <a:chExt cx="1488240" cy="59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C69ACD2-57AD-8251-EF0B-59281D6DF31C}"/>
                    </a:ext>
                  </a:extLst>
                </p14:cNvPr>
                <p14:cNvContentPartPr/>
                <p14:nvPr/>
              </p14:nvContentPartPr>
              <p14:xfrm>
                <a:off x="5932309" y="177998"/>
                <a:ext cx="234000" cy="595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C69ACD2-57AD-8251-EF0B-59281D6DF31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923669" y="169358"/>
                  <a:ext cx="251640" cy="6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56D17D6-C436-798E-81E7-D098B80CE397}"/>
                    </a:ext>
                  </a:extLst>
                </p14:cNvPr>
                <p14:cNvContentPartPr/>
                <p14:nvPr/>
              </p14:nvContentPartPr>
              <p14:xfrm>
                <a:off x="6174229" y="311558"/>
                <a:ext cx="230760" cy="406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56D17D6-C436-798E-81E7-D098B80CE39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165229" y="302918"/>
                  <a:ext cx="24840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490701F-BFBF-EB11-0722-F235733E9A2A}"/>
                    </a:ext>
                  </a:extLst>
                </p14:cNvPr>
                <p14:cNvContentPartPr/>
                <p14:nvPr/>
              </p14:nvContentPartPr>
              <p14:xfrm>
                <a:off x="6447469" y="546998"/>
                <a:ext cx="112320" cy="2275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490701F-BFBF-EB11-0722-F235733E9A2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38829" y="537998"/>
                  <a:ext cx="1299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0E2AEAE-9001-D65B-8104-928070900CD7}"/>
                    </a:ext>
                  </a:extLst>
                </p14:cNvPr>
                <p14:cNvContentPartPr/>
                <p14:nvPr/>
              </p14:nvContentPartPr>
              <p14:xfrm>
                <a:off x="6656269" y="526118"/>
                <a:ext cx="104400" cy="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0E2AEAE-9001-D65B-8104-928070900CD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47269" y="517478"/>
                  <a:ext cx="1220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400FB47-56F1-CA97-2BA6-A968D284D420}"/>
                    </a:ext>
                  </a:extLst>
                </p14:cNvPr>
                <p14:cNvContentPartPr/>
                <p14:nvPr/>
              </p14:nvContentPartPr>
              <p14:xfrm>
                <a:off x="6903949" y="291398"/>
                <a:ext cx="156600" cy="295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400FB47-56F1-CA97-2BA6-A968D284D42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895309" y="282758"/>
                  <a:ext cx="17424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1AB9771-106C-47E5-1F97-D570F8EBFC56}"/>
                    </a:ext>
                  </a:extLst>
                </p14:cNvPr>
                <p14:cNvContentPartPr/>
                <p14:nvPr/>
              </p14:nvContentPartPr>
              <p14:xfrm>
                <a:off x="7131829" y="487598"/>
                <a:ext cx="123840" cy="189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1AB9771-106C-47E5-1F97-D570F8EBFC5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123189" y="478958"/>
                  <a:ext cx="1414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BA83EDC-2F66-9408-7F46-BA4C2CEF69AA}"/>
                    </a:ext>
                  </a:extLst>
                </p14:cNvPr>
                <p14:cNvContentPartPr/>
                <p14:nvPr/>
              </p14:nvContentPartPr>
              <p14:xfrm>
                <a:off x="7212109" y="204998"/>
                <a:ext cx="208440" cy="514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BA83EDC-2F66-9408-7F46-BA4C2CEF69A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203469" y="195998"/>
                  <a:ext cx="226080" cy="53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50C1BA-F5BC-49BB-FFF6-CD13BC287A54}"/>
              </a:ext>
            </a:extLst>
          </p:cNvPr>
          <p:cNvGrpSpPr/>
          <p:nvPr/>
        </p:nvGrpSpPr>
        <p:grpSpPr>
          <a:xfrm>
            <a:off x="1979640" y="2176560"/>
            <a:ext cx="154440" cy="115560"/>
            <a:chOff x="1976629" y="1564358"/>
            <a:chExt cx="154440" cy="11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5E0C5FC-DFAF-4E7C-F862-A15234AAE05F}"/>
                    </a:ext>
                  </a:extLst>
                </p14:cNvPr>
                <p14:cNvContentPartPr/>
                <p14:nvPr/>
              </p14:nvContentPartPr>
              <p14:xfrm>
                <a:off x="1976989" y="1564358"/>
                <a:ext cx="136440" cy="2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5E0C5FC-DFAF-4E7C-F862-A15234AAE05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967989" y="1555718"/>
                  <a:ext cx="154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A82C937-3DED-6803-03D8-516D09FBE068}"/>
                    </a:ext>
                  </a:extLst>
                </p14:cNvPr>
                <p14:cNvContentPartPr/>
                <p14:nvPr/>
              </p14:nvContentPartPr>
              <p14:xfrm>
                <a:off x="1976629" y="1679558"/>
                <a:ext cx="15444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A82C937-3DED-6803-03D8-516D09FBE06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67989" y="1670558"/>
                  <a:ext cx="172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0508597-6101-9587-2857-0A5DECEA1307}"/>
              </a:ext>
            </a:extLst>
          </p:cNvPr>
          <p:cNvGrpSpPr/>
          <p:nvPr/>
        </p:nvGrpSpPr>
        <p:grpSpPr>
          <a:xfrm>
            <a:off x="2403720" y="1832040"/>
            <a:ext cx="341280" cy="658800"/>
            <a:chOff x="2400709" y="1219838"/>
            <a:chExt cx="341280" cy="65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CDCA128-3BD5-1643-7F5A-83B68694B33D}"/>
                    </a:ext>
                  </a:extLst>
                </p14:cNvPr>
                <p14:cNvContentPartPr/>
                <p14:nvPr/>
              </p14:nvContentPartPr>
              <p14:xfrm>
                <a:off x="2545069" y="1219838"/>
                <a:ext cx="360" cy="201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CDCA128-3BD5-1643-7F5A-83B68694B33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536069" y="1210838"/>
                  <a:ext cx="180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286EA05-2A11-90BF-FA9B-D527D687183F}"/>
                    </a:ext>
                  </a:extLst>
                </p14:cNvPr>
                <p14:cNvContentPartPr/>
                <p14:nvPr/>
              </p14:nvContentPartPr>
              <p14:xfrm>
                <a:off x="2400709" y="1469678"/>
                <a:ext cx="28440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286EA05-2A11-90BF-FA9B-D527D687183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392069" y="1461038"/>
                  <a:ext cx="302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D0B920E-BAA6-0AB5-3043-EF8FE2D3A4D6}"/>
                    </a:ext>
                  </a:extLst>
                </p14:cNvPr>
                <p14:cNvContentPartPr/>
                <p14:nvPr/>
              </p14:nvContentPartPr>
              <p14:xfrm>
                <a:off x="2413669" y="1599998"/>
                <a:ext cx="251640" cy="2786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D0B920E-BAA6-0AB5-3043-EF8FE2D3A4D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404669" y="1590998"/>
                  <a:ext cx="2692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0E67FBA-6B0D-441B-7AC7-77FD00423FEC}"/>
                    </a:ext>
                  </a:extLst>
                </p14:cNvPr>
                <p14:cNvContentPartPr/>
                <p14:nvPr/>
              </p14:nvContentPartPr>
              <p14:xfrm>
                <a:off x="2605909" y="1651478"/>
                <a:ext cx="136080" cy="210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0E67FBA-6B0D-441B-7AC7-77FD00423F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596909" y="1642838"/>
                  <a:ext cx="153720" cy="22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8040BE5-D84A-A5F6-78DA-0E8A9D84F229}"/>
              </a:ext>
            </a:extLst>
          </p:cNvPr>
          <p:cNvGrpSpPr/>
          <p:nvPr/>
        </p:nvGrpSpPr>
        <p:grpSpPr>
          <a:xfrm>
            <a:off x="2947680" y="1588320"/>
            <a:ext cx="2207880" cy="1016640"/>
            <a:chOff x="2944669" y="976118"/>
            <a:chExt cx="2207880" cy="101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DD3BEAC-5B83-EA9F-8B71-E1D1F16371E5}"/>
                    </a:ext>
                  </a:extLst>
                </p14:cNvPr>
                <p14:cNvContentPartPr/>
                <p14:nvPr/>
              </p14:nvContentPartPr>
              <p14:xfrm>
                <a:off x="2944669" y="1115078"/>
                <a:ext cx="177480" cy="877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DD3BEAC-5B83-EA9F-8B71-E1D1F16371E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935669" y="1106438"/>
                  <a:ext cx="195120" cy="89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5320DA2-8BC3-1007-D526-C7721EC22AB4}"/>
                    </a:ext>
                  </a:extLst>
                </p14:cNvPr>
                <p14:cNvContentPartPr/>
                <p14:nvPr/>
              </p14:nvContentPartPr>
              <p14:xfrm>
                <a:off x="3140149" y="1176278"/>
                <a:ext cx="2880" cy="73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5320DA2-8BC3-1007-D526-C7721EC22AB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31149" y="1167638"/>
                  <a:ext cx="205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4A0AE74-9690-5E2D-D5C7-E960B3A6321C}"/>
                    </a:ext>
                  </a:extLst>
                </p14:cNvPr>
                <p14:cNvContentPartPr/>
                <p14:nvPr/>
              </p14:nvContentPartPr>
              <p14:xfrm>
                <a:off x="3142309" y="1607918"/>
                <a:ext cx="360" cy="194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4A0AE74-9690-5E2D-D5C7-E960B3A6321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133669" y="1599278"/>
                  <a:ext cx="180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F7933A3-622C-84C7-1687-65E883E98691}"/>
                    </a:ext>
                  </a:extLst>
                </p14:cNvPr>
                <p14:cNvContentPartPr/>
                <p14:nvPr/>
              </p14:nvContentPartPr>
              <p14:xfrm>
                <a:off x="3142309" y="1257638"/>
                <a:ext cx="360" cy="1159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F7933A3-622C-84C7-1687-65E883E9869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133669" y="1248998"/>
                  <a:ext cx="18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E0C9957-9B2C-D55F-6B0A-C827ADCDDEEA}"/>
                    </a:ext>
                  </a:extLst>
                </p14:cNvPr>
                <p14:cNvContentPartPr/>
                <p14:nvPr/>
              </p14:nvContentPartPr>
              <p14:xfrm>
                <a:off x="3276949" y="1184918"/>
                <a:ext cx="122400" cy="702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E0C9957-9B2C-D55F-6B0A-C827ADCDDEE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267949" y="1175918"/>
                  <a:ext cx="140040" cy="72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122A8BD-827F-653C-7CED-B81399D7A2EE}"/>
                    </a:ext>
                  </a:extLst>
                </p14:cNvPr>
                <p14:cNvContentPartPr/>
                <p14:nvPr/>
              </p14:nvContentPartPr>
              <p14:xfrm>
                <a:off x="3585829" y="1601798"/>
                <a:ext cx="155880" cy="73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122A8BD-827F-653C-7CED-B81399D7A2E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77189" y="1592798"/>
                  <a:ext cx="1735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B8A81F5-9522-2B32-0DBF-F6440B3571EF}"/>
                    </a:ext>
                  </a:extLst>
                </p14:cNvPr>
                <p14:cNvContentPartPr/>
                <p14:nvPr/>
              </p14:nvContentPartPr>
              <p14:xfrm>
                <a:off x="3635509" y="1605398"/>
                <a:ext cx="90000" cy="109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B8A81F5-9522-2B32-0DBF-F6440B3571E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626869" y="1596398"/>
                  <a:ext cx="1076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0031E16-6876-C58B-059B-EDE86FCCD5EC}"/>
                    </a:ext>
                  </a:extLst>
                </p14:cNvPr>
                <p14:cNvContentPartPr/>
                <p14:nvPr/>
              </p14:nvContentPartPr>
              <p14:xfrm>
                <a:off x="3548389" y="1486238"/>
                <a:ext cx="313560" cy="276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0031E16-6876-C58B-059B-EDE86FCCD5E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539389" y="1477238"/>
                  <a:ext cx="3312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E046B00-5EBF-17F8-736A-E24B5B7EB115}"/>
                    </a:ext>
                  </a:extLst>
                </p14:cNvPr>
                <p14:cNvContentPartPr/>
                <p14:nvPr/>
              </p14:nvContentPartPr>
              <p14:xfrm>
                <a:off x="4135909" y="1244678"/>
                <a:ext cx="2880" cy="179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E046B00-5EBF-17F8-736A-E24B5B7EB11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26909" y="1235678"/>
                  <a:ext cx="205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CE555DA-8D25-FA50-7418-EAD63B9A0734}"/>
                    </a:ext>
                  </a:extLst>
                </p14:cNvPr>
                <p14:cNvContentPartPr/>
                <p14:nvPr/>
              </p14:nvContentPartPr>
              <p14:xfrm>
                <a:off x="4002709" y="1424678"/>
                <a:ext cx="384480" cy="136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CE555DA-8D25-FA50-7418-EAD63B9A073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994069" y="1416038"/>
                  <a:ext cx="4021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66EA641-565E-9302-F1DF-1DB63CE1BC4C}"/>
                    </a:ext>
                  </a:extLst>
                </p14:cNvPr>
                <p14:cNvContentPartPr/>
                <p14:nvPr/>
              </p14:nvContentPartPr>
              <p14:xfrm>
                <a:off x="4085149" y="1494518"/>
                <a:ext cx="313920" cy="264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66EA641-565E-9302-F1DF-1DB63CE1BC4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76509" y="1485518"/>
                  <a:ext cx="33156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D96DE39-5958-C573-E288-3B0A12F1EA7A}"/>
                    </a:ext>
                  </a:extLst>
                </p14:cNvPr>
                <p14:cNvContentPartPr/>
                <p14:nvPr/>
              </p14:nvContentPartPr>
              <p14:xfrm>
                <a:off x="4272709" y="1571558"/>
                <a:ext cx="174600" cy="185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D96DE39-5958-C573-E288-3B0A12F1EA7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263709" y="1562918"/>
                  <a:ext cx="1922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ECC44D9-CA63-F30E-D6FB-1C570F51BAA0}"/>
                    </a:ext>
                  </a:extLst>
                </p14:cNvPr>
                <p14:cNvContentPartPr/>
                <p14:nvPr/>
              </p14:nvContentPartPr>
              <p14:xfrm>
                <a:off x="4616149" y="976118"/>
                <a:ext cx="146160" cy="9111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ECC44D9-CA63-F30E-D6FB-1C570F51BAA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07509" y="967478"/>
                  <a:ext cx="163800" cy="9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DFDBA17-D3A2-9D4D-FD43-E9627801CD58}"/>
                    </a:ext>
                  </a:extLst>
                </p14:cNvPr>
                <p14:cNvContentPartPr/>
                <p14:nvPr/>
              </p14:nvContentPartPr>
              <p14:xfrm>
                <a:off x="4810189" y="1163318"/>
                <a:ext cx="360" cy="195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DFDBA17-D3A2-9D4D-FD43-E9627801CD5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01549" y="1154678"/>
                  <a:ext cx="180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EAD439F-9E00-C4EB-9F00-E736E214D91C}"/>
                    </a:ext>
                  </a:extLst>
                </p14:cNvPr>
                <p14:cNvContentPartPr/>
                <p14:nvPr/>
              </p14:nvContentPartPr>
              <p14:xfrm>
                <a:off x="4751509" y="1612238"/>
                <a:ext cx="114480" cy="2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EAD439F-9E00-C4EB-9F00-E736E214D91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742509" y="1603598"/>
                  <a:ext cx="132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E7BE1A6-0D62-7CC7-D9BF-AF2C1791298B}"/>
                    </a:ext>
                  </a:extLst>
                </p14:cNvPr>
                <p14:cNvContentPartPr/>
                <p14:nvPr/>
              </p14:nvContentPartPr>
              <p14:xfrm>
                <a:off x="4960669" y="1511078"/>
                <a:ext cx="2880" cy="295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E7BE1A6-0D62-7CC7-D9BF-AF2C1791298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951669" y="1502438"/>
                  <a:ext cx="205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16AC91B-01A4-6737-E618-F43FDC7545CC}"/>
                    </a:ext>
                  </a:extLst>
                </p14:cNvPr>
                <p14:cNvContentPartPr/>
                <p14:nvPr/>
              </p14:nvContentPartPr>
              <p14:xfrm>
                <a:off x="4958149" y="1147118"/>
                <a:ext cx="194400" cy="641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16AC91B-01A4-6737-E618-F43FDC7545C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949149" y="1138118"/>
                  <a:ext cx="212040" cy="65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629414C-AC61-1A5C-30FE-ACAB516FF2B6}"/>
              </a:ext>
            </a:extLst>
          </p:cNvPr>
          <p:cNvGrpSpPr/>
          <p:nvPr/>
        </p:nvGrpSpPr>
        <p:grpSpPr>
          <a:xfrm>
            <a:off x="5375520" y="1918440"/>
            <a:ext cx="133560" cy="107640"/>
            <a:chOff x="5372509" y="1306238"/>
            <a:chExt cx="133560" cy="10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ED26C1E-0F74-173A-5B79-D3D45ABA6318}"/>
                    </a:ext>
                  </a:extLst>
                </p14:cNvPr>
                <p14:cNvContentPartPr/>
                <p14:nvPr/>
              </p14:nvContentPartPr>
              <p14:xfrm>
                <a:off x="5372509" y="1306238"/>
                <a:ext cx="11556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ED26C1E-0F74-173A-5B79-D3D45ABA631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363509" y="1297238"/>
                  <a:ext cx="133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166F1AD-F8D9-A0C4-7B8A-C0BAE6D5375B}"/>
                    </a:ext>
                  </a:extLst>
                </p14:cNvPr>
                <p14:cNvContentPartPr/>
                <p14:nvPr/>
              </p14:nvContentPartPr>
              <p14:xfrm>
                <a:off x="5409949" y="1410998"/>
                <a:ext cx="96120" cy="2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166F1AD-F8D9-A0C4-7B8A-C0BAE6D5375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400949" y="1402358"/>
                  <a:ext cx="11376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7D3FA4A-56BB-BA70-26B1-1C9F8FA98A75}"/>
              </a:ext>
            </a:extLst>
          </p:cNvPr>
          <p:cNvGrpSpPr/>
          <p:nvPr/>
        </p:nvGrpSpPr>
        <p:grpSpPr>
          <a:xfrm>
            <a:off x="5790600" y="1724040"/>
            <a:ext cx="236880" cy="698040"/>
            <a:chOff x="5787589" y="1111838"/>
            <a:chExt cx="236880" cy="69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472F65A-F363-9144-1BF9-F15576C3A3D5}"/>
                    </a:ext>
                  </a:extLst>
                </p14:cNvPr>
                <p14:cNvContentPartPr/>
                <p14:nvPr/>
              </p14:nvContentPartPr>
              <p14:xfrm>
                <a:off x="5929069" y="1111838"/>
                <a:ext cx="360" cy="878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472F65A-F363-9144-1BF9-F15576C3A3D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20069" y="1103198"/>
                  <a:ext cx="180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7253D56-F1DC-DA3C-2390-17C05A0EC0D3}"/>
                    </a:ext>
                  </a:extLst>
                </p14:cNvPr>
                <p14:cNvContentPartPr/>
                <p14:nvPr/>
              </p14:nvContentPartPr>
              <p14:xfrm>
                <a:off x="5921869" y="1212278"/>
                <a:ext cx="36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7253D56-F1DC-DA3C-2390-17C05A0EC0D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912869" y="12036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EA7FA2E-779D-5D8A-58B0-C38ABD652D07}"/>
                    </a:ext>
                  </a:extLst>
                </p14:cNvPr>
                <p14:cNvContentPartPr/>
                <p14:nvPr/>
              </p14:nvContentPartPr>
              <p14:xfrm>
                <a:off x="5787589" y="1328558"/>
                <a:ext cx="236880" cy="2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EA7FA2E-779D-5D8A-58B0-C38ABD652D0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778589" y="1319918"/>
                  <a:ext cx="254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2BD1DDD-6B71-4089-7B9A-B5C7E448053A}"/>
                    </a:ext>
                  </a:extLst>
                </p14:cNvPr>
                <p14:cNvContentPartPr/>
                <p14:nvPr/>
              </p14:nvContentPartPr>
              <p14:xfrm>
                <a:off x="5801269" y="1471838"/>
                <a:ext cx="199080" cy="338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2BD1DDD-6B71-4089-7B9A-B5C7E448053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792629" y="1463198"/>
                  <a:ext cx="216720" cy="35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2402F62-FDA1-CD45-E3AA-8E61F4034B68}"/>
              </a:ext>
            </a:extLst>
          </p:cNvPr>
          <p:cNvGrpSpPr/>
          <p:nvPr/>
        </p:nvGrpSpPr>
        <p:grpSpPr>
          <a:xfrm>
            <a:off x="6280560" y="1566360"/>
            <a:ext cx="587160" cy="1112040"/>
            <a:chOff x="6277549" y="954158"/>
            <a:chExt cx="587160" cy="111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476713C-2611-187C-42B4-52C3596F89D4}"/>
                    </a:ext>
                  </a:extLst>
                </p14:cNvPr>
                <p14:cNvContentPartPr/>
                <p14:nvPr/>
              </p14:nvContentPartPr>
              <p14:xfrm>
                <a:off x="6277549" y="954158"/>
                <a:ext cx="155520" cy="11120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476713C-2611-187C-42B4-52C3596F89D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268549" y="945158"/>
                  <a:ext cx="173160" cy="11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089F2F3-82ED-60B6-E749-547D2E9F9D3E}"/>
                    </a:ext>
                  </a:extLst>
                </p14:cNvPr>
                <p14:cNvContentPartPr/>
                <p14:nvPr/>
              </p14:nvContentPartPr>
              <p14:xfrm>
                <a:off x="6458629" y="970718"/>
                <a:ext cx="360" cy="1328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089F2F3-82ED-60B6-E749-547D2E9F9D3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449989" y="961718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8353EBD-A22D-A02D-B54E-F796E98D97AD}"/>
                    </a:ext>
                  </a:extLst>
                </p14:cNvPr>
                <p14:cNvContentPartPr/>
                <p14:nvPr/>
              </p14:nvContentPartPr>
              <p14:xfrm>
                <a:off x="6419029" y="1336478"/>
                <a:ext cx="79920" cy="2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8353EBD-A22D-A02D-B54E-F796E98D97A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10389" y="1327838"/>
                  <a:ext cx="97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77BE65F-D362-7E57-F03A-2969520703BF}"/>
                    </a:ext>
                  </a:extLst>
                </p14:cNvPr>
                <p14:cNvContentPartPr/>
                <p14:nvPr/>
              </p14:nvContentPartPr>
              <p14:xfrm>
                <a:off x="6607309" y="1212998"/>
                <a:ext cx="360" cy="223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77BE65F-D362-7E57-F03A-2969520703B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598669" y="1204358"/>
                  <a:ext cx="180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DF4418A-EB5F-97A9-0D3B-50DE3A66BC4A}"/>
                    </a:ext>
                  </a:extLst>
                </p14:cNvPr>
                <p14:cNvContentPartPr/>
                <p14:nvPr/>
              </p14:nvContentPartPr>
              <p14:xfrm>
                <a:off x="6519829" y="1531958"/>
                <a:ext cx="360" cy="101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DF4418A-EB5F-97A9-0D3B-50DE3A66BC4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511189" y="1523318"/>
                  <a:ext cx="180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69029A3-A567-7BF3-706C-993EF8E7DFA0}"/>
                    </a:ext>
                  </a:extLst>
                </p14:cNvPr>
                <p14:cNvContentPartPr/>
                <p14:nvPr/>
              </p14:nvContentPartPr>
              <p14:xfrm>
                <a:off x="6478789" y="1785398"/>
                <a:ext cx="92520" cy="2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69029A3-A567-7BF3-706C-993EF8E7DFA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470149" y="1776758"/>
                  <a:ext cx="110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3CEB230-633F-B460-A57F-1D0626DC21BA}"/>
                    </a:ext>
                  </a:extLst>
                </p14:cNvPr>
                <p14:cNvContentPartPr/>
                <p14:nvPr/>
              </p14:nvContentPartPr>
              <p14:xfrm>
                <a:off x="6644389" y="1717718"/>
                <a:ext cx="8640" cy="159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3CEB230-633F-B460-A57F-1D0626DC21B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635749" y="1708718"/>
                  <a:ext cx="262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9F1387D-3BB3-B526-4921-2F64785B89C1}"/>
                    </a:ext>
                  </a:extLst>
                </p14:cNvPr>
                <p14:cNvContentPartPr/>
                <p14:nvPr/>
              </p14:nvContentPartPr>
              <p14:xfrm>
                <a:off x="6684349" y="1051718"/>
                <a:ext cx="180360" cy="980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9F1387D-3BB3-B526-4921-2F64785B89C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675709" y="1043078"/>
                  <a:ext cx="198000" cy="99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52EEE74-AA0D-7F9E-FFB9-2C72E02962D2}"/>
              </a:ext>
            </a:extLst>
          </p:cNvPr>
          <p:cNvGrpSpPr/>
          <p:nvPr/>
        </p:nvGrpSpPr>
        <p:grpSpPr>
          <a:xfrm>
            <a:off x="1008360" y="3223800"/>
            <a:ext cx="479880" cy="498600"/>
            <a:chOff x="1005349" y="2611598"/>
            <a:chExt cx="479880" cy="4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AF61484-CF6C-CD88-57CA-64023CDD6BF7}"/>
                    </a:ext>
                  </a:extLst>
                </p14:cNvPr>
                <p14:cNvContentPartPr/>
                <p14:nvPr/>
              </p14:nvContentPartPr>
              <p14:xfrm>
                <a:off x="1005349" y="2611598"/>
                <a:ext cx="202320" cy="498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AF61484-CF6C-CD88-57CA-64023CDD6BF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96709" y="2602598"/>
                  <a:ext cx="21996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F20968B-AC93-7405-3ECE-375C6B9DCCE8}"/>
                    </a:ext>
                  </a:extLst>
                </p14:cNvPr>
                <p14:cNvContentPartPr/>
                <p14:nvPr/>
              </p14:nvContentPartPr>
              <p14:xfrm>
                <a:off x="1342669" y="2848478"/>
                <a:ext cx="11592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F20968B-AC93-7405-3ECE-375C6B9DCCE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333669" y="2839838"/>
                  <a:ext cx="133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EA69F78-CA12-77F1-07AB-70725F2F803D}"/>
                    </a:ext>
                  </a:extLst>
                </p14:cNvPr>
                <p14:cNvContentPartPr/>
                <p14:nvPr/>
              </p14:nvContentPartPr>
              <p14:xfrm>
                <a:off x="1361389" y="2958638"/>
                <a:ext cx="12384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EA69F78-CA12-77F1-07AB-70725F2F803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352749" y="2949638"/>
                  <a:ext cx="1414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32E1EA9-40C5-2E2C-6E9B-0ADE3130AA85}"/>
              </a:ext>
            </a:extLst>
          </p:cNvPr>
          <p:cNvGrpSpPr/>
          <p:nvPr/>
        </p:nvGrpSpPr>
        <p:grpSpPr>
          <a:xfrm>
            <a:off x="1769400" y="3113640"/>
            <a:ext cx="1352880" cy="542880"/>
            <a:chOff x="1766389" y="2501438"/>
            <a:chExt cx="1352880" cy="54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F124B2E-FD0A-4D98-4499-5EB27BCA37B4}"/>
                    </a:ext>
                  </a:extLst>
                </p14:cNvPr>
                <p14:cNvContentPartPr/>
                <p14:nvPr/>
              </p14:nvContentPartPr>
              <p14:xfrm>
                <a:off x="1766389" y="2606918"/>
                <a:ext cx="9360" cy="4374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F124B2E-FD0A-4D98-4499-5EB27BCA37B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757389" y="2598278"/>
                  <a:ext cx="2700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B94A4B6-ABBA-4134-7A97-2544CADAF6D1}"/>
                    </a:ext>
                  </a:extLst>
                </p14:cNvPr>
                <p14:cNvContentPartPr/>
                <p14:nvPr/>
              </p14:nvContentPartPr>
              <p14:xfrm>
                <a:off x="1884469" y="2717438"/>
                <a:ext cx="167400" cy="702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B94A4B6-ABBA-4134-7A97-2544CADAF6D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875469" y="2708438"/>
                  <a:ext cx="1850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FC5CF82-CFA2-E1DD-A300-31FC9C3A34BD}"/>
                    </a:ext>
                  </a:extLst>
                </p14:cNvPr>
                <p14:cNvContentPartPr/>
                <p14:nvPr/>
              </p14:nvContentPartPr>
              <p14:xfrm>
                <a:off x="1975549" y="2656238"/>
                <a:ext cx="360" cy="288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FC5CF82-CFA2-E1DD-A300-31FC9C3A34B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966549" y="2647238"/>
                  <a:ext cx="1800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79F6C69-4235-A410-A0C9-03310B0C8A1A}"/>
                    </a:ext>
                  </a:extLst>
                </p14:cNvPr>
                <p14:cNvContentPartPr/>
                <p14:nvPr/>
              </p14:nvContentPartPr>
              <p14:xfrm>
                <a:off x="2100109" y="2619518"/>
                <a:ext cx="153720" cy="3304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79F6C69-4235-A410-A0C9-03310B0C8A1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091109" y="2610878"/>
                  <a:ext cx="17136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76AEEA3-A675-F251-DF8D-EC6431DD8E3E}"/>
                    </a:ext>
                  </a:extLst>
                </p14:cNvPr>
                <p14:cNvContentPartPr/>
                <p14:nvPr/>
              </p14:nvContentPartPr>
              <p14:xfrm>
                <a:off x="1845589" y="2651558"/>
                <a:ext cx="219600" cy="1022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76AEEA3-A675-F251-DF8D-EC6431DD8E3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836949" y="2642558"/>
                  <a:ext cx="2372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9FFA063-01DC-1999-A62C-8C80220C0E25}"/>
                    </a:ext>
                  </a:extLst>
                </p14:cNvPr>
                <p14:cNvContentPartPr/>
                <p14:nvPr/>
              </p14:nvContentPartPr>
              <p14:xfrm>
                <a:off x="2394589" y="2548958"/>
                <a:ext cx="196920" cy="389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9FFA063-01DC-1999-A62C-8C80220C0E2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385589" y="2539958"/>
                  <a:ext cx="21456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78C4773-CDDF-6F3A-38A7-84CE4967E29A}"/>
                    </a:ext>
                  </a:extLst>
                </p14:cNvPr>
                <p14:cNvContentPartPr/>
                <p14:nvPr/>
              </p14:nvContentPartPr>
              <p14:xfrm>
                <a:off x="2596909" y="2601518"/>
                <a:ext cx="179280" cy="2012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78C4773-CDDF-6F3A-38A7-84CE4967E29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587909" y="2592518"/>
                  <a:ext cx="1969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A5E2F37-C373-60F4-D9EA-360201AEEF6A}"/>
                    </a:ext>
                  </a:extLst>
                </p14:cNvPr>
                <p14:cNvContentPartPr/>
                <p14:nvPr/>
              </p14:nvContentPartPr>
              <p14:xfrm>
                <a:off x="2693389" y="2618078"/>
                <a:ext cx="14040" cy="309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A5E2F37-C373-60F4-D9EA-360201AEEF6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684749" y="2609078"/>
                  <a:ext cx="316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535492A-550A-EB68-610C-CFF37A222489}"/>
                    </a:ext>
                  </a:extLst>
                </p14:cNvPr>
                <p14:cNvContentPartPr/>
                <p14:nvPr/>
              </p14:nvContentPartPr>
              <p14:xfrm>
                <a:off x="2902909" y="2501438"/>
                <a:ext cx="2880" cy="512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535492A-550A-EB68-610C-CFF37A22248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894269" y="2492798"/>
                  <a:ext cx="20520" cy="53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8C2568E-D6CE-3EA0-9CA0-42E03AB00A25}"/>
                    </a:ext>
                  </a:extLst>
                </p14:cNvPr>
                <p14:cNvContentPartPr/>
                <p14:nvPr/>
              </p14:nvContentPartPr>
              <p14:xfrm>
                <a:off x="3005509" y="2688278"/>
                <a:ext cx="113760" cy="2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8C2568E-D6CE-3EA0-9CA0-42E03AB00A2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996509" y="2679278"/>
                  <a:ext cx="131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F306A47-1E28-6841-1299-07BBACCE00A8}"/>
                    </a:ext>
                  </a:extLst>
                </p14:cNvPr>
                <p14:cNvContentPartPr/>
                <p14:nvPr/>
              </p14:nvContentPartPr>
              <p14:xfrm>
                <a:off x="3013069" y="2819678"/>
                <a:ext cx="93600" cy="2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F306A47-1E28-6841-1299-07BBACCE00A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004429" y="2811038"/>
                  <a:ext cx="1112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D079998-0A69-BFA4-7098-79E2C5E31419}"/>
              </a:ext>
            </a:extLst>
          </p:cNvPr>
          <p:cNvGrpSpPr/>
          <p:nvPr/>
        </p:nvGrpSpPr>
        <p:grpSpPr>
          <a:xfrm>
            <a:off x="3481560" y="2988000"/>
            <a:ext cx="761040" cy="807480"/>
            <a:chOff x="3478549" y="2375798"/>
            <a:chExt cx="761040" cy="80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3483870-675C-4C4F-250F-A0C7AEAA6D7D}"/>
                    </a:ext>
                  </a:extLst>
                </p14:cNvPr>
                <p14:cNvContentPartPr/>
                <p14:nvPr/>
              </p14:nvContentPartPr>
              <p14:xfrm>
                <a:off x="3629749" y="2502158"/>
                <a:ext cx="360" cy="126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3483870-675C-4C4F-250F-A0C7AEAA6D7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620749" y="2493158"/>
                  <a:ext cx="180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DF90EB9F-A5E7-FE7F-8785-48938CB1C6A2}"/>
                    </a:ext>
                  </a:extLst>
                </p14:cNvPr>
                <p14:cNvContentPartPr/>
                <p14:nvPr/>
              </p14:nvContentPartPr>
              <p14:xfrm>
                <a:off x="3478549" y="2749478"/>
                <a:ext cx="391320" cy="439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DF90EB9F-A5E7-FE7F-8785-48938CB1C6A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469549" y="2740478"/>
                  <a:ext cx="4089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A1CB367-B758-F30D-EA58-F480DE6B237C}"/>
                    </a:ext>
                  </a:extLst>
                </p14:cNvPr>
                <p14:cNvContentPartPr/>
                <p14:nvPr/>
              </p14:nvContentPartPr>
              <p14:xfrm>
                <a:off x="3663229" y="2834798"/>
                <a:ext cx="215280" cy="207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A1CB367-B758-F30D-EA58-F480DE6B237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654589" y="2825798"/>
                  <a:ext cx="2329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CE89F96-B684-0397-A40D-C952E4CE445B}"/>
                    </a:ext>
                  </a:extLst>
                </p14:cNvPr>
                <p14:cNvContentPartPr/>
                <p14:nvPr/>
              </p14:nvContentPartPr>
              <p14:xfrm>
                <a:off x="3849709" y="2934518"/>
                <a:ext cx="360" cy="223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CE89F96-B684-0397-A40D-C952E4CE445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841069" y="2925878"/>
                  <a:ext cx="180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FEE79BC-D760-368A-2B67-6BBDB17CF9F4}"/>
                    </a:ext>
                  </a:extLst>
                </p14:cNvPr>
                <p14:cNvContentPartPr/>
                <p14:nvPr/>
              </p14:nvContentPartPr>
              <p14:xfrm>
                <a:off x="4067149" y="2375798"/>
                <a:ext cx="172440" cy="8074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FEE79BC-D760-368A-2B67-6BBDB17CF9F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058509" y="2366798"/>
                  <a:ext cx="190080" cy="82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1D278596-8423-8CC5-DB13-DEFCAFC04321}"/>
                  </a:ext>
                </a:extLst>
              </p14:cNvPr>
              <p14:cNvContentPartPr/>
              <p14:nvPr/>
            </p14:nvContentPartPr>
            <p14:xfrm>
              <a:off x="5337360" y="2967480"/>
              <a:ext cx="2880" cy="2962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1D278596-8423-8CC5-DB13-DEFCAFC04321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328360" y="2958480"/>
                <a:ext cx="20520" cy="31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A0E2C9B-0B7B-922C-AEE1-732D5ED1B0D4}"/>
              </a:ext>
            </a:extLst>
          </p:cNvPr>
          <p:cNvGrpSpPr/>
          <p:nvPr/>
        </p:nvGrpSpPr>
        <p:grpSpPr>
          <a:xfrm>
            <a:off x="5174640" y="3371760"/>
            <a:ext cx="163800" cy="198720"/>
            <a:chOff x="5171629" y="2759558"/>
            <a:chExt cx="163800" cy="19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C9C26AD-2168-4939-86A0-A91543D7CC59}"/>
                    </a:ext>
                  </a:extLst>
                </p14:cNvPr>
                <p14:cNvContentPartPr/>
                <p14:nvPr/>
              </p14:nvContentPartPr>
              <p14:xfrm>
                <a:off x="5171629" y="2866838"/>
                <a:ext cx="136440" cy="12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C9C26AD-2168-4939-86A0-A91543D7CC5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162989" y="2857838"/>
                  <a:ext cx="1540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1D95B39-C8A1-0770-D0EF-414043FC368C}"/>
                    </a:ext>
                  </a:extLst>
                </p14:cNvPr>
                <p14:cNvContentPartPr/>
                <p14:nvPr/>
              </p14:nvContentPartPr>
              <p14:xfrm>
                <a:off x="5329669" y="2759558"/>
                <a:ext cx="5760" cy="198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1D95B39-C8A1-0770-D0EF-414043FC368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320669" y="2750918"/>
                  <a:ext cx="23400" cy="21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397A16EE-D192-359B-5805-E1F8E2327FAC}"/>
                  </a:ext>
                </a:extLst>
              </p14:cNvPr>
              <p14:cNvContentPartPr/>
              <p14:nvPr/>
            </p14:nvContentPartPr>
            <p14:xfrm>
              <a:off x="5811840" y="3340800"/>
              <a:ext cx="7920" cy="14832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397A16EE-D192-359B-5805-E1F8E2327FAC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802840" y="3331800"/>
                <a:ext cx="25560" cy="16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8E80D62-A3DC-79C2-BD76-AE9330F53F3F}"/>
              </a:ext>
            </a:extLst>
          </p:cNvPr>
          <p:cNvGrpSpPr/>
          <p:nvPr/>
        </p:nvGrpSpPr>
        <p:grpSpPr>
          <a:xfrm>
            <a:off x="4203360" y="3072240"/>
            <a:ext cx="669240" cy="1095840"/>
            <a:chOff x="4200349" y="2460038"/>
            <a:chExt cx="669240" cy="109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B896579-8CDD-B9E6-20D7-9EA504654BA8}"/>
                    </a:ext>
                  </a:extLst>
                </p14:cNvPr>
                <p14:cNvContentPartPr/>
                <p14:nvPr/>
              </p14:nvContentPartPr>
              <p14:xfrm>
                <a:off x="4289629" y="2460038"/>
                <a:ext cx="360" cy="1807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B896579-8CDD-B9E6-20D7-9EA504654BA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280989" y="2451038"/>
                  <a:ext cx="180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91717E5-C37D-5CBA-83EF-934B2D097095}"/>
                    </a:ext>
                  </a:extLst>
                </p14:cNvPr>
                <p14:cNvContentPartPr/>
                <p14:nvPr/>
              </p14:nvContentPartPr>
              <p14:xfrm>
                <a:off x="4572229" y="2563718"/>
                <a:ext cx="122760" cy="2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91717E5-C37D-5CBA-83EF-934B2D09709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563229" y="2554718"/>
                  <a:ext cx="140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0D82C12-5825-BE7B-3128-BBECDE1C14D1}"/>
                    </a:ext>
                  </a:extLst>
                </p14:cNvPr>
                <p14:cNvContentPartPr/>
                <p14:nvPr/>
              </p14:nvContentPartPr>
              <p14:xfrm>
                <a:off x="4765549" y="2465438"/>
                <a:ext cx="360" cy="2282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0D82C12-5825-BE7B-3128-BBECDE1C14D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756549" y="2456438"/>
                  <a:ext cx="180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2C1B612-7207-EA0E-D79D-876FAD8044C5}"/>
                    </a:ext>
                  </a:extLst>
                </p14:cNvPr>
                <p14:cNvContentPartPr/>
                <p14:nvPr/>
              </p14:nvContentPartPr>
              <p14:xfrm>
                <a:off x="4200349" y="2903198"/>
                <a:ext cx="117720" cy="2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2C1B612-7207-EA0E-D79D-876FAD8044C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191349" y="2894558"/>
                  <a:ext cx="1353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E449318-E1DD-CC91-12AC-1DF107E86AA8}"/>
                    </a:ext>
                  </a:extLst>
                </p14:cNvPr>
                <p14:cNvContentPartPr/>
                <p14:nvPr/>
              </p14:nvContentPartPr>
              <p14:xfrm>
                <a:off x="4377469" y="2776118"/>
                <a:ext cx="360" cy="234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E449318-E1DD-CC91-12AC-1DF107E86AA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368829" y="2767478"/>
                  <a:ext cx="180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A64E28E-222F-218C-CA7E-0CAA0A52D1B4}"/>
                    </a:ext>
                  </a:extLst>
                </p14:cNvPr>
                <p14:cNvContentPartPr/>
                <p14:nvPr/>
              </p14:nvContentPartPr>
              <p14:xfrm>
                <a:off x="4793629" y="2762438"/>
                <a:ext cx="360" cy="2156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A64E28E-222F-218C-CA7E-0CAA0A52D1B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784989" y="2753798"/>
                  <a:ext cx="180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275E16A-CC66-4872-A0DA-E3F706367D6B}"/>
                    </a:ext>
                  </a:extLst>
                </p14:cNvPr>
                <p14:cNvContentPartPr/>
                <p14:nvPr/>
              </p14:nvContentPartPr>
              <p14:xfrm>
                <a:off x="4337509" y="3101198"/>
                <a:ext cx="360" cy="1749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275E16A-CC66-4872-A0DA-E3F706367D6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328869" y="3092558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4064385-013E-3390-3B0F-81BA43FCF472}"/>
                    </a:ext>
                  </a:extLst>
                </p14:cNvPr>
                <p14:cNvContentPartPr/>
                <p14:nvPr/>
              </p14:nvContentPartPr>
              <p14:xfrm>
                <a:off x="4606069" y="3163478"/>
                <a:ext cx="115560" cy="349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4064385-013E-3390-3B0F-81BA43FCF47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597069" y="3154838"/>
                  <a:ext cx="1332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2D6B60D-5CE7-4912-0FFE-74FA675378BE}"/>
                    </a:ext>
                  </a:extLst>
                </p14:cNvPr>
                <p14:cNvContentPartPr/>
                <p14:nvPr/>
              </p14:nvContentPartPr>
              <p14:xfrm>
                <a:off x="4785709" y="3083198"/>
                <a:ext cx="2880" cy="1512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2D6B60D-5CE7-4912-0FFE-74FA675378B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776709" y="3074198"/>
                  <a:ext cx="205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C2B790E-E58E-82C0-772D-23D51807A233}"/>
                    </a:ext>
                  </a:extLst>
                </p14:cNvPr>
                <p14:cNvContentPartPr/>
                <p14:nvPr/>
              </p14:nvContentPartPr>
              <p14:xfrm>
                <a:off x="4301149" y="3461558"/>
                <a:ext cx="118080" cy="28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C2B790E-E58E-82C0-772D-23D51807A23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292149" y="3452558"/>
                  <a:ext cx="135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EE4310E-349F-224A-ACD4-78FD29DA0A2E}"/>
                    </a:ext>
                  </a:extLst>
                </p14:cNvPr>
                <p14:cNvContentPartPr/>
                <p14:nvPr/>
              </p14:nvContentPartPr>
              <p14:xfrm>
                <a:off x="4477549" y="3335558"/>
                <a:ext cx="360" cy="2203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EE4310E-349F-224A-ACD4-78FD29DA0A2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468549" y="3326918"/>
                  <a:ext cx="180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52C1564C-C95D-BFF9-1901-0F5DA6FB4129}"/>
                    </a:ext>
                  </a:extLst>
                </p14:cNvPr>
                <p14:cNvContentPartPr/>
                <p14:nvPr/>
              </p14:nvContentPartPr>
              <p14:xfrm>
                <a:off x="4869229" y="3356438"/>
                <a:ext cx="360" cy="138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52C1564C-C95D-BFF9-1901-0F5DA6FB412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860589" y="3347438"/>
                  <a:ext cx="18000" cy="1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ACCC642-498C-E879-64B0-73D539B72E01}"/>
              </a:ext>
            </a:extLst>
          </p:cNvPr>
          <p:cNvGrpSpPr/>
          <p:nvPr/>
        </p:nvGrpSpPr>
        <p:grpSpPr>
          <a:xfrm>
            <a:off x="5194800" y="3661920"/>
            <a:ext cx="210960" cy="394920"/>
            <a:chOff x="5191789" y="3049718"/>
            <a:chExt cx="210960" cy="39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ADA5D22-F84D-05FA-67ED-28FCDF6B9078}"/>
                    </a:ext>
                  </a:extLst>
                </p14:cNvPr>
                <p14:cNvContentPartPr/>
                <p14:nvPr/>
              </p14:nvContentPartPr>
              <p14:xfrm>
                <a:off x="5301229" y="3049718"/>
                <a:ext cx="360" cy="1666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ADA5D22-F84D-05FA-67ED-28FCDF6B907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292229" y="3040718"/>
                  <a:ext cx="180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BBF049C-3C54-E590-4AFA-FBD3854B0146}"/>
                    </a:ext>
                  </a:extLst>
                </p14:cNvPr>
                <p14:cNvContentPartPr/>
                <p14:nvPr/>
              </p14:nvContentPartPr>
              <p14:xfrm>
                <a:off x="5191789" y="3308198"/>
                <a:ext cx="146880" cy="270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BBF049C-3C54-E590-4AFA-FBD3854B014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183149" y="3299198"/>
                  <a:ext cx="1645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5B2507D-789E-7D57-D380-ED452BCA0F27}"/>
                    </a:ext>
                  </a:extLst>
                </p14:cNvPr>
                <p14:cNvContentPartPr/>
                <p14:nvPr/>
              </p14:nvContentPartPr>
              <p14:xfrm>
                <a:off x="5399869" y="3248438"/>
                <a:ext cx="2880" cy="1962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5B2507D-789E-7D57-D380-ED452BCA0F2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391229" y="3239438"/>
                  <a:ext cx="20520" cy="21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C4052DC-B394-49B1-5FCF-1560BBFEE42B}"/>
              </a:ext>
            </a:extLst>
          </p:cNvPr>
          <p:cNvGrpSpPr/>
          <p:nvPr/>
        </p:nvGrpSpPr>
        <p:grpSpPr>
          <a:xfrm>
            <a:off x="5668200" y="2984760"/>
            <a:ext cx="492840" cy="1073160"/>
            <a:chOff x="5665189" y="2372558"/>
            <a:chExt cx="492840" cy="107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28DE944-BC78-8241-C0F2-E383D7757553}"/>
                    </a:ext>
                  </a:extLst>
                </p14:cNvPr>
                <p14:cNvContentPartPr/>
                <p14:nvPr/>
              </p14:nvContentPartPr>
              <p14:xfrm>
                <a:off x="5665189" y="2516918"/>
                <a:ext cx="113040" cy="190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28DE944-BC78-8241-C0F2-E383D775755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656189" y="2508278"/>
                  <a:ext cx="1306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85419AF-E02C-FAC3-B4DE-A9C5F1EF6BA5}"/>
                    </a:ext>
                  </a:extLst>
                </p14:cNvPr>
                <p14:cNvContentPartPr/>
                <p14:nvPr/>
              </p14:nvContentPartPr>
              <p14:xfrm>
                <a:off x="5891629" y="2373998"/>
                <a:ext cx="360" cy="2408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85419AF-E02C-FAC3-B4DE-A9C5F1EF6BA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882989" y="2364998"/>
                  <a:ext cx="180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145B8F2-1E94-6276-A7C1-6A428D599531}"/>
                    </a:ext>
                  </a:extLst>
                </p14:cNvPr>
                <p14:cNvContentPartPr/>
                <p14:nvPr/>
              </p14:nvContentPartPr>
              <p14:xfrm>
                <a:off x="5676709" y="3074918"/>
                <a:ext cx="129600" cy="10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145B8F2-1E94-6276-A7C1-6A428D59953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668069" y="3066278"/>
                  <a:ext cx="1472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B49239F-A09F-8333-3BEA-0905E8B75296}"/>
                    </a:ext>
                  </a:extLst>
                </p14:cNvPr>
                <p14:cNvContentPartPr/>
                <p14:nvPr/>
              </p14:nvContentPartPr>
              <p14:xfrm>
                <a:off x="5926909" y="2957198"/>
                <a:ext cx="2880" cy="1371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B49239F-A09F-8333-3BEA-0905E8B7529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918269" y="2948558"/>
                  <a:ext cx="205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C74FFF9-D5AF-6D95-9A6C-23689EA5164A}"/>
                    </a:ext>
                  </a:extLst>
                </p14:cNvPr>
                <p14:cNvContentPartPr/>
                <p14:nvPr/>
              </p14:nvContentPartPr>
              <p14:xfrm>
                <a:off x="5875069" y="3260678"/>
                <a:ext cx="2880" cy="1850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C74FFF9-D5AF-6D95-9A6C-23689EA5164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866069" y="3252038"/>
                  <a:ext cx="205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8509A63-A0CF-79C6-1F56-17AC323307B9}"/>
                    </a:ext>
                  </a:extLst>
                </p14:cNvPr>
                <p14:cNvContentPartPr/>
                <p14:nvPr/>
              </p14:nvContentPartPr>
              <p14:xfrm>
                <a:off x="6020149" y="2372558"/>
                <a:ext cx="137880" cy="847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8509A63-A0CF-79C6-1F56-17AC323307B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011509" y="2363918"/>
                  <a:ext cx="155520" cy="86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1ED3B155-FF4D-DB1B-1E5A-3D3CF41C3B9F}"/>
              </a:ext>
            </a:extLst>
          </p:cNvPr>
          <p:cNvGrpSpPr/>
          <p:nvPr/>
        </p:nvGrpSpPr>
        <p:grpSpPr>
          <a:xfrm>
            <a:off x="634680" y="4966200"/>
            <a:ext cx="700920" cy="396720"/>
            <a:chOff x="631669" y="4353998"/>
            <a:chExt cx="70092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31C3C60-7D78-C132-18EA-6D2D480BD9A8}"/>
                    </a:ext>
                  </a:extLst>
                </p14:cNvPr>
                <p14:cNvContentPartPr/>
                <p14:nvPr/>
              </p14:nvContentPartPr>
              <p14:xfrm>
                <a:off x="631669" y="4353998"/>
                <a:ext cx="252000" cy="2901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31C3C60-7D78-C132-18EA-6D2D480BD9A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23029" y="4344998"/>
                  <a:ext cx="2696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D3A0BD9-93F3-709C-F8A4-AD9817148F63}"/>
                    </a:ext>
                  </a:extLst>
                </p14:cNvPr>
                <p14:cNvContentPartPr/>
                <p14:nvPr/>
              </p14:nvContentPartPr>
              <p14:xfrm>
                <a:off x="895549" y="4524638"/>
                <a:ext cx="152280" cy="2260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D3A0BD9-93F3-709C-F8A4-AD9817148F6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86909" y="4515998"/>
                  <a:ext cx="1699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9321C12-DBED-B3DB-B45D-ED3480FDDA92}"/>
                    </a:ext>
                  </a:extLst>
                </p14:cNvPr>
                <p14:cNvContentPartPr/>
                <p14:nvPr/>
              </p14:nvContentPartPr>
              <p14:xfrm>
                <a:off x="902749" y="4635878"/>
                <a:ext cx="14292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9321C12-DBED-B3DB-B45D-ED3480FDDA9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93749" y="4626878"/>
                  <a:ext cx="16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1A463F5C-1514-F205-0574-8CCC8C2E8172}"/>
                    </a:ext>
                  </a:extLst>
                </p14:cNvPr>
                <p14:cNvContentPartPr/>
                <p14:nvPr/>
              </p14:nvContentPartPr>
              <p14:xfrm>
                <a:off x="1164829" y="4482518"/>
                <a:ext cx="167760" cy="72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1A463F5C-1514-F205-0574-8CCC8C2E817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56189" y="4473878"/>
                  <a:ext cx="1854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E4E5B2C-68F4-190F-0871-21EAD7658E73}"/>
                    </a:ext>
                  </a:extLst>
                </p14:cNvPr>
                <p14:cNvContentPartPr/>
                <p14:nvPr/>
              </p14:nvContentPartPr>
              <p14:xfrm>
                <a:off x="1194349" y="4603838"/>
                <a:ext cx="131040" cy="190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E4E5B2C-68F4-190F-0871-21EAD7658E73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85709" y="4594838"/>
                  <a:ext cx="14868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FFF3880-2E5F-684D-ECC6-F174C7B30934}"/>
              </a:ext>
            </a:extLst>
          </p:cNvPr>
          <p:cNvGrpSpPr/>
          <p:nvPr/>
        </p:nvGrpSpPr>
        <p:grpSpPr>
          <a:xfrm>
            <a:off x="1524600" y="4631040"/>
            <a:ext cx="871200" cy="886680"/>
            <a:chOff x="1521589" y="4018838"/>
            <a:chExt cx="871200" cy="88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19DEF8B-F8FF-5D05-122B-17B8E3769CC8}"/>
                    </a:ext>
                  </a:extLst>
                </p14:cNvPr>
                <p14:cNvContentPartPr/>
                <p14:nvPr/>
              </p14:nvContentPartPr>
              <p14:xfrm>
                <a:off x="1609429" y="4254278"/>
                <a:ext cx="2880" cy="2336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19DEF8B-F8FF-5D05-122B-17B8E3769CC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600789" y="4245638"/>
                  <a:ext cx="205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E8F0C22-FB09-180A-A12E-E3C00051B600}"/>
                    </a:ext>
                  </a:extLst>
                </p14:cNvPr>
                <p14:cNvContentPartPr/>
                <p14:nvPr/>
              </p14:nvContentPartPr>
              <p14:xfrm>
                <a:off x="1521589" y="4467038"/>
                <a:ext cx="352080" cy="496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E8F0C22-FB09-180A-A12E-E3C00051B60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512949" y="4458398"/>
                  <a:ext cx="369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752549C-7771-791C-8AD5-25444F9DC3B2}"/>
                    </a:ext>
                  </a:extLst>
                </p14:cNvPr>
                <p14:cNvContentPartPr/>
                <p14:nvPr/>
              </p14:nvContentPartPr>
              <p14:xfrm>
                <a:off x="1692589" y="4542278"/>
                <a:ext cx="206280" cy="110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752549C-7771-791C-8AD5-25444F9DC3B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683949" y="4533278"/>
                  <a:ext cx="2239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C7C9EC5-9E44-643C-02C6-1B3541E93DB2}"/>
                    </a:ext>
                  </a:extLst>
                </p14:cNvPr>
                <p14:cNvContentPartPr/>
                <p14:nvPr/>
              </p14:nvContentPartPr>
              <p14:xfrm>
                <a:off x="1833349" y="4530038"/>
                <a:ext cx="27360" cy="3351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C7C9EC5-9E44-643C-02C6-1B3541E93DB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824709" y="4521398"/>
                  <a:ext cx="4500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7088FBA-3FBD-5EE7-13AF-7F772260CCD8}"/>
                    </a:ext>
                  </a:extLst>
                </p14:cNvPr>
                <p14:cNvContentPartPr/>
                <p14:nvPr/>
              </p14:nvContentPartPr>
              <p14:xfrm>
                <a:off x="2053669" y="4018838"/>
                <a:ext cx="211680" cy="886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7088FBA-3FBD-5EE7-13AF-7F772260CCD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045029" y="4009838"/>
                  <a:ext cx="229320" cy="90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74E08F3-074C-719F-E940-520E35C5073E}"/>
                    </a:ext>
                  </a:extLst>
                </p14:cNvPr>
                <p14:cNvContentPartPr/>
                <p14:nvPr/>
              </p14:nvContentPartPr>
              <p14:xfrm>
                <a:off x="2204869" y="4108838"/>
                <a:ext cx="187920" cy="2552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74E08F3-074C-719F-E940-520E35C5073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195869" y="4099838"/>
                  <a:ext cx="205560" cy="27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C61605C9-2BA2-3533-DB28-46ECA2FEFA8D}"/>
                  </a:ext>
                </a:extLst>
              </p14:cNvPr>
              <p14:cNvContentPartPr/>
              <p14:nvPr/>
            </p14:nvContentPartPr>
            <p14:xfrm>
              <a:off x="2167200" y="5184000"/>
              <a:ext cx="254160" cy="26352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C61605C9-2BA2-3533-DB28-46ECA2FEFA8D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2158213" y="5175000"/>
                <a:ext cx="271775" cy="281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1D3871D5-2C2D-D696-E814-56BE8302E1EF}"/>
              </a:ext>
            </a:extLst>
          </p:cNvPr>
          <p:cNvGrpSpPr/>
          <p:nvPr/>
        </p:nvGrpSpPr>
        <p:grpSpPr>
          <a:xfrm>
            <a:off x="2852280" y="4690440"/>
            <a:ext cx="387720" cy="861840"/>
            <a:chOff x="2849269" y="4078238"/>
            <a:chExt cx="387720" cy="86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0A73E94-BEAB-17C0-1303-221C90E35B77}"/>
                    </a:ext>
                  </a:extLst>
                </p14:cNvPr>
                <p14:cNvContentPartPr/>
                <p14:nvPr/>
              </p14:nvContentPartPr>
              <p14:xfrm>
                <a:off x="2907589" y="4479998"/>
                <a:ext cx="203040" cy="3009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0A73E94-BEAB-17C0-1303-221C90E35B77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898949" y="4471358"/>
                  <a:ext cx="22068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B3876A53-E196-2015-B2A9-9ADFD59650B7}"/>
                    </a:ext>
                  </a:extLst>
                </p14:cNvPr>
                <p14:cNvContentPartPr/>
                <p14:nvPr/>
              </p14:nvContentPartPr>
              <p14:xfrm>
                <a:off x="2849269" y="4078238"/>
                <a:ext cx="152280" cy="2228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B3876A53-E196-2015-B2A9-9ADFD59650B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840629" y="4069598"/>
                  <a:ext cx="1699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C80C797-5E60-A1D1-957F-5EBD853A5DCB}"/>
                    </a:ext>
                  </a:extLst>
                </p14:cNvPr>
                <p14:cNvContentPartPr/>
                <p14:nvPr/>
              </p14:nvContentPartPr>
              <p14:xfrm>
                <a:off x="3082549" y="4110638"/>
                <a:ext cx="154440" cy="8294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C80C797-5E60-A1D1-957F-5EBD853A5DC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073909" y="4101638"/>
                  <a:ext cx="172080" cy="84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F764A8C-E387-295C-2A98-26BC7617E6AB}"/>
              </a:ext>
            </a:extLst>
          </p:cNvPr>
          <p:cNvGrpSpPr/>
          <p:nvPr/>
        </p:nvGrpSpPr>
        <p:grpSpPr>
          <a:xfrm>
            <a:off x="3493800" y="4929120"/>
            <a:ext cx="96120" cy="119520"/>
            <a:chOff x="3490789" y="4316918"/>
            <a:chExt cx="96120" cy="11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9E9CDF6-9CD6-4CEA-6F4F-F17978B71B24}"/>
                    </a:ext>
                  </a:extLst>
                </p14:cNvPr>
                <p14:cNvContentPartPr/>
                <p14:nvPr/>
              </p14:nvContentPartPr>
              <p14:xfrm>
                <a:off x="3490789" y="4316918"/>
                <a:ext cx="83880" cy="3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9E9CDF6-9CD6-4CEA-6F4F-F17978B71B2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482149" y="4307918"/>
                  <a:ext cx="101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4D85BF7-625D-2A6B-C473-3D4B8A18F937}"/>
                    </a:ext>
                  </a:extLst>
                </p14:cNvPr>
                <p14:cNvContentPartPr/>
                <p14:nvPr/>
              </p14:nvContentPartPr>
              <p14:xfrm>
                <a:off x="3491509" y="4436078"/>
                <a:ext cx="95400" cy="3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4D85BF7-625D-2A6B-C473-3D4B8A18F93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482869" y="4427438"/>
                  <a:ext cx="11304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F07164B1-21EB-DECA-7853-08354797FCA8}"/>
                  </a:ext>
                </a:extLst>
              </p14:cNvPr>
              <p14:cNvContentPartPr/>
              <p14:nvPr/>
            </p14:nvContentPartPr>
            <p14:xfrm>
              <a:off x="4883040" y="4557960"/>
              <a:ext cx="360" cy="21924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F07164B1-21EB-DECA-7853-08354797FCA8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4874040" y="4548960"/>
                <a:ext cx="18000" cy="23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93BA6C5-36C8-DA09-97C0-97627B9ACCC6}"/>
              </a:ext>
            </a:extLst>
          </p:cNvPr>
          <p:cNvGrpSpPr/>
          <p:nvPr/>
        </p:nvGrpSpPr>
        <p:grpSpPr>
          <a:xfrm>
            <a:off x="3849840" y="4542120"/>
            <a:ext cx="531720" cy="833760"/>
            <a:chOff x="3846829" y="3929918"/>
            <a:chExt cx="531720" cy="83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EA6BD88-A760-A988-E8BD-17FF58AE1EBF}"/>
                    </a:ext>
                  </a:extLst>
                </p14:cNvPr>
                <p14:cNvContentPartPr/>
                <p14:nvPr/>
              </p14:nvContentPartPr>
              <p14:xfrm>
                <a:off x="3917389" y="4106678"/>
                <a:ext cx="360" cy="1800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EA6BD88-A760-A988-E8BD-17FF58AE1EB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908749" y="4097678"/>
                  <a:ext cx="180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0DF41D6-43EE-E3D7-DFDB-588664A94126}"/>
                    </a:ext>
                  </a:extLst>
                </p14:cNvPr>
                <p14:cNvContentPartPr/>
                <p14:nvPr/>
              </p14:nvContentPartPr>
              <p14:xfrm>
                <a:off x="3846829" y="4310078"/>
                <a:ext cx="253080" cy="709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0DF41D6-43EE-E3D7-DFDB-588664A9412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837829" y="4301078"/>
                  <a:ext cx="2707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A42F1D7-43D1-392A-3887-8DCFED1490C9}"/>
                    </a:ext>
                  </a:extLst>
                </p14:cNvPr>
                <p14:cNvContentPartPr/>
                <p14:nvPr/>
              </p14:nvContentPartPr>
              <p14:xfrm>
                <a:off x="3872029" y="4388558"/>
                <a:ext cx="203040" cy="2923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8A42F1D7-43D1-392A-3887-8DCFED1490C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863029" y="4379558"/>
                  <a:ext cx="2206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4D60F2E-0FA0-72C0-F719-08B3EFA050B1}"/>
                    </a:ext>
                  </a:extLst>
                </p14:cNvPr>
                <p14:cNvContentPartPr/>
                <p14:nvPr/>
              </p14:nvContentPartPr>
              <p14:xfrm>
                <a:off x="4168309" y="3929918"/>
                <a:ext cx="181080" cy="8337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4D60F2E-0FA0-72C0-F719-08B3EFA050B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159309" y="3920918"/>
                  <a:ext cx="198720" cy="85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5AFB09CF-D46F-4529-83D9-40C474C9AC6F}"/>
                    </a:ext>
                  </a:extLst>
                </p14:cNvPr>
                <p14:cNvContentPartPr/>
                <p14:nvPr/>
              </p14:nvContentPartPr>
              <p14:xfrm>
                <a:off x="4364869" y="3958358"/>
                <a:ext cx="360" cy="220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5AFB09CF-D46F-4529-83D9-40C474C9AC6F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355869" y="3949718"/>
                  <a:ext cx="180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FBE2EA5-971E-95D9-A78D-437F05EA1D81}"/>
                    </a:ext>
                  </a:extLst>
                </p14:cNvPr>
                <p14:cNvContentPartPr/>
                <p14:nvPr/>
              </p14:nvContentPartPr>
              <p14:xfrm>
                <a:off x="4375669" y="4443998"/>
                <a:ext cx="2880" cy="1785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FBE2EA5-971E-95D9-A78D-437F05EA1D81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367029" y="4435358"/>
                  <a:ext cx="20520" cy="19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2BEBCB7D-3D72-7D1A-D7A9-59916E2F66DE}"/>
                  </a:ext>
                </a:extLst>
              </p14:cNvPr>
              <p14:cNvContentPartPr/>
              <p14:nvPr/>
            </p14:nvContentPartPr>
            <p14:xfrm>
              <a:off x="4931280" y="5088240"/>
              <a:ext cx="360" cy="17820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2BEBCB7D-3D72-7D1A-D7A9-59916E2F66DE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4922280" y="5079240"/>
                <a:ext cx="1800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8EC6E351-CEBD-524A-3B24-2DB59A13A456}"/>
                  </a:ext>
                </a:extLst>
              </p14:cNvPr>
              <p14:cNvContentPartPr/>
              <p14:nvPr/>
            </p14:nvContentPartPr>
            <p14:xfrm>
              <a:off x="5104080" y="4560840"/>
              <a:ext cx="202680" cy="6458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8EC6E351-CEBD-524A-3B24-2DB59A13A456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5095080" y="4551840"/>
                <a:ext cx="220320" cy="66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A34E7646-3A5A-9488-DEE1-2F574E446EDA}"/>
              </a:ext>
            </a:extLst>
          </p:cNvPr>
          <p:cNvGrpSpPr/>
          <p:nvPr/>
        </p:nvGrpSpPr>
        <p:grpSpPr>
          <a:xfrm>
            <a:off x="6406560" y="4659840"/>
            <a:ext cx="779400" cy="469440"/>
            <a:chOff x="6403549" y="4047638"/>
            <a:chExt cx="779400" cy="46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FBB0029-940E-EB80-D162-A0EF47823F63}"/>
                    </a:ext>
                  </a:extLst>
                </p14:cNvPr>
                <p14:cNvContentPartPr/>
                <p14:nvPr/>
              </p14:nvContentPartPr>
              <p14:xfrm>
                <a:off x="6505429" y="4047638"/>
                <a:ext cx="307440" cy="3301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FBB0029-940E-EB80-D162-A0EF47823F6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496429" y="4038998"/>
                  <a:ext cx="32508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A57E94D-6B55-1588-C711-D9263029D0B1}"/>
                    </a:ext>
                  </a:extLst>
                </p14:cNvPr>
                <p14:cNvContentPartPr/>
                <p14:nvPr/>
              </p14:nvContentPartPr>
              <p14:xfrm>
                <a:off x="6695869" y="4210718"/>
                <a:ext cx="105480" cy="399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A57E94D-6B55-1588-C711-D9263029D0B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687229" y="4202078"/>
                  <a:ext cx="1231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40143B98-D7E3-AC96-0F3C-70F977BC52B8}"/>
                    </a:ext>
                  </a:extLst>
                </p14:cNvPr>
                <p14:cNvContentPartPr/>
                <p14:nvPr/>
              </p14:nvContentPartPr>
              <p14:xfrm>
                <a:off x="6403549" y="4276598"/>
                <a:ext cx="110520" cy="612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40143B98-D7E3-AC96-0F3C-70F977BC52B8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394909" y="4267598"/>
                  <a:ext cx="1281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5B0A597A-4A42-D421-AE7B-A91516B9C0E1}"/>
                    </a:ext>
                  </a:extLst>
                </p14:cNvPr>
                <p14:cNvContentPartPr/>
                <p14:nvPr/>
              </p14:nvContentPartPr>
              <p14:xfrm>
                <a:off x="6956869" y="4137638"/>
                <a:ext cx="145800" cy="2908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5B0A597A-4A42-D421-AE7B-A91516B9C0E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948229" y="4128638"/>
                  <a:ext cx="1634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7D724D62-298A-348D-5E95-80323CE74119}"/>
                    </a:ext>
                  </a:extLst>
                </p14:cNvPr>
                <p14:cNvContentPartPr/>
                <p14:nvPr/>
              </p14:nvContentPartPr>
              <p14:xfrm>
                <a:off x="7058029" y="4310078"/>
                <a:ext cx="124920" cy="2070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7D724D62-298A-348D-5E95-80323CE7411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049029" y="4301438"/>
                  <a:ext cx="1425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A2EB33F2-0504-BE41-30BD-454DB2D8CC20}"/>
                    </a:ext>
                  </a:extLst>
                </p14:cNvPr>
                <p14:cNvContentPartPr/>
                <p14:nvPr/>
              </p14:nvContentPartPr>
              <p14:xfrm>
                <a:off x="7091869" y="4407998"/>
                <a:ext cx="90720" cy="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A2EB33F2-0504-BE41-30BD-454DB2D8CC20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083229" y="4398998"/>
                  <a:ext cx="1083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A698563-3152-0657-CA76-190F23938E4F}"/>
              </a:ext>
            </a:extLst>
          </p:cNvPr>
          <p:cNvGrpSpPr/>
          <p:nvPr/>
        </p:nvGrpSpPr>
        <p:grpSpPr>
          <a:xfrm>
            <a:off x="7362000" y="4784760"/>
            <a:ext cx="88200" cy="94680"/>
            <a:chOff x="7358989" y="4172558"/>
            <a:chExt cx="88200" cy="9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8B37C09-BB44-0D1F-A85E-1028A9DAAD51}"/>
                    </a:ext>
                  </a:extLst>
                </p14:cNvPr>
                <p14:cNvContentPartPr/>
                <p14:nvPr/>
              </p14:nvContentPartPr>
              <p14:xfrm>
                <a:off x="7360429" y="4172558"/>
                <a:ext cx="7416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8B37C09-BB44-0D1F-A85E-1028A9DAAD5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351789" y="4163558"/>
                  <a:ext cx="9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36FC1CA-F334-6120-7B99-34D964999E61}"/>
                    </a:ext>
                  </a:extLst>
                </p14:cNvPr>
                <p14:cNvContentPartPr/>
                <p14:nvPr/>
              </p14:nvContentPartPr>
              <p14:xfrm>
                <a:off x="7358989" y="4264358"/>
                <a:ext cx="88200" cy="28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36FC1CA-F334-6120-7B99-34D964999E61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349989" y="4255358"/>
                  <a:ext cx="1058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87DF5F5-88AB-62BB-F3D2-1606714771D6}"/>
              </a:ext>
            </a:extLst>
          </p:cNvPr>
          <p:cNvGrpSpPr/>
          <p:nvPr/>
        </p:nvGrpSpPr>
        <p:grpSpPr>
          <a:xfrm>
            <a:off x="7684560" y="4700160"/>
            <a:ext cx="202680" cy="250920"/>
            <a:chOff x="7681549" y="4087958"/>
            <a:chExt cx="202680" cy="25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432545E-ED97-8CB7-7127-841429E9AED9}"/>
                    </a:ext>
                  </a:extLst>
                </p14:cNvPr>
                <p14:cNvContentPartPr/>
                <p14:nvPr/>
              </p14:nvContentPartPr>
              <p14:xfrm>
                <a:off x="7681549" y="4087958"/>
                <a:ext cx="202680" cy="2509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432545E-ED97-8CB7-7127-841429E9AED9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672549" y="4079318"/>
                  <a:ext cx="22032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DC48D89-E9C2-B02F-9B76-6F3761D4F97C}"/>
                    </a:ext>
                  </a:extLst>
                </p14:cNvPr>
                <p14:cNvContentPartPr/>
                <p14:nvPr/>
              </p14:nvContentPartPr>
              <p14:xfrm>
                <a:off x="7717549" y="4114238"/>
                <a:ext cx="29520" cy="1724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DC48D89-E9C2-B02F-9B76-6F3761D4F97C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708549" y="4105238"/>
                  <a:ext cx="47160" cy="19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2C51B99-4BD9-B815-6B8C-F9BC9DCFC55B}"/>
              </a:ext>
            </a:extLst>
          </p:cNvPr>
          <p:cNvGrpSpPr/>
          <p:nvPr/>
        </p:nvGrpSpPr>
        <p:grpSpPr>
          <a:xfrm>
            <a:off x="468720" y="5909400"/>
            <a:ext cx="746640" cy="586080"/>
            <a:chOff x="465709" y="5297198"/>
            <a:chExt cx="746640" cy="58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BC8A1743-4EEF-79B9-7AD6-D73BE561B8AE}"/>
                    </a:ext>
                  </a:extLst>
                </p14:cNvPr>
                <p14:cNvContentPartPr/>
                <p14:nvPr/>
              </p14:nvContentPartPr>
              <p14:xfrm>
                <a:off x="465709" y="5297198"/>
                <a:ext cx="263880" cy="4741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BC8A1743-4EEF-79B9-7AD6-D73BE561B8A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56709" y="5288558"/>
                  <a:ext cx="28152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3DB3C5E-D349-BB10-4CA0-6E13F0144DBD}"/>
                    </a:ext>
                  </a:extLst>
                </p14:cNvPr>
                <p14:cNvContentPartPr/>
                <p14:nvPr/>
              </p14:nvContentPartPr>
              <p14:xfrm>
                <a:off x="729589" y="5620478"/>
                <a:ext cx="143640" cy="2628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3DB3C5E-D349-BB10-4CA0-6E13F0144DBD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20589" y="5611838"/>
                  <a:ext cx="16128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AAA1C05-6C25-BFF9-05E7-3716A02FBD62}"/>
                    </a:ext>
                  </a:extLst>
                </p14:cNvPr>
                <p14:cNvContentPartPr/>
                <p14:nvPr/>
              </p14:nvContentPartPr>
              <p14:xfrm>
                <a:off x="1040269" y="5582678"/>
                <a:ext cx="172080" cy="90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AAA1C05-6C25-BFF9-05E7-3716A02FBD62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031269" y="5573678"/>
                  <a:ext cx="1897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37F25E9-0699-BB0B-6B2B-63799C308737}"/>
                    </a:ext>
                  </a:extLst>
                </p14:cNvPr>
                <p14:cNvContentPartPr/>
                <p14:nvPr/>
              </p14:nvContentPartPr>
              <p14:xfrm>
                <a:off x="1091749" y="5712998"/>
                <a:ext cx="117720" cy="6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37F25E9-0699-BB0B-6B2B-63799C308737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82749" y="5703998"/>
                  <a:ext cx="13536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5F2E83D3-C045-B7D3-D129-DD32E01A6625}"/>
              </a:ext>
            </a:extLst>
          </p:cNvPr>
          <p:cNvGrpSpPr/>
          <p:nvPr/>
        </p:nvGrpSpPr>
        <p:grpSpPr>
          <a:xfrm>
            <a:off x="1483200" y="5787360"/>
            <a:ext cx="623160" cy="719640"/>
            <a:chOff x="1480189" y="5175158"/>
            <a:chExt cx="623160" cy="71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569DE98-4535-7529-6C65-923CA1ECA765}"/>
                    </a:ext>
                  </a:extLst>
                </p14:cNvPr>
                <p14:cNvContentPartPr/>
                <p14:nvPr/>
              </p14:nvContentPartPr>
              <p14:xfrm>
                <a:off x="1605109" y="5199278"/>
                <a:ext cx="360" cy="1616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569DE98-4535-7529-6C65-923CA1ECA76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596469" y="5190638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082694B-4F9C-B5CE-D950-C8E9B0BDEE0E}"/>
                    </a:ext>
                  </a:extLst>
                </p14:cNvPr>
                <p14:cNvContentPartPr/>
                <p14:nvPr/>
              </p14:nvContentPartPr>
              <p14:xfrm>
                <a:off x="1480189" y="5412758"/>
                <a:ext cx="302760" cy="370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082694B-4F9C-B5CE-D950-C8E9B0BDEE0E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471549" y="5404118"/>
                  <a:ext cx="3204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6FA96D5-A7ED-458F-A82C-1690B47A0B83}"/>
                    </a:ext>
                  </a:extLst>
                </p14:cNvPr>
                <p14:cNvContentPartPr/>
                <p14:nvPr/>
              </p14:nvContentPartPr>
              <p14:xfrm>
                <a:off x="1592869" y="5513198"/>
                <a:ext cx="202320" cy="2192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6FA96D5-A7ED-458F-A82C-1690B47A0B8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583869" y="5504198"/>
                  <a:ext cx="2199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760DC8D4-CA1C-BF69-CF5E-D605130E910A}"/>
                    </a:ext>
                  </a:extLst>
                </p14:cNvPr>
                <p14:cNvContentPartPr/>
                <p14:nvPr/>
              </p14:nvContentPartPr>
              <p14:xfrm>
                <a:off x="1761709" y="5597438"/>
                <a:ext cx="2880" cy="2426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760DC8D4-CA1C-BF69-CF5E-D605130E910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753069" y="5588438"/>
                  <a:ext cx="205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8FECB5A-8D1C-68FE-695B-348500F99D85}"/>
                    </a:ext>
                  </a:extLst>
                </p14:cNvPr>
                <p14:cNvContentPartPr/>
                <p14:nvPr/>
              </p14:nvContentPartPr>
              <p14:xfrm>
                <a:off x="1942789" y="5175158"/>
                <a:ext cx="160560" cy="7196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8FECB5A-8D1C-68FE-695B-348500F99D85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933789" y="5166158"/>
                  <a:ext cx="178200" cy="73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08E3FC66-356E-9093-9F4C-EFCC0BAE85DE}"/>
                  </a:ext>
                </a:extLst>
              </p14:cNvPr>
              <p14:cNvContentPartPr/>
              <p14:nvPr/>
            </p14:nvContentPartPr>
            <p14:xfrm>
              <a:off x="2181600" y="5888160"/>
              <a:ext cx="149400" cy="20304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08E3FC66-356E-9093-9F4C-EFCC0BAE85DE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2172600" y="5879160"/>
                <a:ext cx="16704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45283555-F294-489F-F8BD-30A7EFB363CA}"/>
                  </a:ext>
                </a:extLst>
              </p14:cNvPr>
              <p14:cNvContentPartPr/>
              <p14:nvPr/>
            </p14:nvContentPartPr>
            <p14:xfrm>
              <a:off x="2771640" y="6267240"/>
              <a:ext cx="201960" cy="28908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45283555-F294-489F-F8BD-30A7EFB363CA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2762656" y="6258240"/>
                <a:ext cx="219569" cy="30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23" name="Group 222">
            <a:extLst>
              <a:ext uri="{FF2B5EF4-FFF2-40B4-BE49-F238E27FC236}">
                <a16:creationId xmlns:a16="http://schemas.microsoft.com/office/drawing/2014/main" id="{F2C29DD7-E409-7980-991A-36C0BF2870DC}"/>
              </a:ext>
            </a:extLst>
          </p:cNvPr>
          <p:cNvGrpSpPr/>
          <p:nvPr/>
        </p:nvGrpSpPr>
        <p:grpSpPr>
          <a:xfrm>
            <a:off x="2621160" y="5833800"/>
            <a:ext cx="361440" cy="219240"/>
            <a:chOff x="2618149" y="5221598"/>
            <a:chExt cx="361440" cy="21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8C71048-83BE-CEE1-EEC7-2A53EF6C403C}"/>
                    </a:ext>
                  </a:extLst>
                </p14:cNvPr>
                <p14:cNvContentPartPr/>
                <p14:nvPr/>
              </p14:nvContentPartPr>
              <p14:xfrm>
                <a:off x="2618149" y="5299718"/>
                <a:ext cx="123480" cy="129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8C71048-83BE-CEE1-EEC7-2A53EF6C403C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609509" y="5291078"/>
                  <a:ext cx="1411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4A3F787-D0FE-2749-F52B-243C6033E3DA}"/>
                    </a:ext>
                  </a:extLst>
                </p14:cNvPr>
                <p14:cNvContentPartPr/>
                <p14:nvPr/>
              </p14:nvContentPartPr>
              <p14:xfrm>
                <a:off x="2798149" y="5221598"/>
                <a:ext cx="181440" cy="2192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4A3F787-D0FE-2749-F52B-243C6033E3DA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789509" y="5212598"/>
                  <a:ext cx="199080" cy="23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1965624E-8EF5-8CC6-585F-5598EC4CBCFA}"/>
                  </a:ext>
                </a:extLst>
              </p14:cNvPr>
              <p14:cNvContentPartPr/>
              <p14:nvPr/>
            </p14:nvContentPartPr>
            <p14:xfrm>
              <a:off x="2270160" y="6287760"/>
              <a:ext cx="227160" cy="21492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1965624E-8EF5-8CC6-585F-5598EC4CBCFA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2261160" y="6278760"/>
                <a:ext cx="2448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09865F1B-A922-C185-A0C3-CB158C422CEE}"/>
                  </a:ext>
                </a:extLst>
              </p14:cNvPr>
              <p14:cNvContentPartPr/>
              <p14:nvPr/>
            </p14:nvContentPartPr>
            <p14:xfrm>
              <a:off x="3173400" y="5835600"/>
              <a:ext cx="116280" cy="60336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09865F1B-A922-C185-A0C3-CB158C422CEE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3164400" y="5826600"/>
                <a:ext cx="133920" cy="62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797211C6-D928-3C81-0E58-32CF4885704A}"/>
                  </a:ext>
                </a:extLst>
              </p14:cNvPr>
              <p14:cNvContentPartPr/>
              <p14:nvPr/>
            </p14:nvContentPartPr>
            <p14:xfrm>
              <a:off x="3511800" y="6092280"/>
              <a:ext cx="113400" cy="36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797211C6-D928-3C81-0E58-32CF4885704A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3502800" y="6083280"/>
                <a:ext cx="131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197C0444-0963-0BAC-47B9-9FAD77212640}"/>
                  </a:ext>
                </a:extLst>
              </p14:cNvPr>
              <p14:cNvContentPartPr/>
              <p14:nvPr/>
            </p14:nvContentPartPr>
            <p14:xfrm>
              <a:off x="3509640" y="6216840"/>
              <a:ext cx="177480" cy="36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197C0444-0963-0BAC-47B9-9FAD77212640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3500640" y="6207840"/>
                <a:ext cx="1951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1AACDD4-FA59-EC64-D9FF-E1331E89E51C}"/>
              </a:ext>
            </a:extLst>
          </p:cNvPr>
          <p:cNvGrpSpPr/>
          <p:nvPr/>
        </p:nvGrpSpPr>
        <p:grpSpPr>
          <a:xfrm>
            <a:off x="3863880" y="5789160"/>
            <a:ext cx="272880" cy="560880"/>
            <a:chOff x="3860869" y="5176958"/>
            <a:chExt cx="272880" cy="56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85CED9B4-3231-D14B-534E-21E152403481}"/>
                    </a:ext>
                  </a:extLst>
                </p14:cNvPr>
                <p14:cNvContentPartPr/>
                <p14:nvPr/>
              </p14:nvContentPartPr>
              <p14:xfrm>
                <a:off x="4008469" y="5176958"/>
                <a:ext cx="360" cy="1512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85CED9B4-3231-D14B-534E-21E152403481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3999829" y="5168318"/>
                  <a:ext cx="18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E5445CD4-342E-EB5F-F4D5-7FEEDE646EBD}"/>
                    </a:ext>
                  </a:extLst>
                </p14:cNvPr>
                <p14:cNvContentPartPr/>
                <p14:nvPr/>
              </p14:nvContentPartPr>
              <p14:xfrm>
                <a:off x="3860869" y="5420678"/>
                <a:ext cx="187920" cy="7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E5445CD4-342E-EB5F-F4D5-7FEEDE646EBD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3852229" y="5411678"/>
                  <a:ext cx="2055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B15D1B73-7EA9-4406-E29E-276218E349D2}"/>
                    </a:ext>
                  </a:extLst>
                </p14:cNvPr>
                <p14:cNvContentPartPr/>
                <p14:nvPr/>
              </p14:nvContentPartPr>
              <p14:xfrm>
                <a:off x="3962749" y="5530838"/>
                <a:ext cx="171000" cy="2070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B15D1B73-7EA9-4406-E29E-276218E349D2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3953749" y="5521838"/>
                  <a:ext cx="188640" cy="22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4B8A7B58-A22C-A08A-DE14-81B8D1880B8A}"/>
                  </a:ext>
                </a:extLst>
              </p14:cNvPr>
              <p14:cNvContentPartPr/>
              <p14:nvPr/>
            </p14:nvContentPartPr>
            <p14:xfrm>
              <a:off x="2059560" y="6401160"/>
              <a:ext cx="168120" cy="374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4B8A7B58-A22C-A08A-DE14-81B8D1880B8A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2050560" y="6392160"/>
                <a:ext cx="18576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3" name="Group 232">
            <a:extLst>
              <a:ext uri="{FF2B5EF4-FFF2-40B4-BE49-F238E27FC236}">
                <a16:creationId xmlns:a16="http://schemas.microsoft.com/office/drawing/2014/main" id="{2FDA58E8-BB39-5918-8CD4-C105944D04D3}"/>
              </a:ext>
            </a:extLst>
          </p:cNvPr>
          <p:cNvGrpSpPr/>
          <p:nvPr/>
        </p:nvGrpSpPr>
        <p:grpSpPr>
          <a:xfrm>
            <a:off x="4269240" y="5769000"/>
            <a:ext cx="833760" cy="772560"/>
            <a:chOff x="4266229" y="5156798"/>
            <a:chExt cx="833760" cy="77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E7FC7891-D435-9C1F-7B68-E6777183C5E8}"/>
                    </a:ext>
                  </a:extLst>
                </p14:cNvPr>
                <p14:cNvContentPartPr/>
                <p14:nvPr/>
              </p14:nvContentPartPr>
              <p14:xfrm>
                <a:off x="4266229" y="5156798"/>
                <a:ext cx="146160" cy="7567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E7FC7891-D435-9C1F-7B68-E6777183C5E8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257229" y="5148158"/>
                  <a:ext cx="163800" cy="77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ABEFDB2C-5C60-82A7-2291-797371C93710}"/>
                    </a:ext>
                  </a:extLst>
                </p14:cNvPr>
                <p14:cNvContentPartPr/>
                <p14:nvPr/>
              </p14:nvContentPartPr>
              <p14:xfrm>
                <a:off x="4528309" y="5193158"/>
                <a:ext cx="360" cy="1659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ABEFDB2C-5C60-82A7-2291-797371C93710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519669" y="5184518"/>
                  <a:ext cx="18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31D44540-6455-491A-1564-2235A25DB9EF}"/>
                    </a:ext>
                  </a:extLst>
                </p14:cNvPr>
                <p14:cNvContentPartPr/>
                <p14:nvPr/>
              </p14:nvContentPartPr>
              <p14:xfrm>
                <a:off x="4957429" y="5502038"/>
                <a:ext cx="360" cy="1753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31D44540-6455-491A-1564-2235A25DB9EF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948429" y="5493398"/>
                  <a:ext cx="180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F31E652A-A890-FEDA-113D-493530BD415D}"/>
                    </a:ext>
                  </a:extLst>
                </p14:cNvPr>
                <p14:cNvContentPartPr/>
                <p14:nvPr/>
              </p14:nvContentPartPr>
              <p14:xfrm>
                <a:off x="4488709" y="5590598"/>
                <a:ext cx="49320" cy="97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F31E652A-A890-FEDA-113D-493530BD415D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4480069" y="5581598"/>
                  <a:ext cx="669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576348A-66D0-3D74-77F6-ACAFA6F5AB55}"/>
                    </a:ext>
                  </a:extLst>
                </p14:cNvPr>
                <p14:cNvContentPartPr/>
                <p14:nvPr/>
              </p14:nvContentPartPr>
              <p14:xfrm>
                <a:off x="4610389" y="5505638"/>
                <a:ext cx="360" cy="2430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576348A-66D0-3D74-77F6-ACAFA6F5AB5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601389" y="5496998"/>
                  <a:ext cx="180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8530AA71-DAA0-A1A5-8F25-C7C48403F1FD}"/>
                    </a:ext>
                  </a:extLst>
                </p14:cNvPr>
                <p14:cNvContentPartPr/>
                <p14:nvPr/>
              </p14:nvContentPartPr>
              <p14:xfrm>
                <a:off x="4746109" y="5285678"/>
                <a:ext cx="86040" cy="334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8530AA71-DAA0-A1A5-8F25-C7C48403F1FD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737469" y="5276678"/>
                  <a:ext cx="1036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FC0979F8-5EFC-1CE5-685B-EF9F6E7072B6}"/>
                    </a:ext>
                  </a:extLst>
                </p14:cNvPr>
                <p14:cNvContentPartPr/>
                <p14:nvPr/>
              </p14:nvContentPartPr>
              <p14:xfrm>
                <a:off x="4872109" y="5187038"/>
                <a:ext cx="360" cy="1555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FC0979F8-5EFC-1CE5-685B-EF9F6E7072B6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863469" y="5178398"/>
                  <a:ext cx="180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D38D793A-4CC2-FA35-ACDB-C5A4058101A8}"/>
                    </a:ext>
                  </a:extLst>
                </p14:cNvPr>
                <p14:cNvContentPartPr/>
                <p14:nvPr/>
              </p14:nvContentPartPr>
              <p14:xfrm>
                <a:off x="4970389" y="5162198"/>
                <a:ext cx="129600" cy="7671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D38D793A-4CC2-FA35-ACDB-C5A4058101A8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4961389" y="5153558"/>
                  <a:ext cx="147240" cy="78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EED95528-DAD9-9E45-7D7B-AE9909F2AC2F}"/>
              </a:ext>
            </a:extLst>
          </p:cNvPr>
          <p:cNvGrpSpPr/>
          <p:nvPr/>
        </p:nvGrpSpPr>
        <p:grpSpPr>
          <a:xfrm>
            <a:off x="7772400" y="6090840"/>
            <a:ext cx="137880" cy="115200"/>
            <a:chOff x="7769389" y="5478638"/>
            <a:chExt cx="137880" cy="11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3CCDFAD5-8AF7-A8D8-121B-BA5C58062BE7}"/>
                    </a:ext>
                  </a:extLst>
                </p14:cNvPr>
                <p14:cNvContentPartPr/>
                <p14:nvPr/>
              </p14:nvContentPartPr>
              <p14:xfrm>
                <a:off x="7769389" y="5478638"/>
                <a:ext cx="108360" cy="36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3CCDFAD5-8AF7-A8D8-121B-BA5C58062BE7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760389" y="5469638"/>
                  <a:ext cx="126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1D34C2CF-1E42-C19F-C6BC-AF6D90BBAE08}"/>
                    </a:ext>
                  </a:extLst>
                </p14:cNvPr>
                <p14:cNvContentPartPr/>
                <p14:nvPr/>
              </p14:nvContentPartPr>
              <p14:xfrm>
                <a:off x="7773709" y="5577638"/>
                <a:ext cx="133560" cy="162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1D34C2CF-1E42-C19F-C6BC-AF6D90BBAE08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765069" y="5568638"/>
                  <a:ext cx="151200" cy="3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D4D5846F-0A39-D3E1-60E6-1BC7335DDA99}"/>
                  </a:ext>
                </a:extLst>
              </p14:cNvPr>
              <p14:cNvContentPartPr/>
              <p14:nvPr/>
            </p14:nvContentPartPr>
            <p14:xfrm>
              <a:off x="8152920" y="5958000"/>
              <a:ext cx="169560" cy="250920"/>
            </p14:xfrm>
          </p:contentPart>
        </mc:Choice>
        <mc:Fallback xmlns=""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D4D5846F-0A39-D3E1-60E6-1BC7335DDA99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8143939" y="5949000"/>
                <a:ext cx="187163" cy="26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4" name="Group 243">
            <a:extLst>
              <a:ext uri="{FF2B5EF4-FFF2-40B4-BE49-F238E27FC236}">
                <a16:creationId xmlns:a16="http://schemas.microsoft.com/office/drawing/2014/main" id="{A4BC21E8-4C9A-CEDD-645B-EAABFD61A963}"/>
              </a:ext>
            </a:extLst>
          </p:cNvPr>
          <p:cNvGrpSpPr/>
          <p:nvPr/>
        </p:nvGrpSpPr>
        <p:grpSpPr>
          <a:xfrm>
            <a:off x="6525360" y="5976000"/>
            <a:ext cx="993600" cy="535680"/>
            <a:chOff x="6522349" y="5363798"/>
            <a:chExt cx="993600" cy="53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87D615DA-6847-7990-837C-2B364D68804D}"/>
                    </a:ext>
                  </a:extLst>
                </p14:cNvPr>
                <p14:cNvContentPartPr/>
                <p14:nvPr/>
              </p14:nvContentPartPr>
              <p14:xfrm>
                <a:off x="6522349" y="5363798"/>
                <a:ext cx="612720" cy="4442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87D615DA-6847-7990-837C-2B364D68804D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513349" y="5355158"/>
                  <a:ext cx="63036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511E1F4-D2D1-9751-B48C-43219B4A011E}"/>
                    </a:ext>
                  </a:extLst>
                </p14:cNvPr>
                <p14:cNvContentPartPr/>
                <p14:nvPr/>
              </p14:nvContentPartPr>
              <p14:xfrm>
                <a:off x="6954349" y="5540918"/>
                <a:ext cx="140040" cy="277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511E1F4-D2D1-9751-B48C-43219B4A011E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945349" y="5532278"/>
                  <a:ext cx="1576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1C57FA47-BFBB-C6F6-D5DF-6110CFBF3EBE}"/>
                    </a:ext>
                  </a:extLst>
                </p14:cNvPr>
                <p14:cNvContentPartPr/>
                <p14:nvPr/>
              </p14:nvContentPartPr>
              <p14:xfrm>
                <a:off x="7297789" y="5398358"/>
                <a:ext cx="111960" cy="2660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1C57FA47-BFBB-C6F6-D5DF-6110CFBF3EBE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288789" y="5389358"/>
                  <a:ext cx="12960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3F759FCA-303B-9465-A426-019D02EEE194}"/>
                    </a:ext>
                  </a:extLst>
                </p14:cNvPr>
                <p14:cNvContentPartPr/>
                <p14:nvPr/>
              </p14:nvContentPartPr>
              <p14:xfrm>
                <a:off x="7397149" y="5562518"/>
                <a:ext cx="118800" cy="3024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3F759FCA-303B-9465-A426-019D02EEE194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7388509" y="5553518"/>
                  <a:ext cx="1364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6910CD49-11A9-EA81-4ECD-32C0DD1359BE}"/>
                    </a:ext>
                  </a:extLst>
                </p14:cNvPr>
                <p14:cNvContentPartPr/>
                <p14:nvPr/>
              </p14:nvContentPartPr>
              <p14:xfrm>
                <a:off x="7434589" y="5732078"/>
                <a:ext cx="360" cy="1674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6910CD49-11A9-EA81-4ECD-32C0DD1359BE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425589" y="5723438"/>
                  <a:ext cx="18000" cy="185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F1FD667D-9F42-2F85-B266-7055993B019A}"/>
                  </a:ext>
                </a:extLst>
              </p14:cNvPr>
              <p14:cNvContentPartPr/>
              <p14:nvPr/>
            </p14:nvContentPartPr>
            <p14:xfrm>
              <a:off x="3264480" y="1323720"/>
              <a:ext cx="4088520" cy="19260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F1FD667D-9F42-2F85-B266-7055993B019A}"/>
                  </a:ext>
                </a:extLst>
              </p:cNvPr>
              <p:cNvPicPr/>
              <p:nvPr/>
            </p:nvPicPr>
            <p:blipFill>
              <a:blip r:embed="rId367"/>
              <a:stretch>
                <a:fillRect/>
              </a:stretch>
            </p:blipFill>
            <p:spPr>
              <a:xfrm>
                <a:off x="3255480" y="1314720"/>
                <a:ext cx="4106160" cy="2102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3">
            <a:extLst>
              <a:ext uri="{FF2B5EF4-FFF2-40B4-BE49-F238E27FC236}">
                <a16:creationId xmlns:a16="http://schemas.microsoft.com/office/drawing/2014/main" id="{02EAC5B4-12A5-67B6-25FC-9025EC07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720" y="-62278"/>
            <a:ext cx="64924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ja-JP" sz="3200" b="1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Unentangled (factorizable) state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D99699-DB31-40E8-BD3B-32B64F784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774C7DD-C674-AE65-353B-3795B68D2F59}"/>
              </a:ext>
            </a:extLst>
          </p:cNvPr>
          <p:cNvGrpSpPr/>
          <p:nvPr/>
        </p:nvGrpSpPr>
        <p:grpSpPr>
          <a:xfrm>
            <a:off x="6419933" y="5181840"/>
            <a:ext cx="524160" cy="533520"/>
            <a:chOff x="6419933" y="5181840"/>
            <a:chExt cx="524160" cy="53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A69A8BA-192E-C7D6-44DC-F19CF9A663F8}"/>
                    </a:ext>
                  </a:extLst>
                </p14:cNvPr>
                <p14:cNvContentPartPr/>
                <p14:nvPr/>
              </p14:nvContentPartPr>
              <p14:xfrm>
                <a:off x="6419933" y="5234760"/>
                <a:ext cx="121320" cy="3124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A69A8BA-192E-C7D6-44DC-F19CF9A663F8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6411293" y="5226120"/>
                  <a:ext cx="13896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CF79017-DC15-81A0-C3ED-3F9D99F174EB}"/>
                    </a:ext>
                  </a:extLst>
                </p14:cNvPr>
                <p14:cNvContentPartPr/>
                <p14:nvPr/>
              </p14:nvContentPartPr>
              <p14:xfrm>
                <a:off x="6497333" y="5492520"/>
                <a:ext cx="85320" cy="222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CF79017-DC15-81A0-C3ED-3F9D99F174EB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6488333" y="5483520"/>
                  <a:ext cx="1029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BA0A58D-6078-68C1-54D6-458242A7BCAF}"/>
                    </a:ext>
                  </a:extLst>
                </p14:cNvPr>
                <p14:cNvContentPartPr/>
                <p14:nvPr/>
              </p14:nvContentPartPr>
              <p14:xfrm>
                <a:off x="6501293" y="5614920"/>
                <a:ext cx="65880" cy="7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BA0A58D-6078-68C1-54D6-458242A7BCAF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6492653" y="5605920"/>
                  <a:ext cx="835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5B2DA2-25F5-8706-9B10-DC0A76F1AE63}"/>
                    </a:ext>
                  </a:extLst>
                </p14:cNvPr>
                <p14:cNvContentPartPr/>
                <p14:nvPr/>
              </p14:nvContentPartPr>
              <p14:xfrm>
                <a:off x="6647453" y="5181840"/>
                <a:ext cx="156240" cy="106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5B2DA2-25F5-8706-9B10-DC0A76F1AE63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6638453" y="5173200"/>
                  <a:ext cx="1738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06FAABC-9C45-6AC1-C3FC-AB7EE8E8E75F}"/>
                    </a:ext>
                  </a:extLst>
                </p14:cNvPr>
                <p14:cNvContentPartPr/>
                <p14:nvPr/>
              </p14:nvContentPartPr>
              <p14:xfrm>
                <a:off x="6817013" y="5431320"/>
                <a:ext cx="127080" cy="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06FAABC-9C45-6AC1-C3FC-AB7EE8E8E75F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6808373" y="5422320"/>
                  <a:ext cx="1447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2F5079C-6F12-5019-0484-55C88BF5F919}"/>
                    </a:ext>
                  </a:extLst>
                </p14:cNvPr>
                <p14:cNvContentPartPr/>
                <p14:nvPr/>
              </p14:nvContentPartPr>
              <p14:xfrm>
                <a:off x="6821333" y="5533560"/>
                <a:ext cx="9000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2F5079C-6F12-5019-0484-55C88BF5F919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6812333" y="5524560"/>
                  <a:ext cx="107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6B24BE-30A2-147C-D41C-13168A661900}"/>
              </a:ext>
            </a:extLst>
          </p:cNvPr>
          <p:cNvGrpSpPr/>
          <p:nvPr/>
        </p:nvGrpSpPr>
        <p:grpSpPr>
          <a:xfrm>
            <a:off x="7152173" y="5222160"/>
            <a:ext cx="221040" cy="517320"/>
            <a:chOff x="7152173" y="5222160"/>
            <a:chExt cx="221040" cy="51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A60A04A-88B8-809B-9945-3CF4B658BD5D}"/>
                    </a:ext>
                  </a:extLst>
                </p14:cNvPr>
                <p14:cNvContentPartPr/>
                <p14:nvPr/>
              </p14:nvContentPartPr>
              <p14:xfrm>
                <a:off x="7152173" y="5222160"/>
                <a:ext cx="146880" cy="321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A60A04A-88B8-809B-9945-3CF4B658BD5D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143533" y="5213520"/>
                  <a:ext cx="16452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2E25E59-8FBD-D474-E96B-E288CF90BFD3}"/>
                    </a:ext>
                  </a:extLst>
                </p14:cNvPr>
                <p14:cNvContentPartPr/>
                <p14:nvPr/>
              </p14:nvContentPartPr>
              <p14:xfrm>
                <a:off x="7224893" y="5478120"/>
                <a:ext cx="148320" cy="261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2E25E59-8FBD-D474-E96B-E288CF90BFD3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7216253" y="5469480"/>
                  <a:ext cx="1659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17F943D-7E55-2D37-C755-36690E108538}"/>
                    </a:ext>
                  </a:extLst>
                </p14:cNvPr>
                <p14:cNvContentPartPr/>
                <p14:nvPr/>
              </p14:nvContentPartPr>
              <p14:xfrm>
                <a:off x="7222373" y="5625720"/>
                <a:ext cx="1299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17F943D-7E55-2D37-C755-36690E108538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213373" y="5617080"/>
                  <a:ext cx="1476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E07A43-2FA3-92A9-D39B-63CEAE110E2A}"/>
              </a:ext>
            </a:extLst>
          </p:cNvPr>
          <p:cNvGrpSpPr/>
          <p:nvPr/>
        </p:nvGrpSpPr>
        <p:grpSpPr>
          <a:xfrm>
            <a:off x="6499493" y="6456600"/>
            <a:ext cx="735120" cy="356040"/>
            <a:chOff x="6499493" y="6456600"/>
            <a:chExt cx="735120" cy="35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3875608-7467-2AB3-DB2B-0F9C58281DBF}"/>
                    </a:ext>
                  </a:extLst>
                </p14:cNvPr>
                <p14:cNvContentPartPr/>
                <p14:nvPr/>
              </p14:nvContentPartPr>
              <p14:xfrm>
                <a:off x="6499493" y="6468840"/>
                <a:ext cx="119520" cy="294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3875608-7467-2AB3-DB2B-0F9C58281DBF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6490493" y="6459840"/>
                  <a:ext cx="1371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D958A1D-9BB5-7F10-AFD0-B324155C49CB}"/>
                    </a:ext>
                  </a:extLst>
                </p14:cNvPr>
                <p14:cNvContentPartPr/>
                <p14:nvPr/>
              </p14:nvContentPartPr>
              <p14:xfrm>
                <a:off x="6630533" y="6640200"/>
                <a:ext cx="98280" cy="169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D958A1D-9BB5-7F10-AFD0-B324155C49CB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6621893" y="6631200"/>
                  <a:ext cx="1159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CF9D51D-1CE4-CBB0-136A-8102F4A1E20D}"/>
                    </a:ext>
                  </a:extLst>
                </p14:cNvPr>
                <p14:cNvContentPartPr/>
                <p14:nvPr/>
              </p14:nvContentPartPr>
              <p14:xfrm>
                <a:off x="6709733" y="6456600"/>
                <a:ext cx="127080" cy="69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CF9D51D-1CE4-CBB0-136A-8102F4A1E20D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6700733" y="6447600"/>
                  <a:ext cx="144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A318ADA-1FAA-496B-AFBB-286715B5A156}"/>
                    </a:ext>
                  </a:extLst>
                </p14:cNvPr>
                <p14:cNvContentPartPr/>
                <p14:nvPr/>
              </p14:nvContentPartPr>
              <p14:xfrm>
                <a:off x="6836453" y="6601680"/>
                <a:ext cx="8964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A318ADA-1FAA-496B-AFBB-286715B5A156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6827453" y="6593040"/>
                  <a:ext cx="10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FA85619-D988-90A7-FC84-484DE00F675E}"/>
                    </a:ext>
                  </a:extLst>
                </p14:cNvPr>
                <p14:cNvContentPartPr/>
                <p14:nvPr/>
              </p14:nvContentPartPr>
              <p14:xfrm>
                <a:off x="6852653" y="6672960"/>
                <a:ext cx="9864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FA85619-D988-90A7-FC84-484DE00F675E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6843653" y="6663960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88F930C-E05D-5F41-BE27-FC8F5A46A3D6}"/>
                    </a:ext>
                  </a:extLst>
                </p14:cNvPr>
                <p14:cNvContentPartPr/>
                <p14:nvPr/>
              </p14:nvContentPartPr>
              <p14:xfrm>
                <a:off x="7057133" y="6479280"/>
                <a:ext cx="109800" cy="331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88F930C-E05D-5F41-BE27-FC8F5A46A3D6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7048133" y="6470640"/>
                  <a:ext cx="1274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7A2EAE8-0A3C-FD73-A26A-76B9CC24B317}"/>
                    </a:ext>
                  </a:extLst>
                </p14:cNvPr>
                <p14:cNvContentPartPr/>
                <p14:nvPr/>
              </p14:nvContentPartPr>
              <p14:xfrm>
                <a:off x="7148213" y="6667920"/>
                <a:ext cx="86400" cy="144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7A2EAE8-0A3C-FD73-A26A-76B9CC24B317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7139573" y="6659280"/>
                  <a:ext cx="104040" cy="162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5682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440"/>
    </mc:Choice>
    <mc:Fallback xmlns="">
      <p:transition advClick="0" advTm="5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393" descr="A graph with a line&#10;&#10;Description automatically generated">
            <a:extLst>
              <a:ext uri="{FF2B5EF4-FFF2-40B4-BE49-F238E27FC236}">
                <a16:creationId xmlns:a16="http://schemas.microsoft.com/office/drawing/2014/main" id="{4854AEAB-C805-583A-9C47-46DCB5E1A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93" y="3616762"/>
            <a:ext cx="3868507" cy="306103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02EAC5B4-12A5-67B6-25FC-9025EC07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317" y="-62278"/>
            <a:ext cx="43652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ja-JP" sz="3200" b="1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Von Neumann Entropy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32FC6090-BDDF-297D-32B8-C97CC79562F9}"/>
                  </a:ext>
                </a:extLst>
              </p14:cNvPr>
              <p14:cNvContentPartPr/>
              <p14:nvPr/>
            </p14:nvContentPartPr>
            <p14:xfrm>
              <a:off x="2006160" y="729960"/>
              <a:ext cx="192240" cy="4122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32FC6090-BDDF-297D-32B8-C97CC79562F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97160" y="721320"/>
                <a:ext cx="209880" cy="42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16EAE51E-C7DC-B3DE-BE4C-12B4BDA59AFB}"/>
              </a:ext>
            </a:extLst>
          </p:cNvPr>
          <p:cNvGrpSpPr/>
          <p:nvPr/>
        </p:nvGrpSpPr>
        <p:grpSpPr>
          <a:xfrm>
            <a:off x="2529600" y="669840"/>
            <a:ext cx="3907080" cy="1586160"/>
            <a:chOff x="2172653" y="1019880"/>
            <a:chExt cx="3907080" cy="158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2A52A86-588C-3711-0640-9088F2982E01}"/>
                    </a:ext>
                  </a:extLst>
                </p14:cNvPr>
                <p14:cNvContentPartPr/>
                <p14:nvPr/>
              </p14:nvContentPartPr>
              <p14:xfrm>
                <a:off x="2172653" y="1295280"/>
                <a:ext cx="14004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2A52A86-588C-3711-0640-9088F2982E0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63653" y="1286280"/>
                  <a:ext cx="15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EEEB45-B0F4-D476-55EA-B894A8D62A69}"/>
                    </a:ext>
                  </a:extLst>
                </p14:cNvPr>
                <p14:cNvContentPartPr/>
                <p14:nvPr/>
              </p14:nvContentPartPr>
              <p14:xfrm>
                <a:off x="2184533" y="1374480"/>
                <a:ext cx="175320" cy="5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EEEB45-B0F4-D476-55EA-B894A8D62A6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75893" y="1365840"/>
                  <a:ext cx="1929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D0B9199-D82C-F6B3-F0F9-FF82AC69C6FB}"/>
                    </a:ext>
                  </a:extLst>
                </p14:cNvPr>
                <p14:cNvContentPartPr/>
                <p14:nvPr/>
              </p14:nvContentPartPr>
              <p14:xfrm>
                <a:off x="2654333" y="1284840"/>
                <a:ext cx="119160" cy="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D0B9199-D82C-F6B3-F0F9-FF82AC69C6F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45693" y="1276200"/>
                  <a:ext cx="1368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9AB2B19-E0FB-3F0A-5D68-EC2E64912D0A}"/>
                    </a:ext>
                  </a:extLst>
                </p14:cNvPr>
                <p14:cNvContentPartPr/>
                <p14:nvPr/>
              </p14:nvContentPartPr>
              <p14:xfrm>
                <a:off x="3030173" y="1061280"/>
                <a:ext cx="255240" cy="9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9AB2B19-E0FB-3F0A-5D68-EC2E64912D0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21173" y="1052640"/>
                  <a:ext cx="272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65D0A6B-4D2A-22D5-9512-96C40CB9AE2B}"/>
                    </a:ext>
                  </a:extLst>
                </p14:cNvPr>
                <p14:cNvContentPartPr/>
                <p14:nvPr/>
              </p14:nvContentPartPr>
              <p14:xfrm>
                <a:off x="3149333" y="1061280"/>
                <a:ext cx="3240" cy="416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65D0A6B-4D2A-22D5-9512-96C40CB9AE2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40333" y="1052640"/>
                  <a:ext cx="2088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867E96D-DB6A-A2C0-2DF6-3D69B93696E9}"/>
                    </a:ext>
                  </a:extLst>
                </p14:cNvPr>
                <p14:cNvContentPartPr/>
                <p14:nvPr/>
              </p14:nvContentPartPr>
              <p14:xfrm>
                <a:off x="3240413" y="1302840"/>
                <a:ext cx="71280" cy="143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867E96D-DB6A-A2C0-2DF6-3D69B93696E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231773" y="1293840"/>
                  <a:ext cx="889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CA642725-49A8-7036-A861-CF0D21A33E44}"/>
                    </a:ext>
                  </a:extLst>
                </p14:cNvPr>
                <p14:cNvContentPartPr/>
                <p14:nvPr/>
              </p14:nvContentPartPr>
              <p14:xfrm>
                <a:off x="3216653" y="1324800"/>
                <a:ext cx="23400" cy="687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CA642725-49A8-7036-A861-CF0D21A33E4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208013" y="1315800"/>
                  <a:ext cx="410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47D68039-C59C-EDA1-0559-D4EEB0FDABD0}"/>
                    </a:ext>
                  </a:extLst>
                </p14:cNvPr>
                <p14:cNvContentPartPr/>
                <p14:nvPr/>
              </p14:nvContentPartPr>
              <p14:xfrm>
                <a:off x="3474053" y="1019880"/>
                <a:ext cx="121680" cy="5486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47D68039-C59C-EDA1-0559-D4EEB0FDABD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465413" y="1011240"/>
                  <a:ext cx="139320" cy="56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79D17EC0-3174-80C4-18C6-BB8DD1C42CC7}"/>
                    </a:ext>
                  </a:extLst>
                </p14:cNvPr>
                <p14:cNvContentPartPr/>
                <p14:nvPr/>
              </p14:nvContentPartPr>
              <p14:xfrm>
                <a:off x="3728213" y="1112400"/>
                <a:ext cx="165960" cy="3643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79D17EC0-3174-80C4-18C6-BB8DD1C42CC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719573" y="1103400"/>
                  <a:ext cx="1836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63A38D52-FAD9-7D28-FB7B-D2C5BDC80AA5}"/>
                    </a:ext>
                  </a:extLst>
                </p14:cNvPr>
                <p14:cNvContentPartPr/>
                <p14:nvPr/>
              </p14:nvContentPartPr>
              <p14:xfrm>
                <a:off x="3890933" y="1237680"/>
                <a:ext cx="377640" cy="2818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63A38D52-FAD9-7D28-FB7B-D2C5BDC80AA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82293" y="1228680"/>
                  <a:ext cx="39528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CB3D3D20-CD38-526E-6E3A-3D960A005BEF}"/>
                    </a:ext>
                  </a:extLst>
                </p14:cNvPr>
                <p14:cNvContentPartPr/>
                <p14:nvPr/>
              </p14:nvContentPartPr>
              <p14:xfrm>
                <a:off x="4374413" y="1210320"/>
                <a:ext cx="185040" cy="315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CB3D3D20-CD38-526E-6E3A-3D960A005BE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365773" y="1201680"/>
                  <a:ext cx="2026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2C38BF20-E5D6-99F3-F6D7-E569496C00BA}"/>
                    </a:ext>
                  </a:extLst>
                </p14:cNvPr>
                <p14:cNvContentPartPr/>
                <p14:nvPr/>
              </p14:nvContentPartPr>
              <p14:xfrm>
                <a:off x="4599773" y="1055160"/>
                <a:ext cx="122040" cy="4910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2C38BF20-E5D6-99F3-F6D7-E569496C00B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591133" y="1046520"/>
                  <a:ext cx="13968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4CF19333-73BD-0351-1823-B0E54B83F4A0}"/>
                    </a:ext>
                  </a:extLst>
                </p14:cNvPr>
                <p14:cNvContentPartPr/>
                <p14:nvPr/>
              </p14:nvContentPartPr>
              <p14:xfrm>
                <a:off x="3963293" y="1615320"/>
                <a:ext cx="564480" cy="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CF19333-73BD-0351-1823-B0E54B83F4A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54293" y="1606320"/>
                  <a:ext cx="582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20BDF121-F99B-85A6-8179-B78CA4E11B1C}"/>
                    </a:ext>
                  </a:extLst>
                </p14:cNvPr>
                <p14:cNvContentPartPr/>
                <p14:nvPr/>
              </p14:nvContentPartPr>
              <p14:xfrm>
                <a:off x="4253093" y="1677240"/>
                <a:ext cx="756000" cy="5263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20BDF121-F99B-85A6-8179-B78CA4E11B1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44453" y="1668600"/>
                  <a:ext cx="77364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2DB2BC1-77D6-33A7-B7FC-BAF917FE6E6F}"/>
                    </a:ext>
                  </a:extLst>
                </p14:cNvPr>
                <p14:cNvContentPartPr/>
                <p14:nvPr/>
              </p14:nvContentPartPr>
              <p14:xfrm>
                <a:off x="4891733" y="2091600"/>
                <a:ext cx="107640" cy="2426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2DB2BC1-77D6-33A7-B7FC-BAF917FE6E6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883093" y="2082960"/>
                  <a:ext cx="1252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4DE75EB0-0765-E112-5044-A3A16B9D70C4}"/>
                    </a:ext>
                  </a:extLst>
                </p14:cNvPr>
                <p14:cNvContentPartPr/>
                <p14:nvPr/>
              </p14:nvContentPartPr>
              <p14:xfrm>
                <a:off x="5274053" y="1934280"/>
                <a:ext cx="790200" cy="6717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4DE75EB0-0765-E112-5044-A3A16B9D70C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265413" y="1925280"/>
                  <a:ext cx="807840" cy="68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F7C2E5D7-D86B-4A31-66E9-22EB86AF68FB}"/>
                    </a:ext>
                  </a:extLst>
                </p14:cNvPr>
                <p14:cNvContentPartPr/>
                <p14:nvPr/>
              </p14:nvContentPartPr>
              <p14:xfrm>
                <a:off x="5284133" y="2508480"/>
                <a:ext cx="795600" cy="36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F7C2E5D7-D86B-4A31-66E9-22EB86AF68F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275493" y="2499840"/>
                  <a:ext cx="813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B17D602-0AA6-7089-6573-B185581D030A}"/>
              </a:ext>
            </a:extLst>
          </p:cNvPr>
          <p:cNvGrpSpPr/>
          <p:nvPr/>
        </p:nvGrpSpPr>
        <p:grpSpPr>
          <a:xfrm>
            <a:off x="379516" y="1588352"/>
            <a:ext cx="659160" cy="532440"/>
            <a:chOff x="410453" y="2294280"/>
            <a:chExt cx="659160" cy="53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0D3A16DF-3E03-AEC5-6A4A-3CE32161A3AC}"/>
                    </a:ext>
                  </a:extLst>
                </p14:cNvPr>
                <p14:cNvContentPartPr/>
                <p14:nvPr/>
              </p14:nvContentPartPr>
              <p14:xfrm>
                <a:off x="515213" y="2354400"/>
                <a:ext cx="306720" cy="2498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0D3A16DF-3E03-AEC5-6A4A-3CE32161A3A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06573" y="2345400"/>
                  <a:ext cx="3243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745CA75B-560A-3467-3BB6-1643409EF85D}"/>
                    </a:ext>
                  </a:extLst>
                </p14:cNvPr>
                <p14:cNvContentPartPr/>
                <p14:nvPr/>
              </p14:nvContentPartPr>
              <p14:xfrm>
                <a:off x="674333" y="2309040"/>
                <a:ext cx="3240" cy="5176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745CA75B-560A-3467-3BB6-1643409EF85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65693" y="2300400"/>
                  <a:ext cx="2088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9221CA25-9FFA-EA86-2148-D179B623DCFA}"/>
                    </a:ext>
                  </a:extLst>
                </p14:cNvPr>
                <p14:cNvContentPartPr/>
                <p14:nvPr/>
              </p14:nvContentPartPr>
              <p14:xfrm>
                <a:off x="846773" y="2354760"/>
                <a:ext cx="222840" cy="39492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9221CA25-9FFA-EA86-2148-D179B623DCF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38133" y="2345760"/>
                  <a:ext cx="24048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EB0E5C76-3E1B-F69A-CB94-414EAB030EAB}"/>
                    </a:ext>
                  </a:extLst>
                </p14:cNvPr>
                <p14:cNvContentPartPr/>
                <p14:nvPr/>
              </p14:nvContentPartPr>
              <p14:xfrm>
                <a:off x="410453" y="2294280"/>
                <a:ext cx="360" cy="50652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EB0E5C76-3E1B-F69A-CB94-414EAB030EA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01453" y="2285280"/>
                  <a:ext cx="18000" cy="52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619E84DC-2626-E727-2D0A-BD0BA5E1A486}"/>
              </a:ext>
            </a:extLst>
          </p:cNvPr>
          <p:cNvGrpSpPr/>
          <p:nvPr/>
        </p:nvGrpSpPr>
        <p:grpSpPr>
          <a:xfrm>
            <a:off x="1365196" y="1450112"/>
            <a:ext cx="1406520" cy="862560"/>
            <a:chOff x="1396133" y="2156040"/>
            <a:chExt cx="1406520" cy="86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D87381E9-788B-C530-CABF-0264A584BFC3}"/>
                    </a:ext>
                  </a:extLst>
                </p14:cNvPr>
                <p14:cNvContentPartPr/>
                <p14:nvPr/>
              </p14:nvContentPartPr>
              <p14:xfrm>
                <a:off x="1396133" y="2466000"/>
                <a:ext cx="141120" cy="3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D87381E9-788B-C530-CABF-0264A584BFC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387493" y="2457000"/>
                  <a:ext cx="15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D22CDE1A-8F6E-A238-C81A-157A6B34D2BE}"/>
                    </a:ext>
                  </a:extLst>
                </p14:cNvPr>
                <p14:cNvContentPartPr/>
                <p14:nvPr/>
              </p14:nvContentPartPr>
              <p14:xfrm>
                <a:off x="1442213" y="2550240"/>
                <a:ext cx="126720" cy="324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D22CDE1A-8F6E-A238-C81A-157A6B34D2B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433213" y="2541600"/>
                  <a:ext cx="144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C291B877-5B7F-77BC-C3D2-325D95F14683}"/>
                    </a:ext>
                  </a:extLst>
                </p14:cNvPr>
                <p14:cNvContentPartPr/>
                <p14:nvPr/>
              </p14:nvContentPartPr>
              <p14:xfrm>
                <a:off x="1863773" y="2156040"/>
                <a:ext cx="99720" cy="2876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C291B877-5B7F-77BC-C3D2-325D95F1468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855133" y="2147040"/>
                  <a:ext cx="1173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71E0B00B-0AC7-3CE2-50D8-E6B3BAA72124}"/>
                    </a:ext>
                  </a:extLst>
                </p14:cNvPr>
                <p14:cNvContentPartPr/>
                <p14:nvPr/>
              </p14:nvContentPartPr>
              <p14:xfrm>
                <a:off x="2111453" y="2172960"/>
                <a:ext cx="12240" cy="23796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71E0B00B-0AC7-3CE2-50D8-E6B3BAA7212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102453" y="2163960"/>
                  <a:ext cx="298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0F5A3B49-9586-9EF9-F020-CC244D170785}"/>
                    </a:ext>
                  </a:extLst>
                </p14:cNvPr>
                <p14:cNvContentPartPr/>
                <p14:nvPr/>
              </p14:nvContentPartPr>
              <p14:xfrm>
                <a:off x="2240693" y="2307960"/>
                <a:ext cx="134640" cy="57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0F5A3B49-9586-9EF9-F020-CC244D17078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32053" y="2298960"/>
                  <a:ext cx="1522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542328AD-6051-CEBF-1B6D-3CC042408159}"/>
                    </a:ext>
                  </a:extLst>
                </p14:cNvPr>
                <p14:cNvContentPartPr/>
                <p14:nvPr/>
              </p14:nvContentPartPr>
              <p14:xfrm>
                <a:off x="2532653" y="2168280"/>
                <a:ext cx="360" cy="29196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542328AD-6051-CEBF-1B6D-3CC04240815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523653" y="2159280"/>
                  <a:ext cx="180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FA219033-19EA-C5B1-C4C5-F76E2017D0E7}"/>
                    </a:ext>
                  </a:extLst>
                </p14:cNvPr>
                <p14:cNvContentPartPr/>
                <p14:nvPr/>
              </p14:nvContentPartPr>
              <p14:xfrm>
                <a:off x="2648213" y="2163600"/>
                <a:ext cx="141120" cy="2779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FA219033-19EA-C5B1-C4C5-F76E2017D0E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639213" y="2154600"/>
                  <a:ext cx="1587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0E861953-B063-F4F6-BEC4-04ED4A0F500A}"/>
                    </a:ext>
                  </a:extLst>
                </p14:cNvPr>
                <p14:cNvContentPartPr/>
                <p14:nvPr/>
              </p14:nvContentPartPr>
              <p14:xfrm>
                <a:off x="1854053" y="2539080"/>
                <a:ext cx="948600" cy="756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0E861953-B063-F4F6-BEC4-04ED4A0F500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845053" y="2530080"/>
                  <a:ext cx="9662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ED48F55D-8CE0-B844-13DC-A48CF6AE149F}"/>
                    </a:ext>
                  </a:extLst>
                </p14:cNvPr>
                <p14:cNvContentPartPr/>
                <p14:nvPr/>
              </p14:nvContentPartPr>
              <p14:xfrm>
                <a:off x="2007413" y="2638800"/>
                <a:ext cx="608040" cy="37980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ED48F55D-8CE0-B844-13DC-A48CF6AE149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998773" y="2630160"/>
                  <a:ext cx="62568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F978B90C-6018-D9CF-7194-CD2F7AC0C200}"/>
                    </a:ext>
                  </a:extLst>
                </p14:cNvPr>
                <p14:cNvContentPartPr/>
                <p14:nvPr/>
              </p14:nvContentPartPr>
              <p14:xfrm>
                <a:off x="2306573" y="2745720"/>
                <a:ext cx="256680" cy="2379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F978B90C-6018-D9CF-7194-CD2F7AC0C20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297933" y="2736720"/>
                  <a:ext cx="27432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6DF47364-B142-D04B-F337-01D79BB99C8B}"/>
              </a:ext>
            </a:extLst>
          </p:cNvPr>
          <p:cNvGrpSpPr/>
          <p:nvPr/>
        </p:nvGrpSpPr>
        <p:grpSpPr>
          <a:xfrm>
            <a:off x="270093" y="2612665"/>
            <a:ext cx="471960" cy="434160"/>
            <a:chOff x="478133" y="3341160"/>
            <a:chExt cx="47196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AEC80330-A61A-1942-B5AD-BB46A4CC421C}"/>
                    </a:ext>
                  </a:extLst>
                </p14:cNvPr>
                <p14:cNvContentPartPr/>
                <p14:nvPr/>
              </p14:nvContentPartPr>
              <p14:xfrm>
                <a:off x="478133" y="3341160"/>
                <a:ext cx="234720" cy="43416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AEC80330-A61A-1942-B5AD-BB46A4CC421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69133" y="3332520"/>
                  <a:ext cx="25236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E846B676-675D-F4B5-110D-B98A86DABED4}"/>
                    </a:ext>
                  </a:extLst>
                </p14:cNvPr>
                <p14:cNvContentPartPr/>
                <p14:nvPr/>
              </p14:nvContentPartPr>
              <p14:xfrm>
                <a:off x="802853" y="3581280"/>
                <a:ext cx="132480" cy="324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E846B676-675D-F4B5-110D-B98A86DABED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93853" y="3572640"/>
                  <a:ext cx="150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9FE4A0C5-5659-0690-5B1D-B1C0E6E35855}"/>
                    </a:ext>
                  </a:extLst>
                </p14:cNvPr>
                <p14:cNvContentPartPr/>
                <p14:nvPr/>
              </p14:nvContentPartPr>
              <p14:xfrm>
                <a:off x="833093" y="3659760"/>
                <a:ext cx="117000" cy="169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9FE4A0C5-5659-0690-5B1D-B1C0E6E3585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24453" y="3650760"/>
                  <a:ext cx="134640" cy="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1C36ACAB-66E5-D03B-410B-DBDCEADD3D8E}"/>
              </a:ext>
            </a:extLst>
          </p:cNvPr>
          <p:cNvGrpSpPr/>
          <p:nvPr/>
        </p:nvGrpSpPr>
        <p:grpSpPr>
          <a:xfrm>
            <a:off x="1095573" y="2605105"/>
            <a:ext cx="2181240" cy="492480"/>
            <a:chOff x="1303613" y="3333600"/>
            <a:chExt cx="2181240" cy="49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B930D89B-C3C8-D890-5BFC-40AEF577780A}"/>
                    </a:ext>
                  </a:extLst>
                </p14:cNvPr>
                <p14:cNvContentPartPr/>
                <p14:nvPr/>
              </p14:nvContentPartPr>
              <p14:xfrm>
                <a:off x="1303613" y="3364200"/>
                <a:ext cx="9360" cy="46188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B930D89B-C3C8-D890-5BFC-40AEF577780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94613" y="3355200"/>
                  <a:ext cx="2700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9262A72F-6A24-2B35-8952-68F2E824489D}"/>
                    </a:ext>
                  </a:extLst>
                </p14:cNvPr>
                <p14:cNvContentPartPr/>
                <p14:nvPr/>
              </p14:nvContentPartPr>
              <p14:xfrm>
                <a:off x="1426373" y="3452040"/>
                <a:ext cx="249120" cy="14004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9262A72F-6A24-2B35-8952-68F2E824489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17373" y="3443400"/>
                  <a:ext cx="2667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201C7158-0C75-34D6-B167-68855E926D60}"/>
                    </a:ext>
                  </a:extLst>
                </p14:cNvPr>
                <p14:cNvContentPartPr/>
                <p14:nvPr/>
              </p14:nvContentPartPr>
              <p14:xfrm>
                <a:off x="1566413" y="3417120"/>
                <a:ext cx="360" cy="31968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201C7158-0C75-34D6-B167-68855E926D6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557413" y="3408120"/>
                  <a:ext cx="180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114EC11B-8B55-C585-F8AD-9028F44036F7}"/>
                    </a:ext>
                  </a:extLst>
                </p14:cNvPr>
                <p14:cNvContentPartPr/>
                <p14:nvPr/>
              </p14:nvContentPartPr>
              <p14:xfrm>
                <a:off x="1666853" y="3382920"/>
                <a:ext cx="164520" cy="27792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114EC11B-8B55-C585-F8AD-9028F44036F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657853" y="3373920"/>
                  <a:ext cx="1821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3AF01CA5-BA22-2C93-197B-D038B285C3F6}"/>
                    </a:ext>
                  </a:extLst>
                </p14:cNvPr>
                <p14:cNvContentPartPr/>
                <p14:nvPr/>
              </p14:nvContentPartPr>
              <p14:xfrm>
                <a:off x="1915253" y="3333600"/>
                <a:ext cx="182160" cy="43164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3AF01CA5-BA22-2C93-197B-D038B285C3F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906253" y="3324600"/>
                  <a:ext cx="19980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B32F6476-7666-9838-73D8-CF6C44E33069}"/>
                    </a:ext>
                  </a:extLst>
                </p14:cNvPr>
                <p14:cNvContentPartPr/>
                <p14:nvPr/>
              </p14:nvContentPartPr>
              <p14:xfrm>
                <a:off x="2110373" y="3404520"/>
                <a:ext cx="231120" cy="18288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B32F6476-7666-9838-73D8-CF6C44E3306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101733" y="3395880"/>
                  <a:ext cx="2487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0E6AAEB2-0A38-4F16-39A3-81E31CE478B5}"/>
                    </a:ext>
                  </a:extLst>
                </p14:cNvPr>
                <p14:cNvContentPartPr/>
                <p14:nvPr/>
              </p14:nvContentPartPr>
              <p14:xfrm>
                <a:off x="2239613" y="3368160"/>
                <a:ext cx="5760" cy="2833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0E6AAEB2-0A38-4F16-39A3-81E31CE478B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230613" y="3359160"/>
                  <a:ext cx="234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AD483D95-A5E6-37A0-80DC-65B97A7F1D19}"/>
                    </a:ext>
                  </a:extLst>
                </p14:cNvPr>
                <p14:cNvContentPartPr/>
                <p14:nvPr/>
              </p14:nvContentPartPr>
              <p14:xfrm>
                <a:off x="2428973" y="3369960"/>
                <a:ext cx="60120" cy="3441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AD483D95-A5E6-37A0-80DC-65B97A7F1D1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419973" y="3360960"/>
                  <a:ext cx="7776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17DC34C4-660D-C5C5-B772-B6B6C5E1EACB}"/>
                    </a:ext>
                  </a:extLst>
                </p14:cNvPr>
                <p14:cNvContentPartPr/>
                <p14:nvPr/>
              </p14:nvContentPartPr>
              <p14:xfrm>
                <a:off x="2696093" y="3462120"/>
                <a:ext cx="6480" cy="21492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17DC34C4-660D-C5C5-B772-B6B6C5E1EACB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687453" y="3453120"/>
                  <a:ext cx="241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2E0E6452-CC6B-9169-361E-D3A6DE1C48BE}"/>
                    </a:ext>
                  </a:extLst>
                </p14:cNvPr>
                <p14:cNvContentPartPr/>
                <p14:nvPr/>
              </p14:nvContentPartPr>
              <p14:xfrm>
                <a:off x="2619053" y="3547800"/>
                <a:ext cx="199080" cy="381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2E0E6452-CC6B-9169-361E-D3A6DE1C48B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610413" y="3538800"/>
                  <a:ext cx="2167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1CA0E0B3-AAD9-C2E6-A080-AB1F3D9B9B4C}"/>
                    </a:ext>
                  </a:extLst>
                </p14:cNvPr>
                <p14:cNvContentPartPr/>
                <p14:nvPr/>
              </p14:nvContentPartPr>
              <p14:xfrm>
                <a:off x="2921093" y="3409560"/>
                <a:ext cx="183960" cy="26244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1CA0E0B3-AAD9-C2E6-A080-AB1F3D9B9B4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912453" y="3400920"/>
                  <a:ext cx="2016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9C78D809-B9EB-6935-F4FD-1B88DE7FB9CF}"/>
                    </a:ext>
                  </a:extLst>
                </p14:cNvPr>
                <p14:cNvContentPartPr/>
                <p14:nvPr/>
              </p14:nvContentPartPr>
              <p14:xfrm>
                <a:off x="3236093" y="3370680"/>
                <a:ext cx="234000" cy="3420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9C78D809-B9EB-6935-F4FD-1B88DE7FB9C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227093" y="3362040"/>
                  <a:ext cx="2516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CBB32DAB-5E5B-FFAD-123B-A6D83B6A3117}"/>
                    </a:ext>
                  </a:extLst>
                </p14:cNvPr>
                <p14:cNvContentPartPr/>
                <p14:nvPr/>
              </p14:nvContentPartPr>
              <p14:xfrm>
                <a:off x="3347333" y="3388680"/>
                <a:ext cx="11880" cy="2502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CBB32DAB-5E5B-FFAD-123B-A6D83B6A311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338333" y="3380040"/>
                  <a:ext cx="295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887E0AC9-B6BA-3DD2-C70F-BD8E182D1C01}"/>
                    </a:ext>
                  </a:extLst>
                </p14:cNvPr>
                <p14:cNvContentPartPr/>
                <p14:nvPr/>
              </p14:nvContentPartPr>
              <p14:xfrm>
                <a:off x="3282173" y="3609360"/>
                <a:ext cx="169200" cy="349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887E0AC9-B6BA-3DD2-C70F-BD8E182D1C0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273533" y="3600720"/>
                  <a:ext cx="1868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00B151CD-D3F4-5703-2E13-0CE15E1842C1}"/>
                    </a:ext>
                  </a:extLst>
                </p14:cNvPr>
                <p14:cNvContentPartPr/>
                <p14:nvPr/>
              </p14:nvContentPartPr>
              <p14:xfrm>
                <a:off x="3255893" y="3404880"/>
                <a:ext cx="228960" cy="21744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00B151CD-D3F4-5703-2E13-0CE15E1842C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247253" y="3396240"/>
                  <a:ext cx="246600" cy="23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C13418E8-7DED-4C16-D27E-0B67254CCEE1}"/>
              </a:ext>
            </a:extLst>
          </p:cNvPr>
          <p:cNvGrpSpPr/>
          <p:nvPr/>
        </p:nvGrpSpPr>
        <p:grpSpPr>
          <a:xfrm>
            <a:off x="4204133" y="2619184"/>
            <a:ext cx="592560" cy="356760"/>
            <a:chOff x="5208893" y="3337200"/>
            <a:chExt cx="59256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2EFF4CEA-6819-8857-E4B5-67EFF395C488}"/>
                    </a:ext>
                  </a:extLst>
                </p14:cNvPr>
                <p14:cNvContentPartPr/>
                <p14:nvPr/>
              </p14:nvContentPartPr>
              <p14:xfrm>
                <a:off x="5208893" y="3337200"/>
                <a:ext cx="241560" cy="3567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2EFF4CEA-6819-8857-E4B5-67EFF395C48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200253" y="3328560"/>
                  <a:ext cx="25920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0FE1BAE9-1EB9-8DCD-71A4-87CE2C9A481C}"/>
                    </a:ext>
                  </a:extLst>
                </p14:cNvPr>
                <p14:cNvContentPartPr/>
                <p14:nvPr/>
              </p14:nvContentPartPr>
              <p14:xfrm>
                <a:off x="5630093" y="3496680"/>
                <a:ext cx="171360" cy="36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0FE1BAE9-1EB9-8DCD-71A4-87CE2C9A481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621453" y="3487680"/>
                  <a:ext cx="189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7822DEF7-D4B1-409B-F56C-AA190628D7EC}"/>
                    </a:ext>
                  </a:extLst>
                </p14:cNvPr>
                <p14:cNvContentPartPr/>
                <p14:nvPr/>
              </p14:nvContentPartPr>
              <p14:xfrm>
                <a:off x="5666813" y="3600720"/>
                <a:ext cx="123840" cy="324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7822DEF7-D4B1-409B-F56C-AA190628D7EC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657813" y="3592080"/>
                  <a:ext cx="1414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0E8BF7E1-159B-EFE2-B934-F908EB1A21DE}"/>
              </a:ext>
            </a:extLst>
          </p:cNvPr>
          <p:cNvGrpSpPr/>
          <p:nvPr/>
        </p:nvGrpSpPr>
        <p:grpSpPr>
          <a:xfrm>
            <a:off x="5115293" y="2451424"/>
            <a:ext cx="1414080" cy="682200"/>
            <a:chOff x="6120053" y="3169440"/>
            <a:chExt cx="1414080" cy="68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64AC568D-B941-2D84-4541-A91A0925DA74}"/>
                    </a:ext>
                  </a:extLst>
                </p14:cNvPr>
                <p14:cNvContentPartPr/>
                <p14:nvPr/>
              </p14:nvContentPartPr>
              <p14:xfrm>
                <a:off x="6120053" y="3296520"/>
                <a:ext cx="228960" cy="35100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64AC568D-B941-2D84-4541-A91A0925DA7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111413" y="3287520"/>
                  <a:ext cx="24660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AFFAF7F2-45C1-92F8-733C-78053A27FD1C}"/>
                    </a:ext>
                  </a:extLst>
                </p14:cNvPr>
                <p14:cNvContentPartPr/>
                <p14:nvPr/>
              </p14:nvContentPartPr>
              <p14:xfrm>
                <a:off x="6328133" y="3169440"/>
                <a:ext cx="250920" cy="63432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AFFAF7F2-45C1-92F8-733C-78053A27FD1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319133" y="3160440"/>
                  <a:ext cx="268560" cy="6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F5DBFBD6-3C0C-F8E7-3915-242649BBB221}"/>
                    </a:ext>
                  </a:extLst>
                </p14:cNvPr>
                <p14:cNvContentPartPr/>
                <p14:nvPr/>
              </p14:nvContentPartPr>
              <p14:xfrm>
                <a:off x="6503453" y="3518640"/>
                <a:ext cx="215640" cy="36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F5DBFBD6-3C0C-F8E7-3915-242649BBB22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494813" y="3510000"/>
                  <a:ext cx="233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4AE6C23C-F7EC-E8F4-C568-07BA12A45425}"/>
                    </a:ext>
                  </a:extLst>
                </p14:cNvPr>
                <p14:cNvContentPartPr/>
                <p14:nvPr/>
              </p14:nvContentPartPr>
              <p14:xfrm>
                <a:off x="6590933" y="3532680"/>
                <a:ext cx="21600" cy="25236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4AE6C23C-F7EC-E8F4-C568-07BA12A4542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582293" y="3523680"/>
                  <a:ext cx="392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B993429A-15EC-5918-A0D3-0CF1A0C202B8}"/>
                    </a:ext>
                  </a:extLst>
                </p14:cNvPr>
                <p14:cNvContentPartPr/>
                <p14:nvPr/>
              </p14:nvContentPartPr>
              <p14:xfrm>
                <a:off x="6734213" y="3509640"/>
                <a:ext cx="105840" cy="2109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B993429A-15EC-5918-A0D3-0CF1A0C202B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725213" y="3500640"/>
                  <a:ext cx="1234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D7B1D9FC-037E-D577-0616-9F1913F3AA68}"/>
                    </a:ext>
                  </a:extLst>
                </p14:cNvPr>
                <p14:cNvContentPartPr/>
                <p14:nvPr/>
              </p14:nvContentPartPr>
              <p14:xfrm>
                <a:off x="6909893" y="3483360"/>
                <a:ext cx="79560" cy="36144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D7B1D9FC-037E-D577-0616-9F1913F3AA6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900893" y="3474360"/>
                  <a:ext cx="9720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6EE7C68F-A7A1-8808-C405-48A5A5B4717C}"/>
                    </a:ext>
                  </a:extLst>
                </p14:cNvPr>
                <p14:cNvContentPartPr/>
                <p14:nvPr/>
              </p14:nvContentPartPr>
              <p14:xfrm>
                <a:off x="7038773" y="3474720"/>
                <a:ext cx="242280" cy="30312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6EE7C68F-A7A1-8808-C405-48A5A5B4717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030133" y="3465720"/>
                  <a:ext cx="25992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FAD44F94-A8C5-51E8-00AF-A175B946C65C}"/>
                    </a:ext>
                  </a:extLst>
                </p14:cNvPr>
                <p14:cNvContentPartPr/>
                <p14:nvPr/>
              </p14:nvContentPartPr>
              <p14:xfrm>
                <a:off x="7415693" y="3361680"/>
                <a:ext cx="118440" cy="48996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FAD44F94-A8C5-51E8-00AF-A175B946C65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406693" y="3353040"/>
                  <a:ext cx="13608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6B9DF91F-C0AA-8412-1CE7-5CB02558B187}"/>
                    </a:ext>
                  </a:extLst>
                </p14:cNvPr>
                <p14:cNvContentPartPr/>
                <p14:nvPr/>
              </p14:nvContentPartPr>
              <p14:xfrm>
                <a:off x="6966053" y="3417480"/>
                <a:ext cx="111600" cy="14220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6B9DF91F-C0AA-8412-1CE7-5CB02558B18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957053" y="3408840"/>
                  <a:ext cx="129240" cy="159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1" name="Picture 380" descr="A graph with a line&#10;&#10;Description automatically generated">
            <a:extLst>
              <a:ext uri="{FF2B5EF4-FFF2-40B4-BE49-F238E27FC236}">
                <a16:creationId xmlns:a16="http://schemas.microsoft.com/office/drawing/2014/main" id="{527FD7DC-4283-93DA-CC8A-D6CDF6463BAF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37" y="3618601"/>
            <a:ext cx="4045717" cy="31155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382" name="Ink 381">
                <a:extLst>
                  <a:ext uri="{FF2B5EF4-FFF2-40B4-BE49-F238E27FC236}">
                    <a16:creationId xmlns:a16="http://schemas.microsoft.com/office/drawing/2014/main" id="{3B4B3472-E621-E765-36E2-AFE68AA04D54}"/>
                  </a:ext>
                </a:extLst>
              </p14:cNvPr>
              <p14:cNvContentPartPr/>
              <p14:nvPr/>
            </p14:nvContentPartPr>
            <p14:xfrm>
              <a:off x="692751" y="5869124"/>
              <a:ext cx="443520" cy="631080"/>
            </p14:xfrm>
          </p:contentPart>
        </mc:Choice>
        <mc:Fallback xmlns="">
          <p:pic>
            <p:nvPicPr>
              <p:cNvPr id="382" name="Ink 381">
                <a:extLst>
                  <a:ext uri="{FF2B5EF4-FFF2-40B4-BE49-F238E27FC236}">
                    <a16:creationId xmlns:a16="http://schemas.microsoft.com/office/drawing/2014/main" id="{3B4B3472-E621-E765-36E2-AFE68AA04D54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84111" y="5860124"/>
                <a:ext cx="461160" cy="6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383" name="Ink 382">
                <a:extLst>
                  <a:ext uri="{FF2B5EF4-FFF2-40B4-BE49-F238E27FC236}">
                    <a16:creationId xmlns:a16="http://schemas.microsoft.com/office/drawing/2014/main" id="{2DB49A8D-09C5-94B5-C9F9-4F77B3A04364}"/>
                  </a:ext>
                </a:extLst>
              </p14:cNvPr>
              <p14:cNvContentPartPr/>
              <p14:nvPr/>
            </p14:nvContentPartPr>
            <p14:xfrm>
              <a:off x="1186671" y="5604884"/>
              <a:ext cx="584640" cy="480240"/>
            </p14:xfrm>
          </p:contentPart>
        </mc:Choice>
        <mc:Fallback xmlns="">
          <p:pic>
            <p:nvPicPr>
              <p:cNvPr id="383" name="Ink 382">
                <a:extLst>
                  <a:ext uri="{FF2B5EF4-FFF2-40B4-BE49-F238E27FC236}">
                    <a16:creationId xmlns:a16="http://schemas.microsoft.com/office/drawing/2014/main" id="{2DB49A8D-09C5-94B5-C9F9-4F77B3A04364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178031" y="5596244"/>
                <a:ext cx="602280" cy="49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92" name="Group 391">
            <a:extLst>
              <a:ext uri="{FF2B5EF4-FFF2-40B4-BE49-F238E27FC236}">
                <a16:creationId xmlns:a16="http://schemas.microsoft.com/office/drawing/2014/main" id="{456DA665-8957-C959-AFD2-DE67DCA6AAA0}"/>
              </a:ext>
            </a:extLst>
          </p:cNvPr>
          <p:cNvGrpSpPr/>
          <p:nvPr/>
        </p:nvGrpSpPr>
        <p:grpSpPr>
          <a:xfrm>
            <a:off x="3143952" y="3847575"/>
            <a:ext cx="1608220" cy="969939"/>
            <a:chOff x="6091513" y="3276261"/>
            <a:chExt cx="1608220" cy="96993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5BAE9E6B-9A99-DA2E-FDA0-0B31F13EA6AD}"/>
                    </a:ext>
                  </a:extLst>
                </p14:cNvPr>
                <p14:cNvContentPartPr/>
                <p14:nvPr/>
              </p14:nvContentPartPr>
              <p14:xfrm rot="3521800">
                <a:off x="5788753" y="3579021"/>
                <a:ext cx="902880" cy="29736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5BAE9E6B-9A99-DA2E-FDA0-0B31F13EA6A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 rot="3521800">
                  <a:off x="5779753" y="3570381"/>
                  <a:ext cx="9205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2C3271AF-288D-6349-5DC4-5C59C046C89D}"/>
                    </a:ext>
                  </a:extLst>
                </p14:cNvPr>
                <p14:cNvContentPartPr/>
                <p14:nvPr/>
              </p14:nvContentPartPr>
              <p14:xfrm rot="4094472">
                <a:off x="6255410" y="3999960"/>
                <a:ext cx="143280" cy="34920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2C3271AF-288D-6349-5DC4-5C59C046C89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 rot="4094472">
                  <a:off x="6246770" y="3991320"/>
                  <a:ext cx="16092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2A84A4EA-84D3-0087-FEBE-DAC42B5FD6D3}"/>
                    </a:ext>
                  </a:extLst>
                </p14:cNvPr>
                <p14:cNvContentPartPr/>
                <p14:nvPr/>
              </p14:nvContentPartPr>
              <p14:xfrm>
                <a:off x="6704693" y="4040640"/>
                <a:ext cx="561960" cy="19224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2A84A4EA-84D3-0087-FEBE-DAC42B5FD6D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696053" y="4032000"/>
                  <a:ext cx="5796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F88A739F-CCE5-9BF2-A367-8B9EBC1EE5D5}"/>
                    </a:ext>
                  </a:extLst>
                </p14:cNvPr>
                <p14:cNvContentPartPr/>
                <p14:nvPr/>
              </p14:nvContentPartPr>
              <p14:xfrm>
                <a:off x="7178093" y="4019040"/>
                <a:ext cx="74160" cy="19908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F88A739F-CCE5-9BF2-A367-8B9EBC1EE5D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169093" y="4010040"/>
                  <a:ext cx="918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4A36E107-A8DC-09C0-6EC9-63158D7D7318}"/>
                    </a:ext>
                  </a:extLst>
                </p14:cNvPr>
                <p14:cNvContentPartPr/>
                <p14:nvPr/>
              </p14:nvContentPartPr>
              <p14:xfrm>
                <a:off x="7296893" y="4019400"/>
                <a:ext cx="117360" cy="15516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4A36E107-A8DC-09C0-6EC9-63158D7D731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287893" y="4010400"/>
                  <a:ext cx="135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C2819938-C563-5642-3652-3716F57AF783}"/>
                    </a:ext>
                  </a:extLst>
                </p14:cNvPr>
                <p14:cNvContentPartPr/>
                <p14:nvPr/>
              </p14:nvContentPartPr>
              <p14:xfrm>
                <a:off x="7471133" y="3825360"/>
                <a:ext cx="228600" cy="33480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C2819938-C563-5642-3652-3716F57AF78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62493" y="3816360"/>
                  <a:ext cx="24624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E68BB691-32B3-4D67-4627-AD96BB3849CF}"/>
                    </a:ext>
                  </a:extLst>
                </p14:cNvPr>
                <p14:cNvContentPartPr/>
                <p14:nvPr/>
              </p14:nvContentPartPr>
              <p14:xfrm>
                <a:off x="6979013" y="3953880"/>
                <a:ext cx="42120" cy="2268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E68BB691-32B3-4D67-4627-AD96BB3849C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970373" y="3945240"/>
                  <a:ext cx="5976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0996D745-E0B5-D78C-3961-A9FCEA8A844E}"/>
              </a:ext>
            </a:extLst>
          </p:cNvPr>
          <p:cNvGrpSpPr/>
          <p:nvPr/>
        </p:nvGrpSpPr>
        <p:grpSpPr>
          <a:xfrm>
            <a:off x="5490844" y="4381289"/>
            <a:ext cx="2157840" cy="904680"/>
            <a:chOff x="5490844" y="4381289"/>
            <a:chExt cx="2157840" cy="90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B128C6B3-AC95-58B8-949D-3D4F1ABE54DA}"/>
                    </a:ext>
                  </a:extLst>
                </p14:cNvPr>
                <p14:cNvContentPartPr/>
                <p14:nvPr/>
              </p14:nvContentPartPr>
              <p14:xfrm>
                <a:off x="5726644" y="4555169"/>
                <a:ext cx="360" cy="3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B128C6B3-AC95-58B8-949D-3D4F1ABE54D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717644" y="45465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DC9AD20A-C5AB-443D-E99B-0BE25859F737}"/>
                    </a:ext>
                  </a:extLst>
                </p14:cNvPr>
                <p14:cNvContentPartPr/>
                <p14:nvPr/>
              </p14:nvContentPartPr>
              <p14:xfrm>
                <a:off x="5490844" y="4570289"/>
                <a:ext cx="547200" cy="13032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DC9AD20A-C5AB-443D-E99B-0BE25859F73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482204" y="4561289"/>
                  <a:ext cx="5648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6ADB4527-625D-717C-B9F8-6B7838DBDB0F}"/>
                    </a:ext>
                  </a:extLst>
                </p14:cNvPr>
                <p14:cNvContentPartPr/>
                <p14:nvPr/>
              </p14:nvContentPartPr>
              <p14:xfrm>
                <a:off x="5954884" y="4554449"/>
                <a:ext cx="192960" cy="18684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6ADB4527-625D-717C-B9F8-6B7838DBDB0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945884" y="4545809"/>
                  <a:ext cx="2106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736CB4D0-4504-7191-D8D3-18F7C68F9D56}"/>
                    </a:ext>
                  </a:extLst>
                </p14:cNvPr>
                <p14:cNvContentPartPr/>
                <p14:nvPr/>
              </p14:nvContentPartPr>
              <p14:xfrm>
                <a:off x="6258724" y="4562009"/>
                <a:ext cx="154440" cy="14868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736CB4D0-4504-7191-D8D3-18F7C68F9D5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249724" y="4553369"/>
                  <a:ext cx="1720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01B8A8FD-F55D-4D31-B9D0-F00A59097182}"/>
                    </a:ext>
                  </a:extLst>
                </p14:cNvPr>
                <p14:cNvContentPartPr/>
                <p14:nvPr/>
              </p14:nvContentPartPr>
              <p14:xfrm>
                <a:off x="6456364" y="4606649"/>
                <a:ext cx="231840" cy="12852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01B8A8FD-F55D-4D31-B9D0-F00A5909718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447724" y="4598009"/>
                  <a:ext cx="2494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EA8D6808-C497-8A89-D23A-1B9A1563B362}"/>
                    </a:ext>
                  </a:extLst>
                </p14:cNvPr>
                <p14:cNvContentPartPr/>
                <p14:nvPr/>
              </p14:nvContentPartPr>
              <p14:xfrm>
                <a:off x="6602884" y="4596209"/>
                <a:ext cx="56880" cy="18180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EA8D6808-C497-8A89-D23A-1B9A1563B36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594244" y="4587569"/>
                  <a:ext cx="745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AB03F2B5-16E3-53FD-AB9D-BCE6C46297F6}"/>
                    </a:ext>
                  </a:extLst>
                </p14:cNvPr>
                <p14:cNvContentPartPr/>
                <p14:nvPr/>
              </p14:nvContentPartPr>
              <p14:xfrm>
                <a:off x="6819244" y="4442849"/>
                <a:ext cx="94320" cy="40536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AB03F2B5-16E3-53FD-AB9D-BCE6C46297F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810244" y="4434209"/>
                  <a:ext cx="11196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2237C565-CBF5-8FA2-C907-608B2766C32B}"/>
                    </a:ext>
                  </a:extLst>
                </p14:cNvPr>
                <p14:cNvContentPartPr/>
                <p14:nvPr/>
              </p14:nvContentPartPr>
              <p14:xfrm>
                <a:off x="6957484" y="4506929"/>
                <a:ext cx="91800" cy="26208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2237C565-CBF5-8FA2-C907-608B2766C32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948484" y="4498289"/>
                  <a:ext cx="1094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40F06047-8BB1-A579-D8F2-EA90D6659C19}"/>
                    </a:ext>
                  </a:extLst>
                </p14:cNvPr>
                <p14:cNvContentPartPr/>
                <p14:nvPr/>
              </p14:nvContentPartPr>
              <p14:xfrm>
                <a:off x="7065124" y="4419089"/>
                <a:ext cx="123480" cy="10296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40F06047-8BB1-A579-D8F2-EA90D6659C1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056484" y="4410089"/>
                  <a:ext cx="1411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20C1991F-6E17-9139-554D-C5148D269988}"/>
                    </a:ext>
                  </a:extLst>
                </p14:cNvPr>
                <p14:cNvContentPartPr/>
                <p14:nvPr/>
              </p14:nvContentPartPr>
              <p14:xfrm>
                <a:off x="7185004" y="4625729"/>
                <a:ext cx="104040" cy="1260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20C1991F-6E17-9139-554D-C5148D26998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76364" y="4616729"/>
                  <a:ext cx="1216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A53A4A54-1545-4070-D07D-62A903F0EF01}"/>
                    </a:ext>
                  </a:extLst>
                </p14:cNvPr>
                <p14:cNvContentPartPr/>
                <p14:nvPr/>
              </p14:nvContentPartPr>
              <p14:xfrm>
                <a:off x="7396324" y="4486409"/>
                <a:ext cx="75600" cy="24912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A53A4A54-1545-4070-D07D-62A903F0EF0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387684" y="4477409"/>
                  <a:ext cx="9324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64D611F5-3522-5B3C-BCE3-B39EBF45B7E5}"/>
                    </a:ext>
                  </a:extLst>
                </p14:cNvPr>
                <p14:cNvContentPartPr/>
                <p14:nvPr/>
              </p14:nvContentPartPr>
              <p14:xfrm>
                <a:off x="7491004" y="4381289"/>
                <a:ext cx="92520" cy="35532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64D611F5-3522-5B3C-BCE3-B39EBF45B7E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482364" y="4372649"/>
                  <a:ext cx="11016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895DFA63-29E4-E4CA-8529-24A906EE9D08}"/>
                    </a:ext>
                  </a:extLst>
                </p14:cNvPr>
                <p14:cNvContentPartPr/>
                <p14:nvPr/>
              </p14:nvContentPartPr>
              <p14:xfrm>
                <a:off x="6315244" y="4833809"/>
                <a:ext cx="1333440" cy="6624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895DFA63-29E4-E4CA-8529-24A906EE9D0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306244" y="4824809"/>
                  <a:ext cx="13510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4CD3D67E-24CF-8A44-0497-D733A34BAC83}"/>
                    </a:ext>
                  </a:extLst>
                </p14:cNvPr>
                <p14:cNvContentPartPr/>
                <p14:nvPr/>
              </p14:nvContentPartPr>
              <p14:xfrm>
                <a:off x="6368524" y="5091929"/>
                <a:ext cx="200520" cy="11844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4CD3D67E-24CF-8A44-0497-D733A34BAC8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359524" y="5082929"/>
                  <a:ext cx="2181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67A04100-1515-64B1-7FD0-9D7870997838}"/>
                    </a:ext>
                  </a:extLst>
                </p14:cNvPr>
                <p14:cNvContentPartPr/>
                <p14:nvPr/>
              </p14:nvContentPartPr>
              <p14:xfrm>
                <a:off x="6607924" y="5029649"/>
                <a:ext cx="270000" cy="19440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67A04100-1515-64B1-7FD0-9D787099783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598924" y="5020649"/>
                  <a:ext cx="2876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8869B208-F3E5-D465-51CC-A7F579590344}"/>
                    </a:ext>
                  </a:extLst>
                </p14:cNvPr>
                <p14:cNvContentPartPr/>
                <p14:nvPr/>
              </p14:nvContentPartPr>
              <p14:xfrm>
                <a:off x="6790804" y="5093729"/>
                <a:ext cx="62640" cy="15588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8869B208-F3E5-D465-51CC-A7F57959034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781804" y="5084729"/>
                  <a:ext cx="802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507AF841-C9E8-D0CE-D3B0-C42CE0E9B3F5}"/>
                    </a:ext>
                  </a:extLst>
                </p14:cNvPr>
                <p14:cNvContentPartPr/>
                <p14:nvPr/>
              </p14:nvContentPartPr>
              <p14:xfrm>
                <a:off x="6963964" y="4975289"/>
                <a:ext cx="93960" cy="31068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507AF841-C9E8-D0CE-D3B0-C42CE0E9B3F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955324" y="4966649"/>
                  <a:ext cx="11160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81218B8E-1672-B4BE-834F-FFB79EF103B6}"/>
                    </a:ext>
                  </a:extLst>
                </p14:cNvPr>
                <p14:cNvContentPartPr/>
                <p14:nvPr/>
              </p14:nvContentPartPr>
              <p14:xfrm>
                <a:off x="7122364" y="4971689"/>
                <a:ext cx="82800" cy="25272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81218B8E-1672-B4BE-834F-FFB79EF103B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113364" y="4962689"/>
                  <a:ext cx="1004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E9324A92-8E9B-1334-3E9F-81DE070FC4DB}"/>
                    </a:ext>
                  </a:extLst>
                </p14:cNvPr>
                <p14:cNvContentPartPr/>
                <p14:nvPr/>
              </p14:nvContentPartPr>
              <p14:xfrm>
                <a:off x="7269604" y="5005169"/>
                <a:ext cx="60840" cy="23292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E9324A92-8E9B-1334-3E9F-81DE070FC4D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260964" y="4996529"/>
                  <a:ext cx="78480" cy="2505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4" name="Rectangle 423">
            <a:extLst>
              <a:ext uri="{FF2B5EF4-FFF2-40B4-BE49-F238E27FC236}">
                <a16:creationId xmlns:a16="http://schemas.microsoft.com/office/drawing/2014/main" id="{37B3E771-3725-4F57-3373-CA53551D3415}"/>
              </a:ext>
            </a:extLst>
          </p:cNvPr>
          <p:cNvSpPr/>
          <p:nvPr/>
        </p:nvSpPr>
        <p:spPr>
          <a:xfrm>
            <a:off x="1882696" y="522497"/>
            <a:ext cx="3347077" cy="74278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25" name="Audio 424">
            <a:hlinkClick r:id="" action="ppaction://media"/>
            <a:extLst>
              <a:ext uri="{FF2B5EF4-FFF2-40B4-BE49-F238E27FC236}">
                <a16:creationId xmlns:a16="http://schemas.microsoft.com/office/drawing/2014/main" id="{30DB4D08-FA96-5A89-3F97-33D3DD6C4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429"/>
    </mc:Choice>
    <mc:Fallback xmlns="">
      <p:transition advTm="18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2EAC5B4-12A5-67B6-25FC-9025EC07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659" y="-62278"/>
            <a:ext cx="35766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ja-JP" sz="3200" b="1" dirty="0">
                <a:solidFill>
                  <a:srgbClr val="FF0000"/>
                </a:solidFill>
                <a:latin typeface="Comic Sans MS" charset="0"/>
                <a:sym typeface="Wingdings" charset="0"/>
              </a:rPr>
              <a:t>For partial states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32FC6090-BDDF-297D-32B8-C97CC79562F9}"/>
                  </a:ext>
                </a:extLst>
              </p14:cNvPr>
              <p14:cNvContentPartPr/>
              <p14:nvPr/>
            </p14:nvContentPartPr>
            <p14:xfrm>
              <a:off x="2006160" y="729960"/>
              <a:ext cx="192240" cy="4122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32FC6090-BDDF-297D-32B8-C97CC79562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7160" y="721320"/>
                <a:ext cx="209880" cy="42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0" name="Group 259">
            <a:extLst>
              <a:ext uri="{FF2B5EF4-FFF2-40B4-BE49-F238E27FC236}">
                <a16:creationId xmlns:a16="http://schemas.microsoft.com/office/drawing/2014/main" id="{16EAE51E-C7DC-B3DE-BE4C-12B4BDA59AFB}"/>
              </a:ext>
            </a:extLst>
          </p:cNvPr>
          <p:cNvGrpSpPr/>
          <p:nvPr/>
        </p:nvGrpSpPr>
        <p:grpSpPr>
          <a:xfrm>
            <a:off x="2529600" y="669840"/>
            <a:ext cx="2549160" cy="595800"/>
            <a:chOff x="2172653" y="1019880"/>
            <a:chExt cx="2549160" cy="59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2A52A86-588C-3711-0640-9088F2982E01}"/>
                    </a:ext>
                  </a:extLst>
                </p14:cNvPr>
                <p14:cNvContentPartPr/>
                <p14:nvPr/>
              </p14:nvContentPartPr>
              <p14:xfrm>
                <a:off x="2172653" y="1295280"/>
                <a:ext cx="14004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2A52A86-588C-3711-0640-9088F2982E0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63653" y="1286280"/>
                  <a:ext cx="15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EEEB45-B0F4-D476-55EA-B894A8D62A69}"/>
                    </a:ext>
                  </a:extLst>
                </p14:cNvPr>
                <p14:cNvContentPartPr/>
                <p14:nvPr/>
              </p14:nvContentPartPr>
              <p14:xfrm>
                <a:off x="2184533" y="1374480"/>
                <a:ext cx="175320" cy="5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EEEB45-B0F4-D476-55EA-B894A8D62A6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75893" y="1365840"/>
                  <a:ext cx="1929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D0B9199-D82C-F6B3-F0F9-FF82AC69C6FB}"/>
                    </a:ext>
                  </a:extLst>
                </p14:cNvPr>
                <p14:cNvContentPartPr/>
                <p14:nvPr/>
              </p14:nvContentPartPr>
              <p14:xfrm>
                <a:off x="2654333" y="1284840"/>
                <a:ext cx="119160" cy="5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D0B9199-D82C-F6B3-F0F9-FF82AC69C6F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45693" y="1276200"/>
                  <a:ext cx="1368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9AB2B19-E0FB-3F0A-5D68-EC2E64912D0A}"/>
                    </a:ext>
                  </a:extLst>
                </p14:cNvPr>
                <p14:cNvContentPartPr/>
                <p14:nvPr/>
              </p14:nvContentPartPr>
              <p14:xfrm>
                <a:off x="3030173" y="1061280"/>
                <a:ext cx="255240" cy="9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9AB2B19-E0FB-3F0A-5D68-EC2E64912D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21173" y="1052640"/>
                  <a:ext cx="272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65D0A6B-4D2A-22D5-9512-96C40CB9AE2B}"/>
                    </a:ext>
                  </a:extLst>
                </p14:cNvPr>
                <p14:cNvContentPartPr/>
                <p14:nvPr/>
              </p14:nvContentPartPr>
              <p14:xfrm>
                <a:off x="3149333" y="1061280"/>
                <a:ext cx="3240" cy="416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65D0A6B-4D2A-22D5-9512-96C40CB9AE2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40333" y="1052640"/>
                  <a:ext cx="2088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867E96D-DB6A-A2C0-2DF6-3D69B93696E9}"/>
                    </a:ext>
                  </a:extLst>
                </p14:cNvPr>
                <p14:cNvContentPartPr/>
                <p14:nvPr/>
              </p14:nvContentPartPr>
              <p14:xfrm>
                <a:off x="3240413" y="1302840"/>
                <a:ext cx="71280" cy="1432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867E96D-DB6A-A2C0-2DF6-3D69B93696E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31773" y="1293840"/>
                  <a:ext cx="889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CA642725-49A8-7036-A861-CF0D21A33E44}"/>
                    </a:ext>
                  </a:extLst>
                </p14:cNvPr>
                <p14:cNvContentPartPr/>
                <p14:nvPr/>
              </p14:nvContentPartPr>
              <p14:xfrm>
                <a:off x="3216653" y="1324800"/>
                <a:ext cx="23400" cy="687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CA642725-49A8-7036-A861-CF0D21A33E4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08013" y="1315800"/>
                  <a:ext cx="410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47D68039-C59C-EDA1-0559-D4EEB0FDABD0}"/>
                    </a:ext>
                  </a:extLst>
                </p14:cNvPr>
                <p14:cNvContentPartPr/>
                <p14:nvPr/>
              </p14:nvContentPartPr>
              <p14:xfrm>
                <a:off x="3474053" y="1019880"/>
                <a:ext cx="121680" cy="5486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47D68039-C59C-EDA1-0559-D4EEB0FDABD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65413" y="1011240"/>
                  <a:ext cx="139320" cy="56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79D17EC0-3174-80C4-18C6-BB8DD1C42CC7}"/>
                    </a:ext>
                  </a:extLst>
                </p14:cNvPr>
                <p14:cNvContentPartPr/>
                <p14:nvPr/>
              </p14:nvContentPartPr>
              <p14:xfrm>
                <a:off x="3728213" y="1112400"/>
                <a:ext cx="165960" cy="3643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79D17EC0-3174-80C4-18C6-BB8DD1C42CC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719573" y="1103400"/>
                  <a:ext cx="1836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63A38D52-FAD9-7D28-FB7B-D2C5BDC80AA5}"/>
                    </a:ext>
                  </a:extLst>
                </p14:cNvPr>
                <p14:cNvContentPartPr/>
                <p14:nvPr/>
              </p14:nvContentPartPr>
              <p14:xfrm>
                <a:off x="3890933" y="1237680"/>
                <a:ext cx="377640" cy="2818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63A38D52-FAD9-7D28-FB7B-D2C5BDC80AA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82293" y="1228680"/>
                  <a:ext cx="39528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CB3D3D20-CD38-526E-6E3A-3D960A005BEF}"/>
                    </a:ext>
                  </a:extLst>
                </p14:cNvPr>
                <p14:cNvContentPartPr/>
                <p14:nvPr/>
              </p14:nvContentPartPr>
              <p14:xfrm>
                <a:off x="4374413" y="1210320"/>
                <a:ext cx="185040" cy="315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CB3D3D20-CD38-526E-6E3A-3D960A005BE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365773" y="1201680"/>
                  <a:ext cx="2026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2C38BF20-E5D6-99F3-F6D7-E569496C00BA}"/>
                    </a:ext>
                  </a:extLst>
                </p14:cNvPr>
                <p14:cNvContentPartPr/>
                <p14:nvPr/>
              </p14:nvContentPartPr>
              <p14:xfrm>
                <a:off x="4599773" y="1055160"/>
                <a:ext cx="122040" cy="4910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2C38BF20-E5D6-99F3-F6D7-E569496C00B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591133" y="1046520"/>
                  <a:ext cx="139680" cy="50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4CF19333-73BD-0351-1823-B0E54B83F4A0}"/>
                    </a:ext>
                  </a:extLst>
                </p14:cNvPr>
                <p14:cNvContentPartPr/>
                <p14:nvPr/>
              </p14:nvContentPartPr>
              <p14:xfrm>
                <a:off x="3963293" y="1615320"/>
                <a:ext cx="564480" cy="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CF19333-73BD-0351-1823-B0E54B83F4A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954293" y="1606320"/>
                  <a:ext cx="58212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4" name="Rectangle 423">
            <a:extLst>
              <a:ext uri="{FF2B5EF4-FFF2-40B4-BE49-F238E27FC236}">
                <a16:creationId xmlns:a16="http://schemas.microsoft.com/office/drawing/2014/main" id="{37B3E771-3725-4F57-3373-CA53551D3415}"/>
              </a:ext>
            </a:extLst>
          </p:cNvPr>
          <p:cNvSpPr/>
          <p:nvPr/>
        </p:nvSpPr>
        <p:spPr>
          <a:xfrm>
            <a:off x="1882696" y="522497"/>
            <a:ext cx="3347077" cy="74278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D56D94-7E8D-B10F-5866-0A198A4E81BE}"/>
              </a:ext>
            </a:extLst>
          </p:cNvPr>
          <p:cNvGrpSpPr/>
          <p:nvPr/>
        </p:nvGrpSpPr>
        <p:grpSpPr>
          <a:xfrm>
            <a:off x="1069324" y="2003849"/>
            <a:ext cx="690480" cy="365040"/>
            <a:chOff x="1069324" y="2003849"/>
            <a:chExt cx="69048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2D7BFE9-0090-7B18-AE03-99BD53E88D50}"/>
                    </a:ext>
                  </a:extLst>
                </p14:cNvPr>
                <p14:cNvContentPartPr/>
                <p14:nvPr/>
              </p14:nvContentPartPr>
              <p14:xfrm>
                <a:off x="1069324" y="2003849"/>
                <a:ext cx="189720" cy="365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2D7BFE9-0090-7B18-AE03-99BD53E88D5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60684" y="1994849"/>
                  <a:ext cx="20736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BB595F3-867F-1359-2420-94CB05B0567B}"/>
                    </a:ext>
                  </a:extLst>
                </p14:cNvPr>
                <p14:cNvContentPartPr/>
                <p14:nvPr/>
              </p14:nvContentPartPr>
              <p14:xfrm>
                <a:off x="1466044" y="2060729"/>
                <a:ext cx="14220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BB595F3-867F-1359-2420-94CB05B0567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57404" y="2052089"/>
                  <a:ext cx="15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534904F-56D9-C741-F0F4-9CC71445B6C9}"/>
                    </a:ext>
                  </a:extLst>
                </p14:cNvPr>
                <p14:cNvContentPartPr/>
                <p14:nvPr/>
              </p14:nvContentPartPr>
              <p14:xfrm>
                <a:off x="1516444" y="2155049"/>
                <a:ext cx="243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534904F-56D9-C741-F0F4-9CC71445B6C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507804" y="2146049"/>
                  <a:ext cx="261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54F259-12DF-A53B-8898-80B8A13E3CDC}"/>
              </a:ext>
            </a:extLst>
          </p:cNvPr>
          <p:cNvGrpSpPr/>
          <p:nvPr/>
        </p:nvGrpSpPr>
        <p:grpSpPr>
          <a:xfrm>
            <a:off x="2063644" y="1827089"/>
            <a:ext cx="300600" cy="648360"/>
            <a:chOff x="2063644" y="1827089"/>
            <a:chExt cx="300600" cy="64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F27CBC1-7467-C5CE-8A67-40C4333CAA78}"/>
                    </a:ext>
                  </a:extLst>
                </p14:cNvPr>
                <p14:cNvContentPartPr/>
                <p14:nvPr/>
              </p14:nvContentPartPr>
              <p14:xfrm>
                <a:off x="2196124" y="1827089"/>
                <a:ext cx="360" cy="207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F27CBC1-7467-C5CE-8A67-40C4333CAA7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187124" y="1818449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63E2CD4-797C-F768-9488-C5BE54A565B7}"/>
                    </a:ext>
                  </a:extLst>
                </p14:cNvPr>
                <p14:cNvContentPartPr/>
                <p14:nvPr/>
              </p14:nvContentPartPr>
              <p14:xfrm>
                <a:off x="2063644" y="2087369"/>
                <a:ext cx="30060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63E2CD4-797C-F768-9488-C5BE54A565B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55004" y="2078729"/>
                  <a:ext cx="31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8FDCD5C-3090-5057-0C9E-383851950342}"/>
                    </a:ext>
                  </a:extLst>
                </p14:cNvPr>
                <p14:cNvContentPartPr/>
                <p14:nvPr/>
              </p14:nvContentPartPr>
              <p14:xfrm>
                <a:off x="2094964" y="2155049"/>
                <a:ext cx="258480" cy="320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8FDCD5C-3090-5057-0C9E-38385195034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086324" y="2146049"/>
                  <a:ext cx="276120" cy="33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22E3F8-5087-B24E-12D5-3FBF8CD64925}"/>
                  </a:ext>
                </a:extLst>
              </p14:cNvPr>
              <p14:cNvContentPartPr/>
              <p14:nvPr/>
            </p14:nvContentPartPr>
            <p14:xfrm>
              <a:off x="2657644" y="1568969"/>
              <a:ext cx="321480" cy="1119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22E3F8-5087-B24E-12D5-3FBF8CD6492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648644" y="1560329"/>
                <a:ext cx="339120" cy="11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C4682BB-F374-2C90-201F-D3E1D948E63F}"/>
                  </a:ext>
                </a:extLst>
              </p14:cNvPr>
              <p14:cNvContentPartPr/>
              <p14:nvPr/>
            </p14:nvContentPartPr>
            <p14:xfrm>
              <a:off x="2858884" y="1588769"/>
              <a:ext cx="100800" cy="126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C4682BB-F374-2C90-201F-D3E1D948E63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849884" y="1580129"/>
                <a:ext cx="1184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F9E5146-1BFB-A7E1-9288-DFB1C7697A7E}"/>
                  </a:ext>
                </a:extLst>
              </p14:cNvPr>
              <p14:cNvContentPartPr/>
              <p14:nvPr/>
            </p14:nvContentPartPr>
            <p14:xfrm>
              <a:off x="3286564" y="1585169"/>
              <a:ext cx="117720" cy="112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F9E5146-1BFB-A7E1-9288-DFB1C7697A7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277924" y="1576529"/>
                <a:ext cx="13536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C65CC7C-6661-C5FF-71FB-E7A071CC7AAD}"/>
                  </a:ext>
                </a:extLst>
              </p14:cNvPr>
              <p14:cNvContentPartPr/>
              <p14:nvPr/>
            </p14:nvContentPartPr>
            <p14:xfrm>
              <a:off x="3760684" y="1551689"/>
              <a:ext cx="114840" cy="1576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C65CC7C-6661-C5FF-71FB-E7A071CC7AA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752044" y="1543049"/>
                <a:ext cx="132480" cy="17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32ADF57-2AFB-3FED-5A4B-6B745ACD280C}"/>
              </a:ext>
            </a:extLst>
          </p:cNvPr>
          <p:cNvGrpSpPr/>
          <p:nvPr/>
        </p:nvGrpSpPr>
        <p:grpSpPr>
          <a:xfrm>
            <a:off x="4350364" y="1538009"/>
            <a:ext cx="499680" cy="1205640"/>
            <a:chOff x="4350364" y="1538009"/>
            <a:chExt cx="499680" cy="120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CB33196-81C0-766C-EAB9-C3794770EF2D}"/>
                    </a:ext>
                  </a:extLst>
                </p14:cNvPr>
                <p14:cNvContentPartPr/>
                <p14:nvPr/>
              </p14:nvContentPartPr>
              <p14:xfrm>
                <a:off x="4350364" y="1538009"/>
                <a:ext cx="153360" cy="134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CB33196-81C0-766C-EAB9-C3794770EF2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341364" y="1529369"/>
                  <a:ext cx="1710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3D33B9C-75FC-B007-A95C-6A0E06BC9004}"/>
                    </a:ext>
                  </a:extLst>
                </p14:cNvPr>
                <p14:cNvContentPartPr/>
                <p14:nvPr/>
              </p14:nvContentPartPr>
              <p14:xfrm>
                <a:off x="4544404" y="1563929"/>
                <a:ext cx="305640" cy="1179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3D33B9C-75FC-B007-A95C-6A0E06BC900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535404" y="1554929"/>
                  <a:ext cx="323280" cy="119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16B85C5-2F7F-CB3D-1A55-87E6C0702477}"/>
                  </a:ext>
                </a:extLst>
              </p14:cNvPr>
              <p14:cNvContentPartPr/>
              <p14:nvPr/>
            </p14:nvContentPartPr>
            <p14:xfrm>
              <a:off x="2845924" y="1899089"/>
              <a:ext cx="122040" cy="165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16B85C5-2F7F-CB3D-1A55-87E6C070247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837284" y="1890449"/>
                <a:ext cx="13968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3287E8A-3A47-FF70-B405-139144752DE6}"/>
                  </a:ext>
                </a:extLst>
              </p14:cNvPr>
              <p14:cNvContentPartPr/>
              <p14:nvPr/>
            </p14:nvContentPartPr>
            <p14:xfrm>
              <a:off x="3383044" y="1882169"/>
              <a:ext cx="360" cy="190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3287E8A-3A47-FF70-B405-139144752DE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74044" y="1873169"/>
                <a:ext cx="18000" cy="20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32B52DB9-BD9C-7F24-0099-74460E55E357}"/>
              </a:ext>
            </a:extLst>
          </p:cNvPr>
          <p:cNvGrpSpPr/>
          <p:nvPr/>
        </p:nvGrpSpPr>
        <p:grpSpPr>
          <a:xfrm>
            <a:off x="3736564" y="1843289"/>
            <a:ext cx="167760" cy="200880"/>
            <a:chOff x="3736564" y="1843289"/>
            <a:chExt cx="16776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DC63A9D-9E4E-B59C-9E36-4A56D48E0DC5}"/>
                    </a:ext>
                  </a:extLst>
                </p14:cNvPr>
                <p14:cNvContentPartPr/>
                <p14:nvPr/>
              </p14:nvContentPartPr>
              <p14:xfrm>
                <a:off x="3736564" y="1953809"/>
                <a:ext cx="113400" cy="3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DC63A9D-9E4E-B59C-9E36-4A56D48E0DC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727924" y="1945169"/>
                  <a:ext cx="131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5608357-1C68-F82D-D940-89D1D6A5B5BD}"/>
                    </a:ext>
                  </a:extLst>
                </p14:cNvPr>
                <p14:cNvContentPartPr/>
                <p14:nvPr/>
              </p14:nvContentPartPr>
              <p14:xfrm>
                <a:off x="3896404" y="1843289"/>
                <a:ext cx="7920" cy="200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5608357-1C68-F82D-D940-89D1D6A5B5B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887764" y="1834289"/>
                  <a:ext cx="25560" cy="21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EF0D402-1B5A-DFE8-0BE2-83B831B68BD8}"/>
                  </a:ext>
                </a:extLst>
              </p14:cNvPr>
              <p14:cNvContentPartPr/>
              <p14:nvPr/>
            </p14:nvContentPartPr>
            <p14:xfrm>
              <a:off x="4447564" y="1867409"/>
              <a:ext cx="158040" cy="174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EF0D402-1B5A-DFE8-0BE2-83B831B68BD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438924" y="1858409"/>
                <a:ext cx="17568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4EA70D3-88A1-B967-6E94-488D3CA49D63}"/>
                  </a:ext>
                </a:extLst>
              </p14:cNvPr>
              <p14:cNvContentPartPr/>
              <p14:nvPr/>
            </p14:nvContentPartPr>
            <p14:xfrm>
              <a:off x="2901724" y="2209769"/>
              <a:ext cx="140760" cy="181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4EA70D3-88A1-B967-6E94-488D3CA49D6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892724" y="2200769"/>
                <a:ext cx="158400" cy="19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DFCA7-969B-6FD0-2D36-0E8A22BBDEFD}"/>
              </a:ext>
            </a:extLst>
          </p:cNvPr>
          <p:cNvGrpSpPr/>
          <p:nvPr/>
        </p:nvGrpSpPr>
        <p:grpSpPr>
          <a:xfrm>
            <a:off x="3316084" y="2174489"/>
            <a:ext cx="168120" cy="236160"/>
            <a:chOff x="3316084" y="2174489"/>
            <a:chExt cx="168120" cy="2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B23B4A1-4003-2514-838D-F4E794F4EA6E}"/>
                    </a:ext>
                  </a:extLst>
                </p14:cNvPr>
                <p14:cNvContentPartPr/>
                <p14:nvPr/>
              </p14:nvContentPartPr>
              <p14:xfrm>
                <a:off x="3316084" y="2261609"/>
                <a:ext cx="9180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B23B4A1-4003-2514-838D-F4E794F4EA6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307444" y="2252969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CF4F16B-6E1D-CEB3-B084-4BCECE569858}"/>
                    </a:ext>
                  </a:extLst>
                </p14:cNvPr>
                <p14:cNvContentPartPr/>
                <p14:nvPr/>
              </p14:nvContentPartPr>
              <p14:xfrm>
                <a:off x="3483844" y="2174489"/>
                <a:ext cx="360" cy="236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CF4F16B-6E1D-CEB3-B084-4BCECE56985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475204" y="2165849"/>
                  <a:ext cx="18000" cy="25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2D08E50-7241-7A5C-5EB6-B0A9486A3321}"/>
                  </a:ext>
                </a:extLst>
              </p14:cNvPr>
              <p14:cNvContentPartPr/>
              <p14:nvPr/>
            </p14:nvContentPartPr>
            <p14:xfrm>
              <a:off x="3922684" y="2188169"/>
              <a:ext cx="360" cy="155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2D08E50-7241-7A5C-5EB6-B0A9486A3321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13684" y="2179169"/>
                <a:ext cx="1800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7628150-914D-B712-B264-859ED812B471}"/>
                  </a:ext>
                </a:extLst>
              </p14:cNvPr>
              <p14:cNvContentPartPr/>
              <p14:nvPr/>
            </p14:nvContentPartPr>
            <p14:xfrm>
              <a:off x="4427764" y="2176649"/>
              <a:ext cx="180720" cy="1684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7628150-914D-B712-B264-859ED812B471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419124" y="2168009"/>
                <a:ext cx="19836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C5401CA-609F-DA57-92A1-A9B07B5DF135}"/>
                  </a:ext>
                </a:extLst>
              </p14:cNvPr>
              <p14:cNvContentPartPr/>
              <p14:nvPr/>
            </p14:nvContentPartPr>
            <p14:xfrm>
              <a:off x="3925204" y="2320289"/>
              <a:ext cx="6840" cy="1054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C5401CA-609F-DA57-92A1-A9B07B5DF13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16564" y="2311289"/>
                <a:ext cx="2448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ABCF006-9B0C-4DB7-8E75-4318444574B3}"/>
                  </a:ext>
                </a:extLst>
              </p14:cNvPr>
              <p14:cNvContentPartPr/>
              <p14:nvPr/>
            </p14:nvContentPartPr>
            <p14:xfrm>
              <a:off x="3024844" y="2533409"/>
              <a:ext cx="130680" cy="1854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ABCF006-9B0C-4DB7-8E75-4318444574B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016204" y="2524769"/>
                <a:ext cx="14832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E79A5E8-1A65-144C-03B5-CB9D2A801E66}"/>
                  </a:ext>
                </a:extLst>
              </p14:cNvPr>
              <p14:cNvContentPartPr/>
              <p14:nvPr/>
            </p14:nvContentPartPr>
            <p14:xfrm>
              <a:off x="3463324" y="2558609"/>
              <a:ext cx="131760" cy="1404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E79A5E8-1A65-144C-03B5-CB9D2A801E6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454684" y="2549969"/>
                <a:ext cx="14940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CDA50DC-AE48-0C3B-856E-F7F639C1B490}"/>
                  </a:ext>
                </a:extLst>
              </p14:cNvPr>
              <p14:cNvContentPartPr/>
              <p14:nvPr/>
            </p14:nvContentPartPr>
            <p14:xfrm>
              <a:off x="3887044" y="2518649"/>
              <a:ext cx="142200" cy="1476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CDA50DC-AE48-0C3B-856E-F7F639C1B49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878404" y="2510009"/>
                <a:ext cx="1598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94D7995-9E2E-67A3-6EDB-F29554FA0B62}"/>
                  </a:ext>
                </a:extLst>
              </p14:cNvPr>
              <p14:cNvContentPartPr/>
              <p14:nvPr/>
            </p14:nvContentPartPr>
            <p14:xfrm>
              <a:off x="4379884" y="2422889"/>
              <a:ext cx="169560" cy="218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94D7995-9E2E-67A3-6EDB-F29554FA0B62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371244" y="2413889"/>
                <a:ext cx="187200" cy="23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1DDDFA87-BFB3-A7D1-FE95-34119AD114FB}"/>
              </a:ext>
            </a:extLst>
          </p:cNvPr>
          <p:cNvGrpSpPr/>
          <p:nvPr/>
        </p:nvGrpSpPr>
        <p:grpSpPr>
          <a:xfrm>
            <a:off x="6686044" y="1789289"/>
            <a:ext cx="425160" cy="590760"/>
            <a:chOff x="6686044" y="1789289"/>
            <a:chExt cx="42516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3A5C24E-47B8-9375-F515-4FBE4B045176}"/>
                    </a:ext>
                  </a:extLst>
                </p14:cNvPr>
                <p14:cNvContentPartPr/>
                <p14:nvPr/>
              </p14:nvContentPartPr>
              <p14:xfrm>
                <a:off x="6686044" y="1970009"/>
                <a:ext cx="167760" cy="410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3A5C24E-47B8-9375-F515-4FBE4B04517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677044" y="1961369"/>
                  <a:ext cx="185400" cy="42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885BBC1-4771-75BB-0B64-E91DAED83965}"/>
                    </a:ext>
                  </a:extLst>
                </p14:cNvPr>
                <p14:cNvContentPartPr/>
                <p14:nvPr/>
              </p14:nvContentPartPr>
              <p14:xfrm>
                <a:off x="6880444" y="1789289"/>
                <a:ext cx="127440" cy="159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885BBC1-4771-75BB-0B64-E91DAED8396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871804" y="1780289"/>
                  <a:ext cx="1450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DCDB2BD-866C-FF80-592E-42E51B86BC30}"/>
                    </a:ext>
                  </a:extLst>
                </p14:cNvPr>
                <p14:cNvContentPartPr/>
                <p14:nvPr/>
              </p14:nvContentPartPr>
              <p14:xfrm>
                <a:off x="6994564" y="2153609"/>
                <a:ext cx="11664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DCDB2BD-866C-FF80-592E-42E51B86BC3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985924" y="2144969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C86BA92-FAE7-BE30-E9FB-7EA5ED075297}"/>
                    </a:ext>
                  </a:extLst>
                </p14:cNvPr>
                <p14:cNvContentPartPr/>
                <p14:nvPr/>
              </p14:nvContentPartPr>
              <p14:xfrm>
                <a:off x="6990964" y="2216969"/>
                <a:ext cx="95040" cy="9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C86BA92-FAE7-BE30-E9FB-7EA5ED07529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981964" y="2208329"/>
                  <a:ext cx="112680" cy="2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6F0F9F0-EE89-9180-9395-62AE3952FA75}"/>
                  </a:ext>
                </a:extLst>
              </p14:cNvPr>
              <p14:cNvContentPartPr/>
              <p14:nvPr/>
            </p14:nvContentPartPr>
            <p14:xfrm>
              <a:off x="7308124" y="1966409"/>
              <a:ext cx="163080" cy="3974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6F0F9F0-EE89-9180-9395-62AE3952FA7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7299484" y="1957769"/>
                <a:ext cx="180720" cy="41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BD0D76C3-602F-0641-47D1-60A19BD3B766}"/>
              </a:ext>
            </a:extLst>
          </p:cNvPr>
          <p:cNvGrpSpPr/>
          <p:nvPr/>
        </p:nvGrpSpPr>
        <p:grpSpPr>
          <a:xfrm>
            <a:off x="733084" y="3681449"/>
            <a:ext cx="617760" cy="408960"/>
            <a:chOff x="733084" y="3681449"/>
            <a:chExt cx="617760" cy="40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3CB4384-B1CF-0CAF-3B98-A0CE20F05C44}"/>
                    </a:ext>
                  </a:extLst>
                </p14:cNvPr>
                <p14:cNvContentPartPr/>
                <p14:nvPr/>
              </p14:nvContentPartPr>
              <p14:xfrm>
                <a:off x="733084" y="3681449"/>
                <a:ext cx="196920" cy="388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3CB4384-B1CF-0CAF-3B98-A0CE20F05C4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24084" y="3672809"/>
                  <a:ext cx="21456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F1D15E4-E690-3359-35F2-C18296B8D3E0}"/>
                    </a:ext>
                  </a:extLst>
                </p14:cNvPr>
                <p14:cNvContentPartPr/>
                <p14:nvPr/>
              </p14:nvContentPartPr>
              <p14:xfrm>
                <a:off x="1183444" y="3971969"/>
                <a:ext cx="134640" cy="3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F1D15E4-E690-3359-35F2-C18296B8D3E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74444" y="3963329"/>
                  <a:ext cx="152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7EF9BE3-E12E-7099-99BB-BB88302A9646}"/>
                    </a:ext>
                  </a:extLst>
                </p14:cNvPr>
                <p14:cNvContentPartPr/>
                <p14:nvPr/>
              </p14:nvContentPartPr>
              <p14:xfrm>
                <a:off x="1236004" y="4083929"/>
                <a:ext cx="114840" cy="6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7EF9BE3-E12E-7099-99BB-BB88302A964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227004" y="4075289"/>
                  <a:ext cx="1324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4293E56-4E46-803C-8C6F-5986A0CB09FD}"/>
              </a:ext>
            </a:extLst>
          </p:cNvPr>
          <p:cNvGrpSpPr/>
          <p:nvPr/>
        </p:nvGrpSpPr>
        <p:grpSpPr>
          <a:xfrm>
            <a:off x="1631284" y="3494969"/>
            <a:ext cx="637200" cy="879480"/>
            <a:chOff x="1631284" y="3494969"/>
            <a:chExt cx="637200" cy="87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2DF2027-2DE9-626E-5BC3-95F6FF43015C}"/>
                    </a:ext>
                  </a:extLst>
                </p14:cNvPr>
                <p14:cNvContentPartPr/>
                <p14:nvPr/>
              </p14:nvContentPartPr>
              <p14:xfrm>
                <a:off x="1704364" y="3668129"/>
                <a:ext cx="360" cy="151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2DF2027-2DE9-626E-5BC3-95F6FF43015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695364" y="3659129"/>
                  <a:ext cx="18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A8626FB-459B-FA14-575A-555EBBD65988}"/>
                    </a:ext>
                  </a:extLst>
                </p14:cNvPr>
                <p14:cNvContentPartPr/>
                <p14:nvPr/>
              </p14:nvContentPartPr>
              <p14:xfrm>
                <a:off x="1631284" y="3858209"/>
                <a:ext cx="240840" cy="29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A8626FB-459B-FA14-575A-555EBBD6598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622644" y="3849569"/>
                  <a:ext cx="2584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869BAF9-6560-8438-BF61-C8B47D4A581D}"/>
                    </a:ext>
                  </a:extLst>
                </p14:cNvPr>
                <p14:cNvContentPartPr/>
                <p14:nvPr/>
              </p14:nvContentPartPr>
              <p14:xfrm>
                <a:off x="1653244" y="4039289"/>
                <a:ext cx="201600" cy="218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869BAF9-6560-8438-BF61-C8B47D4A581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644604" y="4030289"/>
                  <a:ext cx="2192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2CC8998-FF9B-ECBD-09FA-91849D8FF9A6}"/>
                    </a:ext>
                  </a:extLst>
                </p14:cNvPr>
                <p14:cNvContentPartPr/>
                <p14:nvPr/>
              </p14:nvContentPartPr>
              <p14:xfrm>
                <a:off x="2009284" y="3494969"/>
                <a:ext cx="248760" cy="879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2CC8998-FF9B-ECBD-09FA-91849D8FF9A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000644" y="3485969"/>
                  <a:ext cx="266400" cy="89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1549EA5-38BA-577B-230A-C4956D0093F8}"/>
                    </a:ext>
                  </a:extLst>
                </p14:cNvPr>
                <p14:cNvContentPartPr/>
                <p14:nvPr/>
              </p14:nvContentPartPr>
              <p14:xfrm>
                <a:off x="2268124" y="3539249"/>
                <a:ext cx="360" cy="190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1549EA5-38BA-577B-230A-C4956D0093F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259124" y="3530609"/>
                  <a:ext cx="18000" cy="20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FA24616B-1052-39B3-E880-ABA9F6E1014A}"/>
                  </a:ext>
                </a:extLst>
              </p14:cNvPr>
              <p14:cNvContentPartPr/>
              <p14:nvPr/>
            </p14:nvContentPartPr>
            <p14:xfrm>
              <a:off x="3037804" y="4043969"/>
              <a:ext cx="6480" cy="222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FA24616B-1052-39B3-E880-ABA9F6E1014A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3029164" y="4035329"/>
                <a:ext cx="241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6A9811-5301-B4F8-DD71-804F929B2177}"/>
                  </a:ext>
                </a:extLst>
              </p14:cNvPr>
              <p14:cNvContentPartPr/>
              <p14:nvPr/>
            </p14:nvContentPartPr>
            <p14:xfrm>
              <a:off x="2962924" y="3530609"/>
              <a:ext cx="121680" cy="1735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6A9811-5301-B4F8-DD71-804F929B2177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954284" y="3521969"/>
                <a:ext cx="13932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0C1B962-AA54-6308-0E84-DC9C63EE09E9}"/>
                  </a:ext>
                </a:extLst>
              </p14:cNvPr>
              <p14:cNvContentPartPr/>
              <p14:nvPr/>
            </p14:nvContentPartPr>
            <p14:xfrm>
              <a:off x="2384404" y="4056929"/>
              <a:ext cx="164880" cy="1864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0C1B962-AA54-6308-0E84-DC9C63EE09E9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375764" y="4047929"/>
                <a:ext cx="18252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09EFDA9-3DA5-2716-C875-112903C3F80C}"/>
                  </a:ext>
                </a:extLst>
              </p14:cNvPr>
              <p14:cNvContentPartPr/>
              <p14:nvPr/>
            </p14:nvContentPartPr>
            <p14:xfrm>
              <a:off x="3237244" y="3532769"/>
              <a:ext cx="204840" cy="7812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09EFDA9-3DA5-2716-C875-112903C3F80C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228244" y="3524129"/>
                <a:ext cx="222480" cy="79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F08A53CD-A9DF-6AD5-62AC-999599F4AE29}"/>
                  </a:ext>
                </a:extLst>
              </p14:cNvPr>
              <p14:cNvContentPartPr/>
              <p14:nvPr/>
            </p14:nvContentPartPr>
            <p14:xfrm>
              <a:off x="4683724" y="3585329"/>
              <a:ext cx="174600" cy="5119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F08A53CD-A9DF-6AD5-62AC-999599F4AE2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674724" y="3576689"/>
                <a:ext cx="19224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8EBCF349-FE19-7DC6-9779-B135F513625C}"/>
                  </a:ext>
                </a:extLst>
              </p14:cNvPr>
              <p14:cNvContentPartPr/>
              <p14:nvPr/>
            </p14:nvContentPartPr>
            <p14:xfrm>
              <a:off x="897964" y="4053329"/>
              <a:ext cx="2880" cy="2142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8EBCF349-FE19-7DC6-9779-B135F513625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888964" y="4044329"/>
                <a:ext cx="2052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AF87DD35-670E-5F7C-DECD-0F6EDAB37883}"/>
                  </a:ext>
                </a:extLst>
              </p14:cNvPr>
              <p14:cNvContentPartPr/>
              <p14:nvPr/>
            </p14:nvContentPartPr>
            <p14:xfrm>
              <a:off x="4938604" y="4082129"/>
              <a:ext cx="196560" cy="2037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AF87DD35-670E-5F7C-DECD-0F6EDAB37883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929604" y="4073489"/>
                <a:ext cx="214200" cy="22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5A8DA70-50C1-AAC6-39EA-B72B8971349C}"/>
              </a:ext>
            </a:extLst>
          </p:cNvPr>
          <p:cNvGrpSpPr/>
          <p:nvPr/>
        </p:nvGrpSpPr>
        <p:grpSpPr>
          <a:xfrm>
            <a:off x="5343244" y="3870089"/>
            <a:ext cx="121680" cy="122760"/>
            <a:chOff x="5343244" y="3870089"/>
            <a:chExt cx="121680" cy="12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67D2735D-2500-4E73-9FE3-C5EF442FECAD}"/>
                    </a:ext>
                  </a:extLst>
                </p14:cNvPr>
                <p14:cNvContentPartPr/>
                <p14:nvPr/>
              </p14:nvContentPartPr>
              <p14:xfrm>
                <a:off x="5343244" y="3870089"/>
                <a:ext cx="11736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67D2735D-2500-4E73-9FE3-C5EF442FECA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334604" y="3861449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9A4ED1A-DA24-8119-9441-74058DAA2D46}"/>
                    </a:ext>
                  </a:extLst>
                </p14:cNvPr>
                <p14:cNvContentPartPr/>
                <p14:nvPr/>
              </p14:nvContentPartPr>
              <p14:xfrm>
                <a:off x="5372764" y="3991409"/>
                <a:ext cx="92160" cy="14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9A4ED1A-DA24-8119-9441-74058DAA2D46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363764" y="3982769"/>
                  <a:ext cx="109800" cy="1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D65DE8B7-EE79-E61F-401D-CD63A3BCCFE0}"/>
              </a:ext>
            </a:extLst>
          </p:cNvPr>
          <p:cNvGrpSpPr/>
          <p:nvPr/>
        </p:nvGrpSpPr>
        <p:grpSpPr>
          <a:xfrm>
            <a:off x="5695324" y="3466529"/>
            <a:ext cx="723600" cy="800280"/>
            <a:chOff x="5695324" y="3466529"/>
            <a:chExt cx="723600" cy="80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8ACAC5C-6ACD-B4B6-EDA5-412EC933C597}"/>
                    </a:ext>
                  </a:extLst>
                </p14:cNvPr>
                <p14:cNvContentPartPr/>
                <p14:nvPr/>
              </p14:nvContentPartPr>
              <p14:xfrm>
                <a:off x="5790724" y="3652289"/>
                <a:ext cx="360" cy="1414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8ACAC5C-6ACD-B4B6-EDA5-412EC933C59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782084" y="3643289"/>
                  <a:ext cx="180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C454CCE-844E-1AC4-644A-C0823DB5EB47}"/>
                    </a:ext>
                  </a:extLst>
                </p14:cNvPr>
                <p14:cNvContentPartPr/>
                <p14:nvPr/>
              </p14:nvContentPartPr>
              <p14:xfrm>
                <a:off x="5695324" y="3871529"/>
                <a:ext cx="23940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C454CCE-844E-1AC4-644A-C0823DB5EB4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686324" y="3862529"/>
                  <a:ext cx="257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B48AF41-8554-CDB5-D857-107B12D47E7D}"/>
                    </a:ext>
                  </a:extLst>
                </p14:cNvPr>
                <p14:cNvContentPartPr/>
                <p14:nvPr/>
              </p14:nvContentPartPr>
              <p14:xfrm>
                <a:off x="5821684" y="3945329"/>
                <a:ext cx="179280" cy="2851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B48AF41-8554-CDB5-D857-107B12D47E7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813044" y="3936689"/>
                  <a:ext cx="1969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D89314A-7737-301E-35FB-BD1B9033C8F3}"/>
                    </a:ext>
                  </a:extLst>
                </p14:cNvPr>
                <p14:cNvContentPartPr/>
                <p14:nvPr/>
              </p14:nvContentPartPr>
              <p14:xfrm>
                <a:off x="5810884" y="4088249"/>
                <a:ext cx="137880" cy="799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D89314A-7737-301E-35FB-BD1B9033C8F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802244" y="4079249"/>
                  <a:ext cx="15552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AEB90C3-8045-4205-2E80-D9F794E8E4A5}"/>
                    </a:ext>
                  </a:extLst>
                </p14:cNvPr>
                <p14:cNvContentPartPr/>
                <p14:nvPr/>
              </p14:nvContentPartPr>
              <p14:xfrm>
                <a:off x="6167644" y="3466529"/>
                <a:ext cx="251280" cy="8002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AEB90C3-8045-4205-2E80-D9F794E8E4A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159004" y="3457529"/>
                  <a:ext cx="268920" cy="81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AF162DFD-42F5-2C9E-0415-A0D716AA66DD}"/>
                  </a:ext>
                </a:extLst>
              </p14:cNvPr>
              <p14:cNvContentPartPr/>
              <p14:nvPr/>
            </p14:nvContentPartPr>
            <p14:xfrm>
              <a:off x="6420724" y="3525209"/>
              <a:ext cx="360" cy="20952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AF162DFD-42F5-2C9E-0415-A0D716AA66DD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411724" y="3516209"/>
                <a:ext cx="180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8F84353-E021-7B64-A4EE-FB74DF18D7EA}"/>
                  </a:ext>
                </a:extLst>
              </p14:cNvPr>
              <p14:cNvContentPartPr/>
              <p14:nvPr/>
            </p14:nvContentPartPr>
            <p14:xfrm>
              <a:off x="6396604" y="4012289"/>
              <a:ext cx="102600" cy="1767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8F84353-E021-7B64-A4EE-FB74DF18D7EA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387604" y="4003649"/>
                <a:ext cx="120240" cy="19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C277684-EEB1-049B-325F-C15DF73F7CC3}"/>
              </a:ext>
            </a:extLst>
          </p:cNvPr>
          <p:cNvGrpSpPr/>
          <p:nvPr/>
        </p:nvGrpSpPr>
        <p:grpSpPr>
          <a:xfrm>
            <a:off x="6961084" y="3485609"/>
            <a:ext cx="456480" cy="752760"/>
            <a:chOff x="6961084" y="3485609"/>
            <a:chExt cx="456480" cy="75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FD3E4ED-5A0E-17CB-6429-B93164CA5162}"/>
                    </a:ext>
                  </a:extLst>
                </p14:cNvPr>
                <p14:cNvContentPartPr/>
                <p14:nvPr/>
              </p14:nvContentPartPr>
              <p14:xfrm>
                <a:off x="7128484" y="3995009"/>
                <a:ext cx="35280" cy="2210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FD3E4ED-5A0E-17CB-6429-B93164CA516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119484" y="3986369"/>
                  <a:ext cx="529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EF087A6-EB5C-7AA3-5906-AF67FD55E8A9}"/>
                    </a:ext>
                  </a:extLst>
                </p14:cNvPr>
                <p14:cNvContentPartPr/>
                <p14:nvPr/>
              </p14:nvContentPartPr>
              <p14:xfrm>
                <a:off x="6961084" y="3485609"/>
                <a:ext cx="188280" cy="2052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EF087A6-EB5C-7AA3-5906-AF67FD55E8A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952444" y="3476969"/>
                  <a:ext cx="2059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C1C87AE-BB89-2EA5-FB5A-22E7C298E8D7}"/>
                    </a:ext>
                  </a:extLst>
                </p14:cNvPr>
                <p14:cNvContentPartPr/>
                <p14:nvPr/>
              </p14:nvContentPartPr>
              <p14:xfrm>
                <a:off x="7264564" y="3524129"/>
                <a:ext cx="153000" cy="7142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C1C87AE-BB89-2EA5-FB5A-22E7C298E8D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255924" y="3515129"/>
                  <a:ext cx="170640" cy="73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C40121B2-DD40-7FBD-A3C4-E5DB48D758C9}"/>
                  </a:ext>
                </a:extLst>
              </p14:cNvPr>
              <p14:cNvContentPartPr/>
              <p14:nvPr/>
            </p14:nvContentPartPr>
            <p14:xfrm>
              <a:off x="638584" y="4883898"/>
              <a:ext cx="219600" cy="47556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C40121B2-DD40-7FBD-A3C4-E5DB48D758C9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29584" y="4874898"/>
                <a:ext cx="23724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45C6B063-1AC5-0F78-C542-58D0EF8034A0}"/>
                  </a:ext>
                </a:extLst>
              </p14:cNvPr>
              <p14:cNvContentPartPr/>
              <p14:nvPr/>
            </p14:nvContentPartPr>
            <p14:xfrm>
              <a:off x="899584" y="5233098"/>
              <a:ext cx="44280" cy="2433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45C6B063-1AC5-0F78-C542-58D0EF8034A0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90584" y="5224458"/>
                <a:ext cx="6192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C2D1EA32-03AC-2975-4009-5557E56E6BB9}"/>
                  </a:ext>
                </a:extLst>
              </p14:cNvPr>
              <p14:cNvContentPartPr/>
              <p14:nvPr/>
            </p14:nvContentPartPr>
            <p14:xfrm>
              <a:off x="1177144" y="5071098"/>
              <a:ext cx="159480" cy="3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C2D1EA32-03AC-2975-4009-5557E56E6BB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1168504" y="5062098"/>
                <a:ext cx="177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A1A9591B-1C77-63F5-25E1-4A839FD6B958}"/>
                  </a:ext>
                </a:extLst>
              </p14:cNvPr>
              <p14:cNvContentPartPr/>
              <p14:nvPr/>
            </p14:nvContentPartPr>
            <p14:xfrm>
              <a:off x="1206664" y="5190618"/>
              <a:ext cx="135360" cy="576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A1A9591B-1C77-63F5-25E1-4A839FD6B958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1197664" y="5181618"/>
                <a:ext cx="15300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E7530E2A-F8D7-07FE-752C-99415F8C5C6C}"/>
                  </a:ext>
                </a:extLst>
              </p14:cNvPr>
              <p14:cNvContentPartPr/>
              <p14:nvPr/>
            </p14:nvContentPartPr>
            <p14:xfrm>
              <a:off x="8163124" y="1973969"/>
              <a:ext cx="143640" cy="3495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E7530E2A-F8D7-07FE-752C-99415F8C5C6C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8154484" y="1965329"/>
                <a:ext cx="16128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4F4E2C05-80BC-0D93-4970-3D8789FE45D3}"/>
                  </a:ext>
                </a:extLst>
              </p14:cNvPr>
              <p14:cNvContentPartPr/>
              <p14:nvPr/>
            </p14:nvContentPartPr>
            <p14:xfrm>
              <a:off x="8469844" y="2103929"/>
              <a:ext cx="109080" cy="43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4F4E2C05-80BC-0D93-4970-3D8789FE45D3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460844" y="2095289"/>
                <a:ext cx="12672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2DFB5D1C-D8BB-F836-F2F8-20F56F147D6B}"/>
                  </a:ext>
                </a:extLst>
              </p14:cNvPr>
              <p14:cNvContentPartPr/>
              <p14:nvPr/>
            </p14:nvContentPartPr>
            <p14:xfrm>
              <a:off x="1621744" y="4866618"/>
              <a:ext cx="199080" cy="4035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2DFB5D1C-D8BB-F836-F2F8-20F56F147D6B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612744" y="4857978"/>
                <a:ext cx="216720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3519EBD8-D195-6766-6DAA-209995728767}"/>
                  </a:ext>
                </a:extLst>
              </p14:cNvPr>
              <p14:cNvContentPartPr/>
              <p14:nvPr/>
            </p14:nvContentPartPr>
            <p14:xfrm>
              <a:off x="1767544" y="5264418"/>
              <a:ext cx="142200" cy="2368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3519EBD8-D195-6766-6DAA-209995728767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758904" y="5255778"/>
                <a:ext cx="15984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BF5A0F25-3E11-9DB4-AA67-E0E3FBBC9FCC}"/>
                  </a:ext>
                </a:extLst>
              </p14:cNvPr>
              <p14:cNvContentPartPr/>
              <p14:nvPr/>
            </p14:nvContentPartPr>
            <p14:xfrm>
              <a:off x="2172904" y="5088018"/>
              <a:ext cx="93960" cy="36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BF5A0F25-3E11-9DB4-AA67-E0E3FBBC9FCC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2163904" y="5079378"/>
                <a:ext cx="111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CE993384-A405-95FB-F3F1-B59438DF5938}"/>
                  </a:ext>
                </a:extLst>
              </p14:cNvPr>
              <p14:cNvContentPartPr/>
              <p14:nvPr/>
            </p14:nvContentPartPr>
            <p14:xfrm>
              <a:off x="2173264" y="5190618"/>
              <a:ext cx="115200" cy="324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CE993384-A405-95FB-F3F1-B59438DF5938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2164264" y="5181618"/>
                <a:ext cx="13284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E476478-0D1B-A561-9827-209992F0807F}"/>
              </a:ext>
            </a:extLst>
          </p:cNvPr>
          <p:cNvGrpSpPr/>
          <p:nvPr/>
        </p:nvGrpSpPr>
        <p:grpSpPr>
          <a:xfrm>
            <a:off x="2527864" y="4851498"/>
            <a:ext cx="662040" cy="433080"/>
            <a:chOff x="2727124" y="5337449"/>
            <a:chExt cx="662040" cy="43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99EE5B8-C3E6-CB35-33E5-FF26BB58B96A}"/>
                    </a:ext>
                  </a:extLst>
                </p14:cNvPr>
                <p14:cNvContentPartPr/>
                <p14:nvPr/>
              </p14:nvContentPartPr>
              <p14:xfrm>
                <a:off x="2727124" y="5351129"/>
                <a:ext cx="369360" cy="3920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99EE5B8-C3E6-CB35-33E5-FF26BB58B96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718124" y="5342489"/>
                  <a:ext cx="38700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CA8415C-AD2B-79DD-3207-1FD7CB8E1093}"/>
                    </a:ext>
                  </a:extLst>
                </p14:cNvPr>
                <p14:cNvContentPartPr/>
                <p14:nvPr/>
              </p14:nvContentPartPr>
              <p14:xfrm>
                <a:off x="3188644" y="5337449"/>
                <a:ext cx="200520" cy="433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CA8415C-AD2B-79DD-3207-1FD7CB8E109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180004" y="5328449"/>
                  <a:ext cx="218160" cy="45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4709122E-A4B3-8B2A-7C95-7DE6A8CDFB69}"/>
                  </a:ext>
                </a:extLst>
              </p14:cNvPr>
              <p14:cNvContentPartPr/>
              <p14:nvPr/>
            </p14:nvContentPartPr>
            <p14:xfrm>
              <a:off x="4256044" y="6024329"/>
              <a:ext cx="159840" cy="33228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4709122E-A4B3-8B2A-7C95-7DE6A8CDFB69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247404" y="6015689"/>
                <a:ext cx="177480" cy="34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7A0E44E-0909-657B-F522-E396D60EA4C2}"/>
              </a:ext>
            </a:extLst>
          </p:cNvPr>
          <p:cNvGrpSpPr/>
          <p:nvPr/>
        </p:nvGrpSpPr>
        <p:grpSpPr>
          <a:xfrm>
            <a:off x="4743124" y="6060689"/>
            <a:ext cx="219600" cy="315720"/>
            <a:chOff x="4743124" y="6060689"/>
            <a:chExt cx="21960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1F2F10F-168D-381E-3489-E2EDCA0AE88C}"/>
                    </a:ext>
                  </a:extLst>
                </p14:cNvPr>
                <p14:cNvContentPartPr/>
                <p14:nvPr/>
              </p14:nvContentPartPr>
              <p14:xfrm>
                <a:off x="4743124" y="6060689"/>
                <a:ext cx="199440" cy="237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1F2F10F-168D-381E-3489-E2EDCA0AE88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734484" y="6052049"/>
                  <a:ext cx="2170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FD70F8AE-2CAD-741A-D62E-A984890A73E2}"/>
                    </a:ext>
                  </a:extLst>
                </p14:cNvPr>
                <p14:cNvContentPartPr/>
                <p14:nvPr/>
              </p14:nvContentPartPr>
              <p14:xfrm>
                <a:off x="4770484" y="6307649"/>
                <a:ext cx="192240" cy="687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FD70F8AE-2CAD-741A-D62E-A984890A73E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761484" y="6298649"/>
                  <a:ext cx="209880" cy="8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A5E01CE-643C-2E18-5845-A9114EFB8D4F}"/>
              </a:ext>
            </a:extLst>
          </p:cNvPr>
          <p:cNvGrpSpPr/>
          <p:nvPr/>
        </p:nvGrpSpPr>
        <p:grpSpPr>
          <a:xfrm>
            <a:off x="3762484" y="6045209"/>
            <a:ext cx="274680" cy="369360"/>
            <a:chOff x="3762484" y="6045209"/>
            <a:chExt cx="274680" cy="36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AB1144CB-10A8-7CAC-791C-8BAEFEFD788A}"/>
                    </a:ext>
                  </a:extLst>
                </p14:cNvPr>
                <p14:cNvContentPartPr/>
                <p14:nvPr/>
              </p14:nvContentPartPr>
              <p14:xfrm>
                <a:off x="3814324" y="6045209"/>
                <a:ext cx="179640" cy="2574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B1144CB-10A8-7CAC-791C-8BAEFEFD788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805324" y="6036209"/>
                  <a:ext cx="1972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F7552A8-D2F5-3FF3-AB86-8D2AF6662625}"/>
                    </a:ext>
                  </a:extLst>
                </p14:cNvPr>
                <p14:cNvContentPartPr/>
                <p14:nvPr/>
              </p14:nvContentPartPr>
              <p14:xfrm>
                <a:off x="3762484" y="6329969"/>
                <a:ext cx="274680" cy="84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F7552A8-D2F5-3FF3-AB86-8D2AF666262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753484" y="6320969"/>
                  <a:ext cx="292320" cy="10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ECD1025-7DC9-17A9-3634-178BE612B0FB}"/>
              </a:ext>
            </a:extLst>
          </p:cNvPr>
          <p:cNvGrpSpPr/>
          <p:nvPr/>
        </p:nvGrpSpPr>
        <p:grpSpPr>
          <a:xfrm>
            <a:off x="5433964" y="6063929"/>
            <a:ext cx="595440" cy="456840"/>
            <a:chOff x="5433964" y="6063929"/>
            <a:chExt cx="595440" cy="45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B312E42-5813-B9D6-7AFE-C23D54C40C86}"/>
                    </a:ext>
                  </a:extLst>
                </p14:cNvPr>
                <p14:cNvContentPartPr/>
                <p14:nvPr/>
              </p14:nvContentPartPr>
              <p14:xfrm>
                <a:off x="5433964" y="6063929"/>
                <a:ext cx="165600" cy="306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B312E42-5813-B9D6-7AFE-C23D54C40C86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424964" y="6055289"/>
                  <a:ext cx="18324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550DCC50-1908-61E6-33F5-B45F88EFD8E4}"/>
                    </a:ext>
                  </a:extLst>
                </p14:cNvPr>
                <p14:cNvContentPartPr/>
                <p14:nvPr/>
              </p14:nvContentPartPr>
              <p14:xfrm>
                <a:off x="5674804" y="6345809"/>
                <a:ext cx="360" cy="1749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550DCC50-1908-61E6-33F5-B45F88EFD8E4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666164" y="6336809"/>
                  <a:ext cx="1800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093E6C4-CF91-DB36-2D92-3609FC537CF5}"/>
                    </a:ext>
                  </a:extLst>
                </p14:cNvPr>
                <p14:cNvContentPartPr/>
                <p14:nvPr/>
              </p14:nvContentPartPr>
              <p14:xfrm>
                <a:off x="5849764" y="6296489"/>
                <a:ext cx="179640" cy="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093E6C4-CF91-DB36-2D92-3609FC537CF5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840764" y="6287489"/>
                  <a:ext cx="19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FD9D76A-0247-6A0B-3390-05449AE8DC67}"/>
                    </a:ext>
                  </a:extLst>
                </p14:cNvPr>
                <p14:cNvContentPartPr/>
                <p14:nvPr/>
              </p14:nvContentPartPr>
              <p14:xfrm>
                <a:off x="5971804" y="6176609"/>
                <a:ext cx="22320" cy="284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FD9D76A-0247-6A0B-3390-05449AE8DC6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963164" y="6167609"/>
                  <a:ext cx="39960" cy="30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CDFC5BEF-74A5-6C4C-3E94-CEABA68ABCE2}"/>
              </a:ext>
            </a:extLst>
          </p:cNvPr>
          <p:cNvGrpSpPr/>
          <p:nvPr/>
        </p:nvGrpSpPr>
        <p:grpSpPr>
          <a:xfrm>
            <a:off x="6356284" y="6140609"/>
            <a:ext cx="376560" cy="424800"/>
            <a:chOff x="6356284" y="6140609"/>
            <a:chExt cx="37656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8E68B85-C557-CFD3-9941-4D3EE5CB5D9C}"/>
                    </a:ext>
                  </a:extLst>
                </p14:cNvPr>
                <p14:cNvContentPartPr/>
                <p14:nvPr/>
              </p14:nvContentPartPr>
              <p14:xfrm>
                <a:off x="6356284" y="6140609"/>
                <a:ext cx="153720" cy="2901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8E68B85-C557-CFD3-9941-4D3EE5CB5D9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347644" y="6131609"/>
                  <a:ext cx="1713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E393549-9907-5D83-95C0-C01AB54BAC51}"/>
                    </a:ext>
                  </a:extLst>
                </p14:cNvPr>
                <p14:cNvContentPartPr/>
                <p14:nvPr/>
              </p14:nvContentPartPr>
              <p14:xfrm>
                <a:off x="6529444" y="6364169"/>
                <a:ext cx="203400" cy="2012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E393549-9907-5D83-95C0-C01AB54BAC5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520804" y="6355529"/>
                  <a:ext cx="22104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0C5FE10-F63C-5A16-F31B-EBCA83116760}"/>
              </a:ext>
            </a:extLst>
          </p:cNvPr>
          <p:cNvGrpSpPr/>
          <p:nvPr/>
        </p:nvGrpSpPr>
        <p:grpSpPr>
          <a:xfrm>
            <a:off x="2615884" y="6003089"/>
            <a:ext cx="932040" cy="524520"/>
            <a:chOff x="2615884" y="6003089"/>
            <a:chExt cx="932040" cy="52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5AD08CEE-2932-93C8-D8D8-C7F82F862D32}"/>
                    </a:ext>
                  </a:extLst>
                </p14:cNvPr>
                <p14:cNvContentPartPr/>
                <p14:nvPr/>
              </p14:nvContentPartPr>
              <p14:xfrm>
                <a:off x="2701204" y="6029729"/>
                <a:ext cx="117720" cy="3085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5AD08CEE-2932-93C8-D8D8-C7F82F862D3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692564" y="6020729"/>
                  <a:ext cx="13536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79A86AFA-C704-1B15-755F-12491595E4F7}"/>
                    </a:ext>
                  </a:extLst>
                </p14:cNvPr>
                <p14:cNvContentPartPr/>
                <p14:nvPr/>
              </p14:nvContentPartPr>
              <p14:xfrm>
                <a:off x="2930164" y="6264449"/>
                <a:ext cx="3240" cy="2196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79A86AFA-C704-1B15-755F-12491595E4F7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921164" y="6255449"/>
                  <a:ext cx="208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2A79BF0-FF49-56AC-DA5C-F3E1C2818F8A}"/>
                    </a:ext>
                  </a:extLst>
                </p14:cNvPr>
                <p14:cNvContentPartPr/>
                <p14:nvPr/>
              </p14:nvContentPartPr>
              <p14:xfrm>
                <a:off x="3021964" y="6214769"/>
                <a:ext cx="93960" cy="2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2A79BF0-FF49-56AC-DA5C-F3E1C2818F8A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013324" y="6205769"/>
                  <a:ext cx="111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7E4C2263-83AF-9594-3EFA-C70974F4FF60}"/>
                    </a:ext>
                  </a:extLst>
                </p14:cNvPr>
                <p14:cNvContentPartPr/>
                <p14:nvPr/>
              </p14:nvContentPartPr>
              <p14:xfrm>
                <a:off x="3227884" y="6048809"/>
                <a:ext cx="98280" cy="297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7E4C2263-83AF-9594-3EFA-C70974F4FF60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219244" y="6039809"/>
                  <a:ext cx="1159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6E021AD-D5BB-396B-210D-D30B3095D0E6}"/>
                    </a:ext>
                  </a:extLst>
                </p14:cNvPr>
                <p14:cNvContentPartPr/>
                <p14:nvPr/>
              </p14:nvContentPartPr>
              <p14:xfrm>
                <a:off x="3329044" y="6290369"/>
                <a:ext cx="124200" cy="209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6E021AD-D5BB-396B-210D-D30B3095D0E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320044" y="6281369"/>
                  <a:ext cx="1418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281080A-5058-D65E-4165-FB239DBA1711}"/>
                    </a:ext>
                  </a:extLst>
                </p14:cNvPr>
                <p14:cNvContentPartPr/>
                <p14:nvPr/>
              </p14:nvContentPartPr>
              <p14:xfrm>
                <a:off x="3545044" y="6012089"/>
                <a:ext cx="2880" cy="5155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281080A-5058-D65E-4165-FB239DBA171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536404" y="6003449"/>
                  <a:ext cx="2052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28D13C5A-7DEA-051A-B0DF-794535BC1A06}"/>
                    </a:ext>
                  </a:extLst>
                </p14:cNvPr>
                <p14:cNvContentPartPr/>
                <p14:nvPr/>
              </p14:nvContentPartPr>
              <p14:xfrm>
                <a:off x="2615884" y="6003089"/>
                <a:ext cx="3240" cy="4964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28D13C5A-7DEA-051A-B0DF-794535BC1A06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607244" y="5994089"/>
                  <a:ext cx="20880" cy="514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84895B27-0AA8-5B8F-473D-FE6953999F63}"/>
              </a:ext>
            </a:extLst>
          </p:cNvPr>
          <p:cNvSpPr/>
          <p:nvPr/>
        </p:nvSpPr>
        <p:spPr>
          <a:xfrm>
            <a:off x="2288464" y="5715000"/>
            <a:ext cx="4840020" cy="990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01" name="Audio 200">
            <a:hlinkClick r:id="" action="ppaction://media"/>
            <a:extLst>
              <a:ext uri="{FF2B5EF4-FFF2-40B4-BE49-F238E27FC236}">
                <a16:creationId xmlns:a16="http://schemas.microsoft.com/office/drawing/2014/main" id="{77F2060E-206A-6A74-4F35-24A86BD96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3664"/>
    </mc:Choice>
    <mc:Fallback xmlns="">
      <p:transition advClick="0" advTm="11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2099828" y="-5293"/>
            <a:ext cx="4544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The operators are unitary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2B5B7D-6BB3-62F1-2B22-637B48C8E732}"/>
              </a:ext>
            </a:extLst>
          </p:cNvPr>
          <p:cNvGrpSpPr/>
          <p:nvPr/>
        </p:nvGrpSpPr>
        <p:grpSpPr>
          <a:xfrm>
            <a:off x="2493519" y="890470"/>
            <a:ext cx="3579480" cy="722880"/>
            <a:chOff x="2454626" y="760055"/>
            <a:chExt cx="3579480" cy="72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CF84DB7-9A02-41FF-1854-AF6DDF86B7F2}"/>
                    </a:ext>
                  </a:extLst>
                </p14:cNvPr>
                <p14:cNvContentPartPr/>
                <p14:nvPr/>
              </p14:nvContentPartPr>
              <p14:xfrm>
                <a:off x="2454626" y="1003055"/>
                <a:ext cx="271800" cy="479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CF84DB7-9A02-41FF-1854-AF6DDF86B7F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45626" y="994055"/>
                  <a:ext cx="289440" cy="49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4EEB72B-768C-96AA-74C4-334D82AF4E2D}"/>
                    </a:ext>
                  </a:extLst>
                </p14:cNvPr>
                <p14:cNvContentPartPr/>
                <p14:nvPr/>
              </p14:nvContentPartPr>
              <p14:xfrm>
                <a:off x="2931266" y="1037975"/>
                <a:ext cx="272160" cy="353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4EEB72B-768C-96AA-74C4-334D82AF4E2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22626" y="1029335"/>
                  <a:ext cx="2898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B8A0F76-57D1-E32F-1E11-FCB12B043FF2}"/>
                    </a:ext>
                  </a:extLst>
                </p14:cNvPr>
                <p14:cNvContentPartPr/>
                <p14:nvPr/>
              </p14:nvContentPartPr>
              <p14:xfrm>
                <a:off x="3354266" y="760055"/>
                <a:ext cx="360" cy="321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B8A0F76-57D1-E32F-1E11-FCB12B043FF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45626" y="751055"/>
                  <a:ext cx="1800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686F392-86EE-8DF4-4F28-3A7B3E8475C9}"/>
                    </a:ext>
                  </a:extLst>
                </p14:cNvPr>
                <p14:cNvContentPartPr/>
                <p14:nvPr/>
              </p14:nvContentPartPr>
              <p14:xfrm>
                <a:off x="3215666" y="860135"/>
                <a:ext cx="283680" cy="25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686F392-86EE-8DF4-4F28-3A7B3E8475C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07026" y="851135"/>
                  <a:ext cx="3013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DF674C1-5C89-53E7-C7AA-DFFF67847C1E}"/>
                    </a:ext>
                  </a:extLst>
                </p14:cNvPr>
                <p14:cNvContentPartPr/>
                <p14:nvPr/>
              </p14:nvContentPartPr>
              <p14:xfrm>
                <a:off x="3623186" y="1133375"/>
                <a:ext cx="17820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DF674C1-5C89-53E7-C7AA-DFFF67847C1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14546" y="1124735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C861A1D-B7D0-6191-3F1D-8960C8F225F7}"/>
                    </a:ext>
                  </a:extLst>
                </p14:cNvPr>
                <p14:cNvContentPartPr/>
                <p14:nvPr/>
              </p14:nvContentPartPr>
              <p14:xfrm>
                <a:off x="3605906" y="1239935"/>
                <a:ext cx="216360" cy="6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C861A1D-B7D0-6191-3F1D-8960C8F225F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97266" y="1230935"/>
                  <a:ext cx="234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A74C16B-41C1-5825-1BD9-477B419AAAE4}"/>
                    </a:ext>
                  </a:extLst>
                </p14:cNvPr>
                <p14:cNvContentPartPr/>
                <p14:nvPr/>
              </p14:nvContentPartPr>
              <p14:xfrm>
                <a:off x="4169666" y="976415"/>
                <a:ext cx="223200" cy="498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A74C16B-41C1-5825-1BD9-477B419AAAE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61026" y="967775"/>
                  <a:ext cx="24084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F52501A-C07E-FB7A-A45D-BA443B6E6502}"/>
                    </a:ext>
                  </a:extLst>
                </p14:cNvPr>
                <p14:cNvContentPartPr/>
                <p14:nvPr/>
              </p14:nvContentPartPr>
              <p14:xfrm>
                <a:off x="4548026" y="816215"/>
                <a:ext cx="27720" cy="291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F52501A-C07E-FB7A-A45D-BA443B6E650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39386" y="807575"/>
                  <a:ext cx="453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0EBA7A0-861D-C828-6B76-D0391C8C5062}"/>
                    </a:ext>
                  </a:extLst>
                </p14:cNvPr>
                <p14:cNvContentPartPr/>
                <p14:nvPr/>
              </p14:nvContentPartPr>
              <p14:xfrm>
                <a:off x="4451186" y="955535"/>
                <a:ext cx="241200" cy="19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0EBA7A0-861D-C828-6B76-D0391C8C506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42546" y="946535"/>
                  <a:ext cx="2588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4A21317-8610-CACD-F90A-BED002F8BAFF}"/>
                    </a:ext>
                  </a:extLst>
                </p14:cNvPr>
                <p14:cNvContentPartPr/>
                <p14:nvPr/>
              </p14:nvContentPartPr>
              <p14:xfrm>
                <a:off x="4838906" y="1025375"/>
                <a:ext cx="210600" cy="367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4A21317-8610-CACD-F90A-BED002F8BAF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29906" y="1016735"/>
                  <a:ext cx="22824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F7C2628-4749-E6F5-729D-8DD97C701333}"/>
                    </a:ext>
                  </a:extLst>
                </p14:cNvPr>
                <p14:cNvContentPartPr/>
                <p14:nvPr/>
              </p14:nvContentPartPr>
              <p14:xfrm>
                <a:off x="5341106" y="1077215"/>
                <a:ext cx="12024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F7C2628-4749-E6F5-729D-8DD97C70133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32466" y="1068575"/>
                  <a:ext cx="137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E1057C3-E60C-4A68-1538-893040D431D5}"/>
                    </a:ext>
                  </a:extLst>
                </p14:cNvPr>
                <p14:cNvContentPartPr/>
                <p14:nvPr/>
              </p14:nvContentPartPr>
              <p14:xfrm>
                <a:off x="5353706" y="1142015"/>
                <a:ext cx="167760" cy="30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E1057C3-E60C-4A68-1538-893040D431D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44706" y="1133015"/>
                  <a:ext cx="1854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19E5651-B039-CD4F-8599-4D7C6862C90E}"/>
                    </a:ext>
                  </a:extLst>
                </p14:cNvPr>
                <p14:cNvContentPartPr/>
                <p14:nvPr/>
              </p14:nvContentPartPr>
              <p14:xfrm>
                <a:off x="5727386" y="928535"/>
                <a:ext cx="274680" cy="5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19E5651-B039-CD4F-8599-4D7C6862C90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718746" y="919895"/>
                  <a:ext cx="2923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379255E-3B21-5E34-8F5A-D03782E68B30}"/>
                    </a:ext>
                  </a:extLst>
                </p14:cNvPr>
                <p14:cNvContentPartPr/>
                <p14:nvPr/>
              </p14:nvContentPartPr>
              <p14:xfrm>
                <a:off x="5885426" y="933935"/>
                <a:ext cx="20160" cy="376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379255E-3B21-5E34-8F5A-D03782E68B3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76426" y="925295"/>
                  <a:ext cx="3780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1DEECB6-B630-6EEC-AA05-A42DB9532F66}"/>
                    </a:ext>
                  </a:extLst>
                </p14:cNvPr>
                <p14:cNvContentPartPr/>
                <p14:nvPr/>
              </p14:nvContentPartPr>
              <p14:xfrm>
                <a:off x="5793986" y="1304015"/>
                <a:ext cx="240120" cy="8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1DEECB6-B630-6EEC-AA05-A42DB9532F6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785346" y="1295375"/>
                  <a:ext cx="25776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1CF3A76-FFE1-54A3-E36C-B428FE8999AC}"/>
              </a:ext>
            </a:extLst>
          </p:cNvPr>
          <p:cNvGrpSpPr/>
          <p:nvPr/>
        </p:nvGrpSpPr>
        <p:grpSpPr>
          <a:xfrm>
            <a:off x="453386" y="2151095"/>
            <a:ext cx="4541400" cy="999000"/>
            <a:chOff x="453386" y="2151095"/>
            <a:chExt cx="4541400" cy="9990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1B9FBBA-B57E-85F4-C8E5-B809AF1F4E6F}"/>
                </a:ext>
              </a:extLst>
            </p:cNvPr>
            <p:cNvGrpSpPr/>
            <p:nvPr/>
          </p:nvGrpSpPr>
          <p:grpSpPr>
            <a:xfrm>
              <a:off x="453386" y="2566895"/>
              <a:ext cx="457200" cy="343080"/>
              <a:chOff x="453386" y="2566895"/>
              <a:chExt cx="457200" cy="343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13F0D3A7-6EA3-DCD1-0D07-13FC67AE2DB7}"/>
                      </a:ext>
                    </a:extLst>
                  </p14:cNvPr>
                  <p14:cNvContentPartPr/>
                  <p14:nvPr/>
                </p14:nvContentPartPr>
                <p14:xfrm>
                  <a:off x="453386" y="2681015"/>
                  <a:ext cx="364320" cy="2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13F0D3A7-6EA3-DCD1-0D07-13FC67AE2DB7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44746" y="2672375"/>
                    <a:ext cx="3819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CE881DA-7AF5-D2D4-1C87-F2ABCC1F16FE}"/>
                      </a:ext>
                    </a:extLst>
                  </p14:cNvPr>
                  <p14:cNvContentPartPr/>
                  <p14:nvPr/>
                </p14:nvContentPartPr>
                <p14:xfrm>
                  <a:off x="468506" y="2799815"/>
                  <a:ext cx="377280" cy="3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CE881DA-7AF5-D2D4-1C87-F2ABCC1F16F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59506" y="2791175"/>
                    <a:ext cx="39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1B3FE1F-F5B5-3592-FADC-F2490E89CC9B}"/>
                      </a:ext>
                    </a:extLst>
                  </p14:cNvPr>
                  <p14:cNvContentPartPr/>
                  <p14:nvPr/>
                </p14:nvContentPartPr>
                <p14:xfrm>
                  <a:off x="628706" y="2566895"/>
                  <a:ext cx="281880" cy="3430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1B3FE1F-F5B5-3592-FADC-F2490E89CC9B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19706" y="2558255"/>
                    <a:ext cx="299520" cy="360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8F81C22-9907-C717-32AB-883DA416A489}"/>
                </a:ext>
              </a:extLst>
            </p:cNvPr>
            <p:cNvGrpSpPr/>
            <p:nvPr/>
          </p:nvGrpSpPr>
          <p:grpSpPr>
            <a:xfrm>
              <a:off x="2673506" y="2151095"/>
              <a:ext cx="2321280" cy="999000"/>
              <a:chOff x="2673506" y="2151095"/>
              <a:chExt cx="2321280" cy="999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56C1488-6115-CD57-FD93-F5D1FE16BF63}"/>
                      </a:ext>
                    </a:extLst>
                  </p14:cNvPr>
                  <p14:cNvContentPartPr/>
                  <p14:nvPr/>
                </p14:nvContentPartPr>
                <p14:xfrm>
                  <a:off x="2673506" y="2649335"/>
                  <a:ext cx="283320" cy="5007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956C1488-6115-CD57-FD93-F5D1FE16BF63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2664866" y="2640695"/>
                    <a:ext cx="300960" cy="51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0C3AD37C-0EC8-69E0-32AE-D1C9341CEA8A}"/>
                      </a:ext>
                    </a:extLst>
                  </p14:cNvPr>
                  <p14:cNvContentPartPr/>
                  <p14:nvPr/>
                </p14:nvContentPartPr>
                <p14:xfrm>
                  <a:off x="3264986" y="2838695"/>
                  <a:ext cx="141120" cy="288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0C3AD37C-0EC8-69E0-32AE-D1C9341CEA8A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256346" y="2830055"/>
                    <a:ext cx="1587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962FC3BB-8BDF-D490-5AF7-67D6EB1662EE}"/>
                      </a:ext>
                    </a:extLst>
                  </p14:cNvPr>
                  <p14:cNvContentPartPr/>
                  <p14:nvPr/>
                </p14:nvContentPartPr>
                <p14:xfrm>
                  <a:off x="3236906" y="2935895"/>
                  <a:ext cx="192240" cy="277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962FC3BB-8BDF-D490-5AF7-67D6EB1662EE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227906" y="2927255"/>
                    <a:ext cx="209880" cy="4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39DD765E-2706-A088-F9F0-DEC6E6D8A2FB}"/>
                      </a:ext>
                    </a:extLst>
                  </p14:cNvPr>
                  <p14:cNvContentPartPr/>
                  <p14:nvPr/>
                </p14:nvContentPartPr>
                <p14:xfrm>
                  <a:off x="3758546" y="2811335"/>
                  <a:ext cx="307440" cy="2862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39DD765E-2706-A088-F9F0-DEC6E6D8A2FB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749906" y="2802335"/>
                    <a:ext cx="325080" cy="30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0DC5F364-95EB-B717-EE59-B27B3B930412}"/>
                      </a:ext>
                    </a:extLst>
                  </p14:cNvPr>
                  <p14:cNvContentPartPr/>
                  <p14:nvPr/>
                </p14:nvContentPartPr>
                <p14:xfrm>
                  <a:off x="3964826" y="2622695"/>
                  <a:ext cx="138600" cy="136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0DC5F364-95EB-B717-EE59-B27B3B93041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955826" y="2614055"/>
                    <a:ext cx="156240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A88F297-F77A-368D-9D78-CF268DEA069A}"/>
                      </a:ext>
                    </a:extLst>
                  </p14:cNvPr>
                  <p14:cNvContentPartPr/>
                  <p14:nvPr/>
                </p14:nvContentPartPr>
                <p14:xfrm>
                  <a:off x="4235906" y="2484455"/>
                  <a:ext cx="171000" cy="2196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A88F297-F77A-368D-9D78-CF268DEA069A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4227266" y="2475455"/>
                    <a:ext cx="18864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9C8151EB-0151-DDFC-E9A5-3E9E4514D5F0}"/>
                      </a:ext>
                    </a:extLst>
                  </p14:cNvPr>
                  <p14:cNvContentPartPr/>
                  <p14:nvPr/>
                </p14:nvContentPartPr>
                <p14:xfrm>
                  <a:off x="4270466" y="2312735"/>
                  <a:ext cx="54000" cy="435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9C8151EB-0151-DDFC-E9A5-3E9E4514D5F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4261466" y="2303735"/>
                    <a:ext cx="7164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391D629-3D42-6130-A51D-87DB9FAF0584}"/>
                      </a:ext>
                    </a:extLst>
                  </p14:cNvPr>
                  <p14:cNvContentPartPr/>
                  <p14:nvPr/>
                </p14:nvContentPartPr>
                <p14:xfrm>
                  <a:off x="4442546" y="2372855"/>
                  <a:ext cx="5400" cy="38124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1391D629-3D42-6130-A51D-87DB9FAF058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4433906" y="2363855"/>
                    <a:ext cx="23040" cy="39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99A5A387-C94B-3E91-8795-B60FCFC67656}"/>
                      </a:ext>
                    </a:extLst>
                  </p14:cNvPr>
                  <p14:cNvContentPartPr/>
                  <p14:nvPr/>
                </p14:nvContentPartPr>
                <p14:xfrm>
                  <a:off x="4440386" y="2584175"/>
                  <a:ext cx="201960" cy="554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99A5A387-C94B-3E91-8795-B60FCFC67656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431386" y="2575175"/>
                    <a:ext cx="219600" cy="7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C72D2A94-A396-90F2-C56B-110E6853B902}"/>
                      </a:ext>
                    </a:extLst>
                  </p14:cNvPr>
                  <p14:cNvContentPartPr/>
                  <p14:nvPr/>
                </p14:nvContentPartPr>
                <p14:xfrm>
                  <a:off x="4636586" y="2450615"/>
                  <a:ext cx="24840" cy="279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C72D2A94-A396-90F2-C56B-110E6853B902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627586" y="2441975"/>
                    <a:ext cx="42480" cy="29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28CBDFC6-412A-2B1A-4720-DD59D3A4D060}"/>
                      </a:ext>
                    </a:extLst>
                  </p14:cNvPr>
                  <p14:cNvContentPartPr/>
                  <p14:nvPr/>
                </p14:nvContentPartPr>
                <p14:xfrm>
                  <a:off x="4478546" y="2151095"/>
                  <a:ext cx="190800" cy="774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28CBDFC6-412A-2B1A-4720-DD59D3A4D060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4469906" y="2142455"/>
                    <a:ext cx="208440" cy="9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1745B4D-DAB3-0B4A-8B8F-E9087910820C}"/>
                      </a:ext>
                    </a:extLst>
                  </p14:cNvPr>
                  <p14:cNvContentPartPr/>
                  <p14:nvPr/>
                </p14:nvContentPartPr>
                <p14:xfrm>
                  <a:off x="4623266" y="2418935"/>
                  <a:ext cx="36360" cy="939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1745B4D-DAB3-0B4A-8B8F-E9087910820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614266" y="2409935"/>
                    <a:ext cx="54000" cy="11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61DB5348-AB27-0380-3906-83B603ECD5F9}"/>
                      </a:ext>
                    </a:extLst>
                  </p14:cNvPr>
                  <p14:cNvContentPartPr/>
                  <p14:nvPr/>
                </p14:nvContentPartPr>
                <p14:xfrm>
                  <a:off x="4843586" y="2345495"/>
                  <a:ext cx="151200" cy="3769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61DB5348-AB27-0380-3906-83B603ECD5F9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834946" y="2336855"/>
                    <a:ext cx="168840" cy="39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4C990351-198F-6BE6-92F3-8351917059CF}"/>
                      </a:ext>
                    </a:extLst>
                  </p14:cNvPr>
                  <p14:cNvContentPartPr/>
                  <p14:nvPr/>
                </p14:nvContentPartPr>
                <p14:xfrm>
                  <a:off x="4737386" y="2455295"/>
                  <a:ext cx="256680" cy="2880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4C990351-198F-6BE6-92F3-8351917059CF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728746" y="2446655"/>
                    <a:ext cx="274320" cy="46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F50A009-0B2F-C72E-358E-0F05A9012AFA}"/>
              </a:ext>
            </a:extLst>
          </p:cNvPr>
          <p:cNvGrpSpPr/>
          <p:nvPr/>
        </p:nvGrpSpPr>
        <p:grpSpPr>
          <a:xfrm>
            <a:off x="1809506" y="3449615"/>
            <a:ext cx="2879640" cy="1030320"/>
            <a:chOff x="1809506" y="3449615"/>
            <a:chExt cx="2879640" cy="103032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96279EC-474F-38F7-9485-E53922CCD00D}"/>
                </a:ext>
              </a:extLst>
            </p:cNvPr>
            <p:cNvGrpSpPr/>
            <p:nvPr/>
          </p:nvGrpSpPr>
          <p:grpSpPr>
            <a:xfrm>
              <a:off x="2884106" y="3449615"/>
              <a:ext cx="1805040" cy="933840"/>
              <a:chOff x="2884106" y="3449615"/>
              <a:chExt cx="1805040" cy="93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2E97CDB5-A042-2980-DF9C-312C4A96D38D}"/>
                      </a:ext>
                    </a:extLst>
                  </p14:cNvPr>
                  <p14:cNvContentPartPr/>
                  <p14:nvPr/>
                </p14:nvContentPartPr>
                <p14:xfrm>
                  <a:off x="2884106" y="4007615"/>
                  <a:ext cx="263880" cy="3099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2E97CDB5-A042-2980-DF9C-312C4A96D38D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2875466" y="3998975"/>
                    <a:ext cx="281520" cy="32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D990FA40-5386-4EA9-4E3F-1B300E9AE8C2}"/>
                      </a:ext>
                    </a:extLst>
                  </p14:cNvPr>
                  <p14:cNvContentPartPr/>
                  <p14:nvPr/>
                </p14:nvContentPartPr>
                <p14:xfrm>
                  <a:off x="3050426" y="3809615"/>
                  <a:ext cx="64800" cy="219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D990FA40-5386-4EA9-4E3F-1B300E9AE8C2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3041786" y="3800975"/>
                    <a:ext cx="8244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FDF1EEC9-76C3-2E76-C67C-1FD9978FCEF1}"/>
                      </a:ext>
                    </a:extLst>
                  </p14:cNvPr>
                  <p14:cNvContentPartPr/>
                  <p14:nvPr/>
                </p14:nvContentPartPr>
                <p14:xfrm>
                  <a:off x="3228626" y="3703055"/>
                  <a:ext cx="115200" cy="2142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FDF1EEC9-76C3-2E76-C67C-1FD9978FCEF1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3219626" y="3694415"/>
                    <a:ext cx="13284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CF13D4B9-2CE6-E4BC-C65B-1298EA5190F0}"/>
                      </a:ext>
                    </a:extLst>
                  </p14:cNvPr>
                  <p14:cNvContentPartPr/>
                  <p14:nvPr/>
                </p14:nvContentPartPr>
                <p14:xfrm>
                  <a:off x="3212066" y="3581375"/>
                  <a:ext cx="32400" cy="277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CF13D4B9-2CE6-E4BC-C65B-1298EA5190F0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3203426" y="3572375"/>
                    <a:ext cx="50040" cy="4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43B7D501-2A2D-1DB5-66EC-7DF4283BFE07}"/>
                      </a:ext>
                    </a:extLst>
                  </p14:cNvPr>
                  <p14:cNvContentPartPr/>
                  <p14:nvPr/>
                </p14:nvContentPartPr>
                <p14:xfrm>
                  <a:off x="3442826" y="3637895"/>
                  <a:ext cx="3240" cy="2908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43B7D501-2A2D-1DB5-66EC-7DF4283BFE07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3434186" y="3628895"/>
                    <a:ext cx="20880" cy="30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74563138-790E-2DA0-55DD-9BAD81777D8C}"/>
                      </a:ext>
                    </a:extLst>
                  </p14:cNvPr>
                  <p14:cNvContentPartPr/>
                  <p14:nvPr/>
                </p14:nvContentPartPr>
                <p14:xfrm>
                  <a:off x="3442826" y="3784415"/>
                  <a:ext cx="155880" cy="7308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74563138-790E-2DA0-55DD-9BAD81777D8C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3434186" y="3775775"/>
                    <a:ext cx="173520" cy="9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1580104-7ECB-5008-41D8-7F10CA79126A}"/>
                      </a:ext>
                    </a:extLst>
                  </p14:cNvPr>
                  <p14:cNvContentPartPr/>
                  <p14:nvPr/>
                </p14:nvContentPartPr>
                <p14:xfrm>
                  <a:off x="3613466" y="3659855"/>
                  <a:ext cx="17640" cy="2433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A1580104-7ECB-5008-41D8-7F10CA79126A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3604826" y="3650855"/>
                    <a:ext cx="3528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C33B4B26-12BB-1895-4724-20F85BF3DA95}"/>
                      </a:ext>
                    </a:extLst>
                  </p14:cNvPr>
                  <p14:cNvContentPartPr/>
                  <p14:nvPr/>
                </p14:nvContentPartPr>
                <p14:xfrm>
                  <a:off x="3488546" y="3449615"/>
                  <a:ext cx="149040" cy="694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C33B4B26-12BB-1895-4724-20F85BF3DA95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3479906" y="3440975"/>
                    <a:ext cx="166680" cy="8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10C11AA1-F8E2-659E-DCC5-FF3F93493151}"/>
                      </a:ext>
                    </a:extLst>
                  </p14:cNvPr>
                  <p14:cNvContentPartPr/>
                  <p14:nvPr/>
                </p14:nvContentPartPr>
                <p14:xfrm>
                  <a:off x="3784466" y="3583535"/>
                  <a:ext cx="78480" cy="23976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10C11AA1-F8E2-659E-DCC5-FF3F93493151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3775466" y="3574895"/>
                    <a:ext cx="9612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B4F5B23F-52C7-0578-97F0-F12BAE239E1C}"/>
                      </a:ext>
                    </a:extLst>
                  </p14:cNvPr>
                  <p14:cNvContentPartPr/>
                  <p14:nvPr/>
                </p14:nvContentPartPr>
                <p14:xfrm>
                  <a:off x="3707066" y="3699095"/>
                  <a:ext cx="127440" cy="36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B4F5B23F-52C7-0578-97F0-F12BAE239E1C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3698066" y="3690095"/>
                    <a:ext cx="145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99A0C33B-2AD0-9D1D-36AA-0ACD5AC18308}"/>
                      </a:ext>
                    </a:extLst>
                  </p14:cNvPr>
                  <p14:cNvContentPartPr/>
                  <p14:nvPr/>
                </p14:nvContentPartPr>
                <p14:xfrm>
                  <a:off x="4081466" y="3914015"/>
                  <a:ext cx="272160" cy="17172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99A0C33B-2AD0-9D1D-36AA-0ACD5AC1830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072826" y="3905015"/>
                    <a:ext cx="28980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C72F7355-B2E3-048F-F250-FB3BC377B4A1}"/>
                      </a:ext>
                    </a:extLst>
                  </p14:cNvPr>
                  <p14:cNvContentPartPr/>
                  <p14:nvPr/>
                </p14:nvContentPartPr>
                <p14:xfrm>
                  <a:off x="4232306" y="3829775"/>
                  <a:ext cx="3600" cy="45000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C72F7355-B2E3-048F-F250-FB3BC377B4A1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223306" y="3820775"/>
                    <a:ext cx="21240" cy="46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AC4FFD9A-4717-B18F-1E9B-3A8A7664C2CE}"/>
                      </a:ext>
                    </a:extLst>
                  </p14:cNvPr>
                  <p14:cNvContentPartPr/>
                  <p14:nvPr/>
                </p14:nvContentPartPr>
                <p14:xfrm>
                  <a:off x="4383506" y="4254215"/>
                  <a:ext cx="93600" cy="12780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AC4FFD9A-4717-B18F-1E9B-3A8A7664C2CE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374506" y="4245215"/>
                    <a:ext cx="111240" cy="14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FD54ED78-BF18-0892-563D-6F8549B3572A}"/>
                      </a:ext>
                    </a:extLst>
                  </p14:cNvPr>
                  <p14:cNvContentPartPr/>
                  <p14:nvPr/>
                </p14:nvContentPartPr>
                <p14:xfrm>
                  <a:off x="4000466" y="3825095"/>
                  <a:ext cx="133920" cy="53640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FD54ED78-BF18-0892-563D-6F8549B3572A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991466" y="3816455"/>
                    <a:ext cx="151560" cy="55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17E5F870-531D-785F-C2CB-0B57DCCFBA5F}"/>
                      </a:ext>
                    </a:extLst>
                  </p14:cNvPr>
                  <p14:cNvContentPartPr/>
                  <p14:nvPr/>
                </p14:nvContentPartPr>
                <p14:xfrm>
                  <a:off x="4489346" y="3841295"/>
                  <a:ext cx="199800" cy="5421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17E5F870-531D-785F-C2CB-0B57DCCFBA5F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480706" y="3832295"/>
                    <a:ext cx="217440" cy="559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D899442-1191-61B1-AAC5-7C8119DB262D}"/>
                </a:ext>
              </a:extLst>
            </p:cNvPr>
            <p:cNvGrpSpPr/>
            <p:nvPr/>
          </p:nvGrpSpPr>
          <p:grpSpPr>
            <a:xfrm>
              <a:off x="1809506" y="3889895"/>
              <a:ext cx="437040" cy="590040"/>
              <a:chOff x="1809506" y="3889895"/>
              <a:chExt cx="437040" cy="59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8DA548C0-87B9-010D-A017-0869C1BEFBB3}"/>
                      </a:ext>
                    </a:extLst>
                  </p14:cNvPr>
                  <p14:cNvContentPartPr/>
                  <p14:nvPr/>
                </p14:nvContentPartPr>
                <p14:xfrm>
                  <a:off x="1809506" y="3947495"/>
                  <a:ext cx="358560" cy="18000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8DA548C0-87B9-010D-A017-0869C1BEFBB3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800506" y="3938495"/>
                    <a:ext cx="37620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8D05AE6A-804E-2E7D-38B1-643563CB99FF}"/>
                      </a:ext>
                    </a:extLst>
                  </p14:cNvPr>
                  <p14:cNvContentPartPr/>
                  <p14:nvPr/>
                </p14:nvContentPartPr>
                <p14:xfrm>
                  <a:off x="2087786" y="3889895"/>
                  <a:ext cx="360" cy="37548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8D05AE6A-804E-2E7D-38B1-643563CB99FF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079146" y="3880895"/>
                    <a:ext cx="18000" cy="39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41B1464C-47E6-A468-3390-3285CA060D20}"/>
                      </a:ext>
                    </a:extLst>
                  </p14:cNvPr>
                  <p14:cNvContentPartPr/>
                  <p14:nvPr/>
                </p14:nvContentPartPr>
                <p14:xfrm>
                  <a:off x="2177066" y="4284815"/>
                  <a:ext cx="69480" cy="19512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41B1464C-47E6-A468-3390-3285CA060D20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2168426" y="4275815"/>
                    <a:ext cx="87120" cy="21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EE84C3A9-401D-75F4-D62E-6496999307CC}"/>
                      </a:ext>
                    </a:extLst>
                  </p14:cNvPr>
                  <p14:cNvContentPartPr/>
                  <p14:nvPr/>
                </p14:nvContentPartPr>
                <p14:xfrm>
                  <a:off x="2079866" y="4357175"/>
                  <a:ext cx="144720" cy="1404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EE84C3A9-401D-75F4-D62E-6496999307CC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071226" y="4348535"/>
                    <a:ext cx="162360" cy="31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3B452D0-35F1-DD4A-CC64-3D205FDC777C}"/>
                </a:ext>
              </a:extLst>
            </p:cNvPr>
            <p:cNvGrpSpPr/>
            <p:nvPr/>
          </p:nvGrpSpPr>
          <p:grpSpPr>
            <a:xfrm>
              <a:off x="2478746" y="4168175"/>
              <a:ext cx="143280" cy="93600"/>
              <a:chOff x="2478746" y="4168175"/>
              <a:chExt cx="143280" cy="9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C8731D29-86E9-2B25-DA8A-D5DA27B8EDB7}"/>
                      </a:ext>
                    </a:extLst>
                  </p14:cNvPr>
                  <p14:cNvContentPartPr/>
                  <p14:nvPr/>
                </p14:nvContentPartPr>
                <p14:xfrm>
                  <a:off x="2478746" y="4168175"/>
                  <a:ext cx="129240" cy="36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C8731D29-86E9-2B25-DA8A-D5DA27B8EDB7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469746" y="4159175"/>
                    <a:ext cx="146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8565B6D6-FD5E-7C94-4FD4-66E2A702C66E}"/>
                      </a:ext>
                    </a:extLst>
                  </p14:cNvPr>
                  <p14:cNvContentPartPr/>
                  <p14:nvPr/>
                </p14:nvContentPartPr>
                <p14:xfrm>
                  <a:off x="2521586" y="4258895"/>
                  <a:ext cx="100440" cy="288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8565B6D6-FD5E-7C94-4FD4-66E2A702C66E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512946" y="4250255"/>
                    <a:ext cx="11808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FA9A604-B0CB-5C6D-39E6-76E4722942E7}"/>
              </a:ext>
            </a:extLst>
          </p:cNvPr>
          <p:cNvGrpSpPr/>
          <p:nvPr/>
        </p:nvGrpSpPr>
        <p:grpSpPr>
          <a:xfrm>
            <a:off x="1507466" y="5175095"/>
            <a:ext cx="4617000" cy="1148040"/>
            <a:chOff x="1507466" y="5175095"/>
            <a:chExt cx="4617000" cy="114804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0AC1924-C271-50C2-B950-67960A5ECE7D}"/>
                </a:ext>
              </a:extLst>
            </p:cNvPr>
            <p:cNvGrpSpPr/>
            <p:nvPr/>
          </p:nvGrpSpPr>
          <p:grpSpPr>
            <a:xfrm>
              <a:off x="1507466" y="5175095"/>
              <a:ext cx="392040" cy="382680"/>
              <a:chOff x="1507466" y="5175095"/>
              <a:chExt cx="392040" cy="38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4F6E9066-9C74-F8A3-F1D4-CFD8E58445D6}"/>
                      </a:ext>
                    </a:extLst>
                  </p14:cNvPr>
                  <p14:cNvContentPartPr/>
                  <p14:nvPr/>
                </p14:nvContentPartPr>
                <p14:xfrm>
                  <a:off x="1509986" y="5277335"/>
                  <a:ext cx="268200" cy="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4F6E9066-9C74-F8A3-F1D4-CFD8E58445D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1500986" y="5268335"/>
                    <a:ext cx="285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267227F0-5CF7-E4A7-AC4A-314F8D8FE377}"/>
                      </a:ext>
                    </a:extLst>
                  </p14:cNvPr>
                  <p14:cNvContentPartPr/>
                  <p14:nvPr/>
                </p14:nvContentPartPr>
                <p14:xfrm>
                  <a:off x="1507466" y="5397935"/>
                  <a:ext cx="347760" cy="36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267227F0-5CF7-E4A7-AC4A-314F8D8FE377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1498826" y="5389295"/>
                    <a:ext cx="365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9ABE879A-0CE6-83F4-30F3-B731FECA3261}"/>
                      </a:ext>
                    </a:extLst>
                  </p14:cNvPr>
                  <p14:cNvContentPartPr/>
                  <p14:nvPr/>
                </p14:nvContentPartPr>
                <p14:xfrm>
                  <a:off x="1646066" y="5175095"/>
                  <a:ext cx="253440" cy="3826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9ABE879A-0CE6-83F4-30F3-B731FECA3261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1637066" y="5166095"/>
                    <a:ext cx="271080" cy="400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C3AFE29-B49A-B3EF-32AC-8AD7E6561A26}"/>
                </a:ext>
              </a:extLst>
            </p:cNvPr>
            <p:cNvGrpSpPr/>
            <p:nvPr/>
          </p:nvGrpSpPr>
          <p:grpSpPr>
            <a:xfrm>
              <a:off x="2758106" y="5348615"/>
              <a:ext cx="3366360" cy="974520"/>
              <a:chOff x="2758106" y="5348615"/>
              <a:chExt cx="3366360" cy="974520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D71BF04-0C3E-95E5-52A0-8DF655C58AE9}"/>
                  </a:ext>
                </a:extLst>
              </p:cNvPr>
              <p:cNvGrpSpPr/>
              <p:nvPr/>
            </p:nvGrpSpPr>
            <p:grpSpPr>
              <a:xfrm>
                <a:off x="2758106" y="5348615"/>
                <a:ext cx="2317320" cy="974520"/>
                <a:chOff x="2758106" y="5348615"/>
                <a:chExt cx="2317320" cy="974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B7144CB4-1F82-B077-F2C3-BE1C49A986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3506" y="5700335"/>
                    <a:ext cx="123120" cy="12420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B7144CB4-1F82-B077-F2C3-BE1C49A9863E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2844866" y="5691335"/>
                      <a:ext cx="140760" cy="141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61EE6645-B856-3826-BEBE-F45D2D4DAF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86906" y="5509895"/>
                    <a:ext cx="50760" cy="62280"/>
                  </p14:xfrm>
                </p:contentPart>
              </mc:Choice>
              <mc:Fallback xmlns="">
                <p:pic>
                  <p:nvPicPr>
                    <p:cNvPr id="98" name="Ink 97">
                      <a:extLst>
                        <a:ext uri="{FF2B5EF4-FFF2-40B4-BE49-F238E27FC236}">
                          <a16:creationId xmlns:a16="http://schemas.microsoft.com/office/drawing/2014/main" id="{61EE6645-B856-3826-BEBE-F45D2D4DAF1B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2778266" y="5501255"/>
                      <a:ext cx="68400" cy="79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99" name="Ink 98">
                      <a:extLst>
                        <a:ext uri="{FF2B5EF4-FFF2-40B4-BE49-F238E27FC236}">
                          <a16:creationId xmlns:a16="http://schemas.microsoft.com/office/drawing/2014/main" id="{3B75AE41-11AA-D0D1-A030-1C2F715BEA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8386" y="5348615"/>
                    <a:ext cx="236160" cy="352800"/>
                  </p14:xfrm>
                </p:contentPart>
              </mc:Choice>
              <mc:Fallback xmlns="">
                <p:pic>
                  <p:nvPicPr>
                    <p:cNvPr id="99" name="Ink 98">
                      <a:extLst>
                        <a:ext uri="{FF2B5EF4-FFF2-40B4-BE49-F238E27FC236}">
                          <a16:creationId xmlns:a16="http://schemas.microsoft.com/office/drawing/2014/main" id="{3B75AE41-11AA-D0D1-A030-1C2F715BEAEF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3099386" y="5339615"/>
                      <a:ext cx="253800" cy="370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F181E97F-2E4E-2C16-0214-58A15B6ECB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15466" y="5450495"/>
                    <a:ext cx="177480" cy="193320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F181E97F-2E4E-2C16-0214-58A15B6ECB72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3406466" y="5441855"/>
                      <a:ext cx="195120" cy="21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9CC66A62-5D3F-FB7B-DA78-37B679DAE0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24546" y="5357255"/>
                    <a:ext cx="360" cy="322200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9CC66A62-5D3F-FB7B-DA78-37B679DAE0A2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3515906" y="5348615"/>
                      <a:ext cx="18000" cy="33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C86E684A-E2AD-F529-8D44-020AA96611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18466" y="5824175"/>
                    <a:ext cx="540000" cy="32760"/>
                  </p14:xfrm>
                </p:contentPart>
              </mc:Choice>
              <mc:Fallback xmlns="">
                <p:pic>
                  <p:nvPicPr>
                    <p:cNvPr id="102" name="Ink 101">
                      <a:extLst>
                        <a:ext uri="{FF2B5EF4-FFF2-40B4-BE49-F238E27FC236}">
                          <a16:creationId xmlns:a16="http://schemas.microsoft.com/office/drawing/2014/main" id="{C86E684A-E2AD-F529-8D44-020AA9661161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3109826" y="5815535"/>
                      <a:ext cx="557640" cy="5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08CC1DC6-2C46-8685-5CB1-D146FD36C5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09186" y="5960255"/>
                    <a:ext cx="381960" cy="362880"/>
                  </p14:xfrm>
                </p:contentPart>
              </mc:Choice>
              <mc:Fallback xmlns="">
                <p:pic>
                  <p:nvPicPr>
                    <p:cNvPr id="103" name="Ink 102">
                      <a:extLst>
                        <a:ext uri="{FF2B5EF4-FFF2-40B4-BE49-F238E27FC236}">
                          <a16:creationId xmlns:a16="http://schemas.microsoft.com/office/drawing/2014/main" id="{08CC1DC6-2C46-8685-5CB1-D146FD36C535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3200546" y="5951615"/>
                      <a:ext cx="399600" cy="38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104" name="Ink 103">
                      <a:extLst>
                        <a:ext uri="{FF2B5EF4-FFF2-40B4-BE49-F238E27FC236}">
                          <a16:creationId xmlns:a16="http://schemas.microsoft.com/office/drawing/2014/main" id="{E7DC286A-C83E-DEA6-9569-DA09311C4C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59746" y="6070415"/>
                    <a:ext cx="158760" cy="28800"/>
                  </p14:xfrm>
                </p:contentPart>
              </mc:Choice>
              <mc:Fallback xmlns="">
                <p:pic>
                  <p:nvPicPr>
                    <p:cNvPr id="104" name="Ink 103">
                      <a:extLst>
                        <a:ext uri="{FF2B5EF4-FFF2-40B4-BE49-F238E27FC236}">
                          <a16:creationId xmlns:a16="http://schemas.microsoft.com/office/drawing/2014/main" id="{E7DC286A-C83E-DEA6-9569-DA09311C4CD4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3450746" y="6061415"/>
                      <a:ext cx="176400" cy="46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107" name="Ink 106">
                      <a:extLst>
                        <a:ext uri="{FF2B5EF4-FFF2-40B4-BE49-F238E27FC236}">
                          <a16:creationId xmlns:a16="http://schemas.microsoft.com/office/drawing/2014/main" id="{55A710F6-59B7-6366-C582-7DBE6BB865F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8106" y="5716175"/>
                    <a:ext cx="118080" cy="106200"/>
                  </p14:xfrm>
                </p:contentPart>
              </mc:Choice>
              <mc:Fallback xmlns="">
                <p:pic>
                  <p:nvPicPr>
                    <p:cNvPr id="107" name="Ink 106">
                      <a:extLst>
                        <a:ext uri="{FF2B5EF4-FFF2-40B4-BE49-F238E27FC236}">
                          <a16:creationId xmlns:a16="http://schemas.microsoft.com/office/drawing/2014/main" id="{55A710F6-59B7-6366-C582-7DBE6BB865F7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749466" y="5707535"/>
                      <a:ext cx="135720" cy="123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108" name="Ink 107">
                      <a:extLst>
                        <a:ext uri="{FF2B5EF4-FFF2-40B4-BE49-F238E27FC236}">
                          <a16:creationId xmlns:a16="http://schemas.microsoft.com/office/drawing/2014/main" id="{37D1F58A-1373-39B3-537A-2CF72DF3DA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0066" y="5724455"/>
                    <a:ext cx="149760" cy="16920"/>
                  </p14:xfrm>
                </p:contentPart>
              </mc:Choice>
              <mc:Fallback xmlns="">
                <p:pic>
                  <p:nvPicPr>
                    <p:cNvPr id="108" name="Ink 107">
                      <a:extLst>
                        <a:ext uri="{FF2B5EF4-FFF2-40B4-BE49-F238E27FC236}">
                          <a16:creationId xmlns:a16="http://schemas.microsoft.com/office/drawing/2014/main" id="{37D1F58A-1373-39B3-537A-2CF72DF3DACD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3941066" y="5715815"/>
                      <a:ext cx="167400" cy="3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109" name="Ink 108">
                      <a:extLst>
                        <a:ext uri="{FF2B5EF4-FFF2-40B4-BE49-F238E27FC236}">
                          <a16:creationId xmlns:a16="http://schemas.microsoft.com/office/drawing/2014/main" id="{B2ACE362-A344-032B-9CF3-A1F7BB266F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87146" y="5795735"/>
                    <a:ext cx="172080" cy="8640"/>
                  </p14:xfrm>
                </p:contentPart>
              </mc:Choice>
              <mc:Fallback xmlns="">
                <p:pic>
                  <p:nvPicPr>
                    <p:cNvPr id="109" name="Ink 108">
                      <a:extLst>
                        <a:ext uri="{FF2B5EF4-FFF2-40B4-BE49-F238E27FC236}">
                          <a16:creationId xmlns:a16="http://schemas.microsoft.com/office/drawing/2014/main" id="{B2ACE362-A344-032B-9CF3-A1F7BB266F2B}"/>
                        </a:ext>
                      </a:extLst>
                    </p:cNvPr>
                    <p:cNvPicPr/>
                    <p:nvPr/>
                  </p:nvPicPr>
                  <p:blipFill>
                    <a:blip r:embed="rId138"/>
                    <a:stretch>
                      <a:fillRect/>
                    </a:stretch>
                  </p:blipFill>
                  <p:spPr>
                    <a:xfrm>
                      <a:off x="3978506" y="5786735"/>
                      <a:ext cx="189720" cy="2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110" name="Ink 109">
                      <a:extLst>
                        <a:ext uri="{FF2B5EF4-FFF2-40B4-BE49-F238E27FC236}">
                          <a16:creationId xmlns:a16="http://schemas.microsoft.com/office/drawing/2014/main" id="{245698F9-AEBC-17AF-85FF-01A9C8E638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65946" y="5593415"/>
                    <a:ext cx="2880" cy="381600"/>
                  </p14:xfrm>
                </p:contentPart>
              </mc:Choice>
              <mc:Fallback xmlns="">
                <p:pic>
                  <p:nvPicPr>
                    <p:cNvPr id="110" name="Ink 109">
                      <a:extLst>
                        <a:ext uri="{FF2B5EF4-FFF2-40B4-BE49-F238E27FC236}">
                          <a16:creationId xmlns:a16="http://schemas.microsoft.com/office/drawing/2014/main" id="{245698F9-AEBC-17AF-85FF-01A9C8E6386A}"/>
                        </a:ext>
                      </a:extLst>
                    </p:cNvPr>
                    <p:cNvPicPr/>
                    <p:nvPr/>
                  </p:nvPicPr>
                  <p:blipFill>
                    <a:blip r:embed="rId140"/>
                    <a:stretch>
                      <a:fillRect/>
                    </a:stretch>
                  </p:blipFill>
                  <p:spPr>
                    <a:xfrm>
                      <a:off x="4456946" y="5584775"/>
                      <a:ext cx="20520" cy="39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E49E313C-0145-70E5-A34B-E2AAED2770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65946" y="5789255"/>
                    <a:ext cx="229680" cy="55800"/>
                  </p14:xfrm>
                </p:contentPart>
              </mc:Choice>
              <mc:Fallback xmlns=""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E49E313C-0145-70E5-A34B-E2AAED277004}"/>
                        </a:ext>
                      </a:extLst>
                    </p:cNvPr>
                    <p:cNvPicPr/>
                    <p:nvPr/>
                  </p:nvPicPr>
                  <p:blipFill>
                    <a:blip r:embed="rId142"/>
                    <a:stretch>
                      <a:fillRect/>
                    </a:stretch>
                  </p:blipFill>
                  <p:spPr>
                    <a:xfrm>
                      <a:off x="4456946" y="5780615"/>
                      <a:ext cx="247320" cy="73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31A6CAF6-219A-190A-F3F2-386D0E57D5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10026" y="5605295"/>
                    <a:ext cx="15480" cy="407520"/>
                  </p14:xfrm>
                </p:contentPart>
              </mc:Choice>
              <mc:Fallback xmlns=""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31A6CAF6-219A-190A-F3F2-386D0E57D523}"/>
                        </a:ext>
                      </a:extLst>
                    </p:cNvPr>
                    <p:cNvPicPr/>
                    <p:nvPr/>
                  </p:nvPicPr>
                  <p:blipFill>
                    <a:blip r:embed="rId144"/>
                    <a:stretch>
                      <a:fillRect/>
                    </a:stretch>
                  </p:blipFill>
                  <p:spPr>
                    <a:xfrm>
                      <a:off x="4701026" y="5596295"/>
                      <a:ext cx="3312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113" name="Ink 112">
                      <a:extLst>
                        <a:ext uri="{FF2B5EF4-FFF2-40B4-BE49-F238E27FC236}">
                          <a16:creationId xmlns:a16="http://schemas.microsoft.com/office/drawing/2014/main" id="{65CF3857-9C20-74F1-C88E-24608461CC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87906" y="5406935"/>
                    <a:ext cx="258120" cy="109440"/>
                  </p14:xfrm>
                </p:contentPart>
              </mc:Choice>
              <mc:Fallback xmlns="">
                <p:pic>
                  <p:nvPicPr>
                    <p:cNvPr id="113" name="Ink 112">
                      <a:extLst>
                        <a:ext uri="{FF2B5EF4-FFF2-40B4-BE49-F238E27FC236}">
                          <a16:creationId xmlns:a16="http://schemas.microsoft.com/office/drawing/2014/main" id="{65CF3857-9C20-74F1-C88E-24608461CC33}"/>
                        </a:ext>
                      </a:extLst>
                    </p:cNvPr>
                    <p:cNvPicPr/>
                    <p:nvPr/>
                  </p:nvPicPr>
                  <p:blipFill>
                    <a:blip r:embed="rId146"/>
                    <a:stretch>
                      <a:fillRect/>
                    </a:stretch>
                  </p:blipFill>
                  <p:spPr>
                    <a:xfrm>
                      <a:off x="4478906" y="5397935"/>
                      <a:ext cx="275760" cy="12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C0F4B8E3-642E-0629-6ED6-1C4D06F0A2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8066" y="5708255"/>
                    <a:ext cx="207360" cy="114120"/>
                  </p14:xfrm>
                </p:contentPart>
              </mc:Choice>
              <mc:Fallback xmlns="">
                <p:pic>
                  <p:nvPicPr>
                    <p:cNvPr id="114" name="Ink 113">
                      <a:extLst>
                        <a:ext uri="{FF2B5EF4-FFF2-40B4-BE49-F238E27FC236}">
                          <a16:creationId xmlns:a16="http://schemas.microsoft.com/office/drawing/2014/main" id="{C0F4B8E3-642E-0629-6ED6-1C4D06F0A2A6}"/>
                        </a:ext>
                      </a:extLst>
                    </p:cNvPr>
                    <p:cNvPicPr/>
                    <p:nvPr/>
                  </p:nvPicPr>
                  <p:blipFill>
                    <a:blip r:embed="rId148"/>
                    <a:stretch>
                      <a:fillRect/>
                    </a:stretch>
                  </p:blipFill>
                  <p:spPr>
                    <a:xfrm>
                      <a:off x="4859066" y="5699255"/>
                      <a:ext cx="225000" cy="13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115" name="Ink 114">
                      <a:extLst>
                        <a:ext uri="{FF2B5EF4-FFF2-40B4-BE49-F238E27FC236}">
                          <a16:creationId xmlns:a16="http://schemas.microsoft.com/office/drawing/2014/main" id="{1EA4F73A-6C4B-5E38-1624-EE28B4F8AE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99466" y="5632295"/>
                    <a:ext cx="17280" cy="437040"/>
                  </p14:xfrm>
                </p:contentPart>
              </mc:Choice>
              <mc:Fallback xmlns="">
                <p:pic>
                  <p:nvPicPr>
                    <p:cNvPr id="115" name="Ink 114">
                      <a:extLst>
                        <a:ext uri="{FF2B5EF4-FFF2-40B4-BE49-F238E27FC236}">
                          <a16:creationId xmlns:a16="http://schemas.microsoft.com/office/drawing/2014/main" id="{1EA4F73A-6C4B-5E38-1624-EE28B4F8AE39}"/>
                        </a:ext>
                      </a:extLst>
                    </p:cNvPr>
                    <p:cNvPicPr/>
                    <p:nvPr/>
                  </p:nvPicPr>
                  <p:blipFill>
                    <a:blip r:embed="rId150"/>
                    <a:stretch>
                      <a:fillRect/>
                    </a:stretch>
                  </p:blipFill>
                  <p:spPr>
                    <a:xfrm>
                      <a:off x="4990466" y="5623295"/>
                      <a:ext cx="34920" cy="454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D17B5C3-B890-8EAD-EAE5-75D72468A12F}"/>
                  </a:ext>
                </a:extLst>
              </p:cNvPr>
              <p:cNvGrpSpPr/>
              <p:nvPr/>
            </p:nvGrpSpPr>
            <p:grpSpPr>
              <a:xfrm>
                <a:off x="5803346" y="5617175"/>
                <a:ext cx="321120" cy="355320"/>
                <a:chOff x="5803346" y="5617175"/>
                <a:chExt cx="321120" cy="355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78169007-F720-07C8-3CBE-3050020AAB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03346" y="5617175"/>
                    <a:ext cx="142560" cy="355320"/>
                  </p14:xfrm>
                </p:contentPart>
              </mc:Choice>
              <mc:Fallback xmlns=""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78169007-F720-07C8-3CBE-3050020AABEC}"/>
                        </a:ext>
                      </a:extLst>
                    </p:cNvPr>
                    <p:cNvPicPr/>
                    <p:nvPr/>
                  </p:nvPicPr>
                  <p:blipFill>
                    <a:blip r:embed="rId152"/>
                    <a:stretch>
                      <a:fillRect/>
                    </a:stretch>
                  </p:blipFill>
                  <p:spPr>
                    <a:xfrm>
                      <a:off x="5794346" y="5608535"/>
                      <a:ext cx="160200" cy="37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122" name="Ink 121">
                      <a:extLst>
                        <a:ext uri="{FF2B5EF4-FFF2-40B4-BE49-F238E27FC236}">
                          <a16:creationId xmlns:a16="http://schemas.microsoft.com/office/drawing/2014/main" id="{461F116D-FDE4-E03D-3EA0-9CE56C1AA2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3026" y="5634095"/>
                    <a:ext cx="91440" cy="319320"/>
                  </p14:xfrm>
                </p:contentPart>
              </mc:Choice>
              <mc:Fallback xmlns="">
                <p:pic>
                  <p:nvPicPr>
                    <p:cNvPr id="122" name="Ink 121">
                      <a:extLst>
                        <a:ext uri="{FF2B5EF4-FFF2-40B4-BE49-F238E27FC236}">
                          <a16:creationId xmlns:a16="http://schemas.microsoft.com/office/drawing/2014/main" id="{461F116D-FDE4-E03D-3EA0-9CE56C1AA2B6}"/>
                        </a:ext>
                      </a:extLst>
                    </p:cNvPr>
                    <p:cNvPicPr/>
                    <p:nvPr/>
                  </p:nvPicPr>
                  <p:blipFill>
                    <a:blip r:embed="rId154"/>
                    <a:stretch>
                      <a:fillRect/>
                    </a:stretch>
                  </p:blipFill>
                  <p:spPr>
                    <a:xfrm>
                      <a:off x="6024386" y="5625455"/>
                      <a:ext cx="109080" cy="336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33110C28-2F1A-39F2-1D98-CFA4CBD6CB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21866" y="5736695"/>
                    <a:ext cx="93600" cy="63000"/>
                  </p14:xfrm>
                </p:contentPart>
              </mc:Choice>
              <mc:Fallback xmlns="">
                <p:pic>
                  <p:nvPicPr>
                    <p:cNvPr id="123" name="Ink 122">
                      <a:extLst>
                        <a:ext uri="{FF2B5EF4-FFF2-40B4-BE49-F238E27FC236}">
                          <a16:creationId xmlns:a16="http://schemas.microsoft.com/office/drawing/2014/main" id="{33110C28-2F1A-39F2-1D98-CFA4CBD6CB07}"/>
                        </a:ext>
                      </a:extLst>
                    </p:cNvPr>
                    <p:cNvPicPr/>
                    <p:nvPr/>
                  </p:nvPicPr>
                  <p:blipFill>
                    <a:blip r:embed="rId156"/>
                    <a:stretch>
                      <a:fillRect/>
                    </a:stretch>
                  </p:blipFill>
                  <p:spPr>
                    <a:xfrm>
                      <a:off x="6013226" y="5728055"/>
                      <a:ext cx="111240" cy="80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F527F0F-B472-87B9-815E-4B0789B97386}"/>
              </a:ext>
            </a:extLst>
          </p:cNvPr>
          <p:cNvSpPr/>
          <p:nvPr/>
        </p:nvSpPr>
        <p:spPr>
          <a:xfrm>
            <a:off x="2285439" y="740015"/>
            <a:ext cx="4078054" cy="1066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2BA97883-7161-8694-E523-C262974D5B7F}"/>
              </a:ext>
            </a:extLst>
          </p:cNvPr>
          <p:cNvSpPr/>
          <p:nvPr/>
        </p:nvSpPr>
        <p:spPr>
          <a:xfrm>
            <a:off x="2459187" y="5262335"/>
            <a:ext cx="3055092" cy="1353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57C5538-9FFB-E255-843A-FEE864B1C17F}"/>
              </a:ext>
            </a:extLst>
          </p:cNvPr>
          <p:cNvSpPr txBox="1"/>
          <p:nvPr/>
        </p:nvSpPr>
        <p:spPr>
          <a:xfrm>
            <a:off x="5685986" y="2276311"/>
            <a:ext cx="2622834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solidFill>
                  <a:srgbClr val="0432FF"/>
                </a:solidFill>
              </a:rPr>
              <a:t>Any unitary operator =</a:t>
            </a:r>
          </a:p>
          <a:p>
            <a:pPr algn="l">
              <a:buNone/>
            </a:pPr>
            <a:r>
              <a:rPr lang="en-US" sz="1800" dirty="0">
                <a:solidFill>
                  <a:srgbClr val="0432FF"/>
                </a:solidFill>
              </a:rPr>
              <a:t>exponential of an</a:t>
            </a:r>
          </a:p>
          <a:p>
            <a:pPr algn="l">
              <a:buNone/>
            </a:pPr>
            <a:r>
              <a:rPr lang="en-US" sz="1800" dirty="0">
                <a:solidFill>
                  <a:srgbClr val="0432FF"/>
                </a:solidFill>
              </a:rPr>
              <a:t>anti-Hermitian matrix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ECF76F-0DB3-03E1-62EB-69B6F687B6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4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8853"/>
    </mc:Choice>
    <mc:Fallback xmlns="">
      <p:transition advClick="0" advTm="6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B5C15B-8C44-9C80-C4A5-B3A951F8DDD8}"/>
              </a:ext>
            </a:extLst>
          </p:cNvPr>
          <p:cNvSpPr txBox="1"/>
          <p:nvPr/>
        </p:nvSpPr>
        <p:spPr>
          <a:xfrm>
            <a:off x="1981200" y="1752600"/>
            <a:ext cx="5016117" cy="385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So Sign of Entanglement: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b="1" dirty="0">
                <a:solidFill>
                  <a:srgbClr val="0432FF"/>
                </a:solidFill>
              </a:rPr>
              <a:t>Partial Density Matrix must have </a:t>
            </a:r>
          </a:p>
          <a:p>
            <a:pPr algn="l">
              <a:buNone/>
            </a:pPr>
            <a:r>
              <a:rPr lang="en-US" b="1" dirty="0">
                <a:solidFill>
                  <a:srgbClr val="0432FF"/>
                </a:solidFill>
              </a:rPr>
              <a:t>non-zero determinant</a:t>
            </a:r>
          </a:p>
          <a:p>
            <a:pPr algn="l">
              <a:buNone/>
            </a:pPr>
            <a:endParaRPr lang="en-US" b="1" dirty="0">
              <a:solidFill>
                <a:srgbClr val="0432FF"/>
              </a:solidFill>
            </a:endParaRPr>
          </a:p>
          <a:p>
            <a:pPr algn="l">
              <a:buNone/>
            </a:pPr>
            <a:r>
              <a:rPr lang="en-US" b="1" dirty="0">
                <a:solidFill>
                  <a:srgbClr val="0432FF"/>
                </a:solidFill>
              </a:rPr>
              <a:t>Matrices are not idempotent</a:t>
            </a:r>
            <a:br>
              <a:rPr lang="en-US" b="1" dirty="0">
                <a:solidFill>
                  <a:srgbClr val="0432FF"/>
                </a:solidFill>
              </a:rPr>
            </a:br>
            <a:r>
              <a:rPr lang="en-US" b="1" dirty="0">
                <a:solidFill>
                  <a:srgbClr val="0432FF"/>
                </a:solidFill>
              </a:rPr>
              <a:t>(not equal to their square)</a:t>
            </a:r>
          </a:p>
          <a:p>
            <a:pPr algn="l">
              <a:buNone/>
            </a:pPr>
            <a:br>
              <a:rPr lang="en-US" b="1" dirty="0">
                <a:solidFill>
                  <a:srgbClr val="0432FF"/>
                </a:solidFill>
              </a:rPr>
            </a:br>
            <a:r>
              <a:rPr lang="en-US" b="1" dirty="0">
                <a:solidFill>
                  <a:srgbClr val="0432FF"/>
                </a:solidFill>
              </a:rPr>
              <a:t>Von Neumann entropy is non-zero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EFF3FB-E60E-5966-1018-00A74D313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8085"/>
    </mc:Choice>
    <mc:Fallback xmlns="">
      <p:transition advClick="0" advTm="4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733731" y="2362200"/>
            <a:ext cx="5676554" cy="158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>
                <a:solidFill>
                  <a:schemeClr val="bg1"/>
                </a:solidFill>
              </a:rPr>
              <a:t>13D: </a:t>
            </a:r>
            <a:r>
              <a:rPr lang="en-US" sz="4400" b="1" dirty="0">
                <a:solidFill>
                  <a:schemeClr val="bg1"/>
                </a:solidFill>
              </a:rPr>
              <a:t>How to measure</a:t>
            </a:r>
          </a:p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entanglement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2D18F6-A87F-5CD9-AD4D-B6FA885D0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936"/>
    </mc:Choice>
    <mc:Fallback xmlns="">
      <p:transition advClick="0" advTm="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3"/>
          <p:cNvSpPr txBox="1">
            <a:spLocks noChangeArrowheads="1"/>
          </p:cNvSpPr>
          <p:nvPr/>
        </p:nvSpPr>
        <p:spPr bwMode="auto">
          <a:xfrm>
            <a:off x="808798" y="99770"/>
            <a:ext cx="7526419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ja-JP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Photosynthesis needs Quantum Superposition</a:t>
            </a: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F27C1C-F236-E868-D530-A205B06D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2" y="990600"/>
            <a:ext cx="41275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8C5E5-859F-21EE-1D96-7126DC9FA031}"/>
              </a:ext>
            </a:extLst>
          </p:cNvPr>
          <p:cNvSpPr txBox="1"/>
          <p:nvPr/>
        </p:nvSpPr>
        <p:spPr>
          <a:xfrm>
            <a:off x="4953000" y="1371600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Energy efficiency ~ 100%</a:t>
            </a:r>
          </a:p>
        </p:txBody>
      </p:sp>
      <p:pic>
        <p:nvPicPr>
          <p:cNvPr id="8" name="Picture 7" descr="A screenshot of a article&#10;&#10;Description automatically generated">
            <a:extLst>
              <a:ext uri="{FF2B5EF4-FFF2-40B4-BE49-F238E27FC236}">
                <a16:creationId xmlns:a16="http://schemas.microsoft.com/office/drawing/2014/main" id="{93818BA8-F055-713A-4FB0-9D67B6A74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50" y="3813210"/>
            <a:ext cx="4537582" cy="26637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99434D-516D-1016-8746-663A58231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5685"/>
    </mc:Choice>
    <mc:Fallback xmlns="">
      <p:transition advClick="0" advTm="85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3"/>
          <p:cNvSpPr txBox="1">
            <a:spLocks noChangeArrowheads="1"/>
          </p:cNvSpPr>
          <p:nvPr/>
        </p:nvSpPr>
        <p:spPr bwMode="auto">
          <a:xfrm>
            <a:off x="1550179" y="99770"/>
            <a:ext cx="6043641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Prisoner’s Dilemma: A’s strategy?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5223071"/>
            <a:ext cx="327660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Moreira, </a:t>
            </a:r>
            <a:r>
              <a:rPr lang="en-US" sz="600" dirty="0" err="1"/>
              <a:t>Catarina</a:t>
            </a:r>
            <a:r>
              <a:rPr lang="en-US" sz="600" dirty="0"/>
              <a:t> &amp; </a:t>
            </a:r>
            <a:r>
              <a:rPr lang="en-US" sz="600" dirty="0" err="1"/>
              <a:t>Wichert</a:t>
            </a:r>
            <a:r>
              <a:rPr lang="en-US" sz="600" dirty="0"/>
              <a:t>, Andreas. (2016). Quantum Probabilistic </a:t>
            </a:r>
          </a:p>
          <a:p>
            <a:r>
              <a:rPr lang="en-US" sz="600" dirty="0"/>
              <a:t>Models Revisited: The Case of Disjunction Effects in Cognition. Frontiers in Physics. </a:t>
            </a:r>
          </a:p>
          <a:p>
            <a:r>
              <a:rPr lang="en-US" sz="600" dirty="0"/>
              <a:t>4. 10.3389/fphy.2016.00026.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653322"/>
            <a:ext cx="3429000" cy="3404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91000" y="971550"/>
            <a:ext cx="441960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highlight>
                  <a:srgbClr val="FFFF00"/>
                </a:highlight>
                <a:latin typeface="Comic Sans MS"/>
                <a:cs typeface="Comic Sans MS"/>
              </a:rPr>
              <a:t>If B defects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, A should defect </a:t>
            </a: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(5 instead of 10 </a:t>
            </a:r>
            <a:r>
              <a:rPr lang="en-US" sz="1800" dirty="0" err="1">
                <a:solidFill>
                  <a:srgbClr val="0000FF"/>
                </a:solidFill>
                <a:latin typeface="Comic Sans MS"/>
                <a:cs typeface="Comic Sans MS"/>
              </a:rPr>
              <a:t>yr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 jail)</a:t>
            </a:r>
          </a:p>
          <a:p>
            <a:pPr>
              <a:buNone/>
            </a:pPr>
            <a:b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en-US" sz="1800" dirty="0">
                <a:solidFill>
                  <a:srgbClr val="0000FF"/>
                </a:solidFill>
                <a:highlight>
                  <a:srgbClr val="FFFF00"/>
                </a:highlight>
                <a:latin typeface="Comic Sans MS"/>
                <a:cs typeface="Comic Sans MS"/>
              </a:rPr>
              <a:t>If B cooperates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, A should defect </a:t>
            </a: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(0 instead of 1 </a:t>
            </a:r>
            <a:r>
              <a:rPr lang="en-US" sz="1800" dirty="0" err="1">
                <a:solidFill>
                  <a:srgbClr val="0000FF"/>
                </a:solidFill>
                <a:latin typeface="Comic Sans MS"/>
                <a:cs typeface="Comic Sans MS"/>
              </a:rPr>
              <a:t>yr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 jail) </a:t>
            </a:r>
          </a:p>
          <a:p>
            <a:pPr>
              <a:buNone/>
            </a:pPr>
            <a:endParaRPr lang="en-US" sz="1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SO</a:t>
            </a:r>
            <a:b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</a:br>
            <a:b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A should Testify even if they are innocent !!! </a:t>
            </a:r>
            <a:r>
              <a:rPr lang="en-US" sz="1800" dirty="0">
                <a:latin typeface="Comic Sans MS"/>
                <a:cs typeface="Comic Sans MS"/>
              </a:rPr>
              <a:t>Expect 2.5 years in jail, but less than 5.5 if A does not defect. </a:t>
            </a:r>
          </a:p>
          <a:p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800" dirty="0">
                <a:latin typeface="Comic Sans MS"/>
                <a:cs typeface="Comic Sans MS"/>
              </a:rPr>
              <a:t>This is the Nash Equilibrium in Game Theory, that dominates the Pareto optimal of (1,1)  !!</a:t>
            </a:r>
          </a:p>
          <a:p>
            <a:r>
              <a:rPr lang="en-US" sz="1800" dirty="0">
                <a:latin typeface="Comic Sans MS"/>
                <a:cs typeface="Comic Sans MS"/>
              </a:rPr>
              <a:t>(Where you can’t helping one person without hurting another)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3EAA483-EAE9-7BC0-F4B4-D4253F9C1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848"/>
    </mc:Choice>
    <mc:Fallback xmlns="">
      <p:transition advClick="0" advTm="9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Box 3"/>
          <p:cNvSpPr txBox="1">
            <a:spLocks noChangeArrowheads="1"/>
          </p:cNvSpPr>
          <p:nvPr/>
        </p:nvSpPr>
        <p:spPr bwMode="auto">
          <a:xfrm>
            <a:off x="2091607" y="152400"/>
            <a:ext cx="5159618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Quantum Prisoner’s Dilemma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algn="r" eaLnBrk="1" hangingPunct="1"/>
            <a:endParaRPr lang="en-US" sz="2700" dirty="0">
              <a:latin typeface="Comic Sans MS" charset="0"/>
              <a:sym typeface="Wingding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8141" y="5657850"/>
            <a:ext cx="66865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Moreira, </a:t>
            </a:r>
            <a:r>
              <a:rPr lang="en-US" sz="600" dirty="0" err="1"/>
              <a:t>Catarina</a:t>
            </a:r>
            <a:r>
              <a:rPr lang="en-US" sz="600" dirty="0"/>
              <a:t> &amp; </a:t>
            </a:r>
            <a:r>
              <a:rPr lang="en-US" sz="600" dirty="0" err="1"/>
              <a:t>Wichert</a:t>
            </a:r>
            <a:r>
              <a:rPr lang="en-US" sz="600" dirty="0"/>
              <a:t>, Andreas. (2016). Quantum Probabilistic Models Revisited: The Case of Disjunction Effects in Cognition. Frontiers in Physics. 4. 10.3389/fphy.2016.00026.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71126"/>
            <a:ext cx="3429000" cy="3404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8303" y="2971800"/>
            <a:ext cx="4578497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Can they share instructions without </a:t>
            </a: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consulting, so the probability of their</a:t>
            </a:r>
          </a:p>
          <a:p>
            <a:pPr>
              <a:buNone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success is higher than classical physics?</a:t>
            </a:r>
            <a:endParaRPr lang="en-US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84F6CB-8F08-E3E4-92EE-F8A1E7091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3098"/>
    </mc:Choice>
    <mc:Fallback xmlns="">
      <p:transition advClick="0" advTm="11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1738391" y="913724"/>
            <a:ext cx="5282215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700" dirty="0">
                <a:solidFill>
                  <a:srgbClr val="0000FF"/>
                </a:solidFill>
              </a:rPr>
              <a:t>Bit Collapse upon measurement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05" y="1600200"/>
            <a:ext cx="6858000" cy="36438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CE4F33-B720-348B-2397-5156F3FCF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602"/>
    </mc:Choice>
    <mc:Fallback xmlns="">
      <p:transition advClick="0" advTm="1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30" name="Picture 56429" descr="A drawing of a person with long hair&#10;&#10;Description automatically generated">
            <a:extLst>
              <a:ext uri="{FF2B5EF4-FFF2-40B4-BE49-F238E27FC236}">
                <a16:creationId xmlns:a16="http://schemas.microsoft.com/office/drawing/2014/main" id="{5E4EF1C1-2EF9-E391-3927-911E01502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60" y="454042"/>
            <a:ext cx="1284710" cy="1593176"/>
          </a:xfrm>
          <a:prstGeom prst="rect">
            <a:avLst/>
          </a:prstGeom>
        </p:spPr>
      </p:pic>
      <p:sp>
        <p:nvSpPr>
          <p:cNvPr id="56321" name="TextBox 3"/>
          <p:cNvSpPr txBox="1">
            <a:spLocks noChangeArrowheads="1"/>
          </p:cNvSpPr>
          <p:nvPr/>
        </p:nvSpPr>
        <p:spPr bwMode="auto">
          <a:xfrm>
            <a:off x="752214" y="32221"/>
            <a:ext cx="7337265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Example: Alice and Bob share a photon qubit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14:cNvPr>
              <p14:cNvContentPartPr/>
              <p14:nvPr/>
            </p14:nvContentPartPr>
            <p14:xfrm>
              <a:off x="6457189" y="1464741"/>
              <a:ext cx="330210" cy="35289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47837" y="1455388"/>
                <a:ext cx="348915" cy="371596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07736D5-65E5-9C2B-1276-FFA905C0C987}"/>
              </a:ext>
            </a:extLst>
          </p:cNvPr>
          <p:cNvGrpSpPr/>
          <p:nvPr/>
        </p:nvGrpSpPr>
        <p:grpSpPr>
          <a:xfrm>
            <a:off x="3173969" y="1402371"/>
            <a:ext cx="1368630" cy="311850"/>
            <a:chOff x="4450492" y="1760259"/>
            <a:chExt cx="182484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14:cNvPr>
                <p14:cNvContentPartPr/>
                <p14:nvPr/>
              </p14:nvContentPartPr>
              <p14:xfrm>
                <a:off x="4470292" y="1902099"/>
                <a:ext cx="1805040" cy="9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52292" y="1884099"/>
                  <a:ext cx="18406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14:cNvPr>
                <p14:cNvContentPartPr/>
                <p14:nvPr/>
              </p14:nvContentPartPr>
              <p14:xfrm>
                <a:off x="4450492" y="1760259"/>
                <a:ext cx="307440" cy="415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32852" y="1742259"/>
                  <a:ext cx="343080" cy="45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B0A74E-8D93-BFFF-550F-C0A6941224AD}"/>
              </a:ext>
            </a:extLst>
          </p:cNvPr>
          <p:cNvGrpSpPr/>
          <p:nvPr/>
        </p:nvGrpSpPr>
        <p:grpSpPr>
          <a:xfrm>
            <a:off x="3959129" y="819981"/>
            <a:ext cx="1862190" cy="788130"/>
            <a:chOff x="5497372" y="983739"/>
            <a:chExt cx="2482920" cy="10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14:cNvPr>
                <p14:cNvContentPartPr/>
                <p14:nvPr/>
              </p14:nvContentPartPr>
              <p14:xfrm>
                <a:off x="6208732" y="1843419"/>
                <a:ext cx="142560" cy="164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90732" y="1825419"/>
                  <a:ext cx="1782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14:cNvPr>
                <p14:cNvContentPartPr/>
                <p14:nvPr/>
              </p14:nvContentPartPr>
              <p14:xfrm>
                <a:off x="6541732" y="1834059"/>
                <a:ext cx="1386720" cy="101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24092" y="1816419"/>
                  <a:ext cx="14223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14:cNvPr>
                <p14:cNvContentPartPr/>
                <p14:nvPr/>
              </p14:nvContentPartPr>
              <p14:xfrm>
                <a:off x="7825492" y="1785099"/>
                <a:ext cx="154800" cy="249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07852" y="1767459"/>
                  <a:ext cx="190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14:cNvPr>
                <p14:cNvContentPartPr/>
                <p14:nvPr/>
              </p14:nvContentPartPr>
              <p14:xfrm>
                <a:off x="5497372" y="1164099"/>
                <a:ext cx="492840" cy="24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79372" y="1146459"/>
                  <a:ext cx="5284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14:cNvPr>
                <p14:cNvContentPartPr/>
                <p14:nvPr/>
              </p14:nvContentPartPr>
              <p14:xfrm>
                <a:off x="5809852" y="983739"/>
                <a:ext cx="25920" cy="709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91852" y="965739"/>
                  <a:ext cx="61560" cy="74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51" name="Group 56350">
            <a:extLst>
              <a:ext uri="{FF2B5EF4-FFF2-40B4-BE49-F238E27FC236}">
                <a16:creationId xmlns:a16="http://schemas.microsoft.com/office/drawing/2014/main" id="{BE32B163-43F2-FE14-3DC6-C383A51A3F93}"/>
              </a:ext>
            </a:extLst>
          </p:cNvPr>
          <p:cNvGrpSpPr/>
          <p:nvPr/>
        </p:nvGrpSpPr>
        <p:grpSpPr>
          <a:xfrm>
            <a:off x="3167825" y="2030661"/>
            <a:ext cx="529470" cy="215460"/>
            <a:chOff x="5501692" y="2111259"/>
            <a:chExt cx="705960" cy="28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6348" name="Ink 56347">
                  <a:extLst>
                    <a:ext uri="{FF2B5EF4-FFF2-40B4-BE49-F238E27FC236}">
                      <a16:creationId xmlns:a16="http://schemas.microsoft.com/office/drawing/2014/main" id="{6DC1D1BC-7BB6-219F-7625-7C294957DEE4}"/>
                    </a:ext>
                  </a:extLst>
                </p14:cNvPr>
                <p14:cNvContentPartPr/>
                <p14:nvPr/>
              </p14:nvContentPartPr>
              <p14:xfrm>
                <a:off x="5538772" y="2133579"/>
                <a:ext cx="153360" cy="239040"/>
              </p14:xfrm>
            </p:contentPart>
          </mc:Choice>
          <mc:Fallback xmlns="">
            <p:pic>
              <p:nvPicPr>
                <p:cNvPr id="56348" name="Ink 56347">
                  <a:extLst>
                    <a:ext uri="{FF2B5EF4-FFF2-40B4-BE49-F238E27FC236}">
                      <a16:creationId xmlns:a16="http://schemas.microsoft.com/office/drawing/2014/main" id="{6DC1D1BC-7BB6-219F-7625-7C294957DEE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21132" y="2115579"/>
                  <a:ext cx="1890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6349" name="Ink 56348">
                  <a:extLst>
                    <a:ext uri="{FF2B5EF4-FFF2-40B4-BE49-F238E27FC236}">
                      <a16:creationId xmlns:a16="http://schemas.microsoft.com/office/drawing/2014/main" id="{D02FE8AE-C3E2-3B84-2A4C-66C7CABDA20C}"/>
                    </a:ext>
                  </a:extLst>
                </p14:cNvPr>
                <p14:cNvContentPartPr/>
                <p14:nvPr/>
              </p14:nvContentPartPr>
              <p14:xfrm>
                <a:off x="5501692" y="2133939"/>
                <a:ext cx="219600" cy="264600"/>
              </p14:xfrm>
            </p:contentPart>
          </mc:Choice>
          <mc:Fallback xmlns="">
            <p:pic>
              <p:nvPicPr>
                <p:cNvPr id="56349" name="Ink 56348">
                  <a:extLst>
                    <a:ext uri="{FF2B5EF4-FFF2-40B4-BE49-F238E27FC236}">
                      <a16:creationId xmlns:a16="http://schemas.microsoft.com/office/drawing/2014/main" id="{D02FE8AE-C3E2-3B84-2A4C-66C7CABDA20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483692" y="2115939"/>
                  <a:ext cx="2552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6350" name="Ink 56349">
                  <a:extLst>
                    <a:ext uri="{FF2B5EF4-FFF2-40B4-BE49-F238E27FC236}">
                      <a16:creationId xmlns:a16="http://schemas.microsoft.com/office/drawing/2014/main" id="{CF51722B-A8BB-07ED-BF3F-487CC483C0B4}"/>
                    </a:ext>
                  </a:extLst>
                </p14:cNvPr>
                <p14:cNvContentPartPr/>
                <p14:nvPr/>
              </p14:nvContentPartPr>
              <p14:xfrm>
                <a:off x="5910652" y="2111259"/>
                <a:ext cx="297000" cy="286200"/>
              </p14:xfrm>
            </p:contentPart>
          </mc:Choice>
          <mc:Fallback xmlns="">
            <p:pic>
              <p:nvPicPr>
                <p:cNvPr id="56350" name="Ink 56349">
                  <a:extLst>
                    <a:ext uri="{FF2B5EF4-FFF2-40B4-BE49-F238E27FC236}">
                      <a16:creationId xmlns:a16="http://schemas.microsoft.com/office/drawing/2014/main" id="{CF51722B-A8BB-07ED-BF3F-487CC483C0B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893012" y="2093259"/>
                  <a:ext cx="332640" cy="32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55" name="Group 56354">
            <a:extLst>
              <a:ext uri="{FF2B5EF4-FFF2-40B4-BE49-F238E27FC236}">
                <a16:creationId xmlns:a16="http://schemas.microsoft.com/office/drawing/2014/main" id="{4145F3FA-494F-340D-9E31-AC818107ED48}"/>
              </a:ext>
            </a:extLst>
          </p:cNvPr>
          <p:cNvGrpSpPr/>
          <p:nvPr/>
        </p:nvGrpSpPr>
        <p:grpSpPr>
          <a:xfrm>
            <a:off x="5382839" y="1976860"/>
            <a:ext cx="644760" cy="235170"/>
            <a:chOff x="6800572" y="2084259"/>
            <a:chExt cx="859680" cy="31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6352" name="Ink 56351">
                  <a:extLst>
                    <a:ext uri="{FF2B5EF4-FFF2-40B4-BE49-F238E27FC236}">
                      <a16:creationId xmlns:a16="http://schemas.microsoft.com/office/drawing/2014/main" id="{EA6B5A8D-9EDE-86C5-46FF-84AACFB2A2CF}"/>
                    </a:ext>
                  </a:extLst>
                </p14:cNvPr>
                <p14:cNvContentPartPr/>
                <p14:nvPr/>
              </p14:nvContentPartPr>
              <p14:xfrm>
                <a:off x="6800572" y="2105139"/>
                <a:ext cx="203760" cy="225000"/>
              </p14:xfrm>
            </p:contentPart>
          </mc:Choice>
          <mc:Fallback xmlns="">
            <p:pic>
              <p:nvPicPr>
                <p:cNvPr id="56352" name="Ink 56351">
                  <a:extLst>
                    <a:ext uri="{FF2B5EF4-FFF2-40B4-BE49-F238E27FC236}">
                      <a16:creationId xmlns:a16="http://schemas.microsoft.com/office/drawing/2014/main" id="{EA6B5A8D-9EDE-86C5-46FF-84AACFB2A2C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82572" y="2087139"/>
                  <a:ext cx="2394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353" name="Ink 56352">
                  <a:extLst>
                    <a:ext uri="{FF2B5EF4-FFF2-40B4-BE49-F238E27FC236}">
                      <a16:creationId xmlns:a16="http://schemas.microsoft.com/office/drawing/2014/main" id="{EBFDE560-784C-44B8-8C27-933410A93AB6}"/>
                    </a:ext>
                  </a:extLst>
                </p14:cNvPr>
                <p14:cNvContentPartPr/>
                <p14:nvPr/>
              </p14:nvContentPartPr>
              <p14:xfrm>
                <a:off x="6813892" y="2101899"/>
                <a:ext cx="186840" cy="274680"/>
              </p14:xfrm>
            </p:contentPart>
          </mc:Choice>
          <mc:Fallback xmlns="">
            <p:pic>
              <p:nvPicPr>
                <p:cNvPr id="56353" name="Ink 56352">
                  <a:extLst>
                    <a:ext uri="{FF2B5EF4-FFF2-40B4-BE49-F238E27FC236}">
                      <a16:creationId xmlns:a16="http://schemas.microsoft.com/office/drawing/2014/main" id="{EBFDE560-784C-44B8-8C27-933410A93AB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795892" y="2083899"/>
                  <a:ext cx="22248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354" name="Ink 56353">
                  <a:extLst>
                    <a:ext uri="{FF2B5EF4-FFF2-40B4-BE49-F238E27FC236}">
                      <a16:creationId xmlns:a16="http://schemas.microsoft.com/office/drawing/2014/main" id="{C97B02D7-65CF-A22C-1CE1-87C69435E006}"/>
                    </a:ext>
                  </a:extLst>
                </p14:cNvPr>
                <p14:cNvContentPartPr/>
                <p14:nvPr/>
              </p14:nvContentPartPr>
              <p14:xfrm>
                <a:off x="7338052" y="2084259"/>
                <a:ext cx="322200" cy="313560"/>
              </p14:xfrm>
            </p:contentPart>
          </mc:Choice>
          <mc:Fallback xmlns="">
            <p:pic>
              <p:nvPicPr>
                <p:cNvPr id="56354" name="Ink 56353">
                  <a:extLst>
                    <a:ext uri="{FF2B5EF4-FFF2-40B4-BE49-F238E27FC236}">
                      <a16:creationId xmlns:a16="http://schemas.microsoft.com/office/drawing/2014/main" id="{C97B02D7-65CF-A22C-1CE1-87C69435E00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0052" y="2066619"/>
                  <a:ext cx="357840" cy="34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4F13AD-E5B6-F49F-3216-12540880F767}"/>
                  </a:ext>
                </a:extLst>
              </p14:cNvPr>
              <p14:cNvContentPartPr/>
              <p14:nvPr/>
            </p14:nvContentPartPr>
            <p14:xfrm>
              <a:off x="2579115" y="1524091"/>
              <a:ext cx="254070" cy="3731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64F13AD-E5B6-F49F-3216-12540880F76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69758" y="1514736"/>
                <a:ext cx="272783" cy="391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93A5C0F-241C-8410-20DD-3C61230A538C}"/>
                  </a:ext>
                </a:extLst>
              </p14:cNvPr>
              <p14:cNvContentPartPr/>
              <p14:nvPr/>
            </p14:nvContentPartPr>
            <p14:xfrm>
              <a:off x="2583806" y="1707894"/>
              <a:ext cx="224100" cy="405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93A5C0F-241C-8410-20DD-3C61230A538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74454" y="1699119"/>
                <a:ext cx="242805" cy="2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8EA924DB-37FC-7F63-07B1-3CA3BA4C99C7}"/>
              </a:ext>
            </a:extLst>
          </p:cNvPr>
          <p:cNvGrpSpPr/>
          <p:nvPr/>
        </p:nvGrpSpPr>
        <p:grpSpPr>
          <a:xfrm>
            <a:off x="3387560" y="3605520"/>
            <a:ext cx="264960" cy="136800"/>
            <a:chOff x="3387560" y="3605520"/>
            <a:chExt cx="264960" cy="13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262C7AF-7716-55AA-D425-A5AB1650BEE6}"/>
                    </a:ext>
                  </a:extLst>
                </p14:cNvPr>
                <p14:cNvContentPartPr/>
                <p14:nvPr/>
              </p14:nvContentPartPr>
              <p14:xfrm>
                <a:off x="3387560" y="3605520"/>
                <a:ext cx="264960" cy="176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262C7AF-7716-55AA-D425-A5AB1650BEE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378560" y="3596880"/>
                  <a:ext cx="2826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E37C9B5-911C-F495-6D95-50853CE29AA2}"/>
                    </a:ext>
                  </a:extLst>
                </p14:cNvPr>
                <p14:cNvContentPartPr/>
                <p14:nvPr/>
              </p14:nvContentPartPr>
              <p14:xfrm>
                <a:off x="3432560" y="3717840"/>
                <a:ext cx="207720" cy="24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E37C9B5-911C-F495-6D95-50853CE29AA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423560" y="3708840"/>
                  <a:ext cx="225360" cy="4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6C9D43-585B-0344-7CD4-C309ADDD43D4}"/>
              </a:ext>
            </a:extLst>
          </p:cNvPr>
          <p:cNvGrpSpPr/>
          <p:nvPr/>
        </p:nvGrpSpPr>
        <p:grpSpPr>
          <a:xfrm>
            <a:off x="4077680" y="3331560"/>
            <a:ext cx="550800" cy="733320"/>
            <a:chOff x="4077680" y="3331560"/>
            <a:chExt cx="550800" cy="73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F9E31AB-CED0-93CF-397F-5C968FC9B8A2}"/>
                    </a:ext>
                  </a:extLst>
                </p14:cNvPr>
                <p14:cNvContentPartPr/>
                <p14:nvPr/>
              </p14:nvContentPartPr>
              <p14:xfrm>
                <a:off x="4252280" y="3331560"/>
                <a:ext cx="360" cy="146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F9E31AB-CED0-93CF-397F-5C968FC9B8A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43640" y="3322920"/>
                  <a:ext cx="180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278E48F-817B-A82E-E4AB-E18D262754F1}"/>
                    </a:ext>
                  </a:extLst>
                </p14:cNvPr>
                <p14:cNvContentPartPr/>
                <p14:nvPr/>
              </p14:nvContentPartPr>
              <p14:xfrm>
                <a:off x="4077680" y="3582480"/>
                <a:ext cx="39060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278E48F-817B-A82E-E4AB-E18D262754F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69040" y="3573480"/>
                  <a:ext cx="40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B47246C-E54B-A68B-2385-50439E25F44D}"/>
                    </a:ext>
                  </a:extLst>
                </p14:cNvPr>
                <p14:cNvContentPartPr/>
                <p14:nvPr/>
              </p14:nvContentPartPr>
              <p14:xfrm>
                <a:off x="4169480" y="3642240"/>
                <a:ext cx="363600" cy="422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B47246C-E54B-A68B-2385-50439E25F44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160480" y="3633240"/>
                  <a:ext cx="3812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5C26B97-98A9-83F2-611E-1E0D3FB17425}"/>
                    </a:ext>
                  </a:extLst>
                </p14:cNvPr>
                <p14:cNvContentPartPr/>
                <p14:nvPr/>
              </p14:nvContentPartPr>
              <p14:xfrm>
                <a:off x="4371080" y="3749520"/>
                <a:ext cx="257400" cy="296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5C26B97-98A9-83F2-611E-1E0D3FB1742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362440" y="3740880"/>
                  <a:ext cx="275040" cy="31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EF42E55-F8D4-72CA-3312-DF413F41F266}"/>
                  </a:ext>
                </a:extLst>
              </p14:cNvPr>
              <p14:cNvContentPartPr/>
              <p14:nvPr/>
            </p14:nvContentPartPr>
            <p14:xfrm>
              <a:off x="4826840" y="2859240"/>
              <a:ext cx="243000" cy="1584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EF42E55-F8D4-72CA-3312-DF413F41F26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817840" y="2850240"/>
                <a:ext cx="260640" cy="160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A1743078-9291-A676-97E4-AB01E3D44AD0}"/>
              </a:ext>
            </a:extLst>
          </p:cNvPr>
          <p:cNvGrpSpPr/>
          <p:nvPr/>
        </p:nvGrpSpPr>
        <p:grpSpPr>
          <a:xfrm>
            <a:off x="4989200" y="2857800"/>
            <a:ext cx="588240" cy="1586160"/>
            <a:chOff x="4989200" y="2857800"/>
            <a:chExt cx="588240" cy="158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78CB819-A098-BBF2-2920-18D32FB75ABA}"/>
                    </a:ext>
                  </a:extLst>
                </p14:cNvPr>
                <p14:cNvContentPartPr/>
                <p14:nvPr/>
              </p14:nvContentPartPr>
              <p14:xfrm>
                <a:off x="5038880" y="2890200"/>
                <a:ext cx="174240" cy="274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78CB819-A098-BBF2-2920-18D32FB75AB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030240" y="2881560"/>
                  <a:ext cx="1918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80E4B51-AA21-AC0F-FD96-398CE2FE816B}"/>
                    </a:ext>
                  </a:extLst>
                </p14:cNvPr>
                <p14:cNvContentPartPr/>
                <p14:nvPr/>
              </p14:nvContentPartPr>
              <p14:xfrm>
                <a:off x="5125280" y="3255240"/>
                <a:ext cx="32040" cy="292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80E4B51-AA21-AC0F-FD96-398CE2FE816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116640" y="3246600"/>
                  <a:ext cx="496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19C6314-E240-9838-54C0-ED7C6C9F50D7}"/>
                    </a:ext>
                  </a:extLst>
                </p14:cNvPr>
                <p14:cNvContentPartPr/>
                <p14:nvPr/>
              </p14:nvContentPartPr>
              <p14:xfrm>
                <a:off x="4989200" y="3803520"/>
                <a:ext cx="135720" cy="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19C6314-E240-9838-54C0-ED7C6C9F50D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980560" y="3794520"/>
                  <a:ext cx="153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1DDD501-35E7-9EAA-EB33-7887F9DACC04}"/>
                    </a:ext>
                  </a:extLst>
                </p14:cNvPr>
                <p14:cNvContentPartPr/>
                <p14:nvPr/>
              </p14:nvContentPartPr>
              <p14:xfrm>
                <a:off x="5244080" y="3645840"/>
                <a:ext cx="26280" cy="321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1DDD501-35E7-9EAA-EB33-7887F9DACC0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235440" y="3636840"/>
                  <a:ext cx="4392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6E40A59-35F1-2037-CA95-CF5569E1AA71}"/>
                    </a:ext>
                  </a:extLst>
                </p14:cNvPr>
                <p14:cNvContentPartPr/>
                <p14:nvPr/>
              </p14:nvContentPartPr>
              <p14:xfrm>
                <a:off x="5138600" y="4168560"/>
                <a:ext cx="180720" cy="2350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6E40A59-35F1-2037-CA95-CF5569E1AA7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29600" y="4159560"/>
                  <a:ext cx="1983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BE93E40-E261-5F46-A311-729647E064A7}"/>
                    </a:ext>
                  </a:extLst>
                </p14:cNvPr>
                <p14:cNvContentPartPr/>
                <p14:nvPr/>
              </p14:nvContentPartPr>
              <p14:xfrm>
                <a:off x="5188280" y="4197000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BE93E40-E261-5F46-A311-729647E064A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179280" y="41883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55EB85B-F0AB-16F1-3C04-B35630ABA07F}"/>
                    </a:ext>
                  </a:extLst>
                </p14:cNvPr>
                <p14:cNvContentPartPr/>
                <p14:nvPr/>
              </p14:nvContentPartPr>
              <p14:xfrm>
                <a:off x="5334080" y="2857800"/>
                <a:ext cx="243360" cy="1586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55EB85B-F0AB-16F1-3C04-B35630ABA07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325080" y="2849160"/>
                  <a:ext cx="261000" cy="160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22" name="Group 56321">
            <a:extLst>
              <a:ext uri="{FF2B5EF4-FFF2-40B4-BE49-F238E27FC236}">
                <a16:creationId xmlns:a16="http://schemas.microsoft.com/office/drawing/2014/main" id="{EA33C911-A746-C84F-F20C-99996FFECCEA}"/>
              </a:ext>
            </a:extLst>
          </p:cNvPr>
          <p:cNvGrpSpPr/>
          <p:nvPr/>
        </p:nvGrpSpPr>
        <p:grpSpPr>
          <a:xfrm>
            <a:off x="527360" y="2705520"/>
            <a:ext cx="852120" cy="389880"/>
            <a:chOff x="527360" y="2705520"/>
            <a:chExt cx="852120" cy="3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B33EF64-C1B9-8DD7-954F-7A46BD468F18}"/>
                    </a:ext>
                  </a:extLst>
                </p14:cNvPr>
                <p14:cNvContentPartPr/>
                <p14:nvPr/>
              </p14:nvContentPartPr>
              <p14:xfrm>
                <a:off x="717440" y="2705520"/>
                <a:ext cx="185760" cy="281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B33EF64-C1B9-8DD7-954F-7A46BD468F1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08440" y="2696520"/>
                  <a:ext cx="2034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B03E98A-EFAA-AB05-C032-E2EAC5511FCF}"/>
                    </a:ext>
                  </a:extLst>
                </p14:cNvPr>
                <p14:cNvContentPartPr/>
                <p14:nvPr/>
              </p14:nvContentPartPr>
              <p14:xfrm>
                <a:off x="725000" y="2864640"/>
                <a:ext cx="115200" cy="3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B03E98A-EFAA-AB05-C032-E2EAC5511FC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16000" y="2856000"/>
                  <a:ext cx="132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57F3BF4-6698-BF93-EA17-D98213A32942}"/>
                    </a:ext>
                  </a:extLst>
                </p14:cNvPr>
                <p14:cNvContentPartPr/>
                <p14:nvPr/>
              </p14:nvContentPartPr>
              <p14:xfrm>
                <a:off x="570200" y="3085320"/>
                <a:ext cx="412200" cy="10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57F3BF4-6698-BF93-EA17-D98213A3294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61560" y="3076680"/>
                  <a:ext cx="4298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5A6FC94-9271-216F-2D72-891C519A9B8E}"/>
                    </a:ext>
                  </a:extLst>
                </p14:cNvPr>
                <p14:cNvContentPartPr/>
                <p14:nvPr/>
              </p14:nvContentPartPr>
              <p14:xfrm>
                <a:off x="1160240" y="2713440"/>
                <a:ext cx="128160" cy="240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5A6FC94-9271-216F-2D72-891C519A9B8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51600" y="2704440"/>
                  <a:ext cx="1458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DF51067-2191-ADC5-0DCB-2C2BB00BBF6A}"/>
                    </a:ext>
                  </a:extLst>
                </p14:cNvPr>
                <p14:cNvContentPartPr/>
                <p14:nvPr/>
              </p14:nvContentPartPr>
              <p14:xfrm>
                <a:off x="1140080" y="3056520"/>
                <a:ext cx="239400" cy="6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DF51067-2191-ADC5-0DCB-2C2BB00BBF6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31080" y="3047520"/>
                  <a:ext cx="2570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56320" name="Ink 56319">
                  <a:extLst>
                    <a:ext uri="{FF2B5EF4-FFF2-40B4-BE49-F238E27FC236}">
                      <a16:creationId xmlns:a16="http://schemas.microsoft.com/office/drawing/2014/main" id="{BBDEFC71-B7D0-066E-2477-4469BA4C08D4}"/>
                    </a:ext>
                  </a:extLst>
                </p14:cNvPr>
                <p14:cNvContentPartPr/>
                <p14:nvPr/>
              </p14:nvContentPartPr>
              <p14:xfrm>
                <a:off x="527360" y="3041400"/>
                <a:ext cx="436680" cy="26280"/>
              </p14:xfrm>
            </p:contentPart>
          </mc:Choice>
          <mc:Fallback xmlns="">
            <p:pic>
              <p:nvPicPr>
                <p:cNvPr id="56320" name="Ink 56319">
                  <a:extLst>
                    <a:ext uri="{FF2B5EF4-FFF2-40B4-BE49-F238E27FC236}">
                      <a16:creationId xmlns:a16="http://schemas.microsoft.com/office/drawing/2014/main" id="{BBDEFC71-B7D0-066E-2477-4469BA4C08D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18720" y="3032760"/>
                  <a:ext cx="45432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29" name="Group 56328">
            <a:extLst>
              <a:ext uri="{FF2B5EF4-FFF2-40B4-BE49-F238E27FC236}">
                <a16:creationId xmlns:a16="http://schemas.microsoft.com/office/drawing/2014/main" id="{355C9C34-B37B-CB74-6B0E-A5D730B10D8F}"/>
              </a:ext>
            </a:extLst>
          </p:cNvPr>
          <p:cNvGrpSpPr/>
          <p:nvPr/>
        </p:nvGrpSpPr>
        <p:grpSpPr>
          <a:xfrm>
            <a:off x="1807520" y="2722080"/>
            <a:ext cx="703440" cy="329040"/>
            <a:chOff x="1807520" y="2722080"/>
            <a:chExt cx="703440" cy="3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56323" name="Ink 56322">
                  <a:extLst>
                    <a:ext uri="{FF2B5EF4-FFF2-40B4-BE49-F238E27FC236}">
                      <a16:creationId xmlns:a16="http://schemas.microsoft.com/office/drawing/2014/main" id="{972AC19C-80D0-CD2C-5E20-5294A49D1F96}"/>
                    </a:ext>
                  </a:extLst>
                </p14:cNvPr>
                <p14:cNvContentPartPr/>
                <p14:nvPr/>
              </p14:nvContentPartPr>
              <p14:xfrm>
                <a:off x="1825160" y="2722080"/>
                <a:ext cx="239400" cy="249120"/>
              </p14:xfrm>
            </p:contentPart>
          </mc:Choice>
          <mc:Fallback xmlns="">
            <p:pic>
              <p:nvPicPr>
                <p:cNvPr id="56323" name="Ink 56322">
                  <a:extLst>
                    <a:ext uri="{FF2B5EF4-FFF2-40B4-BE49-F238E27FC236}">
                      <a16:creationId xmlns:a16="http://schemas.microsoft.com/office/drawing/2014/main" id="{972AC19C-80D0-CD2C-5E20-5294A49D1F9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816160" y="2713080"/>
                  <a:ext cx="25704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56324" name="Ink 56323">
                  <a:extLst>
                    <a:ext uri="{FF2B5EF4-FFF2-40B4-BE49-F238E27FC236}">
                      <a16:creationId xmlns:a16="http://schemas.microsoft.com/office/drawing/2014/main" id="{E7D198FC-9719-CC29-93BC-652BF6755C09}"/>
                    </a:ext>
                  </a:extLst>
                </p14:cNvPr>
                <p14:cNvContentPartPr/>
                <p14:nvPr/>
              </p14:nvContentPartPr>
              <p14:xfrm>
                <a:off x="1857560" y="2813520"/>
                <a:ext cx="161640" cy="3600"/>
              </p14:xfrm>
            </p:contentPart>
          </mc:Choice>
          <mc:Fallback xmlns="">
            <p:pic>
              <p:nvPicPr>
                <p:cNvPr id="56324" name="Ink 56323">
                  <a:extLst>
                    <a:ext uri="{FF2B5EF4-FFF2-40B4-BE49-F238E27FC236}">
                      <a16:creationId xmlns:a16="http://schemas.microsoft.com/office/drawing/2014/main" id="{E7D198FC-9719-CC29-93BC-652BF6755C0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848560" y="2804880"/>
                  <a:ext cx="1792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6325" name="Ink 56324">
                  <a:extLst>
                    <a:ext uri="{FF2B5EF4-FFF2-40B4-BE49-F238E27FC236}">
                      <a16:creationId xmlns:a16="http://schemas.microsoft.com/office/drawing/2014/main" id="{ECCDE500-C797-A85D-A1CF-C005980CCE8F}"/>
                    </a:ext>
                  </a:extLst>
                </p14:cNvPr>
                <p14:cNvContentPartPr/>
                <p14:nvPr/>
              </p14:nvContentPartPr>
              <p14:xfrm>
                <a:off x="1807520" y="3020880"/>
                <a:ext cx="286920" cy="30240"/>
              </p14:xfrm>
            </p:contentPart>
          </mc:Choice>
          <mc:Fallback xmlns="">
            <p:pic>
              <p:nvPicPr>
                <p:cNvPr id="56325" name="Ink 56324">
                  <a:extLst>
                    <a:ext uri="{FF2B5EF4-FFF2-40B4-BE49-F238E27FC236}">
                      <a16:creationId xmlns:a16="http://schemas.microsoft.com/office/drawing/2014/main" id="{ECCDE500-C797-A85D-A1CF-C005980CCE8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798520" y="3011880"/>
                  <a:ext cx="3045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6326" name="Ink 56325">
                  <a:extLst>
                    <a:ext uri="{FF2B5EF4-FFF2-40B4-BE49-F238E27FC236}">
                      <a16:creationId xmlns:a16="http://schemas.microsoft.com/office/drawing/2014/main" id="{B84C02FC-B90F-F026-0414-5BF27A410CAA}"/>
                    </a:ext>
                  </a:extLst>
                </p14:cNvPr>
                <p14:cNvContentPartPr/>
                <p14:nvPr/>
              </p14:nvContentPartPr>
              <p14:xfrm>
                <a:off x="2258600" y="2728200"/>
                <a:ext cx="165240" cy="185760"/>
              </p14:xfrm>
            </p:contentPart>
          </mc:Choice>
          <mc:Fallback xmlns="">
            <p:pic>
              <p:nvPicPr>
                <p:cNvPr id="56326" name="Ink 56325">
                  <a:extLst>
                    <a:ext uri="{FF2B5EF4-FFF2-40B4-BE49-F238E27FC236}">
                      <a16:creationId xmlns:a16="http://schemas.microsoft.com/office/drawing/2014/main" id="{B84C02FC-B90F-F026-0414-5BF27A410CA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249600" y="2719560"/>
                  <a:ext cx="1828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6327" name="Ink 56326">
                  <a:extLst>
                    <a:ext uri="{FF2B5EF4-FFF2-40B4-BE49-F238E27FC236}">
                      <a16:creationId xmlns:a16="http://schemas.microsoft.com/office/drawing/2014/main" id="{4C0CF552-42B5-7530-9955-2539800DB511}"/>
                    </a:ext>
                  </a:extLst>
                </p14:cNvPr>
                <p14:cNvContentPartPr/>
                <p14:nvPr/>
              </p14:nvContentPartPr>
              <p14:xfrm>
                <a:off x="2226920" y="3034200"/>
                <a:ext cx="284040" cy="4320"/>
              </p14:xfrm>
            </p:contentPart>
          </mc:Choice>
          <mc:Fallback xmlns="">
            <p:pic>
              <p:nvPicPr>
                <p:cNvPr id="56327" name="Ink 56326">
                  <a:extLst>
                    <a:ext uri="{FF2B5EF4-FFF2-40B4-BE49-F238E27FC236}">
                      <a16:creationId xmlns:a16="http://schemas.microsoft.com/office/drawing/2014/main" id="{4C0CF552-42B5-7530-9955-2539800DB51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218280" y="3025560"/>
                  <a:ext cx="3016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56328" name="Ink 56327">
                  <a:extLst>
                    <a:ext uri="{FF2B5EF4-FFF2-40B4-BE49-F238E27FC236}">
                      <a16:creationId xmlns:a16="http://schemas.microsoft.com/office/drawing/2014/main" id="{F3CA6512-3EA9-9024-945E-0E71FDF08D2D}"/>
                    </a:ext>
                  </a:extLst>
                </p14:cNvPr>
                <p14:cNvContentPartPr/>
                <p14:nvPr/>
              </p14:nvContentPartPr>
              <p14:xfrm>
                <a:off x="2278400" y="2816040"/>
                <a:ext cx="42840" cy="360"/>
              </p14:xfrm>
            </p:contentPart>
          </mc:Choice>
          <mc:Fallback xmlns="">
            <p:pic>
              <p:nvPicPr>
                <p:cNvPr id="56328" name="Ink 56327">
                  <a:extLst>
                    <a:ext uri="{FF2B5EF4-FFF2-40B4-BE49-F238E27FC236}">
                      <a16:creationId xmlns:a16="http://schemas.microsoft.com/office/drawing/2014/main" id="{F3CA6512-3EA9-9024-945E-0E71FDF08D2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269400" y="2807400"/>
                  <a:ext cx="6048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9C51030-4404-FE77-CF50-6C8E14068AA7}"/>
              </a:ext>
            </a:extLst>
          </p:cNvPr>
          <p:cNvSpPr txBox="1"/>
          <p:nvPr/>
        </p:nvSpPr>
        <p:spPr>
          <a:xfrm>
            <a:off x="148524" y="4872244"/>
            <a:ext cx="5094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highlight>
                  <a:srgbClr val="FFFF00"/>
                </a:highlight>
              </a:rPr>
              <a:t>Roulette: can your x and y satisfy:</a:t>
            </a:r>
          </a:p>
        </p:txBody>
      </p:sp>
      <p:grpSp>
        <p:nvGrpSpPr>
          <p:cNvPr id="56332" name="Group 56331">
            <a:extLst>
              <a:ext uri="{FF2B5EF4-FFF2-40B4-BE49-F238E27FC236}">
                <a16:creationId xmlns:a16="http://schemas.microsoft.com/office/drawing/2014/main" id="{3AEE63B7-73A7-1C7A-EE48-D6E603EE1D31}"/>
              </a:ext>
            </a:extLst>
          </p:cNvPr>
          <p:cNvGrpSpPr/>
          <p:nvPr/>
        </p:nvGrpSpPr>
        <p:grpSpPr>
          <a:xfrm>
            <a:off x="5745469" y="3148358"/>
            <a:ext cx="1990800" cy="1050840"/>
            <a:chOff x="5745469" y="3148358"/>
            <a:chExt cx="1990800" cy="10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B17FC35-7BBE-9E55-01F3-5D0A4E247E5F}"/>
                    </a:ext>
                  </a:extLst>
                </p14:cNvPr>
                <p14:cNvContentPartPr/>
                <p14:nvPr/>
              </p14:nvContentPartPr>
              <p14:xfrm>
                <a:off x="5745469" y="3573518"/>
                <a:ext cx="711720" cy="131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B17FC35-7BBE-9E55-01F3-5D0A4E247E5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736469" y="3564518"/>
                  <a:ext cx="72936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2B81F9-2DDB-683C-4945-78BCC94C54C4}"/>
                    </a:ext>
                  </a:extLst>
                </p14:cNvPr>
                <p14:cNvContentPartPr/>
                <p14:nvPr/>
              </p14:nvContentPartPr>
              <p14:xfrm>
                <a:off x="6216709" y="3501878"/>
                <a:ext cx="333000" cy="246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2B81F9-2DDB-683C-4945-78BCC94C54C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208069" y="3493238"/>
                  <a:ext cx="3506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A37B4D5-31B9-3FF5-1663-FA785E59AC0B}"/>
                    </a:ext>
                  </a:extLst>
                </p14:cNvPr>
                <p14:cNvContentPartPr/>
                <p14:nvPr/>
              </p14:nvContentPartPr>
              <p14:xfrm>
                <a:off x="6871189" y="3148358"/>
                <a:ext cx="669960" cy="555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A37B4D5-31B9-3FF5-1663-FA785E59AC0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862189" y="3139718"/>
                  <a:ext cx="68760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A6E801E-21AC-E92C-ADFB-3F3C426962F2}"/>
                    </a:ext>
                  </a:extLst>
                </p14:cNvPr>
                <p14:cNvContentPartPr/>
                <p14:nvPr/>
              </p14:nvContentPartPr>
              <p14:xfrm>
                <a:off x="6953269" y="3707798"/>
                <a:ext cx="783000" cy="491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A6E801E-21AC-E92C-ADFB-3F3C426962F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944269" y="3698798"/>
                  <a:ext cx="80064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56330" name="Ink 56329">
                  <a:extLst>
                    <a:ext uri="{FF2B5EF4-FFF2-40B4-BE49-F238E27FC236}">
                      <a16:creationId xmlns:a16="http://schemas.microsoft.com/office/drawing/2014/main" id="{C1E6B5CF-14AD-CCB0-4E5E-AD2EBE0F271F}"/>
                    </a:ext>
                  </a:extLst>
                </p14:cNvPr>
                <p14:cNvContentPartPr/>
                <p14:nvPr/>
              </p14:nvContentPartPr>
              <p14:xfrm>
                <a:off x="7435309" y="3729038"/>
                <a:ext cx="182160" cy="77040"/>
              </p14:xfrm>
            </p:contentPart>
          </mc:Choice>
          <mc:Fallback xmlns="">
            <p:pic>
              <p:nvPicPr>
                <p:cNvPr id="56330" name="Ink 56329">
                  <a:extLst>
                    <a:ext uri="{FF2B5EF4-FFF2-40B4-BE49-F238E27FC236}">
                      <a16:creationId xmlns:a16="http://schemas.microsoft.com/office/drawing/2014/main" id="{C1E6B5CF-14AD-CCB0-4E5E-AD2EBE0F271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26669" y="3720398"/>
                  <a:ext cx="19980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56331" name="Ink 56330">
                  <a:extLst>
                    <a:ext uri="{FF2B5EF4-FFF2-40B4-BE49-F238E27FC236}">
                      <a16:creationId xmlns:a16="http://schemas.microsoft.com/office/drawing/2014/main" id="{C9F9C5B2-F740-B953-24C1-D05BD29D8373}"/>
                    </a:ext>
                  </a:extLst>
                </p14:cNvPr>
                <p14:cNvContentPartPr/>
                <p14:nvPr/>
              </p14:nvContentPartPr>
              <p14:xfrm>
                <a:off x="7119589" y="3834518"/>
                <a:ext cx="177840" cy="83520"/>
              </p14:xfrm>
            </p:contentPart>
          </mc:Choice>
          <mc:Fallback xmlns="">
            <p:pic>
              <p:nvPicPr>
                <p:cNvPr id="56331" name="Ink 56330">
                  <a:extLst>
                    <a:ext uri="{FF2B5EF4-FFF2-40B4-BE49-F238E27FC236}">
                      <a16:creationId xmlns:a16="http://schemas.microsoft.com/office/drawing/2014/main" id="{C9F9C5B2-F740-B953-24C1-D05BD29D837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110949" y="3825518"/>
                  <a:ext cx="195480" cy="10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56342" name="Ink 56341">
                <a:extLst>
                  <a:ext uri="{FF2B5EF4-FFF2-40B4-BE49-F238E27FC236}">
                    <a16:creationId xmlns:a16="http://schemas.microsoft.com/office/drawing/2014/main" id="{0F20D43E-0F93-5274-E912-9555357F472F}"/>
                  </a:ext>
                </a:extLst>
              </p14:cNvPr>
              <p14:cNvContentPartPr/>
              <p14:nvPr/>
            </p14:nvContentPartPr>
            <p14:xfrm>
              <a:off x="1294380" y="5632920"/>
              <a:ext cx="208080" cy="296640"/>
            </p14:xfrm>
          </p:contentPart>
        </mc:Choice>
        <mc:Fallback xmlns="">
          <p:pic>
            <p:nvPicPr>
              <p:cNvPr id="56342" name="Ink 56341">
                <a:extLst>
                  <a:ext uri="{FF2B5EF4-FFF2-40B4-BE49-F238E27FC236}">
                    <a16:creationId xmlns:a16="http://schemas.microsoft.com/office/drawing/2014/main" id="{0F20D43E-0F93-5274-E912-9555357F472F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285740" y="5624280"/>
                <a:ext cx="225720" cy="31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56343" name="Ink 56342">
                <a:extLst>
                  <a:ext uri="{FF2B5EF4-FFF2-40B4-BE49-F238E27FC236}">
                    <a16:creationId xmlns:a16="http://schemas.microsoft.com/office/drawing/2014/main" id="{F7343222-D372-D2C3-8295-CA6DEC4B91F7}"/>
                  </a:ext>
                </a:extLst>
              </p14:cNvPr>
              <p14:cNvContentPartPr/>
              <p14:nvPr/>
            </p14:nvContentPartPr>
            <p14:xfrm>
              <a:off x="1285380" y="5688000"/>
              <a:ext cx="168840" cy="255960"/>
            </p14:xfrm>
          </p:contentPart>
        </mc:Choice>
        <mc:Fallback xmlns="">
          <p:pic>
            <p:nvPicPr>
              <p:cNvPr id="56343" name="Ink 56342">
                <a:extLst>
                  <a:ext uri="{FF2B5EF4-FFF2-40B4-BE49-F238E27FC236}">
                    <a16:creationId xmlns:a16="http://schemas.microsoft.com/office/drawing/2014/main" id="{F7343222-D372-D2C3-8295-CA6DEC4B91F7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276380" y="5679000"/>
                <a:ext cx="1864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56357" name="Ink 56356">
                <a:extLst>
                  <a:ext uri="{FF2B5EF4-FFF2-40B4-BE49-F238E27FC236}">
                    <a16:creationId xmlns:a16="http://schemas.microsoft.com/office/drawing/2014/main" id="{00838F94-F346-720E-AC53-A5BD4C940C3A}"/>
                  </a:ext>
                </a:extLst>
              </p14:cNvPr>
              <p14:cNvContentPartPr/>
              <p14:nvPr/>
            </p14:nvContentPartPr>
            <p14:xfrm>
              <a:off x="1624500" y="5680440"/>
              <a:ext cx="176400" cy="378360"/>
            </p14:xfrm>
          </p:contentPart>
        </mc:Choice>
        <mc:Fallback xmlns="">
          <p:pic>
            <p:nvPicPr>
              <p:cNvPr id="56357" name="Ink 56356">
                <a:extLst>
                  <a:ext uri="{FF2B5EF4-FFF2-40B4-BE49-F238E27FC236}">
                    <a16:creationId xmlns:a16="http://schemas.microsoft.com/office/drawing/2014/main" id="{00838F94-F346-720E-AC53-A5BD4C940C3A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615500" y="5671800"/>
                <a:ext cx="194040" cy="39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56358" name="Ink 56357">
                <a:extLst>
                  <a:ext uri="{FF2B5EF4-FFF2-40B4-BE49-F238E27FC236}">
                    <a16:creationId xmlns:a16="http://schemas.microsoft.com/office/drawing/2014/main" id="{9E4DED42-425D-EE40-E029-9C0DD9CAAF25}"/>
                  </a:ext>
                </a:extLst>
              </p14:cNvPr>
              <p14:cNvContentPartPr/>
              <p14:nvPr/>
            </p14:nvContentPartPr>
            <p14:xfrm>
              <a:off x="1978380" y="5748480"/>
              <a:ext cx="111600" cy="360"/>
            </p14:xfrm>
          </p:contentPart>
        </mc:Choice>
        <mc:Fallback xmlns="">
          <p:pic>
            <p:nvPicPr>
              <p:cNvPr id="56358" name="Ink 56357">
                <a:extLst>
                  <a:ext uri="{FF2B5EF4-FFF2-40B4-BE49-F238E27FC236}">
                    <a16:creationId xmlns:a16="http://schemas.microsoft.com/office/drawing/2014/main" id="{9E4DED42-425D-EE40-E029-9C0DD9CAAF2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969740" y="5739840"/>
                <a:ext cx="12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56359" name="Ink 56358">
                <a:extLst>
                  <a:ext uri="{FF2B5EF4-FFF2-40B4-BE49-F238E27FC236}">
                    <a16:creationId xmlns:a16="http://schemas.microsoft.com/office/drawing/2014/main" id="{B86ED4ED-515A-05A8-5D70-955174E3A2D1}"/>
                  </a:ext>
                </a:extLst>
              </p14:cNvPr>
              <p14:cNvContentPartPr/>
              <p14:nvPr/>
            </p14:nvContentPartPr>
            <p14:xfrm>
              <a:off x="1998540" y="5800320"/>
              <a:ext cx="109440" cy="18720"/>
            </p14:xfrm>
          </p:contentPart>
        </mc:Choice>
        <mc:Fallback xmlns="">
          <p:pic>
            <p:nvPicPr>
              <p:cNvPr id="56359" name="Ink 56358">
                <a:extLst>
                  <a:ext uri="{FF2B5EF4-FFF2-40B4-BE49-F238E27FC236}">
                    <a16:creationId xmlns:a16="http://schemas.microsoft.com/office/drawing/2014/main" id="{B86ED4ED-515A-05A8-5D70-955174E3A2D1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989900" y="5791320"/>
                <a:ext cx="1270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56360" name="Ink 56359">
                <a:extLst>
                  <a:ext uri="{FF2B5EF4-FFF2-40B4-BE49-F238E27FC236}">
                    <a16:creationId xmlns:a16="http://schemas.microsoft.com/office/drawing/2014/main" id="{878CA7B7-C729-0982-C7CB-3670F707A9F4}"/>
                  </a:ext>
                </a:extLst>
              </p14:cNvPr>
              <p14:cNvContentPartPr/>
              <p14:nvPr/>
            </p14:nvContentPartPr>
            <p14:xfrm>
              <a:off x="2285460" y="5681520"/>
              <a:ext cx="192960" cy="224640"/>
            </p14:xfrm>
          </p:contentPart>
        </mc:Choice>
        <mc:Fallback xmlns="">
          <p:pic>
            <p:nvPicPr>
              <p:cNvPr id="56360" name="Ink 56359">
                <a:extLst>
                  <a:ext uri="{FF2B5EF4-FFF2-40B4-BE49-F238E27FC236}">
                    <a16:creationId xmlns:a16="http://schemas.microsoft.com/office/drawing/2014/main" id="{878CA7B7-C729-0982-C7CB-3670F707A9F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276820" y="5672520"/>
                <a:ext cx="2106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56361" name="Ink 56360">
                <a:extLst>
                  <a:ext uri="{FF2B5EF4-FFF2-40B4-BE49-F238E27FC236}">
                    <a16:creationId xmlns:a16="http://schemas.microsoft.com/office/drawing/2014/main" id="{22B4ECB9-CBB0-ABA8-DE25-4660BF94F996}"/>
                  </a:ext>
                </a:extLst>
              </p14:cNvPr>
              <p14:cNvContentPartPr/>
              <p14:nvPr/>
            </p14:nvContentPartPr>
            <p14:xfrm>
              <a:off x="1183140" y="5523120"/>
              <a:ext cx="1483560" cy="636120"/>
            </p14:xfrm>
          </p:contentPart>
        </mc:Choice>
        <mc:Fallback xmlns="">
          <p:pic>
            <p:nvPicPr>
              <p:cNvPr id="56361" name="Ink 56360">
                <a:extLst>
                  <a:ext uri="{FF2B5EF4-FFF2-40B4-BE49-F238E27FC236}">
                    <a16:creationId xmlns:a16="http://schemas.microsoft.com/office/drawing/2014/main" id="{22B4ECB9-CBB0-ABA8-DE25-4660BF94F996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174140" y="5514480"/>
                <a:ext cx="1501200" cy="6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56363" name="Ink 56362">
                <a:extLst>
                  <a:ext uri="{FF2B5EF4-FFF2-40B4-BE49-F238E27FC236}">
                    <a16:creationId xmlns:a16="http://schemas.microsoft.com/office/drawing/2014/main" id="{8CE896EB-4D3C-055A-462A-36B6DF3AF245}"/>
                  </a:ext>
                </a:extLst>
              </p14:cNvPr>
              <p14:cNvContentPartPr/>
              <p14:nvPr/>
            </p14:nvContentPartPr>
            <p14:xfrm>
              <a:off x="2944260" y="5745240"/>
              <a:ext cx="685440" cy="360"/>
            </p14:xfrm>
          </p:contentPart>
        </mc:Choice>
        <mc:Fallback xmlns="">
          <p:pic>
            <p:nvPicPr>
              <p:cNvPr id="56363" name="Ink 56362">
                <a:extLst>
                  <a:ext uri="{FF2B5EF4-FFF2-40B4-BE49-F238E27FC236}">
                    <a16:creationId xmlns:a16="http://schemas.microsoft.com/office/drawing/2014/main" id="{8CE896EB-4D3C-055A-462A-36B6DF3AF245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2935260" y="5736600"/>
                <a:ext cx="703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56364" name="Ink 56363">
                <a:extLst>
                  <a:ext uri="{FF2B5EF4-FFF2-40B4-BE49-F238E27FC236}">
                    <a16:creationId xmlns:a16="http://schemas.microsoft.com/office/drawing/2014/main" id="{7ECD5857-F660-F7BE-CA6D-972E359D3447}"/>
                  </a:ext>
                </a:extLst>
              </p14:cNvPr>
              <p14:cNvContentPartPr/>
              <p14:nvPr/>
            </p14:nvContentPartPr>
            <p14:xfrm>
              <a:off x="3534300" y="5654520"/>
              <a:ext cx="186120" cy="192600"/>
            </p14:xfrm>
          </p:contentPart>
        </mc:Choice>
        <mc:Fallback xmlns="">
          <p:pic>
            <p:nvPicPr>
              <p:cNvPr id="56364" name="Ink 56363">
                <a:extLst>
                  <a:ext uri="{FF2B5EF4-FFF2-40B4-BE49-F238E27FC236}">
                    <a16:creationId xmlns:a16="http://schemas.microsoft.com/office/drawing/2014/main" id="{7ECD5857-F660-F7BE-CA6D-972E359D3447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3525300" y="5645520"/>
                <a:ext cx="20376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56365" name="Ink 56364">
                <a:extLst>
                  <a:ext uri="{FF2B5EF4-FFF2-40B4-BE49-F238E27FC236}">
                    <a16:creationId xmlns:a16="http://schemas.microsoft.com/office/drawing/2014/main" id="{91B97B7A-509E-F650-1F1A-785D16270BDF}"/>
                  </a:ext>
                </a:extLst>
              </p14:cNvPr>
              <p14:cNvContentPartPr/>
              <p14:nvPr/>
            </p14:nvContentPartPr>
            <p14:xfrm>
              <a:off x="4097340" y="5644440"/>
              <a:ext cx="183600" cy="176040"/>
            </p14:xfrm>
          </p:contentPart>
        </mc:Choice>
        <mc:Fallback xmlns="">
          <p:pic>
            <p:nvPicPr>
              <p:cNvPr id="56365" name="Ink 56364">
                <a:extLst>
                  <a:ext uri="{FF2B5EF4-FFF2-40B4-BE49-F238E27FC236}">
                    <a16:creationId xmlns:a16="http://schemas.microsoft.com/office/drawing/2014/main" id="{91B97B7A-509E-F650-1F1A-785D16270BD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088340" y="5635440"/>
                <a:ext cx="20124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56366" name="Ink 56365">
                <a:extLst>
                  <a:ext uri="{FF2B5EF4-FFF2-40B4-BE49-F238E27FC236}">
                    <a16:creationId xmlns:a16="http://schemas.microsoft.com/office/drawing/2014/main" id="{EE3D63F3-C323-8870-5DC7-2CD87EA52019}"/>
                  </a:ext>
                </a:extLst>
              </p14:cNvPr>
              <p14:cNvContentPartPr/>
              <p14:nvPr/>
            </p14:nvContentPartPr>
            <p14:xfrm>
              <a:off x="4537260" y="5639040"/>
              <a:ext cx="192960" cy="127800"/>
            </p14:xfrm>
          </p:contentPart>
        </mc:Choice>
        <mc:Fallback xmlns="">
          <p:pic>
            <p:nvPicPr>
              <p:cNvPr id="56366" name="Ink 56365">
                <a:extLst>
                  <a:ext uri="{FF2B5EF4-FFF2-40B4-BE49-F238E27FC236}">
                    <a16:creationId xmlns:a16="http://schemas.microsoft.com/office/drawing/2014/main" id="{EE3D63F3-C323-8870-5DC7-2CD87EA52019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528260" y="5630040"/>
                <a:ext cx="2106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56369" name="Ink 56368">
                <a:extLst>
                  <a:ext uri="{FF2B5EF4-FFF2-40B4-BE49-F238E27FC236}">
                    <a16:creationId xmlns:a16="http://schemas.microsoft.com/office/drawing/2014/main" id="{FC381BD5-5353-7315-CC4B-D29FC372B963}"/>
                  </a:ext>
                </a:extLst>
              </p14:cNvPr>
              <p14:cNvContentPartPr/>
              <p14:nvPr/>
            </p14:nvContentPartPr>
            <p14:xfrm>
              <a:off x="4151700" y="5948640"/>
              <a:ext cx="182160" cy="176400"/>
            </p14:xfrm>
          </p:contentPart>
        </mc:Choice>
        <mc:Fallback xmlns="">
          <p:pic>
            <p:nvPicPr>
              <p:cNvPr id="56369" name="Ink 56368">
                <a:extLst>
                  <a:ext uri="{FF2B5EF4-FFF2-40B4-BE49-F238E27FC236}">
                    <a16:creationId xmlns:a16="http://schemas.microsoft.com/office/drawing/2014/main" id="{FC381BD5-5353-7315-CC4B-D29FC372B963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142700" y="5939640"/>
                <a:ext cx="19980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56370" name="Ink 56369">
                <a:extLst>
                  <a:ext uri="{FF2B5EF4-FFF2-40B4-BE49-F238E27FC236}">
                    <a16:creationId xmlns:a16="http://schemas.microsoft.com/office/drawing/2014/main" id="{765F6C0A-274B-D50C-C1E4-4510F6B4FB7C}"/>
                  </a:ext>
                </a:extLst>
              </p14:cNvPr>
              <p14:cNvContentPartPr/>
              <p14:nvPr/>
            </p14:nvContentPartPr>
            <p14:xfrm>
              <a:off x="4682700" y="5934600"/>
              <a:ext cx="360" cy="150840"/>
            </p14:xfrm>
          </p:contentPart>
        </mc:Choice>
        <mc:Fallback xmlns="">
          <p:pic>
            <p:nvPicPr>
              <p:cNvPr id="56370" name="Ink 56369">
                <a:extLst>
                  <a:ext uri="{FF2B5EF4-FFF2-40B4-BE49-F238E27FC236}">
                    <a16:creationId xmlns:a16="http://schemas.microsoft.com/office/drawing/2014/main" id="{765F6C0A-274B-D50C-C1E4-4510F6B4FB7C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673700" y="5925600"/>
                <a:ext cx="1800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56371" name="Ink 56370">
                <a:extLst>
                  <a:ext uri="{FF2B5EF4-FFF2-40B4-BE49-F238E27FC236}">
                    <a16:creationId xmlns:a16="http://schemas.microsoft.com/office/drawing/2014/main" id="{336DE03E-D8BE-171B-84BA-57B3C5794629}"/>
                  </a:ext>
                </a:extLst>
              </p14:cNvPr>
              <p14:cNvContentPartPr/>
              <p14:nvPr/>
            </p14:nvContentPartPr>
            <p14:xfrm>
              <a:off x="4262940" y="6194520"/>
              <a:ext cx="360" cy="214560"/>
            </p14:xfrm>
          </p:contentPart>
        </mc:Choice>
        <mc:Fallback xmlns="">
          <p:pic>
            <p:nvPicPr>
              <p:cNvPr id="56371" name="Ink 56370">
                <a:extLst>
                  <a:ext uri="{FF2B5EF4-FFF2-40B4-BE49-F238E27FC236}">
                    <a16:creationId xmlns:a16="http://schemas.microsoft.com/office/drawing/2014/main" id="{336DE03E-D8BE-171B-84BA-57B3C5794629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254300" y="6185520"/>
                <a:ext cx="1800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56372" name="Ink 56371">
                <a:extLst>
                  <a:ext uri="{FF2B5EF4-FFF2-40B4-BE49-F238E27FC236}">
                    <a16:creationId xmlns:a16="http://schemas.microsoft.com/office/drawing/2014/main" id="{C2688798-AC28-3BF6-3D95-7DB5EBD9EDB8}"/>
                  </a:ext>
                </a:extLst>
              </p14:cNvPr>
              <p14:cNvContentPartPr/>
              <p14:nvPr/>
            </p14:nvContentPartPr>
            <p14:xfrm>
              <a:off x="4661460" y="6216480"/>
              <a:ext cx="131760" cy="153000"/>
            </p14:xfrm>
          </p:contentPart>
        </mc:Choice>
        <mc:Fallback xmlns="">
          <p:pic>
            <p:nvPicPr>
              <p:cNvPr id="56372" name="Ink 56371">
                <a:extLst>
                  <a:ext uri="{FF2B5EF4-FFF2-40B4-BE49-F238E27FC236}">
                    <a16:creationId xmlns:a16="http://schemas.microsoft.com/office/drawing/2014/main" id="{C2688798-AC28-3BF6-3D95-7DB5EBD9EDB8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4652820" y="6207840"/>
                <a:ext cx="1494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56373" name="Ink 56372">
                <a:extLst>
                  <a:ext uri="{FF2B5EF4-FFF2-40B4-BE49-F238E27FC236}">
                    <a16:creationId xmlns:a16="http://schemas.microsoft.com/office/drawing/2014/main" id="{2B9AF8B5-360B-CC2E-F8D3-CA59A386501D}"/>
                  </a:ext>
                </a:extLst>
              </p14:cNvPr>
              <p14:cNvContentPartPr/>
              <p14:nvPr/>
            </p14:nvContentPartPr>
            <p14:xfrm>
              <a:off x="3999780" y="5461200"/>
              <a:ext cx="1038600" cy="1109880"/>
            </p14:xfrm>
          </p:contentPart>
        </mc:Choice>
        <mc:Fallback xmlns="">
          <p:pic>
            <p:nvPicPr>
              <p:cNvPr id="56373" name="Ink 56372">
                <a:extLst>
                  <a:ext uri="{FF2B5EF4-FFF2-40B4-BE49-F238E27FC236}">
                    <a16:creationId xmlns:a16="http://schemas.microsoft.com/office/drawing/2014/main" id="{2B9AF8B5-360B-CC2E-F8D3-CA59A386501D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3991140" y="5452560"/>
                <a:ext cx="1056240" cy="11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56379" name="Ink 56378">
                <a:extLst>
                  <a:ext uri="{FF2B5EF4-FFF2-40B4-BE49-F238E27FC236}">
                    <a16:creationId xmlns:a16="http://schemas.microsoft.com/office/drawing/2014/main" id="{4F1D66CB-B95F-6C73-A4DA-7A76C256EBD9}"/>
                  </a:ext>
                </a:extLst>
              </p14:cNvPr>
              <p14:cNvContentPartPr/>
              <p14:nvPr/>
            </p14:nvContentPartPr>
            <p14:xfrm>
              <a:off x="5288220" y="5418000"/>
              <a:ext cx="1142640" cy="515520"/>
            </p14:xfrm>
          </p:contentPart>
        </mc:Choice>
        <mc:Fallback xmlns="">
          <p:pic>
            <p:nvPicPr>
              <p:cNvPr id="56379" name="Ink 56378">
                <a:extLst>
                  <a:ext uri="{FF2B5EF4-FFF2-40B4-BE49-F238E27FC236}">
                    <a16:creationId xmlns:a16="http://schemas.microsoft.com/office/drawing/2014/main" id="{4F1D66CB-B95F-6C73-A4DA-7A76C256EBD9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279220" y="5409360"/>
                <a:ext cx="1160280" cy="53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6384" name="Group 56383">
            <a:extLst>
              <a:ext uri="{FF2B5EF4-FFF2-40B4-BE49-F238E27FC236}">
                <a16:creationId xmlns:a16="http://schemas.microsoft.com/office/drawing/2014/main" id="{59EA5879-558F-7DAD-6EC6-7F4E9B95F12E}"/>
              </a:ext>
            </a:extLst>
          </p:cNvPr>
          <p:cNvGrpSpPr/>
          <p:nvPr/>
        </p:nvGrpSpPr>
        <p:grpSpPr>
          <a:xfrm>
            <a:off x="5403060" y="5526360"/>
            <a:ext cx="908640" cy="351000"/>
            <a:chOff x="5403060" y="5526360"/>
            <a:chExt cx="908640" cy="35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6374" name="Ink 56373">
                  <a:extLst>
                    <a:ext uri="{FF2B5EF4-FFF2-40B4-BE49-F238E27FC236}">
                      <a16:creationId xmlns:a16="http://schemas.microsoft.com/office/drawing/2014/main" id="{7F33777B-55B9-757C-A163-C93C4FB2D0B5}"/>
                    </a:ext>
                  </a:extLst>
                </p14:cNvPr>
                <p14:cNvContentPartPr/>
                <p14:nvPr/>
              </p14:nvContentPartPr>
              <p14:xfrm>
                <a:off x="5403060" y="5543640"/>
                <a:ext cx="172080" cy="333720"/>
              </p14:xfrm>
            </p:contentPart>
          </mc:Choice>
          <mc:Fallback xmlns="">
            <p:pic>
              <p:nvPicPr>
                <p:cNvPr id="56374" name="Ink 56373">
                  <a:extLst>
                    <a:ext uri="{FF2B5EF4-FFF2-40B4-BE49-F238E27FC236}">
                      <a16:creationId xmlns:a16="http://schemas.microsoft.com/office/drawing/2014/main" id="{7F33777B-55B9-757C-A163-C93C4FB2D0B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394420" y="5535000"/>
                  <a:ext cx="18972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56375" name="Ink 56374">
                  <a:extLst>
                    <a:ext uri="{FF2B5EF4-FFF2-40B4-BE49-F238E27FC236}">
                      <a16:creationId xmlns:a16="http://schemas.microsoft.com/office/drawing/2014/main" id="{2AF814CA-C612-0372-96DA-C93A266DBD16}"/>
                    </a:ext>
                  </a:extLst>
                </p14:cNvPr>
                <p14:cNvContentPartPr/>
                <p14:nvPr/>
              </p14:nvContentPartPr>
              <p14:xfrm>
                <a:off x="5646420" y="5571000"/>
                <a:ext cx="271440" cy="257040"/>
              </p14:xfrm>
            </p:contentPart>
          </mc:Choice>
          <mc:Fallback xmlns="">
            <p:pic>
              <p:nvPicPr>
                <p:cNvPr id="56375" name="Ink 56374">
                  <a:extLst>
                    <a:ext uri="{FF2B5EF4-FFF2-40B4-BE49-F238E27FC236}">
                      <a16:creationId xmlns:a16="http://schemas.microsoft.com/office/drawing/2014/main" id="{2AF814CA-C612-0372-96DA-C93A266DBD1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637780" y="5562000"/>
                  <a:ext cx="2890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56376" name="Ink 56375">
                  <a:extLst>
                    <a:ext uri="{FF2B5EF4-FFF2-40B4-BE49-F238E27FC236}">
                      <a16:creationId xmlns:a16="http://schemas.microsoft.com/office/drawing/2014/main" id="{AA3D43D5-43AC-3FB4-9241-D9549B9D2BE0}"/>
                    </a:ext>
                  </a:extLst>
                </p14:cNvPr>
                <p14:cNvContentPartPr/>
                <p14:nvPr/>
              </p14:nvContentPartPr>
              <p14:xfrm>
                <a:off x="5856660" y="5697360"/>
                <a:ext cx="71280" cy="16560"/>
              </p14:xfrm>
            </p:contentPart>
          </mc:Choice>
          <mc:Fallback xmlns="">
            <p:pic>
              <p:nvPicPr>
                <p:cNvPr id="56376" name="Ink 56375">
                  <a:extLst>
                    <a:ext uri="{FF2B5EF4-FFF2-40B4-BE49-F238E27FC236}">
                      <a16:creationId xmlns:a16="http://schemas.microsoft.com/office/drawing/2014/main" id="{AA3D43D5-43AC-3FB4-9241-D9549B9D2BE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847660" y="5688720"/>
                  <a:ext cx="889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6377" name="Ink 56376">
                  <a:extLst>
                    <a:ext uri="{FF2B5EF4-FFF2-40B4-BE49-F238E27FC236}">
                      <a16:creationId xmlns:a16="http://schemas.microsoft.com/office/drawing/2014/main" id="{DA7826EA-8B3A-525F-E9A9-8FE0676378DA}"/>
                    </a:ext>
                  </a:extLst>
                </p14:cNvPr>
                <p14:cNvContentPartPr/>
                <p14:nvPr/>
              </p14:nvContentPartPr>
              <p14:xfrm>
                <a:off x="6172020" y="5585040"/>
                <a:ext cx="360" cy="135720"/>
              </p14:xfrm>
            </p:contentPart>
          </mc:Choice>
          <mc:Fallback xmlns="">
            <p:pic>
              <p:nvPicPr>
                <p:cNvPr id="56377" name="Ink 56376">
                  <a:extLst>
                    <a:ext uri="{FF2B5EF4-FFF2-40B4-BE49-F238E27FC236}">
                      <a16:creationId xmlns:a16="http://schemas.microsoft.com/office/drawing/2014/main" id="{DA7826EA-8B3A-525F-E9A9-8FE0676378D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163020" y="5576400"/>
                  <a:ext cx="180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6378" name="Ink 56377">
                  <a:extLst>
                    <a:ext uri="{FF2B5EF4-FFF2-40B4-BE49-F238E27FC236}">
                      <a16:creationId xmlns:a16="http://schemas.microsoft.com/office/drawing/2014/main" id="{43D9E03F-DE50-1B49-2B7B-E80FE0273499}"/>
                    </a:ext>
                  </a:extLst>
                </p14:cNvPr>
                <p14:cNvContentPartPr/>
                <p14:nvPr/>
              </p14:nvContentPartPr>
              <p14:xfrm>
                <a:off x="6285780" y="5526360"/>
                <a:ext cx="5760" cy="167400"/>
              </p14:xfrm>
            </p:contentPart>
          </mc:Choice>
          <mc:Fallback xmlns="">
            <p:pic>
              <p:nvPicPr>
                <p:cNvPr id="56378" name="Ink 56377">
                  <a:extLst>
                    <a:ext uri="{FF2B5EF4-FFF2-40B4-BE49-F238E27FC236}">
                      <a16:creationId xmlns:a16="http://schemas.microsoft.com/office/drawing/2014/main" id="{43D9E03F-DE50-1B49-2B7B-E80FE027349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276780" y="5517720"/>
                  <a:ext cx="234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6381" name="Ink 56380">
                  <a:extLst>
                    <a:ext uri="{FF2B5EF4-FFF2-40B4-BE49-F238E27FC236}">
                      <a16:creationId xmlns:a16="http://schemas.microsoft.com/office/drawing/2014/main" id="{5C8B69FF-2013-642A-8371-DA77C9878712}"/>
                    </a:ext>
                  </a:extLst>
                </p14:cNvPr>
                <p14:cNvContentPartPr/>
                <p14:nvPr/>
              </p14:nvContentPartPr>
              <p14:xfrm>
                <a:off x="6177780" y="5528160"/>
                <a:ext cx="3240" cy="179280"/>
              </p14:xfrm>
            </p:contentPart>
          </mc:Choice>
          <mc:Fallback xmlns="">
            <p:pic>
              <p:nvPicPr>
                <p:cNvPr id="56381" name="Ink 56380">
                  <a:extLst>
                    <a:ext uri="{FF2B5EF4-FFF2-40B4-BE49-F238E27FC236}">
                      <a16:creationId xmlns:a16="http://schemas.microsoft.com/office/drawing/2014/main" id="{5C8B69FF-2013-642A-8371-DA77C987871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169140" y="5519160"/>
                  <a:ext cx="208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56383" name="Ink 56382">
                  <a:extLst>
                    <a:ext uri="{FF2B5EF4-FFF2-40B4-BE49-F238E27FC236}">
                      <a16:creationId xmlns:a16="http://schemas.microsoft.com/office/drawing/2014/main" id="{53154A72-E38B-9144-9DA2-793599E41E9C}"/>
                    </a:ext>
                  </a:extLst>
                </p14:cNvPr>
                <p14:cNvContentPartPr/>
                <p14:nvPr/>
              </p14:nvContentPartPr>
              <p14:xfrm>
                <a:off x="6299460" y="5544360"/>
                <a:ext cx="12240" cy="180360"/>
              </p14:xfrm>
            </p:contentPart>
          </mc:Choice>
          <mc:Fallback xmlns="">
            <p:pic>
              <p:nvPicPr>
                <p:cNvPr id="56383" name="Ink 56382">
                  <a:extLst>
                    <a:ext uri="{FF2B5EF4-FFF2-40B4-BE49-F238E27FC236}">
                      <a16:creationId xmlns:a16="http://schemas.microsoft.com/office/drawing/2014/main" id="{53154A72-E38B-9144-9DA2-793599E41E9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290820" y="5535720"/>
                  <a:ext cx="2988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95" name="Group 56394">
            <a:extLst>
              <a:ext uri="{FF2B5EF4-FFF2-40B4-BE49-F238E27FC236}">
                <a16:creationId xmlns:a16="http://schemas.microsoft.com/office/drawing/2014/main" id="{479CE222-3D57-ECE5-30D8-6940AB24B348}"/>
              </a:ext>
            </a:extLst>
          </p:cNvPr>
          <p:cNvGrpSpPr/>
          <p:nvPr/>
        </p:nvGrpSpPr>
        <p:grpSpPr>
          <a:xfrm>
            <a:off x="6902820" y="5538240"/>
            <a:ext cx="1334520" cy="990360"/>
            <a:chOff x="6902820" y="5538240"/>
            <a:chExt cx="1334520" cy="9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56385" name="Ink 56384">
                  <a:extLst>
                    <a:ext uri="{FF2B5EF4-FFF2-40B4-BE49-F238E27FC236}">
                      <a16:creationId xmlns:a16="http://schemas.microsoft.com/office/drawing/2014/main" id="{0B32C9D7-14C1-BA7F-8FB4-02812EA6AACA}"/>
                    </a:ext>
                  </a:extLst>
                </p14:cNvPr>
                <p14:cNvContentPartPr/>
                <p14:nvPr/>
              </p14:nvContentPartPr>
              <p14:xfrm>
                <a:off x="6902820" y="5538240"/>
                <a:ext cx="1246320" cy="545400"/>
              </p14:xfrm>
            </p:contentPart>
          </mc:Choice>
          <mc:Fallback xmlns="">
            <p:pic>
              <p:nvPicPr>
                <p:cNvPr id="56385" name="Ink 56384">
                  <a:extLst>
                    <a:ext uri="{FF2B5EF4-FFF2-40B4-BE49-F238E27FC236}">
                      <a16:creationId xmlns:a16="http://schemas.microsoft.com/office/drawing/2014/main" id="{0B32C9D7-14C1-BA7F-8FB4-02812EA6AACA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893820" y="5529240"/>
                  <a:ext cx="1263960" cy="56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56386" name="Ink 56385">
                  <a:extLst>
                    <a:ext uri="{FF2B5EF4-FFF2-40B4-BE49-F238E27FC236}">
                      <a16:creationId xmlns:a16="http://schemas.microsoft.com/office/drawing/2014/main" id="{3A406304-7BBC-FABB-F9BD-2B8DEA8B1BC4}"/>
                    </a:ext>
                  </a:extLst>
                </p14:cNvPr>
                <p14:cNvContentPartPr/>
                <p14:nvPr/>
              </p14:nvContentPartPr>
              <p14:xfrm>
                <a:off x="7646940" y="5596920"/>
                <a:ext cx="24840" cy="18000"/>
              </p14:xfrm>
            </p:contentPart>
          </mc:Choice>
          <mc:Fallback xmlns="">
            <p:pic>
              <p:nvPicPr>
                <p:cNvPr id="56386" name="Ink 56385">
                  <a:extLst>
                    <a:ext uri="{FF2B5EF4-FFF2-40B4-BE49-F238E27FC236}">
                      <a16:creationId xmlns:a16="http://schemas.microsoft.com/office/drawing/2014/main" id="{3A406304-7BBC-FABB-F9BD-2B8DEA8B1BC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638300" y="5587920"/>
                  <a:ext cx="42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56387" name="Ink 56386">
                  <a:extLst>
                    <a:ext uri="{FF2B5EF4-FFF2-40B4-BE49-F238E27FC236}">
                      <a16:creationId xmlns:a16="http://schemas.microsoft.com/office/drawing/2014/main" id="{14BD6EDC-2EAE-27F6-5184-CD207E73F02B}"/>
                    </a:ext>
                  </a:extLst>
                </p14:cNvPr>
                <p14:cNvContentPartPr/>
                <p14:nvPr/>
              </p14:nvContentPartPr>
              <p14:xfrm>
                <a:off x="6912540" y="5880960"/>
                <a:ext cx="46080" cy="27360"/>
              </p14:xfrm>
            </p:contentPart>
          </mc:Choice>
          <mc:Fallback xmlns="">
            <p:pic>
              <p:nvPicPr>
                <p:cNvPr id="56387" name="Ink 56386">
                  <a:extLst>
                    <a:ext uri="{FF2B5EF4-FFF2-40B4-BE49-F238E27FC236}">
                      <a16:creationId xmlns:a16="http://schemas.microsoft.com/office/drawing/2014/main" id="{14BD6EDC-2EAE-27F6-5184-CD207E73F02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903540" y="5871960"/>
                  <a:ext cx="637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6388" name="Ink 56387">
                  <a:extLst>
                    <a:ext uri="{FF2B5EF4-FFF2-40B4-BE49-F238E27FC236}">
                      <a16:creationId xmlns:a16="http://schemas.microsoft.com/office/drawing/2014/main" id="{C595CC9F-BDED-6D1D-F53F-3F751D627C2B}"/>
                    </a:ext>
                  </a:extLst>
                </p14:cNvPr>
                <p14:cNvContentPartPr/>
                <p14:nvPr/>
              </p14:nvContentPartPr>
              <p14:xfrm>
                <a:off x="7333380" y="6123240"/>
                <a:ext cx="195480" cy="380880"/>
              </p14:xfrm>
            </p:contentPart>
          </mc:Choice>
          <mc:Fallback xmlns="">
            <p:pic>
              <p:nvPicPr>
                <p:cNvPr id="56388" name="Ink 56387">
                  <a:extLst>
                    <a:ext uri="{FF2B5EF4-FFF2-40B4-BE49-F238E27FC236}">
                      <a16:creationId xmlns:a16="http://schemas.microsoft.com/office/drawing/2014/main" id="{C595CC9F-BDED-6D1D-F53F-3F751D627C2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324380" y="6114600"/>
                  <a:ext cx="21312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6389" name="Ink 56388">
                  <a:extLst>
                    <a:ext uri="{FF2B5EF4-FFF2-40B4-BE49-F238E27FC236}">
                      <a16:creationId xmlns:a16="http://schemas.microsoft.com/office/drawing/2014/main" id="{1F15E846-6B0D-75AC-AAE7-58BEC536E9DB}"/>
                    </a:ext>
                  </a:extLst>
                </p14:cNvPr>
                <p14:cNvContentPartPr/>
                <p14:nvPr/>
              </p14:nvContentPartPr>
              <p14:xfrm>
                <a:off x="7323660" y="6305400"/>
                <a:ext cx="229680" cy="46800"/>
              </p14:xfrm>
            </p:contentPart>
          </mc:Choice>
          <mc:Fallback xmlns="">
            <p:pic>
              <p:nvPicPr>
                <p:cNvPr id="56389" name="Ink 56388">
                  <a:extLst>
                    <a:ext uri="{FF2B5EF4-FFF2-40B4-BE49-F238E27FC236}">
                      <a16:creationId xmlns:a16="http://schemas.microsoft.com/office/drawing/2014/main" id="{1F15E846-6B0D-75AC-AAE7-58BEC536E9D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314660" y="6296400"/>
                  <a:ext cx="2473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6390" name="Ink 56389">
                  <a:extLst>
                    <a:ext uri="{FF2B5EF4-FFF2-40B4-BE49-F238E27FC236}">
                      <a16:creationId xmlns:a16="http://schemas.microsoft.com/office/drawing/2014/main" id="{DF12B302-4957-C2ED-467A-9778BCB2AADB}"/>
                    </a:ext>
                  </a:extLst>
                </p14:cNvPr>
                <p14:cNvContentPartPr/>
                <p14:nvPr/>
              </p14:nvContentPartPr>
              <p14:xfrm>
                <a:off x="7597620" y="6126480"/>
                <a:ext cx="148680" cy="301320"/>
              </p14:xfrm>
            </p:contentPart>
          </mc:Choice>
          <mc:Fallback xmlns="">
            <p:pic>
              <p:nvPicPr>
                <p:cNvPr id="56390" name="Ink 56389">
                  <a:extLst>
                    <a:ext uri="{FF2B5EF4-FFF2-40B4-BE49-F238E27FC236}">
                      <a16:creationId xmlns:a16="http://schemas.microsoft.com/office/drawing/2014/main" id="{DF12B302-4957-C2ED-467A-9778BCB2AAD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588980" y="6117840"/>
                  <a:ext cx="1663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6391" name="Ink 56390">
                  <a:extLst>
                    <a:ext uri="{FF2B5EF4-FFF2-40B4-BE49-F238E27FC236}">
                      <a16:creationId xmlns:a16="http://schemas.microsoft.com/office/drawing/2014/main" id="{7840E4AE-0A6D-CBF3-7C74-C2C84AE66045}"/>
                    </a:ext>
                  </a:extLst>
                </p14:cNvPr>
                <p14:cNvContentPartPr/>
                <p14:nvPr/>
              </p14:nvContentPartPr>
              <p14:xfrm>
                <a:off x="7861140" y="6111720"/>
                <a:ext cx="110880" cy="119160"/>
              </p14:xfrm>
            </p:contentPart>
          </mc:Choice>
          <mc:Fallback xmlns="">
            <p:pic>
              <p:nvPicPr>
                <p:cNvPr id="56391" name="Ink 56390">
                  <a:extLst>
                    <a:ext uri="{FF2B5EF4-FFF2-40B4-BE49-F238E27FC236}">
                      <a16:creationId xmlns:a16="http://schemas.microsoft.com/office/drawing/2014/main" id="{7840E4AE-0A6D-CBF3-7C74-C2C84AE6604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852500" y="6102720"/>
                  <a:ext cx="1285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6392" name="Ink 56391">
                  <a:extLst>
                    <a:ext uri="{FF2B5EF4-FFF2-40B4-BE49-F238E27FC236}">
                      <a16:creationId xmlns:a16="http://schemas.microsoft.com/office/drawing/2014/main" id="{D9C96287-2D37-59AB-DDE1-F7C7F4D27C0F}"/>
                    </a:ext>
                  </a:extLst>
                </p14:cNvPr>
                <p14:cNvContentPartPr/>
                <p14:nvPr/>
              </p14:nvContentPartPr>
              <p14:xfrm>
                <a:off x="7824060" y="5874120"/>
                <a:ext cx="409320" cy="654480"/>
              </p14:xfrm>
            </p:contentPart>
          </mc:Choice>
          <mc:Fallback xmlns="">
            <p:pic>
              <p:nvPicPr>
                <p:cNvPr id="56392" name="Ink 56391">
                  <a:extLst>
                    <a:ext uri="{FF2B5EF4-FFF2-40B4-BE49-F238E27FC236}">
                      <a16:creationId xmlns:a16="http://schemas.microsoft.com/office/drawing/2014/main" id="{D9C96287-2D37-59AB-DDE1-F7C7F4D27C0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815420" y="5865480"/>
                  <a:ext cx="426960" cy="67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56393" name="Ink 56392">
                  <a:extLst>
                    <a:ext uri="{FF2B5EF4-FFF2-40B4-BE49-F238E27FC236}">
                      <a16:creationId xmlns:a16="http://schemas.microsoft.com/office/drawing/2014/main" id="{C5A2C641-275D-F1D8-24CA-7F60FA2D1F14}"/>
                    </a:ext>
                  </a:extLst>
                </p14:cNvPr>
                <p14:cNvContentPartPr/>
                <p14:nvPr/>
              </p14:nvContentPartPr>
              <p14:xfrm>
                <a:off x="8086500" y="6249960"/>
                <a:ext cx="150840" cy="105120"/>
              </p14:xfrm>
            </p:contentPart>
          </mc:Choice>
          <mc:Fallback xmlns="">
            <p:pic>
              <p:nvPicPr>
                <p:cNvPr id="56393" name="Ink 56392">
                  <a:extLst>
                    <a:ext uri="{FF2B5EF4-FFF2-40B4-BE49-F238E27FC236}">
                      <a16:creationId xmlns:a16="http://schemas.microsoft.com/office/drawing/2014/main" id="{C5A2C641-275D-F1D8-24CA-7F60FA2D1F14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077860" y="6240960"/>
                  <a:ext cx="16848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419" name="Group 56418">
            <a:extLst>
              <a:ext uri="{FF2B5EF4-FFF2-40B4-BE49-F238E27FC236}">
                <a16:creationId xmlns:a16="http://schemas.microsoft.com/office/drawing/2014/main" id="{C87AD054-FA3D-A4BB-18CD-A5C2267C83B7}"/>
              </a:ext>
            </a:extLst>
          </p:cNvPr>
          <p:cNvGrpSpPr/>
          <p:nvPr/>
        </p:nvGrpSpPr>
        <p:grpSpPr>
          <a:xfrm>
            <a:off x="247500" y="1885680"/>
            <a:ext cx="2191320" cy="2428200"/>
            <a:chOff x="247500" y="1885680"/>
            <a:chExt cx="2191320" cy="242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56396" name="Ink 56395">
                  <a:extLst>
                    <a:ext uri="{FF2B5EF4-FFF2-40B4-BE49-F238E27FC236}">
                      <a16:creationId xmlns:a16="http://schemas.microsoft.com/office/drawing/2014/main" id="{C965F2D5-8AC6-87F6-F107-114D6FE5548F}"/>
                    </a:ext>
                  </a:extLst>
                </p14:cNvPr>
                <p14:cNvContentPartPr/>
                <p14:nvPr/>
              </p14:nvContentPartPr>
              <p14:xfrm>
                <a:off x="745380" y="3223440"/>
                <a:ext cx="245520" cy="409320"/>
              </p14:xfrm>
            </p:contentPart>
          </mc:Choice>
          <mc:Fallback xmlns="">
            <p:pic>
              <p:nvPicPr>
                <p:cNvPr id="56396" name="Ink 56395">
                  <a:extLst>
                    <a:ext uri="{FF2B5EF4-FFF2-40B4-BE49-F238E27FC236}">
                      <a16:creationId xmlns:a16="http://schemas.microsoft.com/office/drawing/2014/main" id="{C965F2D5-8AC6-87F6-F107-114D6FE5548F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36380" y="3214440"/>
                  <a:ext cx="26316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56397" name="Ink 56396">
                  <a:extLst>
                    <a:ext uri="{FF2B5EF4-FFF2-40B4-BE49-F238E27FC236}">
                      <a16:creationId xmlns:a16="http://schemas.microsoft.com/office/drawing/2014/main" id="{7AFB683B-6A01-E313-0A19-881FA4BE9A7D}"/>
                    </a:ext>
                  </a:extLst>
                </p14:cNvPr>
                <p14:cNvContentPartPr/>
                <p14:nvPr/>
              </p14:nvContentPartPr>
              <p14:xfrm>
                <a:off x="1246500" y="3245760"/>
                <a:ext cx="360" cy="448920"/>
              </p14:xfrm>
            </p:contentPart>
          </mc:Choice>
          <mc:Fallback xmlns="">
            <p:pic>
              <p:nvPicPr>
                <p:cNvPr id="56397" name="Ink 56396">
                  <a:extLst>
                    <a:ext uri="{FF2B5EF4-FFF2-40B4-BE49-F238E27FC236}">
                      <a16:creationId xmlns:a16="http://schemas.microsoft.com/office/drawing/2014/main" id="{7AFB683B-6A01-E313-0A19-881FA4BE9A7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237500" y="3237120"/>
                  <a:ext cx="1800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56398" name="Ink 56397">
                  <a:extLst>
                    <a:ext uri="{FF2B5EF4-FFF2-40B4-BE49-F238E27FC236}">
                      <a16:creationId xmlns:a16="http://schemas.microsoft.com/office/drawing/2014/main" id="{558E0C18-CFEF-C325-6B0F-286A04A5876D}"/>
                    </a:ext>
                  </a:extLst>
                </p14:cNvPr>
                <p14:cNvContentPartPr/>
                <p14:nvPr/>
              </p14:nvContentPartPr>
              <p14:xfrm>
                <a:off x="1246500" y="3473640"/>
                <a:ext cx="169560" cy="19080"/>
              </p14:xfrm>
            </p:contentPart>
          </mc:Choice>
          <mc:Fallback xmlns="">
            <p:pic>
              <p:nvPicPr>
                <p:cNvPr id="56398" name="Ink 56397">
                  <a:extLst>
                    <a:ext uri="{FF2B5EF4-FFF2-40B4-BE49-F238E27FC236}">
                      <a16:creationId xmlns:a16="http://schemas.microsoft.com/office/drawing/2014/main" id="{558E0C18-CFEF-C325-6B0F-286A04A5876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237500" y="3465000"/>
                  <a:ext cx="1872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56399" name="Ink 56398">
                  <a:extLst>
                    <a:ext uri="{FF2B5EF4-FFF2-40B4-BE49-F238E27FC236}">
                      <a16:creationId xmlns:a16="http://schemas.microsoft.com/office/drawing/2014/main" id="{781B4B6A-81A3-0A5A-40DD-BF14A00C316F}"/>
                    </a:ext>
                  </a:extLst>
                </p14:cNvPr>
                <p14:cNvContentPartPr/>
                <p14:nvPr/>
              </p14:nvContentPartPr>
              <p14:xfrm>
                <a:off x="1415340" y="3269880"/>
                <a:ext cx="360" cy="433080"/>
              </p14:xfrm>
            </p:contentPart>
          </mc:Choice>
          <mc:Fallback xmlns="">
            <p:pic>
              <p:nvPicPr>
                <p:cNvPr id="56399" name="Ink 56398">
                  <a:extLst>
                    <a:ext uri="{FF2B5EF4-FFF2-40B4-BE49-F238E27FC236}">
                      <a16:creationId xmlns:a16="http://schemas.microsoft.com/office/drawing/2014/main" id="{781B4B6A-81A3-0A5A-40DD-BF14A00C316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406700" y="3260880"/>
                  <a:ext cx="1800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56400" name="Ink 56399">
                  <a:extLst>
                    <a:ext uri="{FF2B5EF4-FFF2-40B4-BE49-F238E27FC236}">
                      <a16:creationId xmlns:a16="http://schemas.microsoft.com/office/drawing/2014/main" id="{EB3F13BA-814F-2F56-C604-5A660EF22093}"/>
                    </a:ext>
                  </a:extLst>
                </p14:cNvPr>
                <p14:cNvContentPartPr/>
                <p14:nvPr/>
              </p14:nvContentPartPr>
              <p14:xfrm>
                <a:off x="1520820" y="3465000"/>
                <a:ext cx="94320" cy="360"/>
              </p14:xfrm>
            </p:contentPart>
          </mc:Choice>
          <mc:Fallback xmlns="">
            <p:pic>
              <p:nvPicPr>
                <p:cNvPr id="56400" name="Ink 56399">
                  <a:extLst>
                    <a:ext uri="{FF2B5EF4-FFF2-40B4-BE49-F238E27FC236}">
                      <a16:creationId xmlns:a16="http://schemas.microsoft.com/office/drawing/2014/main" id="{EB3F13BA-814F-2F56-C604-5A660EF2209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511820" y="3456000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56401" name="Ink 56400">
                  <a:extLst>
                    <a:ext uri="{FF2B5EF4-FFF2-40B4-BE49-F238E27FC236}">
                      <a16:creationId xmlns:a16="http://schemas.microsoft.com/office/drawing/2014/main" id="{3FA682BA-9694-1608-9832-81505C1DD5E3}"/>
                    </a:ext>
                  </a:extLst>
                </p14:cNvPr>
                <p14:cNvContentPartPr/>
                <p14:nvPr/>
              </p14:nvContentPartPr>
              <p14:xfrm>
                <a:off x="1834380" y="3270240"/>
                <a:ext cx="360" cy="350280"/>
              </p14:xfrm>
            </p:contentPart>
          </mc:Choice>
          <mc:Fallback xmlns="">
            <p:pic>
              <p:nvPicPr>
                <p:cNvPr id="56401" name="Ink 56400">
                  <a:extLst>
                    <a:ext uri="{FF2B5EF4-FFF2-40B4-BE49-F238E27FC236}">
                      <a16:creationId xmlns:a16="http://schemas.microsoft.com/office/drawing/2014/main" id="{3FA682BA-9694-1608-9832-81505C1DD5E3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825740" y="3261240"/>
                  <a:ext cx="1800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56402" name="Ink 56401">
                  <a:extLst>
                    <a:ext uri="{FF2B5EF4-FFF2-40B4-BE49-F238E27FC236}">
                      <a16:creationId xmlns:a16="http://schemas.microsoft.com/office/drawing/2014/main" id="{8004779A-FD1E-91A2-29E3-D5483C3752E4}"/>
                    </a:ext>
                  </a:extLst>
                </p14:cNvPr>
                <p14:cNvContentPartPr/>
                <p14:nvPr/>
              </p14:nvContentPartPr>
              <p14:xfrm>
                <a:off x="1834380" y="3461040"/>
                <a:ext cx="122400" cy="360"/>
              </p14:xfrm>
            </p:contentPart>
          </mc:Choice>
          <mc:Fallback xmlns="">
            <p:pic>
              <p:nvPicPr>
                <p:cNvPr id="56402" name="Ink 56401">
                  <a:extLst>
                    <a:ext uri="{FF2B5EF4-FFF2-40B4-BE49-F238E27FC236}">
                      <a16:creationId xmlns:a16="http://schemas.microsoft.com/office/drawing/2014/main" id="{8004779A-FD1E-91A2-29E3-D5483C3752E4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825740" y="3452040"/>
                  <a:ext cx="140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56403" name="Ink 56402">
                  <a:extLst>
                    <a:ext uri="{FF2B5EF4-FFF2-40B4-BE49-F238E27FC236}">
                      <a16:creationId xmlns:a16="http://schemas.microsoft.com/office/drawing/2014/main" id="{B1A1F6BC-6C70-D397-7908-C8E210BC3FE6}"/>
                    </a:ext>
                  </a:extLst>
                </p14:cNvPr>
                <p14:cNvContentPartPr/>
                <p14:nvPr/>
              </p14:nvContentPartPr>
              <p14:xfrm>
                <a:off x="2021580" y="3220560"/>
                <a:ext cx="18000" cy="431280"/>
              </p14:xfrm>
            </p:contentPart>
          </mc:Choice>
          <mc:Fallback xmlns="">
            <p:pic>
              <p:nvPicPr>
                <p:cNvPr id="56403" name="Ink 56402">
                  <a:extLst>
                    <a:ext uri="{FF2B5EF4-FFF2-40B4-BE49-F238E27FC236}">
                      <a16:creationId xmlns:a16="http://schemas.microsoft.com/office/drawing/2014/main" id="{B1A1F6BC-6C70-D397-7908-C8E210BC3FE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012580" y="3211920"/>
                  <a:ext cx="3564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56404" name="Ink 56403">
                  <a:extLst>
                    <a:ext uri="{FF2B5EF4-FFF2-40B4-BE49-F238E27FC236}">
                      <a16:creationId xmlns:a16="http://schemas.microsoft.com/office/drawing/2014/main" id="{1D6CAAAC-B582-601A-B389-CA6E77B52945}"/>
                    </a:ext>
                  </a:extLst>
                </p14:cNvPr>
                <p14:cNvContentPartPr/>
                <p14:nvPr/>
              </p14:nvContentPartPr>
              <p14:xfrm>
                <a:off x="1992780" y="3464640"/>
                <a:ext cx="31680" cy="360"/>
              </p14:xfrm>
            </p:contentPart>
          </mc:Choice>
          <mc:Fallback xmlns="">
            <p:pic>
              <p:nvPicPr>
                <p:cNvPr id="56404" name="Ink 56403">
                  <a:extLst>
                    <a:ext uri="{FF2B5EF4-FFF2-40B4-BE49-F238E27FC236}">
                      <a16:creationId xmlns:a16="http://schemas.microsoft.com/office/drawing/2014/main" id="{1D6CAAAC-B582-601A-B389-CA6E77B5294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984140" y="3455640"/>
                  <a:ext cx="49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56405" name="Ink 56404">
                  <a:extLst>
                    <a:ext uri="{FF2B5EF4-FFF2-40B4-BE49-F238E27FC236}">
                      <a16:creationId xmlns:a16="http://schemas.microsoft.com/office/drawing/2014/main" id="{A0C97A81-FE7D-BB5B-C67C-355D977F6707}"/>
                    </a:ext>
                  </a:extLst>
                </p14:cNvPr>
                <p14:cNvContentPartPr/>
                <p14:nvPr/>
              </p14:nvContentPartPr>
              <p14:xfrm>
                <a:off x="1925820" y="3475080"/>
                <a:ext cx="62280" cy="360"/>
              </p14:xfrm>
            </p:contentPart>
          </mc:Choice>
          <mc:Fallback xmlns="">
            <p:pic>
              <p:nvPicPr>
                <p:cNvPr id="56405" name="Ink 56404">
                  <a:extLst>
                    <a:ext uri="{FF2B5EF4-FFF2-40B4-BE49-F238E27FC236}">
                      <a16:creationId xmlns:a16="http://schemas.microsoft.com/office/drawing/2014/main" id="{A0C97A81-FE7D-BB5B-C67C-355D977F670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916820" y="3466080"/>
                  <a:ext cx="7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56406" name="Ink 56405">
                  <a:extLst>
                    <a:ext uri="{FF2B5EF4-FFF2-40B4-BE49-F238E27FC236}">
                      <a16:creationId xmlns:a16="http://schemas.microsoft.com/office/drawing/2014/main" id="{4451101F-292D-BA2A-23D5-5F54974916CD}"/>
                    </a:ext>
                  </a:extLst>
                </p14:cNvPr>
                <p14:cNvContentPartPr/>
                <p14:nvPr/>
              </p14:nvContentPartPr>
              <p14:xfrm>
                <a:off x="2191140" y="3211920"/>
                <a:ext cx="194040" cy="340920"/>
              </p14:xfrm>
            </p:contentPart>
          </mc:Choice>
          <mc:Fallback xmlns="">
            <p:pic>
              <p:nvPicPr>
                <p:cNvPr id="56406" name="Ink 56405">
                  <a:extLst>
                    <a:ext uri="{FF2B5EF4-FFF2-40B4-BE49-F238E27FC236}">
                      <a16:creationId xmlns:a16="http://schemas.microsoft.com/office/drawing/2014/main" id="{4451101F-292D-BA2A-23D5-5F54974916C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182500" y="3203280"/>
                  <a:ext cx="21168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56407" name="Ink 56406">
                  <a:extLst>
                    <a:ext uri="{FF2B5EF4-FFF2-40B4-BE49-F238E27FC236}">
                      <a16:creationId xmlns:a16="http://schemas.microsoft.com/office/drawing/2014/main" id="{4C7F7345-1907-3D12-4CE3-1B5A3FFBAA50}"/>
                    </a:ext>
                  </a:extLst>
                </p14:cNvPr>
                <p14:cNvContentPartPr/>
                <p14:nvPr/>
              </p14:nvContentPartPr>
              <p14:xfrm>
                <a:off x="714060" y="3678120"/>
                <a:ext cx="1724760" cy="114480"/>
              </p14:xfrm>
            </p:contentPart>
          </mc:Choice>
          <mc:Fallback xmlns="">
            <p:pic>
              <p:nvPicPr>
                <p:cNvPr id="56407" name="Ink 56406">
                  <a:extLst>
                    <a:ext uri="{FF2B5EF4-FFF2-40B4-BE49-F238E27FC236}">
                      <a16:creationId xmlns:a16="http://schemas.microsoft.com/office/drawing/2014/main" id="{4C7F7345-1907-3D12-4CE3-1B5A3FFBAA5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05060" y="3669120"/>
                  <a:ext cx="17424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56408" name="Ink 56407">
                  <a:extLst>
                    <a:ext uri="{FF2B5EF4-FFF2-40B4-BE49-F238E27FC236}">
                      <a16:creationId xmlns:a16="http://schemas.microsoft.com/office/drawing/2014/main" id="{E3D322C6-E755-ECB7-5343-CF83FCB5D5B9}"/>
                    </a:ext>
                  </a:extLst>
                </p14:cNvPr>
                <p14:cNvContentPartPr/>
                <p14:nvPr/>
              </p14:nvContentPartPr>
              <p14:xfrm>
                <a:off x="1230660" y="3865320"/>
                <a:ext cx="432360" cy="448560"/>
              </p14:xfrm>
            </p:contentPart>
          </mc:Choice>
          <mc:Fallback xmlns="">
            <p:pic>
              <p:nvPicPr>
                <p:cNvPr id="56408" name="Ink 56407">
                  <a:extLst>
                    <a:ext uri="{FF2B5EF4-FFF2-40B4-BE49-F238E27FC236}">
                      <a16:creationId xmlns:a16="http://schemas.microsoft.com/office/drawing/2014/main" id="{E3D322C6-E755-ECB7-5343-CF83FCB5D5B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222020" y="3856320"/>
                  <a:ext cx="45000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56409" name="Ink 56408">
                  <a:extLst>
                    <a:ext uri="{FF2B5EF4-FFF2-40B4-BE49-F238E27FC236}">
                      <a16:creationId xmlns:a16="http://schemas.microsoft.com/office/drawing/2014/main" id="{5410CED0-2BD2-E208-494C-8FE7EB67E84C}"/>
                    </a:ext>
                  </a:extLst>
                </p14:cNvPr>
                <p14:cNvContentPartPr/>
                <p14:nvPr/>
              </p14:nvContentPartPr>
              <p14:xfrm>
                <a:off x="1452780" y="3921480"/>
                <a:ext cx="277560" cy="281520"/>
              </p14:xfrm>
            </p:contentPart>
          </mc:Choice>
          <mc:Fallback xmlns="">
            <p:pic>
              <p:nvPicPr>
                <p:cNvPr id="56409" name="Ink 56408">
                  <a:extLst>
                    <a:ext uri="{FF2B5EF4-FFF2-40B4-BE49-F238E27FC236}">
                      <a16:creationId xmlns:a16="http://schemas.microsoft.com/office/drawing/2014/main" id="{5410CED0-2BD2-E208-494C-8FE7EB67E84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443780" y="3912480"/>
                  <a:ext cx="2952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56411" name="Ink 56410">
                  <a:extLst>
                    <a:ext uri="{FF2B5EF4-FFF2-40B4-BE49-F238E27FC236}">
                      <a16:creationId xmlns:a16="http://schemas.microsoft.com/office/drawing/2014/main" id="{BCCC45E3-5239-99A5-8067-DC32F2A89A88}"/>
                    </a:ext>
                  </a:extLst>
                </p14:cNvPr>
                <p14:cNvContentPartPr/>
                <p14:nvPr/>
              </p14:nvContentPartPr>
              <p14:xfrm>
                <a:off x="313020" y="2460600"/>
                <a:ext cx="257400" cy="853560"/>
              </p14:xfrm>
            </p:contentPart>
          </mc:Choice>
          <mc:Fallback xmlns="">
            <p:pic>
              <p:nvPicPr>
                <p:cNvPr id="56411" name="Ink 56410">
                  <a:extLst>
                    <a:ext uri="{FF2B5EF4-FFF2-40B4-BE49-F238E27FC236}">
                      <a16:creationId xmlns:a16="http://schemas.microsoft.com/office/drawing/2014/main" id="{BCCC45E3-5239-99A5-8067-DC32F2A89A8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04020" y="2451600"/>
                  <a:ext cx="275040" cy="87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56412" name="Ink 56411">
                  <a:extLst>
                    <a:ext uri="{FF2B5EF4-FFF2-40B4-BE49-F238E27FC236}">
                      <a16:creationId xmlns:a16="http://schemas.microsoft.com/office/drawing/2014/main" id="{310A2C8B-C0AD-5925-8ED9-147563E1EB01}"/>
                    </a:ext>
                  </a:extLst>
                </p14:cNvPr>
                <p14:cNvContentPartPr/>
                <p14:nvPr/>
              </p14:nvContentPartPr>
              <p14:xfrm>
                <a:off x="277380" y="2434680"/>
                <a:ext cx="65160" cy="86400"/>
              </p14:xfrm>
            </p:contentPart>
          </mc:Choice>
          <mc:Fallback xmlns="">
            <p:pic>
              <p:nvPicPr>
                <p:cNvPr id="56412" name="Ink 56411">
                  <a:extLst>
                    <a:ext uri="{FF2B5EF4-FFF2-40B4-BE49-F238E27FC236}">
                      <a16:creationId xmlns:a16="http://schemas.microsoft.com/office/drawing/2014/main" id="{310A2C8B-C0AD-5925-8ED9-147563E1EB01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68380" y="2425680"/>
                  <a:ext cx="828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56413" name="Ink 56412">
                  <a:extLst>
                    <a:ext uri="{FF2B5EF4-FFF2-40B4-BE49-F238E27FC236}">
                      <a16:creationId xmlns:a16="http://schemas.microsoft.com/office/drawing/2014/main" id="{69F3D49D-6652-4337-BA29-1BA454503AEF}"/>
                    </a:ext>
                  </a:extLst>
                </p14:cNvPr>
                <p14:cNvContentPartPr/>
                <p14:nvPr/>
              </p14:nvContentPartPr>
              <p14:xfrm>
                <a:off x="247500" y="1966320"/>
                <a:ext cx="67680" cy="336600"/>
              </p14:xfrm>
            </p:contentPart>
          </mc:Choice>
          <mc:Fallback xmlns="">
            <p:pic>
              <p:nvPicPr>
                <p:cNvPr id="56413" name="Ink 56412">
                  <a:extLst>
                    <a:ext uri="{FF2B5EF4-FFF2-40B4-BE49-F238E27FC236}">
                      <a16:creationId xmlns:a16="http://schemas.microsoft.com/office/drawing/2014/main" id="{69F3D49D-6652-4337-BA29-1BA454503AE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38860" y="1957320"/>
                  <a:ext cx="853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56414" name="Ink 56413">
                  <a:extLst>
                    <a:ext uri="{FF2B5EF4-FFF2-40B4-BE49-F238E27FC236}">
                      <a16:creationId xmlns:a16="http://schemas.microsoft.com/office/drawing/2014/main" id="{04DE270E-AC78-6165-1B37-4A8B0ABF6D68}"/>
                    </a:ext>
                  </a:extLst>
                </p14:cNvPr>
                <p14:cNvContentPartPr/>
                <p14:nvPr/>
              </p14:nvContentPartPr>
              <p14:xfrm>
                <a:off x="351180" y="1885680"/>
                <a:ext cx="360" cy="130320"/>
              </p14:xfrm>
            </p:contentPart>
          </mc:Choice>
          <mc:Fallback xmlns="">
            <p:pic>
              <p:nvPicPr>
                <p:cNvPr id="56414" name="Ink 56413">
                  <a:extLst>
                    <a:ext uri="{FF2B5EF4-FFF2-40B4-BE49-F238E27FC236}">
                      <a16:creationId xmlns:a16="http://schemas.microsoft.com/office/drawing/2014/main" id="{04DE270E-AC78-6165-1B37-4A8B0ABF6D68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42180" y="1877040"/>
                  <a:ext cx="18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56415" name="Ink 56414">
                  <a:extLst>
                    <a:ext uri="{FF2B5EF4-FFF2-40B4-BE49-F238E27FC236}">
                      <a16:creationId xmlns:a16="http://schemas.microsoft.com/office/drawing/2014/main" id="{8B22FFC0-0F93-B4ED-A1C3-05989D12CCEB}"/>
                    </a:ext>
                  </a:extLst>
                </p14:cNvPr>
                <p14:cNvContentPartPr/>
                <p14:nvPr/>
              </p14:nvContentPartPr>
              <p14:xfrm>
                <a:off x="351180" y="2127960"/>
                <a:ext cx="108720" cy="110880"/>
              </p14:xfrm>
            </p:contentPart>
          </mc:Choice>
          <mc:Fallback xmlns="">
            <p:pic>
              <p:nvPicPr>
                <p:cNvPr id="56415" name="Ink 56414">
                  <a:extLst>
                    <a:ext uri="{FF2B5EF4-FFF2-40B4-BE49-F238E27FC236}">
                      <a16:creationId xmlns:a16="http://schemas.microsoft.com/office/drawing/2014/main" id="{8B22FFC0-0F93-B4ED-A1C3-05989D12CCEB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42180" y="2119320"/>
                  <a:ext cx="1263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56416" name="Ink 56415">
                  <a:extLst>
                    <a:ext uri="{FF2B5EF4-FFF2-40B4-BE49-F238E27FC236}">
                      <a16:creationId xmlns:a16="http://schemas.microsoft.com/office/drawing/2014/main" id="{E6B07C31-DBE0-B20F-71F6-B7F011CD825D}"/>
                    </a:ext>
                  </a:extLst>
                </p14:cNvPr>
                <p14:cNvContentPartPr/>
                <p14:nvPr/>
              </p14:nvContentPartPr>
              <p14:xfrm>
                <a:off x="479700" y="1928880"/>
                <a:ext cx="120240" cy="378000"/>
              </p14:xfrm>
            </p:contentPart>
          </mc:Choice>
          <mc:Fallback xmlns="">
            <p:pic>
              <p:nvPicPr>
                <p:cNvPr id="56416" name="Ink 56415">
                  <a:extLst>
                    <a:ext uri="{FF2B5EF4-FFF2-40B4-BE49-F238E27FC236}">
                      <a16:creationId xmlns:a16="http://schemas.microsoft.com/office/drawing/2014/main" id="{E6B07C31-DBE0-B20F-71F6-B7F011CD825D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70700" y="1919880"/>
                  <a:ext cx="13788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56418" name="Ink 56417">
                  <a:extLst>
                    <a:ext uri="{FF2B5EF4-FFF2-40B4-BE49-F238E27FC236}">
                      <a16:creationId xmlns:a16="http://schemas.microsoft.com/office/drawing/2014/main" id="{09F39A45-387E-6D2C-A76E-B3D3B70B1FDC}"/>
                    </a:ext>
                  </a:extLst>
                </p14:cNvPr>
                <p14:cNvContentPartPr/>
                <p14:nvPr/>
              </p14:nvContentPartPr>
              <p14:xfrm>
                <a:off x="788940" y="2346840"/>
                <a:ext cx="439200" cy="922680"/>
              </p14:xfrm>
            </p:contentPart>
          </mc:Choice>
          <mc:Fallback xmlns="">
            <p:pic>
              <p:nvPicPr>
                <p:cNvPr id="56418" name="Ink 56417">
                  <a:extLst>
                    <a:ext uri="{FF2B5EF4-FFF2-40B4-BE49-F238E27FC236}">
                      <a16:creationId xmlns:a16="http://schemas.microsoft.com/office/drawing/2014/main" id="{09F39A45-387E-6D2C-A76E-B3D3B70B1FD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80300" y="2337840"/>
                  <a:ext cx="456840" cy="9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426" name="Group 56425">
            <a:extLst>
              <a:ext uri="{FF2B5EF4-FFF2-40B4-BE49-F238E27FC236}">
                <a16:creationId xmlns:a16="http://schemas.microsoft.com/office/drawing/2014/main" id="{4D65AAF8-868D-D5B5-EEA2-688F779661E6}"/>
              </a:ext>
            </a:extLst>
          </p:cNvPr>
          <p:cNvGrpSpPr/>
          <p:nvPr/>
        </p:nvGrpSpPr>
        <p:grpSpPr>
          <a:xfrm>
            <a:off x="789300" y="1823040"/>
            <a:ext cx="392760" cy="444960"/>
            <a:chOff x="789300" y="1823040"/>
            <a:chExt cx="392760" cy="4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56422" name="Ink 56421">
                  <a:extLst>
                    <a:ext uri="{FF2B5EF4-FFF2-40B4-BE49-F238E27FC236}">
                      <a16:creationId xmlns:a16="http://schemas.microsoft.com/office/drawing/2014/main" id="{D3557E1A-D3E9-3693-7D86-21CB1650DA59}"/>
                    </a:ext>
                  </a:extLst>
                </p14:cNvPr>
                <p14:cNvContentPartPr/>
                <p14:nvPr/>
              </p14:nvContentPartPr>
              <p14:xfrm>
                <a:off x="789300" y="1853280"/>
                <a:ext cx="133200" cy="414720"/>
              </p14:xfrm>
            </p:contentPart>
          </mc:Choice>
          <mc:Fallback xmlns="">
            <p:pic>
              <p:nvPicPr>
                <p:cNvPr id="56422" name="Ink 56421">
                  <a:extLst>
                    <a:ext uri="{FF2B5EF4-FFF2-40B4-BE49-F238E27FC236}">
                      <a16:creationId xmlns:a16="http://schemas.microsoft.com/office/drawing/2014/main" id="{D3557E1A-D3E9-3693-7D86-21CB1650DA59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80660" y="1844280"/>
                  <a:ext cx="15084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56423" name="Ink 56422">
                  <a:extLst>
                    <a:ext uri="{FF2B5EF4-FFF2-40B4-BE49-F238E27FC236}">
                      <a16:creationId xmlns:a16="http://schemas.microsoft.com/office/drawing/2014/main" id="{49A22058-15BD-9E01-219D-5C8B2482FC12}"/>
                    </a:ext>
                  </a:extLst>
                </p14:cNvPr>
                <p14:cNvContentPartPr/>
                <p14:nvPr/>
              </p14:nvContentPartPr>
              <p14:xfrm>
                <a:off x="913500" y="1845000"/>
                <a:ext cx="94320" cy="90360"/>
              </p14:xfrm>
            </p:contentPart>
          </mc:Choice>
          <mc:Fallback xmlns="">
            <p:pic>
              <p:nvPicPr>
                <p:cNvPr id="56423" name="Ink 56422">
                  <a:extLst>
                    <a:ext uri="{FF2B5EF4-FFF2-40B4-BE49-F238E27FC236}">
                      <a16:creationId xmlns:a16="http://schemas.microsoft.com/office/drawing/2014/main" id="{49A22058-15BD-9E01-219D-5C8B2482FC1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04500" y="1836000"/>
                  <a:ext cx="1119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56424" name="Ink 56423">
                  <a:extLst>
                    <a:ext uri="{FF2B5EF4-FFF2-40B4-BE49-F238E27FC236}">
                      <a16:creationId xmlns:a16="http://schemas.microsoft.com/office/drawing/2014/main" id="{2D485BEC-B17E-11D8-24DC-5131C9AD0EE5}"/>
                    </a:ext>
                  </a:extLst>
                </p14:cNvPr>
                <p14:cNvContentPartPr/>
                <p14:nvPr/>
              </p14:nvContentPartPr>
              <p14:xfrm>
                <a:off x="945180" y="2087640"/>
                <a:ext cx="3240" cy="104760"/>
              </p14:xfrm>
            </p:contentPart>
          </mc:Choice>
          <mc:Fallback xmlns="">
            <p:pic>
              <p:nvPicPr>
                <p:cNvPr id="56424" name="Ink 56423">
                  <a:extLst>
                    <a:ext uri="{FF2B5EF4-FFF2-40B4-BE49-F238E27FC236}">
                      <a16:creationId xmlns:a16="http://schemas.microsoft.com/office/drawing/2014/main" id="{2D485BEC-B17E-11D8-24DC-5131C9AD0EE5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36540" y="2078640"/>
                  <a:ext cx="208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56425" name="Ink 56424">
                  <a:extLst>
                    <a:ext uri="{FF2B5EF4-FFF2-40B4-BE49-F238E27FC236}">
                      <a16:creationId xmlns:a16="http://schemas.microsoft.com/office/drawing/2014/main" id="{F8D3E1F5-4A22-04DB-CE75-35670DF6B77C}"/>
                    </a:ext>
                  </a:extLst>
                </p14:cNvPr>
                <p14:cNvContentPartPr/>
                <p14:nvPr/>
              </p14:nvContentPartPr>
              <p14:xfrm>
                <a:off x="1083420" y="1823040"/>
                <a:ext cx="98640" cy="424800"/>
              </p14:xfrm>
            </p:contentPart>
          </mc:Choice>
          <mc:Fallback xmlns="">
            <p:pic>
              <p:nvPicPr>
                <p:cNvPr id="56425" name="Ink 56424">
                  <a:extLst>
                    <a:ext uri="{FF2B5EF4-FFF2-40B4-BE49-F238E27FC236}">
                      <a16:creationId xmlns:a16="http://schemas.microsoft.com/office/drawing/2014/main" id="{F8D3E1F5-4A22-04DB-CE75-35670DF6B77C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74780" y="1814400"/>
                  <a:ext cx="116280" cy="442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6432" name="Picture 56431" descr="A drawing of a person's head&#10;&#10;Description automatically generated">
            <a:extLst>
              <a:ext uri="{FF2B5EF4-FFF2-40B4-BE49-F238E27FC236}">
                <a16:creationId xmlns:a16="http://schemas.microsoft.com/office/drawing/2014/main" id="{4D48F06B-A452-2EFA-E95E-64FCF8A5C51C}"/>
              </a:ext>
            </a:extLst>
          </p:cNvPr>
          <p:cNvPicPr>
            <a:picLocks noChangeAspect="1"/>
          </p:cNvPicPr>
          <p:nvPr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9" y="532032"/>
            <a:ext cx="1458040" cy="16396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BBB335-CEBA-4FA3-21CA-3C61B760E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4405"/>
    </mc:Choice>
    <mc:Fallback xmlns="">
      <p:transition advClick="0" advTm="184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F05422-4E00-86F0-0B1D-B6BDB3E1565F}"/>
                  </a:ext>
                </a:extLst>
              </p14:cNvPr>
              <p14:cNvContentPartPr/>
              <p14:nvPr/>
            </p14:nvContentPartPr>
            <p14:xfrm>
              <a:off x="1729668" y="2096418"/>
              <a:ext cx="267030" cy="3007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F05422-4E00-86F0-0B1D-B6BDB3E156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1674" y="2078429"/>
                <a:ext cx="302658" cy="336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1BBC7B4-C74B-8C14-EEF9-B1FC12D4F9D4}"/>
                  </a:ext>
                </a:extLst>
              </p14:cNvPr>
              <p14:cNvContentPartPr/>
              <p14:nvPr/>
            </p14:nvContentPartPr>
            <p14:xfrm>
              <a:off x="7076478" y="1963308"/>
              <a:ext cx="304560" cy="25083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1BBC7B4-C74B-8C14-EEF9-B1FC12D4F9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58478" y="1945314"/>
                <a:ext cx="340200" cy="286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14:cNvPr>
              <p14:cNvContentPartPr/>
              <p14:nvPr/>
            </p14:nvContentPartPr>
            <p14:xfrm>
              <a:off x="7112118" y="2428518"/>
              <a:ext cx="330210" cy="35289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94133" y="2410532"/>
                <a:ext cx="365821" cy="388503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07736D5-65E5-9C2B-1276-FFA905C0C987}"/>
              </a:ext>
            </a:extLst>
          </p:cNvPr>
          <p:cNvGrpSpPr/>
          <p:nvPr/>
        </p:nvGrpSpPr>
        <p:grpSpPr>
          <a:xfrm>
            <a:off x="3555138" y="2045388"/>
            <a:ext cx="1368630" cy="311850"/>
            <a:chOff x="4450492" y="1760259"/>
            <a:chExt cx="182484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14:cNvPr>
                <p14:cNvContentPartPr/>
                <p14:nvPr/>
              </p14:nvContentPartPr>
              <p14:xfrm>
                <a:off x="4470292" y="1902099"/>
                <a:ext cx="1805040" cy="9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52292" y="1884099"/>
                  <a:ext cx="18406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14:cNvPr>
                <p14:cNvContentPartPr/>
                <p14:nvPr/>
              </p14:nvContentPartPr>
              <p14:xfrm>
                <a:off x="4450492" y="1760259"/>
                <a:ext cx="307440" cy="415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32852" y="1742259"/>
                  <a:ext cx="343080" cy="45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B0A74E-8D93-BFFF-550F-C0A6941224AD}"/>
              </a:ext>
            </a:extLst>
          </p:cNvPr>
          <p:cNvGrpSpPr/>
          <p:nvPr/>
        </p:nvGrpSpPr>
        <p:grpSpPr>
          <a:xfrm>
            <a:off x="4340298" y="1462998"/>
            <a:ext cx="1862190" cy="788130"/>
            <a:chOff x="5497372" y="983739"/>
            <a:chExt cx="2482920" cy="10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14:cNvPr>
                <p14:cNvContentPartPr/>
                <p14:nvPr/>
              </p14:nvContentPartPr>
              <p14:xfrm>
                <a:off x="6208732" y="1843419"/>
                <a:ext cx="142560" cy="164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90732" y="1825419"/>
                  <a:ext cx="1782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14:cNvPr>
                <p14:cNvContentPartPr/>
                <p14:nvPr/>
              </p14:nvContentPartPr>
              <p14:xfrm>
                <a:off x="6541732" y="1834059"/>
                <a:ext cx="1386720" cy="101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24092" y="1816419"/>
                  <a:ext cx="14223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14:cNvPr>
                <p14:cNvContentPartPr/>
                <p14:nvPr/>
              </p14:nvContentPartPr>
              <p14:xfrm>
                <a:off x="7825492" y="1785099"/>
                <a:ext cx="154800" cy="249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07852" y="1767459"/>
                  <a:ext cx="190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14:cNvPr>
                <p14:cNvContentPartPr/>
                <p14:nvPr/>
              </p14:nvContentPartPr>
              <p14:xfrm>
                <a:off x="5497372" y="1164099"/>
                <a:ext cx="492840" cy="24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79372" y="1146459"/>
                  <a:ext cx="5284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14:cNvPr>
                <p14:cNvContentPartPr/>
                <p14:nvPr/>
              </p14:nvContentPartPr>
              <p14:xfrm>
                <a:off x="5809852" y="983739"/>
                <a:ext cx="25920" cy="709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91852" y="965739"/>
                  <a:ext cx="61560" cy="74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D38E49D-ACFD-0061-FF54-071125D5422D}"/>
                  </a:ext>
                </a:extLst>
              </p14:cNvPr>
              <p14:cNvContentPartPr/>
              <p14:nvPr/>
            </p14:nvContentPartPr>
            <p14:xfrm>
              <a:off x="679368" y="2128008"/>
              <a:ext cx="539190" cy="3321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D38E49D-ACFD-0061-FF54-071125D5422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1371" y="2109998"/>
                <a:ext cx="574824" cy="367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A6BB04B-7CC0-5A80-6310-A97052D164F1}"/>
                  </a:ext>
                </a:extLst>
              </p14:cNvPr>
              <p14:cNvContentPartPr/>
              <p14:nvPr/>
            </p14:nvContentPartPr>
            <p14:xfrm>
              <a:off x="286518" y="2160678"/>
              <a:ext cx="362880" cy="33831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A6BB04B-7CC0-5A80-6310-A97052D164F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8518" y="2142702"/>
                <a:ext cx="398520" cy="373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0A3E325-1509-B10E-450F-53DFD06342A7}"/>
                  </a:ext>
                </a:extLst>
              </p14:cNvPr>
              <p14:cNvContentPartPr/>
              <p14:nvPr/>
            </p14:nvContentPartPr>
            <p14:xfrm>
              <a:off x="8097348" y="1450578"/>
              <a:ext cx="270" cy="675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0A3E325-1509-B10E-450F-53DFD06342A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83848" y="1432626"/>
                <a:ext cx="27000" cy="103045"/>
              </a:xfrm>
              <a:prstGeom prst="rect">
                <a:avLst/>
              </a:prstGeom>
            </p:spPr>
          </p:pic>
        </mc:Fallback>
      </mc:AlternateContent>
      <p:grpSp>
        <p:nvGrpSpPr>
          <p:cNvPr id="56332" name="Group 56331">
            <a:extLst>
              <a:ext uri="{FF2B5EF4-FFF2-40B4-BE49-F238E27FC236}">
                <a16:creationId xmlns:a16="http://schemas.microsoft.com/office/drawing/2014/main" id="{EEC7536A-4020-342D-E974-57D1D1C21FFD}"/>
              </a:ext>
            </a:extLst>
          </p:cNvPr>
          <p:cNvGrpSpPr/>
          <p:nvPr/>
        </p:nvGrpSpPr>
        <p:grpSpPr>
          <a:xfrm>
            <a:off x="7501998" y="1632288"/>
            <a:ext cx="1524150" cy="557010"/>
            <a:chOff x="9712972" y="1209459"/>
            <a:chExt cx="2032200" cy="74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5AF44F8-D76F-2699-5A32-C8D311EB7E28}"/>
                    </a:ext>
                  </a:extLst>
                </p14:cNvPr>
                <p14:cNvContentPartPr/>
                <p14:nvPr/>
              </p14:nvContentPartPr>
              <p14:xfrm>
                <a:off x="10506772" y="1287219"/>
                <a:ext cx="360" cy="9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5AF44F8-D76F-2699-5A32-C8D311EB7E2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488772" y="1269579"/>
                  <a:ext cx="36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A4EB4E5-19BD-B14A-E2DF-114F3777001C}"/>
                    </a:ext>
                  </a:extLst>
                </p14:cNvPr>
                <p14:cNvContentPartPr/>
                <p14:nvPr/>
              </p14:nvContentPartPr>
              <p14:xfrm>
                <a:off x="10576972" y="1931259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A4EB4E5-19BD-B14A-E2DF-114F3777001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559332" y="191361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9216EF8-3E24-D21C-498F-B42F9383EE61}"/>
                    </a:ext>
                  </a:extLst>
                </p14:cNvPr>
                <p14:cNvContentPartPr/>
                <p14:nvPr/>
              </p14:nvContentPartPr>
              <p14:xfrm>
                <a:off x="10516852" y="1554699"/>
                <a:ext cx="360" cy="110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9216EF8-3E24-D21C-498F-B42F9383EE6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499212" y="1537059"/>
                  <a:ext cx="36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427C149-404E-1D38-D5B6-A5AEEE4E4BED}"/>
                    </a:ext>
                  </a:extLst>
                </p14:cNvPr>
                <p14:cNvContentPartPr/>
                <p14:nvPr/>
              </p14:nvContentPartPr>
              <p14:xfrm>
                <a:off x="10526212" y="1760619"/>
                <a:ext cx="360" cy="77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427C149-404E-1D38-D5B6-A5AEEE4E4B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508572" y="1742979"/>
                  <a:ext cx="36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068E450-CDE8-FB22-DE75-2532AD0114AF}"/>
                    </a:ext>
                  </a:extLst>
                </p14:cNvPr>
                <p14:cNvContentPartPr/>
                <p14:nvPr/>
              </p14:nvContentPartPr>
              <p14:xfrm>
                <a:off x="10556092" y="1951779"/>
                <a:ext cx="16704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068E450-CDE8-FB22-DE75-2532AD0114A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538452" y="1933779"/>
                  <a:ext cx="202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6CC3808-8666-6515-919D-920FABBA105E}"/>
                    </a:ext>
                  </a:extLst>
                </p14:cNvPr>
                <p14:cNvContentPartPr/>
                <p14:nvPr/>
              </p14:nvContentPartPr>
              <p14:xfrm>
                <a:off x="10984852" y="1951779"/>
                <a:ext cx="12348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6CC3808-8666-6515-919D-920FABBA105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967212" y="1933779"/>
                  <a:ext cx="159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5744E65-FBA3-ED73-5C54-1FFA05BF2007}"/>
                    </a:ext>
                  </a:extLst>
                </p14:cNvPr>
                <p14:cNvContentPartPr/>
                <p14:nvPr/>
              </p14:nvContentPartPr>
              <p14:xfrm>
                <a:off x="11390932" y="1938819"/>
                <a:ext cx="14004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5744E65-FBA3-ED73-5C54-1FFA05BF200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373292" y="1921179"/>
                  <a:ext cx="175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65C5D5-A41C-27E7-3C51-8BE8702CF997}"/>
                    </a:ext>
                  </a:extLst>
                </p14:cNvPr>
                <p14:cNvContentPartPr/>
                <p14:nvPr/>
              </p14:nvContentPartPr>
              <p14:xfrm>
                <a:off x="11682172" y="1938819"/>
                <a:ext cx="6300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65C5D5-A41C-27E7-3C51-8BE8702CF99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664532" y="1921179"/>
                  <a:ext cx="98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6323" name="Ink 56322">
                  <a:extLst>
                    <a:ext uri="{FF2B5EF4-FFF2-40B4-BE49-F238E27FC236}">
                      <a16:creationId xmlns:a16="http://schemas.microsoft.com/office/drawing/2014/main" id="{35B03C42-BA70-33C4-4C2C-8303CA921098}"/>
                    </a:ext>
                  </a:extLst>
                </p14:cNvPr>
                <p14:cNvContentPartPr/>
                <p14:nvPr/>
              </p14:nvContentPartPr>
              <p14:xfrm>
                <a:off x="11167732" y="1220259"/>
                <a:ext cx="44640" cy="43200"/>
              </p14:xfrm>
            </p:contentPart>
          </mc:Choice>
          <mc:Fallback xmlns="">
            <p:pic>
              <p:nvPicPr>
                <p:cNvPr id="56323" name="Ink 56322">
                  <a:extLst>
                    <a:ext uri="{FF2B5EF4-FFF2-40B4-BE49-F238E27FC236}">
                      <a16:creationId xmlns:a16="http://schemas.microsoft.com/office/drawing/2014/main" id="{35B03C42-BA70-33C4-4C2C-8303CA92109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149732" y="1202259"/>
                  <a:ext cx="802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6324" name="Ink 56323">
                  <a:extLst>
                    <a:ext uri="{FF2B5EF4-FFF2-40B4-BE49-F238E27FC236}">
                      <a16:creationId xmlns:a16="http://schemas.microsoft.com/office/drawing/2014/main" id="{455B07FE-9708-9926-4FA2-DC539EF3D459}"/>
                    </a:ext>
                  </a:extLst>
                </p14:cNvPr>
                <p14:cNvContentPartPr/>
                <p14:nvPr/>
              </p14:nvContentPartPr>
              <p14:xfrm>
                <a:off x="10889812" y="1443459"/>
                <a:ext cx="25200" cy="20160"/>
              </p14:xfrm>
            </p:contentPart>
          </mc:Choice>
          <mc:Fallback xmlns="">
            <p:pic>
              <p:nvPicPr>
                <p:cNvPr id="56324" name="Ink 56323">
                  <a:extLst>
                    <a:ext uri="{FF2B5EF4-FFF2-40B4-BE49-F238E27FC236}">
                      <a16:creationId xmlns:a16="http://schemas.microsoft.com/office/drawing/2014/main" id="{455B07FE-9708-9926-4FA2-DC539EF3D45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871812" y="1425459"/>
                  <a:ext cx="608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325" name="Ink 56324">
                  <a:extLst>
                    <a:ext uri="{FF2B5EF4-FFF2-40B4-BE49-F238E27FC236}">
                      <a16:creationId xmlns:a16="http://schemas.microsoft.com/office/drawing/2014/main" id="{9F97C677-8BF6-692E-E19D-F6C421EAFB60}"/>
                    </a:ext>
                  </a:extLst>
                </p14:cNvPr>
                <p14:cNvContentPartPr/>
                <p14:nvPr/>
              </p14:nvContentPartPr>
              <p14:xfrm>
                <a:off x="10567972" y="1807419"/>
                <a:ext cx="43920" cy="74160"/>
              </p14:xfrm>
            </p:contentPart>
          </mc:Choice>
          <mc:Fallback xmlns="">
            <p:pic>
              <p:nvPicPr>
                <p:cNvPr id="56325" name="Ink 56324">
                  <a:extLst>
                    <a:ext uri="{FF2B5EF4-FFF2-40B4-BE49-F238E27FC236}">
                      <a16:creationId xmlns:a16="http://schemas.microsoft.com/office/drawing/2014/main" id="{9F97C677-8BF6-692E-E19D-F6C421EAFB6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550332" y="1789779"/>
                  <a:ext cx="79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6326" name="Ink 56325">
                  <a:extLst>
                    <a:ext uri="{FF2B5EF4-FFF2-40B4-BE49-F238E27FC236}">
                      <a16:creationId xmlns:a16="http://schemas.microsoft.com/office/drawing/2014/main" id="{8549CAA8-797C-24A6-7744-C60548B26C35}"/>
                    </a:ext>
                  </a:extLst>
                </p14:cNvPr>
                <p14:cNvContentPartPr/>
                <p14:nvPr/>
              </p14:nvContentPartPr>
              <p14:xfrm>
                <a:off x="10722412" y="1588179"/>
                <a:ext cx="79200" cy="93600"/>
              </p14:xfrm>
            </p:contentPart>
          </mc:Choice>
          <mc:Fallback xmlns="">
            <p:pic>
              <p:nvPicPr>
                <p:cNvPr id="56326" name="Ink 56325">
                  <a:extLst>
                    <a:ext uri="{FF2B5EF4-FFF2-40B4-BE49-F238E27FC236}">
                      <a16:creationId xmlns:a16="http://schemas.microsoft.com/office/drawing/2014/main" id="{8549CAA8-797C-24A6-7744-C60548B26C3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704772" y="1570179"/>
                  <a:ext cx="1148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328" name="Ink 56327">
                  <a:extLst>
                    <a:ext uri="{FF2B5EF4-FFF2-40B4-BE49-F238E27FC236}">
                      <a16:creationId xmlns:a16="http://schemas.microsoft.com/office/drawing/2014/main" id="{BD05ABC1-85BB-AA6B-25B2-58133AFE5E4A}"/>
                    </a:ext>
                  </a:extLst>
                </p14:cNvPr>
                <p14:cNvContentPartPr/>
                <p14:nvPr/>
              </p14:nvContentPartPr>
              <p14:xfrm>
                <a:off x="9712972" y="1209459"/>
                <a:ext cx="57600" cy="43920"/>
              </p14:xfrm>
            </p:contentPart>
          </mc:Choice>
          <mc:Fallback xmlns="">
            <p:pic>
              <p:nvPicPr>
                <p:cNvPr id="56328" name="Ink 56327">
                  <a:extLst>
                    <a:ext uri="{FF2B5EF4-FFF2-40B4-BE49-F238E27FC236}">
                      <a16:creationId xmlns:a16="http://schemas.microsoft.com/office/drawing/2014/main" id="{BD05ABC1-85BB-AA6B-25B2-58133AFE5E4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695332" y="1191819"/>
                  <a:ext cx="932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329" name="Ink 56328">
                  <a:extLst>
                    <a:ext uri="{FF2B5EF4-FFF2-40B4-BE49-F238E27FC236}">
                      <a16:creationId xmlns:a16="http://schemas.microsoft.com/office/drawing/2014/main" id="{AD4543A6-F7A7-6015-A217-8F831057C454}"/>
                    </a:ext>
                  </a:extLst>
                </p14:cNvPr>
                <p14:cNvContentPartPr/>
                <p14:nvPr/>
              </p14:nvContentPartPr>
              <p14:xfrm>
                <a:off x="9935092" y="1461099"/>
                <a:ext cx="22680" cy="22320"/>
              </p14:xfrm>
            </p:contentPart>
          </mc:Choice>
          <mc:Fallback xmlns="">
            <p:pic>
              <p:nvPicPr>
                <p:cNvPr id="56329" name="Ink 56328">
                  <a:extLst>
                    <a:ext uri="{FF2B5EF4-FFF2-40B4-BE49-F238E27FC236}">
                      <a16:creationId xmlns:a16="http://schemas.microsoft.com/office/drawing/2014/main" id="{AD4543A6-F7A7-6015-A217-8F831057C45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917092" y="1443459"/>
                  <a:ext cx="583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330" name="Ink 56329">
                  <a:extLst>
                    <a:ext uri="{FF2B5EF4-FFF2-40B4-BE49-F238E27FC236}">
                      <a16:creationId xmlns:a16="http://schemas.microsoft.com/office/drawing/2014/main" id="{DA075612-CEC6-E7FA-B815-DEFA60006955}"/>
                    </a:ext>
                  </a:extLst>
                </p14:cNvPr>
                <p14:cNvContentPartPr/>
                <p14:nvPr/>
              </p14:nvContentPartPr>
              <p14:xfrm>
                <a:off x="10142092" y="1672419"/>
                <a:ext cx="259920" cy="174240"/>
              </p14:xfrm>
            </p:contentPart>
          </mc:Choice>
          <mc:Fallback xmlns="">
            <p:pic>
              <p:nvPicPr>
                <p:cNvPr id="56330" name="Ink 56329">
                  <a:extLst>
                    <a:ext uri="{FF2B5EF4-FFF2-40B4-BE49-F238E27FC236}">
                      <a16:creationId xmlns:a16="http://schemas.microsoft.com/office/drawing/2014/main" id="{DA075612-CEC6-E7FA-B815-DEFA6000695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124452" y="1654779"/>
                  <a:ext cx="2955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6331" name="Ink 56330">
                  <a:extLst>
                    <a:ext uri="{FF2B5EF4-FFF2-40B4-BE49-F238E27FC236}">
                      <a16:creationId xmlns:a16="http://schemas.microsoft.com/office/drawing/2014/main" id="{55395EC9-25FA-0F8E-40B9-25181447CAAC}"/>
                    </a:ext>
                  </a:extLst>
                </p14:cNvPr>
                <p14:cNvContentPartPr/>
                <p14:nvPr/>
              </p14:nvContentPartPr>
              <p14:xfrm>
                <a:off x="10401652" y="1846299"/>
                <a:ext cx="360" cy="360"/>
              </p14:xfrm>
            </p:contentPart>
          </mc:Choice>
          <mc:Fallback xmlns="">
            <p:pic>
              <p:nvPicPr>
                <p:cNvPr id="56331" name="Ink 56330">
                  <a:extLst>
                    <a:ext uri="{FF2B5EF4-FFF2-40B4-BE49-F238E27FC236}">
                      <a16:creationId xmlns:a16="http://schemas.microsoft.com/office/drawing/2014/main" id="{55395EC9-25FA-0F8E-40B9-25181447CAA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384012" y="182865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60" name="Group 56359">
            <a:extLst>
              <a:ext uri="{FF2B5EF4-FFF2-40B4-BE49-F238E27FC236}">
                <a16:creationId xmlns:a16="http://schemas.microsoft.com/office/drawing/2014/main" id="{EECEB609-46F9-EAD6-E4A0-E4491D9791DD}"/>
              </a:ext>
            </a:extLst>
          </p:cNvPr>
          <p:cNvGrpSpPr/>
          <p:nvPr/>
        </p:nvGrpSpPr>
        <p:grpSpPr>
          <a:xfrm>
            <a:off x="7784958" y="1537248"/>
            <a:ext cx="1157220" cy="704430"/>
            <a:chOff x="10090252" y="1082739"/>
            <a:chExt cx="1542960" cy="93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6356" name="Ink 56355">
                  <a:extLst>
                    <a:ext uri="{FF2B5EF4-FFF2-40B4-BE49-F238E27FC236}">
                      <a16:creationId xmlns:a16="http://schemas.microsoft.com/office/drawing/2014/main" id="{A8C549C3-D29D-CD74-0335-BEC73F086D1D}"/>
                    </a:ext>
                  </a:extLst>
                </p14:cNvPr>
                <p14:cNvContentPartPr/>
                <p14:nvPr/>
              </p14:nvContentPartPr>
              <p14:xfrm>
                <a:off x="10551412" y="1915059"/>
                <a:ext cx="21240" cy="30600"/>
              </p14:xfrm>
            </p:contentPart>
          </mc:Choice>
          <mc:Fallback xmlns="">
            <p:pic>
              <p:nvPicPr>
                <p:cNvPr id="56356" name="Ink 56355">
                  <a:extLst>
                    <a:ext uri="{FF2B5EF4-FFF2-40B4-BE49-F238E27FC236}">
                      <a16:creationId xmlns:a16="http://schemas.microsoft.com/office/drawing/2014/main" id="{A8C549C3-D29D-CD74-0335-BEC73F086D1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533772" y="1897419"/>
                  <a:ext cx="568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357" name="Ink 56356">
                  <a:extLst>
                    <a:ext uri="{FF2B5EF4-FFF2-40B4-BE49-F238E27FC236}">
                      <a16:creationId xmlns:a16="http://schemas.microsoft.com/office/drawing/2014/main" id="{040B7517-4E27-9913-D6A5-B3330F25A683}"/>
                    </a:ext>
                  </a:extLst>
                </p14:cNvPr>
                <p14:cNvContentPartPr/>
                <p14:nvPr/>
              </p14:nvContentPartPr>
              <p14:xfrm>
                <a:off x="10513612" y="1523739"/>
                <a:ext cx="1119600" cy="498240"/>
              </p14:xfrm>
            </p:contentPart>
          </mc:Choice>
          <mc:Fallback xmlns="">
            <p:pic>
              <p:nvPicPr>
                <p:cNvPr id="56357" name="Ink 56356">
                  <a:extLst>
                    <a:ext uri="{FF2B5EF4-FFF2-40B4-BE49-F238E27FC236}">
                      <a16:creationId xmlns:a16="http://schemas.microsoft.com/office/drawing/2014/main" id="{040B7517-4E27-9913-D6A5-B3330F25A68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495612" y="1505739"/>
                  <a:ext cx="115524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359" name="Ink 56358">
                  <a:extLst>
                    <a:ext uri="{FF2B5EF4-FFF2-40B4-BE49-F238E27FC236}">
                      <a16:creationId xmlns:a16="http://schemas.microsoft.com/office/drawing/2014/main" id="{39AECE14-7E5D-3532-945B-89884E654D2E}"/>
                    </a:ext>
                  </a:extLst>
                </p14:cNvPr>
                <p14:cNvContentPartPr/>
                <p14:nvPr/>
              </p14:nvContentPartPr>
              <p14:xfrm>
                <a:off x="10090252" y="1082739"/>
                <a:ext cx="425160" cy="866880"/>
              </p14:xfrm>
            </p:contentPart>
          </mc:Choice>
          <mc:Fallback xmlns="">
            <p:pic>
              <p:nvPicPr>
                <p:cNvPr id="56359" name="Ink 56358">
                  <a:extLst>
                    <a:ext uri="{FF2B5EF4-FFF2-40B4-BE49-F238E27FC236}">
                      <a16:creationId xmlns:a16="http://schemas.microsoft.com/office/drawing/2014/main" id="{39AECE14-7E5D-3532-945B-89884E654D2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072252" y="1064739"/>
                  <a:ext cx="460800" cy="90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64" name="Group 56363">
            <a:extLst>
              <a:ext uri="{FF2B5EF4-FFF2-40B4-BE49-F238E27FC236}">
                <a16:creationId xmlns:a16="http://schemas.microsoft.com/office/drawing/2014/main" id="{A6A65532-4289-3DF7-C92F-CBE6F3130BBC}"/>
              </a:ext>
            </a:extLst>
          </p:cNvPr>
          <p:cNvGrpSpPr/>
          <p:nvPr/>
        </p:nvGrpSpPr>
        <p:grpSpPr>
          <a:xfrm>
            <a:off x="8177349" y="2208124"/>
            <a:ext cx="756540" cy="315090"/>
            <a:chOff x="10613440" y="1977240"/>
            <a:chExt cx="1008720" cy="4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361" name="Ink 56360">
                  <a:extLst>
                    <a:ext uri="{FF2B5EF4-FFF2-40B4-BE49-F238E27FC236}">
                      <a16:creationId xmlns:a16="http://schemas.microsoft.com/office/drawing/2014/main" id="{FB1EFF04-6FA5-3A62-565C-CE6B57F85AB0}"/>
                    </a:ext>
                  </a:extLst>
                </p14:cNvPr>
                <p14:cNvContentPartPr/>
                <p14:nvPr/>
              </p14:nvContentPartPr>
              <p14:xfrm>
                <a:off x="10613440" y="1977240"/>
                <a:ext cx="999000" cy="327600"/>
              </p14:xfrm>
            </p:contentPart>
          </mc:Choice>
          <mc:Fallback xmlns="">
            <p:pic>
              <p:nvPicPr>
                <p:cNvPr id="56361" name="Ink 56360">
                  <a:extLst>
                    <a:ext uri="{FF2B5EF4-FFF2-40B4-BE49-F238E27FC236}">
                      <a16:creationId xmlns:a16="http://schemas.microsoft.com/office/drawing/2014/main" id="{FB1EFF04-6FA5-3A62-565C-CE6B57F85AB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595800" y="1959600"/>
                  <a:ext cx="10346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362" name="Ink 56361">
                  <a:extLst>
                    <a:ext uri="{FF2B5EF4-FFF2-40B4-BE49-F238E27FC236}">
                      <a16:creationId xmlns:a16="http://schemas.microsoft.com/office/drawing/2014/main" id="{AC712BE1-043D-893E-9334-490013490550}"/>
                    </a:ext>
                  </a:extLst>
                </p14:cNvPr>
                <p14:cNvContentPartPr/>
                <p14:nvPr/>
              </p14:nvContentPartPr>
              <p14:xfrm>
                <a:off x="11454400" y="2214120"/>
                <a:ext cx="167760" cy="183240"/>
              </p14:xfrm>
            </p:contentPart>
          </mc:Choice>
          <mc:Fallback xmlns="">
            <p:pic>
              <p:nvPicPr>
                <p:cNvPr id="56362" name="Ink 56361">
                  <a:extLst>
                    <a:ext uri="{FF2B5EF4-FFF2-40B4-BE49-F238E27FC236}">
                      <a16:creationId xmlns:a16="http://schemas.microsoft.com/office/drawing/2014/main" id="{AC712BE1-043D-893E-9334-49001349055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436760" y="2196120"/>
                  <a:ext cx="203400" cy="21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6363" name="Ink 56362">
                <a:extLst>
                  <a:ext uri="{FF2B5EF4-FFF2-40B4-BE49-F238E27FC236}">
                    <a16:creationId xmlns:a16="http://schemas.microsoft.com/office/drawing/2014/main" id="{6B439C25-6E38-FFF2-D2E3-F37F3F7BEA35}"/>
                  </a:ext>
                </a:extLst>
              </p14:cNvPr>
              <p14:cNvContentPartPr/>
              <p14:nvPr/>
            </p14:nvContentPartPr>
            <p14:xfrm>
              <a:off x="8107959" y="1361944"/>
              <a:ext cx="330210" cy="732780"/>
            </p14:xfrm>
          </p:contentPart>
        </mc:Choice>
        <mc:Fallback xmlns="">
          <p:pic>
            <p:nvPicPr>
              <p:cNvPr id="56363" name="Ink 56362">
                <a:extLst>
                  <a:ext uri="{FF2B5EF4-FFF2-40B4-BE49-F238E27FC236}">
                    <a16:creationId xmlns:a16="http://schemas.microsoft.com/office/drawing/2014/main" id="{6B439C25-6E38-FFF2-D2E3-F37F3F7BEA3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089974" y="1343940"/>
                <a:ext cx="365821" cy="768429"/>
              </a:xfrm>
              <a:prstGeom prst="rect">
                <a:avLst/>
              </a:prstGeom>
            </p:spPr>
          </p:pic>
        </mc:Fallback>
      </mc:AlternateContent>
      <p:grpSp>
        <p:nvGrpSpPr>
          <p:cNvPr id="56395" name="Group 56394">
            <a:extLst>
              <a:ext uri="{FF2B5EF4-FFF2-40B4-BE49-F238E27FC236}">
                <a16:creationId xmlns:a16="http://schemas.microsoft.com/office/drawing/2014/main" id="{8B20CA5C-EC72-85E1-BE52-3E3A3A09F0EA}"/>
              </a:ext>
            </a:extLst>
          </p:cNvPr>
          <p:cNvGrpSpPr/>
          <p:nvPr/>
        </p:nvGrpSpPr>
        <p:grpSpPr>
          <a:xfrm>
            <a:off x="454188" y="1730568"/>
            <a:ext cx="1670760" cy="1183950"/>
            <a:chOff x="315892" y="1340499"/>
            <a:chExt cx="2227680" cy="157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64F13AD-E5B6-F49F-3216-12540880F767}"/>
                    </a:ext>
                  </a:extLst>
                </p14:cNvPr>
                <p14:cNvContentPartPr/>
                <p14:nvPr/>
              </p14:nvContentPartPr>
              <p14:xfrm>
                <a:off x="2204452" y="2421579"/>
                <a:ext cx="338760" cy="497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64F13AD-E5B6-F49F-3216-12540880F76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186452" y="2403939"/>
                  <a:ext cx="37440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93A5C0F-241C-8410-20DD-3C61230A538C}"/>
                    </a:ext>
                  </a:extLst>
                </p14:cNvPr>
                <p14:cNvContentPartPr/>
                <p14:nvPr/>
              </p14:nvContentPartPr>
              <p14:xfrm>
                <a:off x="2244772" y="2661699"/>
                <a:ext cx="298800" cy="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93A5C0F-241C-8410-20DD-3C61230A538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227132" y="2643699"/>
                  <a:ext cx="3344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E6F8E1A-FE2E-296D-D585-0E4CFFF69746}"/>
                    </a:ext>
                  </a:extLst>
                </p14:cNvPr>
                <p14:cNvContentPartPr/>
                <p14:nvPr/>
              </p14:nvContentPartPr>
              <p14:xfrm>
                <a:off x="501292" y="1340499"/>
                <a:ext cx="70200" cy="993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E6F8E1A-FE2E-296D-D585-0E4CFFF6974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83652" y="1322859"/>
                  <a:ext cx="105840" cy="10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18122D3-C577-1042-6EB2-BFD59ED802F4}"/>
                    </a:ext>
                  </a:extLst>
                </p14:cNvPr>
                <p14:cNvContentPartPr/>
                <p14:nvPr/>
              </p14:nvContentPartPr>
              <p14:xfrm>
                <a:off x="571492" y="2314659"/>
                <a:ext cx="1033200" cy="16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18122D3-C577-1042-6EB2-BFD59ED802F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53492" y="2297019"/>
                  <a:ext cx="10688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5964887-B031-DF36-0D7A-44842A25BA5D}"/>
                    </a:ext>
                  </a:extLst>
                </p14:cNvPr>
                <p14:cNvContentPartPr/>
                <p14:nvPr/>
              </p14:nvContentPartPr>
              <p14:xfrm>
                <a:off x="1391572" y="2199819"/>
                <a:ext cx="198360" cy="295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5964887-B031-DF36-0D7A-44842A25BA5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373572" y="2181819"/>
                  <a:ext cx="23400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A62E1A-B935-E0FB-50D5-0BEA1FA28AE7}"/>
                    </a:ext>
                  </a:extLst>
                </p14:cNvPr>
                <p14:cNvContentPartPr/>
                <p14:nvPr/>
              </p14:nvContentPartPr>
              <p14:xfrm>
                <a:off x="315892" y="1433019"/>
                <a:ext cx="182880" cy="257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3A62E1A-B935-E0FB-50D5-0BEA1FA28AE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98252" y="1415019"/>
                  <a:ext cx="2185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8F358FD-99B7-DBE2-7E07-CE6FDDA651D7}"/>
                    </a:ext>
                  </a:extLst>
                </p14:cNvPr>
                <p14:cNvContentPartPr/>
                <p14:nvPr/>
              </p14:nvContentPartPr>
              <p14:xfrm>
                <a:off x="502732" y="1415739"/>
                <a:ext cx="169920" cy="162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8F358FD-99B7-DBE2-7E07-CE6FDDA651D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85092" y="1398099"/>
                  <a:ext cx="2055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6394" name="Ink 56393">
                  <a:extLst>
                    <a:ext uri="{FF2B5EF4-FFF2-40B4-BE49-F238E27FC236}">
                      <a16:creationId xmlns:a16="http://schemas.microsoft.com/office/drawing/2014/main" id="{3034355A-348B-0B6E-D7C5-650DCFB0A5A9}"/>
                    </a:ext>
                  </a:extLst>
                </p14:cNvPr>
                <p14:cNvContentPartPr/>
                <p14:nvPr/>
              </p14:nvContentPartPr>
              <p14:xfrm>
                <a:off x="1713520" y="2314560"/>
                <a:ext cx="177480" cy="284760"/>
              </p14:xfrm>
            </p:contentPart>
          </mc:Choice>
          <mc:Fallback xmlns="">
            <p:pic>
              <p:nvPicPr>
                <p:cNvPr id="56394" name="Ink 56393">
                  <a:extLst>
                    <a:ext uri="{FF2B5EF4-FFF2-40B4-BE49-F238E27FC236}">
                      <a16:creationId xmlns:a16="http://schemas.microsoft.com/office/drawing/2014/main" id="{3034355A-348B-0B6E-D7C5-650DCFB0A5A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695520" y="2296560"/>
                  <a:ext cx="213120" cy="32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56396" name="Ink 56395">
                <a:extLst>
                  <a:ext uri="{FF2B5EF4-FFF2-40B4-BE49-F238E27FC236}">
                    <a16:creationId xmlns:a16="http://schemas.microsoft.com/office/drawing/2014/main" id="{3CB36DB0-E077-9291-F37B-A31CE65C2614}"/>
                  </a:ext>
                </a:extLst>
              </p14:cNvPr>
              <p14:cNvContentPartPr/>
              <p14:nvPr/>
            </p14:nvContentPartPr>
            <p14:xfrm>
              <a:off x="628689" y="1480744"/>
              <a:ext cx="120960" cy="153090"/>
            </p14:xfrm>
          </p:contentPart>
        </mc:Choice>
        <mc:Fallback xmlns="">
          <p:pic>
            <p:nvPicPr>
              <p:cNvPr id="56396" name="Ink 56395">
                <a:extLst>
                  <a:ext uri="{FF2B5EF4-FFF2-40B4-BE49-F238E27FC236}">
                    <a16:creationId xmlns:a16="http://schemas.microsoft.com/office/drawing/2014/main" id="{3CB36DB0-E077-9291-F37B-A31CE65C2614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610742" y="1462733"/>
                <a:ext cx="156494" cy="1887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6397" name="Ink 56396">
                <a:extLst>
                  <a:ext uri="{FF2B5EF4-FFF2-40B4-BE49-F238E27FC236}">
                    <a16:creationId xmlns:a16="http://schemas.microsoft.com/office/drawing/2014/main" id="{44DAAB20-F9B4-1923-0E81-3512BD9C4A3C}"/>
                  </a:ext>
                </a:extLst>
              </p14:cNvPr>
              <p14:cNvContentPartPr/>
              <p14:nvPr/>
            </p14:nvContentPartPr>
            <p14:xfrm>
              <a:off x="9070509" y="1799614"/>
              <a:ext cx="84780" cy="179550"/>
            </p14:xfrm>
          </p:contentPart>
        </mc:Choice>
        <mc:Fallback xmlns="">
          <p:pic>
            <p:nvPicPr>
              <p:cNvPr id="56397" name="Ink 56396">
                <a:extLst>
                  <a:ext uri="{FF2B5EF4-FFF2-40B4-BE49-F238E27FC236}">
                    <a16:creationId xmlns:a16="http://schemas.microsoft.com/office/drawing/2014/main" id="{44DAAB20-F9B4-1923-0E81-3512BD9C4A3C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9052623" y="1781623"/>
                <a:ext cx="120194" cy="215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56398" name="Ink 56397">
                <a:extLst>
                  <a:ext uri="{FF2B5EF4-FFF2-40B4-BE49-F238E27FC236}">
                    <a16:creationId xmlns:a16="http://schemas.microsoft.com/office/drawing/2014/main" id="{20916EB1-EF94-01F3-05FD-E25ED24CA9B6}"/>
                  </a:ext>
                </a:extLst>
              </p14:cNvPr>
              <p14:cNvContentPartPr/>
              <p14:nvPr/>
            </p14:nvContentPartPr>
            <p14:xfrm>
              <a:off x="7750479" y="1233964"/>
              <a:ext cx="116100" cy="154710"/>
            </p14:xfrm>
          </p:contentPart>
        </mc:Choice>
        <mc:Fallback xmlns="">
          <p:pic>
            <p:nvPicPr>
              <p:cNvPr id="56398" name="Ink 56397">
                <a:extLst>
                  <a:ext uri="{FF2B5EF4-FFF2-40B4-BE49-F238E27FC236}">
                    <a16:creationId xmlns:a16="http://schemas.microsoft.com/office/drawing/2014/main" id="{20916EB1-EF94-01F3-05FD-E25ED24CA9B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732507" y="1216016"/>
                <a:ext cx="151685" cy="190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56399" name="Ink 56398">
                <a:extLst>
                  <a:ext uri="{FF2B5EF4-FFF2-40B4-BE49-F238E27FC236}">
                    <a16:creationId xmlns:a16="http://schemas.microsoft.com/office/drawing/2014/main" id="{A942C5CD-2136-6D23-AE80-537426A8BF75}"/>
                  </a:ext>
                </a:extLst>
              </p14:cNvPr>
              <p14:cNvContentPartPr/>
              <p14:nvPr/>
            </p14:nvContentPartPr>
            <p14:xfrm>
              <a:off x="8556969" y="1237474"/>
              <a:ext cx="270" cy="162810"/>
            </p14:xfrm>
          </p:contentPart>
        </mc:Choice>
        <mc:Fallback xmlns="">
          <p:pic>
            <p:nvPicPr>
              <p:cNvPr id="56399" name="Ink 56398">
                <a:extLst>
                  <a:ext uri="{FF2B5EF4-FFF2-40B4-BE49-F238E27FC236}">
                    <a16:creationId xmlns:a16="http://schemas.microsoft.com/office/drawing/2014/main" id="{A942C5CD-2136-6D23-AE80-537426A8BF75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8543469" y="1219464"/>
                <a:ext cx="27000" cy="198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56400" name="Ink 56399">
                <a:extLst>
                  <a:ext uri="{FF2B5EF4-FFF2-40B4-BE49-F238E27FC236}">
                    <a16:creationId xmlns:a16="http://schemas.microsoft.com/office/drawing/2014/main" id="{7E7ED71A-71ED-53B1-8859-7509AB61D99A}"/>
                  </a:ext>
                </a:extLst>
              </p14:cNvPr>
              <p14:cNvContentPartPr/>
              <p14:nvPr/>
            </p14:nvContentPartPr>
            <p14:xfrm>
              <a:off x="9035409" y="2504584"/>
              <a:ext cx="2160" cy="180900"/>
            </p14:xfrm>
          </p:contentPart>
        </mc:Choice>
        <mc:Fallback xmlns="">
          <p:pic>
            <p:nvPicPr>
              <p:cNvPr id="56400" name="Ink 56399">
                <a:extLst>
                  <a:ext uri="{FF2B5EF4-FFF2-40B4-BE49-F238E27FC236}">
                    <a16:creationId xmlns:a16="http://schemas.microsoft.com/office/drawing/2014/main" id="{7E7ED71A-71ED-53B1-8859-7509AB61D99A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9017409" y="2486602"/>
                <a:ext cx="37800" cy="216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56401" name="Ink 56400">
                <a:extLst>
                  <a:ext uri="{FF2B5EF4-FFF2-40B4-BE49-F238E27FC236}">
                    <a16:creationId xmlns:a16="http://schemas.microsoft.com/office/drawing/2014/main" id="{DD976783-3092-86CD-767A-688737B2300F}"/>
                  </a:ext>
                </a:extLst>
              </p14:cNvPr>
              <p14:cNvContentPartPr/>
              <p14:nvPr/>
            </p14:nvContentPartPr>
            <p14:xfrm>
              <a:off x="1299639" y="1926244"/>
              <a:ext cx="54810" cy="155520"/>
            </p14:xfrm>
          </p:contentPart>
        </mc:Choice>
        <mc:Fallback xmlns="">
          <p:pic>
            <p:nvPicPr>
              <p:cNvPr id="56401" name="Ink 56400">
                <a:extLst>
                  <a:ext uri="{FF2B5EF4-FFF2-40B4-BE49-F238E27FC236}">
                    <a16:creationId xmlns:a16="http://schemas.microsoft.com/office/drawing/2014/main" id="{DD976783-3092-86CD-767A-688737B2300F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1281609" y="1908244"/>
                <a:ext cx="90509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56402" name="Ink 56401">
                <a:extLst>
                  <a:ext uri="{FF2B5EF4-FFF2-40B4-BE49-F238E27FC236}">
                    <a16:creationId xmlns:a16="http://schemas.microsoft.com/office/drawing/2014/main" id="{99EA169B-D146-0C6D-7CF0-7A15928C2524}"/>
                  </a:ext>
                </a:extLst>
              </p14:cNvPr>
              <p14:cNvContentPartPr/>
              <p14:nvPr/>
            </p14:nvContentPartPr>
            <p14:xfrm>
              <a:off x="285519" y="1837144"/>
              <a:ext cx="43470" cy="196020"/>
            </p14:xfrm>
          </p:contentPart>
        </mc:Choice>
        <mc:Fallback xmlns="">
          <p:pic>
            <p:nvPicPr>
              <p:cNvPr id="56402" name="Ink 56401">
                <a:extLst>
                  <a:ext uri="{FF2B5EF4-FFF2-40B4-BE49-F238E27FC236}">
                    <a16:creationId xmlns:a16="http://schemas.microsoft.com/office/drawing/2014/main" id="{99EA169B-D146-0C6D-7CF0-7A15928C252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67556" y="1819161"/>
                <a:ext cx="79036" cy="23162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3">
            <a:extLst>
              <a:ext uri="{FF2B5EF4-FFF2-40B4-BE49-F238E27FC236}">
                <a16:creationId xmlns:a16="http://schemas.microsoft.com/office/drawing/2014/main" id="{AAF7B590-4784-3FB8-C4A7-CBFA1ED6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72" y="32221"/>
            <a:ext cx="8036175" cy="15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Only freedom:</a:t>
            </a:r>
          </a:p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AB can report their measurement along any axes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4399389-4A86-609A-99BA-BD093AC0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91" y="6243120"/>
            <a:ext cx="7654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The ‘quantum’ reveals itself through statistics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82A0C-B4FA-E332-A218-71A0273E7BB8}"/>
              </a:ext>
            </a:extLst>
          </p:cNvPr>
          <p:cNvSpPr txBox="1"/>
          <p:nvPr/>
        </p:nvSpPr>
        <p:spPr>
          <a:xfrm>
            <a:off x="1664473" y="3276600"/>
            <a:ext cx="7250703" cy="17173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Alice reports 0’s along the black ais (VH photons)</a:t>
            </a:r>
          </a:p>
          <a:p>
            <a:pPr algn="l">
              <a:buNone/>
            </a:pPr>
            <a:r>
              <a:rPr lang="en-US" dirty="0"/>
              <a:t>1’s along the red axis</a:t>
            </a:r>
          </a:p>
          <a:p>
            <a:pPr algn="l">
              <a:buNone/>
            </a:pPr>
            <a:r>
              <a:rPr lang="en-US" dirty="0"/>
              <a:t>Bob reports 0’s along the blue axis</a:t>
            </a:r>
            <a:br>
              <a:rPr lang="en-US" dirty="0"/>
            </a:br>
            <a:r>
              <a:rPr lang="en-US" dirty="0"/>
              <a:t>1’s along the green axis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6900E7-4ACA-628A-9D60-3EAFDE009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4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1413"/>
    </mc:Choice>
    <mc:Fallback xmlns="">
      <p:transition advClick="0" advTm="9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F05422-4E00-86F0-0B1D-B6BDB3E1565F}"/>
                  </a:ext>
                </a:extLst>
              </p14:cNvPr>
              <p14:cNvContentPartPr/>
              <p14:nvPr/>
            </p14:nvContentPartPr>
            <p14:xfrm>
              <a:off x="1729668" y="2096418"/>
              <a:ext cx="267030" cy="3007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F05422-4E00-86F0-0B1D-B6BDB3E156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11674" y="2078429"/>
                <a:ext cx="302658" cy="3363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1BBC7B4-C74B-8C14-EEF9-B1FC12D4F9D4}"/>
                  </a:ext>
                </a:extLst>
              </p14:cNvPr>
              <p14:cNvContentPartPr/>
              <p14:nvPr/>
            </p14:nvContentPartPr>
            <p14:xfrm>
              <a:off x="7076478" y="1963308"/>
              <a:ext cx="304560" cy="25083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1BBC7B4-C74B-8C14-EEF9-B1FC12D4F9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58478" y="1945314"/>
                <a:ext cx="340200" cy="286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14:cNvPr>
              <p14:cNvContentPartPr/>
              <p14:nvPr/>
            </p14:nvContentPartPr>
            <p14:xfrm>
              <a:off x="7112118" y="2428518"/>
              <a:ext cx="330210" cy="35289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ABA56E9-FC63-FC20-41BB-72831E9706A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94133" y="2410532"/>
                <a:ext cx="365821" cy="388503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07736D5-65E5-9C2B-1276-FFA905C0C987}"/>
              </a:ext>
            </a:extLst>
          </p:cNvPr>
          <p:cNvGrpSpPr/>
          <p:nvPr/>
        </p:nvGrpSpPr>
        <p:grpSpPr>
          <a:xfrm>
            <a:off x="3555138" y="2045388"/>
            <a:ext cx="1368630" cy="311850"/>
            <a:chOff x="4450492" y="1760259"/>
            <a:chExt cx="182484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14:cNvPr>
                <p14:cNvContentPartPr/>
                <p14:nvPr/>
              </p14:nvContentPartPr>
              <p14:xfrm>
                <a:off x="4470292" y="1902099"/>
                <a:ext cx="1805040" cy="9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E275B4C-71B5-3F3F-EBB9-06323D7957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52292" y="1884099"/>
                  <a:ext cx="18406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14:cNvPr>
                <p14:cNvContentPartPr/>
                <p14:nvPr/>
              </p14:nvContentPartPr>
              <p14:xfrm>
                <a:off x="4450492" y="1760259"/>
                <a:ext cx="307440" cy="415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F41FE2-6569-C46D-554A-336D0B2CF35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32852" y="1742259"/>
                  <a:ext cx="343080" cy="45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B0A74E-8D93-BFFF-550F-C0A6941224AD}"/>
              </a:ext>
            </a:extLst>
          </p:cNvPr>
          <p:cNvGrpSpPr/>
          <p:nvPr/>
        </p:nvGrpSpPr>
        <p:grpSpPr>
          <a:xfrm>
            <a:off x="4340298" y="1462998"/>
            <a:ext cx="1862190" cy="788130"/>
            <a:chOff x="5497372" y="983739"/>
            <a:chExt cx="2482920" cy="10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14:cNvPr>
                <p14:cNvContentPartPr/>
                <p14:nvPr/>
              </p14:nvContentPartPr>
              <p14:xfrm>
                <a:off x="6208732" y="1843419"/>
                <a:ext cx="142560" cy="164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EBE0EFE-DF49-2E2C-0DF4-633EC66A6DA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90732" y="1825419"/>
                  <a:ext cx="1782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14:cNvPr>
                <p14:cNvContentPartPr/>
                <p14:nvPr/>
              </p14:nvContentPartPr>
              <p14:xfrm>
                <a:off x="6541732" y="1834059"/>
                <a:ext cx="1386720" cy="101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E27F9EF-4E59-A0FF-FA9C-C8871FBDBE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24092" y="1816419"/>
                  <a:ext cx="14223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14:cNvPr>
                <p14:cNvContentPartPr/>
                <p14:nvPr/>
              </p14:nvContentPartPr>
              <p14:xfrm>
                <a:off x="7825492" y="1785099"/>
                <a:ext cx="154800" cy="249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0E1098-04D6-2C83-721D-D630E43536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07852" y="1767459"/>
                  <a:ext cx="19044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14:cNvPr>
                <p14:cNvContentPartPr/>
                <p14:nvPr/>
              </p14:nvContentPartPr>
              <p14:xfrm>
                <a:off x="5497372" y="1164099"/>
                <a:ext cx="492840" cy="249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D0662C3-8EC9-32D8-EE4D-5B20992C8C8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79372" y="1146459"/>
                  <a:ext cx="5284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14:cNvPr>
                <p14:cNvContentPartPr/>
                <p14:nvPr/>
              </p14:nvContentPartPr>
              <p14:xfrm>
                <a:off x="5809852" y="983739"/>
                <a:ext cx="25920" cy="709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E6D415-771F-B6EB-DA60-F5F51DDCC4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91852" y="965739"/>
                  <a:ext cx="61560" cy="74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D38E49D-ACFD-0061-FF54-071125D5422D}"/>
                  </a:ext>
                </a:extLst>
              </p14:cNvPr>
              <p14:cNvContentPartPr/>
              <p14:nvPr/>
            </p14:nvContentPartPr>
            <p14:xfrm>
              <a:off x="679368" y="2128008"/>
              <a:ext cx="539190" cy="3321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D38E49D-ACFD-0061-FF54-071125D5422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1371" y="2109998"/>
                <a:ext cx="574824" cy="367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A6BB04B-7CC0-5A80-6310-A97052D164F1}"/>
                  </a:ext>
                </a:extLst>
              </p14:cNvPr>
              <p14:cNvContentPartPr/>
              <p14:nvPr/>
            </p14:nvContentPartPr>
            <p14:xfrm>
              <a:off x="286518" y="2160678"/>
              <a:ext cx="362880" cy="33831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A6BB04B-7CC0-5A80-6310-A97052D164F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8518" y="2142702"/>
                <a:ext cx="398520" cy="373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0A3E325-1509-B10E-450F-53DFD06342A7}"/>
                  </a:ext>
                </a:extLst>
              </p14:cNvPr>
              <p14:cNvContentPartPr/>
              <p14:nvPr/>
            </p14:nvContentPartPr>
            <p14:xfrm>
              <a:off x="8097348" y="1450578"/>
              <a:ext cx="270" cy="675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0A3E325-1509-B10E-450F-53DFD06342A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083848" y="1432626"/>
                <a:ext cx="27000" cy="103045"/>
              </a:xfrm>
              <a:prstGeom prst="rect">
                <a:avLst/>
              </a:prstGeom>
            </p:spPr>
          </p:pic>
        </mc:Fallback>
      </mc:AlternateContent>
      <p:grpSp>
        <p:nvGrpSpPr>
          <p:cNvPr id="56332" name="Group 56331">
            <a:extLst>
              <a:ext uri="{FF2B5EF4-FFF2-40B4-BE49-F238E27FC236}">
                <a16:creationId xmlns:a16="http://schemas.microsoft.com/office/drawing/2014/main" id="{EEC7536A-4020-342D-E974-57D1D1C21FFD}"/>
              </a:ext>
            </a:extLst>
          </p:cNvPr>
          <p:cNvGrpSpPr/>
          <p:nvPr/>
        </p:nvGrpSpPr>
        <p:grpSpPr>
          <a:xfrm>
            <a:off x="7501998" y="1632288"/>
            <a:ext cx="1524150" cy="557010"/>
            <a:chOff x="9712972" y="1209459"/>
            <a:chExt cx="2032200" cy="74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5AF44F8-D76F-2699-5A32-C8D311EB7E28}"/>
                    </a:ext>
                  </a:extLst>
                </p14:cNvPr>
                <p14:cNvContentPartPr/>
                <p14:nvPr/>
              </p14:nvContentPartPr>
              <p14:xfrm>
                <a:off x="10506772" y="1287219"/>
                <a:ext cx="360" cy="9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5AF44F8-D76F-2699-5A32-C8D311EB7E2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488772" y="1269579"/>
                  <a:ext cx="360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A4EB4E5-19BD-B14A-E2DF-114F3777001C}"/>
                    </a:ext>
                  </a:extLst>
                </p14:cNvPr>
                <p14:cNvContentPartPr/>
                <p14:nvPr/>
              </p14:nvContentPartPr>
              <p14:xfrm>
                <a:off x="10576972" y="1931259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A4EB4E5-19BD-B14A-E2DF-114F3777001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559332" y="191361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9216EF8-3E24-D21C-498F-B42F9383EE61}"/>
                    </a:ext>
                  </a:extLst>
                </p14:cNvPr>
                <p14:cNvContentPartPr/>
                <p14:nvPr/>
              </p14:nvContentPartPr>
              <p14:xfrm>
                <a:off x="10516852" y="1554699"/>
                <a:ext cx="360" cy="110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9216EF8-3E24-D21C-498F-B42F9383EE6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499212" y="1537059"/>
                  <a:ext cx="360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427C149-404E-1D38-D5B6-A5AEEE4E4BED}"/>
                    </a:ext>
                  </a:extLst>
                </p14:cNvPr>
                <p14:cNvContentPartPr/>
                <p14:nvPr/>
              </p14:nvContentPartPr>
              <p14:xfrm>
                <a:off x="10526212" y="1760619"/>
                <a:ext cx="360" cy="77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427C149-404E-1D38-D5B6-A5AEEE4E4B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508572" y="1742979"/>
                  <a:ext cx="3600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068E450-CDE8-FB22-DE75-2532AD0114AF}"/>
                    </a:ext>
                  </a:extLst>
                </p14:cNvPr>
                <p14:cNvContentPartPr/>
                <p14:nvPr/>
              </p14:nvContentPartPr>
              <p14:xfrm>
                <a:off x="10556092" y="1951779"/>
                <a:ext cx="16704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068E450-CDE8-FB22-DE75-2532AD0114A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538452" y="1933779"/>
                  <a:ext cx="202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6CC3808-8666-6515-919D-920FABBA105E}"/>
                    </a:ext>
                  </a:extLst>
                </p14:cNvPr>
                <p14:cNvContentPartPr/>
                <p14:nvPr/>
              </p14:nvContentPartPr>
              <p14:xfrm>
                <a:off x="10984852" y="1951779"/>
                <a:ext cx="12348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6CC3808-8666-6515-919D-920FABBA105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967212" y="1933779"/>
                  <a:ext cx="159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5744E65-FBA3-ED73-5C54-1FFA05BF2007}"/>
                    </a:ext>
                  </a:extLst>
                </p14:cNvPr>
                <p14:cNvContentPartPr/>
                <p14:nvPr/>
              </p14:nvContentPartPr>
              <p14:xfrm>
                <a:off x="11390932" y="1938819"/>
                <a:ext cx="14004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5744E65-FBA3-ED73-5C54-1FFA05BF200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373292" y="1921179"/>
                  <a:ext cx="175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865C5D5-A41C-27E7-3C51-8BE8702CF997}"/>
                    </a:ext>
                  </a:extLst>
                </p14:cNvPr>
                <p14:cNvContentPartPr/>
                <p14:nvPr/>
              </p14:nvContentPartPr>
              <p14:xfrm>
                <a:off x="11682172" y="1938819"/>
                <a:ext cx="6300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865C5D5-A41C-27E7-3C51-8BE8702CF997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664532" y="1921179"/>
                  <a:ext cx="98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6323" name="Ink 56322">
                  <a:extLst>
                    <a:ext uri="{FF2B5EF4-FFF2-40B4-BE49-F238E27FC236}">
                      <a16:creationId xmlns:a16="http://schemas.microsoft.com/office/drawing/2014/main" id="{35B03C42-BA70-33C4-4C2C-8303CA921098}"/>
                    </a:ext>
                  </a:extLst>
                </p14:cNvPr>
                <p14:cNvContentPartPr/>
                <p14:nvPr/>
              </p14:nvContentPartPr>
              <p14:xfrm>
                <a:off x="11167732" y="1220259"/>
                <a:ext cx="44640" cy="43200"/>
              </p14:xfrm>
            </p:contentPart>
          </mc:Choice>
          <mc:Fallback xmlns="">
            <p:pic>
              <p:nvPicPr>
                <p:cNvPr id="56323" name="Ink 56322">
                  <a:extLst>
                    <a:ext uri="{FF2B5EF4-FFF2-40B4-BE49-F238E27FC236}">
                      <a16:creationId xmlns:a16="http://schemas.microsoft.com/office/drawing/2014/main" id="{35B03C42-BA70-33C4-4C2C-8303CA92109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149732" y="1202259"/>
                  <a:ext cx="8028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6324" name="Ink 56323">
                  <a:extLst>
                    <a:ext uri="{FF2B5EF4-FFF2-40B4-BE49-F238E27FC236}">
                      <a16:creationId xmlns:a16="http://schemas.microsoft.com/office/drawing/2014/main" id="{455B07FE-9708-9926-4FA2-DC539EF3D459}"/>
                    </a:ext>
                  </a:extLst>
                </p14:cNvPr>
                <p14:cNvContentPartPr/>
                <p14:nvPr/>
              </p14:nvContentPartPr>
              <p14:xfrm>
                <a:off x="10889812" y="1443459"/>
                <a:ext cx="25200" cy="20160"/>
              </p14:xfrm>
            </p:contentPart>
          </mc:Choice>
          <mc:Fallback xmlns="">
            <p:pic>
              <p:nvPicPr>
                <p:cNvPr id="56324" name="Ink 56323">
                  <a:extLst>
                    <a:ext uri="{FF2B5EF4-FFF2-40B4-BE49-F238E27FC236}">
                      <a16:creationId xmlns:a16="http://schemas.microsoft.com/office/drawing/2014/main" id="{455B07FE-9708-9926-4FA2-DC539EF3D45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871812" y="1425459"/>
                  <a:ext cx="608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325" name="Ink 56324">
                  <a:extLst>
                    <a:ext uri="{FF2B5EF4-FFF2-40B4-BE49-F238E27FC236}">
                      <a16:creationId xmlns:a16="http://schemas.microsoft.com/office/drawing/2014/main" id="{9F97C677-8BF6-692E-E19D-F6C421EAFB60}"/>
                    </a:ext>
                  </a:extLst>
                </p14:cNvPr>
                <p14:cNvContentPartPr/>
                <p14:nvPr/>
              </p14:nvContentPartPr>
              <p14:xfrm>
                <a:off x="10567972" y="1807419"/>
                <a:ext cx="43920" cy="74160"/>
              </p14:xfrm>
            </p:contentPart>
          </mc:Choice>
          <mc:Fallback xmlns="">
            <p:pic>
              <p:nvPicPr>
                <p:cNvPr id="56325" name="Ink 56324">
                  <a:extLst>
                    <a:ext uri="{FF2B5EF4-FFF2-40B4-BE49-F238E27FC236}">
                      <a16:creationId xmlns:a16="http://schemas.microsoft.com/office/drawing/2014/main" id="{9F97C677-8BF6-692E-E19D-F6C421EAFB6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550332" y="1789779"/>
                  <a:ext cx="795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6326" name="Ink 56325">
                  <a:extLst>
                    <a:ext uri="{FF2B5EF4-FFF2-40B4-BE49-F238E27FC236}">
                      <a16:creationId xmlns:a16="http://schemas.microsoft.com/office/drawing/2014/main" id="{8549CAA8-797C-24A6-7744-C60548B26C35}"/>
                    </a:ext>
                  </a:extLst>
                </p14:cNvPr>
                <p14:cNvContentPartPr/>
                <p14:nvPr/>
              </p14:nvContentPartPr>
              <p14:xfrm>
                <a:off x="10722412" y="1588179"/>
                <a:ext cx="79200" cy="93600"/>
              </p14:xfrm>
            </p:contentPart>
          </mc:Choice>
          <mc:Fallback xmlns="">
            <p:pic>
              <p:nvPicPr>
                <p:cNvPr id="56326" name="Ink 56325">
                  <a:extLst>
                    <a:ext uri="{FF2B5EF4-FFF2-40B4-BE49-F238E27FC236}">
                      <a16:creationId xmlns:a16="http://schemas.microsoft.com/office/drawing/2014/main" id="{8549CAA8-797C-24A6-7744-C60548B26C3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704772" y="1570179"/>
                  <a:ext cx="1148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6328" name="Ink 56327">
                  <a:extLst>
                    <a:ext uri="{FF2B5EF4-FFF2-40B4-BE49-F238E27FC236}">
                      <a16:creationId xmlns:a16="http://schemas.microsoft.com/office/drawing/2014/main" id="{BD05ABC1-85BB-AA6B-25B2-58133AFE5E4A}"/>
                    </a:ext>
                  </a:extLst>
                </p14:cNvPr>
                <p14:cNvContentPartPr/>
                <p14:nvPr/>
              </p14:nvContentPartPr>
              <p14:xfrm>
                <a:off x="9712972" y="1209459"/>
                <a:ext cx="57600" cy="43920"/>
              </p14:xfrm>
            </p:contentPart>
          </mc:Choice>
          <mc:Fallback xmlns="">
            <p:pic>
              <p:nvPicPr>
                <p:cNvPr id="56328" name="Ink 56327">
                  <a:extLst>
                    <a:ext uri="{FF2B5EF4-FFF2-40B4-BE49-F238E27FC236}">
                      <a16:creationId xmlns:a16="http://schemas.microsoft.com/office/drawing/2014/main" id="{BD05ABC1-85BB-AA6B-25B2-58133AFE5E4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695332" y="1191819"/>
                  <a:ext cx="932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329" name="Ink 56328">
                  <a:extLst>
                    <a:ext uri="{FF2B5EF4-FFF2-40B4-BE49-F238E27FC236}">
                      <a16:creationId xmlns:a16="http://schemas.microsoft.com/office/drawing/2014/main" id="{AD4543A6-F7A7-6015-A217-8F831057C454}"/>
                    </a:ext>
                  </a:extLst>
                </p14:cNvPr>
                <p14:cNvContentPartPr/>
                <p14:nvPr/>
              </p14:nvContentPartPr>
              <p14:xfrm>
                <a:off x="9935092" y="1461099"/>
                <a:ext cx="22680" cy="22320"/>
              </p14:xfrm>
            </p:contentPart>
          </mc:Choice>
          <mc:Fallback xmlns="">
            <p:pic>
              <p:nvPicPr>
                <p:cNvPr id="56329" name="Ink 56328">
                  <a:extLst>
                    <a:ext uri="{FF2B5EF4-FFF2-40B4-BE49-F238E27FC236}">
                      <a16:creationId xmlns:a16="http://schemas.microsoft.com/office/drawing/2014/main" id="{AD4543A6-F7A7-6015-A217-8F831057C45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917092" y="1443459"/>
                  <a:ext cx="583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6330" name="Ink 56329">
                  <a:extLst>
                    <a:ext uri="{FF2B5EF4-FFF2-40B4-BE49-F238E27FC236}">
                      <a16:creationId xmlns:a16="http://schemas.microsoft.com/office/drawing/2014/main" id="{DA075612-CEC6-E7FA-B815-DEFA60006955}"/>
                    </a:ext>
                  </a:extLst>
                </p14:cNvPr>
                <p14:cNvContentPartPr/>
                <p14:nvPr/>
              </p14:nvContentPartPr>
              <p14:xfrm>
                <a:off x="10142092" y="1672419"/>
                <a:ext cx="259920" cy="174240"/>
              </p14:xfrm>
            </p:contentPart>
          </mc:Choice>
          <mc:Fallback xmlns="">
            <p:pic>
              <p:nvPicPr>
                <p:cNvPr id="56330" name="Ink 56329">
                  <a:extLst>
                    <a:ext uri="{FF2B5EF4-FFF2-40B4-BE49-F238E27FC236}">
                      <a16:creationId xmlns:a16="http://schemas.microsoft.com/office/drawing/2014/main" id="{DA075612-CEC6-E7FA-B815-DEFA6000695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124452" y="1654779"/>
                  <a:ext cx="2955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6331" name="Ink 56330">
                  <a:extLst>
                    <a:ext uri="{FF2B5EF4-FFF2-40B4-BE49-F238E27FC236}">
                      <a16:creationId xmlns:a16="http://schemas.microsoft.com/office/drawing/2014/main" id="{55395EC9-25FA-0F8E-40B9-25181447CAAC}"/>
                    </a:ext>
                  </a:extLst>
                </p14:cNvPr>
                <p14:cNvContentPartPr/>
                <p14:nvPr/>
              </p14:nvContentPartPr>
              <p14:xfrm>
                <a:off x="10401652" y="1846299"/>
                <a:ext cx="360" cy="360"/>
              </p14:xfrm>
            </p:contentPart>
          </mc:Choice>
          <mc:Fallback xmlns="">
            <p:pic>
              <p:nvPicPr>
                <p:cNvPr id="56331" name="Ink 56330">
                  <a:extLst>
                    <a:ext uri="{FF2B5EF4-FFF2-40B4-BE49-F238E27FC236}">
                      <a16:creationId xmlns:a16="http://schemas.microsoft.com/office/drawing/2014/main" id="{55395EC9-25FA-0F8E-40B9-25181447CAA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384012" y="182865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60" name="Group 56359">
            <a:extLst>
              <a:ext uri="{FF2B5EF4-FFF2-40B4-BE49-F238E27FC236}">
                <a16:creationId xmlns:a16="http://schemas.microsoft.com/office/drawing/2014/main" id="{EECEB609-46F9-EAD6-E4A0-E4491D9791DD}"/>
              </a:ext>
            </a:extLst>
          </p:cNvPr>
          <p:cNvGrpSpPr/>
          <p:nvPr/>
        </p:nvGrpSpPr>
        <p:grpSpPr>
          <a:xfrm>
            <a:off x="7784958" y="1537248"/>
            <a:ext cx="1157220" cy="704430"/>
            <a:chOff x="10090252" y="1082739"/>
            <a:chExt cx="1542960" cy="93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6356" name="Ink 56355">
                  <a:extLst>
                    <a:ext uri="{FF2B5EF4-FFF2-40B4-BE49-F238E27FC236}">
                      <a16:creationId xmlns:a16="http://schemas.microsoft.com/office/drawing/2014/main" id="{A8C549C3-D29D-CD74-0335-BEC73F086D1D}"/>
                    </a:ext>
                  </a:extLst>
                </p14:cNvPr>
                <p14:cNvContentPartPr/>
                <p14:nvPr/>
              </p14:nvContentPartPr>
              <p14:xfrm>
                <a:off x="10551412" y="1915059"/>
                <a:ext cx="21240" cy="30600"/>
              </p14:xfrm>
            </p:contentPart>
          </mc:Choice>
          <mc:Fallback xmlns="">
            <p:pic>
              <p:nvPicPr>
                <p:cNvPr id="56356" name="Ink 56355">
                  <a:extLst>
                    <a:ext uri="{FF2B5EF4-FFF2-40B4-BE49-F238E27FC236}">
                      <a16:creationId xmlns:a16="http://schemas.microsoft.com/office/drawing/2014/main" id="{A8C549C3-D29D-CD74-0335-BEC73F086D1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533772" y="1897419"/>
                  <a:ext cx="568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357" name="Ink 56356">
                  <a:extLst>
                    <a:ext uri="{FF2B5EF4-FFF2-40B4-BE49-F238E27FC236}">
                      <a16:creationId xmlns:a16="http://schemas.microsoft.com/office/drawing/2014/main" id="{040B7517-4E27-9913-D6A5-B3330F25A683}"/>
                    </a:ext>
                  </a:extLst>
                </p14:cNvPr>
                <p14:cNvContentPartPr/>
                <p14:nvPr/>
              </p14:nvContentPartPr>
              <p14:xfrm>
                <a:off x="10513612" y="1523739"/>
                <a:ext cx="1119600" cy="498240"/>
              </p14:xfrm>
            </p:contentPart>
          </mc:Choice>
          <mc:Fallback xmlns="">
            <p:pic>
              <p:nvPicPr>
                <p:cNvPr id="56357" name="Ink 56356">
                  <a:extLst>
                    <a:ext uri="{FF2B5EF4-FFF2-40B4-BE49-F238E27FC236}">
                      <a16:creationId xmlns:a16="http://schemas.microsoft.com/office/drawing/2014/main" id="{040B7517-4E27-9913-D6A5-B3330F25A68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495612" y="1505739"/>
                  <a:ext cx="115524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359" name="Ink 56358">
                  <a:extLst>
                    <a:ext uri="{FF2B5EF4-FFF2-40B4-BE49-F238E27FC236}">
                      <a16:creationId xmlns:a16="http://schemas.microsoft.com/office/drawing/2014/main" id="{39AECE14-7E5D-3532-945B-89884E654D2E}"/>
                    </a:ext>
                  </a:extLst>
                </p14:cNvPr>
                <p14:cNvContentPartPr/>
                <p14:nvPr/>
              </p14:nvContentPartPr>
              <p14:xfrm>
                <a:off x="10090252" y="1082739"/>
                <a:ext cx="425160" cy="866880"/>
              </p14:xfrm>
            </p:contentPart>
          </mc:Choice>
          <mc:Fallback xmlns="">
            <p:pic>
              <p:nvPicPr>
                <p:cNvPr id="56359" name="Ink 56358">
                  <a:extLst>
                    <a:ext uri="{FF2B5EF4-FFF2-40B4-BE49-F238E27FC236}">
                      <a16:creationId xmlns:a16="http://schemas.microsoft.com/office/drawing/2014/main" id="{39AECE14-7E5D-3532-945B-89884E654D2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072252" y="1064739"/>
                  <a:ext cx="460800" cy="90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64" name="Group 56363">
            <a:extLst>
              <a:ext uri="{FF2B5EF4-FFF2-40B4-BE49-F238E27FC236}">
                <a16:creationId xmlns:a16="http://schemas.microsoft.com/office/drawing/2014/main" id="{A6A65532-4289-3DF7-C92F-CBE6F3130BBC}"/>
              </a:ext>
            </a:extLst>
          </p:cNvPr>
          <p:cNvGrpSpPr/>
          <p:nvPr/>
        </p:nvGrpSpPr>
        <p:grpSpPr>
          <a:xfrm>
            <a:off x="8177349" y="2208124"/>
            <a:ext cx="756540" cy="315090"/>
            <a:chOff x="10613440" y="1977240"/>
            <a:chExt cx="1008720" cy="42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361" name="Ink 56360">
                  <a:extLst>
                    <a:ext uri="{FF2B5EF4-FFF2-40B4-BE49-F238E27FC236}">
                      <a16:creationId xmlns:a16="http://schemas.microsoft.com/office/drawing/2014/main" id="{FB1EFF04-6FA5-3A62-565C-CE6B57F85AB0}"/>
                    </a:ext>
                  </a:extLst>
                </p14:cNvPr>
                <p14:cNvContentPartPr/>
                <p14:nvPr/>
              </p14:nvContentPartPr>
              <p14:xfrm>
                <a:off x="10613440" y="1977240"/>
                <a:ext cx="999000" cy="327600"/>
              </p14:xfrm>
            </p:contentPart>
          </mc:Choice>
          <mc:Fallback xmlns="">
            <p:pic>
              <p:nvPicPr>
                <p:cNvPr id="56361" name="Ink 56360">
                  <a:extLst>
                    <a:ext uri="{FF2B5EF4-FFF2-40B4-BE49-F238E27FC236}">
                      <a16:creationId xmlns:a16="http://schemas.microsoft.com/office/drawing/2014/main" id="{FB1EFF04-6FA5-3A62-565C-CE6B57F85AB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595800" y="1959600"/>
                  <a:ext cx="103464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362" name="Ink 56361">
                  <a:extLst>
                    <a:ext uri="{FF2B5EF4-FFF2-40B4-BE49-F238E27FC236}">
                      <a16:creationId xmlns:a16="http://schemas.microsoft.com/office/drawing/2014/main" id="{AC712BE1-043D-893E-9334-490013490550}"/>
                    </a:ext>
                  </a:extLst>
                </p14:cNvPr>
                <p14:cNvContentPartPr/>
                <p14:nvPr/>
              </p14:nvContentPartPr>
              <p14:xfrm>
                <a:off x="11454400" y="2214120"/>
                <a:ext cx="167760" cy="183240"/>
              </p14:xfrm>
            </p:contentPart>
          </mc:Choice>
          <mc:Fallback xmlns="">
            <p:pic>
              <p:nvPicPr>
                <p:cNvPr id="56362" name="Ink 56361">
                  <a:extLst>
                    <a:ext uri="{FF2B5EF4-FFF2-40B4-BE49-F238E27FC236}">
                      <a16:creationId xmlns:a16="http://schemas.microsoft.com/office/drawing/2014/main" id="{AC712BE1-043D-893E-9334-49001349055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436760" y="2196120"/>
                  <a:ext cx="203400" cy="21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6363" name="Ink 56362">
                <a:extLst>
                  <a:ext uri="{FF2B5EF4-FFF2-40B4-BE49-F238E27FC236}">
                    <a16:creationId xmlns:a16="http://schemas.microsoft.com/office/drawing/2014/main" id="{6B439C25-6E38-FFF2-D2E3-F37F3F7BEA35}"/>
                  </a:ext>
                </a:extLst>
              </p14:cNvPr>
              <p14:cNvContentPartPr/>
              <p14:nvPr/>
            </p14:nvContentPartPr>
            <p14:xfrm>
              <a:off x="8107959" y="1361944"/>
              <a:ext cx="330210" cy="732780"/>
            </p14:xfrm>
          </p:contentPart>
        </mc:Choice>
        <mc:Fallback xmlns="">
          <p:pic>
            <p:nvPicPr>
              <p:cNvPr id="56363" name="Ink 56362">
                <a:extLst>
                  <a:ext uri="{FF2B5EF4-FFF2-40B4-BE49-F238E27FC236}">
                    <a16:creationId xmlns:a16="http://schemas.microsoft.com/office/drawing/2014/main" id="{6B439C25-6E38-FFF2-D2E3-F37F3F7BEA35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089974" y="1343940"/>
                <a:ext cx="365821" cy="768429"/>
              </a:xfrm>
              <a:prstGeom prst="rect">
                <a:avLst/>
              </a:prstGeom>
            </p:spPr>
          </p:pic>
        </mc:Fallback>
      </mc:AlternateContent>
      <p:grpSp>
        <p:nvGrpSpPr>
          <p:cNvPr id="56395" name="Group 56394">
            <a:extLst>
              <a:ext uri="{FF2B5EF4-FFF2-40B4-BE49-F238E27FC236}">
                <a16:creationId xmlns:a16="http://schemas.microsoft.com/office/drawing/2014/main" id="{8B20CA5C-EC72-85E1-BE52-3E3A3A09F0EA}"/>
              </a:ext>
            </a:extLst>
          </p:cNvPr>
          <p:cNvGrpSpPr/>
          <p:nvPr/>
        </p:nvGrpSpPr>
        <p:grpSpPr>
          <a:xfrm>
            <a:off x="454188" y="1730568"/>
            <a:ext cx="1670760" cy="1183950"/>
            <a:chOff x="315892" y="1340499"/>
            <a:chExt cx="2227680" cy="157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64F13AD-E5B6-F49F-3216-12540880F767}"/>
                    </a:ext>
                  </a:extLst>
                </p14:cNvPr>
                <p14:cNvContentPartPr/>
                <p14:nvPr/>
              </p14:nvContentPartPr>
              <p14:xfrm>
                <a:off x="2204452" y="2421579"/>
                <a:ext cx="338760" cy="497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64F13AD-E5B6-F49F-3216-12540880F76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186452" y="2403939"/>
                  <a:ext cx="374400" cy="53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93A5C0F-241C-8410-20DD-3C61230A538C}"/>
                    </a:ext>
                  </a:extLst>
                </p14:cNvPr>
                <p14:cNvContentPartPr/>
                <p14:nvPr/>
              </p14:nvContentPartPr>
              <p14:xfrm>
                <a:off x="2244772" y="2661699"/>
                <a:ext cx="298800" cy="5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93A5C0F-241C-8410-20DD-3C61230A538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227132" y="2643699"/>
                  <a:ext cx="3344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E6F8E1A-FE2E-296D-D585-0E4CFFF69746}"/>
                    </a:ext>
                  </a:extLst>
                </p14:cNvPr>
                <p14:cNvContentPartPr/>
                <p14:nvPr/>
              </p14:nvContentPartPr>
              <p14:xfrm>
                <a:off x="501292" y="1340499"/>
                <a:ext cx="70200" cy="993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E6F8E1A-FE2E-296D-D585-0E4CFFF6974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83652" y="1322859"/>
                  <a:ext cx="105840" cy="10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18122D3-C577-1042-6EB2-BFD59ED802F4}"/>
                    </a:ext>
                  </a:extLst>
                </p14:cNvPr>
                <p14:cNvContentPartPr/>
                <p14:nvPr/>
              </p14:nvContentPartPr>
              <p14:xfrm>
                <a:off x="571492" y="2314659"/>
                <a:ext cx="1033200" cy="16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18122D3-C577-1042-6EB2-BFD59ED802F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53492" y="2297019"/>
                  <a:ext cx="10688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5964887-B031-DF36-0D7A-44842A25BA5D}"/>
                    </a:ext>
                  </a:extLst>
                </p14:cNvPr>
                <p14:cNvContentPartPr/>
                <p14:nvPr/>
              </p14:nvContentPartPr>
              <p14:xfrm>
                <a:off x="1391572" y="2199819"/>
                <a:ext cx="198360" cy="295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5964887-B031-DF36-0D7A-44842A25BA5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373572" y="2181819"/>
                  <a:ext cx="23400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A62E1A-B935-E0FB-50D5-0BEA1FA28AE7}"/>
                    </a:ext>
                  </a:extLst>
                </p14:cNvPr>
                <p14:cNvContentPartPr/>
                <p14:nvPr/>
              </p14:nvContentPartPr>
              <p14:xfrm>
                <a:off x="315892" y="1433019"/>
                <a:ext cx="182880" cy="257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3A62E1A-B935-E0FB-50D5-0BEA1FA28AE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98252" y="1415019"/>
                  <a:ext cx="2185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8F358FD-99B7-DBE2-7E07-CE6FDDA651D7}"/>
                    </a:ext>
                  </a:extLst>
                </p14:cNvPr>
                <p14:cNvContentPartPr/>
                <p14:nvPr/>
              </p14:nvContentPartPr>
              <p14:xfrm>
                <a:off x="502732" y="1415739"/>
                <a:ext cx="169920" cy="162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8F358FD-99B7-DBE2-7E07-CE6FDDA651D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85092" y="1398099"/>
                  <a:ext cx="2055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6394" name="Ink 56393">
                  <a:extLst>
                    <a:ext uri="{FF2B5EF4-FFF2-40B4-BE49-F238E27FC236}">
                      <a16:creationId xmlns:a16="http://schemas.microsoft.com/office/drawing/2014/main" id="{3034355A-348B-0B6E-D7C5-650DCFB0A5A9}"/>
                    </a:ext>
                  </a:extLst>
                </p14:cNvPr>
                <p14:cNvContentPartPr/>
                <p14:nvPr/>
              </p14:nvContentPartPr>
              <p14:xfrm>
                <a:off x="1713520" y="2314560"/>
                <a:ext cx="177480" cy="284760"/>
              </p14:xfrm>
            </p:contentPart>
          </mc:Choice>
          <mc:Fallback xmlns="">
            <p:pic>
              <p:nvPicPr>
                <p:cNvPr id="56394" name="Ink 56393">
                  <a:extLst>
                    <a:ext uri="{FF2B5EF4-FFF2-40B4-BE49-F238E27FC236}">
                      <a16:creationId xmlns:a16="http://schemas.microsoft.com/office/drawing/2014/main" id="{3034355A-348B-0B6E-D7C5-650DCFB0A5A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695520" y="2296560"/>
                  <a:ext cx="213120" cy="32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56396" name="Ink 56395">
                <a:extLst>
                  <a:ext uri="{FF2B5EF4-FFF2-40B4-BE49-F238E27FC236}">
                    <a16:creationId xmlns:a16="http://schemas.microsoft.com/office/drawing/2014/main" id="{3CB36DB0-E077-9291-F37B-A31CE65C2614}"/>
                  </a:ext>
                </a:extLst>
              </p14:cNvPr>
              <p14:cNvContentPartPr/>
              <p14:nvPr/>
            </p14:nvContentPartPr>
            <p14:xfrm>
              <a:off x="628689" y="1480744"/>
              <a:ext cx="120960" cy="153090"/>
            </p14:xfrm>
          </p:contentPart>
        </mc:Choice>
        <mc:Fallback xmlns="">
          <p:pic>
            <p:nvPicPr>
              <p:cNvPr id="56396" name="Ink 56395">
                <a:extLst>
                  <a:ext uri="{FF2B5EF4-FFF2-40B4-BE49-F238E27FC236}">
                    <a16:creationId xmlns:a16="http://schemas.microsoft.com/office/drawing/2014/main" id="{3CB36DB0-E077-9291-F37B-A31CE65C2614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610742" y="1462733"/>
                <a:ext cx="156494" cy="1887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6397" name="Ink 56396">
                <a:extLst>
                  <a:ext uri="{FF2B5EF4-FFF2-40B4-BE49-F238E27FC236}">
                    <a16:creationId xmlns:a16="http://schemas.microsoft.com/office/drawing/2014/main" id="{44DAAB20-F9B4-1923-0E81-3512BD9C4A3C}"/>
                  </a:ext>
                </a:extLst>
              </p14:cNvPr>
              <p14:cNvContentPartPr/>
              <p14:nvPr/>
            </p14:nvContentPartPr>
            <p14:xfrm>
              <a:off x="9070509" y="1799614"/>
              <a:ext cx="84780" cy="179550"/>
            </p14:xfrm>
          </p:contentPart>
        </mc:Choice>
        <mc:Fallback xmlns="">
          <p:pic>
            <p:nvPicPr>
              <p:cNvPr id="56397" name="Ink 56396">
                <a:extLst>
                  <a:ext uri="{FF2B5EF4-FFF2-40B4-BE49-F238E27FC236}">
                    <a16:creationId xmlns:a16="http://schemas.microsoft.com/office/drawing/2014/main" id="{44DAAB20-F9B4-1923-0E81-3512BD9C4A3C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9052623" y="1781623"/>
                <a:ext cx="120194" cy="2151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56398" name="Ink 56397">
                <a:extLst>
                  <a:ext uri="{FF2B5EF4-FFF2-40B4-BE49-F238E27FC236}">
                    <a16:creationId xmlns:a16="http://schemas.microsoft.com/office/drawing/2014/main" id="{20916EB1-EF94-01F3-05FD-E25ED24CA9B6}"/>
                  </a:ext>
                </a:extLst>
              </p14:cNvPr>
              <p14:cNvContentPartPr/>
              <p14:nvPr/>
            </p14:nvContentPartPr>
            <p14:xfrm>
              <a:off x="7750479" y="1233964"/>
              <a:ext cx="116100" cy="154710"/>
            </p14:xfrm>
          </p:contentPart>
        </mc:Choice>
        <mc:Fallback xmlns="">
          <p:pic>
            <p:nvPicPr>
              <p:cNvPr id="56398" name="Ink 56397">
                <a:extLst>
                  <a:ext uri="{FF2B5EF4-FFF2-40B4-BE49-F238E27FC236}">
                    <a16:creationId xmlns:a16="http://schemas.microsoft.com/office/drawing/2014/main" id="{20916EB1-EF94-01F3-05FD-E25ED24CA9B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732507" y="1216016"/>
                <a:ext cx="151685" cy="190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56399" name="Ink 56398">
                <a:extLst>
                  <a:ext uri="{FF2B5EF4-FFF2-40B4-BE49-F238E27FC236}">
                    <a16:creationId xmlns:a16="http://schemas.microsoft.com/office/drawing/2014/main" id="{A942C5CD-2136-6D23-AE80-537426A8BF75}"/>
                  </a:ext>
                </a:extLst>
              </p14:cNvPr>
              <p14:cNvContentPartPr/>
              <p14:nvPr/>
            </p14:nvContentPartPr>
            <p14:xfrm>
              <a:off x="8556969" y="1237474"/>
              <a:ext cx="270" cy="162810"/>
            </p14:xfrm>
          </p:contentPart>
        </mc:Choice>
        <mc:Fallback xmlns="">
          <p:pic>
            <p:nvPicPr>
              <p:cNvPr id="56399" name="Ink 56398">
                <a:extLst>
                  <a:ext uri="{FF2B5EF4-FFF2-40B4-BE49-F238E27FC236}">
                    <a16:creationId xmlns:a16="http://schemas.microsoft.com/office/drawing/2014/main" id="{A942C5CD-2136-6D23-AE80-537426A8BF75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8543469" y="1219464"/>
                <a:ext cx="27000" cy="198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56400" name="Ink 56399">
                <a:extLst>
                  <a:ext uri="{FF2B5EF4-FFF2-40B4-BE49-F238E27FC236}">
                    <a16:creationId xmlns:a16="http://schemas.microsoft.com/office/drawing/2014/main" id="{7E7ED71A-71ED-53B1-8859-7509AB61D99A}"/>
                  </a:ext>
                </a:extLst>
              </p14:cNvPr>
              <p14:cNvContentPartPr/>
              <p14:nvPr/>
            </p14:nvContentPartPr>
            <p14:xfrm>
              <a:off x="9035409" y="2504584"/>
              <a:ext cx="2160" cy="180900"/>
            </p14:xfrm>
          </p:contentPart>
        </mc:Choice>
        <mc:Fallback xmlns="">
          <p:pic>
            <p:nvPicPr>
              <p:cNvPr id="56400" name="Ink 56399">
                <a:extLst>
                  <a:ext uri="{FF2B5EF4-FFF2-40B4-BE49-F238E27FC236}">
                    <a16:creationId xmlns:a16="http://schemas.microsoft.com/office/drawing/2014/main" id="{7E7ED71A-71ED-53B1-8859-7509AB61D99A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9017409" y="2486602"/>
                <a:ext cx="37800" cy="216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56401" name="Ink 56400">
                <a:extLst>
                  <a:ext uri="{FF2B5EF4-FFF2-40B4-BE49-F238E27FC236}">
                    <a16:creationId xmlns:a16="http://schemas.microsoft.com/office/drawing/2014/main" id="{DD976783-3092-86CD-767A-688737B2300F}"/>
                  </a:ext>
                </a:extLst>
              </p14:cNvPr>
              <p14:cNvContentPartPr/>
              <p14:nvPr/>
            </p14:nvContentPartPr>
            <p14:xfrm>
              <a:off x="1299639" y="1926244"/>
              <a:ext cx="54810" cy="155520"/>
            </p14:xfrm>
          </p:contentPart>
        </mc:Choice>
        <mc:Fallback xmlns="">
          <p:pic>
            <p:nvPicPr>
              <p:cNvPr id="56401" name="Ink 56400">
                <a:extLst>
                  <a:ext uri="{FF2B5EF4-FFF2-40B4-BE49-F238E27FC236}">
                    <a16:creationId xmlns:a16="http://schemas.microsoft.com/office/drawing/2014/main" id="{DD976783-3092-86CD-767A-688737B2300F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1281609" y="1908244"/>
                <a:ext cx="90509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56402" name="Ink 56401">
                <a:extLst>
                  <a:ext uri="{FF2B5EF4-FFF2-40B4-BE49-F238E27FC236}">
                    <a16:creationId xmlns:a16="http://schemas.microsoft.com/office/drawing/2014/main" id="{99EA169B-D146-0C6D-7CF0-7A15928C2524}"/>
                  </a:ext>
                </a:extLst>
              </p14:cNvPr>
              <p14:cNvContentPartPr/>
              <p14:nvPr/>
            </p14:nvContentPartPr>
            <p14:xfrm>
              <a:off x="285519" y="1837144"/>
              <a:ext cx="43470" cy="196020"/>
            </p14:xfrm>
          </p:contentPart>
        </mc:Choice>
        <mc:Fallback xmlns="">
          <p:pic>
            <p:nvPicPr>
              <p:cNvPr id="56402" name="Ink 56401">
                <a:extLst>
                  <a:ext uri="{FF2B5EF4-FFF2-40B4-BE49-F238E27FC236}">
                    <a16:creationId xmlns:a16="http://schemas.microsoft.com/office/drawing/2014/main" id="{99EA169B-D146-0C6D-7CF0-7A15928C252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67556" y="1819161"/>
                <a:ext cx="79036" cy="23162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3">
            <a:extLst>
              <a:ext uri="{FF2B5EF4-FFF2-40B4-BE49-F238E27FC236}">
                <a16:creationId xmlns:a16="http://schemas.microsoft.com/office/drawing/2014/main" id="{AAF7B590-4784-3FB8-C4A7-CBFA1ED6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772" y="32221"/>
            <a:ext cx="8036175" cy="150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Only freedom:</a:t>
            </a:r>
          </a:p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AB can report their measurement along any axes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4399389-4A86-609A-99BA-BD093AC0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91" y="6243120"/>
            <a:ext cx="76546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The ‘quantum’ reveals itself through statistics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82A0C-B4FA-E332-A218-71A0273E7BB8}"/>
              </a:ext>
            </a:extLst>
          </p:cNvPr>
          <p:cNvSpPr txBox="1"/>
          <p:nvPr/>
        </p:nvSpPr>
        <p:spPr>
          <a:xfrm>
            <a:off x="307632" y="4090790"/>
            <a:ext cx="3708066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1" dirty="0"/>
              <a:t>0</a:t>
            </a:r>
            <a:r>
              <a:rPr lang="en-US" sz="1800" b="1" dirty="0">
                <a:solidFill>
                  <a:srgbClr val="0000FF"/>
                </a:solidFill>
              </a:rPr>
              <a:t>0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 Joint probability cos</a:t>
            </a:r>
            <a:r>
              <a:rPr lang="en-US" sz="1800" baseline="30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(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800" dirty="0">
                <a:sym typeface="Wingdings" pitchFamily="2" charset="2"/>
              </a:rPr>
              <a:t>/8)</a:t>
            </a:r>
          </a:p>
          <a:p>
            <a:pPr algn="l">
              <a:buNone/>
            </a:pPr>
            <a:r>
              <a:rPr lang="en-US" sz="1800" dirty="0"/>
              <a:t>0</a:t>
            </a:r>
            <a:r>
              <a:rPr lang="en-US" sz="1800" b="1" dirty="0">
                <a:solidFill>
                  <a:srgbClr val="00B050"/>
                </a:solidFill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 Joint probability cos</a:t>
            </a:r>
            <a:r>
              <a:rPr lang="en-US" sz="1800" baseline="30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(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800" dirty="0">
                <a:sym typeface="Wingdings" pitchFamily="2" charset="2"/>
              </a:rPr>
              <a:t>/8)</a:t>
            </a:r>
          </a:p>
          <a:p>
            <a:pPr algn="l">
              <a:buNone/>
            </a:pPr>
            <a:r>
              <a:rPr lang="en-US" sz="1800" b="1" dirty="0">
                <a:solidFill>
                  <a:srgbClr val="FF0000"/>
                </a:solidFill>
              </a:rPr>
              <a:t>1</a:t>
            </a:r>
            <a:r>
              <a:rPr lang="en-US" sz="1800" b="1" dirty="0">
                <a:solidFill>
                  <a:srgbClr val="0432FF"/>
                </a:solidFill>
              </a:rPr>
              <a:t>0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 Joint probability cos</a:t>
            </a:r>
            <a:r>
              <a:rPr lang="en-US" sz="1800" baseline="30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(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800" dirty="0">
                <a:sym typeface="Wingdings" pitchFamily="2" charset="2"/>
              </a:rPr>
              <a:t>/8)</a:t>
            </a:r>
            <a:endParaRPr lang="en-US" sz="1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882F42-410A-3F30-994F-7C92809B63E4}"/>
              </a:ext>
            </a:extLst>
          </p:cNvPr>
          <p:cNvGrpSpPr/>
          <p:nvPr/>
        </p:nvGrpSpPr>
        <p:grpSpPr>
          <a:xfrm>
            <a:off x="2960196" y="3343049"/>
            <a:ext cx="614880" cy="348480"/>
            <a:chOff x="2960196" y="3343049"/>
            <a:chExt cx="61488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30A104B-081C-1835-8D0D-F653BA361277}"/>
                    </a:ext>
                  </a:extLst>
                </p14:cNvPr>
                <p14:cNvContentPartPr/>
                <p14:nvPr/>
              </p14:nvContentPartPr>
              <p14:xfrm>
                <a:off x="2960196" y="3418289"/>
                <a:ext cx="256680" cy="273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30A104B-081C-1835-8D0D-F653BA36127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951196" y="3409289"/>
                  <a:ext cx="2743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D3B2FAA-259A-01BC-0D96-C610C4869F86}"/>
                    </a:ext>
                  </a:extLst>
                </p14:cNvPr>
                <p14:cNvContentPartPr/>
                <p14:nvPr/>
              </p14:nvContentPartPr>
              <p14:xfrm>
                <a:off x="3310476" y="3514769"/>
                <a:ext cx="264600" cy="135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D3B2FAA-259A-01BC-0D96-C610C4869F8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301476" y="3506129"/>
                  <a:ext cx="282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EEB4CFB-6835-4EC1-72D9-8FE170AC4B1B}"/>
                    </a:ext>
                  </a:extLst>
                </p14:cNvPr>
                <p14:cNvContentPartPr/>
                <p14:nvPr/>
              </p14:nvContentPartPr>
              <p14:xfrm>
                <a:off x="3344316" y="3343049"/>
                <a:ext cx="41400" cy="56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EEB4CFB-6835-4EC1-72D9-8FE170AC4B1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335316" y="3334409"/>
                  <a:ext cx="59040" cy="7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412CA65-86EB-2062-5473-08851A2C0B92}"/>
                  </a:ext>
                </a:extLst>
              </p14:cNvPr>
              <p14:cNvContentPartPr/>
              <p14:nvPr/>
            </p14:nvContentPartPr>
            <p14:xfrm>
              <a:off x="6497196" y="3361409"/>
              <a:ext cx="649440" cy="4032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412CA65-86EB-2062-5473-08851A2C0B92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6488196" y="3352769"/>
                <a:ext cx="667080" cy="42084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AEB8A16-1F0B-3D1B-5BFF-9D1A3934FF39}"/>
              </a:ext>
            </a:extLst>
          </p:cNvPr>
          <p:cNvSpPr txBox="1"/>
          <p:nvPr/>
        </p:nvSpPr>
        <p:spPr>
          <a:xfrm>
            <a:off x="4798525" y="4240028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b="1" dirty="0">
                <a:solidFill>
                  <a:srgbClr val="FF0000"/>
                </a:solidFill>
              </a:rPr>
              <a:t>1</a:t>
            </a:r>
            <a:r>
              <a:rPr lang="en-US" sz="1800" b="1" dirty="0">
                <a:solidFill>
                  <a:srgbClr val="00B050"/>
                </a:solidFill>
              </a:rPr>
              <a:t>1</a:t>
            </a:r>
            <a:r>
              <a:rPr lang="en-US" sz="1800" dirty="0"/>
              <a:t> </a:t>
            </a:r>
            <a:r>
              <a:rPr lang="en-US" sz="1800" dirty="0">
                <a:sym typeface="Wingdings" pitchFamily="2" charset="2"/>
              </a:rPr>
              <a:t> Joint probability cos</a:t>
            </a:r>
            <a:r>
              <a:rPr lang="en-US" sz="1800" baseline="30000" dirty="0">
                <a:sym typeface="Wingdings" pitchFamily="2" charset="2"/>
              </a:rPr>
              <a:t>2</a:t>
            </a:r>
            <a:r>
              <a:rPr lang="en-US" sz="1800" dirty="0">
                <a:sym typeface="Wingdings" pitchFamily="2" charset="2"/>
              </a:rPr>
              <a:t>(3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1800" dirty="0">
                <a:sym typeface="Wingdings" pitchFamily="2" charset="2"/>
              </a:rPr>
              <a:t>/8)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699A94-5396-B649-F6C7-2F646F8035EF}"/>
              </a:ext>
            </a:extLst>
          </p:cNvPr>
          <p:cNvSpPr txBox="1"/>
          <p:nvPr/>
        </p:nvSpPr>
        <p:spPr>
          <a:xfrm>
            <a:off x="327215" y="5463220"/>
            <a:ext cx="6681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Prob of win = 1-cos</a:t>
            </a:r>
            <a:r>
              <a:rPr lang="en-US" baseline="30000" dirty="0"/>
              <a:t>2</a:t>
            </a:r>
            <a:r>
              <a:rPr lang="en-US" dirty="0"/>
              <a:t>(3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/8) = cos</a:t>
            </a:r>
            <a:r>
              <a:rPr lang="en-US" baseline="30000" dirty="0"/>
              <a:t>2</a:t>
            </a:r>
            <a:r>
              <a:rPr lang="en-US" dirty="0"/>
              <a:t>(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dirty="0"/>
              <a:t>/8) ~ </a:t>
            </a:r>
            <a:r>
              <a:rPr lang="en-US" dirty="0">
                <a:highlight>
                  <a:srgbClr val="FFFF00"/>
                </a:highlight>
              </a:rPr>
              <a:t>85%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3F84F3-41B6-1756-87A0-B4EF3F4BA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544"/>
    </mc:Choice>
    <mc:Fallback xmlns="">
      <p:transition advClick="0" advTm="8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8F20E10-3F5A-F7AA-2B5F-855AD735D81B}"/>
              </a:ext>
            </a:extLst>
          </p:cNvPr>
          <p:cNvGrpSpPr/>
          <p:nvPr/>
        </p:nvGrpSpPr>
        <p:grpSpPr>
          <a:xfrm>
            <a:off x="1453146" y="1457072"/>
            <a:ext cx="271350" cy="356400"/>
            <a:chOff x="1927018" y="442411"/>
            <a:chExt cx="361800" cy="4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B35EB21-4D77-5450-ECA4-D817176C6324}"/>
                    </a:ext>
                  </a:extLst>
                </p14:cNvPr>
                <p14:cNvContentPartPr/>
                <p14:nvPr/>
              </p14:nvContentPartPr>
              <p14:xfrm>
                <a:off x="1927018" y="442411"/>
                <a:ext cx="361800" cy="475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B35EB21-4D77-5450-ECA4-D817176C632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09378" y="424411"/>
                  <a:ext cx="39744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0F9C5E5-7810-8838-E468-8AC2C6ED82FF}"/>
                    </a:ext>
                  </a:extLst>
                </p14:cNvPr>
                <p14:cNvContentPartPr/>
                <p14:nvPr/>
              </p14:nvContentPartPr>
              <p14:xfrm>
                <a:off x="1963738" y="717811"/>
                <a:ext cx="18000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0F9C5E5-7810-8838-E468-8AC2C6ED82F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46098" y="700171"/>
                  <a:ext cx="215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E3B0D00-7EE9-AC32-C918-6A4DB60F78FD}"/>
                    </a:ext>
                  </a:extLst>
                </p14:cNvPr>
                <p14:cNvContentPartPr/>
                <p14:nvPr/>
              </p14:nvContentPartPr>
              <p14:xfrm>
                <a:off x="2133298" y="717811"/>
                <a:ext cx="12852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E3B0D00-7EE9-AC32-C918-6A4DB60F78F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15658" y="700171"/>
                  <a:ext cx="16416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666391F-780E-0490-DCA7-01BBCBD8B348}"/>
                  </a:ext>
                </a:extLst>
              </p14:cNvPr>
              <p14:cNvContentPartPr/>
              <p14:nvPr/>
            </p14:nvContentPartPr>
            <p14:xfrm>
              <a:off x="4618356" y="1410902"/>
              <a:ext cx="160650" cy="28107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666391F-780E-0490-DCA7-01BBCBD8B34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10449" y="1402985"/>
                <a:ext cx="176104" cy="296545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51742-7A98-FB17-D6CB-BB604A74DBB3}"/>
              </a:ext>
            </a:extLst>
          </p:cNvPr>
          <p:cNvGrpSpPr/>
          <p:nvPr/>
        </p:nvGrpSpPr>
        <p:grpSpPr>
          <a:xfrm>
            <a:off x="2295006" y="1587752"/>
            <a:ext cx="1887300" cy="235440"/>
            <a:chOff x="3049498" y="616651"/>
            <a:chExt cx="251640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F09CCF8-2531-6F71-5613-C07787806DB0}"/>
                    </a:ext>
                  </a:extLst>
                </p14:cNvPr>
                <p14:cNvContentPartPr/>
                <p14:nvPr/>
              </p14:nvContentPartPr>
              <p14:xfrm>
                <a:off x="3049498" y="626371"/>
                <a:ext cx="1003320" cy="304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F09CCF8-2531-6F71-5613-C07787806DB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31858" y="608731"/>
                  <a:ext cx="103896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B6B961E-7891-EE3B-33AC-10677D275C42}"/>
                    </a:ext>
                  </a:extLst>
                </p14:cNvPr>
                <p14:cNvContentPartPr/>
                <p14:nvPr/>
              </p14:nvContentPartPr>
              <p14:xfrm>
                <a:off x="4195378" y="616651"/>
                <a:ext cx="1370520" cy="218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B6B961E-7891-EE3B-33AC-10677D275C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177738" y="599011"/>
                  <a:ext cx="1406160" cy="253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EB1548-95FB-DDB5-DF3F-D171D9E3D885}"/>
              </a:ext>
            </a:extLst>
          </p:cNvPr>
          <p:cNvGrpSpPr/>
          <p:nvPr/>
        </p:nvGrpSpPr>
        <p:grpSpPr>
          <a:xfrm>
            <a:off x="1478526" y="3013352"/>
            <a:ext cx="1303290" cy="347220"/>
            <a:chOff x="1960858" y="2517451"/>
            <a:chExt cx="1737720" cy="46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52D3AAF-0DBB-3D37-8A34-BE8DDFAB1201}"/>
                    </a:ext>
                  </a:extLst>
                </p14:cNvPr>
                <p14:cNvContentPartPr/>
                <p14:nvPr/>
              </p14:nvContentPartPr>
              <p14:xfrm>
                <a:off x="1960858" y="2517451"/>
                <a:ext cx="364320" cy="443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52D3AAF-0DBB-3D37-8A34-BE8DDFAB120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43218" y="2499451"/>
                  <a:ext cx="39996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84D3B6A-E8BA-1F39-2CD2-4FD1A69A2398}"/>
                    </a:ext>
                  </a:extLst>
                </p14:cNvPr>
                <p14:cNvContentPartPr/>
                <p14:nvPr/>
              </p14:nvContentPartPr>
              <p14:xfrm>
                <a:off x="2046898" y="2815891"/>
                <a:ext cx="2361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84D3B6A-E8BA-1F39-2CD2-4FD1A69A239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028898" y="2797891"/>
                  <a:ext cx="271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292465F-1C43-F538-4FBE-BDD46A07C1DB}"/>
                    </a:ext>
                  </a:extLst>
                </p14:cNvPr>
                <p14:cNvContentPartPr/>
                <p14:nvPr/>
              </p14:nvContentPartPr>
              <p14:xfrm>
                <a:off x="2464858" y="2820931"/>
                <a:ext cx="150840" cy="159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292465F-1C43-F538-4FBE-BDD46A07C1D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447218" y="2803291"/>
                  <a:ext cx="1864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15C5ADC-37F9-E67F-4517-161D558131BF}"/>
                    </a:ext>
                  </a:extLst>
                </p14:cNvPr>
                <p14:cNvContentPartPr/>
                <p14:nvPr/>
              </p14:nvContentPartPr>
              <p14:xfrm>
                <a:off x="2482138" y="2818411"/>
                <a:ext cx="129600" cy="135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15C5ADC-37F9-E67F-4517-161D558131B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464138" y="2800411"/>
                  <a:ext cx="1652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17E275E-4A51-F017-BCC3-67ADA1F1BF3A}"/>
                    </a:ext>
                  </a:extLst>
                </p14:cNvPr>
                <p14:cNvContentPartPr/>
                <p14:nvPr/>
              </p14:nvContentPartPr>
              <p14:xfrm>
                <a:off x="2856178" y="2542291"/>
                <a:ext cx="221400" cy="380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17E275E-4A51-F017-BCC3-67ADA1F1BF3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38178" y="2524291"/>
                  <a:ext cx="2570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D09139B-6A93-0F62-3DB9-CA5BD09CE2A4}"/>
                    </a:ext>
                  </a:extLst>
                </p14:cNvPr>
                <p14:cNvContentPartPr/>
                <p14:nvPr/>
              </p14:nvContentPartPr>
              <p14:xfrm>
                <a:off x="3468178" y="2714371"/>
                <a:ext cx="230400" cy="5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D09139B-6A93-0F62-3DB9-CA5BD09CE2A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450178" y="2696731"/>
                  <a:ext cx="2660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465772A-87E5-E55E-3378-A69631B630EF}"/>
                    </a:ext>
                  </a:extLst>
                </p14:cNvPr>
                <p14:cNvContentPartPr/>
                <p14:nvPr/>
              </p14:nvContentPartPr>
              <p14:xfrm>
                <a:off x="3588058" y="2636251"/>
                <a:ext cx="6840" cy="24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465772A-87E5-E55E-3378-A69631B630E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70058" y="2618251"/>
                  <a:ext cx="42480" cy="28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4B134FC-8D4D-BDE4-3701-DD1266F833EE}"/>
              </a:ext>
            </a:extLst>
          </p:cNvPr>
          <p:cNvGrpSpPr/>
          <p:nvPr/>
        </p:nvGrpSpPr>
        <p:grpSpPr>
          <a:xfrm>
            <a:off x="3058026" y="2947472"/>
            <a:ext cx="1305180" cy="382590"/>
            <a:chOff x="4066858" y="2429611"/>
            <a:chExt cx="1740240" cy="5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E8AB4AE-1F69-5CDC-819D-59511FD6B84E}"/>
                    </a:ext>
                  </a:extLst>
                </p14:cNvPr>
                <p14:cNvContentPartPr/>
                <p14:nvPr/>
              </p14:nvContentPartPr>
              <p14:xfrm>
                <a:off x="4066858" y="2490451"/>
                <a:ext cx="362520" cy="398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E8AB4AE-1F69-5CDC-819D-59511FD6B84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049218" y="2472811"/>
                  <a:ext cx="39816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948BA76-ED65-E695-BC13-0933A327880E}"/>
                    </a:ext>
                  </a:extLst>
                </p14:cNvPr>
                <p14:cNvContentPartPr/>
                <p14:nvPr/>
              </p14:nvContentPartPr>
              <p14:xfrm>
                <a:off x="4089538" y="2787091"/>
                <a:ext cx="29232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948BA76-ED65-E695-BC13-0933A327880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071898" y="2769451"/>
                  <a:ext cx="327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299DBF4-14C3-C4DA-C146-5D3904CF8BB3}"/>
                    </a:ext>
                  </a:extLst>
                </p14:cNvPr>
                <p14:cNvContentPartPr/>
                <p14:nvPr/>
              </p14:nvContentPartPr>
              <p14:xfrm>
                <a:off x="4497778" y="2804731"/>
                <a:ext cx="195480" cy="114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299DBF4-14C3-C4DA-C146-5D3904CF8BB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80138" y="2787091"/>
                  <a:ext cx="2311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BE53111-3EFA-9361-B9E0-8A5884831324}"/>
                    </a:ext>
                  </a:extLst>
                </p14:cNvPr>
                <p14:cNvContentPartPr/>
                <p14:nvPr/>
              </p14:nvContentPartPr>
              <p14:xfrm>
                <a:off x="4515058" y="2824531"/>
                <a:ext cx="149400" cy="115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BE53111-3EFA-9361-B9E0-8A588483132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97418" y="2806531"/>
                  <a:ext cx="1850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AF33B3C-7C43-D9E9-1437-9F358F92B4E0}"/>
                    </a:ext>
                  </a:extLst>
                </p14:cNvPr>
                <p14:cNvContentPartPr/>
                <p14:nvPr/>
              </p14:nvContentPartPr>
              <p14:xfrm>
                <a:off x="4843018" y="2429611"/>
                <a:ext cx="213840" cy="378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AF33B3C-7C43-D9E9-1437-9F358F92B4E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825018" y="2411611"/>
                  <a:ext cx="24948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0BA09D2-06C9-72B3-9E57-7DB5B1703DA1}"/>
                    </a:ext>
                  </a:extLst>
                </p14:cNvPr>
                <p14:cNvContentPartPr/>
                <p14:nvPr/>
              </p14:nvContentPartPr>
              <p14:xfrm>
                <a:off x="5561218" y="2695291"/>
                <a:ext cx="24588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0BA09D2-06C9-72B3-9E57-7DB5B1703DA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43218" y="2677651"/>
                  <a:ext cx="281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3F61FD8-99A5-9DBC-2172-D8C181C30FB2}"/>
                    </a:ext>
                  </a:extLst>
                </p14:cNvPr>
                <p14:cNvContentPartPr/>
                <p14:nvPr/>
              </p14:nvContentPartPr>
              <p14:xfrm>
                <a:off x="5702698" y="2576851"/>
                <a:ext cx="10080" cy="267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3F61FD8-99A5-9DBC-2172-D8C181C30FB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684698" y="2559211"/>
                  <a:ext cx="45720" cy="30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2F7C1F-D862-967A-8644-46AC80F1C985}"/>
              </a:ext>
            </a:extLst>
          </p:cNvPr>
          <p:cNvGrpSpPr/>
          <p:nvPr/>
        </p:nvGrpSpPr>
        <p:grpSpPr>
          <a:xfrm>
            <a:off x="4630236" y="2907242"/>
            <a:ext cx="1148850" cy="379350"/>
            <a:chOff x="6163138" y="2375971"/>
            <a:chExt cx="1531800" cy="50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A40CAC2-D925-8867-A6F0-048412C912EA}"/>
                    </a:ext>
                  </a:extLst>
                </p14:cNvPr>
                <p14:cNvContentPartPr/>
                <p14:nvPr/>
              </p14:nvContentPartPr>
              <p14:xfrm>
                <a:off x="6163138" y="2410531"/>
                <a:ext cx="299520" cy="453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A40CAC2-D925-8867-A6F0-048412C912E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145138" y="2392891"/>
                  <a:ext cx="33516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1C9579A-7875-5646-0E95-8B49C23CB0D7}"/>
                    </a:ext>
                  </a:extLst>
                </p14:cNvPr>
                <p14:cNvContentPartPr/>
                <p14:nvPr/>
              </p14:nvContentPartPr>
              <p14:xfrm>
                <a:off x="6205978" y="2668291"/>
                <a:ext cx="293040" cy="42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1C9579A-7875-5646-0E95-8B49C23CB0D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187978" y="2650291"/>
                  <a:ext cx="328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57FBC60-4565-C8EA-A8D9-E8C11CB87F05}"/>
                    </a:ext>
                  </a:extLst>
                </p14:cNvPr>
                <p14:cNvContentPartPr/>
                <p14:nvPr/>
              </p14:nvContentPartPr>
              <p14:xfrm>
                <a:off x="6899698" y="2375971"/>
                <a:ext cx="207000" cy="417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57FBC60-4565-C8EA-A8D9-E8C11CB87F0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882058" y="2357971"/>
                  <a:ext cx="24264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578C2A-E473-239F-4F76-B21FBA17D971}"/>
                    </a:ext>
                  </a:extLst>
                </p14:cNvPr>
                <p14:cNvContentPartPr/>
                <p14:nvPr/>
              </p14:nvContentPartPr>
              <p14:xfrm>
                <a:off x="7244218" y="2771971"/>
                <a:ext cx="160560" cy="109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578C2A-E473-239F-4F76-B21FBA17D97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226218" y="2754331"/>
                  <a:ext cx="1962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DECA99E-17AA-6158-C98A-0BD8E7D65324}"/>
                    </a:ext>
                  </a:extLst>
                </p14:cNvPr>
                <p14:cNvContentPartPr/>
                <p14:nvPr/>
              </p14:nvContentPartPr>
              <p14:xfrm>
                <a:off x="7269418" y="2791411"/>
                <a:ext cx="123120" cy="73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DECA99E-17AA-6158-C98A-0BD8E7D6532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51418" y="2773411"/>
                  <a:ext cx="1587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3B54EEF-2DEE-DB55-9D69-BCBA49CE4997}"/>
                    </a:ext>
                  </a:extLst>
                </p14:cNvPr>
                <p14:cNvContentPartPr/>
                <p14:nvPr/>
              </p14:nvContentPartPr>
              <p14:xfrm>
                <a:off x="7541938" y="2652091"/>
                <a:ext cx="15300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3B54EEF-2DEE-DB55-9D69-BCBA49CE499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524298" y="2634451"/>
                  <a:ext cx="18864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38898F-C5B0-F1DF-2704-B03C62DA36B6}"/>
              </a:ext>
            </a:extLst>
          </p:cNvPr>
          <p:cNvGrpSpPr/>
          <p:nvPr/>
        </p:nvGrpSpPr>
        <p:grpSpPr>
          <a:xfrm>
            <a:off x="6019386" y="2800862"/>
            <a:ext cx="619110" cy="383130"/>
            <a:chOff x="8015338" y="2234131"/>
            <a:chExt cx="82548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DA798C6-F088-8EBB-A7FD-97FB3C2CB9E2}"/>
                    </a:ext>
                  </a:extLst>
                </p14:cNvPr>
                <p14:cNvContentPartPr/>
                <p14:nvPr/>
              </p14:nvContentPartPr>
              <p14:xfrm>
                <a:off x="8015338" y="2333131"/>
                <a:ext cx="328680" cy="411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DA798C6-F088-8EBB-A7FD-97FB3C2CB9E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97698" y="2315491"/>
                  <a:ext cx="36432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7D4C26B-FFFF-DB51-153F-D4B86CB6C747}"/>
                    </a:ext>
                  </a:extLst>
                </p14:cNvPr>
                <p14:cNvContentPartPr/>
                <p14:nvPr/>
              </p14:nvContentPartPr>
              <p14:xfrm>
                <a:off x="8044498" y="2619691"/>
                <a:ext cx="2091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7D4C26B-FFFF-DB51-153F-D4B86CB6C74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026858" y="2601691"/>
                  <a:ext cx="244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5A484E2-F59A-7DD9-3F5D-2171988E4D8A}"/>
                    </a:ext>
                  </a:extLst>
                </p14:cNvPr>
                <p14:cNvContentPartPr/>
                <p14:nvPr/>
              </p14:nvContentPartPr>
              <p14:xfrm>
                <a:off x="8688178" y="2234131"/>
                <a:ext cx="152640" cy="480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5A484E2-F59A-7DD9-3F5D-2171988E4D8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670178" y="2216131"/>
                  <a:ext cx="188280" cy="51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119B731-058C-98E2-4A4E-B60AEABA5F7E}"/>
              </a:ext>
            </a:extLst>
          </p:cNvPr>
          <p:cNvGrpSpPr/>
          <p:nvPr/>
        </p:nvGrpSpPr>
        <p:grpSpPr>
          <a:xfrm>
            <a:off x="1015746" y="3804452"/>
            <a:ext cx="5006610" cy="1917540"/>
            <a:chOff x="1343818" y="3572251"/>
            <a:chExt cx="6675480" cy="255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A877272-E3BC-3010-4FD0-2857B6661253}"/>
                    </a:ext>
                  </a:extLst>
                </p14:cNvPr>
                <p14:cNvContentPartPr/>
                <p14:nvPr/>
              </p14:nvContentPartPr>
              <p14:xfrm>
                <a:off x="1467298" y="4017931"/>
                <a:ext cx="20304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A877272-E3BC-3010-4FD0-2857B666125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49658" y="3999931"/>
                  <a:ext cx="2386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5278BDD-FA9F-DCE0-062F-FBB650919B22}"/>
                    </a:ext>
                  </a:extLst>
                </p14:cNvPr>
                <p14:cNvContentPartPr/>
                <p14:nvPr/>
              </p14:nvContentPartPr>
              <p14:xfrm>
                <a:off x="1581058" y="4092451"/>
                <a:ext cx="271440" cy="22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5278BDD-FA9F-DCE0-062F-FBB650919B2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563058" y="4074451"/>
                  <a:ext cx="3070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3B6BCC0-7760-4DEE-5F32-6CEB59FF7262}"/>
                    </a:ext>
                  </a:extLst>
                </p14:cNvPr>
                <p14:cNvContentPartPr/>
                <p14:nvPr/>
              </p14:nvContentPartPr>
              <p14:xfrm>
                <a:off x="2170018" y="3572251"/>
                <a:ext cx="238680" cy="7621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3B6BCC0-7760-4DEE-5F32-6CEB59FF726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152378" y="3554251"/>
                  <a:ext cx="274320" cy="79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BFC9A78-3E0C-C0F4-6816-26721804AA22}"/>
                    </a:ext>
                  </a:extLst>
                </p14:cNvPr>
                <p14:cNvContentPartPr/>
                <p14:nvPr/>
              </p14:nvContentPartPr>
              <p14:xfrm>
                <a:off x="2392498" y="3857731"/>
                <a:ext cx="253800" cy="354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BFC9A78-3E0C-C0F4-6816-26721804AA2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374498" y="3839731"/>
                  <a:ext cx="2894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11D6517-A782-F0B4-EFD8-C354890997EF}"/>
                    </a:ext>
                  </a:extLst>
                </p14:cNvPr>
                <p14:cNvContentPartPr/>
                <p14:nvPr/>
              </p14:nvContentPartPr>
              <p14:xfrm>
                <a:off x="2390698" y="4110091"/>
                <a:ext cx="246600" cy="33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11D6517-A782-F0B4-EFD8-C354890997E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372698" y="4092091"/>
                  <a:ext cx="2822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0174D7D-35A5-0073-06AB-5A5272B97E26}"/>
                    </a:ext>
                  </a:extLst>
                </p14:cNvPr>
                <p14:cNvContentPartPr/>
                <p14:nvPr/>
              </p14:nvContentPartPr>
              <p14:xfrm>
                <a:off x="2768698" y="4110091"/>
                <a:ext cx="175680" cy="132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0174D7D-35A5-0073-06AB-5A5272B97E2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751058" y="4092091"/>
                  <a:ext cx="2113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7B7E37D-694E-60A7-C01B-DEFD4F742049}"/>
                    </a:ext>
                  </a:extLst>
                </p14:cNvPr>
                <p14:cNvContentPartPr/>
                <p14:nvPr/>
              </p14:nvContentPartPr>
              <p14:xfrm>
                <a:off x="2776618" y="4086331"/>
                <a:ext cx="157680" cy="19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7B7E37D-694E-60A7-C01B-DEFD4F74204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758618" y="4068691"/>
                  <a:ext cx="1933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AE702AC-3452-CD62-E1E4-069AF8F9458E}"/>
                    </a:ext>
                  </a:extLst>
                </p14:cNvPr>
                <p14:cNvContentPartPr/>
                <p14:nvPr/>
              </p14:nvContentPartPr>
              <p14:xfrm>
                <a:off x="3128338" y="4119811"/>
                <a:ext cx="231120" cy="10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AE702AC-3452-CD62-E1E4-069AF8F9458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110338" y="4101811"/>
                  <a:ext cx="2667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5148193-1B41-1050-EAF4-E03851A5DD20}"/>
                    </a:ext>
                  </a:extLst>
                </p14:cNvPr>
                <p14:cNvContentPartPr/>
                <p14:nvPr/>
              </p14:nvContentPartPr>
              <p14:xfrm>
                <a:off x="3233818" y="4002091"/>
                <a:ext cx="26640" cy="212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5148193-1B41-1050-EAF4-E03851A5DD2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215818" y="3984451"/>
                  <a:ext cx="622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0F48945-C67D-F1DF-5FD4-08544E821310}"/>
                    </a:ext>
                  </a:extLst>
                </p14:cNvPr>
                <p14:cNvContentPartPr/>
                <p14:nvPr/>
              </p14:nvContentPartPr>
              <p14:xfrm>
                <a:off x="3682018" y="3748291"/>
                <a:ext cx="277560" cy="4330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0F48945-C67D-F1DF-5FD4-08544E82131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664378" y="3730651"/>
                  <a:ext cx="31320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6993895D-442D-C51F-8030-3468544E5855}"/>
                    </a:ext>
                  </a:extLst>
                </p14:cNvPr>
                <p14:cNvContentPartPr/>
                <p14:nvPr/>
              </p14:nvContentPartPr>
              <p14:xfrm>
                <a:off x="3719818" y="4026571"/>
                <a:ext cx="25632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993895D-442D-C51F-8030-3468544E585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702178" y="4008571"/>
                  <a:ext cx="291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3FAA1D2-7F48-3A68-9861-C59E2C0958DC}"/>
                    </a:ext>
                  </a:extLst>
                </p14:cNvPr>
                <p14:cNvContentPartPr/>
                <p14:nvPr/>
              </p14:nvContentPartPr>
              <p14:xfrm>
                <a:off x="4323178" y="3685291"/>
                <a:ext cx="225360" cy="747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3FAA1D2-7F48-3A68-9861-C59E2C0958D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305538" y="3667291"/>
                  <a:ext cx="261000" cy="78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CBE93AF-525B-F2EA-28A3-044911E46108}"/>
                    </a:ext>
                  </a:extLst>
                </p14:cNvPr>
                <p14:cNvContentPartPr/>
                <p14:nvPr/>
              </p14:nvContentPartPr>
              <p14:xfrm>
                <a:off x="4724938" y="3765571"/>
                <a:ext cx="160560" cy="4298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CBE93AF-525B-F2EA-28A3-044911E4610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707298" y="3747931"/>
                  <a:ext cx="19620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CE7A843-824E-C568-DF2D-1139D8254950}"/>
                    </a:ext>
                  </a:extLst>
                </p14:cNvPr>
                <p14:cNvContentPartPr/>
                <p14:nvPr/>
              </p14:nvContentPartPr>
              <p14:xfrm>
                <a:off x="5048938" y="4183171"/>
                <a:ext cx="119880" cy="84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CE7A843-824E-C568-DF2D-1139D825495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031298" y="4165531"/>
                  <a:ext cx="15552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9C57718-72BD-297C-7324-E7D3FFA64079}"/>
                    </a:ext>
                  </a:extLst>
                </p14:cNvPr>
                <p14:cNvContentPartPr/>
                <p14:nvPr/>
              </p14:nvContentPartPr>
              <p14:xfrm>
                <a:off x="5038498" y="4173811"/>
                <a:ext cx="105480" cy="74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9C57718-72BD-297C-7324-E7D3FFA6407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020498" y="4155811"/>
                  <a:ext cx="1411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B0A71FA-D3A0-0688-3353-E9E2F59E15C7}"/>
                    </a:ext>
                  </a:extLst>
                </p14:cNvPr>
                <p14:cNvContentPartPr/>
                <p14:nvPr/>
              </p14:nvContentPartPr>
              <p14:xfrm>
                <a:off x="5492098" y="3934411"/>
                <a:ext cx="18360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B0A71FA-D3A0-0688-3353-E9E2F59E15C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474098" y="3916411"/>
                  <a:ext cx="2192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E647F61-6197-EAF8-4F7E-1729AD2D7906}"/>
                    </a:ext>
                  </a:extLst>
                </p14:cNvPr>
                <p14:cNvContentPartPr/>
                <p14:nvPr/>
              </p14:nvContentPartPr>
              <p14:xfrm>
                <a:off x="5579578" y="3803371"/>
                <a:ext cx="3240" cy="265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E647F61-6197-EAF8-4F7E-1729AD2D790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561938" y="3785371"/>
                  <a:ext cx="388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910B050-D434-714C-A5DC-B345A8765F86}"/>
                    </a:ext>
                  </a:extLst>
                </p14:cNvPr>
                <p14:cNvContentPartPr/>
                <p14:nvPr/>
              </p14:nvContentPartPr>
              <p14:xfrm>
                <a:off x="6013378" y="3647491"/>
                <a:ext cx="180000" cy="525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910B050-D434-714C-A5DC-B345A8765F8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995738" y="3629851"/>
                  <a:ext cx="21564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E40D9BD-5EF8-426F-A170-E267C6730E1B}"/>
                    </a:ext>
                  </a:extLst>
                </p14:cNvPr>
                <p14:cNvContentPartPr/>
                <p14:nvPr/>
              </p14:nvContentPartPr>
              <p14:xfrm>
                <a:off x="6214978" y="3801931"/>
                <a:ext cx="258120" cy="385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E40D9BD-5EF8-426F-A170-E267C6730E1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97338" y="3783931"/>
                  <a:ext cx="29376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CB751C8-AFF9-9AAD-A805-C18B0C291773}"/>
                    </a:ext>
                  </a:extLst>
                </p14:cNvPr>
                <p14:cNvContentPartPr/>
                <p14:nvPr/>
              </p14:nvContentPartPr>
              <p14:xfrm>
                <a:off x="6204178" y="4033771"/>
                <a:ext cx="163800" cy="17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CB751C8-AFF9-9AAD-A805-C18B0C29177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186538" y="4016131"/>
                  <a:ext cx="19944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6500A7F-C592-7549-5BF3-B81BC090A876}"/>
                    </a:ext>
                  </a:extLst>
                </p14:cNvPr>
                <p14:cNvContentPartPr/>
                <p14:nvPr/>
              </p14:nvContentPartPr>
              <p14:xfrm>
                <a:off x="6466258" y="4032331"/>
                <a:ext cx="137880" cy="105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6500A7F-C592-7549-5BF3-B81BC090A87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448618" y="4014691"/>
                  <a:ext cx="1735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AAC67DC-0B15-09E1-9E26-1B178C1380CD}"/>
                    </a:ext>
                  </a:extLst>
                </p14:cNvPr>
                <p14:cNvContentPartPr/>
                <p14:nvPr/>
              </p14:nvContentPartPr>
              <p14:xfrm>
                <a:off x="6538978" y="4043131"/>
                <a:ext cx="65160" cy="88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AAC67DC-0B15-09E1-9E26-1B178C1380C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521338" y="4025131"/>
                  <a:ext cx="1008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416421E-E6DE-8BA8-53AE-0F2855E0A29E}"/>
                    </a:ext>
                  </a:extLst>
                </p14:cNvPr>
                <p14:cNvContentPartPr/>
                <p14:nvPr/>
              </p14:nvContentPartPr>
              <p14:xfrm>
                <a:off x="6738778" y="4011811"/>
                <a:ext cx="11520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416421E-E6DE-8BA8-53AE-0F2855E0A29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720778" y="3993811"/>
                  <a:ext cx="150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4721666-06DA-C3EC-8FCF-18889D744DC3}"/>
                    </a:ext>
                  </a:extLst>
                </p14:cNvPr>
                <p14:cNvContentPartPr/>
                <p14:nvPr/>
              </p14:nvContentPartPr>
              <p14:xfrm>
                <a:off x="7081858" y="3747571"/>
                <a:ext cx="270360" cy="371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4721666-06DA-C3EC-8FCF-18889D744DC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64218" y="3729931"/>
                  <a:ext cx="30600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9C44573-47DA-E142-7AFA-0A59E757182F}"/>
                    </a:ext>
                  </a:extLst>
                </p14:cNvPr>
                <p14:cNvContentPartPr/>
                <p14:nvPr/>
              </p14:nvContentPartPr>
              <p14:xfrm>
                <a:off x="7089778" y="3979051"/>
                <a:ext cx="251640" cy="18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9C44573-47DA-E142-7AFA-0A59E757182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071778" y="3961051"/>
                  <a:ext cx="2872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00766B1-5F7B-BE21-A2F6-4E842A5720DB}"/>
                    </a:ext>
                  </a:extLst>
                </p14:cNvPr>
                <p14:cNvContentPartPr/>
                <p14:nvPr/>
              </p14:nvContentPartPr>
              <p14:xfrm>
                <a:off x="7580098" y="3787531"/>
                <a:ext cx="152280" cy="353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00766B1-5F7B-BE21-A2F6-4E842A5720D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562098" y="3769531"/>
                  <a:ext cx="18792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2C604D6-8EF1-7676-C844-F37D33FC544B}"/>
                    </a:ext>
                  </a:extLst>
                </p14:cNvPr>
                <p14:cNvContentPartPr/>
                <p14:nvPr/>
              </p14:nvContentPartPr>
              <p14:xfrm>
                <a:off x="7846498" y="3710851"/>
                <a:ext cx="172800" cy="351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2C604D6-8EF1-7676-C844-F37D33FC544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828498" y="3692851"/>
                  <a:ext cx="20844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FBE1972-DE16-0B97-4CDC-0B598F45A952}"/>
                    </a:ext>
                  </a:extLst>
                </p14:cNvPr>
                <p14:cNvContentPartPr/>
                <p14:nvPr/>
              </p14:nvContentPartPr>
              <p14:xfrm>
                <a:off x="3098818" y="5000011"/>
                <a:ext cx="360" cy="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FBE1972-DE16-0B97-4CDC-0B598F45A95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080818" y="498201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2EAD8BC-4D7A-E72D-94CA-AECB0DDF6B6F}"/>
                    </a:ext>
                  </a:extLst>
                </p14:cNvPr>
                <p14:cNvContentPartPr/>
                <p14:nvPr/>
              </p14:nvContentPartPr>
              <p14:xfrm>
                <a:off x="3080098" y="4583491"/>
                <a:ext cx="204120" cy="4791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2EAD8BC-4D7A-E72D-94CA-AECB0DDF6B6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062098" y="4565491"/>
                  <a:ext cx="239760" cy="51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628F0DD-ACBB-42C6-9973-4A9B73768643}"/>
                    </a:ext>
                  </a:extLst>
                </p14:cNvPr>
                <p14:cNvContentPartPr/>
                <p14:nvPr/>
              </p14:nvContentPartPr>
              <p14:xfrm>
                <a:off x="3024658" y="4794451"/>
                <a:ext cx="245160" cy="2444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628F0DD-ACBB-42C6-9973-4A9B7376864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006658" y="4776451"/>
                  <a:ext cx="2808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8849BE4-E047-057E-F33E-582818556C06}"/>
                    </a:ext>
                  </a:extLst>
                </p14:cNvPr>
                <p14:cNvContentPartPr/>
                <p14:nvPr/>
              </p14:nvContentPartPr>
              <p14:xfrm>
                <a:off x="3290698" y="4364971"/>
                <a:ext cx="3170520" cy="10040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8849BE4-E047-057E-F33E-582818556C0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272698" y="4347331"/>
                  <a:ext cx="3206160" cy="10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EFD14C2-80DF-5BEF-7649-FA0864C1FBBF}"/>
                    </a:ext>
                  </a:extLst>
                </p14:cNvPr>
                <p14:cNvContentPartPr/>
                <p14:nvPr/>
              </p14:nvContentPartPr>
              <p14:xfrm>
                <a:off x="1405378" y="5385571"/>
                <a:ext cx="556560" cy="2001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EFD14C2-80DF-5BEF-7649-FA0864C1FBB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387378" y="5367571"/>
                  <a:ext cx="592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9E51C75-F61B-405A-9E61-23CD92F9AB0D}"/>
                    </a:ext>
                  </a:extLst>
                </p14:cNvPr>
                <p14:cNvContentPartPr/>
                <p14:nvPr/>
              </p14:nvContentPartPr>
              <p14:xfrm>
                <a:off x="2062378" y="5145451"/>
                <a:ext cx="332640" cy="385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9E51C75-F61B-405A-9E61-23CD92F9AB0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044378" y="5127811"/>
                  <a:ext cx="36828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DD82C54-A5E7-C81F-71EB-8FFFB535C2B3}"/>
                    </a:ext>
                  </a:extLst>
                </p14:cNvPr>
                <p14:cNvContentPartPr/>
                <p14:nvPr/>
              </p14:nvContentPartPr>
              <p14:xfrm>
                <a:off x="1468018" y="5852491"/>
                <a:ext cx="77760" cy="276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DD82C54-A5E7-C81F-71EB-8FFFB535C2B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450378" y="5834851"/>
                  <a:ext cx="1134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E39A4B0-86C7-D473-F68A-9F2322F1CE7B}"/>
                    </a:ext>
                  </a:extLst>
                </p14:cNvPr>
                <p14:cNvContentPartPr/>
                <p14:nvPr/>
              </p14:nvContentPartPr>
              <p14:xfrm>
                <a:off x="1343818" y="5691571"/>
                <a:ext cx="864360" cy="3708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E39A4B0-86C7-D473-F68A-9F2322F1CE7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325818" y="5673931"/>
                  <a:ext cx="90000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7913E54-7073-1B17-DE94-10DDD77CFC8C}"/>
                    </a:ext>
                  </a:extLst>
                </p14:cNvPr>
                <p14:cNvContentPartPr/>
                <p14:nvPr/>
              </p14:nvContentPartPr>
              <p14:xfrm>
                <a:off x="2419498" y="5636131"/>
                <a:ext cx="212040" cy="1537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7913E54-7073-1B17-DE94-10DDD77CFC8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401498" y="5618491"/>
                  <a:ext cx="2476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23BF1DB-7236-FC52-3E15-95CE3AFE3A8F}"/>
                    </a:ext>
                  </a:extLst>
                </p14:cNvPr>
                <p14:cNvContentPartPr/>
                <p14:nvPr/>
              </p14:nvContentPartPr>
              <p14:xfrm>
                <a:off x="2454418" y="5598691"/>
                <a:ext cx="38880" cy="2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23BF1DB-7236-FC52-3E15-95CE3AFE3A8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436778" y="5580691"/>
                  <a:ext cx="745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3C59C5D-EC4B-B87D-D0BE-135BA3EA48DE}"/>
                    </a:ext>
                  </a:extLst>
                </p14:cNvPr>
                <p14:cNvContentPartPr/>
                <p14:nvPr/>
              </p14:nvContentPartPr>
              <p14:xfrm>
                <a:off x="2814418" y="5460091"/>
                <a:ext cx="178200" cy="2397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3C59C5D-EC4B-B87D-D0BE-135BA3EA48D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796418" y="5442451"/>
                  <a:ext cx="213840" cy="27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454519D-7EB7-51E6-F111-8F739FF9232E}"/>
                  </a:ext>
                </a:extLst>
              </p14:cNvPr>
              <p14:cNvContentPartPr/>
              <p14:nvPr/>
            </p14:nvContentPartPr>
            <p14:xfrm>
              <a:off x="7485216" y="3863312"/>
              <a:ext cx="381240" cy="43011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454519D-7EB7-51E6-F111-8F739FF9232E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477296" y="3855394"/>
                <a:ext cx="396720" cy="445587"/>
              </a:xfrm>
              <a:prstGeom prst="rect">
                <a:avLst/>
              </a:prstGeom>
            </p:spPr>
          </p:pic>
        </mc:Fallback>
      </mc:AlternateContent>
      <p:sp>
        <p:nvSpPr>
          <p:cNvPr id="115" name="Rectangle 3">
            <a:extLst>
              <a:ext uri="{FF2B5EF4-FFF2-40B4-BE49-F238E27FC236}">
                <a16:creationId xmlns:a16="http://schemas.microsoft.com/office/drawing/2014/main" id="{472A27D6-44D2-2699-47FC-49E98AFC5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27" y="106856"/>
            <a:ext cx="7909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Modified game: CHSH inequality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EADC10F-45AA-E133-CB60-81008F0BD3FF}"/>
              </a:ext>
            </a:extLst>
          </p:cNvPr>
          <p:cNvGrpSpPr/>
          <p:nvPr/>
        </p:nvGrpSpPr>
        <p:grpSpPr>
          <a:xfrm>
            <a:off x="6450794" y="3989228"/>
            <a:ext cx="278910" cy="73710"/>
            <a:chOff x="8601058" y="4175971"/>
            <a:chExt cx="371880" cy="9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3CA753F-37C0-7A92-00CB-1420C7041D84}"/>
                    </a:ext>
                  </a:extLst>
                </p14:cNvPr>
                <p14:cNvContentPartPr/>
                <p14:nvPr/>
              </p14:nvContentPartPr>
              <p14:xfrm>
                <a:off x="8601058" y="4175971"/>
                <a:ext cx="26244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3CA753F-37C0-7A92-00CB-1420C7041D8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583058" y="4157971"/>
                  <a:ext cx="298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3AFD2B9-4905-E699-3EA6-BB24AB5FBE98}"/>
                    </a:ext>
                  </a:extLst>
                </p14:cNvPr>
                <p14:cNvContentPartPr/>
                <p14:nvPr/>
              </p14:nvContentPartPr>
              <p14:xfrm>
                <a:off x="8715178" y="4262731"/>
                <a:ext cx="257760" cy="11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3AFD2B9-4905-E699-3EA6-BB24AB5FBE9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697538" y="4245091"/>
                  <a:ext cx="29340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5946AD-BB42-4ED6-10DE-D162A7EF12D9}"/>
              </a:ext>
            </a:extLst>
          </p:cNvPr>
          <p:cNvGrpSpPr/>
          <p:nvPr/>
        </p:nvGrpSpPr>
        <p:grpSpPr>
          <a:xfrm>
            <a:off x="7067204" y="3895268"/>
            <a:ext cx="272430" cy="346680"/>
            <a:chOff x="9422938" y="4050691"/>
            <a:chExt cx="36324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BCB9620-BDD1-07DE-DA85-30D022A25E65}"/>
                    </a:ext>
                  </a:extLst>
                </p14:cNvPr>
                <p14:cNvContentPartPr/>
                <p14:nvPr/>
              </p14:nvContentPartPr>
              <p14:xfrm>
                <a:off x="9422938" y="4192891"/>
                <a:ext cx="252360" cy="32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BCB9620-BDD1-07DE-DA85-30D022A25E6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405298" y="4174891"/>
                  <a:ext cx="288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C20C740-BDCF-466D-5E49-1B7D4015979E}"/>
                    </a:ext>
                  </a:extLst>
                </p14:cNvPr>
                <p14:cNvContentPartPr/>
                <p14:nvPr/>
              </p14:nvContentPartPr>
              <p14:xfrm>
                <a:off x="9546058" y="4050691"/>
                <a:ext cx="51120" cy="340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C20C740-BDCF-466D-5E49-1B7D4015979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528058" y="4032691"/>
                  <a:ext cx="8676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186756D-F7BF-66D5-0A0E-BE53611579C5}"/>
                    </a:ext>
                  </a:extLst>
                </p14:cNvPr>
                <p14:cNvContentPartPr/>
                <p14:nvPr/>
              </p14:nvContentPartPr>
              <p14:xfrm>
                <a:off x="9481258" y="4507531"/>
                <a:ext cx="304920" cy="54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186756D-F7BF-66D5-0A0E-BE53611579C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463618" y="4489531"/>
                  <a:ext cx="34056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DEEA4ED-8029-8309-8477-ECE28A2C5C77}"/>
              </a:ext>
            </a:extLst>
          </p:cNvPr>
          <p:cNvGrpSpPr/>
          <p:nvPr/>
        </p:nvGrpSpPr>
        <p:grpSpPr>
          <a:xfrm>
            <a:off x="1767387" y="1874249"/>
            <a:ext cx="474120" cy="319320"/>
            <a:chOff x="1767387" y="1874249"/>
            <a:chExt cx="47412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42EBA18-28E7-9FC3-625E-E865AAA39CAA}"/>
                    </a:ext>
                  </a:extLst>
                </p14:cNvPr>
                <p14:cNvContentPartPr/>
                <p14:nvPr/>
              </p14:nvContentPartPr>
              <p14:xfrm>
                <a:off x="1767387" y="1874249"/>
                <a:ext cx="160560" cy="2239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42EBA18-28E7-9FC3-625E-E865AAA39CA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758387" y="1865249"/>
                  <a:ext cx="178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A7D42A4-D477-F6E2-5F44-948DFEF35442}"/>
                    </a:ext>
                  </a:extLst>
                </p14:cNvPr>
                <p14:cNvContentPartPr/>
                <p14:nvPr/>
              </p14:nvContentPartPr>
              <p14:xfrm>
                <a:off x="1810227" y="1932929"/>
                <a:ext cx="86400" cy="1486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A7D42A4-D477-F6E2-5F44-948DFEF3544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801227" y="1924289"/>
                  <a:ext cx="1040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EAA28CDF-5258-15E1-6B99-A6A404496BCC}"/>
                    </a:ext>
                  </a:extLst>
                </p14:cNvPr>
                <p14:cNvContentPartPr/>
                <p14:nvPr/>
              </p14:nvContentPartPr>
              <p14:xfrm>
                <a:off x="1984467" y="2053889"/>
                <a:ext cx="40320" cy="1396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EAA28CDF-5258-15E1-6B99-A6A404496BC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975827" y="2045249"/>
                  <a:ext cx="579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A25A0E5F-E930-1D91-D915-73F66DD0358B}"/>
                    </a:ext>
                  </a:extLst>
                </p14:cNvPr>
                <p14:cNvContentPartPr/>
                <p14:nvPr/>
              </p14:nvContentPartPr>
              <p14:xfrm>
                <a:off x="2082387" y="1888649"/>
                <a:ext cx="129240" cy="2419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A25A0E5F-E930-1D91-D915-73F66DD0358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073747" y="1880009"/>
                  <a:ext cx="1468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7FBFD71-302A-A295-2E25-4A290FE137BA}"/>
                    </a:ext>
                  </a:extLst>
                </p14:cNvPr>
                <p14:cNvContentPartPr/>
                <p14:nvPr/>
              </p14:nvContentPartPr>
              <p14:xfrm>
                <a:off x="2048907" y="1957049"/>
                <a:ext cx="192600" cy="17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7FBFD71-302A-A295-2E25-4A290FE137BA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040267" y="1948409"/>
                  <a:ext cx="21024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C4F76B5-E4E9-D048-B7C9-6E0A6814E58C}"/>
              </a:ext>
            </a:extLst>
          </p:cNvPr>
          <p:cNvGrpSpPr/>
          <p:nvPr/>
        </p:nvGrpSpPr>
        <p:grpSpPr>
          <a:xfrm>
            <a:off x="4914147" y="1632329"/>
            <a:ext cx="679320" cy="373320"/>
            <a:chOff x="4914147" y="1632329"/>
            <a:chExt cx="679320" cy="37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B3964F7-7B50-C71A-902F-F398F52C2400}"/>
                    </a:ext>
                  </a:extLst>
                </p14:cNvPr>
                <p14:cNvContentPartPr/>
                <p14:nvPr/>
              </p14:nvContentPartPr>
              <p14:xfrm>
                <a:off x="4920627" y="1729169"/>
                <a:ext cx="189720" cy="205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B3964F7-7B50-C71A-902F-F398F52C240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911987" y="1720529"/>
                  <a:ext cx="2073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C13128C-054F-4B07-BF33-28CE75AD80A0}"/>
                    </a:ext>
                  </a:extLst>
                </p14:cNvPr>
                <p14:cNvContentPartPr/>
                <p14:nvPr/>
              </p14:nvContentPartPr>
              <p14:xfrm>
                <a:off x="4914147" y="1709009"/>
                <a:ext cx="143640" cy="2487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C13128C-054F-4B07-BF33-28CE75AD80A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905507" y="1700009"/>
                  <a:ext cx="1612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0A40681-D7B8-D24B-C677-A563A296A266}"/>
                    </a:ext>
                  </a:extLst>
                </p14:cNvPr>
                <p14:cNvContentPartPr/>
                <p14:nvPr/>
              </p14:nvContentPartPr>
              <p14:xfrm>
                <a:off x="5149947" y="1632329"/>
                <a:ext cx="360" cy="734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0A40681-D7B8-D24B-C677-A563A296A26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141307" y="1623329"/>
                  <a:ext cx="180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19D1F3E-DE87-8979-3D44-BB9FA0BED1FC}"/>
                    </a:ext>
                  </a:extLst>
                </p14:cNvPr>
                <p14:cNvContentPartPr/>
                <p14:nvPr/>
              </p14:nvContentPartPr>
              <p14:xfrm>
                <a:off x="5218347" y="1870289"/>
                <a:ext cx="21240" cy="135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19D1F3E-DE87-8979-3D44-BB9FA0BED1F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209347" y="1861649"/>
                  <a:ext cx="388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5C7BFC5-8870-04E2-17FB-77BAC7C348D5}"/>
                    </a:ext>
                  </a:extLst>
                </p14:cNvPr>
                <p14:cNvContentPartPr/>
                <p14:nvPr/>
              </p14:nvContentPartPr>
              <p14:xfrm>
                <a:off x="5325267" y="1708289"/>
                <a:ext cx="56520" cy="38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5C7BFC5-8870-04E2-17FB-77BAC7C348D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316627" y="1699289"/>
                  <a:ext cx="741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1774EC8-F1DD-4867-6386-CFD380E6CEE8}"/>
                    </a:ext>
                  </a:extLst>
                </p14:cNvPr>
                <p14:cNvContentPartPr/>
                <p14:nvPr/>
              </p14:nvContentPartPr>
              <p14:xfrm>
                <a:off x="5335707" y="1721969"/>
                <a:ext cx="164880" cy="2044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1774EC8-F1DD-4867-6386-CFD380E6CEE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327067" y="1713329"/>
                  <a:ext cx="1825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1F3C8C6-9E61-6685-FB75-421CBD33F07F}"/>
                    </a:ext>
                  </a:extLst>
                </p14:cNvPr>
                <p14:cNvContentPartPr/>
                <p14:nvPr/>
              </p14:nvContentPartPr>
              <p14:xfrm>
                <a:off x="5335347" y="1779209"/>
                <a:ext cx="155520" cy="475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1F3C8C6-9E61-6685-FB75-421CBD33F07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326707" y="1770569"/>
                  <a:ext cx="173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53BC71A-3D40-0C23-4A43-81EF32FFBF66}"/>
                    </a:ext>
                  </a:extLst>
                </p14:cNvPr>
                <p14:cNvContentPartPr/>
                <p14:nvPr/>
              </p14:nvContentPartPr>
              <p14:xfrm>
                <a:off x="5568627" y="1644929"/>
                <a:ext cx="24840" cy="1198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53BC71A-3D40-0C23-4A43-81EF32FFBF6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559987" y="1635929"/>
                  <a:ext cx="4248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2C247BFB-D367-7309-5AC8-54C003FC3506}"/>
              </a:ext>
            </a:extLst>
          </p:cNvPr>
          <p:cNvGrpSpPr/>
          <p:nvPr/>
        </p:nvGrpSpPr>
        <p:grpSpPr>
          <a:xfrm>
            <a:off x="2364627" y="3107609"/>
            <a:ext cx="146160" cy="306000"/>
            <a:chOff x="2364627" y="3107609"/>
            <a:chExt cx="146160" cy="30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DE28F9E-8BC5-91F1-E5BC-945E6D79CFC6}"/>
                    </a:ext>
                  </a:extLst>
                </p14:cNvPr>
                <p14:cNvContentPartPr/>
                <p14:nvPr/>
              </p14:nvContentPartPr>
              <p14:xfrm>
                <a:off x="2364627" y="3250529"/>
                <a:ext cx="92520" cy="163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DE28F9E-8BC5-91F1-E5BC-945E6D79CFC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355627" y="3241889"/>
                  <a:ext cx="1101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855C3D2-8705-80F8-993D-647963D25F56}"/>
                    </a:ext>
                  </a:extLst>
                </p14:cNvPr>
                <p14:cNvContentPartPr/>
                <p14:nvPr/>
              </p14:nvContentPartPr>
              <p14:xfrm>
                <a:off x="2376867" y="3268169"/>
                <a:ext cx="80280" cy="1252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855C3D2-8705-80F8-993D-647963D25F5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367867" y="3259169"/>
                  <a:ext cx="9792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7681B6AD-A9A3-DD62-4281-B08EEE4E99AA}"/>
                    </a:ext>
                  </a:extLst>
                </p14:cNvPr>
                <p14:cNvContentPartPr/>
                <p14:nvPr/>
              </p14:nvContentPartPr>
              <p14:xfrm>
                <a:off x="2501787" y="3107609"/>
                <a:ext cx="9000" cy="1047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7681B6AD-A9A3-DD62-4281-B08EEE4E99A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493147" y="3098969"/>
                  <a:ext cx="26640" cy="12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9B9DCB0A-2973-2A5A-039F-9C9C438FF4DF}"/>
                  </a:ext>
                </a:extLst>
              </p14:cNvPr>
              <p14:cNvContentPartPr/>
              <p14:nvPr/>
            </p14:nvContentPartPr>
            <p14:xfrm>
              <a:off x="3895347" y="4099769"/>
              <a:ext cx="3240" cy="9288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9B9DCB0A-2973-2A5A-039F-9C9C438FF4DF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886347" y="4091129"/>
                <a:ext cx="2088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5F4FDC3B-972B-64DB-8D3A-32EC842EBB12}"/>
                  </a:ext>
                </a:extLst>
              </p14:cNvPr>
              <p14:cNvContentPartPr/>
              <p14:nvPr/>
            </p14:nvContentPartPr>
            <p14:xfrm>
              <a:off x="5553507" y="3056849"/>
              <a:ext cx="30600" cy="6192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5F4FDC3B-972B-64DB-8D3A-32EC842EBB12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5544867" y="3047849"/>
                <a:ext cx="48240" cy="7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0A9D980-ECE6-DFA3-1ECC-43E14A8A283D}"/>
              </a:ext>
            </a:extLst>
          </p:cNvPr>
          <p:cNvGrpSpPr/>
          <p:nvPr/>
        </p:nvGrpSpPr>
        <p:grpSpPr>
          <a:xfrm>
            <a:off x="3794187" y="3053609"/>
            <a:ext cx="228240" cy="327960"/>
            <a:chOff x="3794187" y="3053609"/>
            <a:chExt cx="228240" cy="32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AD0DFED-D232-194C-745C-90B5F876B225}"/>
                    </a:ext>
                  </a:extLst>
                </p14:cNvPr>
                <p14:cNvContentPartPr/>
                <p14:nvPr/>
              </p14:nvContentPartPr>
              <p14:xfrm>
                <a:off x="3851427" y="3206249"/>
                <a:ext cx="146160" cy="1753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AD0DFED-D232-194C-745C-90B5F876B22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842787" y="3197609"/>
                  <a:ext cx="1638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7A892E08-7D14-0848-75DA-60467E5C22ED}"/>
                    </a:ext>
                  </a:extLst>
                </p14:cNvPr>
                <p14:cNvContentPartPr/>
                <p14:nvPr/>
              </p14:nvContentPartPr>
              <p14:xfrm>
                <a:off x="3794187" y="3296969"/>
                <a:ext cx="18432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7A892E08-7D14-0848-75DA-60467E5C22E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785187" y="3288329"/>
                  <a:ext cx="20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60E4303-FE54-FEE1-8004-9C229A2117D7}"/>
                    </a:ext>
                  </a:extLst>
                </p14:cNvPr>
                <p14:cNvContentPartPr/>
                <p14:nvPr/>
              </p14:nvContentPartPr>
              <p14:xfrm>
                <a:off x="4004787" y="3053609"/>
                <a:ext cx="17640" cy="892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60E4303-FE54-FEE1-8004-9C229A2117D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995787" y="3044609"/>
                  <a:ext cx="35280" cy="10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99E9B02-8618-A7C2-899B-4A8BDD7B18A4}"/>
              </a:ext>
            </a:extLst>
          </p:cNvPr>
          <p:cNvGrpSpPr/>
          <p:nvPr/>
        </p:nvGrpSpPr>
        <p:grpSpPr>
          <a:xfrm>
            <a:off x="6280707" y="3167369"/>
            <a:ext cx="120240" cy="205920"/>
            <a:chOff x="6280707" y="3167369"/>
            <a:chExt cx="120240" cy="20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5A8C4F5-F020-8CA1-157E-7599CA8A4301}"/>
                    </a:ext>
                  </a:extLst>
                </p14:cNvPr>
                <p14:cNvContentPartPr/>
                <p14:nvPr/>
              </p14:nvContentPartPr>
              <p14:xfrm>
                <a:off x="6284307" y="3167369"/>
                <a:ext cx="105480" cy="2059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E5A8C4F5-F020-8CA1-157E-7599CA8A4301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275667" y="3158729"/>
                  <a:ext cx="1231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7FCE6011-ED78-44C4-8D9B-5D5C1D04B628}"/>
                    </a:ext>
                  </a:extLst>
                </p14:cNvPr>
                <p14:cNvContentPartPr/>
                <p14:nvPr/>
              </p14:nvContentPartPr>
              <p14:xfrm>
                <a:off x="6280707" y="3257009"/>
                <a:ext cx="120240" cy="374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FCE6011-ED78-44C4-8D9B-5D5C1D04B62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272067" y="3248369"/>
                  <a:ext cx="13788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81040E83-0FBF-5773-112E-C0EF832FE147}"/>
              </a:ext>
            </a:extLst>
          </p:cNvPr>
          <p:cNvGrpSpPr/>
          <p:nvPr/>
        </p:nvGrpSpPr>
        <p:grpSpPr>
          <a:xfrm>
            <a:off x="6720267" y="3014009"/>
            <a:ext cx="322200" cy="304920"/>
            <a:chOff x="6720267" y="3014009"/>
            <a:chExt cx="322200" cy="30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B0F70034-A34A-1CE4-4ACD-B2758BA6152B}"/>
                    </a:ext>
                  </a:extLst>
                </p14:cNvPr>
                <p14:cNvContentPartPr/>
                <p14:nvPr/>
              </p14:nvContentPartPr>
              <p14:xfrm>
                <a:off x="6720267" y="3128849"/>
                <a:ext cx="188280" cy="1900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B0F70034-A34A-1CE4-4ACD-B2758BA6152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711627" y="3120209"/>
                  <a:ext cx="2059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4A86351-9B7C-36E6-676D-D23DC4994AE3}"/>
                    </a:ext>
                  </a:extLst>
                </p14:cNvPr>
                <p14:cNvContentPartPr/>
                <p14:nvPr/>
              </p14:nvContentPartPr>
              <p14:xfrm>
                <a:off x="6722067" y="3203729"/>
                <a:ext cx="177840" cy="266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4A86351-9B7C-36E6-676D-D23DC4994AE3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713067" y="3195089"/>
                  <a:ext cx="1954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7882E3D7-BF47-D701-E69A-D0E64F518CAD}"/>
                    </a:ext>
                  </a:extLst>
                </p14:cNvPr>
                <p14:cNvContentPartPr/>
                <p14:nvPr/>
              </p14:nvContentPartPr>
              <p14:xfrm>
                <a:off x="6967587" y="3014009"/>
                <a:ext cx="74880" cy="1515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882E3D7-BF47-D701-E69A-D0E64F518CA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958587" y="3005009"/>
                  <a:ext cx="92520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BC8F34F-4EC4-784F-D5A8-C4B4209014E0}"/>
              </a:ext>
            </a:extLst>
          </p:cNvPr>
          <p:cNvGrpSpPr/>
          <p:nvPr/>
        </p:nvGrpSpPr>
        <p:grpSpPr>
          <a:xfrm>
            <a:off x="4900467" y="3155129"/>
            <a:ext cx="179640" cy="187560"/>
            <a:chOff x="4900467" y="3155129"/>
            <a:chExt cx="179640" cy="18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0BA8C55-9596-5326-6DC5-F410B20DF8F1}"/>
                    </a:ext>
                  </a:extLst>
                </p14:cNvPr>
                <p14:cNvContentPartPr/>
                <p14:nvPr/>
              </p14:nvContentPartPr>
              <p14:xfrm>
                <a:off x="4900467" y="3155129"/>
                <a:ext cx="172440" cy="187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0BA8C55-9596-5326-6DC5-F410B20DF8F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891467" y="3146489"/>
                  <a:ext cx="1900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CC3521A-CA42-4E46-EE53-8162A9BD6F8A}"/>
                    </a:ext>
                  </a:extLst>
                </p14:cNvPr>
                <p14:cNvContentPartPr/>
                <p14:nvPr/>
              </p14:nvContentPartPr>
              <p14:xfrm>
                <a:off x="4919547" y="3236849"/>
                <a:ext cx="160560" cy="216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CC3521A-CA42-4E46-EE53-8162A9BD6F8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910547" y="3228209"/>
                  <a:ext cx="17820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F1196EA8-EF5F-24F7-1306-C1AB35040F27}"/>
              </a:ext>
            </a:extLst>
          </p:cNvPr>
          <p:cNvGrpSpPr/>
          <p:nvPr/>
        </p:nvGrpSpPr>
        <p:grpSpPr>
          <a:xfrm>
            <a:off x="3091827" y="4149449"/>
            <a:ext cx="161280" cy="184320"/>
            <a:chOff x="3091827" y="4149449"/>
            <a:chExt cx="161280" cy="18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1534691-8C1A-846C-B5BD-73F3FB0EE0EC}"/>
                    </a:ext>
                  </a:extLst>
                </p14:cNvPr>
                <p14:cNvContentPartPr/>
                <p14:nvPr/>
              </p14:nvContentPartPr>
              <p14:xfrm>
                <a:off x="3101907" y="4149449"/>
                <a:ext cx="104040" cy="1843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1534691-8C1A-846C-B5BD-73F3FB0EE0E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092907" y="4140809"/>
                  <a:ext cx="1216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07759E3-4382-A779-F95A-0AC3B1952446}"/>
                    </a:ext>
                  </a:extLst>
                </p14:cNvPr>
                <p14:cNvContentPartPr/>
                <p14:nvPr/>
              </p14:nvContentPartPr>
              <p14:xfrm>
                <a:off x="3091827" y="4242329"/>
                <a:ext cx="161280" cy="90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07759E3-4382-A779-F95A-0AC3B1952446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082827" y="4233689"/>
                  <a:ext cx="17892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94D3D42C-B22E-E720-0B1C-395E01FB7F74}"/>
              </a:ext>
            </a:extLst>
          </p:cNvPr>
          <p:cNvGrpSpPr/>
          <p:nvPr/>
        </p:nvGrpSpPr>
        <p:grpSpPr>
          <a:xfrm>
            <a:off x="5513907" y="4095809"/>
            <a:ext cx="160200" cy="216000"/>
            <a:chOff x="5513907" y="4095809"/>
            <a:chExt cx="16020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4C7D266F-0736-87F5-8FB8-770AE7312087}"/>
                    </a:ext>
                  </a:extLst>
                </p14:cNvPr>
                <p14:cNvContentPartPr/>
                <p14:nvPr/>
              </p14:nvContentPartPr>
              <p14:xfrm>
                <a:off x="5562147" y="4095809"/>
                <a:ext cx="92880" cy="2160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4C7D266F-0736-87F5-8FB8-770AE731208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553147" y="4086809"/>
                  <a:ext cx="1105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B0B0EBD5-424C-B2B9-2742-8E38AC8E7B67}"/>
                    </a:ext>
                  </a:extLst>
                </p14:cNvPr>
                <p14:cNvContentPartPr/>
                <p14:nvPr/>
              </p14:nvContentPartPr>
              <p14:xfrm>
                <a:off x="5513907" y="4212449"/>
                <a:ext cx="160200" cy="230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B0B0EBD5-424C-B2B9-2742-8E38AC8E7B6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504907" y="4203449"/>
                  <a:ext cx="17784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BD51AB77-5C2A-FC3A-A960-1EE9CA7C0F9C}"/>
              </a:ext>
            </a:extLst>
          </p:cNvPr>
          <p:cNvGrpSpPr/>
          <p:nvPr/>
        </p:nvGrpSpPr>
        <p:grpSpPr>
          <a:xfrm>
            <a:off x="6096387" y="3918329"/>
            <a:ext cx="202320" cy="354960"/>
            <a:chOff x="6096387" y="3918329"/>
            <a:chExt cx="202320" cy="35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55163AEA-4F2C-57C3-1B6B-87B4BA620E2D}"/>
                    </a:ext>
                  </a:extLst>
                </p14:cNvPr>
                <p14:cNvContentPartPr/>
                <p14:nvPr/>
              </p14:nvContentPartPr>
              <p14:xfrm>
                <a:off x="6106827" y="4063769"/>
                <a:ext cx="126720" cy="2095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55163AEA-4F2C-57C3-1B6B-87B4BA620E2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097827" y="4054769"/>
                  <a:ext cx="1443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6C846A8B-3FD6-E8B1-35EB-E69B59CF2602}"/>
                    </a:ext>
                  </a:extLst>
                </p14:cNvPr>
                <p14:cNvContentPartPr/>
                <p14:nvPr/>
              </p14:nvContentPartPr>
              <p14:xfrm>
                <a:off x="6096387" y="4175009"/>
                <a:ext cx="137160" cy="108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6C846A8B-3FD6-E8B1-35EB-E69B59CF260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087387" y="4166009"/>
                  <a:ext cx="1548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BFCE469-EDCB-FF3D-C690-A8B05F99C100}"/>
                    </a:ext>
                  </a:extLst>
                </p14:cNvPr>
                <p14:cNvContentPartPr/>
                <p14:nvPr/>
              </p14:nvContentPartPr>
              <p14:xfrm>
                <a:off x="6295467" y="3918329"/>
                <a:ext cx="3240" cy="975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BFCE469-EDCB-FF3D-C690-A8B05F99C10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286827" y="3909689"/>
                  <a:ext cx="20880" cy="1152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7" name="Audio 206">
            <a:hlinkClick r:id="" action="ppaction://media"/>
            <a:extLst>
              <a:ext uri="{FF2B5EF4-FFF2-40B4-BE49-F238E27FC236}">
                <a16:creationId xmlns:a16="http://schemas.microsoft.com/office/drawing/2014/main" id="{315DE369-B2ED-531C-523B-C3050B544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52"/>
    </mc:Choice>
    <mc:Fallback xmlns="">
      <p:transition advTm="9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2099828" y="-5293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Steady-state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FA9A604-B0CB-5C6D-39E6-76E4722942E7}"/>
              </a:ext>
            </a:extLst>
          </p:cNvPr>
          <p:cNvGrpSpPr/>
          <p:nvPr/>
        </p:nvGrpSpPr>
        <p:grpSpPr>
          <a:xfrm>
            <a:off x="1507466" y="5175095"/>
            <a:ext cx="4617000" cy="1148040"/>
            <a:chOff x="1507466" y="5175095"/>
            <a:chExt cx="4617000" cy="114804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0AC1924-C271-50C2-B950-67960A5ECE7D}"/>
                </a:ext>
              </a:extLst>
            </p:cNvPr>
            <p:cNvGrpSpPr/>
            <p:nvPr/>
          </p:nvGrpSpPr>
          <p:grpSpPr>
            <a:xfrm>
              <a:off x="1507466" y="5175095"/>
              <a:ext cx="392040" cy="382680"/>
              <a:chOff x="1507466" y="5175095"/>
              <a:chExt cx="392040" cy="38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4F6E9066-9C74-F8A3-F1D4-CFD8E58445D6}"/>
                      </a:ext>
                    </a:extLst>
                  </p14:cNvPr>
                  <p14:cNvContentPartPr/>
                  <p14:nvPr/>
                </p14:nvContentPartPr>
                <p14:xfrm>
                  <a:off x="1509986" y="5277335"/>
                  <a:ext cx="268200" cy="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4F6E9066-9C74-F8A3-F1D4-CFD8E58445D6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500986" y="5268335"/>
                    <a:ext cx="285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267227F0-5CF7-E4A7-AC4A-314F8D8FE377}"/>
                      </a:ext>
                    </a:extLst>
                  </p14:cNvPr>
                  <p14:cNvContentPartPr/>
                  <p14:nvPr/>
                </p14:nvContentPartPr>
                <p14:xfrm>
                  <a:off x="1507466" y="5397935"/>
                  <a:ext cx="347760" cy="36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267227F0-5CF7-E4A7-AC4A-314F8D8FE377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498826" y="5389295"/>
                    <a:ext cx="365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9ABE879A-0CE6-83F4-30F3-B731FECA3261}"/>
                      </a:ext>
                    </a:extLst>
                  </p14:cNvPr>
                  <p14:cNvContentPartPr/>
                  <p14:nvPr/>
                </p14:nvContentPartPr>
                <p14:xfrm>
                  <a:off x="1646066" y="5175095"/>
                  <a:ext cx="253440" cy="38268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9ABE879A-0CE6-83F4-30F3-B731FECA326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637066" y="5166095"/>
                    <a:ext cx="271080" cy="400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C3AFE29-B49A-B3EF-32AC-8AD7E6561A26}"/>
                </a:ext>
              </a:extLst>
            </p:cNvPr>
            <p:cNvGrpSpPr/>
            <p:nvPr/>
          </p:nvGrpSpPr>
          <p:grpSpPr>
            <a:xfrm>
              <a:off x="2758106" y="5348615"/>
              <a:ext cx="3366360" cy="974520"/>
              <a:chOff x="2758106" y="5348615"/>
              <a:chExt cx="3366360" cy="974520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D71BF04-0C3E-95E5-52A0-8DF655C58AE9}"/>
                  </a:ext>
                </a:extLst>
              </p:cNvPr>
              <p:cNvGrpSpPr/>
              <p:nvPr/>
            </p:nvGrpSpPr>
            <p:grpSpPr>
              <a:xfrm>
                <a:off x="2758106" y="5348615"/>
                <a:ext cx="2317320" cy="974520"/>
                <a:chOff x="2758106" y="5348615"/>
                <a:chExt cx="2317320" cy="974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B7144CB4-1F82-B077-F2C3-BE1C49A986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53506" y="5700335"/>
                    <a:ext cx="123120" cy="12420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B7144CB4-1F82-B077-F2C3-BE1C49A9863E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844866" y="5691335"/>
                      <a:ext cx="140760" cy="141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61EE6645-B856-3826-BEBE-F45D2D4DAF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86906" y="5509895"/>
                    <a:ext cx="50760" cy="62280"/>
                  </p14:xfrm>
                </p:contentPart>
              </mc:Choice>
              <mc:Fallback xmlns="">
                <p:pic>
                  <p:nvPicPr>
                    <p:cNvPr id="98" name="Ink 97">
                      <a:extLst>
                        <a:ext uri="{FF2B5EF4-FFF2-40B4-BE49-F238E27FC236}">
                          <a16:creationId xmlns:a16="http://schemas.microsoft.com/office/drawing/2014/main" id="{61EE6645-B856-3826-BEBE-F45D2D4DAF1B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778266" y="5501255"/>
                      <a:ext cx="68400" cy="79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99" name="Ink 98">
                      <a:extLst>
                        <a:ext uri="{FF2B5EF4-FFF2-40B4-BE49-F238E27FC236}">
                          <a16:creationId xmlns:a16="http://schemas.microsoft.com/office/drawing/2014/main" id="{3B75AE41-11AA-D0D1-A030-1C2F715BEA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08386" y="5348615"/>
                    <a:ext cx="236160" cy="352800"/>
                  </p14:xfrm>
                </p:contentPart>
              </mc:Choice>
              <mc:Fallback xmlns="">
                <p:pic>
                  <p:nvPicPr>
                    <p:cNvPr id="99" name="Ink 98">
                      <a:extLst>
                        <a:ext uri="{FF2B5EF4-FFF2-40B4-BE49-F238E27FC236}">
                          <a16:creationId xmlns:a16="http://schemas.microsoft.com/office/drawing/2014/main" id="{3B75AE41-11AA-D0D1-A030-1C2F715BEAEF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3099386" y="5339615"/>
                      <a:ext cx="253800" cy="370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F181E97F-2E4E-2C16-0214-58A15B6ECB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15466" y="5450495"/>
                    <a:ext cx="177480" cy="193320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F181E97F-2E4E-2C16-0214-58A15B6ECB72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3406466" y="5441855"/>
                      <a:ext cx="195120" cy="21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9CC66A62-5D3F-FB7B-DA78-37B679DAE0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524546" y="5357255"/>
                    <a:ext cx="360" cy="322200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9CC66A62-5D3F-FB7B-DA78-37B679DAE0A2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3515906" y="5348615"/>
                      <a:ext cx="18000" cy="339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C86E684A-E2AD-F529-8D44-020AA96611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18466" y="5824175"/>
                    <a:ext cx="540000" cy="32760"/>
                  </p14:xfrm>
                </p:contentPart>
              </mc:Choice>
              <mc:Fallback xmlns="">
                <p:pic>
                  <p:nvPicPr>
                    <p:cNvPr id="102" name="Ink 101">
                      <a:extLst>
                        <a:ext uri="{FF2B5EF4-FFF2-40B4-BE49-F238E27FC236}">
                          <a16:creationId xmlns:a16="http://schemas.microsoft.com/office/drawing/2014/main" id="{C86E684A-E2AD-F529-8D44-020AA9661161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3109826" y="5815535"/>
                      <a:ext cx="557640" cy="50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08CC1DC6-2C46-8685-5CB1-D146FD36C5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09186" y="5960255"/>
                    <a:ext cx="381960" cy="362880"/>
                  </p14:xfrm>
                </p:contentPart>
              </mc:Choice>
              <mc:Fallback xmlns="">
                <p:pic>
                  <p:nvPicPr>
                    <p:cNvPr id="103" name="Ink 102">
                      <a:extLst>
                        <a:ext uri="{FF2B5EF4-FFF2-40B4-BE49-F238E27FC236}">
                          <a16:creationId xmlns:a16="http://schemas.microsoft.com/office/drawing/2014/main" id="{08CC1DC6-2C46-8685-5CB1-D146FD36C535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200546" y="5951615"/>
                      <a:ext cx="399600" cy="38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104" name="Ink 103">
                      <a:extLst>
                        <a:ext uri="{FF2B5EF4-FFF2-40B4-BE49-F238E27FC236}">
                          <a16:creationId xmlns:a16="http://schemas.microsoft.com/office/drawing/2014/main" id="{E7DC286A-C83E-DEA6-9569-DA09311C4C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59746" y="6070415"/>
                    <a:ext cx="158760" cy="28800"/>
                  </p14:xfrm>
                </p:contentPart>
              </mc:Choice>
              <mc:Fallback xmlns="">
                <p:pic>
                  <p:nvPicPr>
                    <p:cNvPr id="104" name="Ink 103">
                      <a:extLst>
                        <a:ext uri="{FF2B5EF4-FFF2-40B4-BE49-F238E27FC236}">
                          <a16:creationId xmlns:a16="http://schemas.microsoft.com/office/drawing/2014/main" id="{E7DC286A-C83E-DEA6-9569-DA09311C4CD4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3450746" y="6061415"/>
                      <a:ext cx="176400" cy="46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107" name="Ink 106">
                      <a:extLst>
                        <a:ext uri="{FF2B5EF4-FFF2-40B4-BE49-F238E27FC236}">
                          <a16:creationId xmlns:a16="http://schemas.microsoft.com/office/drawing/2014/main" id="{55A710F6-59B7-6366-C582-7DBE6BB865F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58106" y="5716175"/>
                    <a:ext cx="118080" cy="106200"/>
                  </p14:xfrm>
                </p:contentPart>
              </mc:Choice>
              <mc:Fallback xmlns="">
                <p:pic>
                  <p:nvPicPr>
                    <p:cNvPr id="107" name="Ink 106">
                      <a:extLst>
                        <a:ext uri="{FF2B5EF4-FFF2-40B4-BE49-F238E27FC236}">
                          <a16:creationId xmlns:a16="http://schemas.microsoft.com/office/drawing/2014/main" id="{55A710F6-59B7-6366-C582-7DBE6BB865F7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2749466" y="5707535"/>
                      <a:ext cx="135720" cy="123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108" name="Ink 107">
                      <a:extLst>
                        <a:ext uri="{FF2B5EF4-FFF2-40B4-BE49-F238E27FC236}">
                          <a16:creationId xmlns:a16="http://schemas.microsoft.com/office/drawing/2014/main" id="{37D1F58A-1373-39B3-537A-2CF72DF3DA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0066" y="5724455"/>
                    <a:ext cx="149760" cy="16920"/>
                  </p14:xfrm>
                </p:contentPart>
              </mc:Choice>
              <mc:Fallback xmlns="">
                <p:pic>
                  <p:nvPicPr>
                    <p:cNvPr id="108" name="Ink 107">
                      <a:extLst>
                        <a:ext uri="{FF2B5EF4-FFF2-40B4-BE49-F238E27FC236}">
                          <a16:creationId xmlns:a16="http://schemas.microsoft.com/office/drawing/2014/main" id="{37D1F58A-1373-39B3-537A-2CF72DF3DACD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3941066" y="5715815"/>
                      <a:ext cx="167400" cy="3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109" name="Ink 108">
                      <a:extLst>
                        <a:ext uri="{FF2B5EF4-FFF2-40B4-BE49-F238E27FC236}">
                          <a16:creationId xmlns:a16="http://schemas.microsoft.com/office/drawing/2014/main" id="{B2ACE362-A344-032B-9CF3-A1F7BB266F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87146" y="5795735"/>
                    <a:ext cx="172080" cy="8640"/>
                  </p14:xfrm>
                </p:contentPart>
              </mc:Choice>
              <mc:Fallback xmlns="">
                <p:pic>
                  <p:nvPicPr>
                    <p:cNvPr id="109" name="Ink 108">
                      <a:extLst>
                        <a:ext uri="{FF2B5EF4-FFF2-40B4-BE49-F238E27FC236}">
                          <a16:creationId xmlns:a16="http://schemas.microsoft.com/office/drawing/2014/main" id="{B2ACE362-A344-032B-9CF3-A1F7BB266F2B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3978506" y="5786735"/>
                      <a:ext cx="189720" cy="2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110" name="Ink 109">
                      <a:extLst>
                        <a:ext uri="{FF2B5EF4-FFF2-40B4-BE49-F238E27FC236}">
                          <a16:creationId xmlns:a16="http://schemas.microsoft.com/office/drawing/2014/main" id="{245698F9-AEBC-17AF-85FF-01A9C8E638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65946" y="5593415"/>
                    <a:ext cx="2880" cy="381600"/>
                  </p14:xfrm>
                </p:contentPart>
              </mc:Choice>
              <mc:Fallback xmlns="">
                <p:pic>
                  <p:nvPicPr>
                    <p:cNvPr id="110" name="Ink 109">
                      <a:extLst>
                        <a:ext uri="{FF2B5EF4-FFF2-40B4-BE49-F238E27FC236}">
                          <a16:creationId xmlns:a16="http://schemas.microsoft.com/office/drawing/2014/main" id="{245698F9-AEBC-17AF-85FF-01A9C8E6386A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4456946" y="5584775"/>
                      <a:ext cx="20520" cy="39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E49E313C-0145-70E5-A34B-E2AAED2770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65946" y="5789255"/>
                    <a:ext cx="229680" cy="55800"/>
                  </p14:xfrm>
                </p:contentPart>
              </mc:Choice>
              <mc:Fallback xmlns=""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E49E313C-0145-70E5-A34B-E2AAED277004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4456946" y="5780615"/>
                      <a:ext cx="247320" cy="73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31A6CAF6-219A-190A-F3F2-386D0E57D5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10026" y="5605295"/>
                    <a:ext cx="15480" cy="407520"/>
                  </p14:xfrm>
                </p:contentPart>
              </mc:Choice>
              <mc:Fallback xmlns=""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31A6CAF6-219A-190A-F3F2-386D0E57D523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4701026" y="5596295"/>
                      <a:ext cx="33120" cy="425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113" name="Ink 112">
                      <a:extLst>
                        <a:ext uri="{FF2B5EF4-FFF2-40B4-BE49-F238E27FC236}">
                          <a16:creationId xmlns:a16="http://schemas.microsoft.com/office/drawing/2014/main" id="{65CF3857-9C20-74F1-C88E-24608461CC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87906" y="5406935"/>
                    <a:ext cx="258120" cy="109440"/>
                  </p14:xfrm>
                </p:contentPart>
              </mc:Choice>
              <mc:Fallback xmlns="">
                <p:pic>
                  <p:nvPicPr>
                    <p:cNvPr id="113" name="Ink 112">
                      <a:extLst>
                        <a:ext uri="{FF2B5EF4-FFF2-40B4-BE49-F238E27FC236}">
                          <a16:creationId xmlns:a16="http://schemas.microsoft.com/office/drawing/2014/main" id="{65CF3857-9C20-74F1-C88E-24608461CC33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4478906" y="5397935"/>
                      <a:ext cx="275760" cy="127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C0F4B8E3-642E-0629-6ED6-1C4D06F0A2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68066" y="5708255"/>
                    <a:ext cx="207360" cy="114120"/>
                  </p14:xfrm>
                </p:contentPart>
              </mc:Choice>
              <mc:Fallback xmlns="">
                <p:pic>
                  <p:nvPicPr>
                    <p:cNvPr id="114" name="Ink 113">
                      <a:extLst>
                        <a:ext uri="{FF2B5EF4-FFF2-40B4-BE49-F238E27FC236}">
                          <a16:creationId xmlns:a16="http://schemas.microsoft.com/office/drawing/2014/main" id="{C0F4B8E3-642E-0629-6ED6-1C4D06F0A2A6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4859066" y="5699255"/>
                      <a:ext cx="225000" cy="131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115" name="Ink 114">
                      <a:extLst>
                        <a:ext uri="{FF2B5EF4-FFF2-40B4-BE49-F238E27FC236}">
                          <a16:creationId xmlns:a16="http://schemas.microsoft.com/office/drawing/2014/main" id="{1EA4F73A-6C4B-5E38-1624-EE28B4F8AE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99466" y="5632295"/>
                    <a:ext cx="17280" cy="437040"/>
                  </p14:xfrm>
                </p:contentPart>
              </mc:Choice>
              <mc:Fallback xmlns="">
                <p:pic>
                  <p:nvPicPr>
                    <p:cNvPr id="115" name="Ink 114">
                      <a:extLst>
                        <a:ext uri="{FF2B5EF4-FFF2-40B4-BE49-F238E27FC236}">
                          <a16:creationId xmlns:a16="http://schemas.microsoft.com/office/drawing/2014/main" id="{1EA4F73A-6C4B-5E38-1624-EE28B4F8AE39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4990466" y="5623295"/>
                      <a:ext cx="34920" cy="454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D17B5C3-B890-8EAD-EAE5-75D72468A12F}"/>
                  </a:ext>
                </a:extLst>
              </p:cNvPr>
              <p:cNvGrpSpPr/>
              <p:nvPr/>
            </p:nvGrpSpPr>
            <p:grpSpPr>
              <a:xfrm>
                <a:off x="5803346" y="5617175"/>
                <a:ext cx="321120" cy="355320"/>
                <a:chOff x="5803346" y="5617175"/>
                <a:chExt cx="321120" cy="355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78169007-F720-07C8-3CBE-3050020AAB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03346" y="5617175"/>
                    <a:ext cx="142560" cy="355320"/>
                  </p14:xfrm>
                </p:contentPart>
              </mc:Choice>
              <mc:Fallback xmlns=""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78169007-F720-07C8-3CBE-3050020AABEC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5794346" y="5608535"/>
                      <a:ext cx="160200" cy="372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122" name="Ink 121">
                      <a:extLst>
                        <a:ext uri="{FF2B5EF4-FFF2-40B4-BE49-F238E27FC236}">
                          <a16:creationId xmlns:a16="http://schemas.microsoft.com/office/drawing/2014/main" id="{461F116D-FDE4-E03D-3EA0-9CE56C1AA2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3026" y="5634095"/>
                    <a:ext cx="91440" cy="319320"/>
                  </p14:xfrm>
                </p:contentPart>
              </mc:Choice>
              <mc:Fallback xmlns="">
                <p:pic>
                  <p:nvPicPr>
                    <p:cNvPr id="122" name="Ink 121">
                      <a:extLst>
                        <a:ext uri="{FF2B5EF4-FFF2-40B4-BE49-F238E27FC236}">
                          <a16:creationId xmlns:a16="http://schemas.microsoft.com/office/drawing/2014/main" id="{461F116D-FDE4-E03D-3EA0-9CE56C1AA2B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6024386" y="5625455"/>
                      <a:ext cx="109080" cy="336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33110C28-2F1A-39F2-1D98-CFA4CBD6CB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21866" y="5736695"/>
                    <a:ext cx="93600" cy="63000"/>
                  </p14:xfrm>
                </p:contentPart>
              </mc:Choice>
              <mc:Fallback xmlns="">
                <p:pic>
                  <p:nvPicPr>
                    <p:cNvPr id="123" name="Ink 122">
                      <a:extLst>
                        <a:ext uri="{FF2B5EF4-FFF2-40B4-BE49-F238E27FC236}">
                          <a16:creationId xmlns:a16="http://schemas.microsoft.com/office/drawing/2014/main" id="{33110C28-2F1A-39F2-1D98-CFA4CBD6CB07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6013226" y="5728055"/>
                      <a:ext cx="111240" cy="80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FDA6920-EC75-7751-E300-D627BA753B9A}"/>
              </a:ext>
            </a:extLst>
          </p:cNvPr>
          <p:cNvGrpSpPr/>
          <p:nvPr/>
        </p:nvGrpSpPr>
        <p:grpSpPr>
          <a:xfrm>
            <a:off x="1295400" y="858882"/>
            <a:ext cx="5839560" cy="3219480"/>
            <a:chOff x="2197290" y="847511"/>
            <a:chExt cx="5839560" cy="32194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A4708A6-523D-8166-0B7D-FD81FFD80532}"/>
                </a:ext>
              </a:extLst>
            </p:cNvPr>
            <p:cNvGrpSpPr/>
            <p:nvPr/>
          </p:nvGrpSpPr>
          <p:grpSpPr>
            <a:xfrm>
              <a:off x="2337330" y="1132631"/>
              <a:ext cx="292320" cy="489600"/>
              <a:chOff x="2337330" y="1132631"/>
              <a:chExt cx="292320" cy="489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57E6ACCC-89CB-39C1-2F81-B5792653542A}"/>
                      </a:ext>
                    </a:extLst>
                  </p14:cNvPr>
                  <p14:cNvContentPartPr/>
                  <p14:nvPr/>
                </p14:nvContentPartPr>
                <p14:xfrm>
                  <a:off x="2337330" y="1132631"/>
                  <a:ext cx="16920" cy="48960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57E6ACCC-89CB-39C1-2F81-B5792653542A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328330" y="1123631"/>
                    <a:ext cx="34560" cy="50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3D580032-0A82-9920-A9A8-CAD9CD0F4E21}"/>
                      </a:ext>
                    </a:extLst>
                  </p14:cNvPr>
                  <p14:cNvContentPartPr/>
                  <p14:nvPr/>
                </p14:nvContentPartPr>
                <p14:xfrm>
                  <a:off x="2353890" y="1412711"/>
                  <a:ext cx="266400" cy="8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3D580032-0A82-9920-A9A8-CAD9CD0F4E21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344890" y="1404071"/>
                    <a:ext cx="28404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E84E5748-856C-DA8E-8A9B-D415051E8BC2}"/>
                      </a:ext>
                    </a:extLst>
                  </p14:cNvPr>
                  <p14:cNvContentPartPr/>
                  <p14:nvPr/>
                </p14:nvContentPartPr>
                <p14:xfrm>
                  <a:off x="2619930" y="1146311"/>
                  <a:ext cx="9720" cy="4374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84E5748-856C-DA8E-8A9B-D415051E8BC2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610930" y="1137671"/>
                    <a:ext cx="27360" cy="455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DDAF72E-31A8-0934-6850-6384B8DAF4AC}"/>
                    </a:ext>
                  </a:extLst>
                </p14:cNvPr>
                <p14:cNvContentPartPr/>
                <p14:nvPr/>
              </p14:nvContentPartPr>
              <p14:xfrm>
                <a:off x="2349210" y="847511"/>
                <a:ext cx="227880" cy="100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DDAF72E-31A8-0934-6850-6384B8DAF4A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340210" y="838871"/>
                  <a:ext cx="245520" cy="118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5855732-D99E-B130-E5B1-9BBAA182EDDB}"/>
                </a:ext>
              </a:extLst>
            </p:cNvPr>
            <p:cNvGrpSpPr/>
            <p:nvPr/>
          </p:nvGrpSpPr>
          <p:grpSpPr>
            <a:xfrm>
              <a:off x="3011610" y="1085831"/>
              <a:ext cx="930240" cy="605160"/>
              <a:chOff x="3011610" y="1085831"/>
              <a:chExt cx="930240" cy="60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E1A614D-F0DE-A0BE-A188-0E02ADA791BB}"/>
                      </a:ext>
                    </a:extLst>
                  </p14:cNvPr>
                  <p14:cNvContentPartPr/>
                  <p14:nvPr/>
                </p14:nvContentPartPr>
                <p14:xfrm>
                  <a:off x="3011610" y="1085831"/>
                  <a:ext cx="907560" cy="6051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E1A614D-F0DE-A0BE-A188-0E02ADA791BB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002610" y="1077191"/>
                    <a:ext cx="925200" cy="62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D66DC89-5060-CBE7-F6B7-49E61325388D}"/>
                      </a:ext>
                    </a:extLst>
                  </p14:cNvPr>
                  <p14:cNvContentPartPr/>
                  <p14:nvPr/>
                </p14:nvContentPartPr>
                <p14:xfrm>
                  <a:off x="3933210" y="1429991"/>
                  <a:ext cx="864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D66DC89-5060-CBE7-F6B7-49E61325388D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3924570" y="1420991"/>
                    <a:ext cx="26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FFD84E7-CC54-D674-E9ED-937AC6DA7781}"/>
                      </a:ext>
                    </a:extLst>
                  </p14:cNvPr>
                  <p14:cNvContentPartPr/>
                  <p14:nvPr/>
                </p14:nvContentPartPr>
                <p14:xfrm>
                  <a:off x="3063090" y="1176551"/>
                  <a:ext cx="48240" cy="2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AFFD84E7-CC54-D674-E9ED-937AC6DA7781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3054090" y="1167551"/>
                    <a:ext cx="6588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6F57280-8F47-3EAA-DCB2-FCD4BC4E3299}"/>
                </a:ext>
              </a:extLst>
            </p:cNvPr>
            <p:cNvGrpSpPr/>
            <p:nvPr/>
          </p:nvGrpSpPr>
          <p:grpSpPr>
            <a:xfrm>
              <a:off x="4327770" y="968111"/>
              <a:ext cx="1278000" cy="738360"/>
              <a:chOff x="4327770" y="968111"/>
              <a:chExt cx="1278000" cy="73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88DA7E8-E3D6-0C4D-B412-3C22A37DD89E}"/>
                      </a:ext>
                    </a:extLst>
                  </p14:cNvPr>
                  <p14:cNvContentPartPr/>
                  <p14:nvPr/>
                </p14:nvContentPartPr>
                <p14:xfrm>
                  <a:off x="4327770" y="1072151"/>
                  <a:ext cx="376560" cy="6343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88DA7E8-E3D6-0C4D-B412-3C22A37DD89E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4318770" y="1063511"/>
                    <a:ext cx="394200" cy="65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41D9EBB3-AAE4-DBEA-03A2-4A1770B44DEE}"/>
                      </a:ext>
                    </a:extLst>
                  </p14:cNvPr>
                  <p14:cNvContentPartPr/>
                  <p14:nvPr/>
                </p14:nvContentPartPr>
                <p14:xfrm>
                  <a:off x="5008890" y="1001231"/>
                  <a:ext cx="596880" cy="3848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41D9EBB3-AAE4-DBEA-03A2-4A1770B44DEE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4999890" y="992591"/>
                    <a:ext cx="614520" cy="40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73C62F7-9824-F1FF-690A-341C3C161F67}"/>
                      </a:ext>
                    </a:extLst>
                  </p14:cNvPr>
                  <p14:cNvContentPartPr/>
                  <p14:nvPr/>
                </p14:nvContentPartPr>
                <p14:xfrm>
                  <a:off x="5187810" y="968111"/>
                  <a:ext cx="27720" cy="306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973C62F7-9824-F1FF-690A-341C3C161F67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5178810" y="959471"/>
                    <a:ext cx="4536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0DB3DA3D-F6FA-D3BB-0BA6-163D74132858}"/>
                      </a:ext>
                    </a:extLst>
                  </p14:cNvPr>
                  <p14:cNvContentPartPr/>
                  <p14:nvPr/>
                </p14:nvContentPartPr>
                <p14:xfrm>
                  <a:off x="4978290" y="1068911"/>
                  <a:ext cx="172440" cy="277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DB3DA3D-F6FA-D3BB-0BA6-163D7413285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4969290" y="1060271"/>
                    <a:ext cx="190080" cy="45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7D93961-3DCC-EFB6-B7D6-AC47945721DA}"/>
                </a:ext>
              </a:extLst>
            </p:cNvPr>
            <p:cNvGrpSpPr/>
            <p:nvPr/>
          </p:nvGrpSpPr>
          <p:grpSpPr>
            <a:xfrm>
              <a:off x="2197290" y="1979711"/>
              <a:ext cx="2453400" cy="863280"/>
              <a:chOff x="2197290" y="1979711"/>
              <a:chExt cx="2453400" cy="863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33751BBE-6A41-8C79-29BB-F036F458065C}"/>
                      </a:ext>
                    </a:extLst>
                  </p14:cNvPr>
                  <p14:cNvContentPartPr/>
                  <p14:nvPr/>
                </p14:nvContentPartPr>
                <p14:xfrm>
                  <a:off x="2507610" y="2286071"/>
                  <a:ext cx="233280" cy="3247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33751BBE-6A41-8C79-29BB-F036F458065C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2498970" y="2277071"/>
                    <a:ext cx="250920" cy="34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169BE026-6FBF-2673-682F-D8070E60531C}"/>
                      </a:ext>
                    </a:extLst>
                  </p14:cNvPr>
                  <p14:cNvContentPartPr/>
                  <p14:nvPr/>
                </p14:nvContentPartPr>
                <p14:xfrm>
                  <a:off x="2537490" y="2435111"/>
                  <a:ext cx="172080" cy="792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169BE026-6FBF-2673-682F-D8070E60531C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528490" y="2426111"/>
                    <a:ext cx="18972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E47E2E3-0B4A-985A-ACCC-D3D26E3C08F8}"/>
                      </a:ext>
                    </a:extLst>
                  </p14:cNvPr>
                  <p14:cNvContentPartPr/>
                  <p14:nvPr/>
                </p14:nvContentPartPr>
                <p14:xfrm>
                  <a:off x="2831970" y="2269511"/>
                  <a:ext cx="338040" cy="19980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E47E2E3-0B4A-985A-ACCC-D3D26E3C08F8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2823330" y="2260871"/>
                    <a:ext cx="35568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9983E90F-88CC-62A6-3749-DFDB967B470F}"/>
                      </a:ext>
                    </a:extLst>
                  </p14:cNvPr>
                  <p14:cNvContentPartPr/>
                  <p14:nvPr/>
                </p14:nvContentPartPr>
                <p14:xfrm>
                  <a:off x="3033210" y="2206511"/>
                  <a:ext cx="12600" cy="4593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9983E90F-88CC-62A6-3749-DFDB967B470F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3024570" y="2197511"/>
                    <a:ext cx="30240" cy="47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F0C250A-BD33-5ED5-B10A-73800F576176}"/>
                      </a:ext>
                    </a:extLst>
                  </p14:cNvPr>
                  <p14:cNvContentPartPr/>
                  <p14:nvPr/>
                </p14:nvContentPartPr>
                <p14:xfrm>
                  <a:off x="3322650" y="2382551"/>
                  <a:ext cx="161640" cy="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F0C250A-BD33-5ED5-B10A-73800F576176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3313650" y="2373551"/>
                    <a:ext cx="179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4FF837D9-F881-3AE7-830B-6BFEA212CB8A}"/>
                      </a:ext>
                    </a:extLst>
                  </p14:cNvPr>
                  <p14:cNvContentPartPr/>
                  <p14:nvPr/>
                </p14:nvContentPartPr>
                <p14:xfrm>
                  <a:off x="3343530" y="2477231"/>
                  <a:ext cx="194400" cy="32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4FF837D9-F881-3AE7-830B-6BFEA212CB8A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3334530" y="2468231"/>
                    <a:ext cx="2120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ECD0F201-713F-EFE5-8B7E-9815BE047A15}"/>
                      </a:ext>
                    </a:extLst>
                  </p14:cNvPr>
                  <p14:cNvContentPartPr/>
                  <p14:nvPr/>
                </p14:nvContentPartPr>
                <p14:xfrm>
                  <a:off x="3800010" y="2247911"/>
                  <a:ext cx="3960" cy="38664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ECD0F201-713F-EFE5-8B7E-9815BE047A15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3791370" y="2239271"/>
                    <a:ext cx="21600" cy="40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0116FE19-8C94-5A40-BB0B-0815F18D0234}"/>
                      </a:ext>
                    </a:extLst>
                  </p14:cNvPr>
                  <p14:cNvContentPartPr/>
                  <p14:nvPr/>
                </p14:nvContentPartPr>
                <p14:xfrm>
                  <a:off x="3803970" y="2436911"/>
                  <a:ext cx="244080" cy="6912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0116FE19-8C94-5A40-BB0B-0815F18D0234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794970" y="2427911"/>
                    <a:ext cx="261720" cy="8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D4BD9975-2892-D444-5781-11F480BB2662}"/>
                      </a:ext>
                    </a:extLst>
                  </p14:cNvPr>
                  <p14:cNvContentPartPr/>
                  <p14:nvPr/>
                </p14:nvContentPartPr>
                <p14:xfrm>
                  <a:off x="4047690" y="2190671"/>
                  <a:ext cx="12600" cy="4431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D4BD9975-2892-D444-5781-11F480BB266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4038690" y="2181671"/>
                    <a:ext cx="30240" cy="46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812FEBB-6EDD-E81B-CEF8-B74DC5A61850}"/>
                      </a:ext>
                    </a:extLst>
                  </p14:cNvPr>
                  <p14:cNvContentPartPr/>
                  <p14:nvPr/>
                </p14:nvContentPartPr>
                <p14:xfrm>
                  <a:off x="3773010" y="2024711"/>
                  <a:ext cx="201240" cy="781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812FEBB-6EDD-E81B-CEF8-B74DC5A61850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3764370" y="2016071"/>
                    <a:ext cx="218880" cy="9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1B88B8D9-5404-0D67-197C-4E4728A94A51}"/>
                      </a:ext>
                    </a:extLst>
                  </p14:cNvPr>
                  <p14:cNvContentPartPr/>
                  <p14:nvPr/>
                </p14:nvContentPartPr>
                <p14:xfrm>
                  <a:off x="4233090" y="2290391"/>
                  <a:ext cx="285120" cy="19404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1B88B8D9-5404-0D67-197C-4E4728A94A5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224090" y="2281391"/>
                    <a:ext cx="302760" cy="21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1E14EC05-A336-0321-6922-DC05137AE1C3}"/>
                      </a:ext>
                    </a:extLst>
                  </p14:cNvPr>
                  <p14:cNvContentPartPr/>
                  <p14:nvPr/>
                </p14:nvContentPartPr>
                <p14:xfrm>
                  <a:off x="4373850" y="2252231"/>
                  <a:ext cx="33840" cy="38016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1E14EC05-A336-0321-6922-DC05137AE1C3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4365210" y="2243591"/>
                    <a:ext cx="51480" cy="39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1B15D073-7C2A-E4DA-24E7-6E7041B9BAC0}"/>
                      </a:ext>
                    </a:extLst>
                  </p14:cNvPr>
                  <p14:cNvContentPartPr/>
                  <p14:nvPr/>
                </p14:nvContentPartPr>
                <p14:xfrm>
                  <a:off x="2197290" y="1979711"/>
                  <a:ext cx="2453400" cy="86328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1B15D073-7C2A-E4DA-24E7-6E7041B9BAC0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188290" y="1971071"/>
                    <a:ext cx="2471040" cy="880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31F2536-4590-8D5A-C8CE-E60124793F88}"/>
                </a:ext>
              </a:extLst>
            </p:cNvPr>
            <p:cNvGrpSpPr/>
            <p:nvPr/>
          </p:nvGrpSpPr>
          <p:grpSpPr>
            <a:xfrm>
              <a:off x="5163690" y="2206151"/>
              <a:ext cx="1868760" cy="497520"/>
              <a:chOff x="5163690" y="2206151"/>
              <a:chExt cx="1868760" cy="49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57E2EA61-563C-4592-C713-721C9F76ADE2}"/>
                      </a:ext>
                    </a:extLst>
                  </p14:cNvPr>
                  <p14:cNvContentPartPr/>
                  <p14:nvPr/>
                </p14:nvContentPartPr>
                <p14:xfrm>
                  <a:off x="5163690" y="2408471"/>
                  <a:ext cx="245160" cy="324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57E2EA61-563C-4592-C713-721C9F76ADE2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5155050" y="2399471"/>
                    <a:ext cx="2628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B92A28F3-4F7A-DD73-B04D-2BD73277F4A8}"/>
                      </a:ext>
                    </a:extLst>
                  </p14:cNvPr>
                  <p14:cNvContentPartPr/>
                  <p14:nvPr/>
                </p14:nvContentPartPr>
                <p14:xfrm>
                  <a:off x="5194290" y="2499911"/>
                  <a:ext cx="314640" cy="36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B92A28F3-4F7A-DD73-B04D-2BD73277F4A8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5185650" y="2491271"/>
                    <a:ext cx="332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233EE938-E762-A81D-3A4B-1BA5791D677E}"/>
                      </a:ext>
                    </a:extLst>
                  </p14:cNvPr>
                  <p14:cNvContentPartPr/>
                  <p14:nvPr/>
                </p14:nvContentPartPr>
                <p14:xfrm>
                  <a:off x="5308770" y="2327471"/>
                  <a:ext cx="254880" cy="3697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233EE938-E762-A81D-3A4B-1BA5791D677E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5299770" y="2318471"/>
                    <a:ext cx="272520" cy="38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FF4AEE41-CA07-5FE0-13E8-94989FE25A55}"/>
                      </a:ext>
                    </a:extLst>
                  </p14:cNvPr>
                  <p14:cNvContentPartPr/>
                  <p14:nvPr/>
                </p14:nvContentPartPr>
                <p14:xfrm>
                  <a:off x="5848770" y="2206151"/>
                  <a:ext cx="1183680" cy="49752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FF4AEE41-CA07-5FE0-13E8-94989FE25A55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5840130" y="2197511"/>
                    <a:ext cx="1201320" cy="515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7B41C16-233E-204A-15B0-89FE79DBA830}"/>
                </a:ext>
              </a:extLst>
            </p:cNvPr>
            <p:cNvGrpSpPr/>
            <p:nvPr/>
          </p:nvGrpSpPr>
          <p:grpSpPr>
            <a:xfrm>
              <a:off x="5897010" y="1527551"/>
              <a:ext cx="1505520" cy="604440"/>
              <a:chOff x="5897010" y="1527551"/>
              <a:chExt cx="1505520" cy="604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138B85FE-8813-70B2-A88D-D59F99F85C81}"/>
                      </a:ext>
                    </a:extLst>
                  </p14:cNvPr>
                  <p14:cNvContentPartPr/>
                  <p14:nvPr/>
                </p14:nvContentPartPr>
                <p14:xfrm>
                  <a:off x="5897010" y="1698911"/>
                  <a:ext cx="906120" cy="43308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138B85FE-8813-70B2-A88D-D59F99F85C81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888370" y="1689911"/>
                    <a:ext cx="923760" cy="45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71CBD872-300F-7816-EB16-BFD002655EB4}"/>
                      </a:ext>
                    </a:extLst>
                  </p14:cNvPr>
                  <p14:cNvContentPartPr/>
                  <p14:nvPr/>
                </p14:nvContentPartPr>
                <p14:xfrm>
                  <a:off x="7024170" y="1527551"/>
                  <a:ext cx="378360" cy="50472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71CBD872-300F-7816-EB16-BFD002655EB4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015530" y="1518911"/>
                    <a:ext cx="396000" cy="522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CE186D9-AD9D-0744-6235-DBB42987658A}"/>
                </a:ext>
              </a:extLst>
            </p:cNvPr>
            <p:cNvGrpSpPr/>
            <p:nvPr/>
          </p:nvGrpSpPr>
          <p:grpSpPr>
            <a:xfrm>
              <a:off x="5656890" y="2737871"/>
              <a:ext cx="2379960" cy="860760"/>
              <a:chOff x="5656890" y="2737871"/>
              <a:chExt cx="2379960" cy="860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178B431B-EBF2-A86D-4149-A9BA12DC2E77}"/>
                      </a:ext>
                    </a:extLst>
                  </p14:cNvPr>
                  <p14:cNvContentPartPr/>
                  <p14:nvPr/>
                </p14:nvContentPartPr>
                <p14:xfrm>
                  <a:off x="5656890" y="2914271"/>
                  <a:ext cx="878040" cy="36864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178B431B-EBF2-A86D-4149-A9BA12DC2E77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647890" y="2905631"/>
                    <a:ext cx="895680" cy="38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CC99541D-5372-EF4F-D97F-C612A74862FB}"/>
                      </a:ext>
                    </a:extLst>
                  </p14:cNvPr>
                  <p14:cNvContentPartPr/>
                  <p14:nvPr/>
                </p14:nvContentPartPr>
                <p14:xfrm>
                  <a:off x="5916810" y="2798711"/>
                  <a:ext cx="24480" cy="4248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CC99541D-5372-EF4F-D97F-C612A74862FB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907810" y="2790071"/>
                    <a:ext cx="4212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DED55639-DB6B-CC22-7506-07FB50BFB0B8}"/>
                      </a:ext>
                    </a:extLst>
                  </p14:cNvPr>
                  <p14:cNvContentPartPr/>
                  <p14:nvPr/>
                </p14:nvContentPartPr>
                <p14:xfrm>
                  <a:off x="6573450" y="2737871"/>
                  <a:ext cx="894240" cy="38556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DED55639-DB6B-CC22-7506-07FB50BFB0B8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6564450" y="2729231"/>
                    <a:ext cx="911880" cy="40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87662855-D0FF-A2DC-520A-23DDD078BBA7}"/>
                      </a:ext>
                    </a:extLst>
                  </p14:cNvPr>
                  <p14:cNvContentPartPr/>
                  <p14:nvPr/>
                </p14:nvContentPartPr>
                <p14:xfrm>
                  <a:off x="5674530" y="3277871"/>
                  <a:ext cx="415800" cy="3207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87662855-D0FF-A2DC-520A-23DDD078BBA7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665530" y="3268871"/>
                    <a:ext cx="43344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FE3099C0-AFD2-29E6-205D-C40796BFDE17}"/>
                      </a:ext>
                    </a:extLst>
                  </p14:cNvPr>
                  <p14:cNvContentPartPr/>
                  <p14:nvPr/>
                </p14:nvContentPartPr>
                <p14:xfrm>
                  <a:off x="6249090" y="3508271"/>
                  <a:ext cx="5760" cy="576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FE3099C0-AFD2-29E6-205D-C40796BFDE1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240450" y="3499631"/>
                    <a:ext cx="2340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F4012B0E-B948-25A8-AB54-AB8673D05124}"/>
                      </a:ext>
                    </a:extLst>
                  </p14:cNvPr>
                  <p14:cNvContentPartPr/>
                  <p14:nvPr/>
                </p14:nvContentPartPr>
                <p14:xfrm>
                  <a:off x="6497850" y="3319991"/>
                  <a:ext cx="533160" cy="21744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F4012B0E-B948-25A8-AB54-AB8673D05124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488850" y="3310991"/>
                    <a:ext cx="550800" cy="23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06B73155-F1D0-0DAD-A0B1-73C1344F0EC0}"/>
                      </a:ext>
                    </a:extLst>
                  </p14:cNvPr>
                  <p14:cNvContentPartPr/>
                  <p14:nvPr/>
                </p14:nvContentPartPr>
                <p14:xfrm>
                  <a:off x="7268610" y="3109031"/>
                  <a:ext cx="695520" cy="38196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06B73155-F1D0-0DAD-A0B1-73C1344F0EC0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7259970" y="3100031"/>
                    <a:ext cx="713160" cy="39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D14E01C6-1DFD-EDDB-24E2-9A20FFDE44AE}"/>
                      </a:ext>
                    </a:extLst>
                  </p14:cNvPr>
                  <p14:cNvContentPartPr/>
                  <p14:nvPr/>
                </p14:nvContentPartPr>
                <p14:xfrm>
                  <a:off x="7843890" y="3284711"/>
                  <a:ext cx="148680" cy="684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D14E01C6-1DFD-EDDB-24E2-9A20FFDE44AE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7835250" y="3275711"/>
                    <a:ext cx="166320" cy="2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186132A7-F67E-F894-2673-6C81F845143A}"/>
                      </a:ext>
                    </a:extLst>
                  </p14:cNvPr>
                  <p14:cNvContentPartPr/>
                  <p14:nvPr/>
                </p14:nvContentPartPr>
                <p14:xfrm>
                  <a:off x="8033970" y="3393791"/>
                  <a:ext cx="2880" cy="360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186132A7-F67E-F894-2673-6C81F845143A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8024970" y="3384791"/>
                    <a:ext cx="20520" cy="21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0A94773F-5E9B-0F31-80D0-10E9B87AB936}"/>
                </a:ext>
              </a:extLst>
            </p:cNvPr>
            <p:cNvGrpSpPr/>
            <p:nvPr/>
          </p:nvGrpSpPr>
          <p:grpSpPr>
            <a:xfrm>
              <a:off x="5887650" y="3659831"/>
              <a:ext cx="1131480" cy="407160"/>
              <a:chOff x="5887650" y="3659831"/>
              <a:chExt cx="1131480" cy="407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807DBD68-369F-EEEE-9288-E66FB4D846F5}"/>
                      </a:ext>
                    </a:extLst>
                  </p14:cNvPr>
                  <p14:cNvContentPartPr/>
                  <p14:nvPr/>
                </p14:nvContentPartPr>
                <p14:xfrm>
                  <a:off x="5887650" y="3916511"/>
                  <a:ext cx="297000" cy="15048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807DBD68-369F-EEEE-9288-E66FB4D846F5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5879010" y="3907871"/>
                    <a:ext cx="31464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910C8CC4-8C98-DF3E-827D-016380305559}"/>
                      </a:ext>
                    </a:extLst>
                  </p14:cNvPr>
                  <p14:cNvContentPartPr/>
                  <p14:nvPr/>
                </p14:nvContentPartPr>
                <p14:xfrm>
                  <a:off x="5940210" y="3803111"/>
                  <a:ext cx="43560" cy="4932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910C8CC4-8C98-DF3E-827D-01638030555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5931570" y="3794111"/>
                    <a:ext cx="61200" cy="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E647BC3D-AC1A-EE10-EFCF-97D3BAD933A3}"/>
                      </a:ext>
                    </a:extLst>
                  </p14:cNvPr>
                  <p14:cNvContentPartPr/>
                  <p14:nvPr/>
                </p14:nvContentPartPr>
                <p14:xfrm>
                  <a:off x="5903490" y="3926951"/>
                  <a:ext cx="372600" cy="12744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E647BC3D-AC1A-EE10-EFCF-97D3BAD933A3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5894850" y="3917951"/>
                    <a:ext cx="390240" cy="14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4468133A-3B24-062F-F1CE-74293A4F8421}"/>
                      </a:ext>
                    </a:extLst>
                  </p14:cNvPr>
                  <p14:cNvContentPartPr/>
                  <p14:nvPr/>
                </p14:nvContentPartPr>
                <p14:xfrm>
                  <a:off x="6501090" y="3690791"/>
                  <a:ext cx="518040" cy="36072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4468133A-3B24-062F-F1CE-74293A4F8421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6492450" y="3681791"/>
                    <a:ext cx="535680" cy="37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A88F99A0-FFBF-316F-9681-D0731E329332}"/>
                      </a:ext>
                    </a:extLst>
                  </p14:cNvPr>
                  <p14:cNvContentPartPr/>
                  <p14:nvPr/>
                </p14:nvContentPartPr>
                <p14:xfrm>
                  <a:off x="6383010" y="3808511"/>
                  <a:ext cx="26892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A88F99A0-FFBF-316F-9681-D0731E329332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6374010" y="3799511"/>
                    <a:ext cx="286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12A46400-16C3-4BAB-6404-624E5129630B}"/>
                      </a:ext>
                    </a:extLst>
                  </p14:cNvPr>
                  <p14:cNvContentPartPr/>
                  <p14:nvPr/>
                </p14:nvContentPartPr>
                <p14:xfrm>
                  <a:off x="6690810" y="3659831"/>
                  <a:ext cx="23760" cy="4968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12A46400-16C3-4BAB-6404-624E5129630B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6682170" y="3651191"/>
                    <a:ext cx="41400" cy="67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A4223B2-0A22-BF70-864A-10A75BAA744B}"/>
              </a:ext>
            </a:extLst>
          </p:cNvPr>
          <p:cNvSpPr/>
          <p:nvPr/>
        </p:nvSpPr>
        <p:spPr>
          <a:xfrm>
            <a:off x="2459187" y="5262335"/>
            <a:ext cx="3055092" cy="13536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7E5CBB-B57D-3699-AA50-A8D418ABD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9808"/>
    </mc:Choice>
    <mc:Fallback xmlns="">
      <p:transition advClick="0" advTm="5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14EB1548-95FB-DDB5-DF3F-D171D9E3D885}"/>
              </a:ext>
            </a:extLst>
          </p:cNvPr>
          <p:cNvGrpSpPr/>
          <p:nvPr/>
        </p:nvGrpSpPr>
        <p:grpSpPr>
          <a:xfrm>
            <a:off x="1481654" y="2187716"/>
            <a:ext cx="1303290" cy="355320"/>
            <a:chOff x="1960858" y="2517451"/>
            <a:chExt cx="1737720" cy="47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52D3AAF-0DBB-3D37-8A34-BE8DDFAB1201}"/>
                    </a:ext>
                  </a:extLst>
                </p14:cNvPr>
                <p14:cNvContentPartPr/>
                <p14:nvPr/>
              </p14:nvContentPartPr>
              <p14:xfrm>
                <a:off x="1960858" y="2517451"/>
                <a:ext cx="364320" cy="443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52D3AAF-0DBB-3D37-8A34-BE8DDFAB120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43218" y="2499451"/>
                  <a:ext cx="39996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84D3B6A-E8BA-1F39-2CD2-4FD1A69A2398}"/>
                    </a:ext>
                  </a:extLst>
                </p14:cNvPr>
                <p14:cNvContentPartPr/>
                <p14:nvPr/>
              </p14:nvContentPartPr>
              <p14:xfrm>
                <a:off x="2046898" y="2815891"/>
                <a:ext cx="2361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84D3B6A-E8BA-1F39-2CD2-4FD1A69A23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28898" y="2797891"/>
                  <a:ext cx="271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292465F-1C43-F538-4FBE-BDD46A07C1DB}"/>
                    </a:ext>
                  </a:extLst>
                </p14:cNvPr>
                <p14:cNvContentPartPr/>
                <p14:nvPr/>
              </p14:nvContentPartPr>
              <p14:xfrm>
                <a:off x="2464858" y="2820931"/>
                <a:ext cx="150840" cy="159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292465F-1C43-F538-4FBE-BDD46A07C1D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47218" y="2803291"/>
                  <a:ext cx="1864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15C5ADC-37F9-E67F-4517-161D558131BF}"/>
                    </a:ext>
                  </a:extLst>
                </p14:cNvPr>
                <p14:cNvContentPartPr/>
                <p14:nvPr/>
              </p14:nvContentPartPr>
              <p14:xfrm>
                <a:off x="2482138" y="2818411"/>
                <a:ext cx="129600" cy="135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15C5ADC-37F9-E67F-4517-161D558131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64138" y="2800411"/>
                  <a:ext cx="1652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17E275E-4A51-F017-BCC3-67ADA1F1BF3A}"/>
                    </a:ext>
                  </a:extLst>
                </p14:cNvPr>
                <p14:cNvContentPartPr/>
                <p14:nvPr/>
              </p14:nvContentPartPr>
              <p14:xfrm>
                <a:off x="2856178" y="2542291"/>
                <a:ext cx="221400" cy="380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17E275E-4A51-F017-BCC3-67ADA1F1BF3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38178" y="2524291"/>
                  <a:ext cx="2570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A38DC1C-9F5E-EA7C-8FA0-B2F9F8DD6CE8}"/>
                    </a:ext>
                  </a:extLst>
                </p14:cNvPr>
                <p14:cNvContentPartPr/>
                <p14:nvPr/>
              </p14:nvContentPartPr>
              <p14:xfrm>
                <a:off x="3166498" y="2885371"/>
                <a:ext cx="101520" cy="79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A38DC1C-9F5E-EA7C-8FA0-B2F9F8DD6CE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48498" y="2867731"/>
                  <a:ext cx="1371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0687A8C-BE6C-3E0E-2A22-B81EDD479BCD}"/>
                    </a:ext>
                  </a:extLst>
                </p14:cNvPr>
                <p14:cNvContentPartPr/>
                <p14:nvPr/>
              </p14:nvContentPartPr>
              <p14:xfrm>
                <a:off x="3156058" y="2840731"/>
                <a:ext cx="109080" cy="150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0687A8C-BE6C-3E0E-2A22-B81EDD479BC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38058" y="2823091"/>
                  <a:ext cx="1447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D09139B-6A93-0F62-3DB9-CA5BD09CE2A4}"/>
                    </a:ext>
                  </a:extLst>
                </p14:cNvPr>
                <p14:cNvContentPartPr/>
                <p14:nvPr/>
              </p14:nvContentPartPr>
              <p14:xfrm>
                <a:off x="3468178" y="2714371"/>
                <a:ext cx="230400" cy="5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D09139B-6A93-0F62-3DB9-CA5BD09CE2A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0178" y="2696731"/>
                  <a:ext cx="2660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465772A-87E5-E55E-3378-A69631B630EF}"/>
                    </a:ext>
                  </a:extLst>
                </p14:cNvPr>
                <p14:cNvContentPartPr/>
                <p14:nvPr/>
              </p14:nvContentPartPr>
              <p14:xfrm>
                <a:off x="3588058" y="2636251"/>
                <a:ext cx="6840" cy="24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465772A-87E5-E55E-3378-A69631B630E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570058" y="2618251"/>
                  <a:ext cx="42480" cy="28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4B134FC-8D4D-BDE4-3701-DD1266F833EE}"/>
              </a:ext>
            </a:extLst>
          </p:cNvPr>
          <p:cNvGrpSpPr/>
          <p:nvPr/>
        </p:nvGrpSpPr>
        <p:grpSpPr>
          <a:xfrm>
            <a:off x="3061154" y="2121836"/>
            <a:ext cx="1305180" cy="382590"/>
            <a:chOff x="4066858" y="2429611"/>
            <a:chExt cx="1740240" cy="5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E8AB4AE-1F69-5CDC-819D-59511FD6B84E}"/>
                    </a:ext>
                  </a:extLst>
                </p14:cNvPr>
                <p14:cNvContentPartPr/>
                <p14:nvPr/>
              </p14:nvContentPartPr>
              <p14:xfrm>
                <a:off x="4066858" y="2490451"/>
                <a:ext cx="362520" cy="398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E8AB4AE-1F69-5CDC-819D-59511FD6B84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49218" y="2472811"/>
                  <a:ext cx="39816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948BA76-ED65-E695-BC13-0933A327880E}"/>
                    </a:ext>
                  </a:extLst>
                </p14:cNvPr>
                <p14:cNvContentPartPr/>
                <p14:nvPr/>
              </p14:nvContentPartPr>
              <p14:xfrm>
                <a:off x="4089538" y="2787091"/>
                <a:ext cx="29232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948BA76-ED65-E695-BC13-0933A327880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71898" y="2769451"/>
                  <a:ext cx="3279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299DBF4-14C3-C4DA-C146-5D3904CF8BB3}"/>
                    </a:ext>
                  </a:extLst>
                </p14:cNvPr>
                <p14:cNvContentPartPr/>
                <p14:nvPr/>
              </p14:nvContentPartPr>
              <p14:xfrm>
                <a:off x="4497778" y="2804731"/>
                <a:ext cx="195480" cy="114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299DBF4-14C3-C4DA-C146-5D3904CF8BB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80138" y="2787091"/>
                  <a:ext cx="23112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BE53111-3EFA-9361-B9E0-8A5884831324}"/>
                    </a:ext>
                  </a:extLst>
                </p14:cNvPr>
                <p14:cNvContentPartPr/>
                <p14:nvPr/>
              </p14:nvContentPartPr>
              <p14:xfrm>
                <a:off x="4515058" y="2824531"/>
                <a:ext cx="149400" cy="115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BE53111-3EFA-9361-B9E0-8A588483132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97418" y="2806531"/>
                  <a:ext cx="1850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AF33B3C-7C43-D9E9-1437-9F358F92B4E0}"/>
                    </a:ext>
                  </a:extLst>
                </p14:cNvPr>
                <p14:cNvContentPartPr/>
                <p14:nvPr/>
              </p14:nvContentPartPr>
              <p14:xfrm>
                <a:off x="4843018" y="2429611"/>
                <a:ext cx="213840" cy="378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AF33B3C-7C43-D9E9-1437-9F358F92B4E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25018" y="2411611"/>
                  <a:ext cx="24948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0BA09D2-06C9-72B3-9E57-7DB5B1703DA1}"/>
                    </a:ext>
                  </a:extLst>
                </p14:cNvPr>
                <p14:cNvContentPartPr/>
                <p14:nvPr/>
              </p14:nvContentPartPr>
              <p14:xfrm>
                <a:off x="5561218" y="2695291"/>
                <a:ext cx="24588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0BA09D2-06C9-72B3-9E57-7DB5B1703DA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43218" y="2677651"/>
                  <a:ext cx="2815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3F61FD8-99A5-9DBC-2172-D8C181C30FB2}"/>
                    </a:ext>
                  </a:extLst>
                </p14:cNvPr>
                <p14:cNvContentPartPr/>
                <p14:nvPr/>
              </p14:nvContentPartPr>
              <p14:xfrm>
                <a:off x="5702698" y="2576851"/>
                <a:ext cx="10080" cy="267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3F61FD8-99A5-9DBC-2172-D8C181C30FB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84698" y="2559211"/>
                  <a:ext cx="45720" cy="30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2F7C1F-D862-967A-8644-46AC80F1C985}"/>
              </a:ext>
            </a:extLst>
          </p:cNvPr>
          <p:cNvGrpSpPr/>
          <p:nvPr/>
        </p:nvGrpSpPr>
        <p:grpSpPr>
          <a:xfrm>
            <a:off x="4665494" y="2081606"/>
            <a:ext cx="1116720" cy="379350"/>
            <a:chOff x="6205978" y="2375971"/>
            <a:chExt cx="1488960" cy="50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1C9579A-7875-5646-0E95-8B49C23CB0D7}"/>
                    </a:ext>
                  </a:extLst>
                </p14:cNvPr>
                <p14:cNvContentPartPr/>
                <p14:nvPr/>
              </p14:nvContentPartPr>
              <p14:xfrm>
                <a:off x="6205978" y="2668291"/>
                <a:ext cx="293040" cy="42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1C9579A-7875-5646-0E95-8B49C23CB0D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87978" y="2650291"/>
                  <a:ext cx="328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57FBC60-4565-C8EA-A8D9-E8C11CB87F05}"/>
                    </a:ext>
                  </a:extLst>
                </p14:cNvPr>
                <p14:cNvContentPartPr/>
                <p14:nvPr/>
              </p14:nvContentPartPr>
              <p14:xfrm>
                <a:off x="6899698" y="2375971"/>
                <a:ext cx="207000" cy="417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57FBC60-4565-C8EA-A8D9-E8C11CB87F0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882058" y="2357971"/>
                  <a:ext cx="24264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578C2A-E473-239F-4F76-B21FBA17D971}"/>
                    </a:ext>
                  </a:extLst>
                </p14:cNvPr>
                <p14:cNvContentPartPr/>
                <p14:nvPr/>
              </p14:nvContentPartPr>
              <p14:xfrm>
                <a:off x="7244218" y="2771971"/>
                <a:ext cx="160560" cy="109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578C2A-E473-239F-4F76-B21FBA17D97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226218" y="2754331"/>
                  <a:ext cx="1962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DECA99E-17AA-6158-C98A-0BD8E7D65324}"/>
                    </a:ext>
                  </a:extLst>
                </p14:cNvPr>
                <p14:cNvContentPartPr/>
                <p14:nvPr/>
              </p14:nvContentPartPr>
              <p14:xfrm>
                <a:off x="7269418" y="2791411"/>
                <a:ext cx="123120" cy="73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DECA99E-17AA-6158-C98A-0BD8E7D6532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1418" y="2773411"/>
                  <a:ext cx="1587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3B54EEF-2DEE-DB55-9D69-BCBA49CE4997}"/>
                    </a:ext>
                  </a:extLst>
                </p14:cNvPr>
                <p14:cNvContentPartPr/>
                <p14:nvPr/>
              </p14:nvContentPartPr>
              <p14:xfrm>
                <a:off x="7541938" y="2652091"/>
                <a:ext cx="15300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3B54EEF-2DEE-DB55-9D69-BCBA49CE499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24298" y="2634451"/>
                  <a:ext cx="18864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38898F-C5B0-F1DF-2704-B03C62DA36B6}"/>
              </a:ext>
            </a:extLst>
          </p:cNvPr>
          <p:cNvGrpSpPr/>
          <p:nvPr/>
        </p:nvGrpSpPr>
        <p:grpSpPr>
          <a:xfrm>
            <a:off x="6022514" y="1975226"/>
            <a:ext cx="619110" cy="383130"/>
            <a:chOff x="8015338" y="2234131"/>
            <a:chExt cx="82548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DA798C6-F088-8EBB-A7FD-97FB3C2CB9E2}"/>
                    </a:ext>
                  </a:extLst>
                </p14:cNvPr>
                <p14:cNvContentPartPr/>
                <p14:nvPr/>
              </p14:nvContentPartPr>
              <p14:xfrm>
                <a:off x="8015338" y="2333131"/>
                <a:ext cx="328680" cy="411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DA798C6-F088-8EBB-A7FD-97FB3C2CB9E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97698" y="2315491"/>
                  <a:ext cx="36432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7D4C26B-FFFF-DB51-153F-D4B86CB6C747}"/>
                    </a:ext>
                  </a:extLst>
                </p14:cNvPr>
                <p14:cNvContentPartPr/>
                <p14:nvPr/>
              </p14:nvContentPartPr>
              <p14:xfrm>
                <a:off x="8044498" y="2619691"/>
                <a:ext cx="2091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7D4C26B-FFFF-DB51-153F-D4B86CB6C74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026858" y="2601691"/>
                  <a:ext cx="244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5A484E2-F59A-7DD9-3F5D-2171988E4D8A}"/>
                    </a:ext>
                  </a:extLst>
                </p14:cNvPr>
                <p14:cNvContentPartPr/>
                <p14:nvPr/>
              </p14:nvContentPartPr>
              <p14:xfrm>
                <a:off x="8688178" y="2234131"/>
                <a:ext cx="152640" cy="480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5A484E2-F59A-7DD9-3F5D-2171988E4D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70178" y="2216131"/>
                  <a:ext cx="188280" cy="51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6F265A4-C8EE-DF60-146A-85F5C768D879}"/>
              </a:ext>
            </a:extLst>
          </p:cNvPr>
          <p:cNvGrpSpPr/>
          <p:nvPr/>
        </p:nvGrpSpPr>
        <p:grpSpPr>
          <a:xfrm>
            <a:off x="7339897" y="2012582"/>
            <a:ext cx="201690" cy="455220"/>
            <a:chOff x="9446698" y="3673771"/>
            <a:chExt cx="268920" cy="60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A44664F-427F-93A1-9B1A-6435C82AB143}"/>
                    </a:ext>
                  </a:extLst>
                </p14:cNvPr>
                <p14:cNvContentPartPr/>
                <p14:nvPr/>
              </p14:nvContentPartPr>
              <p14:xfrm>
                <a:off x="9446698" y="3673771"/>
                <a:ext cx="268920" cy="426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A44664F-427F-93A1-9B1A-6435C82AB14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428698" y="3655771"/>
                  <a:ext cx="30456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7AFB4C97-605F-4D00-5E3A-3EE2FBF644E4}"/>
                    </a:ext>
                  </a:extLst>
                </p14:cNvPr>
                <p14:cNvContentPartPr/>
                <p14:nvPr/>
              </p14:nvContentPartPr>
              <p14:xfrm>
                <a:off x="9457858" y="4199011"/>
                <a:ext cx="235080" cy="81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7AFB4C97-605F-4D00-5E3A-3EE2FBF644E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439858" y="4181371"/>
                  <a:ext cx="270720" cy="11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454519D-7EB7-51E6-F111-8F739FF9232E}"/>
                  </a:ext>
                </a:extLst>
              </p14:cNvPr>
              <p14:cNvContentPartPr/>
              <p14:nvPr/>
            </p14:nvContentPartPr>
            <p14:xfrm>
              <a:off x="7732207" y="1995302"/>
              <a:ext cx="381240" cy="43011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454519D-7EB7-51E6-F111-8F739FF9232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725727" y="1988823"/>
                <a:ext cx="393480" cy="442347"/>
              </a:xfrm>
              <a:prstGeom prst="rect">
                <a:avLst/>
              </a:prstGeom>
            </p:spPr>
          </p:pic>
        </mc:Fallback>
      </mc:AlternateContent>
      <p:sp>
        <p:nvSpPr>
          <p:cNvPr id="116" name="TextBox 115">
            <a:extLst>
              <a:ext uri="{FF2B5EF4-FFF2-40B4-BE49-F238E27FC236}">
                <a16:creationId xmlns:a16="http://schemas.microsoft.com/office/drawing/2014/main" id="{00EFB8A3-C14F-6172-A25F-3304D1B2B332}"/>
              </a:ext>
            </a:extLst>
          </p:cNvPr>
          <p:cNvSpPr txBox="1"/>
          <p:nvPr/>
        </p:nvSpPr>
        <p:spPr>
          <a:xfrm>
            <a:off x="933953" y="3387173"/>
            <a:ext cx="7958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±2 each time, so average ≤ 2 </a:t>
            </a: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</a:rPr>
              <a:t>Realism</a:t>
            </a:r>
            <a:r>
              <a:rPr lang="en-US" sz="1800" dirty="0">
                <a:latin typeface="Comic Sans MS" panose="030F0902030302020204" pitchFamily="66" charset="0"/>
              </a:rPr>
              <a:t> (A, B value exist independent of being measured)</a:t>
            </a:r>
          </a:p>
          <a:p>
            <a:pPr>
              <a:buNone/>
            </a:pPr>
            <a:r>
              <a:rPr lang="en-US" sz="1800" dirty="0">
                <a:highlight>
                  <a:srgbClr val="FFFF00"/>
                </a:highlight>
                <a:latin typeface="Comic Sans MS" panose="030F0902030302020204" pitchFamily="66" charset="0"/>
              </a:rPr>
              <a:t>Locality</a:t>
            </a:r>
            <a:r>
              <a:rPr lang="en-US" sz="1800" dirty="0">
                <a:latin typeface="Comic Sans MS" panose="030F0902030302020204" pitchFamily="66" charset="0"/>
              </a:rPr>
              <a:t> (Alice and Bob don’t influence each other)</a:t>
            </a: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Quantum 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 Don’t have binary numbers, but 2x2 non-Commuting matrices with the same (</a:t>
            </a:r>
            <a:r>
              <a:rPr lang="en-US" sz="1800" i="1" u="sng" dirty="0">
                <a:highlight>
                  <a:srgbClr val="FFFF00"/>
                </a:highlight>
                <a:latin typeface="Comic Sans MS" panose="030F0902030302020204" pitchFamily="66" charset="0"/>
                <a:sym typeface="Wingdings" pitchFamily="2" charset="2"/>
              </a:rPr>
              <a:t>but not simultaneous 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binary eigenvalues) </a:t>
            </a:r>
            <a:endParaRPr lang="en-US" sz="1800" dirty="0"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8D8A7FA-747F-3147-ABF1-8CF59B1DC0F2}"/>
                  </a:ext>
                </a:extLst>
              </p14:cNvPr>
              <p14:cNvContentPartPr/>
              <p14:nvPr/>
            </p14:nvContentPartPr>
            <p14:xfrm>
              <a:off x="1302592" y="2054702"/>
              <a:ext cx="297270" cy="61047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8D8A7FA-747F-3147-ABF1-8CF59B1DC0F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296114" y="2048219"/>
                <a:ext cx="309506" cy="6227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F43FD1E-22F2-7B4E-9CBD-87A236FC19D3}"/>
                  </a:ext>
                </a:extLst>
              </p14:cNvPr>
              <p14:cNvContentPartPr/>
              <p14:nvPr/>
            </p14:nvContentPartPr>
            <p14:xfrm>
              <a:off x="6678022" y="1973162"/>
              <a:ext cx="256770" cy="48951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F43FD1E-22F2-7B4E-9CBD-87A236FC19D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671549" y="1966688"/>
                <a:ext cx="268997" cy="50173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3">
            <a:extLst>
              <a:ext uri="{FF2B5EF4-FFF2-40B4-BE49-F238E27FC236}">
                <a16:creationId xmlns:a16="http://schemas.microsoft.com/office/drawing/2014/main" id="{DE51FC93-E123-C7FC-7361-2C30E9613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091" y="153415"/>
            <a:ext cx="54008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Classical CHSH Bound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65C3C75-2436-6F16-2BB9-955387DF198D}"/>
                  </a:ext>
                </a:extLst>
              </p14:cNvPr>
              <p14:cNvContentPartPr/>
              <p14:nvPr/>
            </p14:nvContentPartPr>
            <p14:xfrm>
              <a:off x="2499267" y="2352329"/>
              <a:ext cx="57600" cy="78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65C3C75-2436-6F16-2BB9-955387DF198D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490267" y="2343689"/>
                <a:ext cx="75240" cy="9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7A5B978-46CE-1CF1-C5F6-62F9DE4775B0}"/>
              </a:ext>
            </a:extLst>
          </p:cNvPr>
          <p:cNvGrpSpPr/>
          <p:nvPr/>
        </p:nvGrpSpPr>
        <p:grpSpPr>
          <a:xfrm>
            <a:off x="3875547" y="2155769"/>
            <a:ext cx="183600" cy="370440"/>
            <a:chOff x="3875547" y="2155769"/>
            <a:chExt cx="183600" cy="37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E57CD56-C7B1-6761-9D67-79D2707EEFB4}"/>
                    </a:ext>
                  </a:extLst>
                </p14:cNvPr>
                <p14:cNvContentPartPr/>
                <p14:nvPr/>
              </p14:nvContentPartPr>
              <p14:xfrm>
                <a:off x="3876627" y="2352689"/>
                <a:ext cx="122760" cy="173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E57CD56-C7B1-6761-9D67-79D2707EEFB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867627" y="2343689"/>
                  <a:ext cx="1404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6C66560-7B14-8049-F0A6-5D47A337C03B}"/>
                    </a:ext>
                  </a:extLst>
                </p14:cNvPr>
                <p14:cNvContentPartPr/>
                <p14:nvPr/>
              </p14:nvContentPartPr>
              <p14:xfrm>
                <a:off x="3875547" y="2424329"/>
                <a:ext cx="1468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6C66560-7B14-8049-F0A6-5D47A337C03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866547" y="2415329"/>
                  <a:ext cx="164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C6B2C84-7DA1-059D-D2DC-9E33F10C7571}"/>
                    </a:ext>
                  </a:extLst>
                </p14:cNvPr>
                <p14:cNvContentPartPr/>
                <p14:nvPr/>
              </p14:nvContentPartPr>
              <p14:xfrm>
                <a:off x="4058787" y="2155769"/>
                <a:ext cx="360" cy="123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C6B2C84-7DA1-059D-D2DC-9E33F10C757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049787" y="2147129"/>
                  <a:ext cx="18000" cy="14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CABCA9-4511-9597-F51F-349FB6E1D718}"/>
              </a:ext>
            </a:extLst>
          </p:cNvPr>
          <p:cNvGrpSpPr/>
          <p:nvPr/>
        </p:nvGrpSpPr>
        <p:grpSpPr>
          <a:xfrm>
            <a:off x="4646667" y="2032649"/>
            <a:ext cx="429120" cy="533160"/>
            <a:chOff x="4646667" y="2032649"/>
            <a:chExt cx="42912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3FD1F3D-67B0-F88B-7F1B-2395B6973F23}"/>
                    </a:ext>
                  </a:extLst>
                </p14:cNvPr>
                <p14:cNvContentPartPr/>
                <p14:nvPr/>
              </p14:nvContentPartPr>
              <p14:xfrm>
                <a:off x="4646667" y="2032649"/>
                <a:ext cx="275040" cy="417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3FD1F3D-67B0-F88B-7F1B-2395B6973F2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637667" y="2024009"/>
                  <a:ext cx="29268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291B6D1-8687-1714-5069-F951B5E4C2C2}"/>
                    </a:ext>
                  </a:extLst>
                </p14:cNvPr>
                <p14:cNvContentPartPr/>
                <p14:nvPr/>
              </p14:nvContentPartPr>
              <p14:xfrm>
                <a:off x="4996587" y="2373929"/>
                <a:ext cx="78120" cy="191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291B6D1-8687-1714-5069-F951B5E4C2C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87947" y="2365289"/>
                  <a:ext cx="957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3DE5595-8AFD-4111-56C3-1EDC4475183E}"/>
                    </a:ext>
                  </a:extLst>
                </p14:cNvPr>
                <p14:cNvContentPartPr/>
                <p14:nvPr/>
              </p14:nvContentPartPr>
              <p14:xfrm>
                <a:off x="4974267" y="2459609"/>
                <a:ext cx="101520" cy="33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3DE5595-8AFD-4111-56C3-1EDC4475183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965627" y="2450609"/>
                  <a:ext cx="119160" cy="5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22FCD1B-70E7-B171-31BF-CDF9C78909CA}"/>
                  </a:ext>
                </a:extLst>
              </p14:cNvPr>
              <p14:cNvContentPartPr/>
              <p14:nvPr/>
            </p14:nvContentPartPr>
            <p14:xfrm>
              <a:off x="5538387" y="2255129"/>
              <a:ext cx="360" cy="37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22FCD1B-70E7-B171-31BF-CDF9C78909C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529747" y="2246489"/>
                <a:ext cx="1800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49265C9-9F3B-1C3C-32D6-A406FD52ED05}"/>
                  </a:ext>
                </a:extLst>
              </p14:cNvPr>
              <p14:cNvContentPartPr/>
              <p14:nvPr/>
            </p14:nvContentPartPr>
            <p14:xfrm>
              <a:off x="5538027" y="2247929"/>
              <a:ext cx="29160" cy="91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49265C9-9F3B-1C3C-32D6-A406FD52ED05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529027" y="2239289"/>
                <a:ext cx="46800" cy="10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B7A69883-9FE7-BC54-9A77-5723B0D9286C}"/>
              </a:ext>
            </a:extLst>
          </p:cNvPr>
          <p:cNvGrpSpPr/>
          <p:nvPr/>
        </p:nvGrpSpPr>
        <p:grpSpPr>
          <a:xfrm>
            <a:off x="6292947" y="2331089"/>
            <a:ext cx="135720" cy="154800"/>
            <a:chOff x="6292947" y="2331089"/>
            <a:chExt cx="135720" cy="15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8B41EF7-07D5-EFBA-12DA-D6286395BA60}"/>
                    </a:ext>
                  </a:extLst>
                </p14:cNvPr>
                <p14:cNvContentPartPr/>
                <p14:nvPr/>
              </p14:nvContentPartPr>
              <p14:xfrm>
                <a:off x="6294747" y="2331089"/>
                <a:ext cx="122760" cy="154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8B41EF7-07D5-EFBA-12DA-D6286395BA6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85747" y="2322089"/>
                  <a:ext cx="1404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FACC8AA-E2A4-8A79-6E4D-CEA076B6580C}"/>
                    </a:ext>
                  </a:extLst>
                </p14:cNvPr>
                <p14:cNvContentPartPr/>
                <p14:nvPr/>
              </p14:nvContentPartPr>
              <p14:xfrm>
                <a:off x="6292947" y="2434769"/>
                <a:ext cx="135720" cy="14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FACC8AA-E2A4-8A79-6E4D-CEA076B6580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284307" y="2426129"/>
                  <a:ext cx="15336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BF8B7E-B48E-1E6F-33D9-722B217D4AC1}"/>
              </a:ext>
            </a:extLst>
          </p:cNvPr>
          <p:cNvGrpSpPr/>
          <p:nvPr/>
        </p:nvGrpSpPr>
        <p:grpSpPr>
          <a:xfrm>
            <a:off x="6651867" y="2191409"/>
            <a:ext cx="194040" cy="285120"/>
            <a:chOff x="6651867" y="2191409"/>
            <a:chExt cx="194040" cy="28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6263A9C-E590-2B38-E9CA-372CE3C1A053}"/>
                    </a:ext>
                  </a:extLst>
                </p14:cNvPr>
                <p14:cNvContentPartPr/>
                <p14:nvPr/>
              </p14:nvContentPartPr>
              <p14:xfrm>
                <a:off x="6667707" y="2302649"/>
                <a:ext cx="111240" cy="173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6263A9C-E590-2B38-E9CA-372CE3C1A05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58707" y="2293649"/>
                  <a:ext cx="1288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6E947E7-918B-8299-0F50-B0B0A6A1A590}"/>
                    </a:ext>
                  </a:extLst>
                </p14:cNvPr>
                <p14:cNvContentPartPr/>
                <p14:nvPr/>
              </p14:nvContentPartPr>
              <p14:xfrm>
                <a:off x="6651867" y="2385809"/>
                <a:ext cx="13752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E947E7-918B-8299-0F50-B0B0A6A1A59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43227" y="2377169"/>
                  <a:ext cx="155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DD95389-B0FD-DE02-E31C-57FFD2119F9E}"/>
                    </a:ext>
                  </a:extLst>
                </p14:cNvPr>
                <p14:cNvContentPartPr/>
                <p14:nvPr/>
              </p14:nvContentPartPr>
              <p14:xfrm>
                <a:off x="6839427" y="2191409"/>
                <a:ext cx="6480" cy="68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DD95389-B0FD-DE02-E31C-57FFD2119F9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830427" y="2182409"/>
                  <a:ext cx="24120" cy="864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6760E818-6A78-AD9F-DD36-3F029E728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1877"/>
    </mc:Choice>
    <mc:Fallback xmlns="">
      <p:transition advClick="0" advTm="81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2C522A3-348D-E560-D15D-2072635A3F67}"/>
                  </a:ext>
                </a:extLst>
              </p14:cNvPr>
              <p14:cNvContentPartPr/>
              <p14:nvPr/>
            </p14:nvContentPartPr>
            <p14:xfrm>
              <a:off x="792674" y="1096718"/>
              <a:ext cx="161190" cy="3526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C522A3-348D-E560-D15D-2072635A3F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319" y="1087363"/>
                <a:ext cx="179900" cy="3713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5A3891-1B90-93E3-E87C-76461223AA87}"/>
                  </a:ext>
                </a:extLst>
              </p14:cNvPr>
              <p14:cNvContentPartPr/>
              <p14:nvPr/>
            </p14:nvContentPartPr>
            <p14:xfrm>
              <a:off x="816704" y="1358078"/>
              <a:ext cx="132840" cy="4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5A3891-1B90-93E3-E87C-76461223AA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369" y="1348718"/>
                <a:ext cx="151509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F0132A5-34FE-DC14-D084-33B894C37C9F}"/>
                  </a:ext>
                </a:extLst>
              </p14:cNvPr>
              <p14:cNvContentPartPr/>
              <p14:nvPr/>
            </p14:nvContentPartPr>
            <p14:xfrm>
              <a:off x="1041344" y="1385078"/>
              <a:ext cx="33480" cy="7749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F0132A5-34FE-DC14-D084-33B894C37C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1984" y="1375750"/>
                <a:ext cx="52200" cy="96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AEFA369-1E83-6DEC-D741-340D8C830FF8}"/>
                  </a:ext>
                </a:extLst>
              </p14:cNvPr>
              <p14:cNvContentPartPr/>
              <p14:nvPr/>
            </p14:nvContentPartPr>
            <p14:xfrm>
              <a:off x="1327814" y="1238468"/>
              <a:ext cx="74520" cy="27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AEFA369-1E83-6DEC-D741-340D8C830FF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18454" y="1231448"/>
                <a:ext cx="93240" cy="14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F18F4E5-16F7-C4BD-9F7E-22D069ADA97F}"/>
                  </a:ext>
                </a:extLst>
              </p14:cNvPr>
              <p14:cNvContentPartPr/>
              <p14:nvPr/>
            </p14:nvContentPartPr>
            <p14:xfrm>
              <a:off x="1347524" y="1348898"/>
              <a:ext cx="75330" cy="27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F18F4E5-16F7-C4BD-9F7E-22D069ADA97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38153" y="1341878"/>
                <a:ext cx="94072" cy="14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784B85D-8441-EE1F-8617-68C2BDB5E012}"/>
                  </a:ext>
                </a:extLst>
              </p14:cNvPr>
              <p14:cNvContentPartPr/>
              <p14:nvPr/>
            </p14:nvContentPartPr>
            <p14:xfrm>
              <a:off x="1703924" y="1032188"/>
              <a:ext cx="112320" cy="3472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84B85D-8441-EE1F-8617-68C2BDB5E0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4564" y="1022833"/>
                <a:ext cx="131040" cy="36593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4664555-EAF7-A9D3-910E-B74956E06382}"/>
              </a:ext>
            </a:extLst>
          </p:cNvPr>
          <p:cNvGrpSpPr/>
          <p:nvPr/>
        </p:nvGrpSpPr>
        <p:grpSpPr>
          <a:xfrm>
            <a:off x="1862414" y="1340798"/>
            <a:ext cx="229230" cy="240570"/>
            <a:chOff x="2483218" y="644731"/>
            <a:chExt cx="305640" cy="32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5EE527E-4075-BE52-A6B1-460894727417}"/>
                    </a:ext>
                  </a:extLst>
                </p14:cNvPr>
                <p14:cNvContentPartPr/>
                <p14:nvPr/>
              </p14:nvContentPartPr>
              <p14:xfrm>
                <a:off x="2496538" y="644731"/>
                <a:ext cx="234720" cy="320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5EE527E-4075-BE52-A6B1-46089472741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78898" y="626731"/>
                  <a:ext cx="27036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FF7B34A-E7E0-E5F5-0351-5AAB62F773A9}"/>
                    </a:ext>
                  </a:extLst>
                </p14:cNvPr>
                <p14:cNvContentPartPr/>
                <p14:nvPr/>
              </p14:nvContentPartPr>
              <p14:xfrm>
                <a:off x="2483218" y="813931"/>
                <a:ext cx="305640" cy="27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FF7B34A-E7E0-E5F5-0351-5AAB62F773A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65218" y="796291"/>
                  <a:ext cx="34128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378FCC-186A-7CD4-4A32-3DCF716C7D9C}"/>
              </a:ext>
            </a:extLst>
          </p:cNvPr>
          <p:cNvGrpSpPr/>
          <p:nvPr/>
        </p:nvGrpSpPr>
        <p:grpSpPr>
          <a:xfrm>
            <a:off x="2297654" y="939308"/>
            <a:ext cx="1361070" cy="875880"/>
            <a:chOff x="3063538" y="109411"/>
            <a:chExt cx="1814760" cy="11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A51B938-4F4D-30E8-040B-524627476773}"/>
                    </a:ext>
                  </a:extLst>
                </p14:cNvPr>
                <p14:cNvContentPartPr/>
                <p14:nvPr/>
              </p14:nvContentPartPr>
              <p14:xfrm>
                <a:off x="3068938" y="460411"/>
                <a:ext cx="145800" cy="20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A51B938-4F4D-30E8-040B-52462747677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50938" y="442771"/>
                  <a:ext cx="1814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FFFD16F-FFAA-BC36-7FD3-1058D57BCECB}"/>
                    </a:ext>
                  </a:extLst>
                </p14:cNvPr>
                <p14:cNvContentPartPr/>
                <p14:nvPr/>
              </p14:nvContentPartPr>
              <p14:xfrm>
                <a:off x="3063538" y="634651"/>
                <a:ext cx="268200" cy="14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FFFD16F-FFAA-BC36-7FD3-1058D57BCE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45538" y="616651"/>
                  <a:ext cx="3038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01BE38F-2B1D-8B8B-2755-4E01C3EFED8A}"/>
                    </a:ext>
                  </a:extLst>
                </p14:cNvPr>
                <p14:cNvContentPartPr/>
                <p14:nvPr/>
              </p14:nvContentPartPr>
              <p14:xfrm>
                <a:off x="3509578" y="109411"/>
                <a:ext cx="261720" cy="1158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01BE38F-2B1D-8B8B-2755-4E01C3EFED8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91938" y="91411"/>
                  <a:ext cx="297360" cy="11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37FF853-7DDC-C8F1-1510-9C9A648ECF60}"/>
                    </a:ext>
                  </a:extLst>
                </p14:cNvPr>
                <p14:cNvContentPartPr/>
                <p14:nvPr/>
              </p14:nvContentPartPr>
              <p14:xfrm>
                <a:off x="3829978" y="346291"/>
                <a:ext cx="3600" cy="253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37FF853-7DDC-C8F1-1510-9C9A648ECF6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12338" y="328651"/>
                  <a:ext cx="392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857F991-E21C-6144-756E-1E58AEAA69AB}"/>
                    </a:ext>
                  </a:extLst>
                </p14:cNvPr>
                <p14:cNvContentPartPr/>
                <p14:nvPr/>
              </p14:nvContentPartPr>
              <p14:xfrm>
                <a:off x="4186738" y="394171"/>
                <a:ext cx="226440" cy="212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857F991-E21C-6144-756E-1E58AEAA69A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168738" y="376171"/>
                  <a:ext cx="2620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D27C2E2-D3DF-F925-B35D-3933F875E8F2}"/>
                    </a:ext>
                  </a:extLst>
                </p14:cNvPr>
                <p14:cNvContentPartPr/>
                <p14:nvPr/>
              </p14:nvContentPartPr>
              <p14:xfrm>
                <a:off x="3875338" y="932011"/>
                <a:ext cx="160920" cy="280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D27C2E2-D3DF-F925-B35D-3933F875E8F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57698" y="914371"/>
                  <a:ext cx="1965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880BDD5-402F-F2AA-8B52-C908947D4286}"/>
                    </a:ext>
                  </a:extLst>
                </p14:cNvPr>
                <p14:cNvContentPartPr/>
                <p14:nvPr/>
              </p14:nvContentPartPr>
              <p14:xfrm>
                <a:off x="4402018" y="992851"/>
                <a:ext cx="235080" cy="16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880BDD5-402F-F2AA-8B52-C908947D428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84018" y="974851"/>
                  <a:ext cx="2707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88B6924-A4C5-5747-6B1B-CD33100FC4AA}"/>
                    </a:ext>
                  </a:extLst>
                </p14:cNvPr>
                <p14:cNvContentPartPr/>
                <p14:nvPr/>
              </p14:nvContentPartPr>
              <p14:xfrm>
                <a:off x="4773898" y="493171"/>
                <a:ext cx="360" cy="35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88B6924-A4C5-5747-6B1B-CD33100FC4A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755898" y="475171"/>
                  <a:ext cx="360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F581B3B-7F6C-AC8D-420B-51AC95C4A638}"/>
                    </a:ext>
                  </a:extLst>
                </p14:cNvPr>
                <p14:cNvContentPartPr/>
                <p14:nvPr/>
              </p14:nvContentPartPr>
              <p14:xfrm>
                <a:off x="4699378" y="870811"/>
                <a:ext cx="360" cy="302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F581B3B-7F6C-AC8D-420B-51AC95C4A63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81378" y="853171"/>
                  <a:ext cx="360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B01F767-5A83-D696-CB35-73D3720F16E8}"/>
                    </a:ext>
                  </a:extLst>
                </p14:cNvPr>
                <p14:cNvContentPartPr/>
                <p14:nvPr/>
              </p14:nvContentPartPr>
              <p14:xfrm>
                <a:off x="4639618" y="287971"/>
                <a:ext cx="238680" cy="989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B01F767-5A83-D696-CB35-73D3720F16E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21978" y="269971"/>
                  <a:ext cx="274320" cy="102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2765512-6BFF-D9C4-360D-F44771A940FD}"/>
              </a:ext>
            </a:extLst>
          </p:cNvPr>
          <p:cNvGrpSpPr/>
          <p:nvPr/>
        </p:nvGrpSpPr>
        <p:grpSpPr>
          <a:xfrm>
            <a:off x="783224" y="2059808"/>
            <a:ext cx="200340" cy="533520"/>
            <a:chOff x="1044298" y="1603411"/>
            <a:chExt cx="267120" cy="71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681F935-96E5-9338-F5AF-04B2EEBDE660}"/>
                    </a:ext>
                  </a:extLst>
                </p14:cNvPr>
                <p14:cNvContentPartPr/>
                <p14:nvPr/>
              </p14:nvContentPartPr>
              <p14:xfrm>
                <a:off x="1044298" y="1603411"/>
                <a:ext cx="267120" cy="711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681F935-96E5-9338-F5AF-04B2EEBDE66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26658" y="1585411"/>
                  <a:ext cx="302760" cy="74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E61E36F-1E75-A653-0A39-B851D4C6152A}"/>
                    </a:ext>
                  </a:extLst>
                </p14:cNvPr>
                <p14:cNvContentPartPr/>
                <p14:nvPr/>
              </p14:nvContentPartPr>
              <p14:xfrm>
                <a:off x="1050058" y="2043691"/>
                <a:ext cx="194400" cy="47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E61E36F-1E75-A653-0A39-B851D4C6152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32058" y="2026051"/>
                  <a:ext cx="23004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F9F0BD-F02F-F5CB-FB29-980399547582}"/>
              </a:ext>
            </a:extLst>
          </p:cNvPr>
          <p:cNvGrpSpPr/>
          <p:nvPr/>
        </p:nvGrpSpPr>
        <p:grpSpPr>
          <a:xfrm>
            <a:off x="1335374" y="2308208"/>
            <a:ext cx="156330" cy="109890"/>
            <a:chOff x="1780498" y="1934611"/>
            <a:chExt cx="208440" cy="1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E8C20F8-7E2E-0ED2-3CA1-AB2A687FDCD0}"/>
                    </a:ext>
                  </a:extLst>
                </p14:cNvPr>
                <p14:cNvContentPartPr/>
                <p14:nvPr/>
              </p14:nvContentPartPr>
              <p14:xfrm>
                <a:off x="1780498" y="1934611"/>
                <a:ext cx="15984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E8C20F8-7E2E-0ED2-3CA1-AB2A687FDCD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62858" y="1916971"/>
                  <a:ext cx="195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B83ACB3-BDBC-2CE2-0A35-83139E133DDA}"/>
                    </a:ext>
                  </a:extLst>
                </p14:cNvPr>
                <p14:cNvContentPartPr/>
                <p14:nvPr/>
              </p14:nvContentPartPr>
              <p14:xfrm>
                <a:off x="1842058" y="2080771"/>
                <a:ext cx="14688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B83ACB3-BDBC-2CE2-0A35-83139E133DD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24058" y="2062771"/>
                  <a:ext cx="18252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F9DA705-CB34-56FB-8060-E656D09A6ED6}"/>
              </a:ext>
            </a:extLst>
          </p:cNvPr>
          <p:cNvGrpSpPr/>
          <p:nvPr/>
        </p:nvGrpSpPr>
        <p:grpSpPr>
          <a:xfrm>
            <a:off x="1756304" y="2196158"/>
            <a:ext cx="667980" cy="436590"/>
            <a:chOff x="2341738" y="1785211"/>
            <a:chExt cx="890640" cy="58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7AB44A4-D0F2-50D2-15D6-11935198C0CB}"/>
                    </a:ext>
                  </a:extLst>
                </p14:cNvPr>
                <p14:cNvContentPartPr/>
                <p14:nvPr/>
              </p14:nvContentPartPr>
              <p14:xfrm>
                <a:off x="2341738" y="1785211"/>
                <a:ext cx="131760" cy="483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7AB44A4-D0F2-50D2-15D6-11935198C0C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323738" y="1767211"/>
                  <a:ext cx="16740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D20820A-C1E4-25CE-F8AA-72A8FC9FF25E}"/>
                    </a:ext>
                  </a:extLst>
                </p14:cNvPr>
                <p14:cNvContentPartPr/>
                <p14:nvPr/>
              </p14:nvContentPartPr>
              <p14:xfrm>
                <a:off x="2659258" y="2212171"/>
                <a:ext cx="197640" cy="151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D20820A-C1E4-25CE-F8AA-72A8FC9FF25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41258" y="2194171"/>
                  <a:ext cx="2332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851A449-B10B-2CB0-D94A-8A7EAF01DF3D}"/>
                    </a:ext>
                  </a:extLst>
                </p14:cNvPr>
                <p14:cNvContentPartPr/>
                <p14:nvPr/>
              </p14:nvContentPartPr>
              <p14:xfrm>
                <a:off x="2715058" y="2207491"/>
                <a:ext cx="88560" cy="159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851A449-B10B-2CB0-D94A-8A7EAF01DF3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97418" y="2189851"/>
                  <a:ext cx="12420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B5C5ADA-3122-0EA2-1B13-850459C25A07}"/>
                    </a:ext>
                  </a:extLst>
                </p14:cNvPr>
                <p14:cNvContentPartPr/>
                <p14:nvPr/>
              </p14:nvContentPartPr>
              <p14:xfrm>
                <a:off x="3045178" y="1905091"/>
                <a:ext cx="14040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B5C5ADA-3122-0EA2-1B13-850459C25A0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027178" y="1887451"/>
                  <a:ext cx="176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301DC45-A96C-C869-22D9-0B7A7B68BCD9}"/>
                    </a:ext>
                  </a:extLst>
                </p14:cNvPr>
                <p14:cNvContentPartPr/>
                <p14:nvPr/>
              </p14:nvContentPartPr>
              <p14:xfrm>
                <a:off x="3066058" y="2037931"/>
                <a:ext cx="16632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301DC45-A96C-C869-22D9-0B7A7B68BCD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048058" y="2020291"/>
                  <a:ext cx="20196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118507-A090-EFF8-C288-2070B9363E15}"/>
              </a:ext>
            </a:extLst>
          </p:cNvPr>
          <p:cNvGrpSpPr/>
          <p:nvPr/>
        </p:nvGrpSpPr>
        <p:grpSpPr>
          <a:xfrm>
            <a:off x="2599514" y="2120558"/>
            <a:ext cx="291330" cy="757080"/>
            <a:chOff x="3466018" y="1684411"/>
            <a:chExt cx="388440" cy="100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965DE47-72A6-DBFD-8222-DDF44E8E0FFA}"/>
                    </a:ext>
                  </a:extLst>
                </p14:cNvPr>
                <p14:cNvContentPartPr/>
                <p14:nvPr/>
              </p14:nvContentPartPr>
              <p14:xfrm>
                <a:off x="3466018" y="1684411"/>
                <a:ext cx="261360" cy="1009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965DE47-72A6-DBFD-8222-DDF44E8E0FF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448378" y="1666411"/>
                  <a:ext cx="297000" cy="10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55B29CD-4885-9FE7-8AFC-4704958E2BAC}"/>
                    </a:ext>
                  </a:extLst>
                </p14:cNvPr>
                <p14:cNvContentPartPr/>
                <p14:nvPr/>
              </p14:nvContentPartPr>
              <p14:xfrm>
                <a:off x="3701098" y="1793851"/>
                <a:ext cx="153360" cy="167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55B29CD-4885-9FE7-8AFC-4704958E2BA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683098" y="1775851"/>
                  <a:ext cx="189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FDD0A8A-9D93-2FFC-EB29-0CC6B5C5EAAC}"/>
                    </a:ext>
                  </a:extLst>
                </p14:cNvPr>
                <p14:cNvContentPartPr/>
                <p14:nvPr/>
              </p14:nvContentPartPr>
              <p14:xfrm>
                <a:off x="3783898" y="2362651"/>
                <a:ext cx="2880" cy="205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FDD0A8A-9D93-2FFC-EB29-0CC6B5C5EAA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766258" y="2345011"/>
                  <a:ext cx="38520" cy="24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6AC28BB-4013-6C58-0B23-A849233E2C8A}"/>
              </a:ext>
            </a:extLst>
          </p:cNvPr>
          <p:cNvGrpSpPr/>
          <p:nvPr/>
        </p:nvGrpSpPr>
        <p:grpSpPr>
          <a:xfrm>
            <a:off x="3144374" y="2147828"/>
            <a:ext cx="453060" cy="676080"/>
            <a:chOff x="4192498" y="1720771"/>
            <a:chExt cx="604080" cy="90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58A18AF-F185-891F-EBC9-2029E03EC0B6}"/>
                    </a:ext>
                  </a:extLst>
                </p14:cNvPr>
                <p14:cNvContentPartPr/>
                <p14:nvPr/>
              </p14:nvContentPartPr>
              <p14:xfrm>
                <a:off x="4261978" y="1812931"/>
                <a:ext cx="14760" cy="250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58A18AF-F185-891F-EBC9-2029E03EC0B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243978" y="1794931"/>
                  <a:ext cx="5040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70BB275-F9E4-24B1-3AB5-1D41906343AC}"/>
                    </a:ext>
                  </a:extLst>
                </p14:cNvPr>
                <p14:cNvContentPartPr/>
                <p14:nvPr/>
              </p14:nvContentPartPr>
              <p14:xfrm>
                <a:off x="4192498" y="2353651"/>
                <a:ext cx="199800" cy="230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70BB275-F9E4-24B1-3AB5-1D41906343A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74858" y="2335651"/>
                  <a:ext cx="235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744C506-B986-50ED-59F7-F9FBFFA87202}"/>
                    </a:ext>
                  </a:extLst>
                </p14:cNvPr>
                <p14:cNvContentPartPr/>
                <p14:nvPr/>
              </p14:nvContentPartPr>
              <p14:xfrm>
                <a:off x="4501378" y="1720771"/>
                <a:ext cx="295200" cy="901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744C506-B986-50ED-59F7-F9FBFFA8720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483738" y="1702771"/>
                  <a:ext cx="330840" cy="9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0161064-92E2-625E-1F0A-D986234BC797}"/>
              </a:ext>
            </a:extLst>
          </p:cNvPr>
          <p:cNvGrpSpPr/>
          <p:nvPr/>
        </p:nvGrpSpPr>
        <p:grpSpPr>
          <a:xfrm>
            <a:off x="5664824" y="1146398"/>
            <a:ext cx="492750" cy="326700"/>
            <a:chOff x="7553098" y="385531"/>
            <a:chExt cx="6570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6F993F2-310C-65D3-7583-9A27E51891A8}"/>
                    </a:ext>
                  </a:extLst>
                </p14:cNvPr>
                <p14:cNvContentPartPr/>
                <p14:nvPr/>
              </p14:nvContentPartPr>
              <p14:xfrm>
                <a:off x="7553098" y="385531"/>
                <a:ext cx="185400" cy="3589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6F993F2-310C-65D3-7583-9A27E51891A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535458" y="367891"/>
                  <a:ext cx="22104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AA2B188-5E29-0AD5-4DA4-9F3E05B88408}"/>
                    </a:ext>
                  </a:extLst>
                </p14:cNvPr>
                <p14:cNvContentPartPr/>
                <p14:nvPr/>
              </p14:nvContentPartPr>
              <p14:xfrm>
                <a:off x="7803298" y="638611"/>
                <a:ext cx="159120" cy="182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AA2B188-5E29-0AD5-4DA4-9F3E05B8840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785298" y="620611"/>
                  <a:ext cx="1947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21585E6-0333-C523-3C36-54F435A3C404}"/>
                    </a:ext>
                  </a:extLst>
                </p14:cNvPr>
                <p14:cNvContentPartPr/>
                <p14:nvPr/>
              </p14:nvContentPartPr>
              <p14:xfrm>
                <a:off x="7851898" y="677851"/>
                <a:ext cx="79200" cy="1000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21585E6-0333-C523-3C36-54F435A3C40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34258" y="660211"/>
                  <a:ext cx="1148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69C2E48-5325-B003-E755-52184BA103FF}"/>
                    </a:ext>
                  </a:extLst>
                </p14:cNvPr>
                <p14:cNvContentPartPr/>
                <p14:nvPr/>
              </p14:nvContentPartPr>
              <p14:xfrm>
                <a:off x="8077978" y="647251"/>
                <a:ext cx="129240" cy="5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69C2E48-5325-B003-E755-52184BA103F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059978" y="629611"/>
                  <a:ext cx="1648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4BAA245-60C7-2C6D-110C-98F365961085}"/>
                    </a:ext>
                  </a:extLst>
                </p14:cNvPr>
                <p14:cNvContentPartPr/>
                <p14:nvPr/>
              </p14:nvContentPartPr>
              <p14:xfrm>
                <a:off x="8096698" y="746251"/>
                <a:ext cx="113400" cy="5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4BAA245-60C7-2C6D-110C-98F36596108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078698" y="728251"/>
                  <a:ext cx="149040" cy="4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C638DB14-FE17-D693-0998-1962A5E53002}"/>
                  </a:ext>
                </a:extLst>
              </p14:cNvPr>
              <p14:cNvContentPartPr/>
              <p14:nvPr/>
            </p14:nvContentPartPr>
            <p14:xfrm>
              <a:off x="6452414" y="2229368"/>
              <a:ext cx="201690" cy="243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C638DB14-FE17-D693-0998-1962A5E5300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443067" y="2218838"/>
                <a:ext cx="220385" cy="23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82C3C8FA-085A-1A03-A2BC-BEFCB76DB8EC}"/>
                  </a:ext>
                </a:extLst>
              </p14:cNvPr>
              <p14:cNvContentPartPr/>
              <p14:nvPr/>
            </p14:nvContentPartPr>
            <p14:xfrm>
              <a:off x="6525314" y="2338988"/>
              <a:ext cx="129060" cy="21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82C3C8FA-085A-1A03-A2BC-BEFCB76DB8EC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515967" y="2329628"/>
                <a:ext cx="147754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66971C3-7F32-2D50-8916-00ECBE4890C0}"/>
              </a:ext>
            </a:extLst>
          </p:cNvPr>
          <p:cNvGrpSpPr/>
          <p:nvPr/>
        </p:nvGrpSpPr>
        <p:grpSpPr>
          <a:xfrm>
            <a:off x="6412724" y="905558"/>
            <a:ext cx="1348110" cy="888570"/>
            <a:chOff x="8550298" y="64411"/>
            <a:chExt cx="1797480" cy="118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85D297F-898E-9CDB-2B0F-1191CBD61C21}"/>
                    </a:ext>
                  </a:extLst>
                </p14:cNvPr>
                <p14:cNvContentPartPr/>
                <p14:nvPr/>
              </p14:nvContentPartPr>
              <p14:xfrm>
                <a:off x="8550298" y="452491"/>
                <a:ext cx="198720" cy="28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85D297F-898E-9CDB-2B0F-1191CBD61C2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532298" y="434491"/>
                  <a:ext cx="2343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FFC0E0B-83C7-5FF4-7C79-8DCBEF770D00}"/>
                    </a:ext>
                  </a:extLst>
                </p14:cNvPr>
                <p14:cNvContentPartPr/>
                <p14:nvPr/>
              </p14:nvContentPartPr>
              <p14:xfrm>
                <a:off x="8927938" y="245131"/>
                <a:ext cx="187200" cy="3380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FFC0E0B-83C7-5FF4-7C79-8DCBEF770D0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09938" y="227131"/>
                  <a:ext cx="2228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6BC4C32-AA8B-004C-10EF-08D862C4323C}"/>
                    </a:ext>
                  </a:extLst>
                </p14:cNvPr>
                <p14:cNvContentPartPr/>
                <p14:nvPr/>
              </p14:nvContentPartPr>
              <p14:xfrm>
                <a:off x="9169138" y="460771"/>
                <a:ext cx="105480" cy="111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6BC4C32-AA8B-004C-10EF-08D862C4323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151138" y="443131"/>
                  <a:ext cx="1411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E966368-3F34-1ED4-EBF4-9311B6A19A8F}"/>
                    </a:ext>
                  </a:extLst>
                </p14:cNvPr>
                <p14:cNvContentPartPr/>
                <p14:nvPr/>
              </p14:nvContentPartPr>
              <p14:xfrm>
                <a:off x="9177418" y="463291"/>
                <a:ext cx="83880" cy="136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E966368-3F34-1ED4-EBF4-9311B6A19A8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159778" y="445651"/>
                  <a:ext cx="1195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07112A0E-3ED1-1E93-62B4-6C0409C46971}"/>
                    </a:ext>
                  </a:extLst>
                </p14:cNvPr>
                <p14:cNvContentPartPr/>
                <p14:nvPr/>
              </p14:nvContentPartPr>
              <p14:xfrm>
                <a:off x="9570178" y="271411"/>
                <a:ext cx="3240" cy="2314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07112A0E-3ED1-1E93-62B4-6C0409C4697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552538" y="253411"/>
                  <a:ext cx="3888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EF67A19-AF05-37E5-2A1B-B0DDAF77062D}"/>
                    </a:ext>
                  </a:extLst>
                </p14:cNvPr>
                <p14:cNvContentPartPr/>
                <p14:nvPr/>
              </p14:nvContentPartPr>
              <p14:xfrm>
                <a:off x="9480898" y="419731"/>
                <a:ext cx="212040" cy="30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EF67A19-AF05-37E5-2A1B-B0DDAF77062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462898" y="402091"/>
                  <a:ext cx="2476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0D33DA4-9FF7-5447-5074-36217A78D891}"/>
                    </a:ext>
                  </a:extLst>
                </p14:cNvPr>
                <p14:cNvContentPartPr/>
                <p14:nvPr/>
              </p14:nvContentPartPr>
              <p14:xfrm>
                <a:off x="9843418" y="253411"/>
                <a:ext cx="100440" cy="257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0D33DA4-9FF7-5447-5074-36217A78D89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825418" y="235411"/>
                  <a:ext cx="1360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0924123-E9C7-58BC-606D-75117E35CC25}"/>
                    </a:ext>
                  </a:extLst>
                </p14:cNvPr>
                <p14:cNvContentPartPr/>
                <p14:nvPr/>
              </p14:nvContentPartPr>
              <p14:xfrm>
                <a:off x="10049698" y="450691"/>
                <a:ext cx="130680" cy="173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0924123-E9C7-58BC-606D-75117E35CC2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032058" y="432691"/>
                  <a:ext cx="1663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9964675-E6B4-7986-1222-471A954CEF76}"/>
                    </a:ext>
                  </a:extLst>
                </p14:cNvPr>
                <p14:cNvContentPartPr/>
                <p14:nvPr/>
              </p14:nvContentPartPr>
              <p14:xfrm>
                <a:off x="10048618" y="570211"/>
                <a:ext cx="169560" cy="11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9964675-E6B4-7986-1222-471A954CEF7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030618" y="552571"/>
                  <a:ext cx="2052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FD8526A-5A01-8C8B-6F03-ADDA7F6642CC}"/>
                    </a:ext>
                  </a:extLst>
                </p14:cNvPr>
                <p14:cNvContentPartPr/>
                <p14:nvPr/>
              </p14:nvContentPartPr>
              <p14:xfrm>
                <a:off x="8802658" y="670651"/>
                <a:ext cx="1491120" cy="74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FD8526A-5A01-8C8B-6F03-ADDA7F6642C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785018" y="653011"/>
                  <a:ext cx="15267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537E179-8C67-E174-436C-9D338651CD4A}"/>
                    </a:ext>
                  </a:extLst>
                </p14:cNvPr>
                <p14:cNvContentPartPr/>
                <p14:nvPr/>
              </p14:nvContentPartPr>
              <p14:xfrm>
                <a:off x="9234298" y="818611"/>
                <a:ext cx="316440" cy="246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537E179-8C67-E174-436C-9D338651CD4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216658" y="800971"/>
                  <a:ext cx="3520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4E4F04E-2E23-E152-2430-1171FA1AD3AA}"/>
                    </a:ext>
                  </a:extLst>
                </p14:cNvPr>
                <p14:cNvContentPartPr/>
                <p14:nvPr/>
              </p14:nvContentPartPr>
              <p14:xfrm>
                <a:off x="9462898" y="937051"/>
                <a:ext cx="198360" cy="191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4E4F04E-2E23-E152-2430-1171FA1AD3A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445258" y="919411"/>
                  <a:ext cx="2340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242C80F-C639-1AC1-6912-A4CDDBA41CD2}"/>
                    </a:ext>
                  </a:extLst>
                </p14:cNvPr>
                <p14:cNvContentPartPr/>
                <p14:nvPr/>
              </p14:nvContentPartPr>
              <p14:xfrm>
                <a:off x="8835778" y="64411"/>
                <a:ext cx="171720" cy="10753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242C80F-C639-1AC1-6912-A4CDDBA41CD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817778" y="46771"/>
                  <a:ext cx="207360" cy="11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763D923-CDF5-CB72-DB05-DE221128B447}"/>
                    </a:ext>
                  </a:extLst>
                </p14:cNvPr>
                <p14:cNvContentPartPr/>
                <p14:nvPr/>
              </p14:nvContentPartPr>
              <p14:xfrm>
                <a:off x="10171378" y="303451"/>
                <a:ext cx="176400" cy="945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763D923-CDF5-CB72-DB05-DE221128B44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153738" y="285811"/>
                  <a:ext cx="212040" cy="98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C691C0C-E700-70B0-2F29-301C7A12B093}"/>
              </a:ext>
            </a:extLst>
          </p:cNvPr>
          <p:cNvGrpSpPr/>
          <p:nvPr/>
        </p:nvGrpSpPr>
        <p:grpSpPr>
          <a:xfrm>
            <a:off x="6918974" y="2014178"/>
            <a:ext cx="750870" cy="936630"/>
            <a:chOff x="9225298" y="1542571"/>
            <a:chExt cx="1001160" cy="124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E7C2A65-0140-6177-FA32-09669A069216}"/>
                    </a:ext>
                  </a:extLst>
                </p14:cNvPr>
                <p14:cNvContentPartPr/>
                <p14:nvPr/>
              </p14:nvContentPartPr>
              <p14:xfrm>
                <a:off x="9269218" y="1720411"/>
                <a:ext cx="17100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E7C2A65-0140-6177-FA32-09669A06921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251218" y="1702411"/>
                  <a:ext cx="206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8C7D2C8-8404-23DF-0401-5B2D8BE78744}"/>
                    </a:ext>
                  </a:extLst>
                </p14:cNvPr>
                <p14:cNvContentPartPr/>
                <p14:nvPr/>
              </p14:nvContentPartPr>
              <p14:xfrm>
                <a:off x="9522658" y="1556971"/>
                <a:ext cx="3240" cy="168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8C7D2C8-8404-23DF-0401-5B2D8BE7874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504658" y="1539331"/>
                  <a:ext cx="388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57A7B12-6506-CF82-3B84-0204A34A3044}"/>
                    </a:ext>
                  </a:extLst>
                </p14:cNvPr>
                <p14:cNvContentPartPr/>
                <p14:nvPr/>
              </p14:nvContentPartPr>
              <p14:xfrm>
                <a:off x="9225298" y="1884571"/>
                <a:ext cx="420120" cy="270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57A7B12-6506-CF82-3B84-0204A34A304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207298" y="1866931"/>
                  <a:ext cx="4557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13260FD-1E0D-37BE-EBE7-1E8179DA42AE}"/>
                    </a:ext>
                  </a:extLst>
                </p14:cNvPr>
                <p14:cNvContentPartPr/>
                <p14:nvPr/>
              </p14:nvContentPartPr>
              <p14:xfrm>
                <a:off x="9328618" y="1952251"/>
                <a:ext cx="325080" cy="3178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13260FD-1E0D-37BE-EBE7-1E8179DA42A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310978" y="1934611"/>
                  <a:ext cx="3607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10C2D71-C9D2-E09B-55D5-4EC6396CC1FB}"/>
                    </a:ext>
                  </a:extLst>
                </p14:cNvPr>
                <p14:cNvContentPartPr/>
                <p14:nvPr/>
              </p14:nvContentPartPr>
              <p14:xfrm>
                <a:off x="9525898" y="2072851"/>
                <a:ext cx="187920" cy="2440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10C2D71-C9D2-E09B-55D5-4EC6396CC1F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507898" y="2054851"/>
                  <a:ext cx="2235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C661119-2988-45A4-852D-3C43FB09F057}"/>
                    </a:ext>
                  </a:extLst>
                </p14:cNvPr>
                <p14:cNvContentPartPr/>
                <p14:nvPr/>
              </p14:nvContentPartPr>
              <p14:xfrm>
                <a:off x="9918298" y="1542571"/>
                <a:ext cx="308160" cy="12488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C661119-2988-45A4-852D-3C43FB09F05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900658" y="1524931"/>
                  <a:ext cx="343800" cy="128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1A59610-14FB-E8B2-3A86-78312027DBD4}"/>
                  </a:ext>
                </a:extLst>
              </p14:cNvPr>
              <p14:cNvContentPartPr/>
              <p14:nvPr/>
            </p14:nvContentPartPr>
            <p14:xfrm>
              <a:off x="7780004" y="2118398"/>
              <a:ext cx="4590" cy="1895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1A59610-14FB-E8B2-3A86-78312027DBD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770824" y="2109047"/>
                <a:ext cx="22950" cy="208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44671602-D11E-7F63-BFA6-16B50FE6A730}"/>
                  </a:ext>
                </a:extLst>
              </p14:cNvPr>
              <p14:cNvContentPartPr/>
              <p14:nvPr/>
            </p14:nvContentPartPr>
            <p14:xfrm>
              <a:off x="7829144" y="2602778"/>
              <a:ext cx="7290" cy="15093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44671602-D11E-7F63-BFA6-16B50FE6A73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820118" y="2593435"/>
                <a:ext cx="25341" cy="169617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4E01604-4C15-7398-8B43-B8B7CE132DF2}"/>
              </a:ext>
            </a:extLst>
          </p:cNvPr>
          <p:cNvGrpSpPr/>
          <p:nvPr/>
        </p:nvGrpSpPr>
        <p:grpSpPr>
          <a:xfrm>
            <a:off x="8181224" y="2023628"/>
            <a:ext cx="464400" cy="876960"/>
            <a:chOff x="10908298" y="1555171"/>
            <a:chExt cx="619200" cy="116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A0441E0-5EA4-3A5C-791A-9A280F256EF5}"/>
                    </a:ext>
                  </a:extLst>
                </p14:cNvPr>
                <p14:cNvContentPartPr/>
                <p14:nvPr/>
              </p14:nvContentPartPr>
              <p14:xfrm>
                <a:off x="10978498" y="1672891"/>
                <a:ext cx="13680" cy="275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A0441E0-5EA4-3A5C-791A-9A280F256EF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960858" y="1655251"/>
                  <a:ext cx="4932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DD697BE-3EA9-7585-A0C6-853BA717801C}"/>
                    </a:ext>
                  </a:extLst>
                </p14:cNvPr>
                <p14:cNvContentPartPr/>
                <p14:nvPr/>
              </p14:nvContentPartPr>
              <p14:xfrm>
                <a:off x="10908298" y="2428531"/>
                <a:ext cx="160560" cy="5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DD697BE-3EA9-7585-A0C6-853BA717801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890298" y="2410891"/>
                  <a:ext cx="196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B58A459-1F58-9A8D-2746-5494E6B6DD9D}"/>
                    </a:ext>
                  </a:extLst>
                </p14:cNvPr>
                <p14:cNvContentPartPr/>
                <p14:nvPr/>
              </p14:nvContentPartPr>
              <p14:xfrm>
                <a:off x="11199538" y="2302531"/>
                <a:ext cx="3240" cy="2080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B58A459-1F58-9A8D-2746-5494E6B6DD9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181898" y="2284891"/>
                  <a:ext cx="388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DA5CAD3-3652-788F-1149-01C3AB2A79FE}"/>
                    </a:ext>
                  </a:extLst>
                </p14:cNvPr>
                <p14:cNvContentPartPr/>
                <p14:nvPr/>
              </p14:nvContentPartPr>
              <p14:xfrm>
                <a:off x="11266498" y="1555171"/>
                <a:ext cx="261000" cy="1169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DA5CAD3-3652-788F-1149-01C3AB2A79F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248858" y="1537171"/>
                  <a:ext cx="296640" cy="120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0B65D21-639F-6497-1474-4737FFB1C60D}"/>
              </a:ext>
            </a:extLst>
          </p:cNvPr>
          <p:cNvGrpSpPr/>
          <p:nvPr/>
        </p:nvGrpSpPr>
        <p:grpSpPr>
          <a:xfrm>
            <a:off x="5705324" y="3281558"/>
            <a:ext cx="640440" cy="321300"/>
            <a:chOff x="7607098" y="3232411"/>
            <a:chExt cx="853920" cy="42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A85C05E-B460-5539-C4A3-7C8AFFA06829}"/>
                    </a:ext>
                  </a:extLst>
                </p14:cNvPr>
                <p14:cNvContentPartPr/>
                <p14:nvPr/>
              </p14:nvContentPartPr>
              <p14:xfrm>
                <a:off x="7607098" y="3232411"/>
                <a:ext cx="137520" cy="387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A85C05E-B460-5539-C4A3-7C8AFFA0682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589098" y="3214771"/>
                  <a:ext cx="17316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6C0CCD7-51B2-8E40-83A2-E4B92A1833B8}"/>
                    </a:ext>
                  </a:extLst>
                </p14:cNvPr>
                <p14:cNvContentPartPr/>
                <p14:nvPr/>
              </p14:nvContentPartPr>
              <p14:xfrm>
                <a:off x="8277058" y="3568651"/>
                <a:ext cx="121320" cy="28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6C0CCD7-51B2-8E40-83A2-E4B92A1833B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259418" y="3551011"/>
                  <a:ext cx="1569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63F1F45-9A78-EA1E-1B42-FED59E3FAB6D}"/>
                    </a:ext>
                  </a:extLst>
                </p14:cNvPr>
                <p14:cNvContentPartPr/>
                <p14:nvPr/>
              </p14:nvContentPartPr>
              <p14:xfrm>
                <a:off x="8308378" y="3657931"/>
                <a:ext cx="152640" cy="28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63F1F45-9A78-EA1E-1B42-FED59E3FAB6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290738" y="3640291"/>
                  <a:ext cx="188280" cy="3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D710B39-0110-84E6-1429-EF7DDFDE0DC7}"/>
              </a:ext>
            </a:extLst>
          </p:cNvPr>
          <p:cNvGrpSpPr/>
          <p:nvPr/>
        </p:nvGrpSpPr>
        <p:grpSpPr>
          <a:xfrm>
            <a:off x="6756164" y="3216218"/>
            <a:ext cx="1020870" cy="784890"/>
            <a:chOff x="9008218" y="3145291"/>
            <a:chExt cx="1361160" cy="10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56CA64F-3625-7C50-6F10-8E8668404F2C}"/>
                    </a:ext>
                  </a:extLst>
                </p14:cNvPr>
                <p14:cNvContentPartPr/>
                <p14:nvPr/>
              </p14:nvContentPartPr>
              <p14:xfrm>
                <a:off x="9031258" y="3189931"/>
                <a:ext cx="153360" cy="3567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56CA64F-3625-7C50-6F10-8E8668404F2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013258" y="3172291"/>
                  <a:ext cx="18900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8DDC7FF-93BE-55F9-21AD-F931317FC8C3}"/>
                    </a:ext>
                  </a:extLst>
                </p14:cNvPr>
                <p14:cNvContentPartPr/>
                <p14:nvPr/>
              </p14:nvContentPartPr>
              <p14:xfrm>
                <a:off x="9282538" y="3442651"/>
                <a:ext cx="135360" cy="182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8DDC7FF-93BE-55F9-21AD-F931317FC8C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264898" y="3425011"/>
                  <a:ext cx="1710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9F52D67-F11B-594F-DB13-901719075619}"/>
                    </a:ext>
                  </a:extLst>
                </p14:cNvPr>
                <p14:cNvContentPartPr/>
                <p14:nvPr/>
              </p14:nvContentPartPr>
              <p14:xfrm>
                <a:off x="9264538" y="3431851"/>
                <a:ext cx="131040" cy="2959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9F52D67-F11B-594F-DB13-90171907561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246538" y="3414211"/>
                  <a:ext cx="1666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3C8E38D-2651-C378-1BB8-FAC3D448210E}"/>
                    </a:ext>
                  </a:extLst>
                </p14:cNvPr>
                <p14:cNvContentPartPr/>
                <p14:nvPr/>
              </p14:nvContentPartPr>
              <p14:xfrm>
                <a:off x="9634618" y="3396571"/>
                <a:ext cx="7308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3C8E38D-2651-C378-1BB8-FAC3D448210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616618" y="3378931"/>
                  <a:ext cx="108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E2719BD-1DFB-5472-853D-E97D40874211}"/>
                    </a:ext>
                  </a:extLst>
                </p14:cNvPr>
                <p14:cNvContentPartPr/>
                <p14:nvPr/>
              </p14:nvContentPartPr>
              <p14:xfrm>
                <a:off x="9905338" y="3145291"/>
                <a:ext cx="130680" cy="336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E2719BD-1DFB-5472-853D-E97D4087421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887698" y="3127291"/>
                  <a:ext cx="16632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D8AA1A7-7925-F66C-E2CD-13D567497CF3}"/>
                    </a:ext>
                  </a:extLst>
                </p14:cNvPr>
                <p14:cNvContentPartPr/>
                <p14:nvPr/>
              </p14:nvContentPartPr>
              <p14:xfrm>
                <a:off x="10064818" y="3423931"/>
                <a:ext cx="182520" cy="1990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D8AA1A7-7925-F66C-E2CD-13D567497CF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047178" y="3406291"/>
                  <a:ext cx="21816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7C0B1A7-A058-5C3C-D794-E96D57435D1C}"/>
                    </a:ext>
                  </a:extLst>
                </p14:cNvPr>
                <p14:cNvContentPartPr/>
                <p14:nvPr/>
              </p14:nvContentPartPr>
              <p14:xfrm>
                <a:off x="10078858" y="3551371"/>
                <a:ext cx="201960" cy="46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7C0B1A7-A058-5C3C-D794-E96D57435D1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061218" y="3533371"/>
                  <a:ext cx="237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191D82F-97A5-8485-965C-FC7B8E8F5454}"/>
                    </a:ext>
                  </a:extLst>
                </p14:cNvPr>
                <p14:cNvContentPartPr/>
                <p14:nvPr/>
              </p14:nvContentPartPr>
              <p14:xfrm>
                <a:off x="9008218" y="3735331"/>
                <a:ext cx="1361160" cy="90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191D82F-97A5-8485-965C-FC7B8E8F545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990578" y="3717691"/>
                  <a:ext cx="13968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1D96A47-B2B9-6071-6446-C2E23AF99A55}"/>
                    </a:ext>
                  </a:extLst>
                </p14:cNvPr>
                <p14:cNvContentPartPr/>
                <p14:nvPr/>
              </p14:nvContentPartPr>
              <p14:xfrm>
                <a:off x="9374698" y="3797971"/>
                <a:ext cx="307080" cy="300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1D96A47-B2B9-6071-6446-C2E23AF99A5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357058" y="3780331"/>
                  <a:ext cx="3427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DB7F1AC-3428-09A5-6769-686845633192}"/>
                    </a:ext>
                  </a:extLst>
                </p14:cNvPr>
                <p14:cNvContentPartPr/>
                <p14:nvPr/>
              </p14:nvContentPartPr>
              <p14:xfrm>
                <a:off x="9597538" y="3985891"/>
                <a:ext cx="169200" cy="2059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DB7F1AC-3428-09A5-6769-68684563319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579538" y="3968251"/>
                  <a:ext cx="204840" cy="24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94B2BA1-31AC-306F-3C5A-52DCE6EBA939}"/>
              </a:ext>
            </a:extLst>
          </p:cNvPr>
          <p:cNvGrpSpPr/>
          <p:nvPr/>
        </p:nvGrpSpPr>
        <p:grpSpPr>
          <a:xfrm>
            <a:off x="6323354" y="4726328"/>
            <a:ext cx="129330" cy="118800"/>
            <a:chOff x="8431138" y="5158771"/>
            <a:chExt cx="172440" cy="15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D0A4C6E-331C-CDD5-84A6-685174A12A0F}"/>
                    </a:ext>
                  </a:extLst>
                </p14:cNvPr>
                <p14:cNvContentPartPr/>
                <p14:nvPr/>
              </p14:nvContentPartPr>
              <p14:xfrm>
                <a:off x="8431138" y="5158771"/>
                <a:ext cx="151200" cy="4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D0A4C6E-331C-CDD5-84A6-685174A12A0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413498" y="5141131"/>
                  <a:ext cx="1868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9174070-78B7-9683-8323-614B5D5CF019}"/>
                    </a:ext>
                  </a:extLst>
                </p14:cNvPr>
                <p14:cNvContentPartPr/>
                <p14:nvPr/>
              </p14:nvContentPartPr>
              <p14:xfrm>
                <a:off x="8488018" y="5313211"/>
                <a:ext cx="115560" cy="3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9174070-78B7-9683-8323-614B5D5CF01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470018" y="5295571"/>
                  <a:ext cx="15120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34947A6-10C9-3B9D-20DD-A74BF29B6445}"/>
              </a:ext>
            </a:extLst>
          </p:cNvPr>
          <p:cNvGrpSpPr/>
          <p:nvPr/>
        </p:nvGrpSpPr>
        <p:grpSpPr>
          <a:xfrm>
            <a:off x="8219294" y="4298378"/>
            <a:ext cx="400950" cy="971730"/>
            <a:chOff x="10959058" y="4588171"/>
            <a:chExt cx="534600" cy="12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CD6F9C1-7B48-DFCC-1C15-BC35E8643A68}"/>
                    </a:ext>
                  </a:extLst>
                </p14:cNvPr>
                <p14:cNvContentPartPr/>
                <p14:nvPr/>
              </p14:nvContentPartPr>
              <p14:xfrm>
                <a:off x="11206378" y="4588171"/>
                <a:ext cx="287280" cy="1295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CD6F9C1-7B48-DFCC-1C15-BC35E8643A6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188378" y="4570171"/>
                  <a:ext cx="322920" cy="13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2D44271-067E-07A2-0F84-F1DB500C4179}"/>
                    </a:ext>
                  </a:extLst>
                </p14:cNvPr>
                <p14:cNvContentPartPr/>
                <p14:nvPr/>
              </p14:nvContentPartPr>
              <p14:xfrm>
                <a:off x="10959058" y="4798051"/>
                <a:ext cx="360" cy="2728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2D44271-067E-07A2-0F84-F1DB500C417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941058" y="4780411"/>
                  <a:ext cx="36000" cy="30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2719A2C-F818-1601-F5C0-A9F388C29903}"/>
              </a:ext>
            </a:extLst>
          </p:cNvPr>
          <p:cNvGrpSpPr/>
          <p:nvPr/>
        </p:nvGrpSpPr>
        <p:grpSpPr>
          <a:xfrm>
            <a:off x="6661124" y="4406378"/>
            <a:ext cx="930690" cy="886140"/>
            <a:chOff x="8881498" y="4732171"/>
            <a:chExt cx="1240920" cy="118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0DCB47F-C632-3F3B-3562-3EA3222C9B37}"/>
                    </a:ext>
                  </a:extLst>
                </p14:cNvPr>
                <p14:cNvContentPartPr/>
                <p14:nvPr/>
              </p14:nvContentPartPr>
              <p14:xfrm>
                <a:off x="9024058" y="4923331"/>
                <a:ext cx="3240" cy="2192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0DCB47F-C632-3F3B-3562-3EA3222C9B3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006418" y="4905691"/>
                  <a:ext cx="388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FD30AA4-89AF-B82A-67F2-620FC598380F}"/>
                    </a:ext>
                  </a:extLst>
                </p14:cNvPr>
                <p14:cNvContentPartPr/>
                <p14:nvPr/>
              </p14:nvContentPartPr>
              <p14:xfrm>
                <a:off x="8881498" y="5245171"/>
                <a:ext cx="325800" cy="223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FD30AA4-89AF-B82A-67F2-620FC598380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863498" y="5227531"/>
                  <a:ext cx="3614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7FBC443-2CA9-B8C8-53EA-71483AA4F536}"/>
                    </a:ext>
                  </a:extLst>
                </p14:cNvPr>
                <p14:cNvContentPartPr/>
                <p14:nvPr/>
              </p14:nvContentPartPr>
              <p14:xfrm>
                <a:off x="9041338" y="5365411"/>
                <a:ext cx="277560" cy="2570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7FBC443-2CA9-B8C8-53EA-71483AA4F53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023698" y="5347411"/>
                  <a:ext cx="3132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767157A-9A8B-8BA0-BC34-23AA83414712}"/>
                    </a:ext>
                  </a:extLst>
                </p14:cNvPr>
                <p14:cNvContentPartPr/>
                <p14:nvPr/>
              </p14:nvContentPartPr>
              <p14:xfrm>
                <a:off x="9258418" y="5511931"/>
                <a:ext cx="226800" cy="18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767157A-9A8B-8BA0-BC34-23AA8341471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240418" y="5494291"/>
                  <a:ext cx="2624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EBF97D2-D9A7-327B-3D9C-C24A8D3483EA}"/>
                    </a:ext>
                  </a:extLst>
                </p14:cNvPr>
                <p14:cNvContentPartPr/>
                <p14:nvPr/>
              </p14:nvContentPartPr>
              <p14:xfrm>
                <a:off x="9592858" y="4732171"/>
                <a:ext cx="475920" cy="1181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EBF97D2-D9A7-327B-3D9C-C24A8D3483E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574858" y="4714531"/>
                  <a:ext cx="511560" cy="12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55273C0-95B4-AAA2-FD79-009192FA0F5F}"/>
                    </a:ext>
                  </a:extLst>
                </p14:cNvPr>
                <p14:cNvContentPartPr/>
                <p14:nvPr/>
              </p14:nvContentPartPr>
              <p14:xfrm>
                <a:off x="10116298" y="5475211"/>
                <a:ext cx="6120" cy="2714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55273C0-95B4-AAA2-FD79-009192FA0F5F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098298" y="5457571"/>
                  <a:ext cx="417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9046FFC-48FD-98B9-3C01-A1058DA110D2}"/>
                    </a:ext>
                  </a:extLst>
                </p14:cNvPr>
                <p14:cNvContentPartPr/>
                <p14:nvPr/>
              </p14:nvContentPartPr>
              <p14:xfrm>
                <a:off x="9863938" y="4902451"/>
                <a:ext cx="180720" cy="162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9046FFC-48FD-98B9-3C01-A1058DA110D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845938" y="4884811"/>
                  <a:ext cx="2163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99E597B-8BCE-029A-0C5C-29BDAC4C8B5F}"/>
                    </a:ext>
                  </a:extLst>
                </p14:cNvPr>
                <p14:cNvContentPartPr/>
                <p14:nvPr/>
              </p14:nvContentPartPr>
              <p14:xfrm>
                <a:off x="10107658" y="4803811"/>
                <a:ext cx="360" cy="247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99E597B-8BCE-029A-0C5C-29BDAC4C8B5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089658" y="4785811"/>
                  <a:ext cx="36000" cy="28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05B375B1-A1F9-FFD7-0572-BAA8F303D5C4}"/>
                  </a:ext>
                </a:extLst>
              </p14:cNvPr>
              <p14:cNvContentPartPr/>
              <p14:nvPr/>
            </p14:nvContentPartPr>
            <p14:xfrm>
              <a:off x="8263034" y="4935848"/>
              <a:ext cx="2160" cy="22761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05B375B1-A1F9-FFD7-0572-BAA8F303D5C4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8253674" y="4926499"/>
                <a:ext cx="20880" cy="246308"/>
              </a:xfrm>
              <a:prstGeom prst="rect">
                <a:avLst/>
              </a:prstGeom>
            </p:spPr>
          </p:pic>
        </mc:Fallback>
      </mc:AlternateContent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04BE8C3-29CD-B326-5225-D4C7990709CE}"/>
              </a:ext>
            </a:extLst>
          </p:cNvPr>
          <p:cNvGrpSpPr/>
          <p:nvPr/>
        </p:nvGrpSpPr>
        <p:grpSpPr>
          <a:xfrm>
            <a:off x="1765754" y="3185438"/>
            <a:ext cx="1400220" cy="1374840"/>
            <a:chOff x="2354338" y="3104251"/>
            <a:chExt cx="1866960" cy="183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A245A58-12EE-621C-1EAA-BEDE7AA26A3E}"/>
                    </a:ext>
                  </a:extLst>
                </p14:cNvPr>
                <p14:cNvContentPartPr/>
                <p14:nvPr/>
              </p14:nvContentPartPr>
              <p14:xfrm>
                <a:off x="2462338" y="4489171"/>
                <a:ext cx="1415520" cy="72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A245A58-12EE-621C-1EAA-BEDE7AA26A3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444698" y="4471531"/>
                  <a:ext cx="14511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6EB95FE-DD18-EE6B-79DD-1B73E13FFC6D}"/>
                    </a:ext>
                  </a:extLst>
                </p14:cNvPr>
                <p14:cNvContentPartPr/>
                <p14:nvPr/>
              </p14:nvContentPartPr>
              <p14:xfrm>
                <a:off x="3764458" y="4469731"/>
                <a:ext cx="162000" cy="222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6EB95FE-DD18-EE6B-79DD-1B73E13FFC6D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746818" y="4452091"/>
                  <a:ext cx="1976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E50413C-8AFA-802E-24B8-074B44CE1184}"/>
                    </a:ext>
                  </a:extLst>
                </p14:cNvPr>
                <p14:cNvContentPartPr/>
                <p14:nvPr/>
              </p14:nvContentPartPr>
              <p14:xfrm>
                <a:off x="4034458" y="4592491"/>
                <a:ext cx="186840" cy="1684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E50413C-8AFA-802E-24B8-074B44CE118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016818" y="4574851"/>
                  <a:ext cx="2224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4C2371E-E817-8345-1B82-A4D2998A1AF2}"/>
                    </a:ext>
                  </a:extLst>
                </p14:cNvPr>
                <p14:cNvContentPartPr/>
                <p14:nvPr/>
              </p14:nvContentPartPr>
              <p14:xfrm>
                <a:off x="4015378" y="4594651"/>
                <a:ext cx="182520" cy="3427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4C2371E-E817-8345-1B82-A4D2998A1AF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997738" y="4576651"/>
                  <a:ext cx="2181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71B88D6-D473-BFAD-ADFB-FAF2B011551B}"/>
                    </a:ext>
                  </a:extLst>
                </p14:cNvPr>
                <p14:cNvContentPartPr/>
                <p14:nvPr/>
              </p14:nvContentPartPr>
              <p14:xfrm>
                <a:off x="2354338" y="3241411"/>
                <a:ext cx="255600" cy="12319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71B88D6-D473-BFAD-ADFB-FAF2B011551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336698" y="3223771"/>
                  <a:ext cx="291240" cy="12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B075F94-2F22-D4E2-91FD-4469440F673E}"/>
                    </a:ext>
                  </a:extLst>
                </p14:cNvPr>
                <p14:cNvContentPartPr/>
                <p14:nvPr/>
              </p14:nvContentPartPr>
              <p14:xfrm>
                <a:off x="2705338" y="3104251"/>
                <a:ext cx="243000" cy="365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B075F94-2F22-D4E2-91FD-4469440F673E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687338" y="3086251"/>
                  <a:ext cx="2786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36DB341-ABB2-3D20-621C-CA2AB2AABFC6}"/>
                    </a:ext>
                  </a:extLst>
                </p14:cNvPr>
                <p14:cNvContentPartPr/>
                <p14:nvPr/>
              </p14:nvContentPartPr>
              <p14:xfrm>
                <a:off x="2798938" y="3231331"/>
                <a:ext cx="224280" cy="9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36DB341-ABB2-3D20-621C-CA2AB2AABFC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781298" y="3213691"/>
                  <a:ext cx="25992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D182BBC-843B-6B29-509E-805243ACE18C}"/>
              </a:ext>
            </a:extLst>
          </p:cNvPr>
          <p:cNvGrpSpPr/>
          <p:nvPr/>
        </p:nvGrpSpPr>
        <p:grpSpPr>
          <a:xfrm>
            <a:off x="3738914" y="988718"/>
            <a:ext cx="1786590" cy="2924640"/>
            <a:chOff x="4985218" y="175291"/>
            <a:chExt cx="2382120" cy="38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05E147B-F935-5B5B-5CC2-59A5B3C792E4}"/>
                    </a:ext>
                  </a:extLst>
                </p14:cNvPr>
                <p14:cNvContentPartPr/>
                <p14:nvPr/>
              </p14:nvContentPartPr>
              <p14:xfrm>
                <a:off x="6762538" y="175291"/>
                <a:ext cx="604800" cy="36856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05E147B-F935-5B5B-5CC2-59A5B3C792E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744538" y="157291"/>
                  <a:ext cx="640440" cy="37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CF44792-1A7E-E81C-00DC-2F6C8C04D770}"/>
                    </a:ext>
                  </a:extLst>
                </p14:cNvPr>
                <p14:cNvContentPartPr/>
                <p14:nvPr/>
              </p14:nvContentPartPr>
              <p14:xfrm>
                <a:off x="4985218" y="3120451"/>
                <a:ext cx="2025000" cy="954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CF44792-1A7E-E81C-00DC-2F6C8C04D77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967218" y="3102451"/>
                  <a:ext cx="2060640" cy="99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67DDCF-3990-C03E-6666-DD2219D73E6D}"/>
              </a:ext>
            </a:extLst>
          </p:cNvPr>
          <p:cNvGrpSpPr/>
          <p:nvPr/>
        </p:nvGrpSpPr>
        <p:grpSpPr>
          <a:xfrm>
            <a:off x="813261" y="4148025"/>
            <a:ext cx="1702013" cy="809924"/>
            <a:chOff x="1084347" y="4387702"/>
            <a:chExt cx="2269351" cy="107989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DA6BEC4-E717-D0E3-0CF5-4D4ABDD1C567}"/>
                    </a:ext>
                  </a:extLst>
                </p14:cNvPr>
                <p14:cNvContentPartPr/>
                <p14:nvPr/>
              </p14:nvContentPartPr>
              <p14:xfrm flipH="1" flipV="1">
                <a:off x="1084347" y="4436610"/>
                <a:ext cx="1323991" cy="935641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DA6BEC4-E717-D0E3-0CF5-4D4ABDD1C56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 flipH="1" flipV="1">
                  <a:off x="1071875" y="4424135"/>
                  <a:ext cx="1348936" cy="9605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82AE2A1-6773-5767-CA45-2321E7736F42}"/>
                    </a:ext>
                  </a:extLst>
                </p14:cNvPr>
                <p14:cNvContentPartPr/>
                <p14:nvPr/>
              </p14:nvContentPartPr>
              <p14:xfrm rot="10535864">
                <a:off x="1087498" y="5070931"/>
                <a:ext cx="306000" cy="3484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82AE2A1-6773-5767-CA45-2321E7736F4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 rot="10535864">
                  <a:off x="1075028" y="5058451"/>
                  <a:ext cx="330940" cy="3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A49C3F9-6982-4933-9F09-101C8D1A3F04}"/>
                    </a:ext>
                  </a:extLst>
                </p14:cNvPr>
                <p14:cNvContentPartPr/>
                <p14:nvPr/>
              </p14:nvContentPartPr>
              <p14:xfrm flipH="1" flipV="1">
                <a:off x="2427418" y="4387702"/>
                <a:ext cx="926280" cy="1079899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A49C3F9-6982-4933-9F09-101C8D1A3F0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 flipH="1" flipV="1">
                  <a:off x="2414940" y="4375229"/>
                  <a:ext cx="951237" cy="110436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56769B7B-464B-1B9F-824E-2CF170AED7EB}"/>
              </a:ext>
            </a:extLst>
          </p:cNvPr>
          <p:cNvSpPr txBox="1"/>
          <p:nvPr/>
        </p:nvSpPr>
        <p:spPr>
          <a:xfrm>
            <a:off x="1104503" y="5570617"/>
            <a:ext cx="442781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Just like 45 degree polarizers to mess</a:t>
            </a:r>
          </a:p>
          <a:p>
            <a:pPr>
              <a:buNone/>
            </a:pPr>
            <a:r>
              <a:rPr lang="en-US" sz="1800" dirty="0"/>
              <a:t>with probabilities.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7363DE-6931-037C-59B8-256561F7DDE6}"/>
              </a:ext>
            </a:extLst>
          </p:cNvPr>
          <p:cNvGrpSpPr/>
          <p:nvPr/>
        </p:nvGrpSpPr>
        <p:grpSpPr>
          <a:xfrm>
            <a:off x="529347" y="5007689"/>
            <a:ext cx="234000" cy="308520"/>
            <a:chOff x="529347" y="5007689"/>
            <a:chExt cx="23400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D6E8475-99B0-5FCB-D707-E20D765F65BF}"/>
                    </a:ext>
                  </a:extLst>
                </p14:cNvPr>
                <p14:cNvContentPartPr/>
                <p14:nvPr/>
              </p14:nvContentPartPr>
              <p14:xfrm>
                <a:off x="529347" y="5076089"/>
                <a:ext cx="179280" cy="217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D6E8475-99B0-5FCB-D707-E20D765F65B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20347" y="5067449"/>
                  <a:ext cx="1969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ED6A091-B2E9-2BE6-83CF-AF0CCBD83698}"/>
                    </a:ext>
                  </a:extLst>
                </p14:cNvPr>
                <p14:cNvContentPartPr/>
                <p14:nvPr/>
              </p14:nvContentPartPr>
              <p14:xfrm>
                <a:off x="555267" y="5085089"/>
                <a:ext cx="85320" cy="231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ED6A091-B2E9-2BE6-83CF-AF0CCBD8369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46627" y="5076449"/>
                  <a:ext cx="1029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55E8EA7-E869-8DA3-19F4-7180E9678860}"/>
                    </a:ext>
                  </a:extLst>
                </p14:cNvPr>
                <p14:cNvContentPartPr/>
                <p14:nvPr/>
              </p14:nvContentPartPr>
              <p14:xfrm>
                <a:off x="743907" y="5007689"/>
                <a:ext cx="19440" cy="120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55E8EA7-E869-8DA3-19F4-7180E967886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5267" y="4998689"/>
                  <a:ext cx="3708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AFB707-D00C-F4E5-5940-9C6826FD2C89}"/>
              </a:ext>
            </a:extLst>
          </p:cNvPr>
          <p:cNvGrpSpPr/>
          <p:nvPr/>
        </p:nvGrpSpPr>
        <p:grpSpPr>
          <a:xfrm>
            <a:off x="2635707" y="4898609"/>
            <a:ext cx="219960" cy="342000"/>
            <a:chOff x="2635707" y="4898609"/>
            <a:chExt cx="219960" cy="34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75469CD-2EA3-4667-4838-E46D1EA8C224}"/>
                    </a:ext>
                  </a:extLst>
                </p14:cNvPr>
                <p14:cNvContentPartPr/>
                <p14:nvPr/>
              </p14:nvContentPartPr>
              <p14:xfrm>
                <a:off x="2649027" y="5073569"/>
                <a:ext cx="196200" cy="167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75469CD-2EA3-4667-4838-E46D1EA8C22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640387" y="5064929"/>
                  <a:ext cx="2138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D24CB62-258C-E49C-D174-1722186F1455}"/>
                    </a:ext>
                  </a:extLst>
                </p14:cNvPr>
                <p14:cNvContentPartPr/>
                <p14:nvPr/>
              </p14:nvContentPartPr>
              <p14:xfrm>
                <a:off x="2635707" y="5139089"/>
                <a:ext cx="187560" cy="46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D24CB62-258C-E49C-D174-1722186F145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627067" y="5130089"/>
                  <a:ext cx="205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819DFDA-2F23-D4BC-8084-DA2BFDEA97F1}"/>
                    </a:ext>
                  </a:extLst>
                </p14:cNvPr>
                <p14:cNvContentPartPr/>
                <p14:nvPr/>
              </p14:nvContentPartPr>
              <p14:xfrm>
                <a:off x="2845587" y="4898609"/>
                <a:ext cx="10080" cy="131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819DFDA-2F23-D4BC-8084-DA2BFDEA97F1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836587" y="4889609"/>
                  <a:ext cx="27720" cy="14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C3D6F4-51D0-3D53-4977-3137AD957F36}"/>
              </a:ext>
            </a:extLst>
          </p:cNvPr>
          <p:cNvGrpSpPr/>
          <p:nvPr/>
        </p:nvGrpSpPr>
        <p:grpSpPr>
          <a:xfrm>
            <a:off x="1061787" y="1439369"/>
            <a:ext cx="184680" cy="206640"/>
            <a:chOff x="1061787" y="1439369"/>
            <a:chExt cx="184680" cy="20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2ECF372-E64B-A0B0-7E54-60C4B4D89A10}"/>
                    </a:ext>
                  </a:extLst>
                </p14:cNvPr>
                <p14:cNvContentPartPr/>
                <p14:nvPr/>
              </p14:nvContentPartPr>
              <p14:xfrm>
                <a:off x="1061787" y="1439369"/>
                <a:ext cx="171360" cy="206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2ECF372-E64B-A0B0-7E54-60C4B4D89A1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53147" y="1430369"/>
                  <a:ext cx="1890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DA31B41-D809-DF33-5350-11D7C15DE0A1}"/>
                    </a:ext>
                  </a:extLst>
                </p14:cNvPr>
                <p14:cNvContentPartPr/>
                <p14:nvPr/>
              </p14:nvContentPartPr>
              <p14:xfrm>
                <a:off x="1073307" y="1515329"/>
                <a:ext cx="173160" cy="55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DA31B41-D809-DF33-5350-11D7C15DE0A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64667" y="1506329"/>
                  <a:ext cx="19080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CA533E-61A5-FE38-2CF6-3CBC5C55F2BC}"/>
              </a:ext>
            </a:extLst>
          </p:cNvPr>
          <p:cNvGrpSpPr/>
          <p:nvPr/>
        </p:nvGrpSpPr>
        <p:grpSpPr>
          <a:xfrm>
            <a:off x="1035507" y="2485529"/>
            <a:ext cx="175320" cy="233640"/>
            <a:chOff x="1035507" y="2485529"/>
            <a:chExt cx="175320" cy="23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D34EE9D-C358-ABDB-69C9-B7EC97B21502}"/>
                    </a:ext>
                  </a:extLst>
                </p14:cNvPr>
                <p14:cNvContentPartPr/>
                <p14:nvPr/>
              </p14:nvContentPartPr>
              <p14:xfrm>
                <a:off x="1035507" y="2489489"/>
                <a:ext cx="175320" cy="175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D34EE9D-C358-ABDB-69C9-B7EC97B2150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26867" y="2480489"/>
                  <a:ext cx="1929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683E514-5A73-F47A-7AFF-5FEED0B75142}"/>
                    </a:ext>
                  </a:extLst>
                </p14:cNvPr>
                <p14:cNvContentPartPr/>
                <p14:nvPr/>
              </p14:nvContentPartPr>
              <p14:xfrm>
                <a:off x="1074747" y="2485529"/>
                <a:ext cx="121680" cy="233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683E514-5A73-F47A-7AFF-5FEED0B7514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66107" y="2476889"/>
                  <a:ext cx="139320" cy="25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02937C2-5D9F-1EA4-447B-66DDBBC82968}"/>
                  </a:ext>
                </a:extLst>
              </p14:cNvPr>
              <p14:cNvContentPartPr/>
              <p14:nvPr/>
            </p14:nvContentPartPr>
            <p14:xfrm>
              <a:off x="5686347" y="1299689"/>
              <a:ext cx="49320" cy="68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02937C2-5D9F-1EA4-447B-66DDBBC82968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5677347" y="1291049"/>
                <a:ext cx="6696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F238CBD-A826-75A9-6A67-81F6BA4D0E90}"/>
                  </a:ext>
                </a:extLst>
              </p14:cNvPr>
              <p14:cNvContentPartPr/>
              <p14:nvPr/>
            </p14:nvContentPartPr>
            <p14:xfrm>
              <a:off x="5874267" y="1363049"/>
              <a:ext cx="62640" cy="169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F238CBD-A826-75A9-6A67-81F6BA4D0E90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5865267" y="1354409"/>
                <a:ext cx="8028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78DA2AE-A333-D66A-D1FC-ED94523690B1}"/>
                  </a:ext>
                </a:extLst>
              </p14:cNvPr>
              <p14:cNvContentPartPr/>
              <p14:nvPr/>
            </p14:nvContentPartPr>
            <p14:xfrm>
              <a:off x="5960667" y="1211489"/>
              <a:ext cx="360" cy="658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78DA2AE-A333-D66A-D1FC-ED94523690B1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951667" y="1202849"/>
                <a:ext cx="18000" cy="8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6A881418-90B7-FBA5-8131-4B3E43F1F80F}"/>
              </a:ext>
            </a:extLst>
          </p:cNvPr>
          <p:cNvGrpSpPr/>
          <p:nvPr/>
        </p:nvGrpSpPr>
        <p:grpSpPr>
          <a:xfrm>
            <a:off x="5829627" y="3615209"/>
            <a:ext cx="192600" cy="168480"/>
            <a:chOff x="5829627" y="3615209"/>
            <a:chExt cx="192600" cy="16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EF0D784-B692-D5D3-DB7D-166299CDE789}"/>
                    </a:ext>
                  </a:extLst>
                </p14:cNvPr>
                <p14:cNvContentPartPr/>
                <p14:nvPr/>
              </p14:nvContentPartPr>
              <p14:xfrm>
                <a:off x="5859147" y="3615209"/>
                <a:ext cx="163080" cy="168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EF0D784-B692-D5D3-DB7D-166299CDE78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850507" y="3606209"/>
                  <a:ext cx="1807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5CEA788-BC26-0D6E-1291-9DEA35EF5C74}"/>
                    </a:ext>
                  </a:extLst>
                </p14:cNvPr>
                <p14:cNvContentPartPr/>
                <p14:nvPr/>
              </p14:nvContentPartPr>
              <p14:xfrm>
                <a:off x="5829627" y="3695129"/>
                <a:ext cx="155160" cy="162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5CEA788-BC26-0D6E-1291-9DEA35EF5C7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820627" y="3686489"/>
                  <a:ext cx="172800" cy="3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2148FEB-1C99-493D-5AFE-613D6C752AC6}"/>
                  </a:ext>
                </a:extLst>
              </p14:cNvPr>
              <p14:cNvContentPartPr/>
              <p14:nvPr/>
            </p14:nvContentPartPr>
            <p14:xfrm>
              <a:off x="6062187" y="3481289"/>
              <a:ext cx="3240" cy="56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2148FEB-1C99-493D-5AFE-613D6C752AC6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6053187" y="3472649"/>
                <a:ext cx="20880" cy="74520"/>
              </a:xfrm>
              <a:prstGeom prst="rect">
                <a:avLst/>
              </a:prstGeom>
            </p:spPr>
          </p:pic>
        </mc:Fallback>
      </mc:AlternateContent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4FB725ED-8BBC-EEDA-B0EF-64DD20B11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269"/>
    </mc:Choice>
    <mc:Fallback xmlns="">
      <p:transition advTm="4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0B59105D-1A76-2108-8996-5B94893C9FBB}"/>
              </a:ext>
            </a:extLst>
          </p:cNvPr>
          <p:cNvGrpSpPr/>
          <p:nvPr/>
        </p:nvGrpSpPr>
        <p:grpSpPr>
          <a:xfrm>
            <a:off x="5387264" y="1721498"/>
            <a:ext cx="676350" cy="1305720"/>
            <a:chOff x="7183018" y="1152331"/>
            <a:chExt cx="901800" cy="174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27E94DE-C089-2368-A9DC-57DA140EDEFC}"/>
                    </a:ext>
                  </a:extLst>
                </p14:cNvPr>
                <p14:cNvContentPartPr/>
                <p14:nvPr/>
              </p14:nvContentPartPr>
              <p14:xfrm>
                <a:off x="7183018" y="1152331"/>
                <a:ext cx="332640" cy="1740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27E94DE-C089-2368-A9DC-57DA140EDEF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65018" y="1134331"/>
                  <a:ext cx="368280" cy="177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F677926-3218-FA2F-D472-06BD82A85DBF}"/>
                    </a:ext>
                  </a:extLst>
                </p14:cNvPr>
                <p14:cNvContentPartPr/>
                <p14:nvPr/>
              </p14:nvContentPartPr>
              <p14:xfrm>
                <a:off x="7739218" y="1408651"/>
                <a:ext cx="360" cy="259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F677926-3218-FA2F-D472-06BD82A85DB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21578" y="1391011"/>
                  <a:ext cx="360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769DB5A-56C3-1E90-9D45-426D0B3D9B56}"/>
                    </a:ext>
                  </a:extLst>
                </p14:cNvPr>
                <p14:cNvContentPartPr/>
                <p14:nvPr/>
              </p14:nvContentPartPr>
              <p14:xfrm>
                <a:off x="7630858" y="1808611"/>
                <a:ext cx="2991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769DB5A-56C3-1E90-9D45-426D0B3D9B5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13218" y="1790611"/>
                  <a:ext cx="334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E7C13F3-EB59-4B9B-3157-ECF596C9DEC9}"/>
                    </a:ext>
                  </a:extLst>
                </p14:cNvPr>
                <p14:cNvContentPartPr/>
                <p14:nvPr/>
              </p14:nvContentPartPr>
              <p14:xfrm>
                <a:off x="7730578" y="1949731"/>
                <a:ext cx="271080" cy="322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E7C13F3-EB59-4B9B-3157-ECF596C9DEC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712938" y="1931731"/>
                  <a:ext cx="30672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A2D4E63-AA5F-57D9-90AB-CB8ADE361515}"/>
                    </a:ext>
                  </a:extLst>
                </p14:cNvPr>
                <p14:cNvContentPartPr/>
                <p14:nvPr/>
              </p14:nvContentPartPr>
              <p14:xfrm>
                <a:off x="7958818" y="2082211"/>
                <a:ext cx="126000" cy="162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A2D4E63-AA5F-57D9-90AB-CB8ADE36151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941178" y="2064211"/>
                  <a:ext cx="161640" cy="19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96E9E75-A6AF-1B68-8C2B-FDF791BF70F3}"/>
                  </a:ext>
                </a:extLst>
              </p14:cNvPr>
              <p14:cNvContentPartPr/>
              <p14:nvPr/>
            </p14:nvContentPartPr>
            <p14:xfrm>
              <a:off x="3545594" y="1746608"/>
              <a:ext cx="270" cy="15093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96E9E75-A6AF-1B68-8C2B-FDF791BF70F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40734" y="1740140"/>
                <a:ext cx="9450" cy="163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9F0BB0AA-70F2-5D92-0115-E624C0CD35CC}"/>
                  </a:ext>
                </a:extLst>
              </p14:cNvPr>
              <p14:cNvContentPartPr/>
              <p14:nvPr/>
            </p14:nvContentPartPr>
            <p14:xfrm>
              <a:off x="4083164" y="1729328"/>
              <a:ext cx="270" cy="12825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9F0BB0AA-70F2-5D92-0115-E624C0CD35C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78304" y="1722843"/>
                <a:ext cx="9450" cy="140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74D0FC6-2558-C908-4637-FA32FB695593}"/>
                  </a:ext>
                </a:extLst>
              </p14:cNvPr>
              <p14:cNvContentPartPr/>
              <p14:nvPr/>
            </p14:nvContentPartPr>
            <p14:xfrm>
              <a:off x="4486274" y="1732298"/>
              <a:ext cx="174420" cy="16767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74D0FC6-2558-C908-4637-FA32FB69559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79814" y="1725835"/>
                <a:ext cx="186622" cy="1798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1804CD7-C1C0-9D73-C483-14D664462DA9}"/>
                  </a:ext>
                </a:extLst>
              </p14:cNvPr>
              <p14:cNvContentPartPr/>
              <p14:nvPr/>
            </p14:nvContentPartPr>
            <p14:xfrm>
              <a:off x="4995764" y="1727708"/>
              <a:ext cx="170370" cy="18387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1804CD7-C1C0-9D73-C483-14D664462DA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89281" y="1721231"/>
                <a:ext cx="182616" cy="196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58770C53-9C4D-2C15-6663-A51249F31BC1}"/>
                  </a:ext>
                </a:extLst>
              </p14:cNvPr>
              <p14:cNvContentPartPr/>
              <p14:nvPr/>
            </p14:nvContentPartPr>
            <p14:xfrm>
              <a:off x="3432734" y="2171588"/>
              <a:ext cx="2430" cy="1728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58770C53-9C4D-2C15-6663-A51249F31BC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26485" y="2165121"/>
                <a:ext cx="14233" cy="185015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ACA52-4004-83CF-3726-84D38C757DCA}"/>
              </a:ext>
            </a:extLst>
          </p:cNvPr>
          <p:cNvGrpSpPr/>
          <p:nvPr/>
        </p:nvGrpSpPr>
        <p:grpSpPr>
          <a:xfrm>
            <a:off x="3784274" y="2048198"/>
            <a:ext cx="268650" cy="263520"/>
            <a:chOff x="5045698" y="1587931"/>
            <a:chExt cx="35820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AA9EB29-AC1B-0DF1-A856-8BFD591B20B9}"/>
                    </a:ext>
                  </a:extLst>
                </p14:cNvPr>
                <p14:cNvContentPartPr/>
                <p14:nvPr/>
              </p14:nvContentPartPr>
              <p14:xfrm>
                <a:off x="5045698" y="1855411"/>
                <a:ext cx="205560" cy="8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AA9EB29-AC1B-0DF1-A856-8BFD591B20B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28058" y="1837411"/>
                  <a:ext cx="2412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7DBBBE4-75EC-3EB7-0C96-D91EFC772CA5}"/>
                    </a:ext>
                  </a:extLst>
                </p14:cNvPr>
                <p14:cNvContentPartPr/>
                <p14:nvPr/>
              </p14:nvContentPartPr>
              <p14:xfrm>
                <a:off x="5399578" y="1587931"/>
                <a:ext cx="4320" cy="351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7DBBBE4-75EC-3EB7-0C96-D91EFC772CA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381578" y="1570291"/>
                  <a:ext cx="39960" cy="38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0A4826F-ED05-4249-B682-A3E4707BF7DF}"/>
                  </a:ext>
                </a:extLst>
              </p14:cNvPr>
              <p14:cNvContentPartPr/>
              <p14:nvPr/>
            </p14:nvContentPartPr>
            <p14:xfrm>
              <a:off x="4476824" y="2076008"/>
              <a:ext cx="158490" cy="16443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0A4826F-ED05-4249-B682-A3E4707BF7D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70355" y="2069532"/>
                <a:ext cx="170709" cy="176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000B018-04B4-51F3-E94A-3C670ED55FEB}"/>
                  </a:ext>
                </a:extLst>
              </p14:cNvPr>
              <p14:cNvContentPartPr/>
              <p14:nvPr/>
            </p14:nvContentPartPr>
            <p14:xfrm>
              <a:off x="5074604" y="2071148"/>
              <a:ext cx="138780" cy="1992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000B018-04B4-51F3-E94A-3C670ED55FE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68132" y="2064674"/>
                <a:ext cx="151004" cy="211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A8A54957-746D-E230-F126-A47253F887D3}"/>
                  </a:ext>
                </a:extLst>
              </p14:cNvPr>
              <p14:cNvContentPartPr/>
              <p14:nvPr/>
            </p14:nvContentPartPr>
            <p14:xfrm>
              <a:off x="3388994" y="2579558"/>
              <a:ext cx="186840" cy="21033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A8A54957-746D-E230-F126-A47253F887D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82526" y="2573086"/>
                <a:ext cx="199056" cy="222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F890B42-E2FE-C3D4-7AB3-6AA1378CFC74}"/>
                  </a:ext>
                </a:extLst>
              </p14:cNvPr>
              <p14:cNvContentPartPr/>
              <p14:nvPr/>
            </p14:nvContentPartPr>
            <p14:xfrm>
              <a:off x="3854744" y="2561468"/>
              <a:ext cx="196560" cy="15741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F890B42-E2FE-C3D4-7AB3-6AA1378CFC7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848276" y="2554999"/>
                <a:ext cx="208778" cy="169629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679E7FE-0C2E-203E-2109-78C518C1D29B}"/>
              </a:ext>
            </a:extLst>
          </p:cNvPr>
          <p:cNvGrpSpPr/>
          <p:nvPr/>
        </p:nvGrpSpPr>
        <p:grpSpPr>
          <a:xfrm>
            <a:off x="4558904" y="2400818"/>
            <a:ext cx="281340" cy="305370"/>
            <a:chOff x="6078538" y="2058091"/>
            <a:chExt cx="375120" cy="40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363F2BA-E243-0A35-2664-2AF8A9FC6DFF}"/>
                    </a:ext>
                  </a:extLst>
                </p14:cNvPr>
                <p14:cNvContentPartPr/>
                <p14:nvPr/>
              </p14:nvContentPartPr>
              <p14:xfrm>
                <a:off x="6078538" y="2234491"/>
                <a:ext cx="185400" cy="3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363F2BA-E243-0A35-2664-2AF8A9FC6DF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60538" y="2216851"/>
                  <a:ext cx="221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9303B1D-AB0E-F8B3-34B6-9A0282A39EB7}"/>
                    </a:ext>
                  </a:extLst>
                </p14:cNvPr>
                <p14:cNvContentPartPr/>
                <p14:nvPr/>
              </p14:nvContentPartPr>
              <p14:xfrm>
                <a:off x="6435298" y="2058091"/>
                <a:ext cx="18360" cy="407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9303B1D-AB0E-F8B3-34B6-9A0282A39EB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17658" y="2040091"/>
                  <a:ext cx="54000" cy="44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9D5DE35-652A-25DB-B6AC-3F3FE7EE36F9}"/>
              </a:ext>
            </a:extLst>
          </p:cNvPr>
          <p:cNvGrpSpPr/>
          <p:nvPr/>
        </p:nvGrpSpPr>
        <p:grpSpPr>
          <a:xfrm>
            <a:off x="5050844" y="2318468"/>
            <a:ext cx="271350" cy="295380"/>
            <a:chOff x="6734458" y="1948291"/>
            <a:chExt cx="361800" cy="39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4DE3672-ADAD-9D97-D016-61D621003A61}"/>
                    </a:ext>
                  </a:extLst>
                </p14:cNvPr>
                <p14:cNvContentPartPr/>
                <p14:nvPr/>
              </p14:nvContentPartPr>
              <p14:xfrm>
                <a:off x="6734458" y="2247451"/>
                <a:ext cx="256320" cy="17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4DE3672-ADAD-9D97-D016-61D621003A6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16818" y="2229451"/>
                  <a:ext cx="291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DAE85A6-ADA4-AAE0-9EC2-6228383C1441}"/>
                    </a:ext>
                  </a:extLst>
                </p14:cNvPr>
                <p14:cNvContentPartPr/>
                <p14:nvPr/>
              </p14:nvContentPartPr>
              <p14:xfrm>
                <a:off x="7079698" y="1948291"/>
                <a:ext cx="16560" cy="393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DAE85A6-ADA4-AAE0-9EC2-6228383C144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062058" y="1930291"/>
                  <a:ext cx="52200" cy="42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D818F4EA-09B3-20D2-1547-BBCE47159FEB}"/>
                  </a:ext>
                </a:extLst>
              </p14:cNvPr>
              <p14:cNvContentPartPr/>
              <p14:nvPr/>
            </p14:nvContentPartPr>
            <p14:xfrm>
              <a:off x="3365774" y="2969708"/>
              <a:ext cx="147690" cy="12609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D818F4EA-09B3-20D2-1547-BBCE47159FE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59306" y="2963223"/>
                <a:ext cx="159908" cy="138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3C16E8A9-B05A-9905-CD71-CA44D0312D0E}"/>
                  </a:ext>
                </a:extLst>
              </p14:cNvPr>
              <p14:cNvContentPartPr/>
              <p14:nvPr/>
            </p14:nvContentPartPr>
            <p14:xfrm>
              <a:off x="3813164" y="2887628"/>
              <a:ext cx="186300" cy="26433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3C16E8A9-B05A-9905-CD71-CA44D0312D0E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806703" y="2881155"/>
                <a:ext cx="198505" cy="276558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20880598-47B4-66EE-E54D-E406AE5313BC}"/>
              </a:ext>
            </a:extLst>
          </p:cNvPr>
          <p:cNvGrpSpPr/>
          <p:nvPr/>
        </p:nvGrpSpPr>
        <p:grpSpPr>
          <a:xfrm>
            <a:off x="4684994" y="2848478"/>
            <a:ext cx="200070" cy="308610"/>
            <a:chOff x="6246658" y="2654971"/>
            <a:chExt cx="26676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568AE19-10FC-1E54-F29C-8C5314FA7E66}"/>
                    </a:ext>
                  </a:extLst>
                </p14:cNvPr>
                <p14:cNvContentPartPr/>
                <p14:nvPr/>
              </p14:nvContentPartPr>
              <p14:xfrm>
                <a:off x="6246658" y="2782411"/>
                <a:ext cx="214560" cy="3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568AE19-10FC-1E54-F29C-8C5314FA7E6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229018" y="2764411"/>
                  <a:ext cx="2502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8AEDBE6-C5D9-7660-9830-6C0F2B244004}"/>
                    </a:ext>
                  </a:extLst>
                </p14:cNvPr>
                <p14:cNvContentPartPr/>
                <p14:nvPr/>
              </p14:nvContentPartPr>
              <p14:xfrm>
                <a:off x="6510178" y="2654971"/>
                <a:ext cx="3240" cy="411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8AEDBE6-C5D9-7660-9830-6C0F2B24400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492538" y="2636971"/>
                  <a:ext cx="38880" cy="44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FB1CE07-938E-2BC1-0B65-D996DD9E3C89}"/>
                  </a:ext>
                </a:extLst>
              </p14:cNvPr>
              <p14:cNvContentPartPr/>
              <p14:nvPr/>
            </p14:nvContentPartPr>
            <p14:xfrm>
              <a:off x="5151824" y="2846318"/>
              <a:ext cx="2160" cy="2046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FB1CE07-938E-2BC1-0B65-D996DD9E3C8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45344" y="2839832"/>
                <a:ext cx="14400" cy="216911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8B8A35EB-0582-730A-D4D9-929905A18973}"/>
              </a:ext>
            </a:extLst>
          </p:cNvPr>
          <p:cNvGrpSpPr/>
          <p:nvPr/>
        </p:nvGrpSpPr>
        <p:grpSpPr>
          <a:xfrm>
            <a:off x="6271244" y="1459868"/>
            <a:ext cx="771390" cy="1559520"/>
            <a:chOff x="8361658" y="803491"/>
            <a:chExt cx="1028520" cy="20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58A85A1-3513-7A87-6C6D-49214AD88222}"/>
                    </a:ext>
                  </a:extLst>
                </p14:cNvPr>
                <p14:cNvContentPartPr/>
                <p14:nvPr/>
              </p14:nvContentPartPr>
              <p14:xfrm>
                <a:off x="8361658" y="863251"/>
                <a:ext cx="321480" cy="1936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58A85A1-3513-7A87-6C6D-49214AD882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344018" y="845611"/>
                  <a:ext cx="357120" cy="19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3479B60-D0AC-7910-5CC0-E51479EDED0C}"/>
                    </a:ext>
                  </a:extLst>
                </p14:cNvPr>
                <p14:cNvContentPartPr/>
                <p14:nvPr/>
              </p14:nvContentPartPr>
              <p14:xfrm>
                <a:off x="8752618" y="927691"/>
                <a:ext cx="217440" cy="240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3479B60-D0AC-7910-5CC0-E51479EDED0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734978" y="909691"/>
                  <a:ext cx="2530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B077528-1B41-1494-6C6C-21771562D69D}"/>
                    </a:ext>
                  </a:extLst>
                </p14:cNvPr>
                <p14:cNvContentPartPr/>
                <p14:nvPr/>
              </p14:nvContentPartPr>
              <p14:xfrm>
                <a:off x="8878618" y="1374811"/>
                <a:ext cx="360" cy="199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B077528-1B41-1494-6C6C-21771562D69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860618" y="1356811"/>
                  <a:ext cx="360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E5B8F0C-BD84-E67D-5B33-6FA5C1221C1F}"/>
                    </a:ext>
                  </a:extLst>
                </p14:cNvPr>
                <p14:cNvContentPartPr/>
                <p14:nvPr/>
              </p14:nvContentPartPr>
              <p14:xfrm>
                <a:off x="8741098" y="1814731"/>
                <a:ext cx="18900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E5B8F0C-BD84-E67D-5B33-6FA5C1221C1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23458" y="1797091"/>
                  <a:ext cx="224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0C95393-8CDD-3E67-56EE-A5A22031AA80}"/>
                    </a:ext>
                  </a:extLst>
                </p14:cNvPr>
                <p14:cNvContentPartPr/>
                <p14:nvPr/>
              </p14:nvContentPartPr>
              <p14:xfrm>
                <a:off x="9006778" y="1730131"/>
                <a:ext cx="2880" cy="246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0C95393-8CDD-3E67-56EE-A5A22031AA8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89138" y="1712131"/>
                  <a:ext cx="385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054B0E6-74F8-76B2-597C-5E5791F27966}"/>
                    </a:ext>
                  </a:extLst>
                </p14:cNvPr>
                <p14:cNvContentPartPr/>
                <p14:nvPr/>
              </p14:nvContentPartPr>
              <p14:xfrm>
                <a:off x="8816698" y="2266891"/>
                <a:ext cx="181080" cy="2710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054B0E6-74F8-76B2-597C-5E5791F2796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798698" y="2249251"/>
                  <a:ext cx="216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8FAF833-F43E-140F-55F6-86FB89B24EF9}"/>
                    </a:ext>
                  </a:extLst>
                </p14:cNvPr>
                <p14:cNvContentPartPr/>
                <p14:nvPr/>
              </p14:nvContentPartPr>
              <p14:xfrm>
                <a:off x="9084178" y="803491"/>
                <a:ext cx="306000" cy="2079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8FAF833-F43E-140F-55F6-86FB89B24EF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066538" y="785851"/>
                  <a:ext cx="341640" cy="211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404ABBB-37AB-D419-BA5D-B3DEAC3658DA}"/>
              </a:ext>
            </a:extLst>
          </p:cNvPr>
          <p:cNvGrpSpPr/>
          <p:nvPr/>
        </p:nvGrpSpPr>
        <p:grpSpPr>
          <a:xfrm>
            <a:off x="200834" y="1028678"/>
            <a:ext cx="3217050" cy="2076300"/>
            <a:chOff x="267778" y="228571"/>
            <a:chExt cx="4289400" cy="276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E4E150B-CB79-742B-AF3A-A8F63CFA43A2}"/>
                    </a:ext>
                  </a:extLst>
                </p14:cNvPr>
                <p14:cNvContentPartPr/>
                <p14:nvPr/>
              </p14:nvContentPartPr>
              <p14:xfrm>
                <a:off x="357778" y="2214331"/>
                <a:ext cx="164520" cy="20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E4E150B-CB79-742B-AF3A-A8F63CFA43A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40138" y="2196691"/>
                  <a:ext cx="2001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A63BEDA-D349-7185-4F90-8819311A59F9}"/>
                    </a:ext>
                  </a:extLst>
                </p14:cNvPr>
                <p14:cNvContentPartPr/>
                <p14:nvPr/>
              </p14:nvContentPartPr>
              <p14:xfrm>
                <a:off x="397018" y="2384611"/>
                <a:ext cx="143640" cy="6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A63BEDA-D349-7185-4F90-8819311A59F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9018" y="2366971"/>
                  <a:ext cx="1792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1CC46E-C31C-206A-8118-7BD5BB4742DB}"/>
                    </a:ext>
                  </a:extLst>
                </p14:cNvPr>
                <p14:cNvContentPartPr/>
                <p14:nvPr/>
              </p14:nvContentPartPr>
              <p14:xfrm>
                <a:off x="1182898" y="1801411"/>
                <a:ext cx="360" cy="203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1CC46E-C31C-206A-8118-7BD5BB4742D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65258" y="1783771"/>
                  <a:ext cx="36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78814AE-7CCD-13BC-125F-125978433DE4}"/>
                    </a:ext>
                  </a:extLst>
                </p14:cNvPr>
                <p14:cNvContentPartPr/>
                <p14:nvPr/>
              </p14:nvContentPartPr>
              <p14:xfrm>
                <a:off x="983098" y="2077891"/>
                <a:ext cx="3686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78814AE-7CCD-13BC-125F-125978433DE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65098" y="2059891"/>
                  <a:ext cx="4042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C90E714-85F0-FEE4-89AC-792D2964300F}"/>
                    </a:ext>
                  </a:extLst>
                </p14:cNvPr>
                <p14:cNvContentPartPr/>
                <p14:nvPr/>
              </p14:nvContentPartPr>
              <p14:xfrm>
                <a:off x="1022338" y="2269051"/>
                <a:ext cx="337320" cy="241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C90E714-85F0-FEE4-89AC-792D2964300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04338" y="2251411"/>
                  <a:ext cx="37296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198479B-DBCD-0814-D797-EE32B8C3864E}"/>
                    </a:ext>
                  </a:extLst>
                </p14:cNvPr>
                <p14:cNvContentPartPr/>
                <p14:nvPr/>
              </p14:nvContentPartPr>
              <p14:xfrm>
                <a:off x="1266418" y="2440771"/>
                <a:ext cx="267840" cy="200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198479B-DBCD-0814-D797-EE32B8C3864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248778" y="2422771"/>
                  <a:ext cx="3034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450C49E-DF86-784D-2673-5532ECF38E3D}"/>
                    </a:ext>
                  </a:extLst>
                </p14:cNvPr>
                <p14:cNvContentPartPr/>
                <p14:nvPr/>
              </p14:nvContentPartPr>
              <p14:xfrm>
                <a:off x="1585738" y="1716811"/>
                <a:ext cx="151200" cy="6825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450C49E-DF86-784D-2673-5532ECF38E3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568098" y="1699171"/>
                  <a:ext cx="186840" cy="71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7CAD3C5-CE3A-57CB-68C8-AE9ED0AF1198}"/>
                    </a:ext>
                  </a:extLst>
                </p14:cNvPr>
                <p14:cNvContentPartPr/>
                <p14:nvPr/>
              </p14:nvContentPartPr>
              <p14:xfrm>
                <a:off x="1722178" y="1881691"/>
                <a:ext cx="189360" cy="266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7CAD3C5-CE3A-57CB-68C8-AE9ED0AF119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704538" y="1863691"/>
                  <a:ext cx="2250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8E1B92E-06B9-8F4D-5E1D-11664789B568}"/>
                    </a:ext>
                  </a:extLst>
                </p14:cNvPr>
                <p14:cNvContentPartPr/>
                <p14:nvPr/>
              </p14:nvContentPartPr>
              <p14:xfrm>
                <a:off x="2239498" y="1827691"/>
                <a:ext cx="360" cy="259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8E1B92E-06B9-8F4D-5E1D-11664789B56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221858" y="1810051"/>
                  <a:ext cx="360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510A2C8-C9C6-19DD-9A05-9FF7CF1A1A9C}"/>
                    </a:ext>
                  </a:extLst>
                </p14:cNvPr>
                <p14:cNvContentPartPr/>
                <p14:nvPr/>
              </p14:nvContentPartPr>
              <p14:xfrm>
                <a:off x="2615338" y="1892851"/>
                <a:ext cx="210600" cy="14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510A2C8-C9C6-19DD-9A05-9FF7CF1A1A9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597338" y="1875211"/>
                  <a:ext cx="2462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A85365D-4AB7-F3EA-50A2-DB34C3E0DE2A}"/>
                    </a:ext>
                  </a:extLst>
                </p14:cNvPr>
                <p14:cNvContentPartPr/>
                <p14:nvPr/>
              </p14:nvContentPartPr>
              <p14:xfrm>
                <a:off x="3029698" y="2170051"/>
                <a:ext cx="360" cy="7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A85365D-4AB7-F3EA-50A2-DB34C3E0DE2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012058" y="2152051"/>
                  <a:ext cx="360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30A5315-C47D-FF20-15F7-CF09FD5BBDB2}"/>
                    </a:ext>
                  </a:extLst>
                </p14:cNvPr>
                <p14:cNvContentPartPr/>
                <p14:nvPr/>
              </p14:nvContentPartPr>
              <p14:xfrm>
                <a:off x="3011698" y="1723291"/>
                <a:ext cx="9000" cy="412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30A5315-C47D-FF20-15F7-CF09FD5BBDB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993698" y="1705291"/>
                  <a:ext cx="4464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8CCF5E1-7383-C624-354D-4980C133ABB5}"/>
                    </a:ext>
                  </a:extLst>
                </p14:cNvPr>
                <p14:cNvContentPartPr/>
                <p14:nvPr/>
              </p14:nvContentPartPr>
              <p14:xfrm>
                <a:off x="3409858" y="1814371"/>
                <a:ext cx="176040" cy="199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8CCF5E1-7383-C624-354D-4980C133ABB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92218" y="1796371"/>
                  <a:ext cx="2116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20A5809-3D29-AC09-531E-4E7120338533}"/>
                    </a:ext>
                  </a:extLst>
                </p14:cNvPr>
                <p14:cNvContentPartPr/>
                <p14:nvPr/>
              </p14:nvContentPartPr>
              <p14:xfrm>
                <a:off x="3646738" y="1645531"/>
                <a:ext cx="197280" cy="565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20A5809-3D29-AC09-531E-4E712033853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629098" y="1627531"/>
                  <a:ext cx="232920" cy="60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FB99300-60ED-C294-666E-D388A98949A5}"/>
                    </a:ext>
                  </a:extLst>
                </p14:cNvPr>
                <p14:cNvContentPartPr/>
                <p14:nvPr/>
              </p14:nvContentPartPr>
              <p14:xfrm>
                <a:off x="4118698" y="1190491"/>
                <a:ext cx="343080" cy="1806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FB99300-60ED-C294-666E-D388A98949A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101058" y="1172851"/>
                  <a:ext cx="378720" cy="18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12E3972-25CD-4921-DF35-EC596180A33D}"/>
                    </a:ext>
                  </a:extLst>
                </p14:cNvPr>
                <p14:cNvContentPartPr/>
                <p14:nvPr/>
              </p14:nvContentPartPr>
              <p14:xfrm>
                <a:off x="1280818" y="452131"/>
                <a:ext cx="222480" cy="522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12E3972-25CD-4921-DF35-EC596180A33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63178" y="434491"/>
                  <a:ext cx="25812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33B7FA3-7E4B-56F8-BD8F-C2DDCFE3A027}"/>
                    </a:ext>
                  </a:extLst>
                </p14:cNvPr>
                <p14:cNvContentPartPr/>
                <p14:nvPr/>
              </p14:nvContentPartPr>
              <p14:xfrm>
                <a:off x="1265338" y="785851"/>
                <a:ext cx="15012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33B7FA3-7E4B-56F8-BD8F-C2DDCFE3A02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247698" y="768211"/>
                  <a:ext cx="1857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D3E72DF-D4B2-21C4-8B88-16DD3A8C751B}"/>
                    </a:ext>
                  </a:extLst>
                </p14:cNvPr>
                <p14:cNvContentPartPr/>
                <p14:nvPr/>
              </p14:nvContentPartPr>
              <p14:xfrm>
                <a:off x="2013418" y="625651"/>
                <a:ext cx="133200" cy="137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D3E72DF-D4B2-21C4-8B88-16DD3A8C751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995778" y="607651"/>
                  <a:ext cx="1688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CBE057-B170-C291-5125-2E3C0ECCFADF}"/>
                    </a:ext>
                  </a:extLst>
                </p14:cNvPr>
                <p14:cNvContentPartPr/>
                <p14:nvPr/>
              </p14:nvContentPartPr>
              <p14:xfrm>
                <a:off x="1982458" y="578131"/>
                <a:ext cx="209160" cy="285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CBE057-B170-C291-5125-2E3C0ECCFAD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64458" y="560491"/>
                  <a:ext cx="24480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5878541-670E-C36D-4875-768BC1C21797}"/>
                    </a:ext>
                  </a:extLst>
                </p14:cNvPr>
                <p14:cNvContentPartPr/>
                <p14:nvPr/>
              </p14:nvContentPartPr>
              <p14:xfrm>
                <a:off x="1978498" y="458611"/>
                <a:ext cx="288000" cy="399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5878541-670E-C36D-4875-768BC1C2179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960858" y="440971"/>
                  <a:ext cx="32364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9B49BBD-7F42-A2B6-D857-08940F879473}"/>
                    </a:ext>
                  </a:extLst>
                </p14:cNvPr>
                <p14:cNvContentPartPr/>
                <p14:nvPr/>
              </p14:nvContentPartPr>
              <p14:xfrm>
                <a:off x="2476018" y="359251"/>
                <a:ext cx="227520" cy="466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9B49BBD-7F42-A2B6-D857-08940F87947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458018" y="341611"/>
                  <a:ext cx="26316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0D28A4E-A979-B6EE-292A-7A43FA56DA94}"/>
                    </a:ext>
                  </a:extLst>
                </p14:cNvPr>
                <p14:cNvContentPartPr/>
                <p14:nvPr/>
              </p14:nvContentPartPr>
              <p14:xfrm>
                <a:off x="1401778" y="771091"/>
                <a:ext cx="122400" cy="6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0D28A4E-A979-B6EE-292A-7A43FA56DA9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383778" y="753091"/>
                  <a:ext cx="158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50A9993-9405-9E3E-A8B0-5207E54AA828}"/>
                    </a:ext>
                  </a:extLst>
                </p14:cNvPr>
                <p14:cNvContentPartPr/>
                <p14:nvPr/>
              </p14:nvContentPartPr>
              <p14:xfrm>
                <a:off x="267778" y="298411"/>
                <a:ext cx="425160" cy="766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50A9993-9405-9E3E-A8B0-5207E54AA82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49778" y="280771"/>
                  <a:ext cx="460800" cy="80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CAB64F7-4E17-99DB-8913-C9E6FE9655BD}"/>
                    </a:ext>
                  </a:extLst>
                </p14:cNvPr>
                <p14:cNvContentPartPr/>
                <p14:nvPr/>
              </p14:nvContentPartPr>
              <p14:xfrm>
                <a:off x="605818" y="561571"/>
                <a:ext cx="252720" cy="225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CAB64F7-4E17-99DB-8913-C9E6FE9655B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8178" y="543931"/>
                  <a:ext cx="2883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D2DBF77-7065-8DB6-45CA-D9CC66587113}"/>
                    </a:ext>
                  </a:extLst>
                </p14:cNvPr>
                <p14:cNvContentPartPr/>
                <p14:nvPr/>
              </p14:nvContentPartPr>
              <p14:xfrm>
                <a:off x="748738" y="523411"/>
                <a:ext cx="2880" cy="403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D2DBF77-7065-8DB6-45CA-D9CC6658711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31098" y="505411"/>
                  <a:ext cx="3852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8678E53-6062-7655-8B6E-BFE3E9310C84}"/>
                    </a:ext>
                  </a:extLst>
                </p14:cNvPr>
                <p14:cNvContentPartPr/>
                <p14:nvPr/>
              </p14:nvContentPartPr>
              <p14:xfrm>
                <a:off x="1006858" y="324691"/>
                <a:ext cx="37440" cy="942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8678E53-6062-7655-8B6E-BFE3E9310C8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89218" y="306691"/>
                  <a:ext cx="73080" cy="9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4747E9B-632D-92FD-215B-123118807615}"/>
                    </a:ext>
                  </a:extLst>
                </p14:cNvPr>
                <p14:cNvContentPartPr/>
                <p14:nvPr/>
              </p14:nvContentPartPr>
              <p14:xfrm>
                <a:off x="3136978" y="232171"/>
                <a:ext cx="5400" cy="849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4747E9B-632D-92FD-215B-12311880761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118978" y="214531"/>
                  <a:ext cx="41040" cy="88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B6C08E0-388C-FA18-81EC-32BA431327A7}"/>
                    </a:ext>
                  </a:extLst>
                </p14:cNvPr>
                <p14:cNvContentPartPr/>
                <p14:nvPr/>
              </p14:nvContentPartPr>
              <p14:xfrm>
                <a:off x="3317698" y="404971"/>
                <a:ext cx="298080" cy="275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B6C08E0-388C-FA18-81EC-32BA431327A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300058" y="386971"/>
                  <a:ext cx="3337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13E55B8-46AD-111B-DA75-FC5AAE96AC82}"/>
                    </a:ext>
                  </a:extLst>
                </p14:cNvPr>
                <p14:cNvContentPartPr/>
                <p14:nvPr/>
              </p14:nvContentPartPr>
              <p14:xfrm>
                <a:off x="3466738" y="361411"/>
                <a:ext cx="4680" cy="351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13E55B8-46AD-111B-DA75-FC5AAE96AC8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448738" y="343411"/>
                  <a:ext cx="4032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D7022D4-79C5-0C9F-F5F2-BADF8AA8D656}"/>
                    </a:ext>
                  </a:extLst>
                </p14:cNvPr>
                <p14:cNvContentPartPr/>
                <p14:nvPr/>
              </p14:nvContentPartPr>
              <p14:xfrm>
                <a:off x="3654658" y="228571"/>
                <a:ext cx="280080" cy="675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D7022D4-79C5-0C9F-F5F2-BADF8AA8D65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637018" y="210931"/>
                  <a:ext cx="315720" cy="71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EBC7734-4522-31CD-DFD4-1FEBC4135FBD}"/>
                    </a:ext>
                  </a:extLst>
                </p14:cNvPr>
                <p14:cNvContentPartPr/>
                <p14:nvPr/>
              </p14:nvContentPartPr>
              <p14:xfrm>
                <a:off x="2374498" y="804571"/>
                <a:ext cx="2095560" cy="357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EBC7734-4522-31CD-DFD4-1FEBC4135FB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356858" y="786571"/>
                  <a:ext cx="213120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E627D10-5668-A6EA-365F-EEBD92DD524C}"/>
                    </a:ext>
                  </a:extLst>
                </p14:cNvPr>
                <p14:cNvContentPartPr/>
                <p14:nvPr/>
              </p14:nvContentPartPr>
              <p14:xfrm>
                <a:off x="4315978" y="968731"/>
                <a:ext cx="241200" cy="138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E627D10-5668-A6EA-365F-EEBD92DD524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98338" y="951091"/>
                  <a:ext cx="2768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A81BD71-E6A2-73E9-5E7B-B7C40960860B}"/>
                    </a:ext>
                  </a:extLst>
                </p14:cNvPr>
                <p14:cNvContentPartPr/>
                <p14:nvPr/>
              </p14:nvContentPartPr>
              <p14:xfrm>
                <a:off x="3926818" y="1703851"/>
                <a:ext cx="38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A81BD71-E6A2-73E9-5E7B-B7C40960860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908818" y="1686211"/>
                  <a:ext cx="74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9F68AD9-B7CA-2017-A2E3-FEE110419648}"/>
                    </a:ext>
                  </a:extLst>
                </p14:cNvPr>
                <p14:cNvContentPartPr/>
                <p14:nvPr/>
              </p14:nvContentPartPr>
              <p14:xfrm>
                <a:off x="4049938" y="1558771"/>
                <a:ext cx="2880" cy="225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9F68AD9-B7CA-2017-A2E3-FEE11041964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031938" y="1540771"/>
                  <a:ext cx="385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F35244F-E9FC-E403-40B1-82291CB0307B}"/>
                    </a:ext>
                  </a:extLst>
                </p14:cNvPr>
                <p14:cNvContentPartPr/>
                <p14:nvPr/>
              </p14:nvContentPartPr>
              <p14:xfrm>
                <a:off x="3881818" y="1832011"/>
                <a:ext cx="187200" cy="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F35244F-E9FC-E403-40B1-82291CB0307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863818" y="1814011"/>
                  <a:ext cx="222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4B8BB81-F626-5186-E694-FC527980F35E}"/>
                    </a:ext>
                  </a:extLst>
                </p14:cNvPr>
                <p14:cNvContentPartPr/>
                <p14:nvPr/>
              </p14:nvContentPartPr>
              <p14:xfrm>
                <a:off x="3854458" y="1897891"/>
                <a:ext cx="183240" cy="489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4B8BB81-F626-5186-E694-FC527980F35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836458" y="1879891"/>
                  <a:ext cx="21888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C80F897-2FE9-A12D-EF15-8427BA8485DA}"/>
                    </a:ext>
                  </a:extLst>
                </p14:cNvPr>
                <p14:cNvContentPartPr/>
                <p14:nvPr/>
              </p14:nvContentPartPr>
              <p14:xfrm>
                <a:off x="3970738" y="2079331"/>
                <a:ext cx="130320" cy="316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C80F897-2FE9-A12D-EF15-8427BA8485D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952738" y="2061691"/>
                  <a:ext cx="165960" cy="35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6E2E37-657E-B507-BED3-E3EC372ACFF7}"/>
              </a:ext>
            </a:extLst>
          </p:cNvPr>
          <p:cNvGrpSpPr/>
          <p:nvPr/>
        </p:nvGrpSpPr>
        <p:grpSpPr>
          <a:xfrm>
            <a:off x="838844" y="4071848"/>
            <a:ext cx="131220" cy="113130"/>
            <a:chOff x="1118458" y="4286131"/>
            <a:chExt cx="174960" cy="15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AB52CFA-2DBD-ADB8-41A5-06A8835E1575}"/>
                    </a:ext>
                  </a:extLst>
                </p14:cNvPr>
                <p14:cNvContentPartPr/>
                <p14:nvPr/>
              </p14:nvContentPartPr>
              <p14:xfrm>
                <a:off x="1118458" y="4286131"/>
                <a:ext cx="161640" cy="8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AB52CFA-2DBD-ADB8-41A5-06A8835E157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00458" y="4268131"/>
                  <a:ext cx="1972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5F5F6C6-A872-981E-B830-8D8AD7A6A7D8}"/>
                    </a:ext>
                  </a:extLst>
                </p14:cNvPr>
                <p14:cNvContentPartPr/>
                <p14:nvPr/>
              </p14:nvContentPartPr>
              <p14:xfrm>
                <a:off x="1168138" y="4436611"/>
                <a:ext cx="12528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5F5F6C6-A872-981E-B830-8D8AD7A6A7D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50138" y="4418611"/>
                  <a:ext cx="160920" cy="3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90B070F-0F5D-CA31-AB9F-20DE1CF1B786}"/>
              </a:ext>
            </a:extLst>
          </p:cNvPr>
          <p:cNvGrpSpPr/>
          <p:nvPr/>
        </p:nvGrpSpPr>
        <p:grpSpPr>
          <a:xfrm>
            <a:off x="1381814" y="3785378"/>
            <a:ext cx="471420" cy="586440"/>
            <a:chOff x="1842418" y="3904171"/>
            <a:chExt cx="628560" cy="78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60EFD63-0A7E-DC9F-F432-861770904374}"/>
                    </a:ext>
                  </a:extLst>
                </p14:cNvPr>
                <p14:cNvContentPartPr/>
                <p14:nvPr/>
              </p14:nvContentPartPr>
              <p14:xfrm>
                <a:off x="1952938" y="3904171"/>
                <a:ext cx="2880" cy="210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60EFD63-0A7E-DC9F-F432-86177090437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934938" y="3886531"/>
                  <a:ext cx="385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4F8317E-E2D4-BC2C-5B44-56DA970A14A2}"/>
                    </a:ext>
                  </a:extLst>
                </p14:cNvPr>
                <p14:cNvContentPartPr/>
                <p14:nvPr/>
              </p14:nvContentPartPr>
              <p14:xfrm>
                <a:off x="1842418" y="3945931"/>
                <a:ext cx="358560" cy="509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4F8317E-E2D4-BC2C-5B44-56DA970A14A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824778" y="3928291"/>
                  <a:ext cx="39420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646FCE1-BC3B-29B4-1EFF-92C02551FD36}"/>
                    </a:ext>
                  </a:extLst>
                </p14:cNvPr>
                <p14:cNvContentPartPr/>
                <p14:nvPr/>
              </p14:nvContentPartPr>
              <p14:xfrm>
                <a:off x="2016298" y="4199371"/>
                <a:ext cx="391320" cy="447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646FCE1-BC3B-29B4-1EFF-92C02551FD3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998658" y="4181731"/>
                  <a:ext cx="42696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5C3EBD8-9E89-2258-73DD-01D45F66FB03}"/>
                    </a:ext>
                  </a:extLst>
                </p14:cNvPr>
                <p14:cNvContentPartPr/>
                <p14:nvPr/>
              </p14:nvContentPartPr>
              <p14:xfrm>
                <a:off x="2264338" y="4469731"/>
                <a:ext cx="206640" cy="216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5C3EBD8-9E89-2258-73DD-01D45F66FB0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246698" y="4451731"/>
                  <a:ext cx="242280" cy="25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95833A8F-16A9-880A-A719-57F1A1C05C25}"/>
                  </a:ext>
                </a:extLst>
              </p14:cNvPr>
              <p14:cNvContentPartPr/>
              <p14:nvPr/>
            </p14:nvContentPartPr>
            <p14:xfrm>
              <a:off x="3622544" y="4806788"/>
              <a:ext cx="183060" cy="38934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95833A8F-16A9-880A-A719-57F1A1C05C25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616070" y="4800317"/>
                <a:ext cx="195288" cy="401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E928155F-683A-BF2C-922D-995DC2D898E9}"/>
                  </a:ext>
                </a:extLst>
              </p14:cNvPr>
              <p14:cNvContentPartPr/>
              <p14:nvPr/>
            </p14:nvContentPartPr>
            <p14:xfrm>
              <a:off x="3640634" y="5074088"/>
              <a:ext cx="182520" cy="567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E928155F-683A-BF2C-922D-995DC2D898E9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3634154" y="5067284"/>
                <a:ext cx="194760" cy="185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1778CBAA-A2E2-737F-ABDE-BD79A46CB5A9}"/>
                  </a:ext>
                </a:extLst>
              </p14:cNvPr>
              <p14:cNvContentPartPr/>
              <p14:nvPr/>
            </p14:nvContentPartPr>
            <p14:xfrm>
              <a:off x="4060754" y="4849178"/>
              <a:ext cx="143100" cy="31563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1778CBAA-A2E2-737F-ABDE-BD79A46CB5A9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054282" y="4842700"/>
                <a:ext cx="155325" cy="327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9C109D3D-02C6-C125-09A6-11C51E92D7AE}"/>
                  </a:ext>
                </a:extLst>
              </p14:cNvPr>
              <p14:cNvContentPartPr/>
              <p14:nvPr/>
            </p14:nvContentPartPr>
            <p14:xfrm>
              <a:off x="3507524" y="4832978"/>
              <a:ext cx="149850" cy="37665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9C109D3D-02C6-C125-09A6-11C51E92D7AE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3501056" y="4826503"/>
                <a:ext cx="162068" cy="388881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9D008F2-2F3E-7888-5E3B-7C995D3E12F7}"/>
              </a:ext>
            </a:extLst>
          </p:cNvPr>
          <p:cNvGrpSpPr/>
          <p:nvPr/>
        </p:nvGrpSpPr>
        <p:grpSpPr>
          <a:xfrm>
            <a:off x="4655024" y="3897428"/>
            <a:ext cx="1121580" cy="1642950"/>
            <a:chOff x="6206698" y="4053571"/>
            <a:chExt cx="1495440" cy="219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D98D3A7-8199-075C-D2E9-8B545EA17CB4}"/>
                    </a:ext>
                  </a:extLst>
                </p14:cNvPr>
                <p14:cNvContentPartPr/>
                <p14:nvPr/>
              </p14:nvContentPartPr>
              <p14:xfrm>
                <a:off x="6230458" y="5298091"/>
                <a:ext cx="97200" cy="28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D98D3A7-8199-075C-D2E9-8B545EA17CB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212458" y="5280451"/>
                  <a:ext cx="1328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78D61BA-2774-41FB-5776-6E9A18322899}"/>
                    </a:ext>
                  </a:extLst>
                </p14:cNvPr>
                <p14:cNvContentPartPr/>
                <p14:nvPr/>
              </p14:nvContentPartPr>
              <p14:xfrm>
                <a:off x="6206698" y="5437771"/>
                <a:ext cx="111960" cy="5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78D61BA-2774-41FB-5776-6E9A1832289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189058" y="5420131"/>
                  <a:ext cx="147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B327246-A3D4-07BD-2293-3EA9C3BF77FB}"/>
                    </a:ext>
                  </a:extLst>
                </p14:cNvPr>
                <p14:cNvContentPartPr/>
                <p14:nvPr/>
              </p14:nvContentPartPr>
              <p14:xfrm>
                <a:off x="6679018" y="4997851"/>
                <a:ext cx="360" cy="2512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B327246-A3D4-07BD-2293-3EA9C3BF77F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661018" y="4979851"/>
                  <a:ext cx="360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D6A324B-1959-7B20-A6BC-35F213F212D0}"/>
                    </a:ext>
                  </a:extLst>
                </p14:cNvPr>
                <p14:cNvContentPartPr/>
                <p14:nvPr/>
              </p14:nvContentPartPr>
              <p14:xfrm>
                <a:off x="6515218" y="5326891"/>
                <a:ext cx="332280" cy="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D6A324B-1959-7B20-A6BC-35F213F212D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497218" y="5308891"/>
                  <a:ext cx="3679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08B73E3-F759-CA26-CEF7-F44096A1C4FD}"/>
                    </a:ext>
                  </a:extLst>
                </p14:cNvPr>
                <p14:cNvContentPartPr/>
                <p14:nvPr/>
              </p14:nvContentPartPr>
              <p14:xfrm>
                <a:off x="6607738" y="5485291"/>
                <a:ext cx="282960" cy="2498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08B73E3-F759-CA26-CEF7-F44096A1C4F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589738" y="5467651"/>
                  <a:ext cx="3186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445AB4C-F598-8C35-8F9B-705483D9D540}"/>
                    </a:ext>
                  </a:extLst>
                </p14:cNvPr>
                <p14:cNvContentPartPr/>
                <p14:nvPr/>
              </p14:nvContentPartPr>
              <p14:xfrm>
                <a:off x="6798178" y="5662411"/>
                <a:ext cx="268560" cy="274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445AB4C-F598-8C35-8F9B-705483D9D54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780538" y="5644771"/>
                  <a:ext cx="30420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5F0E929-FDEF-BE87-367A-97FB21ACFDA9}"/>
                    </a:ext>
                  </a:extLst>
                </p14:cNvPr>
                <p14:cNvContentPartPr/>
                <p14:nvPr/>
              </p14:nvContentPartPr>
              <p14:xfrm>
                <a:off x="6933898" y="4053571"/>
                <a:ext cx="768240" cy="2190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5F0E929-FDEF-BE87-367A-97FB21ACFDA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915898" y="4035931"/>
                  <a:ext cx="803880" cy="222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F903C61-6E48-B53C-9BA2-EB7F2E913627}"/>
              </a:ext>
            </a:extLst>
          </p:cNvPr>
          <p:cNvGrpSpPr/>
          <p:nvPr/>
        </p:nvGrpSpPr>
        <p:grpSpPr>
          <a:xfrm>
            <a:off x="6010694" y="3711938"/>
            <a:ext cx="1916460" cy="767610"/>
            <a:chOff x="8014258" y="3806251"/>
            <a:chExt cx="2555280" cy="102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90E3BD0-F9EF-EC34-FE98-271C8E631A96}"/>
                    </a:ext>
                  </a:extLst>
                </p14:cNvPr>
                <p14:cNvContentPartPr/>
                <p14:nvPr/>
              </p14:nvContentPartPr>
              <p14:xfrm>
                <a:off x="8360218" y="3845491"/>
                <a:ext cx="157680" cy="355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90E3BD0-F9EF-EC34-FE98-271C8E631A9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342578" y="3827851"/>
                  <a:ext cx="19332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8F56128-7ADE-D306-D37D-F8FD8CD75D24}"/>
                    </a:ext>
                  </a:extLst>
                </p14:cNvPr>
                <p14:cNvContentPartPr/>
                <p14:nvPr/>
              </p14:nvContentPartPr>
              <p14:xfrm>
                <a:off x="8396578" y="4097851"/>
                <a:ext cx="90720" cy="3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8F56128-7ADE-D306-D37D-F8FD8CD75D2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378938" y="4080211"/>
                  <a:ext cx="1263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00D942B-5327-E398-CA93-86AD1B0874F6}"/>
                    </a:ext>
                  </a:extLst>
                </p14:cNvPr>
                <p14:cNvContentPartPr/>
                <p14:nvPr/>
              </p14:nvContentPartPr>
              <p14:xfrm>
                <a:off x="8577298" y="4097851"/>
                <a:ext cx="106560" cy="108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00D942B-5327-E398-CA93-86AD1B0874F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559298" y="4080211"/>
                  <a:ext cx="1422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D1323A1-5AC1-94EC-6F42-E4D5FA8833FF}"/>
                    </a:ext>
                  </a:extLst>
                </p14:cNvPr>
                <p14:cNvContentPartPr/>
                <p14:nvPr/>
              </p14:nvContentPartPr>
              <p14:xfrm>
                <a:off x="8569738" y="4118731"/>
                <a:ext cx="117000" cy="81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D1323A1-5AC1-94EC-6F42-E4D5FA8833F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551738" y="4101091"/>
                  <a:ext cx="1526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F0D2C71-B0FE-6D70-8AAB-A23723B4C502}"/>
                    </a:ext>
                  </a:extLst>
                </p14:cNvPr>
                <p14:cNvContentPartPr/>
                <p14:nvPr/>
              </p14:nvContentPartPr>
              <p14:xfrm>
                <a:off x="8826058" y="3895891"/>
                <a:ext cx="122400" cy="328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F0D2C71-B0FE-6D70-8AAB-A23723B4C50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808418" y="3877891"/>
                  <a:ext cx="15804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8BDA404-4EA0-6522-7F99-67141A7B62E0}"/>
                    </a:ext>
                  </a:extLst>
                </p14:cNvPr>
                <p14:cNvContentPartPr/>
                <p14:nvPr/>
              </p14:nvContentPartPr>
              <p14:xfrm>
                <a:off x="9485938" y="3884731"/>
                <a:ext cx="360" cy="2361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8BDA404-4EA0-6522-7F99-67141A7B62E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468298" y="3866731"/>
                  <a:ext cx="36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3BAC1C1-B026-8A13-295E-DFDDE461167D}"/>
                    </a:ext>
                  </a:extLst>
                </p14:cNvPr>
                <p14:cNvContentPartPr/>
                <p14:nvPr/>
              </p14:nvContentPartPr>
              <p14:xfrm>
                <a:off x="9374338" y="4033771"/>
                <a:ext cx="272520" cy="151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3BAC1C1-B026-8A13-295E-DFDDE461167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356338" y="4016131"/>
                  <a:ext cx="3081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A5C4B99-5E95-CC05-FC58-D8FEB070B9CD}"/>
                    </a:ext>
                  </a:extLst>
                </p14:cNvPr>
                <p14:cNvContentPartPr/>
                <p14:nvPr/>
              </p14:nvContentPartPr>
              <p14:xfrm>
                <a:off x="9780778" y="3806251"/>
                <a:ext cx="187920" cy="3211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A5C4B99-5E95-CC05-FC58-D8FEB070B9C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763138" y="3788611"/>
                  <a:ext cx="22356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439EFD2-34EE-D67D-63F9-86D6941961D7}"/>
                    </a:ext>
                  </a:extLst>
                </p14:cNvPr>
                <p14:cNvContentPartPr/>
                <p14:nvPr/>
              </p14:nvContentPartPr>
              <p14:xfrm>
                <a:off x="9828658" y="4021531"/>
                <a:ext cx="145080" cy="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439EFD2-34EE-D67D-63F9-86D6941961D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810658" y="4003891"/>
                  <a:ext cx="180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FBC4D07-7FAD-0798-9C3D-27B80A2C4339}"/>
                    </a:ext>
                  </a:extLst>
                </p14:cNvPr>
                <p14:cNvContentPartPr/>
                <p14:nvPr/>
              </p14:nvContentPartPr>
              <p14:xfrm>
                <a:off x="10064098" y="4025491"/>
                <a:ext cx="125640" cy="1252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FBC4D07-7FAD-0798-9C3D-27B80A2C433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046458" y="4007851"/>
                  <a:ext cx="1612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ECBB9E3-B6AF-F068-E008-D3C55E758D58}"/>
                    </a:ext>
                  </a:extLst>
                </p14:cNvPr>
                <p14:cNvContentPartPr/>
                <p14:nvPr/>
              </p14:nvContentPartPr>
              <p14:xfrm>
                <a:off x="10063378" y="4036651"/>
                <a:ext cx="107640" cy="94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ECBB9E3-B6AF-F068-E008-D3C55E758D5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045378" y="4018651"/>
                  <a:ext cx="1432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D627CBD-CB12-D2F3-22E5-DF3185F00BEE}"/>
                    </a:ext>
                  </a:extLst>
                </p14:cNvPr>
                <p14:cNvContentPartPr/>
                <p14:nvPr/>
              </p14:nvContentPartPr>
              <p14:xfrm>
                <a:off x="10412218" y="3835051"/>
                <a:ext cx="157320" cy="2988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D627CBD-CB12-D2F3-22E5-DF3185F00BE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394218" y="3817411"/>
                  <a:ext cx="1929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6214E41-40DA-9F3A-6F89-0EE010DDD354}"/>
                    </a:ext>
                  </a:extLst>
                </p14:cNvPr>
                <p14:cNvContentPartPr/>
                <p14:nvPr/>
              </p14:nvContentPartPr>
              <p14:xfrm>
                <a:off x="9033778" y="4499251"/>
                <a:ext cx="5760" cy="2260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6214E41-40DA-9F3A-6F89-0EE010DDD35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015778" y="4481251"/>
                  <a:ext cx="414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2EC462E-5F45-4DBC-0E1E-4ADD0BF88C8F}"/>
                    </a:ext>
                  </a:extLst>
                </p14:cNvPr>
                <p14:cNvContentPartPr/>
                <p14:nvPr/>
              </p14:nvContentPartPr>
              <p14:xfrm>
                <a:off x="8904898" y="4619131"/>
                <a:ext cx="307440" cy="61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2EC462E-5F45-4DBC-0E1E-4ADD0BF88C8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886898" y="4601491"/>
                  <a:ext cx="343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FCA412D-4D82-848C-D219-D5EE50B1DA71}"/>
                    </a:ext>
                  </a:extLst>
                </p14:cNvPr>
                <p14:cNvContentPartPr/>
                <p14:nvPr/>
              </p14:nvContentPartPr>
              <p14:xfrm>
                <a:off x="9316378" y="4319971"/>
                <a:ext cx="205560" cy="407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FCA412D-4D82-848C-D219-D5EE50B1DA7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298738" y="4302331"/>
                  <a:ext cx="24120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9464A01-08EE-E219-71E0-914C2BEA0C54}"/>
                    </a:ext>
                  </a:extLst>
                </p14:cNvPr>
                <p14:cNvContentPartPr/>
                <p14:nvPr/>
              </p14:nvContentPartPr>
              <p14:xfrm>
                <a:off x="9322138" y="4540651"/>
                <a:ext cx="302760" cy="28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9464A01-08EE-E219-71E0-914C2BEA0C5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304498" y="4522651"/>
                  <a:ext cx="3384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8ACD3EB-528E-724E-4278-07D0ADBD6B40}"/>
                    </a:ext>
                  </a:extLst>
                </p14:cNvPr>
                <p14:cNvContentPartPr/>
                <p14:nvPr/>
              </p14:nvContentPartPr>
              <p14:xfrm>
                <a:off x="9838738" y="4454971"/>
                <a:ext cx="172800" cy="3092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8ACD3EB-528E-724E-4278-07D0ADBD6B4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820738" y="4437331"/>
                  <a:ext cx="20844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F7F0D70C-6A56-E844-B80B-01E239C354AC}"/>
                    </a:ext>
                  </a:extLst>
                </p14:cNvPr>
                <p14:cNvContentPartPr/>
                <p14:nvPr/>
              </p14:nvContentPartPr>
              <p14:xfrm>
                <a:off x="10029898" y="4691131"/>
                <a:ext cx="129960" cy="99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F7F0D70C-6A56-E844-B80B-01E239C354A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011898" y="4673491"/>
                  <a:ext cx="1656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530557B0-A30F-9470-C446-ED3EDECBA6DB}"/>
                    </a:ext>
                  </a:extLst>
                </p14:cNvPr>
                <p14:cNvContentPartPr/>
                <p14:nvPr/>
              </p14:nvContentPartPr>
              <p14:xfrm>
                <a:off x="10010458" y="4720291"/>
                <a:ext cx="137160" cy="1094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530557B0-A30F-9470-C446-ED3EDECBA6D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9992818" y="4702651"/>
                  <a:ext cx="1728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0A71FC9-5B22-F37F-5205-8D808CD923BA}"/>
                    </a:ext>
                  </a:extLst>
                </p14:cNvPr>
                <p14:cNvContentPartPr/>
                <p14:nvPr/>
              </p14:nvContentPartPr>
              <p14:xfrm>
                <a:off x="8014258" y="3829651"/>
                <a:ext cx="256680" cy="4356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0A71FC9-5B22-F37F-5205-8D808CD923B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996618" y="3811651"/>
                  <a:ext cx="292320" cy="47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B49004F-B526-7C6D-4354-A90CB88415B2}"/>
              </a:ext>
            </a:extLst>
          </p:cNvPr>
          <p:cNvGrpSpPr/>
          <p:nvPr/>
        </p:nvGrpSpPr>
        <p:grpSpPr>
          <a:xfrm>
            <a:off x="6817724" y="4810568"/>
            <a:ext cx="1205550" cy="324810"/>
            <a:chOff x="9090298" y="5271091"/>
            <a:chExt cx="1607400" cy="43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D4C7AC6-6692-3DF8-AC56-3A294C449459}"/>
                    </a:ext>
                  </a:extLst>
                </p14:cNvPr>
                <p14:cNvContentPartPr/>
                <p14:nvPr/>
              </p14:nvContentPartPr>
              <p14:xfrm>
                <a:off x="9090298" y="5500411"/>
                <a:ext cx="24984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D4C7AC6-6692-3DF8-AC56-3A294C44945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072658" y="5482771"/>
                  <a:ext cx="2854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40498BB-8DBB-D638-B0BA-FA70C174B297}"/>
                    </a:ext>
                  </a:extLst>
                </p14:cNvPr>
                <p14:cNvContentPartPr/>
                <p14:nvPr/>
              </p14:nvContentPartPr>
              <p14:xfrm>
                <a:off x="9564058" y="5271091"/>
                <a:ext cx="159840" cy="289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40498BB-8DBB-D638-B0BA-FA70C174B29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9546418" y="5253091"/>
                  <a:ext cx="19548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B372FC8-2B79-D958-524B-0DCE74C97544}"/>
                    </a:ext>
                  </a:extLst>
                </p14:cNvPr>
                <p14:cNvContentPartPr/>
                <p14:nvPr/>
              </p14:nvContentPartPr>
              <p14:xfrm>
                <a:off x="9558298" y="5477731"/>
                <a:ext cx="232920" cy="500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B372FC8-2B79-D958-524B-0DCE74C97544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540298" y="5459731"/>
                  <a:ext cx="2685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36452D4-CC20-B730-8D14-2858558B43FC}"/>
                    </a:ext>
                  </a:extLst>
                </p14:cNvPr>
                <p14:cNvContentPartPr/>
                <p14:nvPr/>
              </p14:nvContentPartPr>
              <p14:xfrm>
                <a:off x="9906058" y="5277211"/>
                <a:ext cx="158040" cy="426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36452D4-CC20-B730-8D14-2858558B43F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888418" y="5259571"/>
                  <a:ext cx="19368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74AF78D-92F7-A54D-FAAE-DFF0DA3AF11C}"/>
                    </a:ext>
                  </a:extLst>
                </p14:cNvPr>
                <p14:cNvContentPartPr/>
                <p14:nvPr/>
              </p14:nvContentPartPr>
              <p14:xfrm>
                <a:off x="10502218" y="5392411"/>
                <a:ext cx="187920" cy="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74AF78D-92F7-A54D-FAAE-DFF0DA3AF11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484218" y="5374411"/>
                  <a:ext cx="2235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A1A54BD-0B22-38E5-6F99-785CE7AC047F}"/>
                    </a:ext>
                  </a:extLst>
                </p14:cNvPr>
                <p14:cNvContentPartPr/>
                <p14:nvPr/>
              </p14:nvContentPartPr>
              <p14:xfrm>
                <a:off x="10543618" y="5478091"/>
                <a:ext cx="154080" cy="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A1A54BD-0B22-38E5-6F99-785CE7AC047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525978" y="5460091"/>
                  <a:ext cx="18972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8EA9F915-AE66-879B-FA6B-995B1B4823BE}"/>
                  </a:ext>
                </a:extLst>
              </p14:cNvPr>
              <p14:cNvContentPartPr/>
              <p14:nvPr/>
            </p14:nvContentPartPr>
            <p14:xfrm>
              <a:off x="8242244" y="4742798"/>
              <a:ext cx="140400" cy="1879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8EA9F915-AE66-879B-FA6B-995B1B4823BE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8235764" y="4736318"/>
                <a:ext cx="152640" cy="20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2" name="Group 181">
            <a:extLst>
              <a:ext uri="{FF2B5EF4-FFF2-40B4-BE49-F238E27FC236}">
                <a16:creationId xmlns:a16="http://schemas.microsoft.com/office/drawing/2014/main" id="{07D5A767-BFB3-FD17-652D-938F1CF279FE}"/>
              </a:ext>
            </a:extLst>
          </p:cNvPr>
          <p:cNvGrpSpPr/>
          <p:nvPr/>
        </p:nvGrpSpPr>
        <p:grpSpPr>
          <a:xfrm>
            <a:off x="8462564" y="4601048"/>
            <a:ext cx="365850" cy="371250"/>
            <a:chOff x="11283418" y="4991731"/>
            <a:chExt cx="487800" cy="49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C10D18F-58DA-57A8-B548-53E709F95654}"/>
                    </a:ext>
                  </a:extLst>
                </p14:cNvPr>
                <p14:cNvContentPartPr/>
                <p14:nvPr/>
              </p14:nvContentPartPr>
              <p14:xfrm>
                <a:off x="11283418" y="4991731"/>
                <a:ext cx="356400" cy="4950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C10D18F-58DA-57A8-B548-53E709F9565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265778" y="4973731"/>
                  <a:ext cx="39204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4274C1F-D7F2-8373-249E-D47725839DFD}"/>
                    </a:ext>
                  </a:extLst>
                </p14:cNvPr>
                <p14:cNvContentPartPr/>
                <p14:nvPr/>
              </p14:nvContentPartPr>
              <p14:xfrm>
                <a:off x="11563138" y="5142571"/>
                <a:ext cx="208080" cy="3092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4274C1F-D7F2-8373-249E-D47725839DF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545498" y="5124571"/>
                  <a:ext cx="243720" cy="34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7C44DD18-04C0-CFD9-1BB1-189BAEADEA0E}"/>
                  </a:ext>
                </a:extLst>
              </p14:cNvPr>
              <p14:cNvContentPartPr/>
              <p14:nvPr/>
            </p14:nvContentPartPr>
            <p14:xfrm>
              <a:off x="8113724" y="5182088"/>
              <a:ext cx="219780" cy="29457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7C44DD18-04C0-CFD9-1BB1-189BAEADEA0E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8107249" y="5175614"/>
                <a:ext cx="232010" cy="306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4AF8D562-8125-9C6F-D8E9-5341C72DEFB0}"/>
                  </a:ext>
                </a:extLst>
              </p14:cNvPr>
              <p14:cNvContentPartPr/>
              <p14:nvPr/>
            </p14:nvContentPartPr>
            <p14:xfrm>
              <a:off x="8507924" y="5134838"/>
              <a:ext cx="158490" cy="30645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4AF8D562-8125-9C6F-D8E9-5341C72DEFB0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8501455" y="5128364"/>
                <a:ext cx="170709" cy="3186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33E14CB1-D9BB-D67D-03DA-BE4DC779B272}"/>
                  </a:ext>
                </a:extLst>
              </p14:cNvPr>
              <p14:cNvContentPartPr/>
              <p14:nvPr/>
            </p14:nvContentPartPr>
            <p14:xfrm>
              <a:off x="200835" y="4835351"/>
              <a:ext cx="218700" cy="47709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33E14CB1-D9BB-D67D-03DA-BE4DC779B272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194360" y="4828875"/>
                <a:ext cx="230930" cy="489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23FC1ABC-5F80-0FB9-C4D5-3814ADE2F0E1}"/>
                  </a:ext>
                </a:extLst>
              </p14:cNvPr>
              <p14:cNvContentPartPr/>
              <p14:nvPr/>
            </p14:nvContentPartPr>
            <p14:xfrm>
              <a:off x="423585" y="4942811"/>
              <a:ext cx="71010" cy="3067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23FC1ABC-5F80-0FB9-C4D5-3814ADE2F0E1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417130" y="4936331"/>
                <a:ext cx="83204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9C4CFF38-C7B9-D24B-FF30-6B1B5B572FC3}"/>
                  </a:ext>
                </a:extLst>
              </p14:cNvPr>
              <p14:cNvContentPartPr/>
              <p14:nvPr/>
            </p14:nvContentPartPr>
            <p14:xfrm>
              <a:off x="399285" y="5139911"/>
              <a:ext cx="113400" cy="2133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9C4CFF38-C7B9-D24B-FF30-6B1B5B572FC3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392805" y="5133512"/>
                <a:ext cx="125640" cy="334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636FEEF-4EE7-47FC-3A26-8AFE2C2B9E97}"/>
                  </a:ext>
                </a:extLst>
              </p14:cNvPr>
              <p14:cNvContentPartPr/>
              <p14:nvPr/>
            </p14:nvContentPartPr>
            <p14:xfrm>
              <a:off x="830745" y="4914191"/>
              <a:ext cx="158760" cy="29565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636FEEF-4EE7-47FC-3A26-8AFE2C2B9E97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824265" y="4907717"/>
                <a:ext cx="171000" cy="3078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5D765F1F-0FA5-328E-8CB0-CBE5A91C667E}"/>
                  </a:ext>
                </a:extLst>
              </p14:cNvPr>
              <p14:cNvContentPartPr/>
              <p14:nvPr/>
            </p14:nvContentPartPr>
            <p14:xfrm>
              <a:off x="1251405" y="4873421"/>
              <a:ext cx="199260" cy="45522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5D765F1F-0FA5-328E-8CB0-CBE5A91C667E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1244919" y="4866944"/>
                <a:ext cx="211511" cy="467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7AE0D067-657D-406B-2849-8A1F992A3D49}"/>
                  </a:ext>
                </a:extLst>
              </p14:cNvPr>
              <p14:cNvContentPartPr/>
              <p14:nvPr/>
            </p14:nvContentPartPr>
            <p14:xfrm>
              <a:off x="1531665" y="5131271"/>
              <a:ext cx="130140" cy="1971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7AE0D067-657D-406B-2849-8A1F992A3D49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1525194" y="5124936"/>
                <a:ext cx="142363" cy="316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3C3D5DE-A06F-1C4D-E5B7-A5500883EB37}"/>
                  </a:ext>
                </a:extLst>
              </p14:cNvPr>
              <p14:cNvContentPartPr/>
              <p14:nvPr/>
            </p14:nvContentPartPr>
            <p14:xfrm>
              <a:off x="1518435" y="5260061"/>
              <a:ext cx="157140" cy="1215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3C3D5DE-A06F-1C4D-E5B7-A5500883EB37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1511962" y="5253629"/>
                <a:ext cx="169366" cy="24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DA50130-4EB4-CB2D-34DF-3599207E7F1D}"/>
                  </a:ext>
                </a:extLst>
              </p14:cNvPr>
              <p14:cNvContentPartPr/>
              <p14:nvPr/>
            </p14:nvContentPartPr>
            <p14:xfrm>
              <a:off x="2155437" y="4885088"/>
              <a:ext cx="181710" cy="4325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DA50130-4EB4-CB2D-34DF-3599207E7F1D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2148960" y="4878611"/>
                <a:ext cx="193944" cy="4447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97D8EE18-2B21-822A-6A4A-BF878237BBF0}"/>
                  </a:ext>
                </a:extLst>
              </p14:cNvPr>
              <p14:cNvContentPartPr/>
              <p14:nvPr/>
            </p14:nvContentPartPr>
            <p14:xfrm>
              <a:off x="2188107" y="5118098"/>
              <a:ext cx="161190" cy="3969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97D8EE18-2B21-822A-6A4A-BF878237BBF0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2181631" y="5111603"/>
                <a:ext cx="173423" cy="51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82C0AF29-5228-C673-21F5-24146CB2944F}"/>
                  </a:ext>
                </a:extLst>
              </p14:cNvPr>
              <p14:cNvContentPartPr/>
              <p14:nvPr/>
            </p14:nvContentPartPr>
            <p14:xfrm>
              <a:off x="2674377" y="4924778"/>
              <a:ext cx="112320" cy="31239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82C0AF29-5228-C673-21F5-24146CB2944F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2667897" y="4918300"/>
                <a:ext cx="124560" cy="324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E0FEAB9-546E-76D1-6F00-AE5360FE53DD}"/>
                  </a:ext>
                </a:extLst>
              </p14:cNvPr>
              <p14:cNvContentPartPr/>
              <p14:nvPr/>
            </p14:nvContentPartPr>
            <p14:xfrm>
              <a:off x="2932497" y="4896428"/>
              <a:ext cx="140940" cy="3742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E0FEAB9-546E-76D1-6F00-AE5360FE53DD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2926042" y="4889951"/>
                <a:ext cx="153133" cy="3864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4409BF4F-5DC8-D99C-927B-C00FE611C18C}"/>
                  </a:ext>
                </a:extLst>
              </p14:cNvPr>
              <p14:cNvContentPartPr/>
              <p14:nvPr/>
            </p14:nvContentPartPr>
            <p14:xfrm>
              <a:off x="2051487" y="4856468"/>
              <a:ext cx="178200" cy="47763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4409BF4F-5DC8-D99C-927B-C00FE611C18C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2045007" y="4849984"/>
                <a:ext cx="190440" cy="4898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B09F6592-3BF8-8DB0-565B-9D8AD64F46D5}"/>
                  </a:ext>
                </a:extLst>
              </p14:cNvPr>
              <p14:cNvContentPartPr/>
              <p14:nvPr/>
            </p14:nvContentPartPr>
            <p14:xfrm>
              <a:off x="3124200" y="5127221"/>
              <a:ext cx="132030" cy="243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B09F6592-3BF8-8DB0-565B-9D8AD64F46D5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3117742" y="5119931"/>
                <a:ext cx="144228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10F6A642-4E88-9129-1262-F15AEFA5744D}"/>
                  </a:ext>
                </a:extLst>
              </p14:cNvPr>
              <p14:cNvContentPartPr/>
              <p14:nvPr/>
            </p14:nvContentPartPr>
            <p14:xfrm>
              <a:off x="3126900" y="5191211"/>
              <a:ext cx="147690" cy="27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10F6A642-4E88-9129-1262-F15AEFA5744D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3120432" y="5186351"/>
                <a:ext cx="159908" cy="9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58DC17D3-5527-B043-F639-B6AECBC7968C}"/>
                  </a:ext>
                </a:extLst>
              </p14:cNvPr>
              <p14:cNvContentPartPr/>
              <p14:nvPr/>
            </p14:nvContentPartPr>
            <p14:xfrm>
              <a:off x="1812465" y="5137315"/>
              <a:ext cx="110430" cy="102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58DC17D3-5527-B043-F639-B6AECBC7968C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1805990" y="5131159"/>
                <a:ext cx="122660" cy="2188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3">
            <a:extLst>
              <a:ext uri="{FF2B5EF4-FFF2-40B4-BE49-F238E27FC236}">
                <a16:creationId xmlns:a16="http://schemas.microsoft.com/office/drawing/2014/main" id="{0191AC2D-7559-1E51-80D2-27B48719B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580" y="87512"/>
            <a:ext cx="36215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QM violates it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424A31-39CA-3786-29ED-C77E1F43E2C1}"/>
                  </a:ext>
                </a:extLst>
              </p14:cNvPr>
              <p14:cNvContentPartPr/>
              <p14:nvPr/>
            </p14:nvContentPartPr>
            <p14:xfrm>
              <a:off x="734884" y="2837969"/>
              <a:ext cx="2050560" cy="30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424A31-39CA-3786-29ED-C77E1F43E2C1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726244" y="2828969"/>
                <a:ext cx="2068200" cy="32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5ED6E319-475E-F273-8B79-8186D7B2C972}"/>
              </a:ext>
            </a:extLst>
          </p:cNvPr>
          <p:cNvGrpSpPr/>
          <p:nvPr/>
        </p:nvGrpSpPr>
        <p:grpSpPr>
          <a:xfrm>
            <a:off x="971764" y="3121289"/>
            <a:ext cx="1437840" cy="317880"/>
            <a:chOff x="971764" y="3121289"/>
            <a:chExt cx="143784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376EE09-B9CE-BCA0-0F76-B300F24724B5}"/>
                    </a:ext>
                  </a:extLst>
                </p14:cNvPr>
                <p14:cNvContentPartPr/>
                <p14:nvPr/>
              </p14:nvContentPartPr>
              <p14:xfrm>
                <a:off x="971764" y="3122369"/>
                <a:ext cx="502200" cy="316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376EE09-B9CE-BCA0-0F76-B300F24724B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962764" y="3113729"/>
                  <a:ext cx="51984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25DFAB6-D1AC-4D24-70DC-5448E7BC88EA}"/>
                    </a:ext>
                  </a:extLst>
                </p14:cNvPr>
                <p14:cNvContentPartPr/>
                <p14:nvPr/>
              </p14:nvContentPartPr>
              <p14:xfrm>
                <a:off x="1700044" y="3122369"/>
                <a:ext cx="309960" cy="304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25DFAB6-D1AC-4D24-70DC-5448E7BC88EA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691404" y="3113729"/>
                  <a:ext cx="3276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7859DD4-9B8A-F67A-20F2-3DF6F0BEE79A}"/>
                    </a:ext>
                  </a:extLst>
                </p14:cNvPr>
                <p14:cNvContentPartPr/>
                <p14:nvPr/>
              </p14:nvContentPartPr>
              <p14:xfrm>
                <a:off x="2009644" y="3121289"/>
                <a:ext cx="399960" cy="275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7859DD4-9B8A-F67A-20F2-3DF6F0BEE79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001004" y="3112649"/>
                  <a:ext cx="4176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491917F-C4D6-A8D5-444A-C2AC33FC6ED9}"/>
                    </a:ext>
                  </a:extLst>
                </p14:cNvPr>
                <p14:cNvContentPartPr/>
                <p14:nvPr/>
              </p14:nvContentPartPr>
              <p14:xfrm>
                <a:off x="1860244" y="3227849"/>
                <a:ext cx="110880" cy="34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491917F-C4D6-A8D5-444A-C2AC33FC6ED9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851604" y="3219209"/>
                  <a:ext cx="1285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C66DC3F-327A-5091-435F-6290CD15DE7E}"/>
                    </a:ext>
                  </a:extLst>
                </p14:cNvPr>
                <p14:cNvContentPartPr/>
                <p14:nvPr/>
              </p14:nvContentPartPr>
              <p14:xfrm>
                <a:off x="2160124" y="3227849"/>
                <a:ext cx="15120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C66DC3F-327A-5091-435F-6290CD15DE7E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151484" y="3219209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282F76E2-D15E-7C9A-B454-AAD0E20CFDCE}"/>
              </a:ext>
            </a:extLst>
          </p:cNvPr>
          <p:cNvGrpSpPr/>
          <p:nvPr/>
        </p:nvGrpSpPr>
        <p:grpSpPr>
          <a:xfrm>
            <a:off x="2109027" y="1412729"/>
            <a:ext cx="136080" cy="162720"/>
            <a:chOff x="2109027" y="1412729"/>
            <a:chExt cx="136080" cy="16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C08A506-B9BC-73D5-DDDE-5FF6BFD8E412}"/>
                    </a:ext>
                  </a:extLst>
                </p14:cNvPr>
                <p14:cNvContentPartPr/>
                <p14:nvPr/>
              </p14:nvContentPartPr>
              <p14:xfrm>
                <a:off x="2109027" y="1417409"/>
                <a:ext cx="136080" cy="140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C08A506-B9BC-73D5-DDDE-5FF6BFD8E41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100027" y="1408769"/>
                  <a:ext cx="1537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C40AB6E-1CC3-5465-5227-0A0CCE361048}"/>
                    </a:ext>
                  </a:extLst>
                </p14:cNvPr>
                <p14:cNvContentPartPr/>
                <p14:nvPr/>
              </p14:nvContentPartPr>
              <p14:xfrm>
                <a:off x="2126307" y="1412729"/>
                <a:ext cx="111960" cy="1627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C40AB6E-1CC3-5465-5227-0A0CCE36104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117667" y="1404089"/>
                  <a:ext cx="129600" cy="18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F5BB0B70-EEB9-76EA-41ED-BE4BA939112E}"/>
                  </a:ext>
                </a:extLst>
              </p14:cNvPr>
              <p14:cNvContentPartPr/>
              <p14:nvPr/>
            </p14:nvContentPartPr>
            <p14:xfrm>
              <a:off x="2236107" y="1253249"/>
              <a:ext cx="360" cy="4860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F5BB0B70-EEB9-76EA-41ED-BE4BA939112E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2227107" y="1244249"/>
                <a:ext cx="18000" cy="6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3B80387D-DA6C-A0B2-AA42-41308B61A8F9}"/>
              </a:ext>
            </a:extLst>
          </p:cNvPr>
          <p:cNvGrpSpPr/>
          <p:nvPr/>
        </p:nvGrpSpPr>
        <p:grpSpPr>
          <a:xfrm>
            <a:off x="1211907" y="1468889"/>
            <a:ext cx="150120" cy="172800"/>
            <a:chOff x="1211907" y="1468889"/>
            <a:chExt cx="150120" cy="17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FFC51ED-F791-61B0-62BE-BDAAE6AB0FFB}"/>
                    </a:ext>
                  </a:extLst>
                </p14:cNvPr>
                <p14:cNvContentPartPr/>
                <p14:nvPr/>
              </p14:nvContentPartPr>
              <p14:xfrm>
                <a:off x="1211907" y="1468889"/>
                <a:ext cx="150120" cy="1728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FFC51ED-F791-61B0-62BE-BDAAE6AB0FFB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202907" y="1460249"/>
                  <a:ext cx="1677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8A7E745-7125-CC43-6F84-AA65E1E67C79}"/>
                    </a:ext>
                  </a:extLst>
                </p14:cNvPr>
                <p14:cNvContentPartPr/>
                <p14:nvPr/>
              </p14:nvContentPartPr>
              <p14:xfrm>
                <a:off x="1217667" y="1568609"/>
                <a:ext cx="130680" cy="194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8A7E745-7125-CC43-6F84-AA65E1E67C79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208667" y="1559609"/>
                  <a:ext cx="14832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3B775FF9-21C6-98F8-253C-839011B17F8B}"/>
              </a:ext>
            </a:extLst>
          </p:cNvPr>
          <p:cNvGrpSpPr/>
          <p:nvPr/>
        </p:nvGrpSpPr>
        <p:grpSpPr>
          <a:xfrm>
            <a:off x="598467" y="5035049"/>
            <a:ext cx="648720" cy="308880"/>
            <a:chOff x="598467" y="5035049"/>
            <a:chExt cx="648720" cy="30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7B21667-3DF4-1F6F-4128-B7B1529AE869}"/>
                    </a:ext>
                  </a:extLst>
                </p14:cNvPr>
                <p14:cNvContentPartPr/>
                <p14:nvPr/>
              </p14:nvContentPartPr>
              <p14:xfrm>
                <a:off x="598467" y="5202089"/>
                <a:ext cx="123480" cy="828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7B21667-3DF4-1F6F-4128-B7B1529AE869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589467" y="5193089"/>
                  <a:ext cx="1411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9CE58E4-6010-25C2-DD0D-BBDAC0D88147}"/>
                    </a:ext>
                  </a:extLst>
                </p14:cNvPr>
                <p14:cNvContentPartPr/>
                <p14:nvPr/>
              </p14:nvContentPartPr>
              <p14:xfrm>
                <a:off x="629427" y="5170769"/>
                <a:ext cx="79200" cy="1249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9CE58E4-6010-25C2-DD0D-BBDAC0D88147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20787" y="5161769"/>
                  <a:ext cx="968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22E9208-45CC-3492-D072-B8701C2DEF2F}"/>
                    </a:ext>
                  </a:extLst>
                </p14:cNvPr>
                <p14:cNvContentPartPr/>
                <p14:nvPr/>
              </p14:nvContentPartPr>
              <p14:xfrm>
                <a:off x="1023987" y="5170409"/>
                <a:ext cx="167400" cy="1735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22E9208-45CC-3492-D072-B8701C2DEF2F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015347" y="5161769"/>
                  <a:ext cx="185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E246867-18CD-0A21-9A9C-C80CE73D8BFB}"/>
                    </a:ext>
                  </a:extLst>
                </p14:cNvPr>
                <p14:cNvContentPartPr/>
                <p14:nvPr/>
              </p14:nvContentPartPr>
              <p14:xfrm>
                <a:off x="1060707" y="5236289"/>
                <a:ext cx="120240" cy="180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E246867-18CD-0A21-9A9C-C80CE73D8BFB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51707" y="5227289"/>
                  <a:ext cx="1378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14EEBC6F-8EEF-13B0-BA29-C80CC806F8A3}"/>
                    </a:ext>
                  </a:extLst>
                </p14:cNvPr>
                <p14:cNvContentPartPr/>
                <p14:nvPr/>
              </p14:nvContentPartPr>
              <p14:xfrm>
                <a:off x="1246827" y="5035049"/>
                <a:ext cx="360" cy="846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14EEBC6F-8EEF-13B0-BA29-C80CC806F8A3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237827" y="5026409"/>
                  <a:ext cx="18000" cy="10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CB07723F-4877-F90C-1A2D-26252019AD42}"/>
              </a:ext>
            </a:extLst>
          </p:cNvPr>
          <p:cNvGrpSpPr/>
          <p:nvPr/>
        </p:nvGrpSpPr>
        <p:grpSpPr>
          <a:xfrm>
            <a:off x="2339427" y="5043689"/>
            <a:ext cx="624600" cy="298800"/>
            <a:chOff x="2339427" y="5043689"/>
            <a:chExt cx="624600" cy="29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0F2D4C7-2801-424A-FB4C-B9244E1C0E43}"/>
                    </a:ext>
                  </a:extLst>
                </p14:cNvPr>
                <p14:cNvContentPartPr/>
                <p14:nvPr/>
              </p14:nvContentPartPr>
              <p14:xfrm>
                <a:off x="2339427" y="5144849"/>
                <a:ext cx="171720" cy="1868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0F2D4C7-2801-424A-FB4C-B9244E1C0E43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330787" y="5135849"/>
                  <a:ext cx="1893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AE8D0583-29E7-1555-71CD-2075599E7059}"/>
                    </a:ext>
                  </a:extLst>
                </p14:cNvPr>
                <p14:cNvContentPartPr/>
                <p14:nvPr/>
              </p14:nvContentPartPr>
              <p14:xfrm>
                <a:off x="2357787" y="5194889"/>
                <a:ext cx="170640" cy="288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E8D0583-29E7-1555-71CD-2075599E7059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348787" y="5186249"/>
                  <a:ext cx="1882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C453B4A-35EF-7FCB-BB21-963179EF032F}"/>
                    </a:ext>
                  </a:extLst>
                </p14:cNvPr>
                <p14:cNvContentPartPr/>
                <p14:nvPr/>
              </p14:nvContentPartPr>
              <p14:xfrm>
                <a:off x="2819667" y="5163209"/>
                <a:ext cx="109080" cy="1792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C453B4A-35EF-7FCB-BB21-963179EF032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810667" y="5154209"/>
                  <a:ext cx="12672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8B7FC449-7817-1D6F-8B41-55C4E02F1AEA}"/>
                    </a:ext>
                  </a:extLst>
                </p14:cNvPr>
                <p14:cNvContentPartPr/>
                <p14:nvPr/>
              </p14:nvContentPartPr>
              <p14:xfrm>
                <a:off x="2801307" y="5228369"/>
                <a:ext cx="113040" cy="241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8B7FC449-7817-1D6F-8B41-55C4E02F1AEA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792667" y="5219369"/>
                  <a:ext cx="130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0FB2BA49-F796-FBE4-EF72-D4FC190CA601}"/>
                    </a:ext>
                  </a:extLst>
                </p14:cNvPr>
                <p14:cNvContentPartPr/>
                <p14:nvPr/>
              </p14:nvContentPartPr>
              <p14:xfrm>
                <a:off x="2960787" y="5043689"/>
                <a:ext cx="3240" cy="752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0FB2BA49-F796-FBE4-EF72-D4FC190CA601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2952147" y="5035049"/>
                  <a:ext cx="20880" cy="9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E748E352-E545-570A-D395-4300BBCFFECA}"/>
              </a:ext>
            </a:extLst>
          </p:cNvPr>
          <p:cNvGrpSpPr/>
          <p:nvPr/>
        </p:nvGrpSpPr>
        <p:grpSpPr>
          <a:xfrm>
            <a:off x="3898947" y="5157449"/>
            <a:ext cx="80280" cy="122760"/>
            <a:chOff x="3898947" y="5157449"/>
            <a:chExt cx="80280" cy="12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61A4DB9B-BF38-641C-FF1F-020D5795E41B}"/>
                    </a:ext>
                  </a:extLst>
                </p14:cNvPr>
                <p14:cNvContentPartPr/>
                <p14:nvPr/>
              </p14:nvContentPartPr>
              <p14:xfrm>
                <a:off x="3898947" y="5197409"/>
                <a:ext cx="80280" cy="709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61A4DB9B-BF38-641C-FF1F-020D5795E41B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3890307" y="5188409"/>
                  <a:ext cx="9792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B5E104CF-15A1-08C6-592C-45281F2AE246}"/>
                    </a:ext>
                  </a:extLst>
                </p14:cNvPr>
                <p14:cNvContentPartPr/>
                <p14:nvPr/>
              </p14:nvContentPartPr>
              <p14:xfrm>
                <a:off x="3936027" y="5157449"/>
                <a:ext cx="36720" cy="1227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B5E104CF-15A1-08C6-592C-45281F2AE24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3927387" y="5148809"/>
                  <a:ext cx="54360" cy="14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F3026AC-735C-F02F-85BB-E644308050FA}"/>
              </a:ext>
            </a:extLst>
          </p:cNvPr>
          <p:cNvGrpSpPr/>
          <p:nvPr/>
        </p:nvGrpSpPr>
        <p:grpSpPr>
          <a:xfrm>
            <a:off x="4230867" y="4781609"/>
            <a:ext cx="337680" cy="522000"/>
            <a:chOff x="4230867" y="4781609"/>
            <a:chExt cx="337680" cy="52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A6AB2DE-3DA8-0B5F-9CF5-E9D31DD1CBD1}"/>
                    </a:ext>
                  </a:extLst>
                </p14:cNvPr>
                <p14:cNvContentPartPr/>
                <p14:nvPr/>
              </p14:nvContentPartPr>
              <p14:xfrm>
                <a:off x="4250667" y="5143409"/>
                <a:ext cx="120240" cy="1022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A6AB2DE-3DA8-0B5F-9CF5-E9D31DD1CBD1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4242027" y="5134409"/>
                  <a:ext cx="1378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624FFEF6-8088-9442-7FBE-3CA6AD038CC5}"/>
                    </a:ext>
                  </a:extLst>
                </p14:cNvPr>
                <p14:cNvContentPartPr/>
                <p14:nvPr/>
              </p14:nvContentPartPr>
              <p14:xfrm>
                <a:off x="4230867" y="5153849"/>
                <a:ext cx="111600" cy="1497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624FFEF6-8088-9442-7FBE-3CA6AD038CC5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4222227" y="5144849"/>
                  <a:ext cx="1292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1564DCB-6FC8-E507-2B64-168579C9F006}"/>
                    </a:ext>
                  </a:extLst>
                </p14:cNvPr>
                <p14:cNvContentPartPr/>
                <p14:nvPr/>
              </p14:nvContentPartPr>
              <p14:xfrm>
                <a:off x="4432827" y="5098409"/>
                <a:ext cx="3240" cy="734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1564DCB-6FC8-E507-2B64-168579C9F006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4424187" y="5089769"/>
                  <a:ext cx="208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DD2B50F-E1D5-DC79-AAEE-709F7CAA9C6E}"/>
                    </a:ext>
                  </a:extLst>
                </p14:cNvPr>
                <p14:cNvContentPartPr/>
                <p14:nvPr/>
              </p14:nvContentPartPr>
              <p14:xfrm>
                <a:off x="4422387" y="4781609"/>
                <a:ext cx="146160" cy="4194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DD2B50F-E1D5-DC79-AAEE-709F7CAA9C6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4413747" y="4772969"/>
                  <a:ext cx="163800" cy="43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399A1120-D394-E696-5C15-151BF6459500}"/>
              </a:ext>
            </a:extLst>
          </p:cNvPr>
          <p:cNvGrpSpPr/>
          <p:nvPr/>
        </p:nvGrpSpPr>
        <p:grpSpPr>
          <a:xfrm>
            <a:off x="6782187" y="3816809"/>
            <a:ext cx="169560" cy="262080"/>
            <a:chOff x="6782187" y="3816809"/>
            <a:chExt cx="169560" cy="26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E1A040D-2E1C-F570-37D9-E03D745F2B25}"/>
                    </a:ext>
                  </a:extLst>
                </p14:cNvPr>
                <p14:cNvContentPartPr/>
                <p14:nvPr/>
              </p14:nvContentPartPr>
              <p14:xfrm>
                <a:off x="6782187" y="3965849"/>
                <a:ext cx="125280" cy="1090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E1A040D-2E1C-F570-37D9-E03D745F2B25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6773187" y="3957209"/>
                  <a:ext cx="1429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0CCDBC09-7B0D-0BCE-E732-0EA220EF8B4E}"/>
                    </a:ext>
                  </a:extLst>
                </p14:cNvPr>
                <p14:cNvContentPartPr/>
                <p14:nvPr/>
              </p14:nvContentPartPr>
              <p14:xfrm>
                <a:off x="6807747" y="3915449"/>
                <a:ext cx="74520" cy="1634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0CCDBC09-7B0D-0BCE-E732-0EA220EF8B4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799107" y="3906809"/>
                  <a:ext cx="921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66D9145-EE09-5448-945F-89328FC1A7F1}"/>
                    </a:ext>
                  </a:extLst>
                </p14:cNvPr>
                <p14:cNvContentPartPr/>
                <p14:nvPr/>
              </p14:nvContentPartPr>
              <p14:xfrm>
                <a:off x="6951387" y="3816809"/>
                <a:ext cx="360" cy="871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66D9145-EE09-5448-945F-89328FC1A7F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942747" y="3807809"/>
                  <a:ext cx="18000" cy="10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06A3ED2-BCF7-B481-EB3C-812CFF3B1B31}"/>
              </a:ext>
            </a:extLst>
          </p:cNvPr>
          <p:cNvGrpSpPr/>
          <p:nvPr/>
        </p:nvGrpSpPr>
        <p:grpSpPr>
          <a:xfrm>
            <a:off x="7962987" y="3818249"/>
            <a:ext cx="212400" cy="222120"/>
            <a:chOff x="7962987" y="3818249"/>
            <a:chExt cx="212400" cy="22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A0E055F6-EC19-0A89-7349-4429C09E9521}"/>
                    </a:ext>
                  </a:extLst>
                </p14:cNvPr>
                <p14:cNvContentPartPr/>
                <p14:nvPr/>
              </p14:nvContentPartPr>
              <p14:xfrm>
                <a:off x="7962987" y="3916529"/>
                <a:ext cx="112320" cy="1238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A0E055F6-EC19-0A89-7349-4429C09E9521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953987" y="3907889"/>
                  <a:ext cx="1299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C1362EB-C19E-029E-FC9C-DFA83D978774}"/>
                    </a:ext>
                  </a:extLst>
                </p14:cNvPr>
                <p14:cNvContentPartPr/>
                <p14:nvPr/>
              </p14:nvContentPartPr>
              <p14:xfrm>
                <a:off x="7978467" y="3923369"/>
                <a:ext cx="133920" cy="770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C1362EB-C19E-029E-FC9C-DFA83D978774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969827" y="3914729"/>
                  <a:ext cx="1515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4065FC4-C47F-2B7A-883B-76DDED695A0B}"/>
                    </a:ext>
                  </a:extLst>
                </p14:cNvPr>
                <p14:cNvContentPartPr/>
                <p14:nvPr/>
              </p14:nvContentPartPr>
              <p14:xfrm>
                <a:off x="8168547" y="3818249"/>
                <a:ext cx="6840" cy="907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4065FC4-C47F-2B7A-883B-76DDED695A0B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159907" y="3809249"/>
                  <a:ext cx="2448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24A533C8-3EA0-838D-8E77-05DE37F51F7E}"/>
              </a:ext>
            </a:extLst>
          </p:cNvPr>
          <p:cNvGrpSpPr/>
          <p:nvPr/>
        </p:nvGrpSpPr>
        <p:grpSpPr>
          <a:xfrm>
            <a:off x="7158747" y="4385969"/>
            <a:ext cx="225360" cy="146880"/>
            <a:chOff x="7158747" y="4385969"/>
            <a:chExt cx="225360" cy="14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0D1F7C6-D954-C0CC-0826-0EC2BBEA8A39}"/>
                    </a:ext>
                  </a:extLst>
                </p14:cNvPr>
                <p14:cNvContentPartPr/>
                <p14:nvPr/>
              </p14:nvContentPartPr>
              <p14:xfrm>
                <a:off x="7158747" y="4385969"/>
                <a:ext cx="172080" cy="1468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0D1F7C6-D954-C0CC-0826-0EC2BBEA8A39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149747" y="4377329"/>
                  <a:ext cx="1897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9B1928E3-3A91-4079-07E3-3CF8FFB81A40}"/>
                    </a:ext>
                  </a:extLst>
                </p14:cNvPr>
                <p14:cNvContentPartPr/>
                <p14:nvPr/>
              </p14:nvContentPartPr>
              <p14:xfrm>
                <a:off x="7209147" y="4468409"/>
                <a:ext cx="174960" cy="234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9B1928E3-3A91-4079-07E3-3CF8FFB81A4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200147" y="4459769"/>
                  <a:ext cx="19260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E535391B-AF6F-10DA-032A-7A9C48E29E05}"/>
                  </a:ext>
                </a:extLst>
              </p14:cNvPr>
              <p14:cNvContentPartPr/>
              <p14:nvPr/>
            </p14:nvContentPartPr>
            <p14:xfrm>
              <a:off x="7686867" y="4270409"/>
              <a:ext cx="42120" cy="8964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E535391B-AF6F-10DA-032A-7A9C48E29E05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7678227" y="4261769"/>
                <a:ext cx="59760" cy="10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8" name="Group 227">
            <a:extLst>
              <a:ext uri="{FF2B5EF4-FFF2-40B4-BE49-F238E27FC236}">
                <a16:creationId xmlns:a16="http://schemas.microsoft.com/office/drawing/2014/main" id="{70949501-8BEF-6FCB-8649-1196EA5A05AE}"/>
              </a:ext>
            </a:extLst>
          </p:cNvPr>
          <p:cNvGrpSpPr/>
          <p:nvPr/>
        </p:nvGrpSpPr>
        <p:grpSpPr>
          <a:xfrm>
            <a:off x="7279347" y="4784129"/>
            <a:ext cx="582840" cy="538560"/>
            <a:chOff x="7279347" y="4784129"/>
            <a:chExt cx="582840" cy="53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FD4E8AEE-FA19-1ABB-AC33-AEB034B3F779}"/>
                    </a:ext>
                  </a:extLst>
                </p14:cNvPr>
                <p14:cNvContentPartPr/>
                <p14:nvPr/>
              </p14:nvContentPartPr>
              <p14:xfrm>
                <a:off x="7279347" y="5048009"/>
                <a:ext cx="115560" cy="151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FD4E8AEE-FA19-1ABB-AC33-AEB034B3F779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270347" y="5039009"/>
                  <a:ext cx="1332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93B0F3F5-D736-C555-3025-20FA9500E202}"/>
                    </a:ext>
                  </a:extLst>
                </p14:cNvPr>
                <p14:cNvContentPartPr/>
                <p14:nvPr/>
              </p14:nvContentPartPr>
              <p14:xfrm>
                <a:off x="7283667" y="5119649"/>
                <a:ext cx="116280" cy="248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93B0F3F5-D736-C555-3025-20FA9500E202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275027" y="5111009"/>
                  <a:ext cx="1339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A607A38-4EC7-7D82-2D57-25DB9C92D877}"/>
                    </a:ext>
                  </a:extLst>
                </p14:cNvPr>
                <p14:cNvContentPartPr/>
                <p14:nvPr/>
              </p14:nvContentPartPr>
              <p14:xfrm>
                <a:off x="7549707" y="5090849"/>
                <a:ext cx="93600" cy="13788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A607A38-4EC7-7D82-2D57-25DB9C92D87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540707" y="5082209"/>
                  <a:ext cx="1112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2627C293-F49C-9DEC-6EA3-21D76D7ECFFD}"/>
                    </a:ext>
                  </a:extLst>
                </p14:cNvPr>
                <p14:cNvContentPartPr/>
                <p14:nvPr/>
              </p14:nvContentPartPr>
              <p14:xfrm>
                <a:off x="7519107" y="5152049"/>
                <a:ext cx="145440" cy="50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2627C293-F49C-9DEC-6EA3-21D76D7ECFFD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7510107" y="5143409"/>
                  <a:ext cx="1630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5B97364E-21B5-3BE5-597A-6F4D6FB3C0A5}"/>
                    </a:ext>
                  </a:extLst>
                </p14:cNvPr>
                <p14:cNvContentPartPr/>
                <p14:nvPr/>
              </p14:nvContentPartPr>
              <p14:xfrm>
                <a:off x="7741227" y="5043329"/>
                <a:ext cx="13320" cy="914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5B97364E-21B5-3BE5-597A-6F4D6FB3C0A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7732587" y="5034689"/>
                  <a:ext cx="309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9C07D564-0238-93BF-B17C-81186B957086}"/>
                    </a:ext>
                  </a:extLst>
                </p14:cNvPr>
                <p14:cNvContentPartPr/>
                <p14:nvPr/>
              </p14:nvContentPartPr>
              <p14:xfrm>
                <a:off x="7740867" y="4784849"/>
                <a:ext cx="121320" cy="5378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9C07D564-0238-93BF-B17C-81186B957086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7732227" y="4776209"/>
                  <a:ext cx="13896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D08F87A-2A7C-BCAA-F6A0-46B54C5B92F9}"/>
                    </a:ext>
                  </a:extLst>
                </p14:cNvPr>
                <p14:cNvContentPartPr/>
                <p14:nvPr/>
              </p14:nvContentPartPr>
              <p14:xfrm>
                <a:off x="7722507" y="4784129"/>
                <a:ext cx="360" cy="9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D08F87A-2A7C-BCAA-F6A0-46B54C5B92F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713507" y="4775489"/>
                  <a:ext cx="18000" cy="27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29" name="Audio 228">
            <a:hlinkClick r:id="" action="ppaction://media"/>
            <a:extLst>
              <a:ext uri="{FF2B5EF4-FFF2-40B4-BE49-F238E27FC236}">
                <a16:creationId xmlns:a16="http://schemas.microsoft.com/office/drawing/2014/main" id="{44CC9475-612F-3FBC-A554-50C5E8B71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3008"/>
    </mc:Choice>
    <mc:Fallback xmlns="">
      <p:transition advClick="0" advTm="63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creen Shot 2016-04-06 at 1.32.05 PM.png">
            <a:extLst>
              <a:ext uri="{FF2B5EF4-FFF2-40B4-BE49-F238E27FC236}">
                <a16:creationId xmlns:a16="http://schemas.microsoft.com/office/drawing/2014/main" id="{36A4431B-60A1-D2AC-CF40-39E9DC6FA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6324600" cy="488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E317BC-7E77-5712-FC31-47511A3B0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7893"/>
    </mc:Choice>
    <mc:Fallback xmlns="">
      <p:transition advClick="0" advTm="4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B5619F6-46DE-118E-0501-8C07DE7C8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01189"/>
            <a:ext cx="8776387" cy="46604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CD2F77-DF43-4D19-5A5F-55CB850F9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5290"/>
    </mc:Choice>
    <mc:Fallback xmlns="">
      <p:transition advClick="0" advTm="2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3">
            <a:extLst>
              <a:ext uri="{FF2B5EF4-FFF2-40B4-BE49-F238E27FC236}">
                <a16:creationId xmlns:a16="http://schemas.microsoft.com/office/drawing/2014/main" id="{9F84C480-E11E-1CFC-83F5-3E0241F5B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80" y="1485900"/>
            <a:ext cx="7023076" cy="349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Entanglement is real</a:t>
            </a:r>
          </a:p>
          <a:p>
            <a:pPr eaLnBrk="1" hangingPunct="1"/>
            <a:endParaRPr lang="en-US" altLang="en-US" sz="270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Electrons are in superposition</a:t>
            </a:r>
          </a:p>
          <a:p>
            <a:pPr eaLnBrk="1" hangingPunct="1"/>
            <a:endParaRPr lang="en-US" altLang="en-US" sz="2700">
              <a:solidFill>
                <a:srgbClr val="0000FF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 classical measurement decouples</a:t>
            </a:r>
          </a:p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them by entangling with an apparatus.</a:t>
            </a:r>
          </a:p>
          <a:p>
            <a:pPr eaLnBrk="1" hangingPunct="1"/>
            <a:r>
              <a:rPr lang="en-US" altLang="en-US" sz="270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Decoherence kills phase information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0F32DB-1756-C616-89B4-2A1B5AA5B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937"/>
    </mc:Choice>
    <mc:Fallback xmlns="">
      <p:transition advClick="0" advTm="33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66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Next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62701" y="733502"/>
            <a:ext cx="8493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chemeClr val="bg1"/>
                </a:solidFill>
              </a:rPr>
              <a:t>How to use entanglement for quantum computing?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B97C1-1847-8865-8E45-35AF88378E95}"/>
              </a:ext>
            </a:extLst>
          </p:cNvPr>
          <p:cNvSpPr txBox="1"/>
          <p:nvPr/>
        </p:nvSpPr>
        <p:spPr>
          <a:xfrm>
            <a:off x="569887" y="3158022"/>
            <a:ext cx="2850460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Grover Search </a:t>
            </a:r>
          </a:p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And Shor Factorizing (143)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17816D-1446-0FD8-D50E-23E71D280AC1}"/>
              </a:ext>
            </a:extLst>
          </p:cNvPr>
          <p:cNvSpPr txBox="1"/>
          <p:nvPr/>
        </p:nvSpPr>
        <p:spPr>
          <a:xfrm>
            <a:off x="4361532" y="5021099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QC circuit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7B711C-3B2C-A83B-D13F-A5F7AC1AB5C0}"/>
              </a:ext>
            </a:extLst>
          </p:cNvPr>
          <p:cNvSpPr txBox="1"/>
          <p:nvPr/>
        </p:nvSpPr>
        <p:spPr>
          <a:xfrm>
            <a:off x="2625670" y="6163825"/>
            <a:ext cx="2400016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Quantum Cryptography</a:t>
            </a:r>
          </a:p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and Key distribution</a:t>
            </a:r>
          </a:p>
        </p:txBody>
      </p:sp>
      <p:pic>
        <p:nvPicPr>
          <p:cNvPr id="4" name="Picture 3" descr="shor.jpg">
            <a:extLst>
              <a:ext uri="{FF2B5EF4-FFF2-40B4-BE49-F238E27FC236}">
                <a16:creationId xmlns:a16="http://schemas.microsoft.com/office/drawing/2014/main" id="{2B5AE31B-6161-E30F-0492-DC4A9DED1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09629"/>
            <a:ext cx="2171700" cy="1628775"/>
          </a:xfrm>
          <a:prstGeom prst="rect">
            <a:avLst/>
          </a:prstGeom>
        </p:spPr>
      </p:pic>
      <p:pic>
        <p:nvPicPr>
          <p:cNvPr id="11" name="Picture 10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1329223A-8C1B-9D2E-B774-E18C4DB1F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22" y="1442189"/>
            <a:ext cx="3429000" cy="1942415"/>
          </a:xfrm>
          <a:prstGeom prst="rect">
            <a:avLst/>
          </a:prstGeom>
        </p:spPr>
      </p:pic>
      <p:pic>
        <p:nvPicPr>
          <p:cNvPr id="1026" name="Picture 2" descr="Quantum Key Distribution - QKD">
            <a:extLst>
              <a:ext uri="{FF2B5EF4-FFF2-40B4-BE49-F238E27FC236}">
                <a16:creationId xmlns:a16="http://schemas.microsoft.com/office/drawing/2014/main" id="{7CB5F2B0-E4B6-A544-5DFE-8230E1A4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89" y="4199480"/>
            <a:ext cx="48387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E2BC7C-B13B-AA17-96C4-8E2066E5FBF4}"/>
              </a:ext>
            </a:extLst>
          </p:cNvPr>
          <p:cNvSpPr txBox="1"/>
          <p:nvPr/>
        </p:nvSpPr>
        <p:spPr>
          <a:xfrm>
            <a:off x="5757522" y="3497381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FF00"/>
                </a:solidFill>
              </a:rPr>
              <a:t>Quantum Circuit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EE0B9B0-EB47-1B9A-371D-37915359F7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866"/>
    </mc:Choice>
    <mc:Fallback xmlns="">
      <p:transition advTm="3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973722" y="4324"/>
            <a:ext cx="543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Quantum Statistical Mechanics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09049E8-BF3B-9EF5-818A-7B61FD116DD5}"/>
              </a:ext>
            </a:extLst>
          </p:cNvPr>
          <p:cNvGrpSpPr/>
          <p:nvPr/>
        </p:nvGrpSpPr>
        <p:grpSpPr>
          <a:xfrm>
            <a:off x="1777439" y="1031430"/>
            <a:ext cx="204120" cy="540000"/>
            <a:chOff x="1741043" y="830560"/>
            <a:chExt cx="204120" cy="54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51E5C9-3433-EA96-F01A-3D5FDAD34AEE}"/>
                    </a:ext>
                  </a:extLst>
                </p14:cNvPr>
                <p14:cNvContentPartPr/>
                <p14:nvPr/>
              </p14:nvContentPartPr>
              <p14:xfrm>
                <a:off x="1741043" y="830560"/>
                <a:ext cx="360" cy="540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51E5C9-3433-EA96-F01A-3D5FDAD34AE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32043" y="821920"/>
                  <a:ext cx="1800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4C1C2BC-104F-B80E-8B79-C9A2DA0FF378}"/>
                    </a:ext>
                  </a:extLst>
                </p14:cNvPr>
                <p14:cNvContentPartPr/>
                <p14:nvPr/>
              </p14:nvContentPartPr>
              <p14:xfrm>
                <a:off x="1741043" y="1119640"/>
                <a:ext cx="198720" cy="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4C1C2BC-104F-B80E-8B79-C9A2DA0FF3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32043" y="1110640"/>
                  <a:ext cx="2163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E2D2491-0DB0-1BCB-D436-80F520D6CDE5}"/>
                    </a:ext>
                  </a:extLst>
                </p14:cNvPr>
                <p14:cNvContentPartPr/>
                <p14:nvPr/>
              </p14:nvContentPartPr>
              <p14:xfrm>
                <a:off x="1944803" y="898240"/>
                <a:ext cx="360" cy="440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E2D2491-0DB0-1BCB-D436-80F520D6CDE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35803" y="889240"/>
                  <a:ext cx="18000" cy="45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461DC9F-C4D2-1A76-B799-296EBC4890CD}"/>
                  </a:ext>
                </a:extLst>
              </p14:cNvPr>
              <p14:cNvContentPartPr/>
              <p14:nvPr/>
            </p14:nvContentPartPr>
            <p14:xfrm>
              <a:off x="2249399" y="1222590"/>
              <a:ext cx="14400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461DC9F-C4D2-1A76-B799-296EBC4890C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0759" y="1213950"/>
                <a:ext cx="1616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A15DB3A-3E3D-3802-00DA-0277F31C9A90}"/>
                  </a:ext>
                </a:extLst>
              </p14:cNvPr>
              <p14:cNvContentPartPr/>
              <p14:nvPr/>
            </p14:nvContentPartPr>
            <p14:xfrm>
              <a:off x="2251199" y="1350750"/>
              <a:ext cx="2120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A15DB3A-3E3D-3802-00DA-0277F31C9A9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42199" y="1342110"/>
                <a:ext cx="229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28B25E-8685-B9FC-5D95-913B5502A74F}"/>
                  </a:ext>
                </a:extLst>
              </p14:cNvPr>
              <p14:cNvContentPartPr/>
              <p14:nvPr/>
            </p14:nvContentPartPr>
            <p14:xfrm>
              <a:off x="2733599" y="1207830"/>
              <a:ext cx="15840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28B25E-8685-B9FC-5D95-913B5502A74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24959" y="1199190"/>
                <a:ext cx="1760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78013BAC-FCF7-94F5-7043-4F9E96711612}"/>
              </a:ext>
            </a:extLst>
          </p:cNvPr>
          <p:cNvGrpSpPr/>
          <p:nvPr/>
        </p:nvGrpSpPr>
        <p:grpSpPr>
          <a:xfrm>
            <a:off x="3119879" y="869430"/>
            <a:ext cx="1010160" cy="533160"/>
            <a:chOff x="3083483" y="668560"/>
            <a:chExt cx="101016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D23F4EC-86CF-1690-F1CF-E429677C8C3C}"/>
                    </a:ext>
                  </a:extLst>
                </p14:cNvPr>
                <p14:cNvContentPartPr/>
                <p14:nvPr/>
              </p14:nvContentPartPr>
              <p14:xfrm>
                <a:off x="3090323" y="832720"/>
                <a:ext cx="233280" cy="369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D23F4EC-86CF-1690-F1CF-E429677C8C3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81683" y="823720"/>
                  <a:ext cx="2509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5E8C36F-88C6-F8A0-B3F8-6732D7D0C05F}"/>
                    </a:ext>
                  </a:extLst>
                </p14:cNvPr>
                <p14:cNvContentPartPr/>
                <p14:nvPr/>
              </p14:nvContentPartPr>
              <p14:xfrm>
                <a:off x="3083483" y="720400"/>
                <a:ext cx="162360" cy="72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5E8C36F-88C6-F8A0-B3F8-6732D7D0C05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74483" y="711760"/>
                  <a:ext cx="180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4D303A6-9B9C-8851-4279-86D683A1BE49}"/>
                    </a:ext>
                  </a:extLst>
                </p14:cNvPr>
                <p14:cNvContentPartPr/>
                <p14:nvPr/>
              </p14:nvContentPartPr>
              <p14:xfrm>
                <a:off x="3403163" y="1080040"/>
                <a:ext cx="360" cy="2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4D303A6-9B9C-8851-4279-86D683A1BE4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94523" y="1071040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AEA5B1F-D4ED-7761-BD5A-22B810E8C85A}"/>
                    </a:ext>
                  </a:extLst>
                </p14:cNvPr>
                <p14:cNvContentPartPr/>
                <p14:nvPr/>
              </p14:nvContentPartPr>
              <p14:xfrm>
                <a:off x="3512963" y="956920"/>
                <a:ext cx="201600" cy="226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AEA5B1F-D4ED-7761-BD5A-22B810E8C85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04323" y="948280"/>
                  <a:ext cx="2192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1488321-C7A2-829A-A19B-9D10BA4532D9}"/>
                    </a:ext>
                  </a:extLst>
                </p14:cNvPr>
                <p14:cNvContentPartPr/>
                <p14:nvPr/>
              </p14:nvContentPartPr>
              <p14:xfrm>
                <a:off x="3505763" y="754240"/>
                <a:ext cx="177120" cy="82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1488321-C7A2-829A-A19B-9D10BA4532D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96763" y="745600"/>
                  <a:ext cx="1947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0FBFEC1-4A9D-510A-FC79-63FBE37E0FDD}"/>
                    </a:ext>
                  </a:extLst>
                </p14:cNvPr>
                <p14:cNvContentPartPr/>
                <p14:nvPr/>
              </p14:nvContentPartPr>
              <p14:xfrm>
                <a:off x="4005083" y="938920"/>
                <a:ext cx="12960" cy="243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0FBFEC1-4A9D-510A-FC79-63FBE37E0FD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96443" y="930280"/>
                  <a:ext cx="306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E37AC31-5D83-2132-73E9-13217D309340}"/>
                    </a:ext>
                  </a:extLst>
                </p14:cNvPr>
                <p14:cNvContentPartPr/>
                <p14:nvPr/>
              </p14:nvContentPartPr>
              <p14:xfrm>
                <a:off x="3914363" y="1027480"/>
                <a:ext cx="179280" cy="7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E37AC31-5D83-2132-73E9-13217D30934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905723" y="1018480"/>
                  <a:ext cx="1969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E44F587-A8AA-35C3-C61F-07701A2701A7}"/>
                    </a:ext>
                  </a:extLst>
                </p14:cNvPr>
                <p14:cNvContentPartPr/>
                <p14:nvPr/>
              </p14:nvContentPartPr>
              <p14:xfrm>
                <a:off x="3777563" y="668560"/>
                <a:ext cx="73080" cy="21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E44F587-A8AA-35C3-C61F-07701A2701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68923" y="659920"/>
                  <a:ext cx="907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E9F269B-947F-442C-F5B6-AA171F9744E0}"/>
                    </a:ext>
                  </a:extLst>
                </p14:cNvPr>
                <p14:cNvContentPartPr/>
                <p14:nvPr/>
              </p14:nvContentPartPr>
              <p14:xfrm>
                <a:off x="3841643" y="732280"/>
                <a:ext cx="95040" cy="91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9F269B-947F-442C-F5B6-AA171F9744E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32643" y="723640"/>
                  <a:ext cx="1126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9BB5127-D411-2527-8CEE-D85A91519BFB}"/>
                    </a:ext>
                  </a:extLst>
                </p14:cNvPr>
                <p14:cNvContentPartPr/>
                <p14:nvPr/>
              </p14:nvContentPartPr>
              <p14:xfrm>
                <a:off x="3832283" y="748840"/>
                <a:ext cx="93240" cy="118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9BB5127-D411-2527-8CEE-D85A91519B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23283" y="740200"/>
                  <a:ext cx="1108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3C073CC-5BEA-90A8-C8C5-DEF0DED6CC59}"/>
                    </a:ext>
                  </a:extLst>
                </p14:cNvPr>
                <p14:cNvContentPartPr/>
                <p14:nvPr/>
              </p14:nvContentPartPr>
              <p14:xfrm>
                <a:off x="3935603" y="688360"/>
                <a:ext cx="72360" cy="204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3C073CC-5BEA-90A8-C8C5-DEF0DED6CC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26603" y="679360"/>
                  <a:ext cx="90000" cy="22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9BA09D4-3A9E-5BBB-70DF-594BC654B107}"/>
              </a:ext>
            </a:extLst>
          </p:cNvPr>
          <p:cNvGrpSpPr/>
          <p:nvPr/>
        </p:nvGrpSpPr>
        <p:grpSpPr>
          <a:xfrm>
            <a:off x="4344959" y="760710"/>
            <a:ext cx="2234880" cy="874080"/>
            <a:chOff x="4308563" y="559840"/>
            <a:chExt cx="2234880" cy="87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4BDEAB2-42CC-1164-64AB-C7FDDF93BF50}"/>
                    </a:ext>
                  </a:extLst>
                </p14:cNvPr>
                <p14:cNvContentPartPr/>
                <p14:nvPr/>
              </p14:nvContentPartPr>
              <p14:xfrm>
                <a:off x="4375883" y="768280"/>
                <a:ext cx="360" cy="137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BDEAB2-42CC-1164-64AB-C7FDDF93BF5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66883" y="75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2D707B8-048C-AABB-D90F-AA479F1DA1E5}"/>
                    </a:ext>
                  </a:extLst>
                </p14:cNvPr>
                <p14:cNvContentPartPr/>
                <p14:nvPr/>
              </p14:nvContentPartPr>
              <p14:xfrm>
                <a:off x="4308563" y="975280"/>
                <a:ext cx="195480" cy="2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2D707B8-048C-AABB-D90F-AA479F1DA1E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99563" y="966640"/>
                  <a:ext cx="213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E3386CA-9B8F-E348-2BB9-84BCB753CF3F}"/>
                    </a:ext>
                  </a:extLst>
                </p14:cNvPr>
                <p14:cNvContentPartPr/>
                <p14:nvPr/>
              </p14:nvContentPartPr>
              <p14:xfrm>
                <a:off x="4369763" y="1136560"/>
                <a:ext cx="140040" cy="210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E3386CA-9B8F-E348-2BB9-84BCB753CF3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60763" y="1127920"/>
                  <a:ext cx="1576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9B9047C-A70E-7126-A6B2-3C596CF9E474}"/>
                    </a:ext>
                  </a:extLst>
                </p14:cNvPr>
                <p14:cNvContentPartPr/>
                <p14:nvPr/>
              </p14:nvContentPartPr>
              <p14:xfrm>
                <a:off x="4329803" y="1136560"/>
                <a:ext cx="231120" cy="297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9B9047C-A70E-7126-A6B2-3C596CF9E47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321163" y="1127560"/>
                  <a:ext cx="2487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D07257D-FC05-E883-6C34-29D6296094D8}"/>
                    </a:ext>
                  </a:extLst>
                </p14:cNvPr>
                <p14:cNvContentPartPr/>
                <p14:nvPr/>
              </p14:nvContentPartPr>
              <p14:xfrm>
                <a:off x="4673963" y="912280"/>
                <a:ext cx="181800" cy="201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D07257D-FC05-E883-6C34-29D6296094D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64963" y="903640"/>
                  <a:ext cx="1994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71E1228-9D17-4456-DAF2-C727FD1C18C3}"/>
                    </a:ext>
                  </a:extLst>
                </p14:cNvPr>
                <p14:cNvContentPartPr/>
                <p14:nvPr/>
              </p14:nvContentPartPr>
              <p14:xfrm>
                <a:off x="4874843" y="744880"/>
                <a:ext cx="109800" cy="100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71E1228-9D17-4456-DAF2-C727FD1C18C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66203" y="735880"/>
                  <a:ext cx="1274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C52D93C-0F0E-0AC2-D432-122913D3A2FD}"/>
                    </a:ext>
                  </a:extLst>
                </p14:cNvPr>
                <p14:cNvContentPartPr/>
                <p14:nvPr/>
              </p14:nvContentPartPr>
              <p14:xfrm>
                <a:off x="4925243" y="758920"/>
                <a:ext cx="2880" cy="171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C52D93C-0F0E-0AC2-D432-122913D3A2F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916243" y="750280"/>
                  <a:ext cx="205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DB40D28-8580-4486-EF27-B65817B1A74F}"/>
                    </a:ext>
                  </a:extLst>
                </p14:cNvPr>
                <p14:cNvContentPartPr/>
                <p14:nvPr/>
              </p14:nvContentPartPr>
              <p14:xfrm>
                <a:off x="4978163" y="847840"/>
                <a:ext cx="99000" cy="3672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DB40D28-8580-4486-EF27-B65817B1A74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69523" y="839200"/>
                  <a:ext cx="11664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AA3F543-7621-5694-E921-6D77C0646A9E}"/>
                    </a:ext>
                  </a:extLst>
                </p14:cNvPr>
                <p14:cNvContentPartPr/>
                <p14:nvPr/>
              </p14:nvContentPartPr>
              <p14:xfrm>
                <a:off x="5079323" y="1006240"/>
                <a:ext cx="94680" cy="104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AA3F543-7621-5694-E921-6D77C0646A9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70683" y="997240"/>
                  <a:ext cx="1123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9D2ADF2-32A3-42A2-7EEE-9D773BCFF62E}"/>
                    </a:ext>
                  </a:extLst>
                </p14:cNvPr>
                <p14:cNvContentPartPr/>
                <p14:nvPr/>
              </p14:nvContentPartPr>
              <p14:xfrm>
                <a:off x="5095523" y="997600"/>
                <a:ext cx="67320" cy="155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9D2ADF2-32A3-42A2-7EEE-9D773BCFF62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86523" y="988960"/>
                  <a:ext cx="849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A47CCF4-5775-F590-00C2-C5806A101816}"/>
                    </a:ext>
                  </a:extLst>
                </p14:cNvPr>
                <p14:cNvContentPartPr/>
                <p14:nvPr/>
              </p14:nvContentPartPr>
              <p14:xfrm>
                <a:off x="5207123" y="824440"/>
                <a:ext cx="114840" cy="356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A47CCF4-5775-F590-00C2-C5806A10181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98123" y="815440"/>
                  <a:ext cx="1324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923405D-FEF3-432C-2A3F-AF3B4C19B548}"/>
                    </a:ext>
                  </a:extLst>
                </p14:cNvPr>
                <p14:cNvContentPartPr/>
                <p14:nvPr/>
              </p14:nvContentPartPr>
              <p14:xfrm>
                <a:off x="4552283" y="706720"/>
                <a:ext cx="175680" cy="64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923405D-FEF3-432C-2A3F-AF3B4C19B54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543643" y="698080"/>
                  <a:ext cx="193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C639A53-923C-207B-7DB1-930AC905C4CC}"/>
                    </a:ext>
                  </a:extLst>
                </p14:cNvPr>
                <p14:cNvContentPartPr/>
                <p14:nvPr/>
              </p14:nvContentPartPr>
              <p14:xfrm>
                <a:off x="5533643" y="839920"/>
                <a:ext cx="228960" cy="7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C639A53-923C-207B-7DB1-930AC905C4C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24643" y="830920"/>
                  <a:ext cx="2466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307E9FA-B083-BA1D-DAFF-D9295332BE50}"/>
                    </a:ext>
                  </a:extLst>
                </p14:cNvPr>
                <p14:cNvContentPartPr/>
                <p14:nvPr/>
              </p14:nvContentPartPr>
              <p14:xfrm>
                <a:off x="5501963" y="842800"/>
                <a:ext cx="153000" cy="282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307E9FA-B083-BA1D-DAFF-D9295332BE5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93323" y="833800"/>
                  <a:ext cx="1706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00B37EC-C1CB-D851-AAF7-D472B8235802}"/>
                    </a:ext>
                  </a:extLst>
                </p14:cNvPr>
                <p14:cNvContentPartPr/>
                <p14:nvPr/>
              </p14:nvContentPartPr>
              <p14:xfrm>
                <a:off x="5473523" y="559840"/>
                <a:ext cx="88920" cy="163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00B37EC-C1CB-D851-AAF7-D472B823580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464523" y="550840"/>
                  <a:ext cx="1065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9C01523-2086-A06F-3822-A5E82F4F8B97}"/>
                    </a:ext>
                  </a:extLst>
                </p14:cNvPr>
                <p14:cNvContentPartPr/>
                <p14:nvPr/>
              </p14:nvContentPartPr>
              <p14:xfrm>
                <a:off x="5521763" y="644080"/>
                <a:ext cx="24552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9C01523-2086-A06F-3822-A5E82F4F8B9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12763" y="635440"/>
                  <a:ext cx="26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479BE96-4A2D-6B9C-176D-D6937B1B64B8}"/>
                    </a:ext>
                  </a:extLst>
                </p14:cNvPr>
                <p14:cNvContentPartPr/>
                <p14:nvPr/>
              </p14:nvContentPartPr>
              <p14:xfrm>
                <a:off x="5724803" y="586480"/>
                <a:ext cx="98280" cy="144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479BE96-4A2D-6B9C-176D-D6937B1B64B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16163" y="577840"/>
                  <a:ext cx="1159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85C6F81-FC6D-91AB-9C4F-8194B3F63B5B}"/>
                    </a:ext>
                  </a:extLst>
                </p14:cNvPr>
                <p14:cNvContentPartPr/>
                <p14:nvPr/>
              </p14:nvContentPartPr>
              <p14:xfrm>
                <a:off x="5927123" y="901840"/>
                <a:ext cx="210600" cy="209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85C6F81-FC6D-91AB-9C4F-8194B3F63B5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18123" y="893200"/>
                  <a:ext cx="2282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FD7CB56-1F74-F4A0-EF36-F9F741B6A744}"/>
                    </a:ext>
                  </a:extLst>
                </p14:cNvPr>
                <p14:cNvContentPartPr/>
                <p14:nvPr/>
              </p14:nvContentPartPr>
              <p14:xfrm>
                <a:off x="5963843" y="681160"/>
                <a:ext cx="113760" cy="88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FD7CB56-1F74-F4A0-EF36-F9F741B6A74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54843" y="672520"/>
                  <a:ext cx="131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3D093AE-D3BA-BD87-5AEC-73B732507F57}"/>
                    </a:ext>
                  </a:extLst>
                </p14:cNvPr>
                <p14:cNvContentPartPr/>
                <p14:nvPr/>
              </p14:nvContentPartPr>
              <p14:xfrm>
                <a:off x="6214763" y="813280"/>
                <a:ext cx="92880" cy="4150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3D093AE-D3BA-BD87-5AEC-73B732507F5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06123" y="804640"/>
                  <a:ext cx="11052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B549BB2-CEC5-CBC2-750B-B1EB8FDB15DF}"/>
                    </a:ext>
                  </a:extLst>
                </p14:cNvPr>
                <p14:cNvContentPartPr/>
                <p14:nvPr/>
              </p14:nvContentPartPr>
              <p14:xfrm>
                <a:off x="6307283" y="978880"/>
                <a:ext cx="99720" cy="74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B549BB2-CEC5-CBC2-750B-B1EB8FDB15D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98643" y="970240"/>
                  <a:ext cx="1173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5440E75-CCD1-8D2E-5932-BB92A121C319}"/>
                    </a:ext>
                  </a:extLst>
                </p14:cNvPr>
                <p14:cNvContentPartPr/>
                <p14:nvPr/>
              </p14:nvContentPartPr>
              <p14:xfrm>
                <a:off x="6325283" y="965920"/>
                <a:ext cx="58320" cy="106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5440E75-CCD1-8D2E-5932-BB92A121C31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316643" y="956920"/>
                  <a:ext cx="759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492024A-2793-F45E-F1CD-BB43CC24D93B}"/>
                    </a:ext>
                  </a:extLst>
                </p14:cNvPr>
                <p14:cNvContentPartPr/>
                <p14:nvPr/>
              </p14:nvContentPartPr>
              <p14:xfrm>
                <a:off x="6432923" y="905800"/>
                <a:ext cx="110520" cy="310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492024A-2793-F45E-F1CD-BB43CC24D93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424283" y="896800"/>
                  <a:ext cx="128160" cy="32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073D66C-393C-B062-A10C-932D5E178ABE}"/>
              </a:ext>
            </a:extLst>
          </p:cNvPr>
          <p:cNvGrpSpPr/>
          <p:nvPr/>
        </p:nvGrpSpPr>
        <p:grpSpPr>
          <a:xfrm>
            <a:off x="3542879" y="1522110"/>
            <a:ext cx="132120" cy="728640"/>
            <a:chOff x="3506483" y="1321240"/>
            <a:chExt cx="132120" cy="72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092C48C-E90D-ED41-E5DC-71184DF360AB}"/>
                    </a:ext>
                  </a:extLst>
                </p14:cNvPr>
                <p14:cNvContentPartPr/>
                <p14:nvPr/>
              </p14:nvContentPartPr>
              <p14:xfrm>
                <a:off x="3569123" y="1321240"/>
                <a:ext cx="360" cy="6904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092C48C-E90D-ED41-E5DC-71184DF360A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560123" y="1312240"/>
                  <a:ext cx="18000" cy="70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A35922A-5EA8-5296-B603-097C2041487B}"/>
                    </a:ext>
                  </a:extLst>
                </p14:cNvPr>
                <p14:cNvContentPartPr/>
                <p14:nvPr/>
              </p14:nvContentPartPr>
              <p14:xfrm>
                <a:off x="3506483" y="1954840"/>
                <a:ext cx="132120" cy="95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A35922A-5EA8-5296-B603-097C2041487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497843" y="1946200"/>
                  <a:ext cx="149760" cy="11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5FE76E70-DFEC-51C8-310D-48AC62EB289B}"/>
                  </a:ext>
                </a:extLst>
              </p14:cNvPr>
              <p14:cNvContentPartPr/>
              <p14:nvPr/>
            </p14:nvContentPartPr>
            <p14:xfrm>
              <a:off x="3273203" y="2546680"/>
              <a:ext cx="197640" cy="3488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5FE76E70-DFEC-51C8-310D-48AC62EB289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264563" y="2537680"/>
                <a:ext cx="21528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10C3A63D-3FE3-9FAB-4B24-D3694E04C642}"/>
                  </a:ext>
                </a:extLst>
              </p14:cNvPr>
              <p14:cNvContentPartPr/>
              <p14:nvPr/>
            </p14:nvContentPartPr>
            <p14:xfrm>
              <a:off x="3307763" y="2392960"/>
              <a:ext cx="123480" cy="338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10C3A63D-3FE3-9FAB-4B24-D3694E04C64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98763" y="2383960"/>
                <a:ext cx="141120" cy="5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518E015-52AC-30F1-D1F2-48DC4E799A5F}"/>
              </a:ext>
            </a:extLst>
          </p:cNvPr>
          <p:cNvGrpSpPr/>
          <p:nvPr/>
        </p:nvGrpSpPr>
        <p:grpSpPr>
          <a:xfrm>
            <a:off x="3572723" y="2544160"/>
            <a:ext cx="759960" cy="423360"/>
            <a:chOff x="3572723" y="2544160"/>
            <a:chExt cx="75996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01CE290-6374-63A2-CB1E-559B876DAE4B}"/>
                    </a:ext>
                  </a:extLst>
                </p14:cNvPr>
                <p14:cNvContentPartPr/>
                <p14:nvPr/>
              </p14:nvContentPartPr>
              <p14:xfrm>
                <a:off x="3624563" y="2715880"/>
                <a:ext cx="108360" cy="65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01CE290-6374-63A2-CB1E-559B876DAE4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615923" y="2707240"/>
                  <a:ext cx="126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82B9592-C832-14C4-27AA-D976D23E8E7F}"/>
                    </a:ext>
                  </a:extLst>
                </p14:cNvPr>
                <p14:cNvContentPartPr/>
                <p14:nvPr/>
              </p14:nvContentPartPr>
              <p14:xfrm>
                <a:off x="3630683" y="2676640"/>
                <a:ext cx="75240" cy="147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82B9592-C832-14C4-27AA-D976D23E8E7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622043" y="2668000"/>
                  <a:ext cx="928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3FDFCA1-EA7A-AA57-3B1E-2BB9264DA073}"/>
                    </a:ext>
                  </a:extLst>
                </p14:cNvPr>
                <p14:cNvContentPartPr/>
                <p14:nvPr/>
              </p14:nvContentPartPr>
              <p14:xfrm>
                <a:off x="3572723" y="2646400"/>
                <a:ext cx="211680" cy="2257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3FDFCA1-EA7A-AA57-3B1E-2BB9264DA07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563723" y="2637760"/>
                  <a:ext cx="22932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1A2ACC3-DFD4-9E71-9F46-74ECAD864FC2}"/>
                    </a:ext>
                  </a:extLst>
                </p14:cNvPr>
                <p14:cNvContentPartPr/>
                <p14:nvPr/>
              </p14:nvContentPartPr>
              <p14:xfrm>
                <a:off x="3920483" y="2768080"/>
                <a:ext cx="360" cy="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1A2ACC3-DFD4-9E71-9F46-74ECAD864FC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911843" y="27590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41547F5-7BA8-E450-AEB2-C5BBC65CB70A}"/>
                    </a:ext>
                  </a:extLst>
                </p14:cNvPr>
                <p14:cNvContentPartPr/>
                <p14:nvPr/>
              </p14:nvContentPartPr>
              <p14:xfrm>
                <a:off x="4005083" y="2768080"/>
                <a:ext cx="10800" cy="3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41547F5-7BA8-E450-AEB2-C5BBC65CB70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996443" y="2759080"/>
                  <a:ext cx="2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6A0604F-BA95-45C4-AB03-5337F577FE7D}"/>
                    </a:ext>
                  </a:extLst>
                </p14:cNvPr>
                <p14:cNvContentPartPr/>
                <p14:nvPr/>
              </p14:nvContentPartPr>
              <p14:xfrm>
                <a:off x="4109123" y="2768080"/>
                <a:ext cx="2880" cy="3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6A0604F-BA95-45C4-AB03-5337F577FE7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100123" y="2759080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56E99C3-AF87-FEAA-0A1C-707D2CE160E3}"/>
                    </a:ext>
                  </a:extLst>
                </p14:cNvPr>
                <p14:cNvContentPartPr/>
                <p14:nvPr/>
              </p14:nvContentPartPr>
              <p14:xfrm>
                <a:off x="4154123" y="2544160"/>
                <a:ext cx="178560" cy="423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56E99C3-AF87-FEAA-0A1C-707D2CE160E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45123" y="2535520"/>
                  <a:ext cx="196200" cy="44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508F0797-4A6B-4BA6-9516-E4E55D504D29}"/>
                  </a:ext>
                </a:extLst>
              </p14:cNvPr>
              <p14:cNvContentPartPr/>
              <p14:nvPr/>
            </p14:nvContentPartPr>
            <p14:xfrm>
              <a:off x="3023723" y="2574760"/>
              <a:ext cx="135720" cy="44172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508F0797-4A6B-4BA6-9516-E4E55D504D2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014723" y="2566120"/>
                <a:ext cx="153360" cy="459360"/>
              </a:xfrm>
              <a:prstGeom prst="rect">
                <a:avLst/>
              </a:prstGeom>
            </p:spPr>
          </p:pic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id="{8FBE3368-DB00-3298-C68A-4D3FFC0E82A8}"/>
              </a:ext>
            </a:extLst>
          </p:cNvPr>
          <p:cNvSpPr txBox="1"/>
          <p:nvPr/>
        </p:nvSpPr>
        <p:spPr>
          <a:xfrm>
            <a:off x="4727603" y="2443088"/>
            <a:ext cx="405912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Replace vector with matrix</a:t>
            </a:r>
          </a:p>
          <a:p>
            <a:pPr algn="l">
              <a:buNone/>
            </a:pPr>
            <a:r>
              <a:rPr lang="en-US" dirty="0"/>
              <a:t>Field with Kronecker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A401477-06D4-BD73-B9D1-E15DA00FD828}"/>
              </a:ext>
            </a:extLst>
          </p:cNvPr>
          <p:cNvSpPr txBox="1"/>
          <p:nvPr/>
        </p:nvSpPr>
        <p:spPr>
          <a:xfrm>
            <a:off x="2105877" y="4191000"/>
            <a:ext cx="2528256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Solve as before:</a:t>
            </a:r>
          </a:p>
          <a:p>
            <a:pPr marL="457200" indent="-457200" algn="l">
              <a:buAutoNum type="alphaLcParenBoth"/>
            </a:pPr>
            <a:r>
              <a:rPr lang="en-US" dirty="0"/>
              <a:t>Boltzmann: </a:t>
            </a:r>
          </a:p>
          <a:p>
            <a:pPr marL="457200" indent="-457200" algn="l">
              <a:buAutoNum type="alphaLcParenBoth"/>
            </a:pPr>
            <a:endParaRPr lang="en-US" dirty="0"/>
          </a:p>
          <a:p>
            <a:pPr marL="457200" indent="-457200" algn="l">
              <a:buAutoNum type="alphaLcParenBoth"/>
            </a:pPr>
            <a:r>
              <a:rPr lang="en-US" dirty="0"/>
              <a:t>SCF/QMC: 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666D14C-ADDA-B2C4-3AE0-182136AC154D}"/>
              </a:ext>
            </a:extLst>
          </p:cNvPr>
          <p:cNvGrpSpPr/>
          <p:nvPr/>
        </p:nvGrpSpPr>
        <p:grpSpPr>
          <a:xfrm>
            <a:off x="4946123" y="4579960"/>
            <a:ext cx="405000" cy="399960"/>
            <a:chOff x="4946123" y="4579960"/>
            <a:chExt cx="405000" cy="39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9EBC636-2E9C-41F9-0072-F532844CF7DD}"/>
                    </a:ext>
                  </a:extLst>
                </p14:cNvPr>
                <p14:cNvContentPartPr/>
                <p14:nvPr/>
              </p14:nvContentPartPr>
              <p14:xfrm>
                <a:off x="4946123" y="4579960"/>
                <a:ext cx="154800" cy="399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9EBC636-2E9C-41F9-0072-F532844CF7D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937483" y="4570960"/>
                  <a:ext cx="17244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90C8D0A-A21C-FD73-04AA-42FA22680A81}"/>
                    </a:ext>
                  </a:extLst>
                </p14:cNvPr>
                <p14:cNvContentPartPr/>
                <p14:nvPr/>
              </p14:nvContentPartPr>
              <p14:xfrm>
                <a:off x="5193443" y="4777240"/>
                <a:ext cx="11700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90C8D0A-A21C-FD73-04AA-42FA22680A8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84443" y="4768240"/>
                  <a:ext cx="134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0D43B18-87E1-09B1-0281-17798F34C39F}"/>
                    </a:ext>
                  </a:extLst>
                </p14:cNvPr>
                <p14:cNvContentPartPr/>
                <p14:nvPr/>
              </p14:nvContentPartPr>
              <p14:xfrm>
                <a:off x="5229443" y="4858960"/>
                <a:ext cx="121680" cy="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0D43B18-87E1-09B1-0281-17798F34C39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220803" y="4849960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D7477FC-B76E-22F7-31F2-EE2E39B392C1}"/>
                  </a:ext>
                </a:extLst>
              </p14:cNvPr>
              <p14:cNvContentPartPr/>
              <p14:nvPr/>
            </p14:nvContentPartPr>
            <p14:xfrm>
              <a:off x="1755479" y="828750"/>
              <a:ext cx="289440" cy="993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D7477FC-B76E-22F7-31F2-EE2E39B392C1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746479" y="820110"/>
                <a:ext cx="307080" cy="1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ABAB7A3-1197-6CA4-5FBE-53276A8729C4}"/>
              </a:ext>
            </a:extLst>
          </p:cNvPr>
          <p:cNvGrpSpPr/>
          <p:nvPr/>
        </p:nvGrpSpPr>
        <p:grpSpPr>
          <a:xfrm>
            <a:off x="5550923" y="4300240"/>
            <a:ext cx="3459240" cy="802080"/>
            <a:chOff x="5550923" y="4300240"/>
            <a:chExt cx="3459240" cy="80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80F3403-86D0-C423-AC40-F56963C486AD}"/>
                    </a:ext>
                  </a:extLst>
                </p14:cNvPr>
                <p14:cNvContentPartPr/>
                <p14:nvPr/>
              </p14:nvContentPartPr>
              <p14:xfrm>
                <a:off x="5550923" y="4696240"/>
                <a:ext cx="328320" cy="2329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80F3403-86D0-C423-AC40-F56963C486A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541923" y="4687600"/>
                  <a:ext cx="345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E708F12D-E5C1-1878-CD75-A0DC08F7DD11}"/>
                    </a:ext>
                  </a:extLst>
                </p14:cNvPr>
                <p14:cNvContentPartPr/>
                <p14:nvPr/>
              </p14:nvContentPartPr>
              <p14:xfrm>
                <a:off x="5750363" y="4792360"/>
                <a:ext cx="103680" cy="1234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E708F12D-E5C1-1878-CD75-A0DC08F7DD1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41723" y="4783720"/>
                  <a:ext cx="1213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7B0DEDE-0ECF-4F5C-BF69-46EDCA4F91DB}"/>
                    </a:ext>
                  </a:extLst>
                </p14:cNvPr>
                <p14:cNvContentPartPr/>
                <p14:nvPr/>
              </p14:nvContentPartPr>
              <p14:xfrm>
                <a:off x="5872763" y="4744480"/>
                <a:ext cx="116280" cy="3290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7B0DEDE-0ECF-4F5C-BF69-46EDCA4F91D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864123" y="4735840"/>
                  <a:ext cx="13392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57BDD349-930D-3CE0-9F44-F06BB23FA0A1}"/>
                    </a:ext>
                  </a:extLst>
                </p14:cNvPr>
                <p14:cNvContentPartPr/>
                <p14:nvPr/>
              </p14:nvContentPartPr>
              <p14:xfrm>
                <a:off x="6060683" y="4731880"/>
                <a:ext cx="150120" cy="153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57BDD349-930D-3CE0-9F44-F06BB23FA0A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052043" y="4722880"/>
                  <a:ext cx="1677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34FAA7E-EC12-E85F-CD64-F80C617DDE1B}"/>
                    </a:ext>
                  </a:extLst>
                </p14:cNvPr>
                <p14:cNvContentPartPr/>
                <p14:nvPr/>
              </p14:nvContentPartPr>
              <p14:xfrm>
                <a:off x="6336443" y="4478440"/>
                <a:ext cx="126000" cy="5198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34FAA7E-EC12-E85F-CD64-F80C617DDE1B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327443" y="4469800"/>
                  <a:ext cx="14364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8AC35D15-18AB-17C9-7C81-7D6A1ABFBFB5}"/>
                    </a:ext>
                  </a:extLst>
                </p14:cNvPr>
                <p14:cNvContentPartPr/>
                <p14:nvPr/>
              </p14:nvContentPartPr>
              <p14:xfrm>
                <a:off x="6480803" y="4739440"/>
                <a:ext cx="108720" cy="13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8AC35D15-18AB-17C9-7C81-7D6A1ABFBFB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472163" y="4730800"/>
                  <a:ext cx="126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1F87189-D8AD-D5C6-EBD6-00F98ED811D9}"/>
                    </a:ext>
                  </a:extLst>
                </p14:cNvPr>
                <p14:cNvContentPartPr/>
                <p14:nvPr/>
              </p14:nvContentPartPr>
              <p14:xfrm>
                <a:off x="6713003" y="4540360"/>
                <a:ext cx="2880" cy="3376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1F87189-D8AD-D5C6-EBD6-00F98ED811D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704363" y="4531360"/>
                  <a:ext cx="2052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D664AB4-A5C2-EF81-B825-311EFF0A8BA2}"/>
                    </a:ext>
                  </a:extLst>
                </p14:cNvPr>
                <p14:cNvContentPartPr/>
                <p14:nvPr/>
              </p14:nvContentPartPr>
              <p14:xfrm>
                <a:off x="6879323" y="4532080"/>
                <a:ext cx="6120" cy="316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D664AB4-A5C2-EF81-B825-311EFF0A8BA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870323" y="4523440"/>
                  <a:ext cx="237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6C3F187-B0D6-B57A-8B24-435B926A44BE}"/>
                    </a:ext>
                  </a:extLst>
                </p14:cNvPr>
                <p14:cNvContentPartPr/>
                <p14:nvPr/>
              </p14:nvContentPartPr>
              <p14:xfrm>
                <a:off x="6701123" y="4797040"/>
                <a:ext cx="140760" cy="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6C3F187-B0D6-B57A-8B24-435B926A44B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692483" y="4788040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651F0893-BB53-0B36-89B1-131807412FDD}"/>
                    </a:ext>
                  </a:extLst>
                </p14:cNvPr>
                <p14:cNvContentPartPr/>
                <p14:nvPr/>
              </p14:nvContentPartPr>
              <p14:xfrm>
                <a:off x="6659363" y="4397440"/>
                <a:ext cx="244080" cy="1159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651F0893-BB53-0B36-89B1-131807412FD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50363" y="4388440"/>
                  <a:ext cx="2617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DEBB315-319E-B407-FDAD-1CC900A36931}"/>
                    </a:ext>
                  </a:extLst>
                </p14:cNvPr>
                <p14:cNvContentPartPr/>
                <p14:nvPr/>
              </p14:nvContentPartPr>
              <p14:xfrm>
                <a:off x="6974723" y="4498960"/>
                <a:ext cx="102960" cy="4194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DEBB315-319E-B407-FDAD-1CC900A3693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965723" y="4489960"/>
                  <a:ext cx="12060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89FF2A1-60FF-EE3D-3969-347A6DB337AB}"/>
                    </a:ext>
                  </a:extLst>
                </p14:cNvPr>
                <p14:cNvContentPartPr/>
                <p14:nvPr/>
              </p14:nvContentPartPr>
              <p14:xfrm>
                <a:off x="6898403" y="4810720"/>
                <a:ext cx="360" cy="89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89FF2A1-60FF-EE3D-3969-347A6DB337A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89763" y="4801720"/>
                  <a:ext cx="180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C852265-0EBF-FADB-E59E-EA0766615F70}"/>
                    </a:ext>
                  </a:extLst>
                </p14:cNvPr>
                <p14:cNvContentPartPr/>
                <p14:nvPr/>
              </p14:nvContentPartPr>
              <p14:xfrm>
                <a:off x="6795803" y="4849600"/>
                <a:ext cx="103320" cy="169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C852265-0EBF-FADB-E59E-EA0766615F7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786803" y="4840960"/>
                  <a:ext cx="1209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5D913F4-DFD8-0181-F29B-ECB592296B5B}"/>
                    </a:ext>
                  </a:extLst>
                </p14:cNvPr>
                <p14:cNvContentPartPr/>
                <p14:nvPr/>
              </p14:nvContentPartPr>
              <p14:xfrm>
                <a:off x="6726683" y="4814320"/>
                <a:ext cx="177120" cy="1634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5D913F4-DFD8-0181-F29B-ECB592296B5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717683" y="4805320"/>
                  <a:ext cx="1947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59A6C44-ABAB-16ED-0D4F-C73271D21408}"/>
                    </a:ext>
                  </a:extLst>
                </p14:cNvPr>
                <p14:cNvContentPartPr/>
                <p14:nvPr/>
              </p14:nvContentPartPr>
              <p14:xfrm>
                <a:off x="6991283" y="4300240"/>
                <a:ext cx="295920" cy="8020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59A6C44-ABAB-16ED-0D4F-C73271D2140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982643" y="4291600"/>
                  <a:ext cx="313560" cy="81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654E6C1-03DD-5C80-ABA3-9137F3958C46}"/>
                    </a:ext>
                  </a:extLst>
                </p14:cNvPr>
                <p14:cNvContentPartPr/>
                <p14:nvPr/>
              </p14:nvContentPartPr>
              <p14:xfrm>
                <a:off x="7227083" y="4698400"/>
                <a:ext cx="192600" cy="237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654E6C1-03DD-5C80-ABA3-9137F3958C4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218443" y="4689760"/>
                  <a:ext cx="21024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7B353A4F-18E8-24D8-7096-AEADDC10752B}"/>
                    </a:ext>
                  </a:extLst>
                </p14:cNvPr>
                <p14:cNvContentPartPr/>
                <p14:nvPr/>
              </p14:nvContentPartPr>
              <p14:xfrm>
                <a:off x="7337603" y="4720000"/>
                <a:ext cx="2880" cy="234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7B353A4F-18E8-24D8-7096-AEADDC10752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328963" y="4711360"/>
                  <a:ext cx="2052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92F7BC3B-9556-7864-F239-87DA1D5B9E41}"/>
                    </a:ext>
                  </a:extLst>
                </p14:cNvPr>
                <p14:cNvContentPartPr/>
                <p14:nvPr/>
              </p14:nvContentPartPr>
              <p14:xfrm>
                <a:off x="7408163" y="4819360"/>
                <a:ext cx="117360" cy="1429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92F7BC3B-9556-7864-F239-87DA1D5B9E4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399163" y="4810360"/>
                  <a:ext cx="135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66EC2BD-062D-83CD-07B5-9E11B6AA1055}"/>
                    </a:ext>
                  </a:extLst>
                </p14:cNvPr>
                <p14:cNvContentPartPr/>
                <p14:nvPr/>
              </p14:nvContentPartPr>
              <p14:xfrm>
                <a:off x="7604363" y="4634680"/>
                <a:ext cx="171720" cy="3430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66EC2BD-062D-83CD-07B5-9E11B6AA105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595363" y="4625680"/>
                  <a:ext cx="1893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6F04D21-EAE3-CBBE-9605-8B1B34B2F3CE}"/>
                    </a:ext>
                  </a:extLst>
                </p14:cNvPr>
                <p14:cNvContentPartPr/>
                <p14:nvPr/>
              </p14:nvContentPartPr>
              <p14:xfrm>
                <a:off x="7814963" y="4685800"/>
                <a:ext cx="8640" cy="231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6F04D21-EAE3-CBBE-9605-8B1B34B2F3C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805963" y="4676800"/>
                  <a:ext cx="262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D14963F-81CE-0388-E281-B7C6B0027FC6}"/>
                    </a:ext>
                  </a:extLst>
                </p14:cNvPr>
                <p14:cNvContentPartPr/>
                <p14:nvPr/>
              </p14:nvContentPartPr>
              <p14:xfrm>
                <a:off x="7812803" y="4602640"/>
                <a:ext cx="106920" cy="3024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D14963F-81CE-0388-E281-B7C6B0027FC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803803" y="4593640"/>
                  <a:ext cx="1245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05C15FA-8EFE-01BE-5CF8-CE93E9364D72}"/>
                    </a:ext>
                  </a:extLst>
                </p14:cNvPr>
                <p14:cNvContentPartPr/>
                <p14:nvPr/>
              </p14:nvContentPartPr>
              <p14:xfrm>
                <a:off x="7927283" y="4830160"/>
                <a:ext cx="78840" cy="1170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05C15FA-8EFE-01BE-5CF8-CE93E9364D7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18283" y="4821160"/>
                  <a:ext cx="964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26683FF-64BD-7A1C-21C2-656A8F8146E0}"/>
                    </a:ext>
                  </a:extLst>
                </p14:cNvPr>
                <p14:cNvContentPartPr/>
                <p14:nvPr/>
              </p14:nvContentPartPr>
              <p14:xfrm>
                <a:off x="7925483" y="4842040"/>
                <a:ext cx="80280" cy="1461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26683FF-64BD-7A1C-21C2-656A8F8146E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916843" y="4833400"/>
                  <a:ext cx="979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90506DEC-1F44-E4C2-6559-577F82B9CA69}"/>
                    </a:ext>
                  </a:extLst>
                </p14:cNvPr>
                <p14:cNvContentPartPr/>
                <p14:nvPr/>
              </p14:nvContentPartPr>
              <p14:xfrm>
                <a:off x="8025563" y="4769680"/>
                <a:ext cx="56520" cy="2772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90506DEC-1F44-E4C2-6559-577F82B9CA6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016923" y="4760680"/>
                  <a:ext cx="741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39C2A9A4-779D-FFD0-783A-F750F02BC872}"/>
                    </a:ext>
                  </a:extLst>
                </p14:cNvPr>
                <p14:cNvContentPartPr/>
                <p14:nvPr/>
              </p14:nvContentPartPr>
              <p14:xfrm>
                <a:off x="8143643" y="4775440"/>
                <a:ext cx="143640" cy="1263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39C2A9A4-779D-FFD0-783A-F750F02BC87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135003" y="4766800"/>
                  <a:ext cx="1612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25DD3777-92BF-4B9D-DFDC-064069769EE0}"/>
                    </a:ext>
                  </a:extLst>
                </p14:cNvPr>
                <p14:cNvContentPartPr/>
                <p14:nvPr/>
              </p14:nvContentPartPr>
              <p14:xfrm>
                <a:off x="8360723" y="4590760"/>
                <a:ext cx="113400" cy="3988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25DD3777-92BF-4B9D-DFDC-064069769EE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351723" y="4582120"/>
                  <a:ext cx="13104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C7746E33-38D6-4812-052E-F3639C64795D}"/>
                    </a:ext>
                  </a:extLst>
                </p14:cNvPr>
                <p14:cNvContentPartPr/>
                <p14:nvPr/>
              </p14:nvContentPartPr>
              <p14:xfrm>
                <a:off x="8473763" y="4805320"/>
                <a:ext cx="5328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C7746E33-38D6-4812-052E-F3639C64795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464763" y="4796680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A55B6C9-FBD5-4255-7F1D-611182E443C4}"/>
                    </a:ext>
                  </a:extLst>
                </p14:cNvPr>
                <p14:cNvContentPartPr/>
                <p14:nvPr/>
              </p14:nvContentPartPr>
              <p14:xfrm>
                <a:off x="8629283" y="4678240"/>
                <a:ext cx="360" cy="2170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A55B6C9-FBD5-4255-7F1D-611182E443C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620283" y="4669240"/>
                  <a:ext cx="180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BAFD5AD-E92B-CEC0-9F9E-4AD51A5F47DC}"/>
                    </a:ext>
                  </a:extLst>
                </p14:cNvPr>
                <p14:cNvContentPartPr/>
                <p14:nvPr/>
              </p14:nvContentPartPr>
              <p14:xfrm>
                <a:off x="8720363" y="4669960"/>
                <a:ext cx="5400" cy="2080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BAFD5AD-E92B-CEC0-9F9E-4AD51A5F47D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711723" y="4660960"/>
                  <a:ext cx="230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838907DC-0885-F05A-0B61-1A21D808B90C}"/>
                    </a:ext>
                  </a:extLst>
                </p14:cNvPr>
                <p14:cNvContentPartPr/>
                <p14:nvPr/>
              </p14:nvContentPartPr>
              <p14:xfrm>
                <a:off x="8624243" y="4779400"/>
                <a:ext cx="93240" cy="320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838907DC-0885-F05A-0B61-1A21D808B90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615243" y="4770760"/>
                  <a:ext cx="1108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59A8AF6-C8FB-463F-A676-C0654A26BA99}"/>
                    </a:ext>
                  </a:extLst>
                </p14:cNvPr>
                <p14:cNvContentPartPr/>
                <p14:nvPr/>
              </p14:nvContentPartPr>
              <p14:xfrm>
                <a:off x="8604443" y="4544320"/>
                <a:ext cx="153360" cy="666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59A8AF6-C8FB-463F-A676-C0654A26BA9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595443" y="4535680"/>
                  <a:ext cx="1710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41D2DA70-004D-036A-30F2-FE780A31CC0F}"/>
                    </a:ext>
                  </a:extLst>
                </p14:cNvPr>
                <p14:cNvContentPartPr/>
                <p14:nvPr/>
              </p14:nvContentPartPr>
              <p14:xfrm>
                <a:off x="8807843" y="4565200"/>
                <a:ext cx="69120" cy="3240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41D2DA70-004D-036A-30F2-FE780A31CC0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799203" y="4556200"/>
                  <a:ext cx="867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5F24C49-F627-6FE1-2BA4-5E6870030024}"/>
                    </a:ext>
                  </a:extLst>
                </p14:cNvPr>
                <p14:cNvContentPartPr/>
                <p14:nvPr/>
              </p14:nvContentPartPr>
              <p14:xfrm>
                <a:off x="8909363" y="4498240"/>
                <a:ext cx="100800" cy="417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5F24C49-F627-6FE1-2BA4-5E687003002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900723" y="4489240"/>
                  <a:ext cx="118440" cy="43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08119CD8-14ED-88D4-8288-2E88E718E660}"/>
              </a:ext>
            </a:extLst>
          </p:cNvPr>
          <p:cNvGrpSpPr/>
          <p:nvPr/>
        </p:nvGrpSpPr>
        <p:grpSpPr>
          <a:xfrm>
            <a:off x="7982003" y="5553400"/>
            <a:ext cx="844920" cy="1026000"/>
            <a:chOff x="7982003" y="5553400"/>
            <a:chExt cx="844920" cy="102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97ECA77D-8F5F-4972-D51B-5B383EB3B2AE}"/>
                    </a:ext>
                  </a:extLst>
                </p14:cNvPr>
                <p14:cNvContentPartPr/>
                <p14:nvPr/>
              </p14:nvContentPartPr>
              <p14:xfrm>
                <a:off x="7982003" y="5553400"/>
                <a:ext cx="215280" cy="10260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97ECA77D-8F5F-4972-D51B-5B383EB3B2A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973003" y="5544400"/>
                  <a:ext cx="232920" cy="10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DA28220-4A1B-2209-4995-BFA34BB1B7CA}"/>
                    </a:ext>
                  </a:extLst>
                </p14:cNvPr>
                <p14:cNvContentPartPr/>
                <p14:nvPr/>
              </p14:nvContentPartPr>
              <p14:xfrm>
                <a:off x="8346323" y="5892880"/>
                <a:ext cx="100080" cy="1573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DA28220-4A1B-2209-4995-BFA34BB1B7C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337323" y="5883880"/>
                  <a:ext cx="1177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34EEF87-12A3-3838-3C9C-34C9EE6711A6}"/>
                    </a:ext>
                  </a:extLst>
                </p14:cNvPr>
                <p14:cNvContentPartPr/>
                <p14:nvPr/>
              </p14:nvContentPartPr>
              <p14:xfrm>
                <a:off x="8512283" y="5895400"/>
                <a:ext cx="110880" cy="936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34EEF87-12A3-3838-3C9C-34C9EE6711A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503283" y="5886760"/>
                  <a:ext cx="1285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D5150F1C-DF32-091D-68A2-3A85D70ED1A1}"/>
                    </a:ext>
                  </a:extLst>
                </p14:cNvPr>
                <p14:cNvContentPartPr/>
                <p14:nvPr/>
              </p14:nvContentPartPr>
              <p14:xfrm>
                <a:off x="8520563" y="5916640"/>
                <a:ext cx="102600" cy="1245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D5150F1C-DF32-091D-68A2-3A85D70ED1A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511923" y="5908000"/>
                  <a:ext cx="1202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2843A89-8E86-0040-6D6E-8FD7DC288B9C}"/>
                    </a:ext>
                  </a:extLst>
                </p14:cNvPr>
                <p14:cNvContentPartPr/>
                <p14:nvPr/>
              </p14:nvContentPartPr>
              <p14:xfrm>
                <a:off x="8708843" y="5838880"/>
                <a:ext cx="118080" cy="16164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2843A89-8E86-0040-6D6E-8FD7DC288B9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699843" y="5830240"/>
                  <a:ext cx="13572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E94D6BD5-4382-BE94-9E63-4E1C310F10CE}"/>
              </a:ext>
            </a:extLst>
          </p:cNvPr>
          <p:cNvGrpSpPr/>
          <p:nvPr/>
        </p:nvGrpSpPr>
        <p:grpSpPr>
          <a:xfrm>
            <a:off x="5121083" y="4046080"/>
            <a:ext cx="998640" cy="501480"/>
            <a:chOff x="5121083" y="4046080"/>
            <a:chExt cx="998640" cy="50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09DA2CA6-BE7B-62A2-6356-43443044D618}"/>
                    </a:ext>
                  </a:extLst>
                </p14:cNvPr>
                <p14:cNvContentPartPr/>
                <p14:nvPr/>
              </p14:nvContentPartPr>
              <p14:xfrm>
                <a:off x="5244563" y="4202680"/>
                <a:ext cx="123480" cy="2358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09DA2CA6-BE7B-62A2-6356-43443044D61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235923" y="4193680"/>
                  <a:ext cx="1411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988093B2-7C3A-2CCB-23A3-213307D63F53}"/>
                    </a:ext>
                  </a:extLst>
                </p14:cNvPr>
                <p14:cNvContentPartPr/>
                <p14:nvPr/>
              </p14:nvContentPartPr>
              <p14:xfrm>
                <a:off x="5373443" y="4112320"/>
                <a:ext cx="109080" cy="13428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988093B2-7C3A-2CCB-23A3-213307D63F5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364443" y="4103320"/>
                  <a:ext cx="1267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92B338F0-F832-DE23-7FBE-83D3B109C6B3}"/>
                    </a:ext>
                  </a:extLst>
                </p14:cNvPr>
                <p14:cNvContentPartPr/>
                <p14:nvPr/>
              </p14:nvContentPartPr>
              <p14:xfrm>
                <a:off x="5534363" y="4280080"/>
                <a:ext cx="84240" cy="986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92B338F0-F832-DE23-7FBE-83D3B109C6B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525723" y="4271080"/>
                  <a:ext cx="1018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6BF40055-F3E9-A2BC-7F6D-F39412EB1D57}"/>
                    </a:ext>
                  </a:extLst>
                </p14:cNvPr>
                <p14:cNvContentPartPr/>
                <p14:nvPr/>
              </p14:nvContentPartPr>
              <p14:xfrm>
                <a:off x="5517083" y="4253440"/>
                <a:ext cx="101520" cy="1537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6BF40055-F3E9-A2BC-7F6D-F39412EB1D5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508083" y="4244800"/>
                  <a:ext cx="1191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541EEBE9-C05C-E298-DD1D-49D2A6CA51F1}"/>
                    </a:ext>
                  </a:extLst>
                </p14:cNvPr>
                <p14:cNvContentPartPr/>
                <p14:nvPr/>
              </p14:nvContentPartPr>
              <p14:xfrm>
                <a:off x="5705003" y="4209160"/>
                <a:ext cx="129960" cy="2278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541EEBE9-C05C-E298-DD1D-49D2A6CA51F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696003" y="4200160"/>
                  <a:ext cx="1476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A1B84678-7973-48D7-79B9-6B48B92967FA}"/>
                    </a:ext>
                  </a:extLst>
                </p14:cNvPr>
                <p14:cNvContentPartPr/>
                <p14:nvPr/>
              </p14:nvContentPartPr>
              <p14:xfrm>
                <a:off x="5834603" y="4072720"/>
                <a:ext cx="117360" cy="1710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A1B84678-7973-48D7-79B9-6B48B92967F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825603" y="4063720"/>
                  <a:ext cx="135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7878BF8A-48EB-D505-A020-45C404115A27}"/>
                    </a:ext>
                  </a:extLst>
                </p14:cNvPr>
                <p14:cNvContentPartPr/>
                <p14:nvPr/>
              </p14:nvContentPartPr>
              <p14:xfrm>
                <a:off x="5121083" y="4046080"/>
                <a:ext cx="998640" cy="5014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7878BF8A-48EB-D505-A020-45C404115A2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112083" y="4037440"/>
                  <a:ext cx="1016280" cy="51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C0B89A31-D63F-5624-7C2B-CC7A8E8EAA73}"/>
              </a:ext>
            </a:extLst>
          </p:cNvPr>
          <p:cNvGrpSpPr/>
          <p:nvPr/>
        </p:nvGrpSpPr>
        <p:grpSpPr>
          <a:xfrm>
            <a:off x="4913003" y="5410120"/>
            <a:ext cx="2883960" cy="1224360"/>
            <a:chOff x="4913003" y="5410120"/>
            <a:chExt cx="2883960" cy="12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FBD611AE-2FEC-4F5F-B377-D8D9F36CE7E0}"/>
                    </a:ext>
                  </a:extLst>
                </p14:cNvPr>
                <p14:cNvContentPartPr/>
                <p14:nvPr/>
              </p14:nvContentPartPr>
              <p14:xfrm>
                <a:off x="4950083" y="5614600"/>
                <a:ext cx="2880" cy="3672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FBD611AE-2FEC-4F5F-B377-D8D9F36CE7E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941083" y="5605960"/>
                  <a:ext cx="2052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A7D1F384-8FE0-9375-7674-BBF90FCA1231}"/>
                    </a:ext>
                  </a:extLst>
                </p14:cNvPr>
                <p14:cNvContentPartPr/>
                <p14:nvPr/>
              </p14:nvContentPartPr>
              <p14:xfrm>
                <a:off x="4950083" y="5817640"/>
                <a:ext cx="184320" cy="349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A7D1F384-8FE0-9375-7674-BBF90FCA123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941083" y="5808640"/>
                  <a:ext cx="2019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A124DFE-DDF3-47D0-A786-ADDEFA0BFDD4}"/>
                    </a:ext>
                  </a:extLst>
                </p14:cNvPr>
                <p14:cNvContentPartPr/>
                <p14:nvPr/>
              </p14:nvContentPartPr>
              <p14:xfrm>
                <a:off x="5132963" y="5657080"/>
                <a:ext cx="11880" cy="308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A124DFE-DDF3-47D0-A786-ADDEFA0BFDD4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124323" y="5648440"/>
                  <a:ext cx="295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F9103AD2-0B0E-72E9-B119-FC1FA87D414E}"/>
                    </a:ext>
                  </a:extLst>
                </p14:cNvPr>
                <p14:cNvContentPartPr/>
                <p14:nvPr/>
              </p14:nvContentPartPr>
              <p14:xfrm>
                <a:off x="5194523" y="5929240"/>
                <a:ext cx="90720" cy="1501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F9103AD2-0B0E-72E9-B119-FC1FA87D414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185523" y="5920240"/>
                  <a:ext cx="1083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167B73C5-535B-60C5-1CE4-46271209F0E4}"/>
                    </a:ext>
                  </a:extLst>
                </p14:cNvPr>
                <p14:cNvContentPartPr/>
                <p14:nvPr/>
              </p14:nvContentPartPr>
              <p14:xfrm>
                <a:off x="4969523" y="5437120"/>
                <a:ext cx="194760" cy="525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167B73C5-535B-60C5-1CE4-46271209F0E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960523" y="5428480"/>
                  <a:ext cx="212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AE65FAE-6FB5-7128-B8D8-12F68E4F8EFA}"/>
                    </a:ext>
                  </a:extLst>
                </p14:cNvPr>
                <p14:cNvContentPartPr/>
                <p14:nvPr/>
              </p14:nvContentPartPr>
              <p14:xfrm>
                <a:off x="4913003" y="5447560"/>
                <a:ext cx="264600" cy="626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AE65FAE-6FB5-7128-B8D8-12F68E4F8EF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904003" y="5438920"/>
                  <a:ext cx="28224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86E7F38-60C4-BEE6-654F-1696B38F0E05}"/>
                    </a:ext>
                  </a:extLst>
                </p14:cNvPr>
                <p14:cNvContentPartPr/>
                <p14:nvPr/>
              </p14:nvContentPartPr>
              <p14:xfrm>
                <a:off x="6971843" y="5656360"/>
                <a:ext cx="338040" cy="2667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86E7F38-60C4-BEE6-654F-1696B38F0E0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963203" y="5647720"/>
                  <a:ext cx="3556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1C73D19-092F-263B-6C09-555F90B1A1FD}"/>
                    </a:ext>
                  </a:extLst>
                </p14:cNvPr>
                <p14:cNvContentPartPr/>
                <p14:nvPr/>
              </p14:nvContentPartPr>
              <p14:xfrm>
                <a:off x="7306283" y="5504800"/>
                <a:ext cx="123480" cy="8784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1C73D19-092F-263B-6C09-555F90B1A1F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297643" y="5495800"/>
                  <a:ext cx="1411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0A22AC24-2D0F-4B8F-8CC9-5E2CEA6CC043}"/>
                    </a:ext>
                  </a:extLst>
                </p14:cNvPr>
                <p14:cNvContentPartPr/>
                <p14:nvPr/>
              </p14:nvContentPartPr>
              <p14:xfrm>
                <a:off x="7393763" y="5557720"/>
                <a:ext cx="360" cy="1123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0A22AC24-2D0F-4B8F-8CC9-5E2CEA6CC04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84763" y="5548720"/>
                  <a:ext cx="180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8A6CF890-9F9D-311D-F76B-E1AA7DA6E693}"/>
                    </a:ext>
                  </a:extLst>
                </p14:cNvPr>
                <p14:cNvContentPartPr/>
                <p14:nvPr/>
              </p14:nvContentPartPr>
              <p14:xfrm>
                <a:off x="7468643" y="5644840"/>
                <a:ext cx="104760" cy="265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8A6CF890-9F9D-311D-F76B-E1AA7DA6E69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460003" y="5636200"/>
                  <a:ext cx="1224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B16172BB-6C82-DB8A-BFDD-6E4D84E5B308}"/>
                    </a:ext>
                  </a:extLst>
                </p14:cNvPr>
                <p14:cNvContentPartPr/>
                <p14:nvPr/>
              </p14:nvContentPartPr>
              <p14:xfrm>
                <a:off x="7490603" y="5643400"/>
                <a:ext cx="139320" cy="3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B16172BB-6C82-DB8A-BFDD-6E4D84E5B30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481603" y="5634400"/>
                  <a:ext cx="156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CD0658F4-09B2-D679-D9CD-6631395B16D9}"/>
                    </a:ext>
                  </a:extLst>
                </p14:cNvPr>
                <p14:cNvContentPartPr/>
                <p14:nvPr/>
              </p14:nvContentPartPr>
              <p14:xfrm>
                <a:off x="7661243" y="5426680"/>
                <a:ext cx="135720" cy="6418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CD0658F4-09B2-D679-D9CD-6631395B16D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52603" y="5418040"/>
                  <a:ext cx="15336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AE0340F-0AC4-BE77-07E0-876ADB4975E5}"/>
                    </a:ext>
                  </a:extLst>
                </p14:cNvPr>
                <p14:cNvContentPartPr/>
                <p14:nvPr/>
              </p14:nvContentPartPr>
              <p14:xfrm>
                <a:off x="5432483" y="5720800"/>
                <a:ext cx="98640" cy="3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AE0340F-0AC4-BE77-07E0-876ADB4975E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423483" y="5711800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5583AD4F-50C5-F3CE-D698-5CFE35EBB827}"/>
                    </a:ext>
                  </a:extLst>
                </p14:cNvPr>
                <p14:cNvContentPartPr/>
                <p14:nvPr/>
              </p14:nvContentPartPr>
              <p14:xfrm>
                <a:off x="5467763" y="5825200"/>
                <a:ext cx="147600" cy="25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5583AD4F-50C5-F3CE-D698-5CFE35EBB82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458763" y="5816200"/>
                  <a:ext cx="1652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144826B-39A6-1C6B-C811-2B9A09F7FC0B}"/>
                    </a:ext>
                  </a:extLst>
                </p14:cNvPr>
                <p14:cNvContentPartPr/>
                <p14:nvPr/>
              </p14:nvContentPartPr>
              <p14:xfrm>
                <a:off x="5876363" y="5709640"/>
                <a:ext cx="214560" cy="190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144826B-39A6-1C6B-C811-2B9A09F7FC0B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867723" y="5700640"/>
                  <a:ext cx="2322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D771840E-1FBA-82B3-D7F7-C4436FC23232}"/>
                    </a:ext>
                  </a:extLst>
                </p14:cNvPr>
                <p14:cNvContentPartPr/>
                <p14:nvPr/>
              </p14:nvContentPartPr>
              <p14:xfrm>
                <a:off x="6236003" y="5627200"/>
                <a:ext cx="294840" cy="3402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D771840E-1FBA-82B3-D7F7-C4436FC2323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227003" y="5618560"/>
                  <a:ext cx="31248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D0C9E40-575D-4F2A-4FCE-456922584782}"/>
                    </a:ext>
                  </a:extLst>
                </p14:cNvPr>
                <p14:cNvContentPartPr/>
                <p14:nvPr/>
              </p14:nvContentPartPr>
              <p14:xfrm>
                <a:off x="6309803" y="5432440"/>
                <a:ext cx="195840" cy="273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D0C9E40-575D-4F2A-4FCE-456922584782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300803" y="5423440"/>
                  <a:ext cx="21348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A95531F-E90A-F63B-EE06-DB4A00D7A463}"/>
                    </a:ext>
                  </a:extLst>
                </p14:cNvPr>
                <p14:cNvContentPartPr/>
                <p14:nvPr/>
              </p14:nvContentPartPr>
              <p14:xfrm>
                <a:off x="6462083" y="5410120"/>
                <a:ext cx="83880" cy="117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A95531F-E90A-F63B-EE06-DB4A00D7A46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453443" y="5401480"/>
                  <a:ext cx="1015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280797E-03E7-D6BE-FE69-0F12A9E19942}"/>
                    </a:ext>
                  </a:extLst>
                </p14:cNvPr>
                <p14:cNvContentPartPr/>
                <p14:nvPr/>
              </p14:nvContentPartPr>
              <p14:xfrm>
                <a:off x="6719843" y="5644480"/>
                <a:ext cx="11160" cy="2728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280797E-03E7-D6BE-FE69-0F12A9E1994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710843" y="5635480"/>
                  <a:ext cx="288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E623EC65-438F-EBFC-4578-6922ECE76796}"/>
                    </a:ext>
                  </a:extLst>
                </p14:cNvPr>
                <p14:cNvContentPartPr/>
                <p14:nvPr/>
              </p14:nvContentPartPr>
              <p14:xfrm>
                <a:off x="6657923" y="5813680"/>
                <a:ext cx="144000" cy="82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E623EC65-438F-EBFC-4578-6922ECE7679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648923" y="5804680"/>
                  <a:ext cx="1616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DD6F36B-F9AE-823A-BD4F-9FF55C257578}"/>
                    </a:ext>
                  </a:extLst>
                </p14:cNvPr>
                <p14:cNvContentPartPr/>
                <p14:nvPr/>
              </p14:nvContentPartPr>
              <p14:xfrm>
                <a:off x="5763323" y="5433160"/>
                <a:ext cx="213120" cy="5806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DD6F36B-F9AE-823A-BD4F-9FF55C25757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754683" y="5424520"/>
                  <a:ext cx="23076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FA728DB6-9F82-2D8B-FCC0-7B8ED5961DBB}"/>
                    </a:ext>
                  </a:extLst>
                </p14:cNvPr>
                <p14:cNvContentPartPr/>
                <p14:nvPr/>
              </p14:nvContentPartPr>
              <p14:xfrm>
                <a:off x="5001923" y="6214000"/>
                <a:ext cx="315720" cy="4204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FA728DB6-9F82-2D8B-FCC0-7B8ED5961DB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993283" y="6205000"/>
                  <a:ext cx="33336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FFC81F53-CAC3-3579-1E67-C0669FE027F8}"/>
                    </a:ext>
                  </a:extLst>
                </p14:cNvPr>
                <p14:cNvContentPartPr/>
                <p14:nvPr/>
              </p14:nvContentPartPr>
              <p14:xfrm>
                <a:off x="5020643" y="6441160"/>
                <a:ext cx="373680" cy="39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FFC81F53-CAC3-3579-1E67-C0669FE027F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011643" y="6432520"/>
                  <a:ext cx="3913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D144CAAD-0B3F-6D78-8837-3318C54E1F4F}"/>
                    </a:ext>
                  </a:extLst>
                </p14:cNvPr>
                <p14:cNvContentPartPr/>
                <p14:nvPr/>
              </p14:nvContentPartPr>
              <p14:xfrm>
                <a:off x="5447243" y="6212200"/>
                <a:ext cx="118440" cy="3668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D144CAAD-0B3F-6D78-8837-3318C54E1F4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438603" y="6203560"/>
                  <a:ext cx="13608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9D85D3A-43CB-CDAF-2862-EAF60235C5A0}"/>
                    </a:ext>
                  </a:extLst>
                </p14:cNvPr>
                <p14:cNvContentPartPr/>
                <p14:nvPr/>
              </p14:nvContentPartPr>
              <p14:xfrm>
                <a:off x="5630483" y="6304720"/>
                <a:ext cx="360" cy="2372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9D85D3A-43CB-CDAF-2862-EAF60235C5A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621843" y="6296080"/>
                  <a:ext cx="1800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095BD9CC-D2D5-F6C4-4977-FEFEBD70CD4F}"/>
                    </a:ext>
                  </a:extLst>
                </p14:cNvPr>
                <p14:cNvContentPartPr/>
                <p14:nvPr/>
              </p14:nvContentPartPr>
              <p14:xfrm>
                <a:off x="5630483" y="6420280"/>
                <a:ext cx="137160" cy="295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095BD9CC-D2D5-F6C4-4977-FEFEBD70CD4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621843" y="6411640"/>
                  <a:ext cx="1548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033B22EE-CB53-F439-B54D-1EEDB9708E5B}"/>
                    </a:ext>
                  </a:extLst>
                </p14:cNvPr>
                <p14:cNvContentPartPr/>
                <p14:nvPr/>
              </p14:nvContentPartPr>
              <p14:xfrm>
                <a:off x="5767283" y="6322000"/>
                <a:ext cx="2880" cy="2264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033B22EE-CB53-F439-B54D-1EEDB9708E5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758643" y="6313360"/>
                  <a:ext cx="2052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761CA48-15F9-C2E1-F7C4-E4D93C49AD4E}"/>
                    </a:ext>
                  </a:extLst>
                </p14:cNvPr>
                <p14:cNvContentPartPr/>
                <p14:nvPr/>
              </p14:nvContentPartPr>
              <p14:xfrm>
                <a:off x="5863763" y="6462040"/>
                <a:ext cx="108360" cy="153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761CA48-15F9-C2E1-F7C4-E4D93C49AD4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855123" y="6453040"/>
                  <a:ext cx="1260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7EA9816A-A284-A1B0-FA32-D72C9CC8437B}"/>
                    </a:ext>
                  </a:extLst>
                </p14:cNvPr>
                <p14:cNvContentPartPr/>
                <p14:nvPr/>
              </p14:nvContentPartPr>
              <p14:xfrm>
                <a:off x="5585483" y="6160360"/>
                <a:ext cx="169200" cy="543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7EA9816A-A284-A1B0-FA32-D72C9CC8437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576483" y="6151720"/>
                  <a:ext cx="186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527BBBA1-6CE9-E446-F926-190F66EE3649}"/>
                    </a:ext>
                  </a:extLst>
                </p14:cNvPr>
                <p14:cNvContentPartPr/>
                <p14:nvPr/>
              </p14:nvContentPartPr>
              <p14:xfrm>
                <a:off x="6026123" y="6188440"/>
                <a:ext cx="101520" cy="4222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527BBBA1-6CE9-E446-F926-190F66EE3649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017123" y="6179440"/>
                  <a:ext cx="11916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37DF2C06-918F-EDAC-6B87-79BBAE9D86DC}"/>
                    </a:ext>
                  </a:extLst>
                </p14:cNvPr>
                <p14:cNvContentPartPr/>
                <p14:nvPr/>
              </p14:nvContentPartPr>
              <p14:xfrm>
                <a:off x="6801563" y="5508760"/>
                <a:ext cx="218520" cy="6656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37DF2C06-918F-EDAC-6B87-79BBAE9D86DC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792563" y="5499760"/>
                  <a:ext cx="236160" cy="6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FA36E206-7B14-9294-0DF0-14B896A06701}"/>
                    </a:ext>
                  </a:extLst>
                </p14:cNvPr>
                <p14:cNvContentPartPr/>
                <p14:nvPr/>
              </p14:nvContentPartPr>
              <p14:xfrm>
                <a:off x="7332203" y="5445760"/>
                <a:ext cx="213120" cy="6793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FA36E206-7B14-9294-0DF0-14B896A06701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323203" y="5437120"/>
                  <a:ext cx="230760" cy="696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4" name="Rectangle 263">
            <a:extLst>
              <a:ext uri="{FF2B5EF4-FFF2-40B4-BE49-F238E27FC236}">
                <a16:creationId xmlns:a16="http://schemas.microsoft.com/office/drawing/2014/main" id="{C549B378-D9CE-7C2A-D953-2B704AFB9C8D}"/>
              </a:ext>
            </a:extLst>
          </p:cNvPr>
          <p:cNvSpPr/>
          <p:nvPr/>
        </p:nvSpPr>
        <p:spPr>
          <a:xfrm>
            <a:off x="1484196" y="719130"/>
            <a:ext cx="5394083" cy="1143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31FD7C-B3BE-24B3-A6BF-BE1F0BB0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8928"/>
    </mc:Choice>
    <mc:Fallback xmlns="">
      <p:transition advClick="0" advTm="16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973722" y="4324"/>
            <a:ext cx="543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Quantum Statistical Mechanics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09049E8-BF3B-9EF5-818A-7B61FD116DD5}"/>
              </a:ext>
            </a:extLst>
          </p:cNvPr>
          <p:cNvGrpSpPr/>
          <p:nvPr/>
        </p:nvGrpSpPr>
        <p:grpSpPr>
          <a:xfrm>
            <a:off x="1777439" y="1031430"/>
            <a:ext cx="204120" cy="540000"/>
            <a:chOff x="1741043" y="830560"/>
            <a:chExt cx="204120" cy="54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651E5C9-3433-EA96-F01A-3D5FDAD34AEE}"/>
                    </a:ext>
                  </a:extLst>
                </p14:cNvPr>
                <p14:cNvContentPartPr/>
                <p14:nvPr/>
              </p14:nvContentPartPr>
              <p14:xfrm>
                <a:off x="1741043" y="830560"/>
                <a:ext cx="360" cy="540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651E5C9-3433-EA96-F01A-3D5FDAD34AE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32043" y="821920"/>
                  <a:ext cx="1800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4C1C2BC-104F-B80E-8B79-C9A2DA0FF378}"/>
                    </a:ext>
                  </a:extLst>
                </p14:cNvPr>
                <p14:cNvContentPartPr/>
                <p14:nvPr/>
              </p14:nvContentPartPr>
              <p14:xfrm>
                <a:off x="1741043" y="1119640"/>
                <a:ext cx="198720" cy="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4C1C2BC-104F-B80E-8B79-C9A2DA0FF3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32043" y="1110640"/>
                  <a:ext cx="2163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E2D2491-0DB0-1BCB-D436-80F520D6CDE5}"/>
                    </a:ext>
                  </a:extLst>
                </p14:cNvPr>
                <p14:cNvContentPartPr/>
                <p14:nvPr/>
              </p14:nvContentPartPr>
              <p14:xfrm>
                <a:off x="1944803" y="898240"/>
                <a:ext cx="360" cy="440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E2D2491-0DB0-1BCB-D436-80F520D6CDE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35803" y="889240"/>
                  <a:ext cx="18000" cy="45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461DC9F-C4D2-1A76-B799-296EBC4890CD}"/>
                  </a:ext>
                </a:extLst>
              </p14:cNvPr>
              <p14:cNvContentPartPr/>
              <p14:nvPr/>
            </p14:nvContentPartPr>
            <p14:xfrm>
              <a:off x="2249399" y="1222590"/>
              <a:ext cx="14400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461DC9F-C4D2-1A76-B799-296EBC4890C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40759" y="1213950"/>
                <a:ext cx="1616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A15DB3A-3E3D-3802-00DA-0277F31C9A90}"/>
                  </a:ext>
                </a:extLst>
              </p14:cNvPr>
              <p14:cNvContentPartPr/>
              <p14:nvPr/>
            </p14:nvContentPartPr>
            <p14:xfrm>
              <a:off x="2251199" y="1350750"/>
              <a:ext cx="2120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A15DB3A-3E3D-3802-00DA-0277F31C9A9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42199" y="1342110"/>
                <a:ext cx="229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28B25E-8685-B9FC-5D95-913B5502A74F}"/>
                  </a:ext>
                </a:extLst>
              </p14:cNvPr>
              <p14:cNvContentPartPr/>
              <p14:nvPr/>
            </p14:nvContentPartPr>
            <p14:xfrm>
              <a:off x="2733599" y="1207830"/>
              <a:ext cx="15840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28B25E-8685-B9FC-5D95-913B5502A74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24959" y="1199190"/>
                <a:ext cx="1760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78013BAC-FCF7-94F5-7043-4F9E96711612}"/>
              </a:ext>
            </a:extLst>
          </p:cNvPr>
          <p:cNvGrpSpPr/>
          <p:nvPr/>
        </p:nvGrpSpPr>
        <p:grpSpPr>
          <a:xfrm>
            <a:off x="3119879" y="869430"/>
            <a:ext cx="1010160" cy="533160"/>
            <a:chOff x="3083483" y="668560"/>
            <a:chExt cx="101016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D23F4EC-86CF-1690-F1CF-E429677C8C3C}"/>
                    </a:ext>
                  </a:extLst>
                </p14:cNvPr>
                <p14:cNvContentPartPr/>
                <p14:nvPr/>
              </p14:nvContentPartPr>
              <p14:xfrm>
                <a:off x="3090323" y="832720"/>
                <a:ext cx="233280" cy="369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D23F4EC-86CF-1690-F1CF-E429677C8C3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81683" y="823720"/>
                  <a:ext cx="25092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5E8C36F-88C6-F8A0-B3F8-6732D7D0C05F}"/>
                    </a:ext>
                  </a:extLst>
                </p14:cNvPr>
                <p14:cNvContentPartPr/>
                <p14:nvPr/>
              </p14:nvContentPartPr>
              <p14:xfrm>
                <a:off x="3083483" y="720400"/>
                <a:ext cx="162360" cy="72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5E8C36F-88C6-F8A0-B3F8-6732D7D0C05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74483" y="711760"/>
                  <a:ext cx="180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4D303A6-9B9C-8851-4279-86D683A1BE49}"/>
                    </a:ext>
                  </a:extLst>
                </p14:cNvPr>
                <p14:cNvContentPartPr/>
                <p14:nvPr/>
              </p14:nvContentPartPr>
              <p14:xfrm>
                <a:off x="3403163" y="1080040"/>
                <a:ext cx="360" cy="2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4D303A6-9B9C-8851-4279-86D683A1BE4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94523" y="1071040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AEA5B1F-D4ED-7761-BD5A-22B810E8C85A}"/>
                    </a:ext>
                  </a:extLst>
                </p14:cNvPr>
                <p14:cNvContentPartPr/>
                <p14:nvPr/>
              </p14:nvContentPartPr>
              <p14:xfrm>
                <a:off x="3512963" y="956920"/>
                <a:ext cx="201600" cy="226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AEA5B1F-D4ED-7761-BD5A-22B810E8C85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04323" y="948280"/>
                  <a:ext cx="2192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1488321-C7A2-829A-A19B-9D10BA4532D9}"/>
                    </a:ext>
                  </a:extLst>
                </p14:cNvPr>
                <p14:cNvContentPartPr/>
                <p14:nvPr/>
              </p14:nvContentPartPr>
              <p14:xfrm>
                <a:off x="3505763" y="754240"/>
                <a:ext cx="177120" cy="82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1488321-C7A2-829A-A19B-9D10BA4532D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96763" y="745600"/>
                  <a:ext cx="1947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0FBFEC1-4A9D-510A-FC79-63FBE37E0FDD}"/>
                    </a:ext>
                  </a:extLst>
                </p14:cNvPr>
                <p14:cNvContentPartPr/>
                <p14:nvPr/>
              </p14:nvContentPartPr>
              <p14:xfrm>
                <a:off x="4005083" y="938920"/>
                <a:ext cx="12960" cy="243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0FBFEC1-4A9D-510A-FC79-63FBE37E0FD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96443" y="930280"/>
                  <a:ext cx="306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E37AC31-5D83-2132-73E9-13217D309340}"/>
                    </a:ext>
                  </a:extLst>
                </p14:cNvPr>
                <p14:cNvContentPartPr/>
                <p14:nvPr/>
              </p14:nvContentPartPr>
              <p14:xfrm>
                <a:off x="3914363" y="1027480"/>
                <a:ext cx="179280" cy="7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E37AC31-5D83-2132-73E9-13217D30934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905723" y="1018480"/>
                  <a:ext cx="1969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E44F587-A8AA-35C3-C61F-07701A2701A7}"/>
                    </a:ext>
                  </a:extLst>
                </p14:cNvPr>
                <p14:cNvContentPartPr/>
                <p14:nvPr/>
              </p14:nvContentPartPr>
              <p14:xfrm>
                <a:off x="3777563" y="668560"/>
                <a:ext cx="73080" cy="218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E44F587-A8AA-35C3-C61F-07701A2701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768923" y="659920"/>
                  <a:ext cx="907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E9F269B-947F-442C-F5B6-AA171F9744E0}"/>
                    </a:ext>
                  </a:extLst>
                </p14:cNvPr>
                <p14:cNvContentPartPr/>
                <p14:nvPr/>
              </p14:nvContentPartPr>
              <p14:xfrm>
                <a:off x="3841643" y="732280"/>
                <a:ext cx="95040" cy="91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9F269B-947F-442C-F5B6-AA171F9744E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832643" y="723640"/>
                  <a:ext cx="1126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9BB5127-D411-2527-8CEE-D85A91519BFB}"/>
                    </a:ext>
                  </a:extLst>
                </p14:cNvPr>
                <p14:cNvContentPartPr/>
                <p14:nvPr/>
              </p14:nvContentPartPr>
              <p14:xfrm>
                <a:off x="3832283" y="748840"/>
                <a:ext cx="93240" cy="118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9BB5127-D411-2527-8CEE-D85A91519B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23283" y="740200"/>
                  <a:ext cx="1108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3C073CC-5BEA-90A8-C8C5-DEF0DED6CC59}"/>
                    </a:ext>
                  </a:extLst>
                </p14:cNvPr>
                <p14:cNvContentPartPr/>
                <p14:nvPr/>
              </p14:nvContentPartPr>
              <p14:xfrm>
                <a:off x="3935603" y="688360"/>
                <a:ext cx="72360" cy="204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3C073CC-5BEA-90A8-C8C5-DEF0DED6CC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26603" y="679360"/>
                  <a:ext cx="90000" cy="22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9BA09D4-3A9E-5BBB-70DF-594BC654B107}"/>
              </a:ext>
            </a:extLst>
          </p:cNvPr>
          <p:cNvGrpSpPr/>
          <p:nvPr/>
        </p:nvGrpSpPr>
        <p:grpSpPr>
          <a:xfrm>
            <a:off x="4344959" y="760710"/>
            <a:ext cx="2234880" cy="874080"/>
            <a:chOff x="4308563" y="559840"/>
            <a:chExt cx="2234880" cy="87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4BDEAB2-42CC-1164-64AB-C7FDDF93BF50}"/>
                    </a:ext>
                  </a:extLst>
                </p14:cNvPr>
                <p14:cNvContentPartPr/>
                <p14:nvPr/>
              </p14:nvContentPartPr>
              <p14:xfrm>
                <a:off x="4375883" y="768280"/>
                <a:ext cx="360" cy="137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BDEAB2-42CC-1164-64AB-C7FDDF93BF5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66883" y="759640"/>
                  <a:ext cx="18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2D707B8-048C-AABB-D90F-AA479F1DA1E5}"/>
                    </a:ext>
                  </a:extLst>
                </p14:cNvPr>
                <p14:cNvContentPartPr/>
                <p14:nvPr/>
              </p14:nvContentPartPr>
              <p14:xfrm>
                <a:off x="4308563" y="975280"/>
                <a:ext cx="195480" cy="2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2D707B8-048C-AABB-D90F-AA479F1DA1E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99563" y="966640"/>
                  <a:ext cx="213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E3386CA-9B8F-E348-2BB9-84BCB753CF3F}"/>
                    </a:ext>
                  </a:extLst>
                </p14:cNvPr>
                <p14:cNvContentPartPr/>
                <p14:nvPr/>
              </p14:nvContentPartPr>
              <p14:xfrm>
                <a:off x="4369763" y="1136560"/>
                <a:ext cx="140040" cy="210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E3386CA-9B8F-E348-2BB9-84BCB753CF3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360763" y="1127920"/>
                  <a:ext cx="1576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9B9047C-A70E-7126-A6B2-3C596CF9E474}"/>
                    </a:ext>
                  </a:extLst>
                </p14:cNvPr>
                <p14:cNvContentPartPr/>
                <p14:nvPr/>
              </p14:nvContentPartPr>
              <p14:xfrm>
                <a:off x="4329803" y="1136560"/>
                <a:ext cx="231120" cy="297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9B9047C-A70E-7126-A6B2-3C596CF9E47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321163" y="1127560"/>
                  <a:ext cx="2487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D07257D-FC05-E883-6C34-29D6296094D8}"/>
                    </a:ext>
                  </a:extLst>
                </p14:cNvPr>
                <p14:cNvContentPartPr/>
                <p14:nvPr/>
              </p14:nvContentPartPr>
              <p14:xfrm>
                <a:off x="4673963" y="912280"/>
                <a:ext cx="181800" cy="201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D07257D-FC05-E883-6C34-29D6296094D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64963" y="903640"/>
                  <a:ext cx="1994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71E1228-9D17-4456-DAF2-C727FD1C18C3}"/>
                    </a:ext>
                  </a:extLst>
                </p14:cNvPr>
                <p14:cNvContentPartPr/>
                <p14:nvPr/>
              </p14:nvContentPartPr>
              <p14:xfrm>
                <a:off x="4874843" y="744880"/>
                <a:ext cx="109800" cy="100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71E1228-9D17-4456-DAF2-C727FD1C18C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66203" y="735880"/>
                  <a:ext cx="1274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C52D93C-0F0E-0AC2-D432-122913D3A2FD}"/>
                    </a:ext>
                  </a:extLst>
                </p14:cNvPr>
                <p14:cNvContentPartPr/>
                <p14:nvPr/>
              </p14:nvContentPartPr>
              <p14:xfrm>
                <a:off x="4925243" y="758920"/>
                <a:ext cx="2880" cy="171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C52D93C-0F0E-0AC2-D432-122913D3A2F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916243" y="750280"/>
                  <a:ext cx="205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DB40D28-8580-4486-EF27-B65817B1A74F}"/>
                    </a:ext>
                  </a:extLst>
                </p14:cNvPr>
                <p14:cNvContentPartPr/>
                <p14:nvPr/>
              </p14:nvContentPartPr>
              <p14:xfrm>
                <a:off x="4978163" y="847840"/>
                <a:ext cx="99000" cy="3672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DB40D28-8580-4486-EF27-B65817B1A74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69523" y="839200"/>
                  <a:ext cx="11664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AA3F543-7621-5694-E921-6D77C0646A9E}"/>
                    </a:ext>
                  </a:extLst>
                </p14:cNvPr>
                <p14:cNvContentPartPr/>
                <p14:nvPr/>
              </p14:nvContentPartPr>
              <p14:xfrm>
                <a:off x="5079323" y="1006240"/>
                <a:ext cx="94680" cy="104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AA3F543-7621-5694-E921-6D77C0646A9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70683" y="997240"/>
                  <a:ext cx="1123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9D2ADF2-32A3-42A2-7EEE-9D773BCFF62E}"/>
                    </a:ext>
                  </a:extLst>
                </p14:cNvPr>
                <p14:cNvContentPartPr/>
                <p14:nvPr/>
              </p14:nvContentPartPr>
              <p14:xfrm>
                <a:off x="5095523" y="997600"/>
                <a:ext cx="67320" cy="155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9D2ADF2-32A3-42A2-7EEE-9D773BCFF62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86523" y="988960"/>
                  <a:ext cx="849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A47CCF4-5775-F590-00C2-C5806A101816}"/>
                    </a:ext>
                  </a:extLst>
                </p14:cNvPr>
                <p14:cNvContentPartPr/>
                <p14:nvPr/>
              </p14:nvContentPartPr>
              <p14:xfrm>
                <a:off x="5207123" y="824440"/>
                <a:ext cx="114840" cy="356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A47CCF4-5775-F590-00C2-C5806A10181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98123" y="815440"/>
                  <a:ext cx="1324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923405D-FEF3-432C-2A3F-AF3B4C19B548}"/>
                    </a:ext>
                  </a:extLst>
                </p14:cNvPr>
                <p14:cNvContentPartPr/>
                <p14:nvPr/>
              </p14:nvContentPartPr>
              <p14:xfrm>
                <a:off x="4552283" y="706720"/>
                <a:ext cx="175680" cy="64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923405D-FEF3-432C-2A3F-AF3B4C19B54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543643" y="698080"/>
                  <a:ext cx="193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C639A53-923C-207B-7DB1-930AC905C4CC}"/>
                    </a:ext>
                  </a:extLst>
                </p14:cNvPr>
                <p14:cNvContentPartPr/>
                <p14:nvPr/>
              </p14:nvContentPartPr>
              <p14:xfrm>
                <a:off x="5533643" y="839920"/>
                <a:ext cx="228960" cy="7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C639A53-923C-207B-7DB1-930AC905C4C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24643" y="830920"/>
                  <a:ext cx="2466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307E9FA-B083-BA1D-DAFF-D9295332BE50}"/>
                    </a:ext>
                  </a:extLst>
                </p14:cNvPr>
                <p14:cNvContentPartPr/>
                <p14:nvPr/>
              </p14:nvContentPartPr>
              <p14:xfrm>
                <a:off x="5501963" y="842800"/>
                <a:ext cx="153000" cy="282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307E9FA-B083-BA1D-DAFF-D9295332BE5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493323" y="833800"/>
                  <a:ext cx="1706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00B37EC-C1CB-D851-AAF7-D472B8235802}"/>
                    </a:ext>
                  </a:extLst>
                </p14:cNvPr>
                <p14:cNvContentPartPr/>
                <p14:nvPr/>
              </p14:nvContentPartPr>
              <p14:xfrm>
                <a:off x="5473523" y="559840"/>
                <a:ext cx="88920" cy="163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00B37EC-C1CB-D851-AAF7-D472B823580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464523" y="550840"/>
                  <a:ext cx="1065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9C01523-2086-A06F-3822-A5E82F4F8B97}"/>
                    </a:ext>
                  </a:extLst>
                </p14:cNvPr>
                <p14:cNvContentPartPr/>
                <p14:nvPr/>
              </p14:nvContentPartPr>
              <p14:xfrm>
                <a:off x="5521763" y="644080"/>
                <a:ext cx="24552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9C01523-2086-A06F-3822-A5E82F4F8B9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12763" y="635440"/>
                  <a:ext cx="263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479BE96-4A2D-6B9C-176D-D6937B1B64B8}"/>
                    </a:ext>
                  </a:extLst>
                </p14:cNvPr>
                <p14:cNvContentPartPr/>
                <p14:nvPr/>
              </p14:nvContentPartPr>
              <p14:xfrm>
                <a:off x="5724803" y="586480"/>
                <a:ext cx="98280" cy="1440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479BE96-4A2D-6B9C-176D-D6937B1B64B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16163" y="577840"/>
                  <a:ext cx="1159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85C6F81-FC6D-91AB-9C4F-8194B3F63B5B}"/>
                    </a:ext>
                  </a:extLst>
                </p14:cNvPr>
                <p14:cNvContentPartPr/>
                <p14:nvPr/>
              </p14:nvContentPartPr>
              <p14:xfrm>
                <a:off x="5927123" y="901840"/>
                <a:ext cx="210600" cy="209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85C6F81-FC6D-91AB-9C4F-8194B3F63B5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918123" y="893200"/>
                  <a:ext cx="2282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FD7CB56-1F74-F4A0-EF36-F9F741B6A744}"/>
                    </a:ext>
                  </a:extLst>
                </p14:cNvPr>
                <p14:cNvContentPartPr/>
                <p14:nvPr/>
              </p14:nvContentPartPr>
              <p14:xfrm>
                <a:off x="5963843" y="681160"/>
                <a:ext cx="113760" cy="88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FD7CB56-1F74-F4A0-EF36-F9F741B6A74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54843" y="672520"/>
                  <a:ext cx="131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3D093AE-D3BA-BD87-5AEC-73B732507F57}"/>
                    </a:ext>
                  </a:extLst>
                </p14:cNvPr>
                <p14:cNvContentPartPr/>
                <p14:nvPr/>
              </p14:nvContentPartPr>
              <p14:xfrm>
                <a:off x="6214763" y="813280"/>
                <a:ext cx="92880" cy="4150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3D093AE-D3BA-BD87-5AEC-73B732507F5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06123" y="804640"/>
                  <a:ext cx="11052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B549BB2-CEC5-CBC2-750B-B1EB8FDB15DF}"/>
                    </a:ext>
                  </a:extLst>
                </p14:cNvPr>
                <p14:cNvContentPartPr/>
                <p14:nvPr/>
              </p14:nvContentPartPr>
              <p14:xfrm>
                <a:off x="6307283" y="978880"/>
                <a:ext cx="99720" cy="74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B549BB2-CEC5-CBC2-750B-B1EB8FDB15D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98643" y="970240"/>
                  <a:ext cx="1173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5440E75-CCD1-8D2E-5932-BB92A121C319}"/>
                    </a:ext>
                  </a:extLst>
                </p14:cNvPr>
                <p14:cNvContentPartPr/>
                <p14:nvPr/>
              </p14:nvContentPartPr>
              <p14:xfrm>
                <a:off x="6325283" y="965920"/>
                <a:ext cx="58320" cy="1065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5440E75-CCD1-8D2E-5932-BB92A121C31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316643" y="956920"/>
                  <a:ext cx="759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492024A-2793-F45E-F1CD-BB43CC24D93B}"/>
                    </a:ext>
                  </a:extLst>
                </p14:cNvPr>
                <p14:cNvContentPartPr/>
                <p14:nvPr/>
              </p14:nvContentPartPr>
              <p14:xfrm>
                <a:off x="6432923" y="905800"/>
                <a:ext cx="110520" cy="3106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492024A-2793-F45E-F1CD-BB43CC24D93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424283" y="896800"/>
                  <a:ext cx="128160" cy="32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ED7477FC-B76E-22F7-31F2-EE2E39B392C1}"/>
                  </a:ext>
                </a:extLst>
              </p14:cNvPr>
              <p14:cNvContentPartPr/>
              <p14:nvPr/>
            </p14:nvContentPartPr>
            <p14:xfrm>
              <a:off x="1755479" y="828750"/>
              <a:ext cx="289440" cy="993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ED7477FC-B76E-22F7-31F2-EE2E39B392C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746479" y="820110"/>
                <a:ext cx="307080" cy="117000"/>
              </a:xfrm>
              <a:prstGeom prst="rect">
                <a:avLst/>
              </a:prstGeom>
            </p:spPr>
          </p:pic>
        </mc:Fallback>
      </mc:AlternateContent>
      <p:sp>
        <p:nvSpPr>
          <p:cNvPr id="264" name="Rectangle 263">
            <a:extLst>
              <a:ext uri="{FF2B5EF4-FFF2-40B4-BE49-F238E27FC236}">
                <a16:creationId xmlns:a16="http://schemas.microsoft.com/office/drawing/2014/main" id="{C549B378-D9CE-7C2A-D953-2B704AFB9C8D}"/>
              </a:ext>
            </a:extLst>
          </p:cNvPr>
          <p:cNvSpPr/>
          <p:nvPr/>
        </p:nvSpPr>
        <p:spPr>
          <a:xfrm>
            <a:off x="1484196" y="719130"/>
            <a:ext cx="5394083" cy="1143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66" name="Picture 265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DB77C175-521D-F519-4182-BF6BA104AFF2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36" y="2189730"/>
            <a:ext cx="5336806" cy="4280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FCEC09-7241-C57D-4237-A07903903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4629"/>
    </mc:Choice>
    <mc:Fallback xmlns="">
      <p:transition advClick="0" advTm="4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0C7DEEC3-47BD-C877-EA64-CEA824765669}"/>
              </a:ext>
            </a:extLst>
          </p:cNvPr>
          <p:cNvSpPr txBox="1"/>
          <p:nvPr/>
        </p:nvSpPr>
        <p:spPr>
          <a:xfrm>
            <a:off x="2254323" y="152400"/>
            <a:ext cx="422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Importance of Linearity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57E324-22D3-80C3-AE96-29028925A381}"/>
              </a:ext>
            </a:extLst>
          </p:cNvPr>
          <p:cNvGrpSpPr/>
          <p:nvPr/>
        </p:nvGrpSpPr>
        <p:grpSpPr>
          <a:xfrm>
            <a:off x="1720800" y="2941960"/>
            <a:ext cx="1769040" cy="474480"/>
            <a:chOff x="2392854" y="904572"/>
            <a:chExt cx="1769040" cy="47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1316E82-51D5-86E4-3C2A-F71F4787926A}"/>
                    </a:ext>
                  </a:extLst>
                </p14:cNvPr>
                <p14:cNvContentPartPr/>
                <p14:nvPr/>
              </p14:nvContentPartPr>
              <p14:xfrm>
                <a:off x="2392854" y="1001772"/>
                <a:ext cx="360" cy="326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1316E82-51D5-86E4-3C2A-F71F4787926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384214" y="992772"/>
                  <a:ext cx="180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F5E1232-BB7E-F3DA-999F-2E61B303C779}"/>
                    </a:ext>
                  </a:extLst>
                </p14:cNvPr>
                <p14:cNvContentPartPr/>
                <p14:nvPr/>
              </p14:nvContentPartPr>
              <p14:xfrm>
                <a:off x="2425614" y="1169172"/>
                <a:ext cx="171720" cy="2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F5E1232-BB7E-F3DA-999F-2E61B303C77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416974" y="1160532"/>
                  <a:ext cx="1893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80ED915-A6DB-254F-30A1-331E9D523CE8}"/>
                    </a:ext>
                  </a:extLst>
                </p14:cNvPr>
                <p14:cNvContentPartPr/>
                <p14:nvPr/>
              </p14:nvContentPartPr>
              <p14:xfrm>
                <a:off x="2596974" y="1022652"/>
                <a:ext cx="11160" cy="286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80ED915-A6DB-254F-30A1-331E9D523CE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588334" y="1014012"/>
                  <a:ext cx="2880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C290D1A-CBDD-C135-061F-DC557DF61155}"/>
                    </a:ext>
                  </a:extLst>
                </p14:cNvPr>
                <p14:cNvContentPartPr/>
                <p14:nvPr/>
              </p14:nvContentPartPr>
              <p14:xfrm>
                <a:off x="2722614" y="908892"/>
                <a:ext cx="137520" cy="451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C290D1A-CBDD-C135-061F-DC557DF6115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713974" y="899892"/>
                  <a:ext cx="15516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EE8C97E-E8F6-1734-76CD-F660C18A4C33}"/>
                    </a:ext>
                  </a:extLst>
                </p14:cNvPr>
                <p14:cNvContentPartPr/>
                <p14:nvPr/>
              </p14:nvContentPartPr>
              <p14:xfrm>
                <a:off x="2924574" y="986652"/>
                <a:ext cx="188280" cy="160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EE8C97E-E8F6-1734-76CD-F660C18A4C3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915574" y="977652"/>
                  <a:ext cx="2059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01E8182-4BC6-3424-DC12-05D20C976CCB}"/>
                    </a:ext>
                  </a:extLst>
                </p14:cNvPr>
                <p14:cNvContentPartPr/>
                <p14:nvPr/>
              </p14:nvContentPartPr>
              <p14:xfrm>
                <a:off x="3012414" y="964692"/>
                <a:ext cx="360" cy="294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01E8182-4BC6-3424-DC12-05D20C976CC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003774" y="955692"/>
                  <a:ext cx="180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4862F53-AFA1-56F2-0466-81B2B3C6E0A8}"/>
                    </a:ext>
                  </a:extLst>
                </p14:cNvPr>
                <p14:cNvContentPartPr/>
                <p14:nvPr/>
              </p14:nvContentPartPr>
              <p14:xfrm>
                <a:off x="3116814" y="1175292"/>
                <a:ext cx="129600" cy="2037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4862F53-AFA1-56F2-0466-81B2B3C6E0A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107814" y="1166292"/>
                  <a:ext cx="147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654F664-C84E-4CC4-F000-88303D06BFA0}"/>
                    </a:ext>
                  </a:extLst>
                </p14:cNvPr>
                <p14:cNvContentPartPr/>
                <p14:nvPr/>
              </p14:nvContentPartPr>
              <p14:xfrm>
                <a:off x="3144174" y="1269972"/>
                <a:ext cx="146160" cy="75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654F664-C84E-4CC4-F000-88303D06BFA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135534" y="1260972"/>
                  <a:ext cx="1638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698B27B-1B09-F014-759F-69F4EC100C4D}"/>
                    </a:ext>
                  </a:extLst>
                </p14:cNvPr>
                <p14:cNvContentPartPr/>
                <p14:nvPr/>
              </p14:nvContentPartPr>
              <p14:xfrm>
                <a:off x="3423534" y="1069812"/>
                <a:ext cx="12960" cy="175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698B27B-1B09-F014-759F-69F4EC100C4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414894" y="1061172"/>
                  <a:ext cx="306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ACC69CB-4FE4-B39A-0BBE-821F160EE84C}"/>
                    </a:ext>
                  </a:extLst>
                </p14:cNvPr>
                <p14:cNvContentPartPr/>
                <p14:nvPr/>
              </p14:nvContentPartPr>
              <p14:xfrm>
                <a:off x="3348654" y="1128492"/>
                <a:ext cx="17892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ACC69CB-4FE4-B39A-0BBE-821F160EE84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340014" y="1119492"/>
                  <a:ext cx="19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C141802-C352-A24C-F4CA-8A31E4A11169}"/>
                    </a:ext>
                  </a:extLst>
                </p14:cNvPr>
                <p14:cNvContentPartPr/>
                <p14:nvPr/>
              </p14:nvContentPartPr>
              <p14:xfrm>
                <a:off x="3638814" y="961452"/>
                <a:ext cx="156960" cy="123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C141802-C352-A24C-F4CA-8A31E4A1116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630174" y="952812"/>
                  <a:ext cx="1746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8CA2F60-D601-AC9B-C062-995455372020}"/>
                    </a:ext>
                  </a:extLst>
                </p14:cNvPr>
                <p14:cNvContentPartPr/>
                <p14:nvPr/>
              </p14:nvContentPartPr>
              <p14:xfrm>
                <a:off x="3716214" y="958932"/>
                <a:ext cx="20880" cy="250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8CA2F60-D601-AC9B-C062-99545537202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707214" y="949932"/>
                  <a:ext cx="385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74604FD-BD9A-2EE7-E638-724489D6465A}"/>
                    </a:ext>
                  </a:extLst>
                </p14:cNvPr>
                <p14:cNvContentPartPr/>
                <p14:nvPr/>
              </p14:nvContentPartPr>
              <p14:xfrm>
                <a:off x="3822054" y="1187532"/>
                <a:ext cx="91800" cy="148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74604FD-BD9A-2EE7-E638-724489D6465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813414" y="1178532"/>
                  <a:ext cx="1094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3C60C16-FB5F-3117-AD99-2313CB6211EF}"/>
                    </a:ext>
                  </a:extLst>
                </p14:cNvPr>
                <p14:cNvContentPartPr/>
                <p14:nvPr/>
              </p14:nvContentPartPr>
              <p14:xfrm>
                <a:off x="4052094" y="904572"/>
                <a:ext cx="109800" cy="3258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3C60C16-FB5F-3117-AD99-2313CB6211E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043454" y="895932"/>
                  <a:ext cx="12744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81566F0-370A-C5E1-CEE3-0B564845B780}"/>
              </a:ext>
            </a:extLst>
          </p:cNvPr>
          <p:cNvGrpSpPr/>
          <p:nvPr/>
        </p:nvGrpSpPr>
        <p:grpSpPr>
          <a:xfrm>
            <a:off x="3760200" y="3136720"/>
            <a:ext cx="136080" cy="55800"/>
            <a:chOff x="4432254" y="1099332"/>
            <a:chExt cx="136080" cy="5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173E328-918A-9407-ABFD-3D4946956E42}"/>
                    </a:ext>
                  </a:extLst>
                </p14:cNvPr>
                <p14:cNvContentPartPr/>
                <p14:nvPr/>
              </p14:nvContentPartPr>
              <p14:xfrm>
                <a:off x="4441614" y="1154772"/>
                <a:ext cx="126720" cy="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173E328-918A-9407-ABFD-3D4946956E4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432974" y="1146132"/>
                  <a:ext cx="144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0EB8BC4-E1B0-7160-E04F-540592207CA7}"/>
                    </a:ext>
                  </a:extLst>
                </p14:cNvPr>
                <p14:cNvContentPartPr/>
                <p14:nvPr/>
              </p14:nvContentPartPr>
              <p14:xfrm>
                <a:off x="4432254" y="1099332"/>
                <a:ext cx="123480" cy="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0EB8BC4-E1B0-7160-E04F-540592207CA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423614" y="1090332"/>
                  <a:ext cx="141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A54E3FA-605C-99D9-7E9C-B7FB08510139}"/>
              </a:ext>
            </a:extLst>
          </p:cNvPr>
          <p:cNvGrpSpPr/>
          <p:nvPr/>
        </p:nvGrpSpPr>
        <p:grpSpPr>
          <a:xfrm>
            <a:off x="4193280" y="2890480"/>
            <a:ext cx="998640" cy="480960"/>
            <a:chOff x="4865334" y="853092"/>
            <a:chExt cx="998640" cy="48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F6E41B0-111C-AF7B-EBBB-BD0978A1F2D3}"/>
                    </a:ext>
                  </a:extLst>
                </p14:cNvPr>
                <p14:cNvContentPartPr/>
                <p14:nvPr/>
              </p14:nvContentPartPr>
              <p14:xfrm>
                <a:off x="4865334" y="934812"/>
                <a:ext cx="20160" cy="3304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F6E41B0-111C-AF7B-EBBB-BD0978A1F2D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856334" y="926172"/>
                  <a:ext cx="378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63B9133-856D-5BB9-1917-C8163EA4C85F}"/>
                    </a:ext>
                  </a:extLst>
                </p14:cNvPr>
                <p14:cNvContentPartPr/>
                <p14:nvPr/>
              </p14:nvContentPartPr>
              <p14:xfrm>
                <a:off x="4885134" y="1106172"/>
                <a:ext cx="129240" cy="17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63B9133-856D-5BB9-1917-C8163EA4C85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876494" y="1097532"/>
                  <a:ext cx="1468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F6745CD-9452-F170-1FFA-4FEAA7D885D7}"/>
                    </a:ext>
                  </a:extLst>
                </p14:cNvPr>
                <p14:cNvContentPartPr/>
                <p14:nvPr/>
              </p14:nvContentPartPr>
              <p14:xfrm>
                <a:off x="5014374" y="961092"/>
                <a:ext cx="24120" cy="264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F6745CD-9452-F170-1FFA-4FEAA7D885D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005374" y="952092"/>
                  <a:ext cx="417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BF7806E-6422-4760-D88E-422536E263C2}"/>
                    </a:ext>
                  </a:extLst>
                </p14:cNvPr>
                <p14:cNvContentPartPr/>
                <p14:nvPr/>
              </p14:nvContentPartPr>
              <p14:xfrm>
                <a:off x="5167374" y="904572"/>
                <a:ext cx="165600" cy="429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BF7806E-6422-4760-D88E-422536E263C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158734" y="895572"/>
                  <a:ext cx="18324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7E07A97-BB44-985E-3F91-12295D005E3D}"/>
                    </a:ext>
                  </a:extLst>
                </p14:cNvPr>
                <p14:cNvContentPartPr/>
                <p14:nvPr/>
              </p14:nvContentPartPr>
              <p14:xfrm>
                <a:off x="5335134" y="913212"/>
                <a:ext cx="141480" cy="144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7E07A97-BB44-985E-3F91-12295D005E3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326494" y="904212"/>
                  <a:ext cx="1591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EAC5199-91F7-526B-ACAC-E43017A42D6B}"/>
                    </a:ext>
                  </a:extLst>
                </p14:cNvPr>
                <p14:cNvContentPartPr/>
                <p14:nvPr/>
              </p14:nvContentPartPr>
              <p14:xfrm>
                <a:off x="5412534" y="876492"/>
                <a:ext cx="6120" cy="303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EAC5199-91F7-526B-ACAC-E43017A42D6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403894" y="867852"/>
                  <a:ext cx="2376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B04C296-7163-D9A2-C679-D582CB5C8D98}"/>
                    </a:ext>
                  </a:extLst>
                </p14:cNvPr>
                <p14:cNvContentPartPr/>
                <p14:nvPr/>
              </p14:nvContentPartPr>
              <p14:xfrm>
                <a:off x="5478054" y="1062252"/>
                <a:ext cx="127080" cy="160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B04C296-7163-D9A2-C679-D582CB5C8D9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469054" y="1053252"/>
                  <a:ext cx="1447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B0A41A2-37A5-D114-0CE5-D5A7E84405AE}"/>
                    </a:ext>
                  </a:extLst>
                </p14:cNvPr>
                <p14:cNvContentPartPr/>
                <p14:nvPr/>
              </p14:nvContentPartPr>
              <p14:xfrm>
                <a:off x="5501454" y="1161612"/>
                <a:ext cx="91080" cy="172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B0A41A2-37A5-D114-0CE5-D5A7E84405A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92814" y="1152972"/>
                  <a:ext cx="1087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740F0AF-1077-9867-7D36-76E44A95E667}"/>
                    </a:ext>
                  </a:extLst>
                </p14:cNvPr>
                <p14:cNvContentPartPr/>
                <p14:nvPr/>
              </p14:nvContentPartPr>
              <p14:xfrm>
                <a:off x="5709534" y="853092"/>
                <a:ext cx="154440" cy="4251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740F0AF-1077-9867-7D36-76E44A95E66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700894" y="844452"/>
                  <a:ext cx="172080" cy="44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50ACCCD-AEA8-5843-213C-DE5C266A4949}"/>
              </a:ext>
            </a:extLst>
          </p:cNvPr>
          <p:cNvGrpSpPr/>
          <p:nvPr/>
        </p:nvGrpSpPr>
        <p:grpSpPr>
          <a:xfrm>
            <a:off x="5408640" y="2910640"/>
            <a:ext cx="226080" cy="335880"/>
            <a:chOff x="6080694" y="873252"/>
            <a:chExt cx="226080" cy="3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96C84C6-3820-BD69-F6C6-7657018AA92B}"/>
                    </a:ext>
                  </a:extLst>
                </p14:cNvPr>
                <p14:cNvContentPartPr/>
                <p14:nvPr/>
              </p14:nvContentPartPr>
              <p14:xfrm>
                <a:off x="6186174" y="873252"/>
                <a:ext cx="11520" cy="335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96C84C6-3820-BD69-F6C6-7657018AA92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177534" y="864612"/>
                  <a:ext cx="2916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E615648-EABF-FED1-3BAC-B5863B9D1895}"/>
                    </a:ext>
                  </a:extLst>
                </p14:cNvPr>
                <p14:cNvContentPartPr/>
                <p14:nvPr/>
              </p14:nvContentPartPr>
              <p14:xfrm>
                <a:off x="6080694" y="1064412"/>
                <a:ext cx="226080" cy="11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E615648-EABF-FED1-3BAC-B5863B9D189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071694" y="1055772"/>
                  <a:ext cx="24372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B07EFDC-6481-E551-7458-D9FAE7987082}"/>
              </a:ext>
            </a:extLst>
          </p:cNvPr>
          <p:cNvGrpSpPr/>
          <p:nvPr/>
        </p:nvGrpSpPr>
        <p:grpSpPr>
          <a:xfrm>
            <a:off x="5943600" y="2783920"/>
            <a:ext cx="953280" cy="540360"/>
            <a:chOff x="6615654" y="746532"/>
            <a:chExt cx="953280" cy="54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0FB5BDC-0C7C-CD02-3852-829FEC3B3FAE}"/>
                    </a:ext>
                  </a:extLst>
                </p14:cNvPr>
                <p14:cNvContentPartPr/>
                <p14:nvPr/>
              </p14:nvContentPartPr>
              <p14:xfrm>
                <a:off x="6615654" y="924732"/>
                <a:ext cx="2880" cy="2851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0FB5BDC-0C7C-CD02-3852-829FEC3B3FA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07014" y="915732"/>
                  <a:ext cx="205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748B1868-AD20-B9E3-B72E-AF7BD2AD850E}"/>
                    </a:ext>
                  </a:extLst>
                </p14:cNvPr>
                <p14:cNvContentPartPr/>
                <p14:nvPr/>
              </p14:nvContentPartPr>
              <p14:xfrm>
                <a:off x="6618174" y="1072692"/>
                <a:ext cx="144360" cy="3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748B1868-AD20-B9E3-B72E-AF7BD2AD850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609534" y="1063692"/>
                  <a:ext cx="162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0547C51-0669-D682-BB35-68549ECE280E}"/>
                    </a:ext>
                  </a:extLst>
                </p14:cNvPr>
                <p14:cNvContentPartPr/>
                <p14:nvPr/>
              </p14:nvContentPartPr>
              <p14:xfrm>
                <a:off x="6757134" y="927252"/>
                <a:ext cx="8280" cy="272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0547C51-0669-D682-BB35-68549ECE280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748494" y="918612"/>
                  <a:ext cx="259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69346C8-85FE-7B6D-999F-D55A2213D009}"/>
                    </a:ext>
                  </a:extLst>
                </p14:cNvPr>
                <p14:cNvContentPartPr/>
                <p14:nvPr/>
              </p14:nvContentPartPr>
              <p14:xfrm>
                <a:off x="6908694" y="746532"/>
                <a:ext cx="196560" cy="540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69346C8-85FE-7B6D-999F-D55A2213D00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899694" y="737892"/>
                  <a:ext cx="21420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74BA8FB-F55E-2126-EE5C-9DFCE2065930}"/>
                    </a:ext>
                  </a:extLst>
                </p14:cNvPr>
                <p14:cNvContentPartPr/>
                <p14:nvPr/>
              </p14:nvContentPartPr>
              <p14:xfrm>
                <a:off x="7089414" y="880452"/>
                <a:ext cx="154080" cy="125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74BA8FB-F55E-2126-EE5C-9DFCE206593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080774" y="871452"/>
                  <a:ext cx="17172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02B021FB-DCD7-DAEE-8EA5-D5882E825332}"/>
                    </a:ext>
                  </a:extLst>
                </p14:cNvPr>
                <p14:cNvContentPartPr/>
                <p14:nvPr/>
              </p14:nvContentPartPr>
              <p14:xfrm>
                <a:off x="7165374" y="846612"/>
                <a:ext cx="3600" cy="297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02B021FB-DCD7-DAEE-8EA5-D5882E82533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156734" y="837972"/>
                  <a:ext cx="212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A90C31C-F395-D938-F520-EE68BBF2561B}"/>
                    </a:ext>
                  </a:extLst>
                </p14:cNvPr>
                <p14:cNvContentPartPr/>
                <p14:nvPr/>
              </p14:nvContentPartPr>
              <p14:xfrm>
                <a:off x="7240254" y="1055052"/>
                <a:ext cx="131040" cy="176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A90C31C-F395-D938-F520-EE68BBF2561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231614" y="1046412"/>
                  <a:ext cx="1486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35B325A-5F38-20A0-A949-4304740ADD51}"/>
                    </a:ext>
                  </a:extLst>
                </p14:cNvPr>
                <p14:cNvContentPartPr/>
                <p14:nvPr/>
              </p14:nvContentPartPr>
              <p14:xfrm>
                <a:off x="7436454" y="802692"/>
                <a:ext cx="132480" cy="463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35B325A-5F38-20A0-A949-4304740ADD5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427454" y="794052"/>
                  <a:ext cx="150120" cy="481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1C6D7BF-4523-3800-0F30-6C9E2D0EF1F5}"/>
              </a:ext>
            </a:extLst>
          </p:cNvPr>
          <p:cNvSpPr txBox="1"/>
          <p:nvPr/>
        </p:nvSpPr>
        <p:spPr>
          <a:xfrm>
            <a:off x="2230203" y="5112718"/>
            <a:ext cx="3834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FF"/>
                </a:solidFill>
              </a:rPr>
              <a:t>Importance of Mixing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78B14E-61DD-770A-2E92-102FABB8A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2848"/>
    </mc:Choice>
    <mc:Fallback xmlns="">
      <p:transition advClick="0" advTm="2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6.3|2.7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21.9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8.8|3.3|4.5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7|11.4|3.3|0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40634</TotalTime>
  <Words>1333</Words>
  <Application>Microsoft Macintosh PowerPoint</Application>
  <PresentationFormat>On-screen Show (4:3)</PresentationFormat>
  <Paragraphs>341</Paragraphs>
  <Slides>66</Slides>
  <Notes>3</Notes>
  <HiddenSlides>0</HiddenSlides>
  <MMClips>66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Calibri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2194</cp:revision>
  <cp:lastPrinted>2020-01-02T19:55:03Z</cp:lastPrinted>
  <dcterms:created xsi:type="dcterms:W3CDTF">2003-03-02T22:33:52Z</dcterms:created>
  <dcterms:modified xsi:type="dcterms:W3CDTF">2023-11-17T23:17:33Z</dcterms:modified>
</cp:coreProperties>
</file>