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tags/tag3.xml" ContentType="application/vnd.openxmlformats-officedocument.presentationml.tags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notesSlides/notesSlide2.xml" ContentType="application/vnd.openxmlformats-officedocument.presentationml.notesSlide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tags/tag4.xml" ContentType="application/vnd.openxmlformats-officedocument.presentationml.tags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tags/tag5.xml" ContentType="application/vnd.openxmlformats-officedocument.presentationml.tags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47"/>
  </p:notesMasterIdLst>
  <p:handoutMasterIdLst>
    <p:handoutMasterId r:id="rId48"/>
  </p:handoutMasterIdLst>
  <p:sldIdLst>
    <p:sldId id="558" r:id="rId2"/>
    <p:sldId id="853" r:id="rId3"/>
    <p:sldId id="824" r:id="rId4"/>
    <p:sldId id="857" r:id="rId5"/>
    <p:sldId id="941" r:id="rId6"/>
    <p:sldId id="858" r:id="rId7"/>
    <p:sldId id="936" r:id="rId8"/>
    <p:sldId id="854" r:id="rId9"/>
    <p:sldId id="855" r:id="rId10"/>
    <p:sldId id="859" r:id="rId11"/>
    <p:sldId id="860" r:id="rId12"/>
    <p:sldId id="937" r:id="rId13"/>
    <p:sldId id="938" r:id="rId14"/>
    <p:sldId id="948" r:id="rId15"/>
    <p:sldId id="944" r:id="rId16"/>
    <p:sldId id="945" r:id="rId17"/>
    <p:sldId id="949" r:id="rId18"/>
    <p:sldId id="942" r:id="rId19"/>
    <p:sldId id="939" r:id="rId20"/>
    <p:sldId id="316" r:id="rId21"/>
    <p:sldId id="266" r:id="rId22"/>
    <p:sldId id="257" r:id="rId23"/>
    <p:sldId id="258" r:id="rId24"/>
    <p:sldId id="259" r:id="rId25"/>
    <p:sldId id="261" r:id="rId26"/>
    <p:sldId id="262" r:id="rId27"/>
    <p:sldId id="263" r:id="rId28"/>
    <p:sldId id="354" r:id="rId29"/>
    <p:sldId id="443" r:id="rId30"/>
    <p:sldId id="474" r:id="rId31"/>
    <p:sldId id="355" r:id="rId32"/>
    <p:sldId id="952" r:id="rId33"/>
    <p:sldId id="953" r:id="rId34"/>
    <p:sldId id="954" r:id="rId35"/>
    <p:sldId id="955" r:id="rId36"/>
    <p:sldId id="956" r:id="rId37"/>
    <p:sldId id="958" r:id="rId38"/>
    <p:sldId id="963" r:id="rId39"/>
    <p:sldId id="957" r:id="rId40"/>
    <p:sldId id="307" r:id="rId41"/>
    <p:sldId id="959" r:id="rId42"/>
    <p:sldId id="961" r:id="rId43"/>
    <p:sldId id="960" r:id="rId44"/>
    <p:sldId id="962" r:id="rId45"/>
    <p:sldId id="940" r:id="rId46"/>
  </p:sldIdLst>
  <p:sldSz cx="9144000" cy="6858000" type="screen4x3"/>
  <p:notesSz cx="6997700" cy="9271000"/>
  <p:custDataLst>
    <p:tags r:id="rId49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9E7BC"/>
    <a:srgbClr val="FAE1DA"/>
    <a:srgbClr val="FDD08D"/>
    <a:srgbClr val="F2EEBF"/>
    <a:srgbClr val="FFCCCC"/>
    <a:srgbClr val="FF9900"/>
    <a:srgbClr val="899BFC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033"/>
    <p:restoredTop sz="96327"/>
  </p:normalViewPr>
  <p:slideViewPr>
    <p:cSldViewPr>
      <p:cViewPr varScale="1">
        <p:scale>
          <a:sx n="142" d="100"/>
          <a:sy n="142" d="100"/>
        </p:scale>
        <p:origin x="176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11/21/23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1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11103 119 24575,'0'22'0,"0"1"0,5 20 0,-3-15 0,3 53 0,5-34 0,-7 45 0,13-15-866,-14 19 866,4-38 0,1 2 0,-6-2 0,-1 2 0,4 8 0,-1 1-643,-2 1 1,-2 0 642,1-5 0,0 1 0,3 9 0,1-2 0,0-14 0,0 1 0,4 8 0,0 0-370,-4-8 0,0-1 370,3 0 0,-1-1-316,-5 30 316,11 3 0,-10-11 0,10 15 0,-5-8 0,6-3 0,-6-8 0,4 1 0,-3 8 0,-1-21 763,4 17-763,-9-27 1264,9 21-1264,-10-14 811,10 6-811,-9-9 369,8 2-369,-9-2 0,9-5 0,-8-3 0,7-6 0,-7-6 0,2 4 0,1-15 0,-4 8 0,3-10 0,-4-1 0,0 0 0,0-6 0,0 1 0,0-1 0,0-4 0,0-1 0,0-1 0,0-2 0,0 2 0,0-3 0,0-1 0,0 0 0,0 0 0,-4-4 0,-5 0 0,-4-4 0,-17 0 0,-3 0 0,-25 0 0,-4 0 0,-14 0 0,-18 0-830,4 0 830,34 0 0,-2 0 0,5 0 0,-1 0 0,-9 0 0,-1 0 0,5 0 0,0 0 0,-4-4 0,-1 1 0,3 2 0,-1 0 0,-1-2 0,-2 0 0,-3 3 0,0 0 0,3 0 0,1 0 0,-6 0 0,3 0 0,-27 0 0,23 0 0,1 0 0,-1 0 0,-4 0 0,-1 0 0,-11 0 0,20 0 0,-1 0 0,-28 0 0,35 0 0,-2 0 0,10 0 0,-2 0 0,-12 0 0,-2 0-662,5-3 0,-1-1 662,-4 0 0,-1-1 0,0-2 0,1-1 0,-1 0 0,1 0 0,4 0 0,1 1 0,-5 3 0,1 0 0,8-3 0,1 1-316,-4 4 1,1 2 315,4-3 0,0 0 0,1 2 0,-1 2 0,1-1 0,-1 0 0,-1 0 0,1 0 0,-33 0 0,41 0 0,-1 0 0,-4 0 0,1 0 0,-32 0 0,29 0 0,1 0 0,-21 0-260,-1 5 260,-7-4 0,34 7 0,1 1 0,-32-7 0,-12 9 736,35-6-736,1-4 1313,19 4-1313,-10-5 695,17 0-695,1 0 301,12 0-301,6 0 0,5 0 0,-16 0 0,-11 0 0,-24 0 0,-9 5 0,-8 2 0,26 3 0,-4 1-645,-6-3 0,-2 0 645,-13 7 0,-2 0 0,-3-5 0,-1-2-1276,-6 4 0,0 0 1276,-1-3 0,0-2 0,-1 2 0,0-1-846,1-2 0,1-2 846,4-1 0,2 1 0,4 0 0,1-1-530,1-2 1,1 0 529,8 2 0,3 0 0,13-3 0,-1 0 0,-22 4 0,3 0 530,4-2-530,2 2 0,-4 0 0,17-4 0,1 0 0,-1 0 0,-1 0 0,-11 0 0,1 0 0,-34 0 0,17 0 0,-13 0 0,14 0 0,-9 0 0,4 0 0,6 0 2164,2 0-2164,7 0 0,-5 0 0,11 0 1878,-5 0-1878,1 5 1408,5 2-1408,-5 5 0,7-1 0,-8 2 556,7-2-556,-7 1 57,7 0-57,8 0 0,1-1 0,7-5 0,6 3 0,-4-8 0,11 8 0,0-8 0,7 8 0,6-4 0,-1 0 0,5-1 0,1-4 0,5 0 0,0 0 0,-23 0 0,-11 0 0,-27 0 0,1 5 0,-6 2 0,-4 6 0,0-6 0,0-1 0,11-6 0,15 0 0,1 0 0,14 0 0,1 0 0,6 0 0,-1 0 0,7 0 0,0 0 0,6 0 0,-1 0 0,5 0 0,-3 0 0,8 0 0,-4 0 0,5 0 0,3-3 0,2-2 0,3-7 0,0-2 0,0-4 0,0-6 0,0-7 0,0-13 0,0-16 0,0-17 0,0-19-477,0 38 1,0-2 476,-1-2 0,2-2 0,2 0 0,0 0 0,1-4 0,1 2 0,2 5 0,0 3 0,0 8 0,0-1 0,1-21 0,-1 1 0,0 22 0,0-1 0,1-23 0,-1-2 0,-2 16 0,-1 1 0,2-5 0,1 0 0,-3 4 0,0-1 0,3-8 0,1 0 0,0 3 0,-1 1 0,1-7 0,0 2 0,-1 17 0,-1 1 0,2-10 0,-1 2 0,5-14-248,2-20 248,-2 16 0,0 16 0,0-4 0,-1 26 0,-1-4 0,1 7 941,-5 9-941,3-14 260,-7 20-260,7-20 0,-8 15 0,4-11 0,0 7 0,-4 0 0,8 0 0,-8-1 0,8-5 0,-3 4 0,0-4 0,3 6 0,-4 0 0,1 0 0,3 0 0,-3-7 0,4-11 0,1 8 0,0-28 0,1 20 0,-1-12 0,1 10 0,-6 12 0,3 2 0,-8 11 0,4 1 0,-2 10 0,-2 1 0,3 5 0,-1 3 0,2 2 0,3 3 0,0 0 0,10 0 0,2 0 0,10 0 0,7 0 0,0 0 0,13 0 0,10 0 0,16 0 0,2 0 0,15 0-457,-6 0 457,8 0 0,0-6 0,-39 2 0,0 0-448,-2-3 1,1 0 447,11-1 0,2 1-896,1 2 1,1 1 895,1-3 0,0 1 0,4 4 0,0 2 0,-1-4 0,1 1 0,0 2 0,2 2 0,4-1 0,0 0 0,0 0 0,0 0 0,1 0 0,0 0 0,-7 0 0,1 0 0,4 0 0,0 0 0,-9 0 0,-1 0 0,7 0 0,-4 0-543,-22 0 0,0 0 543,24 0 0,3 0 0,-3 0 0,1 0 0,0 0 0,0 0 0,-4 0 0,-4 0-11,23 0 11,-12 0 0,8 0 0,-2 0 0,-9 0 0,1 0 0,-1 0 0,-7 0 760,-2 0-760,-8 0 1756,0 0-1756,-7 0 1253,5 0-1253,-4 0 471,6 0-471,-7 0 0,6 0 0,-13 5 0,13-4 0,-13 9 0,6-4 0,-7 0 0,-1 4 0,1-4 0,-6 0 0,4 3 0,-4-7 0,5 7 0,-5-8 0,4 9 0,-4-9 0,25 4 0,-15-5 0,16 0 0,-14 0 0,-4 0 0,11 0 0,-12 0 0,13 0 0,-13 0 0,6 0 0,-1 0 0,3 0 0,-1 0 0,6 0 0,-6 0 0,7 0 0,8 0 0,-6 0 0,6 0 0,0 6 0,-6 0 0,-1 6 0,-9-5 0,-14 2 0,0-3 0,-17-1 0,3 0 0,-14-5 0,4 0 0,5 0 0,15 0 0,30 0 0,25 0-634,-31 0 1,3 0 633,4 0 0,1 0 0,5 0 0,-1 0 0,1 0 0,-1 0 0,-4 0 0,-1 0 0,5-4 0,-1 1 0,-3 2 0,-1 0 0,-13-2 0,1-1 0,26 0 0,-3 0-611,-1-3 611,-7-1 0,-1 1 0,5 0 0,22-5 0,-14 5 0,-2-1 0,-10-3 0,0 4 0,-6-5 0,5 0 1227,-6 5-1227,6 2 651,-5 0-651,-1 4 0,-2-5 0,-12 6 0,4 0 0,-6 0 0,0 0 0,-6 0 0,4 0 0,-10 0 0,4 0 0,0 0 0,-4 0 0,10 0 0,-10 0 0,10 0 0,-5 0 0,20 0 0,-9 0 0,3 0 0,-9 0 0,-4 0 0,6 0 0,-1 0 0,-5 0 0,4 0 0,-10 0 0,4 0 0,-6 0 0,1 0 0,-7 0 0,0 0 0,-6 0 0,0 0 0,1 0 0,-1 0 0,0 0 0,-4 0 0,3 0 0,-7 0 0,2 0 0,-3 0 0,-1 0 0,-4 4 0,4-3 0,-7 6 0,2-3 0,-3 4 0,0 0 0,0 1 0,0-1 0,0 5 0,0-4 0,-4 8 0,3-7 0,-3 7 0,4-8 0,0 8 0,0-7 0,0 7 0,0-8 0,0 8 0,0-7 0,0 3 0,0-5 0,0 0 0,0 1 0,0-1 0,0 0 0,0-3 0,0-2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55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24575,'85'2'0,"0"-1"0,0 0 0,14 1 0,-12-1 0,3-1 0,-39 0 0,19 0 0,-1 0 0,-7 0 0,-1 0 0,-1 0 0,-11 0 0,10 0 0,-23 0 0,9 0 0,-17 0 0,0 0 0,-1 0 0,-9 0 0,-1 0 0,-6 0 0,-3 0 0,-1 4 0,1-3 0,-1 2 0,-2-3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2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24575,'67'0'0,"0"0"0,-13 0 0,-1 0 0,6 0 0,-4 0 0,19 0 0,26 0 0,-43 0 0,-23 0 0,0 0 0,4 0 0,-9 0 0,-1 0 0,-2 0 0,-8 0 0,3 0 0,-8 0 0,-2 0 0,-3 0 0,0 0 0,-1 0 0,0 0 0,-3 0 0,-1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7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33 151 24575,'0'16'0,"0"-3"0,0 9 0,0-4 0,0 5 0,0 4 0,0-7 0,0 6 0,0-8 0,0 4 0,0-3 0,0 2 0,0-10 0,0 2 0,0-7 0,0-5 0,0-5 0,0-10 0,0-9 0,0-5 0,0-5 0,0 1 0,0 4 0,-3-3 0,2 3 0,-3 0 0,4 0 0,0 6 0,0 3 0,0 2 0,0 6 0,0-2 0,0 6 0,0-2 0,0 2 0,0 1 0,0 0 0,3 0 0,0 2 0,4-1 0,2 1 0,1 0 0,4-2 0,0 6 0,3-4 0,-2 4 0,6 0 0,-6 0 0,6 0 0,-6 0 0,2 0 0,1 4 0,-7-1 0,6 4 0,-7 0 0,0-1 0,0 1 0,-4-1 0,0 0 0,0-3 0,0 3 0,-2-3 0,-1 4 0,-3-1 0,0 3 0,0 5 0,-6 1 0,-7 7 0,-2-3 0,-8 5 0,2-1 0,2-3 0,-5 3 0,10-8 0,-5 3 0,5-7 0,0-1 0,4-4 0,-3 1 0,6 2 0,-3-2 0,4 2 0,8-6 0,3-3 0,7-4 0,6-3 0,-4 0 0,8-1 0,-7 1 0,2 0 0,1 3 0,-4 1 0,4 3 0,-5 0 0,-3 0 0,3 0 0,-2 0 0,-1 0 0,3 0 0,-6 0 0,2 0 0,-3 3 0,0-2 0,0 4 0,-2-1 0,-1 2 0,-3 0 0,0 0 0,0 3 0,0-2 0,0 6 0,0-3 0,0 4 0,0 0 0,0-1 0,-7 5 0,2-4 0,-5 4 0,3-4 0,-3-1 0,2 1 0,-2-4 0,4 3 0,-4-3 0,3 1 0,-6-2 0,5 1 0,-5-3 0,6 3 0,-6-3 0,3-4 0,-4 3 0,0-5 0,1 2 0,-1-3 0,0 0 0,1 0 0,-5-4 0,3-2 0,-3-9 0,7 0 0,-2-3 0,5 5 0,-2-5 0,3 3 0,3-2 0,-2 3 0,2 0 0,0 4 0,1 1 0,3 2 0,0 1 0,-3 3 0,3-7 0,1-12 0,0 9 0,3-6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8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24575,'0'27'0,"0"1"0,0 15 0,0 3 0,0-4 0,0 11 0,0-5 0,0 10 0,0 0 0,0-8 0,0-6 0,0-9 0,0 1 0,0-16 0,7 6 0,-6-12 0,9-2 0,-7-3 0,1-6 0,-2 3 0,-2-2 0,0-2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24575,'9'0'0,"14"0"0,8 0 0,19-8 0,0 6 0,14-16 0,0 16 0,-10-7 0,7 4 0,-21 4 0,5-3 0,-7 4 0,-14 0 0,-2 0 0,-12 0 0,0 0 0,-7 0 0,-1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31 898 24575,'0'-15'0,"0"-5"0,-5-38 0,4-2 0,-13-11 0,12-15 0,-7 28 0,9-23 0,0 33 0,0-15 0,0 6 0,0 15 0,0-1 0,0 15 0,0 4 0,0 2 0,0 11 0,0 2 0,0-1 0,3 3 0,0-3 0,3 4 0,1 0 0,6-1 0,-2 0 0,7-3 0,-4 2 0,3 2 0,-2-1 0,2 4 0,1-1 0,-4-2 0,8 5 0,-8-2 0,4 3 0,-4 0 0,-1 0 0,-2 0 0,-2 0 0,-3 0 0,-2 3 0,-1 3 0,-3 9 0,0-1 0,0 8 0,0-8 0,-7 8 0,-1-8 0,-7 8 0,1-8 0,-1 8 0,2-8 0,-6 5 0,5-9 0,-4 1 0,4-1 0,1-3 0,-1 3 0,0-6 0,-2-1 0,1-3 0,2 0 0,3 0 0,4 0 0,5-3 0,2 3 0,5-5 0,0 4 0,3-5 0,-2 5 0,10-2 0,-6 3 0,7 0 0,0 0 0,0 0 0,1 0 0,2 0 0,-2 0 0,3 4 0,-3-1 0,2 8 0,-9 0 0,5 3 0,-10 0 0,3 3 0,-6-2 0,-1 3 0,-3-1 0,0-2 0,0 2 0,-3 1 0,-4-3 0,-4-1 0,-7 0 0,4-7 0,-8 4 0,4-4 0,-5-3 0,0 0 0,1-4 0,3 0 0,-2 0 0,6 0 0,-3 0 0,8 0 0,0 0 0,4-3 0,0 2 0,3-4 0,0 4 0,3-2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3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24575,'7'0'0,"13"0"0,15-4 0,14-6 0,3-4 0,11 3 0,-20-1 0,37 6 0,-26-3 0,25 3 0,-27 1 0,-3 5 0,-5 0 0,-8 0 0,2 0 0,-16 0 0,-6 0 0,-3 0 0,-7 0 0,0 0 0,-2 0 0,-1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32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36 24575,'5'0'0,"4"0"0,2-6 0,6 1 0,-2-5 0,3 3 0,-5 3 0,5 1 0,-7 3 0,6 0 0,-11 0 0,4 0 0,-4 0 0,-3 2 0,0 9 0,-3 4 0,0 12 0,0 1 0,0 5 0,0 5 0,-4-4 0,4 8 0,-11-8 0,5 4 0,-6-5 0,0-1 0,0-4 0,0-1 0,-2-4 0,6-5 0,-6 3 0,3-6 0,0 3 0,-2-5 0,2 1 0,0 0 0,-2-4 0,2 0 0,1-3 0,-3-1 0,6 1 0,-3-4 0,1 0 0,2-3 0,-6 0 0,6 0 0,-3 0 0,4-6 0,-1-2 0,3-9 0,1-2 0,3 0 0,0-2 0,0 6 0,0-3 0,0 1 0,0 2 0,0-2 0,0 3 0,3-4 0,1 4 0,12-10 0,-7 8 0,7 0 0,-9 6 0,2 4 0,-2 2 0,3 1 0,-4 3 0,3 0 0,-2 0 0,6 0 0,-6 0 0,6 6 0,-2 6 0,3 2 0,-3 8 0,2-7 0,-1 6 0,1-6 0,2 6 0,-1-6 0,0 2 0,0-6 0,0 2 0,3-5 0,-2 2 0,6-3 0,-6 0 0,6-3 0,-2-1 0,-1-3 0,0 0 0,-4 0 0,-1 0 0,4 0 0,-6 0 0,1 0 0,-6-6 0,2-15 0,-4-5 0,0 3 0,-4 8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33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11 24575,'-5'-3'0,"-6"0"0,-7 3 0,-9 0 0,4 0 0,-4 0 0,0 0 0,3 0 0,-8 0 0,9-3 0,0 2 0,8 1 0,6 0 0,-1 3 0,6 0 0,-2 0 0,6 3 0,0 3 0,0 1 0,0 8 0,0-3 0,0 6 0,0-2 0,0 8 0,3 1 0,2 4 0,3 6 0,1 13 0,1 2 0,-1 0 0,6 21 0,-5-22 0,6 32 0,-6-13 0,0 2 0,1 5 0,-1-6 0,-1-13 0,-3 9 0,2-16 0,-7 11 0,3-6 0,0 0 0,-2-6 0,2 5 0,-4-11 0,0 0 0,0-2 0,0-9 0,3 4 0,-2-6 0,3-4 0,-4-1 0,0-5 0,0-6 0,0 0 0,0-5 0,3-1 0,-3-1 0,3-2 0,-3-1 0,0 0 0,3 0 0,0-3 0,3 2 0,0-4 0,0 2 0,0-3 0,0 2 0,0-1 0,0 2 0,4-3 0,4 0 0,5 3 0,8-2 0,1 2 0,4-3 0,6 0 0,1 0 0,5 0 0,6 0 0,-5 0 0,0 0 0,-3 0 0,-8 0 0,-2 0 0,-5 0 0,-4 0 0,-5 0 0,-4 0 0,-4 0 0,-4 0 0,0 0 0,-2 0 0,-2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2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 24575,'4'-3'0,"4"-4"0,0-3 0,6-8 0,5-1 0,5-1 0,0 0 0,0 1 0,-2 10 0,-7-7 0,2 15 0,-6-5 0,1 6 0,-5 0 0,3 0 0,-4 0 0,0 0 0,-3 2 0,0 5 0,-3 7 0,0 9 0,0 6 0,0 3 0,0 1 0,0-1 0,0 6 0,0-9 0,0 8 0,0-9 0,0-4 0,3 2 0,1-11 0,6-1 0,1-4 0,7-3 0,5 1 0,16-4 0,-9-1 0,30-3 0,-32-3 0,25-10 0,-18-5 0,5-8 0,0-5 0,-5 4 0,-4-8 0,-6 10 0,-5-3 0,-8 5 0,-2 5 0,-2-4 0,-5 8 0,1-4 0,-4 4 0,0 0 0,0 1 0,0-1 0,0 0 0,0 7 0,0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2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24575,'-3'5'0,"0"6"0,3 7 0,0 9 0,0 1 0,0 10 0,0-4 0,0 9 0,0-4 0,0 5 0,0 5 0,0-3 0,0 4 0,0-6 0,0 0 0,0 6 0,0-10 0,0 9 0,0-15 0,0 3 0,4-9 0,-4-1 0,4-4 0,-4-1 0,3-3 0,-3-5 0,6-1 0,-5-6 0,5 2 0,-5-3 0,4-2 0,-4-1 0,1-3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3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24575,'0'15'0,"0"9"0,0 0 0,0 9 0,0-1 0,0-3 0,0 2 0,0-3 0,0 5 0,0-5 0,0-5 0,0-1 0,0-8 0,0 4 0,0-8 0,0 3 0,0-6 0,0 2 0,0-3 0,0 0 0,0 0 0,0 0 0,0 0 0,0 0 0,0-3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22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0 572 24575,'0'7'0,"0"10"0,4 5 0,11 16 0,-3-8 0,16 7 0,-16 2 0,16-8 0,-11 13 0,13-5 0,-9 2 0,9-6 0,-14-2 0,6-3 0,-8-2 0,3-7 0,-4-4 0,3-4 0,-7-2 0,2-3 0,-3-4 0,-1-1 0,-3-12 0,-1-1 0,-3-20 0,0 1 0,0-24 0,0-4 0,0-12 0,0-8 0,-12-11 0,4-1 0,-10 8 0,5-2 0,2 11 0,-1-6 0,5 7 0,-2 18 0,7 7 0,-2 11 0,4 7 0,0 11 0,0 5 0,0 4 0,0 1 0,3 3 0,1 1 0,3 6 0,1-2 0,-1 5 0,1-2 0,3 1 0,2 2 0,8-6 0,2 2 0,4-3 0,6 0 0,1 0 0,6 0 0,0 0 0,6 0 0,-5 0 0,12 0 0,-12 0 0,11-5 0,-11 0 0,5-5 0,-7 0 0,-5 4 0,-1 2 0,-6 4 0,1 0 0,-6 0 0,-4 0 0,-3 0 0,-6 0 0,2 0 0,-3 0 0,-4 0 0,-1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4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24575,'5'0'0,"4"-3"0,17-5 0,2-1 0,0-2 0,4 6 0,-4 2 0,4 3 0,1 0 0,0 0 0,-9 0 0,2 0 0,-12 0 0,8 0 0,-8 0 0,1 0 0,-6 0 0,-3 0 0,0 0 0,0 0 0,-3 0 0,0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5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24575,'-1'-3'0,"9"0"0,7 3 0,12 0 0,1 0 0,5 0 0,-1 0 0,1 0 0,-9 0 0,2 0 0,-14 0 0,1 0 0,-7 0 0,0 0 0,1-10 0,1-12 0,-4 7 0,0-4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8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24575,'0'19'0,"0"-1"0,0 28 0,0-2 0,0 7 0,0 13 0,0 0 0,0 7 0,0 7 0,0-6 0,0 21 0,0-11 0,0-12 0,0 4 0,0-32 0,0 14 0,0-18 0,0 0 0,0-14 0,0-2 0,0-9 0,0-2 0,0-2 0,0-5 0,0-2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0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24575,'13'3'0,"2"5"0,18 13 0,-2 2 0,0 0 0,14 12 0,-27-23 0,23 31 0,-21-25 0,5 16 0,3-13 0,-6 6 0,0-10 0,-6 9 0,-5-12 0,-1 1 0,-4-6 0,-2 1 0,1-4 0,-1 1 0,-1-1 0,0-3 0,-3 3 0,0 0 0,0 0 0,0 0 0,0 3 0,-7 6 0,-1 3 0,-18 16 0,4-3 0,-15 15 0,14-11 0,-18 17 0,10-4 0,-14 13 0,10-8 0,7-6 0,-3-3 0,8-5 0,-4 2 0,7-8 0,4-6 0,4-4 0,-1-5 0,5-4 0,1-4 0,2-4 0,4 0 0,-5 0 0,6-5 0,-3 1 0,3-4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1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24575,'-9'0'0,"-1"0"0,-4 0 0,-4 0 0,0 3 0,-9 5 0,7 3 0,-8 13 0,13-8 0,-4 11 0,4-9 0,4 1 0,3 2 0,2-6 0,6 7 0,-4-8 0,4 4 0,0-8 0,0 3 0,6-6 0,6 3 0,11-2 0,0-1 0,8-2 0,-3-2 0,0-3 0,4 0 0,-8 0 0,-1 0 0,-2 0 0,-10 0 0,6 0 0,-10 0 0,3 0 0,-4 0 0,0 0 0,-3 0 0,0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1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24575,'0'-9'0,"0"-2"0,0-18 0,3 5 0,2-8 0,6 9 0,-2-9 0,1 8 0,1 1 0,-6 2 0,7 9 0,-11-5 0,8 10 0,-5-3 0,2 7 0,-3-3 0,2 6 0,-1-3 0,1 3 0,2 0 0,-1 0 0,0 6 0,1 1 0,0 7 0,3 4 0,1 0 0,4 5 0,-3-1 0,2 0 0,-2 1 0,3-1 0,-4-3 0,3 2 0,-6-6 0,2 2 0,0 1 0,-2-7 0,2 6 0,-4-10 0,1 2 0,-4-3 0,0 1 0,0-1 0,-3 0 0,3 0 0,-3 0 0,0-3 0,0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2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24575,'12'0'0,"1"0"0,0 0 0,1 0 0,4 0 0,-4 0 0,0 0 0,3 0 0,-9 0 0,8 0 0,-9 0 0,-1 0 0,-3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0 183 24575,'14'-20'0,"-3"4"0,8-7 0,0 4 0,6-6 0,-4 5 0,11-1 0,-17 7 0,11 6 0,-14-1 0,4 8 0,-8-2 0,1 3 0,-3 0 0,0 0 0,-2 10 0,-2 3 0,-2 14 0,0 6 0,0 6 0,0 5 0,0 0 0,0-5 0,0-1 0,0-10 0,0-1 0,0-8 0,0-2 0,7-6 0,4-1 0,8-6 0,8-1 0,0-3 0,11 0 0,-5-7 0,10-7 0,-8-8 0,10-9 0,-9-1 0,1-4 0,-7 0 0,-3 1 0,5-10 0,-9 12 0,0-1 0,-12 13 0,-4 6 0,0 1 0,-3 4 0,-2 4 0,-2 0 0,0-1 0,0 4 0,0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6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6 0,0 21 0,0-6 0,0 8 0,0 8 0,0-11 0,0 27 0,0-23 0,0 14 0,0-2 0,0-9 0,0 17 0,10 0 0,-8-20 0,13 27 0,-14-43 0,7 23 0,-3-19 0,3 4 0,-3-12 0,-2-5 0,0-7 0,-3-1 0,3-8 0,0 0 0,-2-2 0,1-2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7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24575,'2'4'0,"9"-2"0,4-2 0,7 0 0,-3 0 0,2 0 0,-2 0 0,-1 0 0,0 0 0,-1 0 0,-5 0 0,1 0 0,-7 0 0,1 0 0,-4 0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23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38 24575,'-7'3'0,"-5"5"0,4 4 0,-9 10 0,4-5 0,-11 11 0,10-10 0,-4 0 0,6-2 0,4-11 0,0 6 0,1-11 0,6-3 0,-3-10 0,4-9 0,0 4 0,0-8 0,8 12 0,-2-12 0,10 12 0,-3-7 0,3 12 0,1-3 0,4 3 0,-3 5 0,3-1 0,-4 5 0,-1 0 0,1 0 0,-4 0 0,2 0 0,-6 0 0,6 0 0,-6 4 0,3 4 0,-4 5 0,0 3 0,1 6 0,-5-5 0,1 10 0,-5-5 0,0 11 0,0 1 0,0 6 0,0-1 0,0 1 0,-10 6 0,-1-5 0,-10 5 0,-4-5 0,3-1 0,-20 10 0,18-13 0,-17 0 0,22-19 0,-2-5 0,4-1 0,-4-3 0,3 3 0,1-7 0,1-1 0,8-4 0,-8 0 0,8 0 0,-4-4 0,8-4 0,1-9 0,3-1 0,0-8 0,0 3 0,0 0 0,0-3 0,0 8 0,0-3 0,3 4 0,2 4 0,2 2 0,1 3 0,4 0 0,-4 4 0,8 0 0,-8 4 0,8 0 0,-4 0 0,5 0 0,-1 0 0,6 0 0,-5 4 0,5 4 0,-1 5 0,-4 4 0,6 5 0,-2-4 0,-3 4 0,9-4 0,-5-1 0,1 1 0,-2-4 0,1-2 0,-9-4 0,8 1 0,-9-1 0,5-4 0,0 0 0,-1-4 0,1 0 0,0 0 0,-1 0 0,1 0 0,-1 0 0,-3 0 0,2 0 0,-6-4 0,3 4 0,-5-7 0,0 6 0,1-2 0,-1 3 0,1-4 0,-1 4 0,-3-7 0,3 3 0,-6 0 0,2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3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24575,'0'13'0,"0"3"0,0 25 0,4 3 0,1 8 0,9 5 0,-3 6 0,2-5 0,-3 12 0,0-5 0,6 13 0,-5-5 0,0 4 0,1-18 0,-10 2 0,14-10 0,-14 0 0,15 4 0,-11-9 0,3-6 0,-1-4 0,-4-8 0,4 1 0,-4 2 0,3-11 0,-7 6 0,7-12 0,-7 4 0,3 0 0,0-4 0,-2 4 0,5-5 0,-5-2 0,5 1 0,-5-1 0,2 2 0,-3-2 0,2-2 0,-1-3 0,2-7 0,-3-37 0,0 24 0,0-25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4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24575,'46'43'0,"1"-1"0,-7-3 0,-5-6 0,0-6 0,-5-2 0,5 6 0,-4-5 0,-3-1 0,-8-6 0,1-4 0,-9-5 0,4 1 0,-11-5 0,3 0 0,-7 3 0,2-2 0,-3 2 0,0 0 0,0 6 0,0 3 0,0 14 0,-8-2 0,-6 18 0,-9-2 0,-5 10 0,-1 7 0,-1 2 0,5-6 0,1 2 0,6-10 0,-1 6 0,0-6 0,5-6 0,-2-7 0,7-10 0,-2-1 0,4-9 0,3 0 0,-2-8 0,5 0 0,-5-4 0,6 0 0,-3-11 0,3 6 0,0-9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5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0 24575,'-5'0'0,"-1"0"0,-4 0 0,0 0 0,-4 0 0,3 0 0,-2 0 0,3 0 0,-4 3 0,0 4 0,4 4 0,-1 11 0,1-2 0,1 3 0,-5-2 0,9-6 0,-1 6 0,6-3 0,0-2 0,0 0 0,0-5 0,0 2 0,10-5 0,2 1 0,11-5 0,3 4 0,7 0 0,1-3 0,8-2 0,-12-3 0,6 0 0,-12 0 0,-1 0 0,-6 0 0,-6 0 0,-2 0 0,-3 0 0,-2 0 0,-1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0 418 24575,'4'0'0,"-2"-12"0,-2-14 0,0-19 0,0 9 0,4-11 0,5 6 0,1-4 0,11 4 0,-11-1 0,5 20 0,-7-6 0,-2 18 0,-2 0 0,1 4 0,-1 3 0,2 0 0,0 3 0,0 0 0,0 0 0,0 0 0,0 0 0,1 6 0,-1 5 0,2 8 0,-1 8 0,1 1 0,4 5 0,-3 4 0,3-3 0,1 9 0,-4-9 0,7 4 0,-7-10 0,2-1 0,0-5 0,-3-4 0,2 0 0,-6-8 0,2 0 0,-3-4 0,1 0 0,-2 0 0,1-3 0,-2 0 0,1-3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6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24575,'-4'0'0,"5"0"0,13 0 0,5 0 0,3 0 0,0 0 0,1 0 0,-1 0 0,-3 0 0,-2 0 0,-3 0 0,-4 0 0,-1 0 0,-5 0 0,-2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8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38 24575,'-5'-7'0,"15"2"0,6 5 0,32 0 0,-20 0 0,16-4 0,-12-1 0,-8 1 0,13-3 0,-13 6 0,3-3 0,-12 4 0,-2 0 0,-7 0 0,1 0 0,1 0 0,-1 0 0,-1 3 0,3 7 0,-4 10 0,7 13 0,-8 6 0,5 17 0,-4 3 0,6 19 0,-1 9-826,2 10 826,-7-42 0,1 1 0,0-3 0,0 0 0,0 3 0,0 0 0,-1-4 0,1-1-280,5 45 280,1-1 0,-3-28 0,2 9 0,-2-25 0,0 12 0,0-13 0,0 0 0,0-11 0,-1-6 814,0-6-814,-4-8 292,2-5-292,-5-5 0,1-3 0,-2 0 0,0 1 0,0-2 0,0 2 0,0-1 0,-10 0 0,-2 1 0,-10 1 0,-1-1 0,-4 1 0,-1 0 0,-10 0 0,4-3 0,-8-1 0,-16-4 0,3 0 0,1 0 0,1 0 0,22 0 0,-13 0 0,16 0 0,1 0 0,12 0 0,-2 0 0,10 0 0,0-6 0,5-9 0,2 6 0,0-6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8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24575,'12'0'0,"9"4"0,8 1 0,-3 9 0,10 0 0,-11 5 0,3-7 0,3 4 0,-7-5 0,4 9 0,-10-7 0,6 9 0,-13-13 0,7 5 0,-14-4 0,8 0 0,-10 1 0,7 2 0,-6-6 0,1 2 0,-1-3 0,-3 0 0,0 0 0,0-3 0,0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9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1 24575,'-13'0'0,"-3"3"0,-8 10 0,3-1 0,-7 12 0,8 1 0,-10 1 0,3 4 0,1-1 0,4-8 0,9-2 0,-4-6 0,10-3 0,-3 1 0,4-2 0,2-5 0,2-2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220 568 24575,'-3'4'0,"-3"-2"0,-1-2 0,-6 0 0,-1 0 0,-1 0 0,-3 0 0,5 0 0,-5 0 0,3 0 0,-3 0 0,8-3 0,0-4 0,-1-11 0,3 2 0,-3-10 0,4 7 0,-1-4 0,4-4 0,-2 8 0,5-7 0,-2 7 0,3 0 0,0-2 0,0 2 0,0-8 0,0 3 0,0-3 0,6 5 0,7-2 0,4-3 0,6 1 0,-2-2 0,4 4 0,-6 4 0,4 1 0,-9 8 0,8-3 0,-8 9 0,4-5 0,-1 9 0,-2-2 0,2 3 0,1 0 0,-3 0 0,6 0 0,-6 0 0,6 0 0,-2 0 0,-1 0 0,8 4 0,-11 0 0,11 3 0,-7 4 0,3-3 0,-3 6 0,-2-6 0,-3 4 0,0-1 0,0 7 0,-3-4 0,2 4 0,-5-5 0,5 5 0,-5-3 0,2 2 0,-3-3 0,0 4 0,0 0 0,-2 1 0,-2 2 0,-3-2 0,0 3 0,0 5 0,0-4 0,0 4 0,0-4 0,0-1 0,0-3 0,0 2 0,-6-6 0,-2 6 0,-4-2 0,-1-1 0,-3 5 0,1-9 0,-3 5 0,3-1 0,-3-3 0,3 2 0,-7-5 0,4 1 0,-4-4 0,3 1 0,-2-3 0,2-3 0,-4 0 0,5-4 0,-4 0 0,-6 0 0,7 0 0,-11 0 0,14 0 0,-1-6 0,1 1 0,5-8 0,-1 5 0,3-1 0,2 2 0,3 4 0,-1-3 0,4 3 0,0-3 0,3-4 0,0-4 0,0 6 0,0-2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24575,'0'1'0,"0"8"0,0 18 0,0-2 0,0 16 0,0 6 0,0 5 0,4 17 0,-3-11 0,8 12 0,-3-6 0,0 8 0,3-1 0,-8-12 0,3 9 0,-4-15 0,4 10 0,1-17 0,0 2 0,-1-18 0,-1 2 0,-2-10 0,2 1 0,0-5 0,-2 0 0,2-8 0,-3-1 0,3-2 0,-2-1 0,1 0 0,-2-3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14:46:03.9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0 976 24575,'61'48'0,"-1"1"0,-18-28 0,36-14 0,-4-21 0,-51-47-778,-3-17 0,-4-4 778,-3-5 0,1-9 0,-1 2 0,0 15 0,0-12 89,-6 20-89,-1-14 0,-6 17 357,0 8-357,0 15 0,0 14 0,4 8 780,-3 9-780,3 1 330,0 8-330,0 1 0,4 4 0,0 8 0,-4 7 0,4 9 0,-7 6 0,9 6 0,-9 2 0,9 6 0,-4-1 0,0 1 0,4 0 0,-9-1 0,9 7 0,-9-11 0,9 11 0,-4-13 0,5 1 0,0 4 0,-1-10 0,1 10 0,-1-10 0,0 10 0,1-11 0,-1 5 0,0-5 0,0-1 0,0-5 0,-1-2 0,0-9 0,0-1 0,-5-5 0,0 0 0,-4 0 0,-14-10 0,-9-7 0,-9-9 0,-18-4 0,4-1 0,-13 0 0,-1-1 0,8 10 0,-6-1 0,12 13 0,-4-3 0,12 5 0,7 0 0,2 0 0,13 0 0,-2 4 0,10-4 0,0 8 0,-1-7 0,15 2 0,7-3 0,14-9 0,9-3 0,2-9 0,5-1 0,8 0 0,1-1 0,7-6 0,8 3 0,-6-3 0,13 3 0,-13 8 0,6-6 0,-8 6 0,-7-5 0,-2 0 0,-12 2 0,-2 5 0,-11-3 0,-1 5 0,-10 0 0,-1-4 0,-9-1 0,1-1 0,-5-4 0,-9 6 0,-6 3 0,-10 2 0,-5 7 0,-6 1 0,4 5 0,1 0 0,2 0 0,9 0 0,1 4 0,1 10 0,7 7 0,1 9 0,6 0 0,4 6 0,0-4 0,0 4 0,0-6 0,4 0 0,11-4 0,6-1 0,9-5 0,13 0 0,-9-5 0,9-4 0,-12-7 0,-1-4 0,0 0 0,0 0 0,-5 0 0,-1 0 0,-6 0 0,-4 0 0,-2 0 0,-3 0 0,-1 0 0,0 0 0,0 0 0,0 0 0,0 0 0,0 0 0,0 8 0,1 2 0,-4 14 0,3-4 0,-2 8 0,3-3 0,1 5 0,-4-5 0,3 4 0,-8-9 0,3 9 0,-4-10 0,0 10 0,-4-4 0,-12 6 0,-6-5 0,-17 7 0,1-11 0,-1 1 0,-4-7 0,12-6 0,-12-4 0,17-2 0,-4-4 0,11 0 0,1-4 0,8-10 0,2-7 0,8-10 0,0 1 0,0-6 0,4-2 0,18-7 0,10 4 0,22-6 0,2 2 0,6 1 0,1-5 0,-9 12 0,6 0 0,2-2 0,-14 19 0,3-10 0,-26 23 0,-1-6 0,-10 12 0,-2-4 0,-3 2 0,-1 2 0,-4-3 0,0 4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4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12 0,0-6 0,0 11 0,0-3 0,0 0 0,0 4 0,0-9 0,0 9 0,0-9 0,0 4 0,3-8 0,-2 2 0,4-10 0,-4 6 0,2-10 0,-3 2 0,0-2 0,0-1 0,0-3 0,0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5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24575,'12'-3'0,"5"5"0,6-1 0,0 10 0,4 1 0,1 8 0,-4-4 0,10 10 0,-4-1 0,-1-3 0,0 7 0,-1-5 0,-6 1 0,6 4 0,-12-6 0,7-3 0,-8 1 0,3-8 0,-4 0 0,-3-3 0,2-2 0,-6 1 0,3-2 0,-4-1 0,0-3 0,0 3 0,0-5 0,0 1 0,1 1 0,-2-2 0,-1 4 0,1-4 0,-4 4 0,4-4 0,-5 4 0,3-1 0,-3 2 0,0 0 0,0 3 0,-4 10 0,-9 6 0,-5 9 0,-14 7 0,-1 6 0,-5 1 0,9-2 0,-2 4 0,2-2 0,0 4 0,1-2 0,2-6 0,12 0 0,-6-5 0,11-6 0,-3-6 0,5-9 0,0 0 0,3-8 0,1-1 0,3-2 0,-3-4 0,0 0 0,0-13 0,0 7 0,3-7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24575,'16'0'0,"6"0"0,6-4 0,0 0 0,3-4 0,-11 3 0,6 2 0,-8 3 0,-2 0 0,-3 0 0,-7 0 0,-3 0 0,0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3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10 271 24575,'0'9'0,"0"0"0,0-3 0,0 0 0,0-1 0,0 1 0,0 0 0,0 0 0,0 0 0,0 0 0,0 0 0,0 0 0,0 0 0,0 0 0,0 1 0,0-1 0,0 0 0,0 0 0,0 0 0,0 0 0,0-1 0,3-1 0,0 1 0,1-2 0,1 3 0,-4-8 0,1-7 0,-2-8 0,0-10 0,0 3 0,0-7 0,0 7 0,-3-3 0,2 0 0,-6 7 0,7-5 0,-3 10 0,0-3 0,2 4 0,-2 1 0,0 2 0,2 2 0,-2 2 0,3 1 0,0 0 0,0-1 0,0 1 0,0 0 0,0 1 0,3-1 0,0 3 0,3-3 0,1 3 0,-1-1 0,0-1 0,0 4 0,0-2 0,0 0 0,0 3 0,1-3 0,-1 0 0,0 2 0,0-4 0,4 4 0,0-5 0,0 5 0,3-2 0,-2 0 0,-1 3 0,3-4 0,-3 4 0,0 0 0,3 0 0,-3 0 0,1 0 0,2 0 0,-6 0 0,2 0 0,-3 0 0,0 0 0,1 3 0,-1 1 0,-3 2 0,3 0 0,-6 0 0,3 0 0,-3 0 0,0 4 0,0 0 0,0 4 0,0-1 0,-9 4 0,0-2 0,-4 1 0,0-5 0,5 2 0,-5-6 0,6 3 0,-6-3 0,6-1 0,-3 0 0,7 0 0,-3 1 0,2-4 0,-2 3 0,0-6 0,-4 6 0,3-5 0,-2 2 0,2-3 0,1 2 0,0-1 0,0 2 0,0-3 0,-1 0 0,2 0 0,-1 0 0,5 0 0,5 0 0,6 0 0,4 0 0,-1 0 0,5 0 0,-3 0 0,6 0 0,-6 0 0,2 3 0,-3 1 0,0 3 0,-1-1 0,-2 1 0,1 0 0,-5-1 0,3 0 0,-4 0 0,0 1 0,0-1 0,-2 0 0,1 3 0,-4-2 0,2 3 0,-3-4 0,0 0 0,0 0 0,0 0 0,0 0 0,0 1 0,0-1 0,0 0 0,0 0 0,-6 0 0,2 0 0,-6 1 0,1-1 0,-2 1 0,-6 0 0,2 0 0,-7 0 0,4 0 0,-1-2 0,-3-2 0,4-3 0,-1 0 0,-2 0 0,9 0 0,-5 0 0,10 0 0,-6 0 0,6 0 0,-2 0 0,3 0 0,-1 0 0,1 0 0,3-3 0,0-3 0,3 2 0,0-2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5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24575,'9'0'0,"15"0"0,12 0 0,22 0 0,7 0 0,-11 0 0,6 0 0,-14 0 0,5 0 0,-6 0 0,-7 0 0,-5 0 0,-13 0 0,-2 0 0,-8 0 0,-3 0 0,2 0 0,-6 0 0,0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6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1053 24575,'-6'7'0,"-4"-2"0,4-5 0,-4 0 0,4 0 0,-3 0 0,2 0 0,-3 0 0,0 0 0,3-6 0,-10-2 0,-1-25 0,-3 5 0,-5-20 0,3 3 0,-1-13 0,-4-7 0,15-13 0,-5 5 0,13 12 0,-5-6 0,5 19 0,1-15 0,4 6 0,0 6 0,0 6 0,4 2 0,8 13 0,6-8 0,6 17 0,5-9 0,0 14 0,0-1 0,2 5 0,-3 4 0,1 3 0,-2-2 0,-5 6 0,-3-2 0,-5 3 0,-1 0 0,-6 0 0,2 0 0,-5 10 0,-2-1 0,-2 17 0,0-7 0,-11 9 0,-2-4 0,-13 5 0,-3-3 0,2 4 0,-7-4 0,9-6 0,-2 0 0,4-8 0,4-2 0,5-3 0,4 0 0,4-4 0,5-3 0,15-12 0,3-5 0,21-5 0,-3-3 0,9 7 0,1 0 0,-6 9 0,-2 5 0,-8 4 0,-6 0 0,-6 0 0,-3 3 0,-3 8 0,-4 9 0,-4 8 0,-3 5 0,0-1 0,0 1 0,-12 1 0,-6-4 0,-14 0 0,-3-4 0,1-4 0,-5 0 0,-6-9 0,0 0 0,-10-4 0,9-4 0,-4-1 0,11-4 0,1 0 0,10 0 0,2 0 0,7-3 0,5 0 0,4-1 0,7 1 0,0 3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2 130 24575,'-1'3'0,"2"-1"0,5-2 0,0 0 0,3 0 0,15 0 0,-7 0 0,30 0 0,-15 0 0,23-4 0,-4-1 0,12-5 0,-5 1 0,-1-5 0,-1 8 0,-5-6 0,0 3 0,-1 3 0,-6-10 0,-5 14 0,-5-6 0,-7 5 0,-9 2 0,0-2 0,-8 3 0,-1 0 0,-2 0 0,-1 0 0,0 0 0,-3-3 0,2 0 0,-1-7 0,-1 6 0,0-2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170 210 24575,'0'-9'0,"0"-10"0,0-1 0,15-22 0,-8 15 0,18-7 0,-13 16 0,6 3 0,-8 5 0,-1 1 0,1 5 0,0 1 0,1 3 0,-2 0 0,-3 0 0,0 0 0,0 0 0,1 6 0,-4 6 0,0 6 0,-3 9 0,0 1 0,0 5 0,0 5 0,0 1 0,0 5 0,-8 5 0,-2-3 0,-4 4 0,-3-6 0,4-6 0,-4 0 0,0-5 0,2-5 0,-1-1 0,2-9 0,-6 5 0,5-8 0,-3 0 0,4-2 0,0-6 0,1 3 0,2-3 0,-2 0 0,3-4 0,-1 0 0,-2-3 0,6 0 0,-2 0 0,-1 0 0,6-10 0,-5 1 0,8-8 0,-2 3 0,3-4 0,0 0 0,0-15 0,3 8 0,1-3 0,3 10 0,3 5 0,1 2 0,-1 1 0,3 0 0,-3 6 0,4-2 0,-1 6 0,1 0 0,0 0 0,-1 0 0,5 0 0,-4 3 0,5 8 0,-5 4 0,1 8 0,0-1 0,-4-3 0,3 2 0,-6-6 0,5-1 0,-5-4 0,1-4 0,1 0 0,0-2 0,4-1 0,3-3 0,2 0 0,4-11 0,-4-2 0,5-11 0,-9 5 0,4 0 0,-3 3 0,-5 5 0,1-2 0,-6 7 0,1 0 0,-1 2 0,-3-1 0,0 4 0,-3-2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30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7 24575,'-28'-4'0,"2"2"0,4 2 0,-1 0 0,5 0 0,-8 0 0,10 0 0,-6 0 0,11 0 0,-2 0 0,6 0 0,-6 0 0,6 0 0,-2 2 0,6 2 0,-3-1 0,5 2 0,-7 2 0,6 3 0,-4 4 0,0 0 0,4 3 0,-4 2 0,6 3 0,0 0 0,0 1 0,0 4 0,0 1 0,0 9 0,0 2 0,0 18 0,0-5 0,0 11 0,5 0 0,0 2 0,1-6 0,3 9 0,-8-15 0,8 10 0,-8 1 0,7-11 0,-7 8 0,3-10 0,-4 5 0,0 1 0,0 13 0,0-20 0,0 11 0,0-16 0,0 0 0,0 0 0,0-7 0,0-10 0,0-1 0,0-9 0,0 0 0,0-8 0,0 0 0,0-4 0,0 0 0,0 0 0,2-3 0,5 0 0,3-3 0,8 0 0,5 0 0,5 0 0,4-8 0,6 3 0,1-12 0,0 8 0,4-4 0,-9 5 0,-1-1 0,-1 1 0,-9 1 0,4 2 0,-8 2 0,-2 0 0,-6 2 0,-2-2 0,-3 3 0,0 0 0,1 0 0,-4-3 0,0 3 0,-3-3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39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286 105 24575,'-5'-3'0,"-7"0"0,-5 3 0,-2 0 0,-7 0 0,6 0 0,-7 0 0,0 0 0,7 3 0,-2 8 0,4 1 0,1 14 0,-1-10 0,6 10 0,2-7 0,6 0 0,-3 6 0,6-5 0,-3 3 0,4-2 0,0-2 0,0-1 0,0 4 0,0-8 0,0 4 0,3-5 0,4 1 0,0-4 0,10 4 0,-6-7 0,11 7 0,-8-6 0,8 3 0,-4-4 0,1 0 0,2 1 0,-2-5 0,3 1 0,1-4 0,-1 0 0,5 0 0,-4 0 0,4 0 0,0-8 0,-3 0 0,3-8 0,-4-3 0,0 3 0,0-3 0,0-1 0,-4 5 0,-1-4 0,-4 2 0,-3 2 0,0-6 0,-4 2 0,1-4 0,-1 1 0,-3-1 0,-1-14 0,-3 7 0,0-9 0,0 8 0,-3 7 0,-4 1 0,-1 6 0,-5 3 0,2 3 0,-6 1 0,2 3 0,-3 3 0,1 1 0,2 3 0,-7 0 0,8 0 0,-8 3 0,8 1 0,-4 6 0,-1 5 0,5 0 0,-2 4 0,9-12 0,4-1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14:46:05.7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24575,'4'0'0,"0"0"0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0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24575,'8'0'0,"5"0"0,15 0 0,9 0 0,-8 0 0,9 0 0,-1 0 0,-11 0 0,5 0 0,-17 0 0,4 0 0,-8 0 0,0 0 0,-7 0 0,0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0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24575,'0'24'0,"0"-3"0,0 28 0,0-17 0,0 29 0,0-15 0,0 5 0,0 5 0,0-5 0,0 19 0,0-25 0,0 42 0,0-51 0,0 46 0,0-40 0,0 14 0,0-6 0,0-5 0,0 0 0,0-8 0,0-4 0,0-5 0,0-8 0,0-4 0,0-5 0,0-1 0,0 0 0,0-4 0,0 0 0,0-3 0,0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1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24575,'3'0'0,"16"0"0,2 0 0,11 0 0,0 0 0,3 0 0,9 0 0,0 0 0,0 0 0,-5 0 0,-1 0 0,-10 0 0,-2 0 0,-3 0 0,-1 0 0,5 0 0,-3 0 0,7 0 0,-11 0 0,-4 0 0,-10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2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24575,'0'-6'0,"0"6"0,0 17 0,0 5 0,0 27 0,0-3 0,0 0 0,0 9 0,0-15 0,0 16 0,0-16 0,0 8 0,0-18 0,0 2 0,0-10 0,0-3 0,0-5 0,0-5 0,0-3 0,0-2 0,0-2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2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24575,'2'0'0,"11"0"0,6 0 0,17 0 0,-7 0 0,14 0 0,-9 0 0,4 0 0,-6 0 0,-4 0 0,-5 0 0,-5 0 0,-1 0 0,-5 0 0,1 0 0,-3 0 0,-6 0 0,2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24575,'-7'2'0,"1"11"0,13 5 0,7 15 0,7 1 0,5 2 0,6 8 0,6 0 0,1-1 0,-6-7 0,0-2 0,-11-4 0,8 0 0,-6-5 0,-7-2 0,0-11 0,-9 1 0,1-6 0,-3-1 0,0-3 0,-2 3 0,-2 3 0,-5 6 0,-10 16 0,-10 5 0,-12 22 0,-11 6 0,1 11 0,4-13 0,7 2 0,1-11 0,8-2 0,-7-3 0,17-10 0,-4-13 0,11-3 0,1-11 0,1-2 0,6-3 0,-3-2 0,3-1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4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24575,'0'5'0,"0"14"0,0 18 0,0 15 0,0 18 0,0-4 0,0 19 0,0-6 0,0 8 0,0-8-441,0 14 441,0-12 0,0 7 0,0-27 0,0-1 0,0-19 0,0 9 0,0-11 0,0-10 441,0-7-441,0-8 0,0-4 0,-2-6 0,-2-5 0,1-2 0,0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5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168 116 24575,'0'-6'0,"-3"3"0,-3 0 0,-4 3 0,-3 0 0,-1 0 0,0 0 0,0 10 0,-5 3 0,3 10 0,-3 0 0,7 4 0,1-3 0,3 7 0,4-7 0,0 3 0,4-9 0,0 0 0,0-8 0,6 3 0,10-5 0,4 2 0,16-6 0,-6 0 0,13-4 0,-14 0 0,3 0 0,-13 0 0,-2 0 0,-6-3 0,-2 2 0,-3-1 0,0 2 0,0 0 0,-2 5 0,-2 2 0,-2 6 0,0 0 0,0-2 0,0 2 0,0-6 0,0 2 0,0-3 0,0-8 0,0-11 0,0-21 0,13-12 0,-6 0 0,19-8 0,-11 7 0,12-4 0,-12 1 0,5 11 0,-11 6 0,2 10 0,-4 9 0,-1 4 0,0 6 0,1 2 0,-1 2 0,0 0 0,0 0 0,0 0 0,1 10 0,0 7 0,1 11 0,0 9 0,0-3 0,1 9 0,-1-4 0,1 5 0,0 0 0,0-5 0,3-1 0,-3-6 0,5-3 0,-5-7 0,1-4 0,-3-4 0,0-4 0,-1-1 0,0-2 0,0-4 0,-3 0 0,0-3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24575,'20'-3'0,"0"2"0,7-6 0,-4-1 0,9-1 0,-9-2 0,4 7 0,-8 1 0,-2 3 0,-3 0 0,-4 0 0,0 0 0,-7 0 0,0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6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24575,'0'-10'0,"0"1"0,6 3 0,2-1 0,19 0 0,4-1 0,13-1 0,-10 4 0,8 1 0,-7 0 0,9 3 0,-1-7 0,-4 7 0,-2-3 0,-13 4 0,-1 0 0,-6 0 0,-6 0 0,0 0 0,-9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14:46:25.5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17 24575,'-15'-8'0,"3"3"0,12 2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7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24575,'0'18'0,"0"-3"0,0 32 0,0 4 0,0 8 0,5 19 0,-4 2 0,9 6-532,-4 1 532,5 0 0,0 0 0,-6-20 0,4 2 0,-7-11 0,6 0 0,-7 6 0,7-7 0,-3-16 532,0 7-532,-2-23 0,0 7 0,1-14 0,0-3 0,-1-3 0,-3-5 0,3 3 0,-2-7 0,2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8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10 24575,'-9'0'0,"-9"0"0,-7 0 0,-8 0 0,-4 0 0,-3 4 0,6 3 0,-16 17 0,28-7 0,-23 15 0,19-8 0,-1 7 0,3-2 0,12-2 0,-3 0 0,10-3 0,-3 3 0,8-5 0,0 0 0,0-7 0,0 6 0,3-10 0,8 7 0,9-6 0,3-2 0,13-1 0,-1-1 0,4 0 0,3-3 0,-3-1 0,0-4 0,-1 0 0,-5 0 0,-5 0 0,-5 0 0,-2 0 0,-6 0 0,6-7 0,-5-5 0,6-8 0,-6-2 0,3-2 0,1-4 0,-7 4 0,7-9 0,-11 9 0,2-3 0,-4 5 0,1-1 0,-4 1 0,-1 3 0,-3 1 0,0 5 0,-3-5 0,-10 0 0,-3-1 0,-5 5 0,-1 4 0,4-1 0,-5 3 0,11 0 0,2 5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9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24575,'17'0'0,"10"0"0,7 0 0,10 0 0,0 0 0,-5 0 0,10-4 0,-9 2 0,5-9 0,-2 9 0,-9-5 0,-1 7 0,-10 0 0,-5 0 0,-8 0 0,3 0 0,-6 0 0,2 0 0,-6 0 0,0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24575,'-3'5'0,"0"6"0,3 7 0,0 14 0,0-7 0,0 11 0,0-8 0,0 10 0,0 1 0,0 24 0,0-14 0,0 20 0,0-18 0,0 12 0,0-5 0,0-5 0,0 7 0,0-12 0,0 15 0,4-6 0,-3-11 0,7 3 0,-7-20 0,3-1 0,-4-7 0,3-6 0,-2 3 0,2-8 0,0-1 0,-3-2 0,3-1 0,-3 0 0,0 0 0,0 0 0,0-3 0,0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0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24575,'18'0'0,"0"0"0,22 0 0,-12 0 0,9 0 0,3 0 0,0 0 0,3 0 0,-10 0 0,5 0 0,-9 0 0,3 0 0,-14 0 0,4 0 0,-11 0 0,10 0 0,-13 0 0,5 0 0,-4 0 0,-2 0 0,3 0 0,-4 0 0,0 0 0,0 0 0,4 0 0,-3 0 0,6-3 0,-6 2 0,5-2 0,-7 3 0,1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27 24575,'-3'-14'0,"-3"4"0,8 8 0,7 2 0,6 0 0,12 0 0,-4 0 0,4 0 0,-4 0 0,-5 0 0,4 0 0,-8 0 0,4 0 0,-8 0 0,3 0 0,-6 0 0,2 0 0,-3 0 0,0 0 0,-2 0 0,-2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2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24575,'2'-4'0,"5"2"0,7 5 0,5 4 0,-1 4 0,0 4 0,-1-1 0,3 4 0,-2-2 0,5 7 0,-8-8 0,8 8 0,-8-8 0,4 7 0,-5-7 0,5 7 0,-7-10 0,3 9 0,-6-10 0,2 4 0,0-2 0,-2-6 0,-2 3 0,-1-4 0,0 0 0,0 0 0,-3 0 0,0 3 0,-6 5 0,-2 5 0,-16 14 0,2 2 0,-13 11 0,4 10 0,-5-2 0,7 5 0,-7-2 0,13-6 0,-3 1 0,6-8 0,4-10 0,1-11 0,8-6 0,1-6 0,0-2 0,3-3 0,-6-2 0,6-2 0,-3-2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3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205 143 24575,'-12'0'0,"-1"0"0,-1 0 0,-3 0 0,-2 0 0,1 0 0,0 3 0,1 5 0,1 6 0,-1 1 0,2 7 0,7-4 0,-2 4 0,6-3 0,0-2 0,1 1 0,3 0 0,0-3 0,0 2 0,6-7 0,6 1 0,11-1 0,0-2 0,13 0 0,-6-3 0,7-2 0,-9-3 0,4 0 0,-9 0 0,0 0 0,-5 0 0,-5 0 0,-2 0 0,-2 0 0,-3 0 0,0 0 0,-2 3 0,-2 0 0,-2 3 0,0 4 0,0 3 0,0 2 0,0 6 0,-3-6 0,-1 6 0,-3-6 0,0-1 0,4-1 0,-3-6 0,6 2 0,-3-3 0,0-2 0,2-7 0,-1-17 0,2-15 0,4-22 0,6-8 0,5 6 0,4-3 0,4 11 0,-4-5 0,3 10 0,-5 3 0,-1 15 0,-4 5 0,-2 8 0,-3 6 0,-1 5 0,0 2 0,0 2 0,0 0 0,0 0 0,0 0 0,0 2 0,1 5 0,-1 3 0,1 8 0,1 5 0,-1 0 0,1 4 0,0-4 0,-1 4 0,4-4 0,-2 4 0,1-8 0,-2 2 0,2-6 0,-2 6 0,2-7 0,-3 4 0,2-4 0,-1-1 0,2-2 0,-4-2 0,0-3 0,-2 0 0,-2 0 0,1-2 0,-2-1 0,1-3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24575,'15'-3'0,"4"-1"0,0-7 0,-1 6 0,-3-4 0,-3 5 0,-1 0 0,-1 1 0,-1 3 0,-3-2 0,1 1 0,2-2 0,-2 3 0,5 0 0,-5 0 0,1 0 0,-2 0 0,0 0 0,-3 0 0,-1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6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24575,'3'-3'0,"3"0"0,8 3 0,15 0 0,0 0 0,14 0 0,-9 0 0,4 0 0,-10 0 0,-5 0 0,-6 0 0,-6 0 0,-2 0 0,-3 0 0,-3 8 0,3 4 0,-1 18 0,4 10 0,-5 11 0,5 20 0,-3 2 0,0 21-874,4 2 874,-9-44 0,0 0 0,1 0 0,1-1 0,1 32-269,-3 8 269,8-18 0,-8 7 0,8-8 0,-8-15 0,7-7 0,-3-11 861,-1-1-861,4-6 282,-7-3-282,6-2 0,-7-1 0,7-2 0,-6-1 0,2-2 0,1-2 0,-4-1 0,4 0 0,-4-4 0,2-4 0,-1-1 0,2-2 0,-3-1 0,0 0 0,-5-3 0,-3 0 0,-4-3 0,-2 0 0,0 0 0,-3 3 0,2 1 0,-6 0 0,2 3 0,-8-6 0,-1 6 0,-1-7 0,-2 8 0,7-7 0,-3 6 0,4-7 0,5 7 0,0-7 0,8 4 0,0-2 0,4-1 0,3 1 0,1-2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14:46:27.1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24575,'4'0'0,"0"0"0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24575,'3'9'0,"8"2"0,0 2 0,16 11 0,-6-3 0,7 4 0,-4-2 0,-5-8 0,4 9 0,-8-10 0,1 5 0,-3-5 0,-9-4 0,5-1 0,-5 1 0,2-3 0,-3 2 0,0-3 0,-3 0 0,0 0 0,0 0 0,0 0 0,0-2 0,0-2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0 24575,'-9'0'0,"-3"6"0,2 2 0,-4 5 0,1 1 0,-1-1 0,0 5 0,0-4 0,0 1 0,-1 2 0,8-9 0,-6 6 0,9-8 0,-6 0 0,2-3 0,1 2 0,-1-1 0,2 2 0,-1 0 0,4 0 0,-3 0 0,3-2 0,0-1 0,0-3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9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77 445 24575,'-5'3'0,"-2"0"0,-2-3 0,0 0 0,3 0 0,-1 0 0,1-3 0,3 0 0,-3-7 0,5 3 0,-2-9 0,0 4 0,3-2 0,-7-3 0,6 2 0,-2-4 0,3 2 0,0-1 0,0 7 0,0-10 0,0 10 0,0-7 0,0 4 0,0 1 0,0-1 0,0 0 0,0 1 0,0 2 0,0-1 0,0 4 0,0-4 0,0 1 0,0-3 0,0 4 0,3-3 0,4 6 0,3-6 0,4 5 0,0-2 0,-1 3 0,1 0 0,-1 1 0,5 2 0,-4-2 0,7 5 0,-2-6 0,-1 7 0,4-4 0,-4 4 0,1 0 0,2 0 0,-6 0 0,2 0 0,-3 0 0,0 0 0,-4 0 0,3 0 0,-6 3 0,2 0 0,1 1 0,-3 1 0,2-1 0,-3 2 0,0 0 0,0 0 0,-2 0 0,1 0 0,-4 0 0,4 0 0,-1 4 0,-1-3 0,3 2 0,-5 1 0,5 0 0,-6 4 0,3-1 0,0 1 0,-2-4 0,2 3 0,-3-3 0,0 4 0,0-4 0,0-1 0,0 1 0,0-3 0,0 2 0,0 1 0,0-3 0,0 5 0,0-1 0,0 2 0,-3 1 0,-1-1 0,-6 5 0,-1-3 0,-3 2 0,0-3 0,1-1 0,-1 1 0,-3 2 0,3-4 0,-3 1 0,7-7 0,-3 1 0,2-1 0,-3 1 0,1 0 0,-1 0 0,4-1 0,-3-2 0,6-1 0,-6 0 0,6-3 0,-3 4 0,1-4 0,2 2 0,-6-1 0,6 2 0,-3-3 0,4 0 0,0 0 0,0 0 0,2-6 0,2 5 0,2-4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0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24575,'0'7'0,"0"3"0,4 22 0,1 2 0,0 16 0,4 7 0,-8 2 0,8 15 0,-8-1 0,8 13 0,-8 8-306,2-38 0,-1 1 306,-1-5 0,-2 1 0,1 11 0,0 0 0,3-12 0,-1-2 0,-1 41 0,4-8 0,-5-20 0,0-4 0,0-9 0,0-17 0,0-10 612,0-8-612,0-6 0,3-3 0,-2-13 0,2 7 0,-3-10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01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42 127 24575,'-5'-3'0,"0"10"0,-4 6 0,2 5 0,-1 4 0,4-4 0,1 1 0,3-2 0,0-3 0,0-1 0,0-2 0,0-2 0,0 1 0,9 0 0,3-3 0,5 2 0,5-5 0,-4 3 0,1 1 0,2-1 0,2 0 0,0-2 0,0-2 0,-2-3 0,-6 0 0,2 0 0,1 0 0,-3 0 0,2 0 0,-7-3 0,0-4 0,0-7 0,-2-1 0,3-6 0,-4 2 0,-3-3 0,-1-1 0,-3 1 0,0-1 0,0-4 0,0 3 0,0-3 0,0 5 0,0 0 0,-3 3 0,-1 1 0,-6 8 0,0-3 0,-1 8 0,-1-1 0,1 6 0,-7 0 0,4 0 0,-8 0 0,4 0 0,-6 11 0,2-2 0,2 13 0,-3-2 0,7 3 0,-3 0 0,7 0 0,-1-5 0,4 4 0,2-14 0,4 2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02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24575,'4'0'0,"9"3"0,18 10 0,8 1 0,5 12 0,1 1 0,6 2 0,-12 7 0,9-8 0,-16 2 0,7 1 0,-12-5 0,0-2 0,-11-2 0,1-10 0,-5 5 0,-3-13 0,-2 5 0,-4-5 0,2-1 0,-4 2 0,2-1 0,-3 1 0,0 9 0,0-3 0,-7 15 0,-7 3 0,-8 10 0,-4 5 0,-1 0 0,-6 8 0,10-12 0,-10 16 0,11-16 0,-5 10 0,0-10 0,5-2 0,1-4 0,6-6 0,3-6 0,2-7 0,3-6 0,1-3 0,2 1 0,-1-4 0,4 0 0,-1-3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0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57 288 24575,'0'15'0,"0"4"0,0 4 0,0 1 0,0 3 0,0-5 0,0 1 0,0-1 0,0-7 0,0 2 0,0-10 0,0 2 0,0-10 0,0-4 0,-3-12 0,-2-6 0,-3-5 0,0 0 0,0-9 0,0 8 0,-1-9 0,5 10 0,0-4 0,4 9 0,0-4 0,0 4 0,0 4 0,0 2 0,0 3 0,0 4 0,0-3 0,0 6 0,0-3 0,0 4 0,0 0 0,3-1 0,4-2 0,3 1 0,4-1 0,3 1 0,2 1 0,-1 0 0,4 3 0,-4-3 0,9 6 0,-4-2 0,4 3 0,-4 0 0,-1 0 0,1 0 0,-5 0 0,0 0 0,-5 0 0,-2 0 0,-2 0 0,-3 0 0,0 0 0,-2 3 0,-1 0 0,-3 7 0,0 4 0,0 1 0,-8 16 0,-5-10 0,-4 11 0,-11-7 0,6-1 0,-7 1 0,9-5 0,-2-4 0,7-3 0,-2-6 0,-1 3 0,7-3 0,-6-3 0,0 2 0,5-6 0,-7 4 0,13-4 0,-4 0 0,12 0 0,3 0 0,11-4 0,7 0 0,4-4 0,1 0 0,3 4 0,-3-3 0,1 6 0,-3-3 0,-3 4 0,-1 0 0,-4 0 0,4 0 0,-8 0 0,4 3 0,-7 4 0,-2 4 0,-2 6 0,0-2 0,1 6 0,-1-6 0,0 2 0,-4 1 0,0-4 0,-3 4 0,0-8 0,0 3 0,0-6 0,0 6 0,-6-6 0,-1 3 0,-11-3 0,0 0 0,-5 0 0,-4 1 0,4-4 0,-9 0 0,9-4 0,-4 0 0,4 0 0,0-3 0,1-5 0,3 0 0,2-6 0,-1 3 0,7 1 0,-6-1 0,10 5 0,-3-1 0,4 1 0,0 0 0,2 2 0,2 2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3.8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0 343 24575,'0'2'0,"0"6"0,0 9 0,4 5 0,3 0 0,1-1 0,3 2 0,0 7 0,2 0 0,12 16 0,-8-20 0,12 15 0,-10-17 0,7 11 0,-1-7 0,5 2 0,-6-6 0,5 1 0,-6-6 0,0 0 0,-5-4 0,4-4 0,-4-1 0,0-3 0,3 0 0,-7 0 0,7 0 0,-2 0 0,2 0 0,1 1 0,0-1 0,-3-3 0,2 3 0,-7-7 0,7 4 0,-3-4 0,1 0 0,2 0 0,1 0 0,1 0 0,4 0 0,0 0 0,0 0 0,5 0 0,-1 0 0,2-8 0,-1 3 0,14-15 0,-5 5 0,11-10 0,-2 6 0,1-8 0,13 3 0,1-5 0,-4 5 0,29-8 0,-24 8 0,16 1 0,-13 1 0,-10 6 0,26-9 0,-28 9 0,24-3 0,-27 10 0,24-6 0,-4 8 0,-7-3 0,3 10 0,2 0 0,-9 0 0,25 0 0,-39 0 0,27 0 0,-17 0 0,5 0 0,20 10 0,-20 0 0,20 12 0,-17 1 0,-3-2 0,-6 2 0,11 5 0,-26-9 0,25 13 0,-28-10 0,10 5 0,-11-1 0,-1 0 0,-4-1 0,-3 5 0,-6-1 0,-1 0 0,-11 2 0,6-2 0,-10 3 0,3-3 0,-5-7 0,0-4 0,0-4 0,-3-4 0,-1-1 0,-3-8 0,0-15 0,0-6 0,0-9 0,0-1 0,0 2 0,0-4 0,0 0 0,0 1 0,3 3 0,14-13 0,-4 19 0,20-19 0,-9 21 0,11-15 0,-2 9 0,6-4 0,4 4 0,-4 5 0,25-7 0,-25 14 0,41-14 0,-24 16 0,5-6 0,19 4 0,-39 8 0,39-8 0,-3 8 0,-5 0 0,21 0 0,-19 6 0,-1 0 0,11 0 0,-10 0 0,11 0 0,-22 4 0,34 8 0,-33 4 0,29 5 0,-39-2 0,26 12 0,-31-8 0,17 4 0,-15-2 0,-16-11 0,8 7 0,-14-8 0,-6-2 0,-6-7 0,-7-1 0,17-3 0,-1 0 0,18 0 0,-1 0 0,0-4 0,11-1 0,5 0 0,26-5 0,-10 9 0,18-5-407,-4 1 407,-1 4 0,6-4 0,-8 5 0,-18 0 0,14 0 0,-21 0 0,38-5 0,-35 3 0,-12-2 0,0-2 0,10 1 0,6-5 0,-1-4 0,-19 4 0,15-5 0,-6 1 0,-6 4 407,-1-7-407,-3 3 0,-2-3 0,-4 0 0,2 4 0,-9-3 0,3 3 0,-6 1 0,2-3 0,-2 2 0,2-3 0,-5 3 0,3-2 0,0-1 0,-2 0 0,5-4 0,-4 0 0,4-6 0,-4 0 0,2-3 0,-2 0 0,-1 4 0,0-5 0,-6 7 0,-3-1 0,-2 6 0,-7 0 0,2 5 0,-6 2 0,2 2 0,-2 3 0,-4 0 0,0 0 0,-3 0 0,0 2 0,0 2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4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24575,'0'10'0,"0"0"0,0 7 0,0 2 0,0 3 0,0 1 0,7-1 0,1 1 0,15 8 0,3-1 0,8 8 0,5-7 0,16 7 0,-8-10 0,23 8 0,-17-8 0,12 0 0,-1 1 0,-14-7 0,17 3 0,-20-7 0,17-3 0,-8 3 0,1-8 0,-8 3 0,0-4 0,-12-1 0,-4-3 0,-6-2 0,-12-3 0,2 0 0,-10 0 0,0 0 0,-4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5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1 308 24575,'9'0'0,"-6"0"0,20 0 0,-12 0 0,11 0 0,-4 0 0,1 0 0,1 0 0,-5 0 0,-2 0 0,0 0 0,-6 0 0,6 0 0,-6 0 0,5 3 0,-5-3 0,1 3 0,-2-8 0,-2-6 0,1-7 0,-4-9 0,3 3 0,-1-7 0,-2 7 0,3-3 0,-4 8 0,3 2 0,-3 3 0,4 4 0,-4-2 0,2 5 0,-1-2 0,4 3 0,-4 0 0,1 0 0,-2 0 0,0 0 0,0-7 0,0 8 0,0-5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25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24575,'11'0'0,"2"0"0,23 0 0,-2 0 0,6 0 0,-6 0 0,11 0 0,-15 0 0,9 0 0,-6 0 0,-9 0 0,3 0 0,-15 0 0,0 0 0,-5 0 0,-2 0 0,-2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7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0 552 24575,'0'5'0,"0"1"0,0 1 0,0-1 0,0 0 0,0 0 0,0 0 0,9-3 0,-5 0 0,15-3 0,-7 0 0,9 0 0,-3 0 0,4 0 0,-4 0 0,3-3 0,-6-1 0,2-6 0,-3-1 0,-4-3 0,0 0 0,-3 1 0,0-1 0,-3 0 0,-1 4 0,-3-3 0,0 6 0,0-6 0,-3 6 0,-4 0 0,-3 4 0,-4 3 0,1 0 0,-1 0 0,0 3 0,0 4 0,0 8 0,3 3 0,-3 5 0,9 4 0,-6-4 0,11 9 0,-4-13 0,4 7 0,0-7 0,0-1 0,0-3 0,3-3 0,4-4 0,4 2 0,6-7 0,2 0 0,3-3 0,1 0 0,-1 0 0,1 0 0,-1 0 0,1-6 0,-1-3 0,-3-5 0,3-5 0,-7 4 0,4-8 0,-5 8 0,0-2 0,0 3 0,-4 0 0,0 1 0,-3 2 0,-1 2 0,0 2 0,1 1 0,-1 2 0,0 2 0,0 2 0,0 0 0,0 0 0,0 2 0,-2 5 0,-2 7 0,-2 5 0,0 3 0,0-3 0,0-2 0,0-3 0,0-4 0,0 0 0,0-4 0,0 0 0,0 0 0,0-8 0,0-6 0,0-10 0,4-5 0,0-4 0,4 4 0,-1-4 0,5-1 0,-1 9 0,4-7 0,-1 14 0,0-5 0,0 9 0,0-2 0,-1 3 0,-2 4 0,-2 0 0,1 3 0,-3 0 0,2 0 0,-3 0 0,1 0 0,-4 2 0,0 9 0,-3 0 0,0 10 0,0-2 0,3 0 0,-2-2 0,2-3 0,-3-1 0,0-2 0,2-2 0,-1-3 0,4 1 0,-1-1 0,2-3 0,0 0 0,0-3 0,4 0 0,0 0 0,4 0 0,0 0 0,-1 0 0,1-6 0,0-2 0,0-9 0,0 2 0,1-11 0,1-4 0,-3-4 0,-1-3 0,-4-1 0,1-2 0,-4-4 0,-1 0 0,-4 0 0,0 5 0,0 1 0,0 5 0,0 9 0,0-3 0,0 13 0,0-1 0,0 6 0,0 3 0,0 7 0,0 17 0,0 12 0,0 20 0,0-10 0,0 14 0,0-7 0,0 10 0,0 0 0,0-6 0,3-6 0,2-8 0,6-8 0,0-6 0,1-6 0,0-3 0,-1-3 0,-1-2 0,3-2 0,-6-1 0,6-2 0,-3-1 0,1-3 0,2 0 0,-3 0 0,4 0 0,-4 0 0,3-3 0,-6-1 0,6-3 0,-9 4 0,2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8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98 24575,'16'0'0,"11"0"0,10-7 0,2 5 0,2-9 0,2 6 0,-8-3 0,8-1 0,-10 1 0,-9 3 0,-2 1 0,-12 4 0,-3-2 0,-4-13 0,-3 8 0,0-7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12.6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226 802 24575,'-3'-6'0,"0"3"0,-6-3 0,-2 5 0,1-2 0,0 3 0,4 0 0,0 0 0,-4 0 0,3 0 0,-6 0 0,3 0 0,-4 3 0,3 8 0,-7 5 0,5 7 0,-3 5 0,5-4 0,0 3 0,2-1 0,1-2 0,-1-1 0,7-1 0,-4-11 0,6 6 0,0-10 0,0 2 0,3-5 0,0-2 0,10-2 0,-1 0 0,9-3 0,-6-4 0,2-4 0,-2-7 0,-2 4 0,2-8 0,-4 3 0,3-3 0,-5-1 0,1 1 0,-2-1 0,-1 1 0,1 3 0,-4 1 0,1 8 0,-4 0 0,2 4 0,-3 5 0,3 5 0,-2 10 0,5 0 0,-2 8 0,3-7 0,0 2 0,0-3 0,-1-4 0,1 3 0,-1-6 0,1 3 0,-1-7 0,0 0 0,0-3 0,0 0 0,0 0 0,0 0 0,1 0 0,-4-6 0,3-2 0,-2-10 0,3 4 0,0-4 0,3 0 0,-2 3 0,5-2 0,-5 6 0,5-2 0,-6 6 0,5 1 0,-5 0 0,6 5 0,-6-1 0,5 2 0,-1 0 0,-1 0 0,3 0 0,-6 0 0,2 6 0,-2 1 0,0 11 0,0-4 0,-3 4 0,-1-4 0,-3-4 0,0 0 0,0-4 0,0 0 0,0 0 0,0 0 0,-2-7 0,1-8 0,-2-8 0,3-2 0,0-6 0,0 10 0,0-10 0,3 11 0,4-4 0,1 4 0,5 3 0,-3 1 0,4 7 0,-4-3 0,3 5 0,-2-2 0,-1 3 0,3 0 0,-6 0 0,2 0 0,-2 10 0,0-1 0,-3 8 0,2-3 0,-2 4 0,3-4 0,0 4 0,-1-8 0,1 3 0,-1-6 0,1 3 0,-1-4 0,0-3 0,4 0 0,0-3 0,4 0 0,3 0 0,-2 0 0,6-7 0,-6-1 0,2-6 0,-3-3 0,0-1 0,1-5 0,-3 1 0,-1-1 0,-4 0 0,1 5 0,-4-4 0,-1 7 0,-3-2 0,0 6 0,-3 5 0,-4 3 0,-7 3 0,-1 0 0,-2 0 0,3 0 0,4 0 0,-3 6 0,5 1 0,-2 7 0,6-4 0,-2 3 0,6-6 0,-4 6 0,4-6 0,0 2 0,0-2 0,3-4 0,4 0 0,3-3 0,1 0 0,1 0 0,-1 0 0,2 0 0,-2 0 0,-1-6 0,-4 1 0,0-4 0,1 3 0,-1-1 0,0 1 0,0-4 0,1 0 0,0-4 0,-3 17 0,-1 7 0,-3 19 0,3 3 0,3 18 0,3-2 0,1 21 0,-5-16 0,-1 9 0,-4-11 0,0 0 0,0-1 0,0-15 0,0 1 0,-6-12 0,-2-1 0,-10-9 0,-1 0 0,-8-5 0,3-2 0,-3-3 0,9-4 0,0 0 0,4-3 0,3-8 0,1-9 0,5-14 0,2 0 0,3-9 0,0 4 0,3 0 0,10-4 0,12-4 0,3 5 0,8-5 0,-4 12 0,3 3 0,0-2 0,-5 12 0,-1-7 0,-10 14 0,0-8 0,-5 5 0,1-5 0,-3-9 0,3 3 0,-5-20 0,2 14 0,-3-14 0,-5-3 0,0 14 0,-4-18 0,0 22 0,0-5 0,0 5 0,0 7 0,0 9 0,0 4 0,-2 7 0,-2 4 0,-2 3 0,0 0 0,0 9 0,2 3 0,1 14 0,3 2 0,0 5 0,0 4 0,0-3 0,0 4 0,0-10 0,4 4 0,8-8 0,0 0 0,7-2 0,-5-7 0,4-1 0,-3-1 0,2-5 0,-3 2 0,0-3 0,3-3 0,2-1 0,-1-3 0,4 0 0,2-12 0,-4-1 0,9-17 0,-12 1 0,4 0 0,-9 2 0,-1 0 0,-4 7 0,0-2 0,-3 9 0,-9 6 0,-3 1 0,-12 10 0,5 6 0,-9 12 0,8 2 0,-1 9 0,6-10 0,3 0 0,4-1 0,1-8 0,3 4 0,0-4 0,0-4 0,6 0 0,2-4 0,14-2 0,-3-1 0,13-3 0,1 0 0,12-9 0,-9 1 0,11-14 0,-12 0 0,5-4 0,3-1 0,-12 6 0,7-5 0,-14 10 0,5-8 0,-10 8 0,-1 0 0,-7 7 0,-2 2 0,-3 1 0,0 0 0,-7 2 0,-12 5 0,-12 16 0,-9 6 0,7 11 0,-2 1 0,7-1 0,-1 0 0,6-4 0,6-3 0,4-9 0,3 0 0,0-4 0,4-4 0,0-1 0,0-2 0,0-1 0,7-3 0,0 0 0,11-3 0,-4 0 0,4 0 0,-1-3 0,-5-4 0,5-4 0,-7-3 0,1 0 0,-1-4 0,-2-10 0,0-1 0,1-20 0,-4 3 0,-1 0 0,-4-8 0,0 8 0,0-31 0,-4 26 0,0-12 0,-4 35 0,0 5 0,4 5 0,-2 8 0,3 3 0,-3 4 0,2 12 0,2 18 0,2 14 0,0 29 0,0 3 0,0 14 0,0-1 0,4-18 0,1 6 0,5-15 0,4 6 0,-4-12 0,6-10 0,-7-15 0,2-5 0,-4-5 0,-3-8 0,-1 0 0,-3-21 0,0 10 0,0-13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14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24575,'0'20'0,"0"4"0,0 0 0,0 3 0,0-5 0,6-4 0,3 11 0,5-8 0,10 10 0,-6-4 0,12 5 0,-9-3 0,3-4 0,0-2 0,-1-7 0,-4 3 0,3-4 0,-7-1 0,2-3 0,1-1 0,-4-3 0,8-3 0,-4-1 0,5-3 0,-1 0 0,1 0 0,4-7 0,-4-2 0,10-11 0,-5 3 0,11-9 0,-3 4 0,7-4 0,-8 3 0,8-2 0,-8 3 0,3 0 0,-4 1 0,-2 5 0,1-1 0,0 8 0,-5-1 0,3 9 0,-7-3 0,3 4 0,0 0 0,-4 0 0,5 11 0,-4 3 0,0 10 0,1 1 0,0 4 0,-4-4 0,-1 3 0,-9-5 0,0-1 0,-4-3 0,0 1 0,-3-9 0,-1 1 0,-3-6 0,0-5 0,0-5 0,0-10 0,0-1 0,0-2 0,3-1 0,2-1 0,5-3 0,6-2 0,9 0 0,6-2 0,-1 5 0,3-5 0,-4 9 0,5-3 0,-2 3 0,-4 5 0,4 4 0,-9 4 0,4 4 0,-4 0 0,4 0 0,1 0 0,5 0 0,-1 4 0,1 0 0,4 13 0,2-3 0,6 8 0,-1-1 0,-4 2 0,3-1 0,-3 0 0,4-5 0,0-3 0,-5-1 0,15-9 0,-12 0 0,20-4 0,-26-7 0,30-14 0,-37 3 0,37-15 0,-29 6 0,9-1 0,-7 0 0,-8 3 0,-4 6 0,-10-2 0,-4 5 0,-6-1 0,-3 10 0,-1 1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16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2597 0 24575,'-25'0'0,"-5"12"0,-38 23 0,27-3 0,-3 4-2074,-19 14 1,-3 4 2073,-1 5 0,-2 2-738,15-13 1,-1 2 0,0 2 737,0 3 0,2 2 0,-2 1 0,-3 3 0,-1 1 0,1 1 0,3 2 0,2 0 0,3-3 178,-12 10 0,6-5-178,15-11 0,5-2 0,5-9 0,2-2-90,-11 33 90,-1 8 0,16-20 1723,20-23-1723,1 0 2904,7-23-2904,17 6 1338,8-16-1338,11 0 128,9 1-128,-2 0 0,6 4 0,-1 10 0,-14 9 0,-9 15 0,-15 42 0,-9-2-829,-10-16 0,-6 5 829,-3-8 0,-6 2-918,-1-9 0,-3 2 0,-2 1 918,-2 1 0,-2-1 0,-1 3 0,-4 8 0,-1 2 0,-1 0-1085,-2 1 1,-1 1-1,1 0 1085,2 2 0,0 0 0,-2 1 0,-4 3 0,-1-1 0,3-3-756,10-15 0,2-3 0,-2 1 756,-8 9 0,-2 1 0,2-6 90,-3 6 0,2-6-90,-1-1 0,1-2 0,0-3 0,3-6 1610,-14 13-1610,21-26 0,0-2 0,-17 17 3133,5-14-3133,14-15 3327,5-9-3327,7-10 1311,6 0-1311,2-4 0,6-3 0,0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17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24575,'0'9'0,"0"-2"0,0 13 0,0-2 0,0-4 0,0 8 0,0-8 0,0 4 0,0-4 0,0-4 0,0 7 0,0-9 0,0 8 0,0-9 0,5 0 0,2-5 0,6-2 0,9 0 0,-2 0 0,11 0 0,-7 0 0,7 0 0,-3 0 0,-1 0 0,4 0 0,-8 0 0,4 0 0,-6 0 0,-2 0 0,1 0 0,-5 0 0,2 3 0,-6 1 0,-2 2 0,-3-3 0,0 0 0,0-3 0,-2 0 0,-1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0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1046 24575,'-4'-16'0,"7"-6"0,7-17 0,5-2 0,3-4 0,-1-3 0,-3 7 0,3-3 0,-7 14 0,0 8 0,-6 5 0,0 5 0,-1 4 0,-3 16 0,0 7 0,0 12 0,0 6 0,0 6 0,0 6 0,0-1 0,0-5 0,0-2 0,0-4 0,4-5 0,-1-6 0,4-4 0,0-8 0,3 0 0,0-7 0,0 0 0,3-3 0,-6 0 0,6 0 0,-2-10 0,3-2 0,-2-11 0,-2 1 0,-2-5 0,0-1 0,0 0 0,0-4 0,-4 4 0,3-4 0,-6 3 0,3 2 0,-4 5 0,0 3 0,0 2 0,0 6 0,0 2 0,2 5 0,-1 7 0,5 13 0,-5 3 0,6 13 0,-3-9 0,1 8 0,1-7 0,-2-1 0,4-2 0,1-6 0,2-1 0,7 0 0,-3-7 0,2 4 0,-3-7 0,-4-1 0,3-3 0,-3 0 0,4 0 0,-4-6 0,4-6 0,-6-11 0,3-1 0,-3-3 0,0 0 0,-1 4 0,1-4 0,-4 8 0,2 2 0,-5 6 0,5 2 0,-6 2 0,6 4 0,-3 0 0,3 3 0,0 0 0,-3 6 0,4 9 0,-6 9 0,2 14 0,-3-4 0,0 4 0,0-10 0,0-1 0,0-9 0,0 0 0,0-8 0,0 0 0,0-4 0,0-5 0,0-9 0,0-12 0,0-8 0,4-10 0,1 4 0,3-3 0,0 4 0,3 5 0,1 1 0,0 5 0,1 3 0,-2 2 0,-1 6 0,3 2 0,-6 2 0,6 3 0,-6 2 0,2 2 0,1 0 0,-3 0 0,2 2 0,-2 9 0,3 0 0,-2 11 0,5-4 0,-2 1 0,4-2 0,-2-6 0,1-1 0,3-3 0,-2-4 0,2 1 0,1-4 0,-4 0 0,5-10 0,-9 1 0,4-8 0,-7 3 0,3-4 0,-6 3 0,0-6 0,-4 6 0,0-2 0,0 7 0,0-3 0,0 6 0,-3 0 0,0 5 0,-7 2 0,0 0 0,-4 3 0,-1 12 0,0 1 0,3 16 0,1-9 0,3 9 0,4-9 0,0 4 0,4-8 0,0-2 0,0-3 0,0-4 0,0 0 0,6-4 0,5-2 0,4-1 0,6-3 0,-6 0 0,6-3 0,-2-5 0,-1-3 0,5-8 0,-8 0 0,4-4 0,-4 0 0,0 1 0,0 3 0,-4-3 0,2 8 0,-5-4 0,5 7 0,-6 2 0,3 5 0,-4 1 0,0 3 0,0 0 0,0 0 0,0 3 0,1 8 0,-3 4 0,2 7 0,-5 5 0,3-7 0,-4 6 0,0-12 0,0 4 0,0-8 0,0 0 0,0-4 0,0 0 0,0-8 0,0-2 0,3-13 0,1-2 0,4-3 0,-1-1 0,0 1 0,1 3 0,-1 2 0,-1 6 0,4 1 0,-3 4 0,2 0 0,-2-1 0,-1 4 0,0 0 0,0 3 0,0 0 0,0 0 0,1 0 0,-1 0 0,0 0 0,0 3 0,-3 0 0,3 7 0,-2 0 0,3 4 0,0-1 0,-1 1 0,1-1 0,-3 1 0,2 0 0,-2-1 0,2-3 0,1 3 0,-1-6 0,1 3 0,-1-7 0,0 0 0,0-3 0,0 0 0,4 0 0,-3-10 0,7-7 0,-4-22 0,3-14 0,-3-19 0,1-22 0,-5 3 0,-1 3 0,-5 12 0,0-9 0,0 27 0,0-7 0,0 41 0,0 10 0,0 4 0,0 18 0,0 11 0,0 22 0,0 0 0,0 13 0,0-8 0,0 11 0,0 0 0,0-5 0,7-8 0,2-6 0,12-4 0,-5-10 0,4-1 0,-7-9 0,1-3 0,0-2 0,-1-2 0,1 0 0,-4-3 0,3-1 0,-3-3 0,1 0 0,1 0 0,-5 0 0,6 0 0,-6 0 0,3 0 0,-4 0 0,0 0 0,-3 0 0,0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1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1 170 24575,'-1'-2'0,"15"-11"0,12-4 0,9-1 0,3 1 0,-5 6 0,4-3 0,-3-2 0,4-1 0,-5 4 0,-9 2 0,2 6 0,-11-1 0,-1 5 0,-5-2 0,-3 0 0,-2 3 0,-2-3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6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110 599 24575,'-2'-3'0,"-2"0"0,-1 3 0,-5 0 0,3 0 0,-3 0 0,1 0 0,-2 3 0,-3 8 0,3 4 0,0 8 0,4-1 0,2 5 0,2-3 0,3 3 0,0-9 0,0 0 0,0-4 0,0-4 0,0-1 0,0-2 0,3-4 0,0 0 0,3-3 0,0 0 0,1 0 0,-1 0 0,0-3 0,0-4 0,4 0 0,-2-6 0,1 2 0,-2-3 0,0 1 0,0-1 0,-3 0 0,2 0 0,-6 1 0,4 2 0,-4-2 0,0 6 0,0-2 0,0 3 0,0-7 0,0-2 0,0-8 0,3 0 0,1 1 0,3-1 0,1 5 0,-2 4 0,1 4 0,-1 6 0,0 2 0,-3 8 0,0 5 0,0 8 0,1 3 0,3 0 0,1 1 0,-4-5 0,3 4 0,-4-11 0,4 6 0,-3-7 0,2 0 0,-3 0 0,3-4 0,0-3 0,0 0 0,0-3 0,0 0 0,0 0 0,0 0 0,0-3 0,-2 0 0,1-6 0,-4 1 0,5-4 0,-2 1 0,3-6 0,-3 2 0,2-3 0,-2 5 0,3-1 0,0 0 0,-1 4 0,0 0 0,1 4 0,-1 0 0,0-1 0,0 4 0,0-3 0,0 6 0,0-3 0,1 3 0,-2 0 0,2 0 0,-4 3 0,3 3 0,-3 5 0,1 6 0,-1-2 0,-3 2 0,3-6 0,-2-2 0,1-3 0,-2 1 0,0-1 0,0-6 0,3-4 0,1-6 0,3-4 0,0-3 0,0 2 0,0-3 0,0 5 0,3 2 0,-3 1 0,3 4 0,-4-1 0,0 4 0,0-3 0,0 6 0,0-3 0,1 3 0,-1 0 0,0 0 0,0 0 0,0 0 0,0 0 0,1 3 0,-1 3 0,0 1 0,1 3 0,-1-4 0,0 4 0,1-3 0,-1 2 0,0-5 0,0 1 0,1-4 0,-1 1 0,0-2 0,0 0 0,0 0 0,0 0 0,0 0 0,0 0 0,0 0 0,1 0 0,-1-6 0,0-1 0,1-7 0,0 4 0,0-7 0,0 2 0,-3-8 0,2 4 0,-5-2 0,2 6 0,-3-3 0,0 8 0,0 0 0,0 4 0,0 0 0,-3 2 0,-3 2 0,-1 2 0,-3 0 0,4 0 0,-3 0 0,1 0 0,-1 2 0,-1 2 0,3 6 0,0-3 0,1 3 0,5-4 0,-4 0 0,4 0 0,-2 0 0,3 0 0,0 0 0,0 1 0,0-1 0,0 0 0,0 0 0,0 0 0,3 1 0,1-4 0,2 2 0,0-4 0,0 5 0,0-6 0,0 3 0,0-3 0,0 0 0,0 0 0,0-3 0,1-7 0,-1-5 0,-1 15 0,-2 18 0,-3 33 0,4 13 0,2 14 0,5 1 0,0 14 0,-5-23 0,-1 19 0,-5-29 0,0 12 0,0-15 0,0-8 0,-8-9 0,3-7 0,-13-10 0,6-8 0,-10-4 0,4-7 0,-1-1 0,-2-3 0,6 0 0,-7 0 0,8-6 0,-1-6 0,5-2 0,3-4 0,0 0 0,3 4 0,0-12 0,4 6 0,0-11 0,4 2 0,9-4 0,5-2 0,8 0 0,0 4 0,0-3 0,-5 9 0,3-4 0,-8 6 0,2 4 0,-3-3 0,-1 8 0,1-8 0,-5 7 0,7-12 0,-8 7 0,5-9 0,-7 7 0,1-5 0,0 3 0,0-8 0,0 4 0,1-21 0,-5 16 0,5-21 0,-8 20 0,3-11 0,-4 2 0,0-2 0,0 7 0,0 0 0,0 5 0,0 1 0,0 3 0,0 2 0,0 9 0,0 3 0,0 6 0,0 3 0,0 7 0,-4 8 0,0 13 0,-4 5 0,3 6 0,-2-1 0,6 1 0,-2-1 0,3 1 0,0-1 0,0 1 0,0-5 0,0-1 0,3 0 0,5-3 0,0-1 0,10-1 0,-6-10 0,7 6 0,-6-11 0,1 3 0,-4-6 0,3-1 0,-6-3 0,6 0 0,-3 0 0,0 0 0,0-3 0,-4-4 0,1-7 0,0-5 0,1 1 0,-4 0 0,-1 4 0,-3 1 0,0 2 0,0 2 0,-3 8 0,-1 5 0,-2 10 0,-1 4 0,2 1 0,2 2 0,3-6 0,0-1 0,0-1 0,0-6 0,0 2 0,6-5 0,6-2 0,6-2 0,20 0 0,-7-3 0,17-10 0,-13-5 0,4-13 0,2-2 0,-8-2 0,6-1 0,-17 6 0,1 6 0,-8 7 0,-5 6 0,-1 4 0,-5 2 0,-4 4 0,-7-2 0,-13 15 0,-1 7 0,-9 7 0,5 3 0,4-1 0,2-4 0,7-1 0,1-5 0,7-5 0,1 1 0,3-4 0,0 0 0,0-4 0,0 0 0,0 0 0,10-2 0,-1-2 0,12-2 0,-2 0 0,3 0 0,-3 0 0,2 0 0,-6-3 0,3-1 0,-5-6 0,-2 0 0,2-8 0,-1-5 0,1-11 0,-1-5 0,-3-10 0,-1 8 0,2-13 0,-6 8 0,1-1 0,-5-1 0,0 19 0,0-3 0,0 9 0,-6 5 0,1 3 0,-8 6 0,3 2 0,0 3 0,0 1 0,4 3 0,3 5 0,0 11 0,3 7 0,0 15 0,0 1 0,0 5 0,0 12 0,7-14 0,7 13 0,7-20 0,6 4 0,-1-3 0,-4-7 0,-3-4 0,-4-11 0,-2-4 0,-2-3 0,-2-1 0,-3-3 0,-2-5 0,-2 1 0,-2-5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8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1 630 24575,'0'-2'0,"0"-22"0,0-13 0,0-33 0,0-4 0,0 12 0,4-18 0,-2 24 0,10-10 0,-10 10 0,10 17 0,-11 13 0,5 5 0,-5 14 0,5 0 0,-3 4 0,3 3 0,0 0 0,3 6 0,-1 2 0,5 9 0,-1 6 0,3 1 0,1 7 0,0-7 0,0 8 0,3-8 0,-2 3 0,2-4 0,1 5 0,-4-4 0,4 5 0,-5-7 0,-4-3 0,4 2 0,-8-6 0,4 2 0,-4-3 0,-1 0 0,1-1 0,0 1 0,-1-4 0,1 0 0,-1-4 0,-3 0 0,3 0 0,-5 0 0,1-2 0,-2-2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26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24575,'3'0'0,"8"0"0,7 0 0,14 0 0,-3 0 0,6 0 0,-2 0 0,-6 0 0,0 0 0,-4 0 0,-2 0 0,-4 0 0,-5 0 0,-4 0 0,-4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8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0 191 24575,'2'-5'0,"7"-7"0,15-7 0,0 1 0,10-6 0,-4 6 0,4-4 0,-5 1 0,-2 6 0,-4 3 0,-5 1 0,0 4 0,-10 3 0,-2 1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0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78 317 24575,'3'5'0,"0"2"0,-3 6 0,0 5 0,0-7 0,0 10 0,0-6 0,0 3 0,0 0 0,0-8 0,0 0 0,0-4 0,0-5 0,0-9 0,-3-3 0,-2-20 0,1 5 0,-3-12 0,2 0 0,-3 4 0,-1-4 0,1 10 0,4 1 0,-3 4 0,6 5 0,-5 4 0,5 1 0,-2 5 0,3-1 0,0 3 0,0 0 0,0 0 0,0 0 0,6 0 0,2-1 0,10 0 0,0 0 0,5-1 0,4 0 0,-4 0 0,9 0 0,-9 1 0,9 2 0,-9-2 0,0 7 0,-1-4 0,-8 4 0,1 0 0,-6 0 0,-3 0 0,0 0 0,-2 3 0,-1 7 0,-3 5 0,-7 8 0,-6 0 0,-3 4 0,-13 0 0,11 0 0,-9-6 0,7 1 0,-3-6 0,4 3 0,-3-4 0,3-4 0,-3-1 0,-1-2 0,5-1 0,3 0 0,3 0 0,4-1 0,-1-2 0,5-7 0,5-4 0,2-3 0,7-2 0,-3 4 0,6-1 0,-6 2 0,5 4 0,-1-3 0,2 2 0,1 0 0,0-2 0,3 5 0,2-5 0,8 5 0,-4-6 0,4 6 0,0-2 0,-3 3 0,3 0 0,-5 0 0,-3 0 0,2 3 0,-9 1 0,4 6 0,-9 0 0,3 4 0,-6-1 0,-1 1 0,-3-4 0,0 3 0,0-6 0,0 6 0,-6 3 0,-2 0 0,-10 8 0,-1-8 0,-5 3 0,2-4 0,-5 0 0,3-3 0,-8 0 0,4-4 0,0 0 0,-4-4 0,9-1 0,-9-3 0,12 0 0,-6 0 0,11 0 0,-2 0 0,6 0 0,2 0 0,3-2 0,2-2 0,1-9 0,3-3 0,0 4 0,0 2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2.0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291 92 24575,'0'-10'0,"0"0"0,0-3 0,0-1 0,-6-4 0,-6 6 0,-3 1 0,-3 8 0,-4 3 0,2 0 0,-7 0 0,8 0 0,-7 0 0,5 16 0,-4 2 0,-1 27 0,15-10 0,-6 19 0,7-1 0,4 0 0,-3 8 0,9-9 0,0-1 0,0-1 0,0-11 0,7-2 0,10-7 0,10-1 0,18-5 0,2-7 0,4-3 0,5-9 0,-5-1 0,6-8 0,-10-9 0,3-11 0,-13-8 0,-1 0 0,-6-2 0,-5 8 0,-8 2 0,1 5 0,-10 5 0,1 1 0,-2-1 0,1-8 0,-4 12 0,-1-4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7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4 24575,'-16'0'0,"-3"0"0,4 0 0,-6 0 0,-2-4 0,-6 7 0,5 0 0,-8 14 0,11 3 0,-8 6 0,9-3 0,-5 6 0,8-1 0,0 6 0,2-6 0,6 4 0,2-4 0,3 4 0,4-3 0,0-2 0,0-5 0,0 0 0,0-3 0,0-1 0,3-1 0,4-2 0,4-1 0,7 0 0,-4-7 0,8 4 0,-4-4 0,9 1 0,-3 0 0,3-4 0,0 0 0,1-4 0,4 0 0,11 0 0,-12-7 0,6-6 0,-14-3 0,1-7 0,-4 3 0,-1-3 0,-4 0 0,-4 1 0,0-1 0,-3 1 0,-1-1 0,1 0 0,-4 1 0,-1-1 0,-3 1 0,0-1 0,0 1 0,0-1 0,0 1 0,-6 3 0,-2 2 0,-9 2 0,2 4 0,-3 1 0,1 3 0,2 3 0,-7 0 0,4 4 0,-5 0 0,5 0 0,-4 0 0,5 0 0,-2 0 0,6 3 0,6-2 0,4 2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24575,'4'0'0,"3"0"0,17 0 0,2 0 0,2 0 0,5 0 0,-1-3 0,-3 2 0,-2-3 0,0 4 0,-8 0 0,3 0 0,-11 0 0,1 0 0,-5 0 0,0 0 0,-4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8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24575,'0'5'0,"0"8"0,0 2 0,0 8 0,0-1 0,0 5 0,0 1 0,0 5 0,0 0 0,0 10 0,0 3 0,0 5 0,0-6 0,0 3 0,0-13 0,0 14 0,3-10 0,-2-1 0,7 5 0,-7-13 0,7 6 0,-4-12 0,0-1 0,0-9 0,-4-4 0,0-4 0,0 0 0,0 0 0,0 0 0,0-2 0,0-1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9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24575,'11'0'0,"2"0"0,23 0 0,-3 0 0,4 0 0,-3 0 0,4 0 0,0 0 0,-4 0 0,4 0 0,-6 0 0,-8 0 0,2 0 0,-11 0 0,3 0 0,-8 0 0,-1 0 0,-2 0 0,-1 0 0,0 0 0,-3 0 0,0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9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24575,'0'20'0,"0"4"0,0 0 0,0 7 0,0-3 0,0 5 0,0-5 0,0 4 0,0-9 0,0 4 0,0-5 0,0-3 0,0 2 0,0-10 0,0 3 0,0-8 0,0 0 0,0-2 0,0-2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24575,'21'0'0,"-7"0"0,22 0 0,-11 0 0,8 0 0,-1 0 0,-4-4 0,0 4 0,-5-4 0,-1 4 0,-8 0 0,1 0 0,-3 0 0,-5 0 0,0 0 0,-5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1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24575,'-3'2'0,"0"5"0,15 13 0,6 1 0,9 9 0,12 1 0,-3-4 0,6 9 0,8-3 0,-4 10 0,-8-13 0,-3 5 0,-5-10 0,-7 1 0,15 9 0,-24-16 0,12 5 0,-17-10 0,8-3 0,-10 2 0,3-8 0,-7 4 0,3-6 0,-3 3 0,3 0 0,-2 0 0,-1 0 0,-3 0 0,0 0 0,0 8 0,-7 1 0,-7 13 0,1 0 0,-11 7 0,10 3 0,-11 1 0,5 11 0,-6-4 0,6 9 0,-5-9 0,5 4 0,-5-6 0,6 0 0,-2-5 0,7 4 0,-1-13 0,6 2 0,-1-14 0,6 0 0,-2-8 0,5-1 0,-2-2 0,1-1 0,-2-3 0,1 0 0,0-3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28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727 202 24575,'4'-3'0,"-1"-5"0,-3-5 0,0-3 0,0-1 0,0-4 0,0 3 0,4-9 0,-3 14 0,6-8 0,-6 12 0,3-6 0,-4 6 0,-3 1 0,-1 5 0,-12 3 0,-3 4 0,-20 11 0,-3 7 0,-12 10 0,-7 2 0,-11 7 0,13-11 0,-11 10 0,22-18 0,-5 4 0,5-5 0,7-5 0,13-2 0,6-6 0,10 0 0,0 0 0,5-4 0,2 3 0,2-3 0,3 3 0,8 1 0,1 0 0,12 0 0,8 1 0,-1 1 0,11-1 0,-5 1 0,6 0 0,-6-1 0,4 6 0,-9-5 0,9 9 0,-9-9 0,4 4 0,-11-6 0,0 1 0,-6-1 0,-3 0 0,-1 0 0,-5 0 0,1-4 0,-1 3 0,-3-3 0,0 3 0,-4 0 0,0 0 0,0 1 0,0 3 0,0 2 0,-13 9 0,1 1 0,-22 8 0,6 4 0,-8-3 0,0 9 0,-2-3 0,-4-1 0,3 5 0,-3-8 0,10 2 0,-4-5 0,6-2 0,5 0 0,2-5 0,5 2 0,1-8 0,4-1 0,1-1 0,4-7 0,3 2 0,-1-3 0,5-1 0,-6-3 0,6 3 0,-2-3 0,3 3 0,7-4 0,6 0 0,15-3 0,0 0 0,11 0 0,1 0 0,2 0 0,10 0 0,-11 0 0,11 0 0,-11 0 0,5-4 0,-7 3 0,1-4 0,-6 5 0,-1 0 0,0 0 0,-4 0 0,-1 0 0,-2 0 0,-8 0 0,3 0 0,0 0 0,-7 0 0,7 0 0,-9 0 0,5 0 0,-5 0 0,4 0 0,-7 0 0,2 0 0,1 0 0,-4 0 0,4 0 0,-5 0 0,1 0 0,-4-3 0,-1-5 0,-3 0 0,0-8 0,0 3 0,0 1 0,-4-9 0,0 7 0,-5-7 0,0 4 0,1 4 0,0-3 0,4 4 0,-4-1 0,8 1 0,-4 5 0,4-1 0,-3 0 0,2 1 0,-2-1 0,3 1 0,-4 3 0,4-3 0,-4 7 0,4-4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24575,'0'12'0,"0"6"0,0 13 0,0 5 0,0 14 0,0 0 0,0 1 0,0 6 0,0-1 0,0 15 0,0-5 0,0 12 0,0 0 0,4-5 0,-3 20 0,8-18 0,-7-2 0,7-4 0,-8-17 0,3 11 0,-4-18 0,4-1 0,-3-16 0,2-5 0,-3-6 0,0-6 0,0-2 0,0-5 0,0-2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3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6 24575,'1'-3'0,"-5"0"0,-3 3 0,-6 0 0,2 0 0,-2 0 0,-1 0 0,-4 0 0,4 6 0,-5 6 0,5 2 0,-1 12 0,4-10 0,0 9 0,7-10 0,0 7 0,4-11 0,0 6 0,0-10 0,0 5 0,0-5 0,3 3 0,8-3 0,4-4 0,7 4 0,1-3 0,-1 0 0,1 3 0,-1-7 0,-3 4 0,2-4 0,-12 0 0,1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4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1 273 24575,'0'-4'0,"0"-5"0,0-21 0,0-4 0,3 3 0,1-4 0,4 10 0,-1-3 0,4 1 0,-6 8 0,2 2 0,-4 9 0,0 2 0,4 16 0,-1-1 0,2 17 0,-1-7 0,1 8 0,-1 0 0,4-3 0,-2 3 0,5-5 0,-6 1 0,7-1 0,-4 1 0,1-1 0,2 1 0,-3-5 0,0 0 0,-1-5 0,-3 1 0,-1-4 0,1 0 0,-1-4 0,-3 0 0,3-2 0,-6-2 0,3-2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4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82 24575,'-4'-6'0,"2"0"0,8-3 0,5-2 0,4 0 0,2-3 0,1 6 0,-3-2 0,-1 6 0,-1 1 0,-6 3 0,5 0 0,-1 0 0,-1 0 0,-1 0 0,-6 0 0,0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24575,'0'13'0,"0"-4"0,0 4 0,0-6 0,0 2 0,0-3 0,0 0 0,0 0 0,0-2 0,0-2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6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24575,'9'3'0,"2"3"0,6 6 0,2 2 0,3 1 0,1 0 0,-1 0 0,0 0 0,-4-1 0,4 1 0,-7-5 0,-1 4 0,-1-7 0,-6 3 0,3-3 0,-4-1 0,-3-3 0,0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0 24575,'-15'3'0,"0"4"0,-4 9 0,0-1 0,-2 12 0,3-7 0,-1 4 0,6 2 0,-8-13 0,15 13 0,-10-14 0,12 5 0,-6-7 0,7-1 0,-3-6 0,6 0 0,-3-3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121 513 24575,'-2'3'0,"-2"0"0,-2-3 0,-7 0 0,5 0 0,-6 0 0,8 0 0,0 0 0,-1-6 0,1 1 0,0-4 0,-5-5 0,7 6 0,-3-9 0,1 10 0,5-3 0,-9 0 0,10 3 0,-3-2 0,3-1 0,0 3 0,0-6 0,0 3 0,0 0 0,0-2 0,0 5 0,0-3 0,0 1 0,0 1 0,0-5 0,0 3 0,0-4 0,0 1 0,0 2 0,0-2 0,0 3 0,0-4 0,0 4 0,0-3 0,0 6 0,0-3 0,0 1 0,0-2 0,0-3 0,3 1 0,0 2 0,7-2 0,-3 3 0,6-4 0,-6 4 0,3-3 0,0 6 0,-3-3 0,6 3 0,-6 4 0,6-4 0,-3 4 0,0-4 0,3 3 0,-3-2 0,4 6 0,0-6 0,3 5 0,-2-2 0,6 3 0,-6 0 0,6 0 0,-6 0 0,7 0 0,-8 0 0,8 0 0,-8 0 0,4 3 0,-4 1 0,-1 5 0,-3-1 0,0 1 0,-1 0 0,1 4 0,1 2 0,-5 1 0,-3-6 0,-3 3 0,0-2 0,0-1 0,0 3 0,0 1 0,0 1 0,0 6 0,0-6 0,0 6 0,0-2 0,-6 3 0,1 1 0,-9-5 0,6 0 0,-5-4 0,2-1 0,-3 1 0,-3-3 0,2 2 0,-3-5 0,5 4 0,-1-4 0,0 2 0,1-3 0,-1 0 0,0-1 0,4 1 0,0-3 0,-2 1 0,1-4 0,-6 2 0,7-3 0,-3 0 0,6 0 0,-6 0 0,6 0 0,-6 0 0,6 0 0,-3-3 0,4 0 0,2-3 0,-1-1 0,4 4 0,-2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50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6 24575,'-8'-3'0,"-4"0"0,-4 3 0,-5 0 0,2 0 0,-8 0 0,10 0 0,-4 0 0,11 0 0,-1 0 0,-2 0 0,6 0 0,0 5 0,5 2 0,2 10 0,0-2 0,0 11 0,0-2 0,0 8 0,0 18 0,4-8 0,1 20 0,4-4 0,-3 6 0,3 14 0,-3 1-732,0 15 732,-3-42 0,-1 0 0,-2 1 0,0 0 0,2 6 0,1 1 0,-2-3 0,-1 0 0,3 3 0,0 1 0,-3-4 0,0-1 0,-1 0 0,2 0 0,1-5 0,0 0 0,0 45-302,6-28 302,-7 6 0,7-20 0,-7 11 0,8-8 0,-8-7 721,2-12-721,1-5 313,-3-1-313,2-12 0,-3 2 0,0-9 0,0-2 0,0-2 0,0-3 0,0 0 0,0 1 0,2-4 0,2 0 0,2-3 0,7 0 0,-2 0 0,11 0 0,1 0 0,0 0 0,9 0 0,-4 0 0,10 0 0,-4 0 0,3 0 0,-4 0 0,-5 0 0,-1 0 0,-4 0 0,-5 0 0,-4 0 0,-1 0 0,-6 0 0,3 0 0,-4 0 0,-3-3 0,0 3 0,-3-3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0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539 0 24575,'-9'3'0,"-8"13"0,8 1 0,-16 17 0,12-6 0,-13 7 0,4-1 0,0 5 0,1-8 0,0 7 0,5-14 0,-4 4 0,5-10 0,0 4 0,1-11 0,3 6 0,-2-10 0,-1 7 0,2-7 0,-4 4 0,5-5 0,-3 1 0,1 0 0,-1 0 0,3-4 0,-1 0 0,1-3 0,-3 0 0,1 0 0,-1 0 0,0 0 0,4 0 0,-3 0 0,6 0 0,-3 0 0,4 0 0,-1-6 0,1-1 0,2-7 0,1-4 0,3-6 0,0-1 0,0 1 0,0 2 0,0 7 0,0 1 0,0 1 0,0 6 0,0-6 0,0 6 0,3-3 0,0 4 0,3 0 0,4-1 0,0 4 0,8-4 0,-4 6 0,8-2 0,-8 3 0,8 0 0,-4 0 0,1 3 0,3 5 0,-8 2 0,7 5 0,-5 3 0,1-3 0,-3-1 0,0-1 0,0-2 0,-1 0 0,1 1 0,4 0 0,-4-2 0,14 8 0,-12-7 0,8 3 0,-11-4 0,-2-3 0,1-1 0,-5 1 0,3-1 0,-4 0 0,0 0 0,0 1 0,-2-1 0,1-3 0,-4 2 0,2-4 0,-3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57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306 198 24575,'-3'4'0,"-5"-4"0,-5-5 0,-3-4 0,3 1 0,-3-4 0,7-5 0,-8-6 0,7 0 0,-3 2 0,1 4 0,3 0 0,1 1 0,1 6 0,6-5 0,3 14 0,7-7 0,6 8 0,7 0 0,0 4 0,6 1 0,4 5 0,-3-1 0,9 5 0,-3 1 0,10 6 0,-3-6 0,3 4 0,-6-3 0,-5-2 0,4 5 0,-4-4 0,1 4 0,-2 0 0,-6-1 0,0 0 0,1 1 0,-1-1 0,-5-1 0,0-3 0,-1 2 0,-3-6 0,3 3 0,-4-5 0,0 4 0,4-2 0,-3 2 0,3-4 0,-4 1 0,0-1 0,-5-3 0,0 2 0,-1-7 0,-2 7 0,2-6 0,-3 2 0,-4 1 0,-1 0 0,-3 3 0,0 0 0,-4 5 0,-9 1 0,-6 5 0,-15 6 0,-3 2 0,-6 6 0,-7 7 0,6-5 0,-6 9 0,7-10 0,0 9 0,7-15 0,0 7 0,8-9 0,-1 0 0,5-6 0,2-3 0,6-7 0,-1 7 0,4-7 0,-3 3 0,4-4 0,-1 0 0,-3 0 0,4-4 0,-1 3 0,-3-2 0,3-1 0,1 0 0,-4-1 0,7-2 0,-2 3 0,3-4 0,0 3 0,1-2 0,-1 2 0,1-3 0,3-6 0,1-3 0,3-7 0,0-5 0,0 3 0,0-9 0,0 5 0,0-11 0,0 4 0,0-4 0,0 0 0,0 5 0,0 0 0,0 6 0,0 6 0,0-1 0,0 4 0,0 1 0,0 5 0,3 3 0,-2-3 0,-4 7 0,-6-4 0,-11 4 0,-3 0 0,-4 0 0,-1 0 0,-5 0 0,5 0 0,-1 0 0,3 0 0,8 0 0,-3 0 0,4 0 0,0 0 0,5 0 0,0 0 0,5 0 0,3 0 0,0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23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24575,'0'24'0,"0"0"0,0 9 0,0 1 0,0 6 0,0-1 0,0 1 0,0 6 0,0 1 0,0 7 0,0 0 0,0 0 0,0 0 0,0-1 0,0 1 0,0-6 0,0 4 0,0-16 0,0 9 0,0-11 0,0 6 0,0-11 0,0 3 0,0-14 0,0 3 0,0-9 0,0 0 0,0-5 0,0 1 0,0-4 0,0-1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24575,'-4'52'0,"2"7"0,2-7 0,0 13 0,0 6 0,0 0 0,0 0 0,0 7 0,0 2 0,0-18 0,0 12 0,0-20 0,0 5 0,0 3 0,0-21 0,0-2 0,0-16 0,0-6 0,0-3 0,0-7 0,0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1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24575,'4'2'0,"-2"3"0,-2 16 0,0 3 0,0 9 0,0-1 0,0 1 0,0 0 0,0-1 0,0 1 0,0-5 0,0-5 0,0-2 0,0-6 0,0 2 0,0-6 0,0-2 0,0-3 0,0-2 0,0-1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24575,'9'0'0,"-2"0"0,6 0 0,6 7 0,0-2 0,13 10 0,-8-6 0,18 11 0,-20-10 0,19 11 0,-11-9 0,4 5 0,-1-4 0,-5 6 0,-6-10 0,-2 9 0,-6-13 0,-1 4 0,-6-6 0,2 4 0,-5-2 0,-2 2 0,-2-1 0,0 3 0,0 1 0,0 8 0,0 5 0,-11 10 0,-4 2 0,-13 14 0,-3-6 0,-9 15 0,0-3 0,1-2 0,6-1 0,6-8 0,1 0 0,0-9 0,8-2 0,0-10 0,9-4 0,2-5 0,1-5 0,5-2 0,-1-1 0,2-5 0,0-19 0,0 11 0,0-13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4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13 293 24575,'0'13'0,"0"-4"0,0 3 0,0-5 0,0 6 0,0-3 0,0 4 0,0-1 0,0 5 0,0-7 0,0 3 0,0-8 0,0-10 0,0-2 0,0-17 0,0 7 0,0-20 0,0 10 0,0-11 0,0 4 0,0 8 0,0-1 0,0 3 0,0 3 0,0-6 0,0 15 0,0-6 0,0 7 0,0-1 0,3-2 0,0 6 0,4-2 0,-1 2 0,3 1 0,2-1 0,-1 1 0,3-1 0,-3 0 0,4 3 0,-1 1 0,1 3 0,0-3 0,-1 2 0,-2-2 0,1 3 0,-1 0 0,-1 0 0,0 0 0,-1 0 0,-2 0 0,3 0 0,-4 0 0,0 0 0,-3 3 0,3 4 0,-5 0 0,2 6 0,-3-3 0,0 4 0,0-1 0,0 5 0,0 0 0,-7 5 0,-1-1 0,-7 1 0,0-1 0,0-4 0,1 4 0,-4-7 0,-3 6 0,1-9 0,1 0 0,5-8 0,3-1 0,2-3 0,3 0 0,-1 0 0,4-2 0,0-2 0,3-1 0,0-1 0,0 0 0,0 0 0,0 0 0,3 0 0,0-1 0,7 4 0,0-3 0,0 5 0,3-2 0,-3 3 0,4 0 0,0 0 0,-4 0 0,3 0 0,-3 0 0,4 0 0,-4 0 0,3 0 0,-3 0 0,1 3 0,-2 1 0,1 5 0,-3 1 0,3 4 0,-4-4 0,-2 3 0,-1-6 0,-3 6 0,0-3 0,0 4 0,0 0 0,0-1 0,0 5 0,-3-4 0,-5 8 0,-3-4 0,-4 1 0,1-1 0,0-5 0,1-2 0,-1 2 0,0-6 0,0 3 0,4-3 0,-3-4 0,3 0 0,-4-3 0,0 0 0,4 0 0,-3 0 0,3 0 0,-1 0 0,-1-3 0,5-1 0,-3-2 0,6 0 0,-1 2 0,4-1 0,-2 1 0,1 1 0,1-3 0,-2 3 0,3-3 0,-3-3 0,2-5 0,-2 5 0,3-1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5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24575,'82'0'0,"-1"0"0,-8 0 0,-13 0 0,-34 0 0,-7 0 0,-5 0 0,-7 0 0,-5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7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28 763 24575,'0'-2'0,"0"-3"0,0-11 0,0-2 0,0-15 0,-8-7 0,6-11 0,-7 0 0,9 1 0,0 0 0,0-2 0,0-5 0,-4 6 0,3 6 0,-3 7 0,4 10 0,0 1 0,0 8 0,0 2 0,0 3 0,0 4 0,0 0 0,0 4 0,0 0 0,0-1 0,3 1 0,1 0 0,5-1 0,-2 4 0,6-4 0,-3 4 0,4-1 0,0-2 0,-1 5 0,1-2 0,-4 0 0,3 2 0,-3-2 0,4 3 0,-4 0 0,3-3 0,-6 3 0,6-3 0,-6 3 0,3 0 0,-4 0 0,0 0 0,0 0 0,0 0 0,-2 2 0,-1 9 0,-3 0 0,0 10 0,-4-2 0,-3 3 0,-5 1 0,-3-5 0,4 4 0,-2-8 0,2 4 0,-3-8 0,3 3 0,2-5 0,-1 1 0,-1-2 0,1-1 0,-3-2 0,3-1 0,-1-3 0,2 0 0,2 0 0,1 0 0,0 0 0,3-5 0,0 1 0,9-8 0,2 1 0,5-2 0,1 2 0,0-2 0,-1 5 0,1-2 0,0 3 0,3 0 0,-2 0 0,-1 3 0,-1 1 0,-3 3 0,4 0 0,-4 0 0,3 0 0,-3 0 0,0 0 0,0 3 0,-4 0 0,1 10 0,-1-1 0,1 5 0,0-3 0,-3 0 0,-1-1 0,-3-2 0,0 1 0,0-1 0,0 2 0,0-2 0,0 1 0,0-1 0,0 2 0,-3-3 0,-4 3 0,-3-6 0,-4 3 0,4-3 0,-3 0 0,-4 2 0,2-4 0,-5 1 0,7-6 0,-5 0 0,3 0 0,-2 0 0,3 0 0,4 0 0,-3-3 0,6-1 0,-3 0 0,7-1 0,0 1 0,3-2 0,0 0 0,0 0 0,0-8 0,0 3 0,0-1 0,0 6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24575,'0'25'0,"0"0"0,0 23 0,0 5 0,0 12 0,0 13 0,0-5 0,0 12 0,0-12 0,0-13 0,0 1 0,0-16 0,0 19 0,0-16 0,0 1 0,0-16 0,0-10 0,0-1 0,0-11 0,0-2 0,0-3 0,0-2 0,0-2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8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24575,'0'15'0,"0"9"0,0 0 0,0 4 0,0 4 0,0-13 0,0 7 0,0-11 0,0 2 0,0-6 0,2-2 0,2-3 0,5-2 0,2-1 0,2-3 0,1 0 0,4 0 0,0 0 0,-3 0 0,6 0 0,-6 0 0,4 0 0,2-4 0,-2-3 0,-1-4 0,4-4 0,-8 1 0,1 0 0,-2 3 0,-6-2 0,6 2 0,-5-3 0,2-3 0,-3 2 0,-3-7 0,-1 8 0,-3-8 0,0 4 0,0-5 0,0 4 0,0-2 0,-3 6 0,-4 0 0,-4 2 0,-3 6 0,-3 0 0,-2 0 0,0 7 0,-2-4 0,6 4 0,-6 0 0,6 0 0,-3 0 0,1 0 0,2 0 0,-3 3 0,4 4 0,1 4 0,-2 6 0,5-2 0,-4 6 0,6-6 0,-3 2 0,7-3 0,-1-1 0,4-6 0,-2-1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9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24575,'8'-3'0,"4"1"0,4 5 0,15 5 0,-5 9 0,8 0 0,-10 3 0,3 0 0,3 0 0,1 6 0,3 4 0,-5-8 0,-3 6 0,1-11 0,-3 6 0,-1-10 0,-7 5 0,1-10 0,-6 2 0,-4-1 0,5-1 0,-7 1 0,4-5 0,-3 2 0,-2-3 0,1 0 0,-4 2 0,2-1 0,-3 2 0,0 0 0,0 0 0,-6 0 0,-2 4 0,-6 4 0,-1 5 0,-3 4 0,-14 12 0,-1 2 0,-11 12 0,0 0 0,15-12 0,-18 10 0,23-12 0,-17 8 0,19-10 0,-6-4 0,15-6 0,-5-4 0,11-5 0,0-4 0,2-4 0,4 0 0,-4-3 0,1-5 0,1 0 0,0-3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1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12 150 24575,'0'6'0,"0"0"0,0 7 0,0-5 0,0 13 0,0-10 0,0 10 0,0-2 0,0-1 0,0 4 0,0-4 0,0 1 0,0-2 0,0-7 0,0 0 0,0-4 0,0-5 0,0-5 0,0-14 0,0-2 0,0-7 0,0 4 0,0-4 0,0 4 0,0-4 0,0 4 0,0 1 0,0 3 0,0 1 0,0 5 0,0-1 0,0 4 0,3-3 0,1 6 0,6-6 0,0 5 0,3-2 0,5 3 0,-4 0 0,8 0 0,-7 3 0,6-3 0,-6 6 0,2-2 0,-3 3 0,-1 0 0,1 0 0,-4 0 0,0 0 0,-1 0 0,-2 0 0,2 0 0,-2 0 0,-4 2 0,0 5 0,-3 3 0,0 8 0,-3-4 0,-4 4 0,-1-1 0,-5-2 0,2 0 0,-3-3 0,0-1 0,1-1 0,-1 0 0,4-3 0,-3 0 0,6-1 0,-6-3 0,6 0 0,-3 0 0,4-2 0,5 1 0,5-2 0,10 0 0,4 0 0,1-3 0,2 2 0,-2-5 0,3 5 0,-3-2 0,-2 3 0,1 0 0,-7 0 0,6 0 0,-10 3 0,2 0 0,-3 6 0,1 2 0,-3 2 0,-1 1 0,-3-4 0,0 3 0,0-3 0,0 4 0,-3 0 0,-4-1 0,-1 1 0,-5-1 0,6-2 0,-6 2 0,3-6 0,-4 3 0,-4-3 0,0 0 0,-1-3 0,-7-1 0,6-3 0,-7 0 0,5 0 0,3-6 0,1 2 0,5-9 0,-1 5 0,0-2 0,3 0 0,2 3 0,2-3 0,1 0 0,2 6 0,1-2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2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24575,'11'0'0,"-3"0"0,13 0 0,-3 8 0,5 1 0,3 9 0,2 1 0,8 5 0,-2-3 0,-4 2 0,1-4 0,-6 4 0,4-7 0,-2 6 0,-9-12 0,3 2 0,-4-3 0,-8-1 0,6 0 0,-10-1 0,7-2 0,-5-2 0,-3 1 0,3-4 0,-6 7 0,5-7 0,-5 6 0,2-2 0,-3 3 0,0 0 0,0 1 0,0 3 0,-13 8 0,-5 11 0,-7 0 0,-6 11 0,5-5 0,-7 7 0,1 0 0,0 0 0,5-1 0,-4 0 0,10-1 0,-4-6 0,5 4 0,2-11 0,-1 1 0,1-3 0,5-8 0,1-1 0,3-2 0,2-6 0,2 3 0,-2-5 0,3-3 0,0 0 0,1-4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3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 24575,'-4'0'0,"13"0"0,17 0 0,25 0 0,8 0 0,19 0 0,15 0-956,-18 0 0,5 0 956,-6 0 0,1 0 0,5 0 0,0 0 0,-5 0 0,-1 0-674,-10 0 0,0 0 674,9 0 0,3 0 0,-1 0 0,0 0 0,1 0 0,-1 0 0,-7 0 0,-1 0 0,3 0 0,0 0 0,-9 0 0,-1 0-419,-7 0 1,0 0 418,6 0 0,0 0-79,31 0 79,-39 0 0,-1 0 0,36 0 0,-1 0 0,10 0 0,-14 0 0,11 0 0,-13 0 0,-12 0 0,8 0 1679,-15-4-1679,4 3 1407,-1-4-1407,-12 5 991,-2 0-991,-4 0 99,-7 0-99,5 0 0,-9 0 0,4 0 0,-5 0 0,-5 0 0,3 0 0,-8 0 0,4 0 0,-4 0 0,-1 0 0,-3 3 0,-2-2 0,-3 2 0,-1 0 0,-2-2 0,-2 2 0,-3-3 0,0 0 0,1 0 0,-1 0 0,0 0 0,3 0 0,-2 0 0,6 0 0,-6 3 0,6-3 0,-6 3 0,2-3 0,1 0 0,-3 0 0,6 3 0,-6-2 0,5 2 0,-1-3 0,2 0 0,1 0 0,-1 0 0,5 0 0,0 0 0,5 0 0,9 0 0,-7 0 0,8 0 0,-11 0 0,-3 0 0,-2 0 0,-3 0 0,-4 0 0,-1 0 0,-3 0 0,0 0 0,0 0 0,0 0 0,0 0 0,-3 0 0,0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4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39 24575,'13'0'0,"6"-4"0,5 0 0,3-4 0,-5 4 0,1-6 0,-1 8 0,1-4 0,-8 6 0,6 0 0,-13 0 0,8 0 0,-9 0 0,3 2 0,-4 2 0,-3 9 0,0 2 0,-3 12 0,0-3 0,0 7 0,0-3 0,-4 5 0,-5 5 0,-4-5 0,0 5 0,-2-10 0,3 4 0,0-9 0,-3 0 0,4-1 0,-3-7 0,0 2 0,0-6 0,0-1 0,0-4 0,1 1 0,-1 0 0,0-3 0,0-1 0,1-3 0,-1 0 0,0 0 0,4 0 0,0-6 0,3-2 0,0-6 0,4 0 0,-1 1 0,4-1 0,0 0 0,0 0 0,0 1 0,0-1 0,7 3 0,0-2 0,9 3 0,3-1 0,-5 4 0,6 4 0,-8 3 0,5 0 0,1 0 0,0 0 0,5 0 0,-1 7 0,1 1 0,-1 7 0,1 0 0,-1 0 0,0 0 0,1 0 0,-1 0 0,-3-1 0,2-2 0,-2-2 0,3-3 0,1 1 0,-5-1 0,0-3 0,-4-1 0,-4-3 0,-1 0 0,-5 0 0,-1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6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74 24575,'-6'0'0,"12"0"0,4 0 0,17 0 0,-3 0 0,13-8 0,-3 2 0,5-10 0,-1 7 0,-10-6 0,-1 6 0,-9 1 0,-3 5 0,-6 3 0,-3 0 0,-2 5 0,-1 6 0,-3 17 0,0 6 0,0 16 0,0 1 0,0 19 0,4 3 0,3 21-671,4 2 671,-8-44 0,0 0 0,2-1 0,1 1 0,-3 0 0,0-1 0,2 1 0,1 0 0,0 0 0,0 0 0,10 44-135,-5-21 135,4 0 0,0-16 0,-4 12 0,7-6 0,-7-2 0,3-7 666,-5-5-666,0-1 140,0-6-140,-1-5 0,-3-6 0,2-1 0,-6-9 0,6 4 0,-6-8 0,2-2 0,-3-3 0,0-4 0,0 0 0,0-4 0,0 0 0,0 0 0,0 0 0,0 1 0,0-1 0,0 0 0,0 0 0,0 0 0,0 0 0,0 0 0,-3-3 0,-4 3 0,-7-6 0,-9 3 0,-10-3 0,-6 0 0,-11 0 0,9 0 0,-12 0 0,12 0 0,-8 0 0,10 0 0,1 0 0,14 0 0,2-3 0,8 3 0,4-4 0,3 2 0,4-1 0,3-15 0,4-3 0,-3 3 0,3 3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7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24575,'0'20'0,"0"-1"0,0 23 0,0-6 0,0 26 0,0-25 0,0 16 0,0-18 0,0 9 0,0 5 0,0-9 0,0 4 0,0-12 0,0-4 0,0-1 0,0-8 0,0-2 0,0-3 0,0 0 0,0-4 0,0 3 0,0-6 0,0 2 0,0-2 0,0-1 0,0-3 0,0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24575,'11'-3'0,"1"0"0,21 3 0,6 0 0,12 0 0,6 0 0,6-4 0,2 2 0,-11-2 0,13 4 0,-25-4 0,20 3 0,-21-3 0,2 4 0,-15 0 0,-5 0 0,-8 0 0,-3 0 0,-7 0 0,1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24575,'0'16'0,"0"12"0,0 6 0,0 16 0,0-5 0,0 11 0,0 8 0,4 2 0,12 18 0,2-4-517,8 6 517,-4 9 0,-4 1 0,3 0 0,-14-45 0,-2 0 0,6 44 0,-2-18 0,-8 12 0,8-28 0,-8 17 0,3-18 0,-4-4 0,0-12 0,0-9 0,0-7 517,0-11-517,0-3 0,0-4 0,0 0 0,0-4 0,0 0 0,0-5 0,0 1 0,0-4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9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29 24575,'-3'-7'0,"0"2"0,-6 11 0,-2 5 0,-4 12 0,3 1 0,-4 7 0,7 3 0,-3 0 0,1-1 0,5-2 0,0-7 0,6 7 0,0-11 0,0 6 0,0-12 0,0 4 0,0-5 0,0-2 0,0-2 0,2-3 0,9-2 0,0 1 0,11 0 0,-4-2 0,9 1 0,-3-4 0,7 0 0,-3 0 0,5 0 0,-5 0 0,4 0 0,-9 0 0,9 0 0,-9 0 0,9 0 0,-9 0 0,4-7 0,-4-1 0,-1-7 0,-3-4 0,3 3 0,-6-5 0,-1 5 0,-1-5 0,-6 2 0,2-3 0,-2-1 0,-4-4 0,-1 3 0,-3-17 0,0 15 0,-3-12 0,-8 19 0,-6-3 0,-6 9 0,-5-6 0,0 10 0,-10 1 0,4 4 0,-3 4 0,8 0 0,-2 0 0,3 0 0,-1 0 0,2 3 0,5 5 0,9-3 0,3 2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0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24575,'13'0'0,"2"0"0,8 0 0,4 0 0,1 0 0,9 0 0,-3 0 0,14 0 0,-13 0 0,4 0 0,-12 0 0,-4 0 0,-5 0 0,-3 0 0,-6 0 0,-3 0 0,-3 0 0,0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1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24575,'0'17'0,"0"0"0,0 2 0,0 7 0,0-2 0,0 14 0,0-9 0,0 13 0,0 4 0,0-4 0,0 13 0,0-16 0,0 5 0,0 0 0,0-5 0,0 4 0,0-9 0,0 4 0,0-14 0,0 7 0,-3-15 0,2 10 0,1-15 0,0 6 0,3-7 0,0 3 0,-2-2 0,2 2 0,0-6 0,-3 2 0,3-3 0,-3 0 0,0 1 0,0-1 0,0-1 0,0-1 0,0-2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24575,'16'0'0,"11"0"0,7 0 0,16 0 0,-6 0 0,0 0 0,-1 0 0,0 0 0,3-4 0,-3 3 0,-5-3 0,-10 4 0,-5 0 0,-9 0 0,-1 0 0,-6 0 0,2 0 0,-5 0 0,-2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35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396 156 24575,'4'-10'0,"-1"2"0,-3-3 0,0 4 0,0-5 0,0 0 0,0-1 0,-4-2 0,-4 3 0,0 0 0,-3 1 0,3 3 0,-4 0 0,0 4 0,-5-4 0,4 7 0,-7-2 0,6 3 0,-8 0 0,5 0 0,1 0 0,-1 3 0,0 2 0,4 7 0,-3 1 0,7 3 0,-3 1 0,3 0 0,5-1 0,-4 1 0,7 0 0,-6-5 0,6 0 0,-2-5 0,3 1 0,0-1 0,0 1 0,0-1 0,0 1 0,0-1 0,3-3 0,1-1 0,3 0 0,1-2 0,3 2 0,-2-3 0,7 0 0,-4 0 0,1 0 0,2 0 0,-2 0 0,-1 4 0,4-3 0,-3 6 0,-1-3 0,4 4 0,-8 0 0,4 0 0,-1 0 0,-2-1 0,3 5 0,-5-3 0,2 6 0,-5-6 0,3 6 0,-6-6 0,3 7 0,-4-8 0,0 4 0,0-5 0,0 5 0,0-4 0,0 4 0,0-5 0,0 1 0,0-1 0,0 1 0,0-1 0,0 1 0,0-1 0,-3 1 0,-2-1 0,-6 1 0,2 0 0,-3 0 0,1 0 0,-2 0 0,-4 0 0,0-4 0,1 4 0,-1-7 0,-5 3 0,4-4 0,-3 0 0,4 0 0,-12 0 0,9 0 0,-9 0 0,13-4 0,3-1 0,-3-7 0,8 7 0,-4-6 0,8 7 0,-3 0 0,6 1 0,-2 3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24575,'2'0'0,"6"0"0,10 0 0,8 0 0,-2 0 0,3 0 0,-9 0 0,4 0 0,-7 0 0,-4 0 0,-5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24575,'1'5'0,"5"7"0,16 11 0,-5 1 0,12 9 0,-8-4 0,10 11 0,-3-3 0,-3-6 0,24 22 0,-27-28 0,26 24 0,-16-14 0,-5-8 0,14 14 0,-20-20 0,7 7 0,-13-16 0,0 2 0,-2-4 0,-6-3 0,3 3 0,-4-7 0,-3 2 0,3-4 0,-6 4 0,3-1 0,-3 1 0,0 5 0,0 4 0,-7 5 0,-6 13 0,-9 2 0,-4 10 0,-2 6 0,-6 10 0,3 5 0,-4 2 0,10-9 0,-2-2 0,7-5 0,-8 6 0,9-7 0,-3 0 0,5-11 0,4-6 0,1-6 0,5-12 0,3 1 0,-1-9 0,4 3 0,-4-7 0,2 0 0,-1-3 0,2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145 149 24575,'-3'-3'0,"-1"0"0,-9 3 0,2 0 0,-15 0 0,10 0 0,-6 7 0,8 0 0,3 7 0,-2 3 0,8 2 0,-2-1 0,7 8 0,0-10 0,0 6 0,0-8 0,3 0 0,12-3 0,2-1 0,13-2 0,-6-1 0,3 1 0,0-4 0,-4 0 0,4-1 0,-4-2 0,-1 2 0,-3-3 0,-2 3 0,-6-2 0,-2 2 0,-3 0 0,0-3 0,1 3 0,-4 0 0,0 0 0,-3 3 0,0 0 0,0 0 0,0 1 0,0-1 0,0 0 0,0 0 0,0-13 0,0-13 0,0-5 0,4-23 0,1 12 0,12-13 0,-2 4 0,6 2 0,-4 3 0,-4 3 0,2 9 0,-4 5 0,0 9 0,-2 4 0,-2 4 0,-1 2 0,0 1 0,0 3 0,-1 0 0,2 7 0,0 4 0,0 8 0,0 3 0,1 0 0,3 5 0,-3-3 0,8 7 0,-4-7 0,4 7 0,-2-11 0,-2 6 0,1-11 0,-5 2 0,2-6 0,-4-2 0,0-3 0,0 0 0,0-2 0,-2 1 0,-2-4 0,-2 2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5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24575,'9'0'0,"9"0"0,-2 0 0,15-3 0,-7 2 0,8-6 0,-3 6 0,-2-3 0,-9 4 0,0 0 0,-8 0 0,-1 0 0,-3 0 0,-2 0 0,-2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6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24575,'13'0'0,"2"0"0,13 12 0,2 3 0,-5-1 0,8 10 0,-7-10 0,4 12 0,-1-1 0,-4-1 0,-5 0 0,-1-5 0,-5 3 0,-3-8 0,3 4 0,-10-5 0,5-5 0,-8 0 0,4-7 0,-4 1 0,1-2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6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 24575,'-16'3'0,"5"4"0,-9 5 0,7 5 0,-10 8 0,2 9 0,0-8 0,-4 15 0,9-20 0,-9 12 0,13-10 0,-6-4 0,10 3 0,-2-14 0,6 8 0,-2-14 0,6 6 0,-3-10 0,5 5 0,2-6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7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64 472 24575,'-9'0'0,"3"0"0,-3-3 0,0-3 0,2-1 0,-3-6 0,6 2 0,-2-2 0,5-5 0,-2 3 0,3-2 0,0-1 0,0 3 0,0-6 0,0 9 0,0-8 0,0 8 0,0-2 0,0-3 0,0 6 0,0-7 0,0 4 0,0-3 0,0 2 0,3-3 0,1 8 0,3-3 0,-1 6 0,1-6 0,-4 6 0,3-3 0,-3 4 0,3 0 0,1-1 0,-1 1 0,0 0 0,0-4 0,4 3 0,1-3 0,2 3 0,1 0 0,3 0 0,-2 3 0,3 1 0,-1 3 0,-2 0 0,2 0 0,1 0 0,-7 0 0,6 0 0,-7 6 0,4 1 0,-3 7 0,2 4 0,-5-4 0,2 4 0,-3-5 0,-3 5 0,-1-3 0,-3 2 0,0-3 0,0 0 0,0 3 0,0-2 0,0 2 0,0-3 0,0 0 0,0 3 0,-3-2 0,-1 2 0,-9 3 0,1-5 0,-1 2 0,3-4 0,0-6 0,0 3 0,-1-4 0,-2 1 0,3-1 0,-4 1 0,1 0 0,-1 0 0,0 0 0,0 0 0,1-1 0,-5-2 0,3 2 0,-2-5 0,3 2 0,0-3 0,6 0 0,2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9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7 24575,'-2'-4'0,"-7"2"0,-9 2 0,-4 0 0,-1 0 0,-3 0 0,2 0 0,-3 0 0,8 0 0,-2 0 0,6 0 0,1 0 0,4 0 0,1 3 0,4 0 0,-4 4 0,9-1 0,-3 0 0,3 4 0,0 4 0,0 0 0,0 12 0,0-1 0,0 7 0,0 6 0,0 13 0,0 8 0,0 6 0,0 11 0,5-3 0,-4 21 0,4 1-256,-5-44 1,0 1 255,0 47 0,0-46 0,0-2 0,0 24 0,0-18 0,0 0 0,0 14 0,0-16 0,0 0 0,0 10 0,0 11 0,0-17 0,0 6 0,0-8 0,0-7 0,0-6 0,0-9 0,0-3 511,0-10-511,0-3 0,0-5 0,0-4 0,0-2 0,0-1 0,0 2 0,0-3 0,2-3 0,2 2 0,2-4 0,0 4 0,0-4 0,0 5 0,7-6 0,-1 3 0,9-3 0,2 0 0,5 0 0,4 0 0,1 0 0,4 0 0,-3 0 0,9 0 0,-9 0 0,3 0 0,-5 0 0,-4 0 0,-1 0 0,-4-3 0,-5 2 0,0-3 0,-8 4 0,0 0 0,-4-2 0,0 1 0,-3-5 0,0 0 0,-3 1 0,0-1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 24575,'0'9'0,"-3"1"0,-1 7 0,-3 2 0,-5 8 0,0 1 0,-9 10 0,3-5 0,-3 10 0,0-4 0,2 5 0,-2-4 0,3 2 0,2-8 0,-1 4 0,1-10 0,4-1 0,-2-9 0,7-3 0,-3-6 0,0-2 0,3-1 0,-6-2 0,6-2 0,-6-2 0,6 0 0,-3-6 0,1-2 0,1-5 0,-2-5 0,6 3 0,-3-6 0,6 6 0,-2-7 0,3 8 0,0-4 0,0 4 0,0 4 0,0 0 0,0 1 0,2 3 0,2-1 0,2 2 0,3 4 0,2-1 0,2 2 0,5 0 0,0 0 0,5 0 0,-1 0 0,1 3 0,-1 4 0,2 9 0,-1 5 0,-3 2 0,4 1 0,-8 3 0,8-1 0,-7 1 0,-2-7 0,-1-3 0,-7-3 0,3-4 0,-4 0 0,0-4 0,-2 0 0,1-3 0,-4 0 0,1-3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2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24575,'0'14'0,"0"-2"0,0 21 0,0 1 0,0 17 0,0 2 0,0 31 0,0-16 0,0 18 0,0-32 0,0 20 0,0-18 0,0 9 0,0-3 0,0-22 0,0 4 0,0-16 0,0-5 0,0-9 0,0-4 0,0-4 0,0-3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38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24575,'10'0'0,"10"-8"0,-7 6 0,9-10 0,-6 7 0,6 1 0,-9 0 0,13 4 0,-13 0 0,9 0 0,-10 0 0,0 0 0,-1 0 0,-2-3 0,3 9 0,-4 5 0,1 17 0,-3-4 0,-2 19 0,-4-12 0,0 21 0,0-10 0,-5 4 0,0-7 0,-9 1 0,-2 0 0,-3-6 0,0-1 0,0-6 0,2-4 0,3-6 0,3-5 0,3-5 0,1 1 0,-1-1 0,1-3 0,2-3 0,2-6 0,3-2 0,0-5 0,0 0 0,0-5 0,4 0 0,1-4 0,4-2 0,4-5 0,2-5 0,4-1 0,7-19 0,-4 10 0,4-10 0,-1 7 0,-3-2 0,4 1 0,-6 1 0,0 6 0,-5 6 0,-1 5 0,-6 8 0,0 8 0,0 2 0,0 6 0,-4 5 0,-5 8 0,-7 4 0,-2 10 0,-2-4 0,-2 8 0,5-4 0,-5 6 0,5-1 0,0 0 0,0 1 0,-1-1 0,5-4 0,1 3 0,4-8 0,0 3 0,0-4 0,0 0 0,0-1 0,0-3 0,0-2 0,7-3 0,3 4 0,11-3 0,2 4 0,-1-4 0,5-4 0,-5-2 0,6 1 0,-1-3 0,-5 4 0,0-5 0,-5 0 0,-1 0 0,-3 0 0,-2 0 0,-3 0 0,-1 0 0,-2 0 0,-2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3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24575,'4'4'0,"-2"10"0,-2 3 0,0 13 0,0-5 0,0 3 0,0-1 0,0-5 0,0 5 0,0-7 0,0 2 0,0-12 0,0 0 0,0-4 0,0 0 0,0-3 0,0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4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24575,'16'0'0,"1"0"0,2 0 0,2 3 0,-2 2 0,8 6 0,-4 1 0,5 7 0,-5-3 0,0 4 0,4-5 0,-6 8 0,5-5 0,-6 5 0,-4-9 0,4 1 0,-8-5 0,2 4 0,-4-7 0,0 3 0,-3-4 0,-1 1 0,0-1 0,-3-3 0,1 3 0,1-6 0,-4 6 0,4-6 0,-4 5 0,2-1 0,-3 1 0,0 5 0,0 4 0,-7 5 0,-2 8 0,-10-3 0,-3 13 0,1-7 0,-5 9 0,4-5 0,-4 2 0,4-2 0,1-5 0,6-2 0,0-8 0,4-2 0,1-3 0,3-4 0,4 0 0,0-4 0,3 0 0,-3-3 0,0-2 0,-1-2 0,2-2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0 306 24575,'0'9'0,"0"1"0,0 4 0,0 0 0,0-1 0,0 1 0,0-4 0,0 7 0,0-9 0,0 5 0,0-7 0,0 0 0,0-5 0,0-9 0,0-3 0,0-11 0,0-1 0,0-5 0,0-5 0,0-5 0,0 4 0,0 1 0,0 2 0,0 7 0,0-3 0,0 8 0,0 2 0,0 3 0,0 3 0,0 2 0,0 3 0,0-1 0,0 1 0,0 0 0,0 0 0,3 3 0,4-3 0,3 5 0,4-5 0,-1 5 0,5-5 0,0 5 0,5-2 0,-1 3 0,1 0 0,-1 0 0,0 0 0,-3 0 0,-2 0 0,-6 0 0,-2 0 0,-3 2 0,0 2 0,-2 2 0,-2 0 0,-2 4 0,0 0 0,0 4 0,0 3 0,-3-2 0,-3 2 0,-9-2 0,0-2 0,-2 2 0,-1-1 0,3 0 0,-2 0 0,3-3 0,0-2 0,0-2 0,4 0 0,-3-1 0,6 1 0,-3-1 0,4-2 0,0-2 0,0 1 0,-1-2 0,1 1 0,0-2 0,3-2 0,6 1 0,5-4 0,5 4 0,1-5 0,0 5 0,3-5 0,-2 5 0,6-3 0,-6 4 0,2 0 0,1 0 0,-7 0 0,6 0 0,-7 0 0,4 0 0,-4 3 0,0 4 0,-3 3 0,0 8 0,0-4 0,0 8 0,-3-7 0,-1 6 0,-3-6 0,0 2 0,0-3 0,0 0 0,-3-1 0,-4-2 0,0-2 0,-16 1 0,6-2 0,-11-1 0,1-3 0,3-4 0,-3 0 0,5 0 0,-1 0 0,5 0 0,0 0 0,8 0 0,0 0 0,4 0 0,0 0 0,2-3 0,-1 2 0,4-4 0,-4 2 0,4-7 0,-2-4 0,3 6 0,0-2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9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24575,'4'0'0,"5"0"0,27 0 0,-5 0 0,23 0 0,-23 0 0,16 0 0,-18 0 0,20-5 0,-18 4 0,6-6 0,-14 6 0,-5-2 0,0 3 0,-8 0 0,0 0 0,-7 0 0,0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9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24575,'0'2'0,"0"7"0,0 12 0,0 3 0,0 7 0,0 3 0,0 0 0,0 3 0,0 1 0,0 1 0,0 0 0,0-5 0,0-7 0,3-12 0,-2 5 0,2-12 0,-3 3 0,0-9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1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37 743 24575,'0'-4'0,"0"-10"0,0-17 0,0-3 0,0-8 0,0-3 0,0 9 0,-4-16 0,3 16 0,-7-18 0,6 13 0,-10-8 0,10 16 0,-6-1 0,8 3 0,0 7 0,0-2 0,0 7 0,0 1 0,0 5 0,0-1 0,0 4 0,0 0 0,0 0 0,0 3 0,0-2 0,0 2 0,3 1 0,4 0 0,3-1 0,4 3 0,0-2 0,-4 5 0,3-5 0,-6 5 0,6-2 0,-6 3 0,5 0 0,-5 0 0,6 0 0,-2 0 0,2 0 0,-2 0 0,1 0 0,-1 0 0,-1 0 0,0 0 0,-2 3 0,-4 0 0,2 7 0,-6 4 0,0 5 0,0-1 0,-3 4 0,-5-4 0,-3 1 0,-4 2 0,1-6 0,0 2 0,0-3 0,0 0 0,1-4 0,2 0 0,1-4 0,4 1 0,0-4 0,0 0 0,0-3 0,2-3 0,2-3 0,8-2 0,1-5 0,11 2 0,0 0 0,5 0 0,-4 4 0,2 3 0,-2 1 0,-1 3 0,4 0 0,-8 0 0,4 0 0,-5 0 0,-2 6 0,-1 5 0,-3 4 0,-3 6 0,-1-2 0,-3-1 0,0 0 0,0-1 0,-3-2 0,-4 3 0,-3-5 0,-4 1 0,-4 0 0,4-3 0,-4-1 0,0-3 0,0 1 0,-1-1 0,-2 0 0,6-3 0,-3 2 0,4-5 0,4 2 0,0-3 0,4 0 0,0 0 0,0 0 0,0 0 0,3-2 0,0-2 0,-1-14 0,3 12 0,-2-9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24575,'0'9'0,"0"1"0,0 15 0,0 13 0,0-3 0,0 15 0,0 0 0,0 1 0,0 6 0,0-11 0,0 3 0,0 2 0,0-9 0,0 13 0,0-21 0,3-5 0,-2-3 0,2-14 0,-3 4 0,0-9 0,0 0 0,0-4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4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24575,'0'12'0,"0"5"0,0 1 0,0 5 0,0-1 0,0-3 0,0-2 0,0-3 0,0 0 0,0-1 0,0-2 0,0-2 0,0-3 0,0 1 0,6-1 0,-2-3 0,13 4 0,-2-6 0,4 2 0,2-3 0,-2 0 0,3 0 0,1 0 0,-1 0 0,1 0 0,-5 0 0,4-3 0,-8-1 0,4-7 0,-4 4 0,-4-6 0,0 2 0,0-3 0,-2-3 0,2 2 0,-6-7 0,-1 8 0,-3-8 0,0 8 0,0-4 0,0 4 0,0 1 0,0 2 0,-6-2 0,-2 6 0,-6-3 0,-3 6 0,2-2 0,-3 5 0,5-2 0,-5 3 0,3 0 0,-6 0 0,6 0 0,-7 0 0,8 0 0,-4 3 0,10-2 0,2 2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5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24575,'13'9'0,"3"4"0,-1-2 0,11 4 0,4 10 0,-4-8 0,8 13 0,-4-5 0,-3 6 0,8 0 0,-11-6 0,2 3 0,-4-11 0,-1 4 0,-4-8 0,-6-5 0,1 1 0,-5-5 0,0 1 0,-1-1 0,-3-1 0,1 3 0,-2-3 0,-2 3 0,-6 7 0,-8 8 0,-6 4 0,-12 15 0,10-14 0,-13 19 0,12-15 0,-9 11 0,6-6 0,4 0 0,1-6 0,9-2 0,-2-8 0,6-2 0,-1-3 0,5-4 0,1-1 0,0-2 0,2-1 0,-2 0 0,1-3 0,-1 0 0,-7-9 0,6 4 0,-2-4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6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103 282 24575,'0'12'0,"0"1"0,0 5 0,0-7 0,0 6 0,0-7 0,0 0 0,0-1 0,0-2 0,0-2 0,0-6 0,0-8 0,0-8 0,0-10 0,0 3 0,0-12 0,-7 6 0,5-3 0,-5 2 0,7 7 0,0-2 0,0 7 0,0 2 0,0 3 0,0 0 0,0 4 0,0 0 0,0 4 0,0-1 0,0 1 0,2 0 0,2 0 0,5-1 0,1 4 0,8-4 0,0 7 0,1-4 0,2 4 0,-2 0 0,3 0 0,-3 0 0,-1 0 0,-5 0 0,1 3 0,-4 1 0,0 2 0,-4 0 0,0 1 0,-3-1 0,0 3 0,-3 1 0,0 8 0,-7 0 0,-4 1 0,-5 3 0,-2-7 0,0 3 0,3-4 0,1-3 0,-2 2 0,8-6 0,-1 2 0,3-6 0,3 0 0,-3-3 0,0 0 0,5 0 0,9-3 0,3-4 0,10-2 0,-6-1 0,6 3 0,-6 3 0,3-2 0,-5 5 0,1-2 0,0 3 0,-4 0 0,-1 0 0,-2 0 0,-1 0 0,0 2 0,0 2 0,-3 2 0,0 4 0,-3 0 0,0 7 0,0-2 0,-3 2 0,-1 1 0,-6-4 0,-1 4 0,-3-5 0,1-2 0,-5-1 0,3-3 0,-6 0 0,-2-3 0,-1-1 0,-7-3 0,3 0 0,0 0 0,0-6 0,6 1 0,0-9 0,3 6 0,5-3 0,4 5 0,4 2 0,0-1 0,2 4 0,2-2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39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24575,'-4'3'0,"1"5"0,3 5 0,0 3 0,0 6 0,0-5 0,0 21 0,0-12 0,0 32 0,0-21 0,0 16 0,0 16 0,0-16 0,0 31 0,0-40 0,0 37 0,0-19 0,0 7 0,0 4 0,0-23 0,0 7 0,0 2 0,0-23 0,0 2 0,0-10 0,0-10 0,0 3 0,0-13 0,0 4 0,0-8 0,0-1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24575,'-17'15'0,"3"-4"0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9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0 180 24575,'24'0'0,"7"0"0,20 0 0,22 0 0,-19 0 0,3 0-1467,14 0 0,3 0 1467,10 0 0,2 0 0,7 0 0,-1 0 0,-18 0 0,0 0 0,19 0 0,0 0 0,-18 0 0,0 0 0,-9 0 0,4 0 0,-1 0 0,24 0 0,0 0 0,4 0 0,0 0 0,-9 0 0,-1 0 0,-1 0 0,0 0 0,-7-3 0,0 0 0,-2 3 0,-2-1 0,-1-8 0,-1 1-317,-2 6 1,-1 1 316,1-8 0,0 1 0,-4 7 0,-2 0-362,-3-7 0,-1 0 362,-5 7 0,0 0 0,-4-5 0,-1 1-182,45 5 182,-2 0 0,-7 0 0,-7 0 0,5 0 1968,-29 0-1968,18 0 1408,-27 0-1408,23 0 867,-11 0-867,4 0 230,-12 0-230,-1 0 0,-1 0 0,-4 0 0,5 0 0,-7 0 0,1 0 0,6 0 0,-4 0 0,4 0 0,-6 0 0,5 0 0,-8 0 0,7 0 0,-3 0 0,-5 0 0,9-4 0,-10-4 0,0-2 0,4-7 0,-9 8 0,4-3 0,-10 4 0,-1 0 0,-9 0 0,4 1 0,-8 3 0,4 1 0,-8 3 0,0 0 0,-1 0 0,-2-3 0,3 2 0,-4-2 0,0 3 0,-3 0 0,0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24575,'12'0'0,"1"0"0,4 0 0,2 0 0,8 0 0,1 0 0,0 0 0,-1 0 0,-4 0 0,-1 0 0,-3 0 0,-2 0 0,-3 0 0,-1 0 0,-3 0 0,-4 2 0,-3 2 0,-3 9 0,0 2 0,0 4 0,0 3 0,0-4 0,0 9 0,0-4 0,-4 8 0,0-7 0,-8 7 0,-4-2 0,-1 0 0,-3-2 0,1-3 0,3-2 0,-4 2 0,6-6 0,0-1 0,3-6 0,-2 2 0,6-6 0,-6 2 0,6-5 0,-6 2 0,6-5 0,-5 2 0,4-3 0,-4 0 0,4 0 0,-1 0 0,0 0 0,1 0 0,-1-3 0,6-4 0,-3-3 0,2-4 0,0-4 0,1 4 0,3-8 0,0 7 0,0-2 0,0 3 0,0 0 0,0 4 0,0 0 0,0 4 0,3 3 0,0 0 0,7 3 0,0 0 0,4 0 0,3 0 0,2 0 0,3 0 0,5 7 0,2 7 0,-1 2 0,6 13 0,-4-6 0,5 7 0,-5-5 0,4 6 0,-4-9 0,0 6 0,1-11 0,-7 2 0,-1-4 0,-1-4 0,-8-1 0,4-3 0,-8 0 0,0-3 0,-4-2 0,0-2 0,-2 0 0,-2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0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24575,'20'0'0,"9"-4"0,6-4 0,-1-2 0,8-2 0,-8 3 0,10 1 0,-5-5 0,-6 8 0,-6-3 0,-11 8 0,0 0 0,-9 0 0,3 0 0,-4 0 0,-3 8 0,0 4 0,-3 13 0,0 3 0,0 10 0,0 13 0,-4 1 0,3 17 0,-3-11 0,4 12 0,0-6 0,0 14 0,0-5 0,0 11 0,0 3-816,0 8 816,0-44 0,0 1 0,-1 0 0,2 0 0,1-1 0,1 1 0,-1 3 0,2 1 0,4-3 0,1-1 0,3 32-295,4 12 295,-6-33 0,0 15 0,0-14 0,-1-13 0,-4-6 0,-1-8 804,-4-9-804,0-1 307,0-4-307,0-5 0,0 4 0,0-7 0,0 6 0,0-6 0,0 2 0,0-3 0,0-1 0,0-2 0,0-2 0,0 1 0,0-3 0,0 2 0,0-3 0,3 1 0,-3-1 0,3 0 0,-3 0 0,0 0 0,0 0 0,3 1 0,-2-1 0,1 0 0,1 0 0,-2 0 0,2 0 0,-3 1 0,0-2 0,-6-1 0,-5-2 0,-8-2 0,-13 0 0,3 0 0,-9 0 0,1 0 0,3 0 0,-9 0 0,10 0 0,0 0 0,6 0 0,4 0 0,4 0 0,5 0 0,5 0 0,2 0 0,4-5 0,0-22 0,3 16 0,0-15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3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24575,'-1'4'0,"14"-2"0,3-2 0,20 0 0,5 0 0,10 0 0,12 0 0,-20 0 0,17 0 0,-24 0 0,8 0 0,-11 0 0,-6 0 0,-8 0 0,-2 0 0,-9 0 0,-2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24575,'0'4'0,"0"10"0,0 12 0,0 12 0,0 6 0,0 8 0,0 11 0,4-5 0,7 19 0,0-10 0,5 25-663,-1-10 663,-9-32 0,1 2 0,13 36-58,-12-7 58,6-5 0,-4-11 0,-3-6 0,6-3 0,-12-22 0,2-2 662,-3-13-662,0-5 59,0-4-59,0-4 0,0-3 0,0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24575,'0'-5'0,"0"-9"0,0-4 0,7-8 0,-2 7 0,12 0 0,-8 1 0,8 7 0,-3-3 0,-2 9 0,4-1 0,-5 6 0,2 0 0,1 0 0,-1 5 0,-2 7 0,-5 10 0,1-2 0,-3 10 0,4-6 0,-1 4 0,1-1 0,0-4 0,-1-5 0,3 0 0,1-4 0,2-4 0,5 0 0,0-2 0,5-4 0,4-1 0,-4-3 0,9 0 0,-4-7 0,6-7 0,0-8 0,-4-4 0,-1 1 0,-3-4 0,-6 4 0,1-8 0,-6 9 0,-3-3 0,-1 9 0,-4-4 0,0 7 0,0-2 0,-3 3 0,-1 0 0,-3 0 0,0 7 0,0 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5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24575,'-7'2'0,"1"9"0,6 3 0,0 13 0,0 2 0,0 3 0,0 6 0,0-4 0,0 8 0,0-8 0,0 9 0,0 15 0,0-4 0,4 16 0,-3-24 0,8 8 0,-8-8 0,7 0 0,-4 3 0,1-20 0,-1-1 0,-4-10 0,0-8 0,0 0 0,0-4 0,0-3 0,0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24575,'0'6'0,"0"12"0,0 3 0,0 11 0,0 1 0,0 0 0,0-1 0,0 6 0,0-4 0,0 4 0,0-1 0,0-7 0,0 2 0,0-14 0,0 4 0,0-7 0,0-1 0,0-1 0,0-7 0,0 4 0,0-7 0,0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6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24575,'-6'0'0,"24"0"0,-6 0 0,26 0 0,-10 0 0,10 0 0,1 0 0,0 0 0,4 0 0,-9 0 0,-1 0 0,-6 0 0,-5 0 0,-7 0 0,-1 0 0,-5 0 0,-2 0 0,2 0 0,-5 0 0,-2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40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24575,'3'3'0,"8"5"0,4 11 0,15 6 0,-9-1 0,18 6 0,-5 1 0,-2-4 0,9 14 0,-12-21 0,9 16 0,-2-5 0,-1-3 0,-4 6 0,-4-14 0,3 8 0,-7-13 0,-1 7 0,-5-13 0,-4 7 0,-1-7 0,-4-1 0,-1-1 0,1-3 0,-1 3 0,1-2 0,-1-2 0,-3 0 0,-1 1 0,-3 3 0,0 0 0,0 0 0,0 5 0,-4 5 0,-10 7 0,-8 15 0,-9 4 0,-2 11 0,2-11 0,-1 8 0,-6-6 0,4 10 0,-4-5 0,6-2 0,6-12 0,1-2 0,7-11 0,5-6 0,1-1 0,4-8 0,4 4 0,0-5 0,1-2 0,-1-2 0,-3-3 0,-1-4 0,4 4 0,1-4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7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24575,'2'2'0,"14"3"0,5 18 0,4-6 0,13 17 0,-20-13 0,16 9 0,-5-6 0,-2 6 0,10-7 0,-10 5 0,1-7 0,-5-1 0,1-1 0,-9-4 0,2-7 0,-6 1 0,-1-6 0,-3 4 0,-2-1 0,-1 0 0,2 0 0,-3 0 0,0 0 0,-3 0 0,0 4 0,-7 0 0,-6 13 0,-8 3 0,-10 14 0,-3 8 0,-5 1 0,-6 11 0,-1 1 0,6-10 0,-4 7 0,10-10 0,1-4 0,1-2 0,10-9 0,3-12 0,7-3 0,3-8 0,5-4 0,1 0 0,1 0 0,-2-2 0,-3-27 0,3 17 0,0-20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8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3 24575,'-13'0'0,"1"0"0,-13 0 0,9 0 0,-10 0 0,11-3 0,-6 6 0,9 1 0,-2 7 0,4 2 0,5 1 0,-1 3 0,6 2 0,0 3 0,0 1 0,0-5 0,0 3 0,0-6 0,10 3 0,3-3 0,14-3 0,1-1 0,0-3 0,3 0 0,-3-4 0,0-1 0,3-3 0,-17 0 0,0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8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0 424 24575,'0'-1'0,"0"-13"0,0-4 0,0-19 0,0-3 0,0-6 0,0 6 0,5-8 0,3 17 0,-2-12 0,4 18 0,-2-5 0,-3 17 0,2-8 0,-4 17 0,0-5 0,3 8 0,0-2 0,0 3 0,0 0 0,0 0 0,0 0 0,4 0 0,0 3 0,4 8 0,-2 4 0,7 17 0,-9-2 0,10 13 0,-10-4 0,6 5 0,-3-5 0,1 4 0,1-9 0,-5 4 0,1-10 0,-3-1 0,-1-9 0,0 0 0,0-8 0,-1-1 0,-2-2 0,-2-1 0,1-3 0,-2 0 0,2-3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9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0 124 24575,'0'-10'0,"0"-1"0,0 0 0,0 1 0,4-7 0,-1 9 0,11-10 0,-3 8 0,11-2 0,-4 5 0,1 1 0,-1 5 0,4-2 0,-10 3 0,9 0 0,-14 0 0,6 0 0,-3 0 0,0 0 0,-1 0 0,-4 0 0,1 0 0,-2 0 0,-2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24575,'10'0'0,"3"3"0,6 5 0,8 4 0,8 13 0,-9-7 0,11 8 0,-12-3 0,0-6 0,-2 7 0,-5-10 0,-7-4 0,6 1 0,-13-5 0,5 0 0,-9-2 0,3-1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24575,'-7'10'0,"-3"3"0,-6 10 0,0 0 0,-3 0 0,7-1 0,-2-3 0,3-1 0,0-1 0,2-6 0,5 6 0,-2-10 0,5 3 0,-1-4 0,2-3 0,0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207 372 24575,'-3'3'0,"0"0"0,-7-3 0,0 0 0,-1 0 0,-2 0 0,3 0 0,-4 0 0,4 0 0,-3 0 0,6 0 0,-6 0 0,6 0 0,-3 0 0,4 0 0,0 0 0,0 0 0,-1 0 0,-2 0 0,1-6 0,1 1 0,2-4 0,1-1 0,0 3 0,1-6 0,0-1 0,2 3 0,-2-6 0,3 2 0,0-2 0,0 2 0,0 0 0,0 4 0,0-3 0,0 1 0,0-1 0,3 0 0,0 4 0,4-3 0,-1 6 0,1-6 0,2 5 0,-1-1 0,2-1 0,-1 2 0,2-2 0,6 3 0,-2-3 0,2 2 0,-3-2 0,0 3 0,-1 4 0,1-3 0,3 1 0,-2 2 0,3-4 0,-1 6 0,2-2 0,3 3 0,1 0 0,-1 0 0,1 0 0,-1 0 0,-3 0 0,-2 3 0,-3 4 0,-1 4 0,1 2 0,-3 1 0,-1 4 0,-3-4 0,0 4 0,0-5 0,0 1 0,-4 4 0,0-4 0,-3 8 0,0-8 0,0 4 0,0 0 0,0-4 0,0 4 0,0-5 0,-3 7 0,3-1 0,-7 2 0,4-7 0,-7-1 0,3-3 0,0 4 0,1-4 0,-1 3 0,0-3 0,-3 1 0,3-2 0,-2-2 0,-2 2 0,-2-1 0,-1 2 0,0-4 0,1-2 0,-5 3 0,3-7 0,-2 4 0,3-1 0,0-3 0,-4 4 0,4-4 0,-4 0 0,4 0 0,1 0 0,-1 0 0,0 0 0,0-3 0,1 2 0,0-5 0,2 3 0,5-1 0,3 1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3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1 24575,'-28'0'0,"-5"0"0,3 0 0,-6 0 0,2 0 0,0 0 0,-4 0 0,10 0 0,1 0 0,8 0 0,2 0 0,6 0 0,2 0 0,6 5 0,0 2 0,3 3 0,0 6 0,0-1 0,0 7 0,0 10 0,0 3 0,0 9 0,4 12 0,7 3 0,0 19 0,4 1-827,-4 15 827,0 3 0,-7-42 0,-1 1 0,0-3 0,-1 0 0,-2 3 0,0 0 0,0-4 0,0-1 0,0 2 0,0-2 0,0 26 0,0 5 0,0-23 0,0 5 0,0-1 0,0-17 0,0 2 827,0-18-827,0 2 0,0-10 0,0-3 0,0-2 0,0-3 0,0 0 0,0-4 0,0-1 0,0 1 0,0-3 0,0 2 0,0-3 0,0 0 0,0 0 0,0 0 0,2 0 0,2 0 0,2-3 0,0 2 0,0-4 0,4 5 0,4-6 0,4 3 0,9-3 0,1 0 0,5 0 0,4 0 0,-3 0 0,9 0 0,-10 0 0,5 0 0,-5 0 0,-5 0 0,-5 0 0,-6-3 0,-3 3 0,0-3 0,-4 3 0,-1 0 0,-2-3 0,-1 2 0,-3-4 0,0 4 0,-3-1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6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0 24575,'-3'18'0,"-6"2"0,-8 14 0,3-1 0,-5-4 0,6 3 0,-3-4 0,0 5 0,4-5 0,-7 0 0,9-1 0,-5-7 0,8-1 0,3-10 0,-5 1 0,5-6 0,-6 5 0,4-9 0,0 3 0,0-3 0,-4 0 0,3 0 0,-6 0 0,3-9 0,-1 1 0,1-8 0,4 2 0,2-4 0,-2 3 0,5-2 0,-2 3 0,3 0 0,0 4 0,0-3 0,0 6 0,0-3 0,0 4 0,0 0 0,2 3 0,2 0 0,1 3 0,5 0 0,4 0 0,1 0 0,6 3 0,-1 9 0,8 6 0,-1 11 0,7-1 0,-6 6 0,6-2 0,-7-2 0,2 0 0,-5-10 0,-5-2 0,-1-3 0,-5-5 0,-2 0 0,-2-4 0,-3 0 0,0-2 0,0-2 0,-2-2 0,-1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7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24575,'0'7'0,"0"-4"0,0 27 0,0-3 0,0 17 0,0 1 0,0 4 0,0 3 0,0-11 0,0 13 0,3-18 0,-2 13 0,11-4 0,-10-1 0,10-5 0,-8-6 0,0-6 0,3-8 0,-7 2 0,6-10 0,-5 3 0,4-8 0,-4 0 0,2-3 0,-3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49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24575,'3'0'0,"-1"0"0,8 0 0,-2 0 0,-1 0 0,1 0 0,-1 0 0,1 0 0,-1 0 0,1 0 0,-1 0 0,0 0 0,-3 4 0,3 0 0,-6 3 0,6 10 0,-6-8 0,3 12 0,-4-9 0,0 10 0,0 0 0,0 6 0,0-1 0,0 0 0,0 1 0,0-1 0,-8 0 0,2 1 0,-11-6 0,7 5 0,-1-14 0,2 4 0,1-6 0,1-2 0,-1 2 0,0-7 0,1 0 0,3-7 0,1-5 0,3-10 0,0-10 0,8-1 0,8-11 0,5 6 0,4-8 0,0 1 0,-5 7 0,1-6 0,-4 11 0,-3 1 0,0 7 0,-2 4 0,-4 4 0,0 5 0,-4 1 0,2 6 0,-5-5 0,3 8 0,-8-1 0,0 10 0,-4 2 0,-1 4 0,0 4 0,5 2 0,-5 4 0,8 0 0,-3-4 0,4 3 0,0-3 0,0 4 0,0-4 0,0-2 0,0-4 0,0-1 0,4-3 0,0 2 0,8-6 0,-3 3 0,6-8 0,-2 0 0,3-4 0,-3 0 0,3 0 0,-8 0 0,4 0 0,-5 0 0,1 0 0,-1 0 0,-3 0 0,0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24575,'0'9'0,"-3"1"0,-1 12 0,0-3 0,-3 8 0,3-12 0,-3 6 0,3-10 0,1 7 0,3-8 0,0 3 0,0-3 0,0 0 0,0 3 0,0-7 0,0 3 0,0 1 0,0-3 0,0 2 0,0-3 0,6 0 0,5 1 0,1-3 0,8-1 0,-9-3 0,11 0 0,-4 0 0,1 0 0,2 0 0,-6 0 0,6 0 0,-6 0 0,2 0 0,-3 0 0,-4 0 0,0 0 0,-4 0 0,0-2 0,0-2 0,1-2 0,-1 0 0,-3-4 0,0 0 0,-3-4 0,0-4 0,0 0 0,0-1 0,0-7 0,0 10 0,0-10 0,0 12 0,0-4 0,0 4 0,-6 1 0,2 2 0,-9 1 0,6 7 0,-6-3 0,2 5 0,-3-2 0,1 3 0,-1 0 0,0 0 0,-3 0 0,2 0 0,3 0 0,6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9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24575,'9'0'0,"1"0"0,17 12 0,-10-7 0,19 15 0,-7-7 0,5 3 0,4 1 0,-6 0 0,1-1 0,-5 0 0,-1-4 0,0 2 0,-11-6 0,10 4 0,-18-3 0,9-4 0,-10 4 0,3-6 0,-5 1 0,1-2 0,-2 1 0,-2 0 0,-2 3 0,0 0 0,0 0 0,0 4 0,0 0 0,-7 12 0,-2-2 0,-11 13 0,3-5 0,-9 7 0,4-1 0,1-4 0,-4 4 0,9-14 0,-4 7 0,9-12 0,-3 2 0,7-3 0,-3-4 0,6 0 0,-2-1 0,3-2 0,-1 3 0,-1-4 0,1-3 0,-4 0 0,0-18 0,2 12 0,2-12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10 277 24575,'3'8'0,"0"0"0,-3 7 0,0-2 0,0 1 0,0 0 0,0-1 0,0 1 0,0 0 0,0-4 0,0-1 0,0-8 0,0-15 0,0 1 0,-4-14 0,4 4 0,-7-1 0,6-8 0,-2 9 0,3-9 0,0 9 0,0-5 0,0 1 0,0 8 0,0-8 0,0 13 0,0-4 0,0 8 0,0-3 0,2 6 0,2-3 0,2 4 0,0 2 0,0-1 0,4 4 0,-3-2 0,6 0 0,-3 2 0,8-2 0,-4 3 0,8 0 0,-4 0 0,4 0 0,0 0 0,-3 0 0,2 0 0,-6 0 0,3 0 0,-5 0 0,-2 0 0,-2 0 0,-3 3 0,0-2 0,-2 4 0,-1-1 0,-3 2 0,0 0 0,0 0 0,0 8 0,-7-3 0,-5 11 0,-4-3 0,-7 5 0,3 0 0,-5 0 0,1-3 0,5-3 0,-3-3 0,11-4 0,-6-1 0,10-4 0,-3 1 0,4-4 0,0 2 0,0-4 0,7-1 0,4 0 0,12-9 0,-3 4 0,8-6 0,-8 4 0,8-1 0,-8 1 0,8 3 0,-8 1 0,4 3 0,-5 0 0,1 0 0,-4 0 0,3 0 0,-6 0 0,3 0 0,-4 3 0,0 0 0,-2 11 0,-2-3 0,-2 11 0,0-4 0,0 5 0,0-5 0,0 4 0,0-8 0,0 4 0,0 0 0,0-7 0,0 6 0,-3-10 0,-3 5 0,-1-5 0,-6 3 0,2-3 0,-6 0 0,2-3 0,-7-1 0,-1-3 0,-1 0 0,-2 0 0,3 0 0,1 0 0,3 0 0,1 0 0,8 0 0,-6 0 0,9 0 0,-6 0 0,7 0 0,3-2 0,0-2 0,3-2 0,0-7 0,0 8 0,0-5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6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24575,'1'0'0,"8"0"0,13 0 0,17 0 0,-8 0 0,11 0 0,-9 0 0,1 0 0,0 0 0,-7 0 0,-9 0 0,-4 0 0,-4 0 0,-4 0 0,-3 0 0,0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7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75 696 24575,'3'6'0,"0"0"0,-3 0 0,0-1 0,0-4 0,-4-9 0,-3-7 0,-7-23 0,1 2 0,-1-26 0,6 20 0,-3-39 0,6 40 0,0-40 0,5 33 0,0-10 0,0 8 0,0 12 0,0 4 0,0 7 0,0 9 0,0 3 0,0 6 0,0 3 0,3 2 0,0 2 0,3 2 0,1-3 0,-1 2 0,3-1 0,2 2 0,2 0 0,1 0 0,3 0 0,-2 0 0,3 0 0,-1 0 0,-6 0 0,6 3 0,-10 0 0,3 4 0,-4-1 0,0 0 0,0 0 0,-2 0 0,-2 4 0,-2 0 0,0 4 0,0-1 0,-6 5 0,-3 0 0,-6 5 0,-3-4 0,2 2 0,-6-5 0,7 2 0,-3-4 0,5 0 0,2-4 0,-2 0 0,6-4 0,0 1 0,2-1 0,1-3 0,6-3 0,3 0 0,11-3 0,3 0 0,3 2 0,0-2 0,1 3 0,-1 0 0,1 0 0,-1 0 0,-3 0 0,-2 0 0,-6 0 0,-2 0 0,-3 2 0,1 2 0,-1 2 0,-3 0 0,0 0 0,-3 0 0,0 4 0,0 0 0,0 4 0,-7 4 0,-1-4 0,-6 8 0,-4-7 0,2 6 0,-6-5 0,7 2 0,-3-7 0,4-1 0,1-3 0,2-1 0,-2 1 0,6-3 0,-2 1 0,2-4 0,1 2 0,-3-3 0,2 0 0,-1 0 0,2 0 0,3-3 0,-3 0 0,-1-4 0,0 1 0,-6-1 0,9 4 0,-2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24575,'-3'3'0,"0"12"0,3 1 0,0 26 0,0-6 0,0 14 0,0-15 0,0 25 0,0-30 0,0 36 0,0-30 0,4 14 0,-3-6 0,3 0 0,-4-9 0,0-3 0,0-14 0,0 0 0,0-8 0,0 0 0,0-4 0,0-3 0,0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9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24575,'0'9'0,"0"5"0,0 5 0,0-1 0,0 4 0,0-4 0,0 1 0,0-2 0,0-3 0,0-1 0,3-2 0,-3 2 0,6-3 0,-5 0 0,2 0 0,0-7 0,-3 3 0,3-3 0,0 0 0,-2 0 0,1-3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0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24575,'13'-3'0,"-2"5"0,10-1 0,-2 9 0,3 2 0,1 3 0,-1 0 0,-3-1 0,7 2 0,-13 1 0,8-4 0,-6 5 0,-3-8 0,4 2 0,-8-3 0,4-2 0,-1-1 0,-4 1 0,5 0 0,-7-4 0,8 3 0,-6-2 0,-1 2 0,0 0 0,1 1 0,0-1 0,2 0 0,-3 1 0,0-1 0,1 0 0,-4 0 0,2 0 0,-1 0 0,-1 1 0,3-1 0,-3 0 0,0 0 0,0 0 0,-3-1 0,3-1 0,-3 1 0,3-2 0,-3 3 0,0 0 0,0 4 0,0 4 0,-6 5 0,-3 8 0,-7 1 0,-11 16 0,12-8 0,-15 13 0,15-10 0,-6 5 0,-1 0 0,4-5 0,1-1 0,2-10 0,9-5 0,-3-6 0,5-3 0,0-4 0,1 0 0,0-7 0,0 0 0,-4-13 0,4 7 0,-1-7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86 199 24575,'0'12'0,"0"1"0,0 0 0,0 1 0,0 0 0,0 3 0,0-2 0,0-1 0,0 3 0,0-9 0,0 5 0,0-7 0,0-5 0,-4-9 0,3-11 0,-6-10 0,6-3 0,-2-1 0,3 0 0,0 1 0,0 4 0,0 0 0,0 10 0,0 0 0,0 4 0,0 4 0,0-3 0,0 6 0,0-2 0,0 3 0,2 0 0,2 2 0,2 2 0,0-1 0,3 2 0,2-2 0,2 3 0,1 0 0,0 0 0,3 0 0,-2 0 0,6 0 0,-6 0 0,2 0 0,-3 0 0,0 0 0,-4 3 0,-1 1 0,-2-1 0,-1 2 0,0-4 0,-3 5 0,0-3 0,-3 3 0,0 0 0,0 4 0,-6 0 0,-7 9 0,-6 0 0,-1 1 0,-3-1 0,9-5 0,-8 1 0,7-2 0,-2-2 0,3-1 0,4-3 0,-3 0 0,6-1 0,-6-2 0,6-2 0,-3-2 0,12 0 0,3 0 0,11-3 0,3 2 0,3-2 0,1 3 0,-5 0 0,4 0 0,-8 0 0,8 0 0,-8 0 0,4 0 0,-4 0 0,-1 0 0,-2 2 0,-2 2 0,-3 2 0,0 0 0,1 0 0,-1 0 0,-3 1 0,0-1 0,-3 0 0,0 0 0,0 3 0,-3-2 0,-4 6 0,-7-2 0,-5 8 0,-4-7 0,4 6 0,-3-7 0,4 0 0,-5 0 0,1-3 0,-1-1 0,1 1 0,-1-4 0,5-1 0,-4-3 0,11 0 0,-6 0 0,7 0 0,-1 0 0,2 0 0,2 0 0,1 0 0,3-3 0,0 0 0,3-15 0,0-3 0,0 3 0,0 4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4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24575,'9'0'0,"24"0"0,19 0 0,26 0 0,17 0-1444,-25 0 1,4 0 1443,6 0 0,0 0 0,-5 0 0,1 0 0,12 0 0,-2 0 0,-22 0 0,2 0 0,6 0 0,7 0 0,-3 0 0,23 0 0,-2 0 0,-2 0 0,-1 0 0,5 0 0,-3 0 0,-24 0 0,0 0 0,19 0 0,3 0 0,-3 0 0,0 0 0,-4 0 0,0 0 0,6 0 0,-1 0 0,-4 0 0,-2 0 0,2 0 0,-3 0-293,-13 0 1,-2 0 292,1 0 0,-2 0 0,-8 0 0,-2 0 0,-3 0 0,0 0-258,4 0 1,-1 0 257,37 0 0,-45 0 0,0 0 0,43 0-90,-24-4 90,13 3 0,-17-3 0,6-5 0,0 6 0,-9-6 1979,-7 9-1979,0-4 1369,14-2-1369,-21 1 617,19-4-617,-23 8 112,12-8-112,-1 8 0,-5-7 0,-1 7 0,-6-3 0,0 4 0,-5 0 0,-1 0 0,-6 0 0,1 0 0,-5 0 0,4 0 0,-9 0 0,0 0 0,4 0 0,-7 0 0,4 0 0,-6 0 0,-8 0 0,3 3 0,-3-2 0,4 5 0,-4-5 0,0 2 0,-4-1 0,0-1 0,0 2 0,0-3 0,-2 0 0,-2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49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24575,'12'-5'0,"-1"2"0,-4 3 0,4 0 0,-2 0 0,2 0 0,6 0 0,-3 0 0,3 0 0,-2 0 0,-3 0 0,1 0 0,-2 0 0,-4 0 0,-3 0 0,-1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6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10 24575,'-1'4'0,"5"-2"0,10-2 0,4-3 0,5 2 0,4-6 0,1 6 0,0-3 0,-1 4 0,-5 0 0,1 0 0,-5 0 0,4 0 0,-11 0 0,6 0 0,-7 0 0,0 3 0,0 4 0,-7 0 0,0 9 0,-3-1 0,0 8 0,0 4 0,0 1 0,-6 0 0,-3 4 0,-6-9 0,-6 10 0,5-9 0,-4 0 0,6-7 0,0-3 0,-4 0 0,4-3 0,-4-1 0,4-3 0,-3 0 0,2 0 0,-7-3 0,4-1 0,-5-3 0,1 0 0,3 0 0,1 0 0,5 0 0,-1 0 0,0 0 0,3-6 0,2 2 0,2-9 0,3 2 0,-1 1 0,4-3 0,-2 6 0,3-3 0,0 4 0,0 0 0,0 0 0,0 0 0,6 2 0,2-1 0,9 1 0,2 0 0,3-3 0,1 6 0,4-2 0,-4 3 0,4 0 0,-4 0 0,-1 0 0,0 0 0,1 0 0,-1 3 0,0 5 0,-3 3 0,2 3 0,-1 5 0,2-3 0,1 3 0,0-4 0,-1 0 0,1 0 0,-1-4 0,1 0 0,-1-3 0,0-1 0,-3 0 0,2-3 0,-7-1 0,4-3 0,-8 0 0,3 0 0,-6 0 0,2-3 0,-2-3 0,-4 1 0,0-1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8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24575,'13'0'0,"11"0"0,11 0 0,4 0 0,4 0 0,2 0 0,-5 0 0,4 0 0,-12 0 0,-4-3 0,-5 2 0,-5-2 0,-8 3 0,0 0 0,-7 2 0,0 9 0,-3 4 0,0 17 0,0-3 0,0 19 0,0-7 0,0 27 0,0-7 0,0 17 0,0 0 0,0 9-727,0 9 727,-1-45 0,2 1 0,0 0 0,3 0 0,1 4 0,2 0 0,1-3 0,2-1 0,1 3 0,1 0 0,-3-4 0,0 1 0,2-1 0,-1-1 0,1 27 0,10 12 0,-6-29 0,1 11 0,-2-13 0,-5-14 0,-1-6 0,0-14 727,-4 2-727,-1-11 0,-3-1 0,0-1 0,0-6 0,0 2 0,0-2 0,0 2 0,0-2 0,0 3 0,0-4 0,0 0 0,0 0 0,-2-3 0,-2-1 0,-1 1 0,-1-2 0,-1 4 0,1-4 0,-4 5 0,0-5 0,-4 5 0,-3-6 0,-6 3 0,-11-3 0,1 0 0,-10 0 0,4 0 0,-5 0 0,0 0 0,0 0 0,9 0 0,4 0 0,12 0 0,1 0 0,8 0 0,1 0 0,5-2 0,1-5 0,24-14 0,-16 11 0,16-6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5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24575,'15'0'0,"4"0"0,-1 0 0,5 0 0,4 0 0,-4 0 0,4 0 0,0 0 0,-3 0 0,3 0 0,-5 0 0,1 0 0,-1 0 0,-3 0 0,-2 0 0,-7 0 0,3 0 0,-6 0 0,3 0 0,-4 0 0,0 0 0,-3 0 0,0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5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24575,'0'6'0,"0"3"0,0 17 0,0 2 0,0 10 0,0 1 0,0 11 0,0-5 0,0 24 0,0-14 0,0 21 0,0-11 0,0 18 0,0-8 0,0 2 0,0-14 0,0 0 0,0 2 0,0-6 0,0-3 0,0-17 0,0 4 0,0-13 0,0 2 0,0-10 0,0 0 0,0 1 0,0-5 0,0-3 0,0-3 0,0-5 0,0 3 0,3-4 0,-2 0 0,4-2 0,-5-2 0,3-2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6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 24575,'0'-13'0,"0"-3"0,0-6 0,0-1 0,3 1 0,1-1 0,3 5 0,3 0 0,1 4 0,-1 7 0,3-2 0,-2 8 0,-1-2 0,3 3 0,-3 0 0,0 0 0,0 6 0,-3 5 0,-3 8 0,2 3 0,-1 5 0,2-3 0,1 7 0,0-7 0,0 3 0,-1-9 0,0 0 0,-1-8 0,4 0 0,4-3 0,1-1 0,7-1 0,-4-2 0,9-3 0,-3 0 0,3-7 0,0-2 0,-4-6 0,5-5 0,-9 4 0,4-7 0,-7 4 0,3-4 0,-5 4 0,-3-2 0,-1 6 0,-3 1 0,0 1 0,2 3 0,-5 0 0,2 1 0,-6 5 0,0 2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7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24575,'0'13'0,"0"-2"0,0 10 0,0 7 0,0 1 0,0 20 0,0-19 0,0 18 0,0-8 0,0 6 0,0 9 0,0-9 0,0 4 0,0-6 0,0-10 0,0 3 0,0-14 0,0 4 0,0-8 0,0-1 0,0-8 0,0-1 0,0-2 0,0-1 0,0 0 0,0-3 0,0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0 200 24575,'0'-6'0,"0"-3"0,0 2 0,0-5 0,0 1 0,0 1 0,0-7 0,0 9 0,0-13 0,0 13 0,0-9 0,0 7 0,0-3 0,0 2 0,0 2 0,0 3 0,0 0 0,0 0 0,0 0 0,0 2 0,0 1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9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24575,'9'0'0,"1"0"0,8 0 0,-4 0 0,4 0 0,0 0 0,-7 0 0,2 0 0,-3 0 0,-3 0 0,2 0 0,-3 0 0,-3 0 0,-1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0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24575,'-7'3'0,"1"4"0,9-1 0,13 17 0,2-6 0,16 13 0,-4 0 0,7 6 0,0 7 0,-1-1 0,-4-6 0,3 3 0,-4-7 0,6 5 0,-10 1 0,6-14 0,-15 12 0,5-22 0,-8 11 0,-4-13 0,-1 2 0,-4-7 0,1-1 0,-1-3 0,0 3 0,-3 0 0,0 0 0,-3 0 0,0 0 0,0 7 0,-3 2 0,-10 17 0,0-3 0,-19 22 0,8-10 0,-15 18 0,3 1 0,-5 3 0,6-7 0,1 0 0,6-9 0,1 5 0,4-7 0,2-8 0,5-9 0,4-4 0,5-10 0,1-5 0,5-3 0,-4-2 0,1-1 0,-3-13 0,4 7 0,0-7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1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161 179 24575,'-13'0'0,"2"0"0,-7 0 0,0 0 0,0 3 0,-5 5 0,4 11 0,1-3 0,6 7 0,5-1 0,4-7 0,3 11 0,0-7 0,0-1 0,0 4 0,0-8 0,6 1 0,5-5 0,12-2 0,6 0 0,3 0 0,1-4 0,-1 0 0,1-4 0,-5 0 0,-1 0 0,-8 0 0,-2 0 0,-3 0 0,-4 0 0,0 0 0,-4 0 0,0 0 0,-2 2 0,-2 5 0,-2 3 0,0 4 0,0-4 0,0 0 0,0-4 0,0 0 0,0 0 0,0-30 0,0-6 0,0-29 0,0 8 0,4-5 0,2 5 0,3 0 0,4 1 0,0 11 0,0 6 0,1 9 0,-6 7 0,2 6 0,-4 2 0,0 5 0,0 2 0,1 2 0,2 0 0,-2 0 0,6 0 0,-6 0 0,6 3 0,-5 12 0,5 1 0,-4 16 0,7 1 0,-7 1 0,7 4 0,-3 0 0,0-4 0,3 3 0,-4-4 0,5-1 0,-2-3 0,-2-3 0,-3-3 0,1-5 0,-1 3 0,0-10 0,0 1 0,-7-6 0,0 0 0,-3-3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50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24575,'11'0'0,"3"0"0,-5 0 0,6 0 0,-6 0 0,2 0 0,0 0 0,-6 0 0,2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2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24575,'9'-3'0,"16"-11"0,-11 11 0,21-13 0,-6 11 0,5-3 0,-4 3 0,0 2 0,-14 3 0,6 0 0,-8 0 0,-4 0 0,3 0 0,-9 0 0,2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2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24575,'9'-1'0,"6"11"0,10 7 0,-5 3 0,8 4 0,-3-3 0,5 8 0,1-2 0,-2 2 0,-9-9 0,3 3 0,-11-12 0,5 7 0,-10-11 0,2 0 0,-5-5 0,-2-2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3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24575,'-12'3'0,"-1"4"0,-2 12 0,1 1 0,-2 7 0,1-5 0,1-3 0,2 2 0,2-2 0,-1-1 0,3 0 0,-1-8 0,2 3 0,3-3 0,-5-2 0,8 1 0,-6-6 0,7-5 0,0 4 0,0-7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4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207 413 24575,'-3'4'0,"-10"-2"0,5-2 0,-15 0 0,12 0 0,-7 0 0,4 0 0,0 0 0,1 0 0,-1-3 0,0-4 0,4 0 0,-3-6 0,6 3 0,-6-4 0,5-4 0,1 4 0,3-4 0,4 0 0,0 3 0,0-2 0,0 3 0,0 0 0,0 4 0,0-3 0,0 3 0,0-4 0,0 0 0,0 0 0,6 1 0,7-6 0,5 4 0,2-8 0,2 11 0,-3-6 0,0 7 0,2-1 0,-6 2 0,2 3 0,1 3 0,-4-2 0,8 5 0,-4-2 0,5 0 0,-1 2 0,-3-2 0,2 3 0,-2 0 0,-1 0 0,0 0 0,-1 3 0,-2 1 0,3 6 0,-5-2 0,1 5 0,0-3 0,-4 4 0,3-1 0,-6-2 0,3 2 0,-3-3 0,-1 4 0,1-4 0,-3 3 0,-2-3 0,-2 4 0,0 5 0,0 1 0,0 0 0,0 2 0,-6-4 0,1 4 0,-9 1 0,2-1 0,0 0 0,-2 1 0,6-5 0,-3 4 0,1-8 0,2 8 0,-2-7 0,3-1 0,0-1 0,-3-3 0,3 0 0,-3 0 0,4-4 0,-3 0 0,-2 1 0,-3-3 0,-3-1 0,-2-3 0,-4 0 0,5 0 0,-4 0 0,4 0 0,-1 0 0,-3 0 0,2 0 0,4 0 0,-3 0 0,12 0 0,-3 0 0,4 0 0,3 0 0,0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6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0 24575,'-41'5'0,"6"-2"0,12-3 0,8 0 0,3 0 0,12 0 0,-2 0 0,18 0 0,-1 0 0,7 0 0,5 0 0,-3 0 0,8 0 0,-4 0 0,4 0 0,6 0 0,-9 0 0,8 0 0,-17 0 0,2 3 0,-9-2 0,-2 2 0,-2-3 0,-3 0 0,0 0 0,-5 3 0,-5-3 0,-14 6 0,-7-1 0,-7 0 0,-1 2 0,-5-2 0,-1 3 0,-5 5 0,0-3 0,5 6 0,1-3 0,10-1 0,1-1 0,4-3 0,4-1 0,2 0 0,6 0 0,2-1 0,3-3 0,-1 0 0,4 0 0,0 0 0,3 3 0,0-1 0,0 5 0,0 4 0,0 9 0,0 16 0,4 7 0,1 11 0,1 13 0,2-4 0,-2 26-809,0 5 809,0-45 0,-2 1 0,-3 11 0,0 1 0,1-3 0,1 0-695,-3 8 0,0 2 695,0 3 0,0 0 0,0-3 0,0 0 0,0 5 0,0-3 0,0-22 0,0-1-186,0 9 0,0-4 186,0 12 0,0 17 0,0-26 736,0-8-736,0-18 1419,0-10-1419,0-9 416,0-4-416,0-4 0,0 0 0,2-2 0,2-2 0,9-2 0,2 0 0,12 0 0,1 0 0,10 0 0,1 0 0,5 0 0,0-4 0,-5 3 0,-1-2 0,-6-1 0,-4 3 0,-1-3 0,-9 4 0,0 0 0,-8 0 0,0 0 0,-7 0 0,0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6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24575,'9'0'0,"6"0"0,11 4 0,5 0 0,-7 0 0,3 3 0,-9-6 0,4 6 0,-11-6 0,5 2 0,-9-3 0,2 0 0,-6 0 0,0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9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1 24575,'-4'5'0,"2"5"0,-2 4 0,0 0 0,-7 8 0,3-4 0,-10 6 0,8-2 0,-5 6 0,0-3 0,5 2 0,-9 1 0,8-9 0,-5 7 0,2-7 0,-1-4 0,-3 2 0,6-6 0,-4 0 0,5-4 0,-3-1 0,0-2 0,1 3 0,-1-3 0,3-1 0,-1-3 0,4 0 0,-4 0 0,5 0 0,-3 0 0,4 0 0,-1-6 0,0-2 0,4-10 0,0 0 0,3-5 0,0 1 0,0 3 0,0-2 0,3 6 0,3-5 0,5 5 0,-1 2 0,-1 3 0,-3 4 0,0 0 0,4-1 0,0 1 0,1-4 0,6 2 0,-6-2 0,7 6 0,-4 0 0,3 1 0,-2 2 0,2-2 0,1 3 0,-4 0 0,4 3 0,-4 4 0,-1 4 0,2 6 0,-1 2 0,1 3 0,0 0 0,-1-3 0,5 3 0,-4-7 0,3 4 0,-4-9 0,0 0 0,-4-3 0,3-1 0,-6-2 0,5-1 0,-5-3 0,-1 0 0,-4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24575,'0'-9'0,"0"15"0,0 9 0,0 11 0,0 11 0,0-8 0,0 26 0,0-22 0,0 47 0,0-49 0,0 43 0,0-33 0,0 5 0,0 3 0,0-10 0,0 0 0,0-6 0,0-1 0,0-4 0,0-4 0,0 2 0,0-8 0,0 5 0,0-5 0,0 0 0,0-5 0,0-2 0,0-2 0,0-3 0,0-2 0,0-2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1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61 24575,'-3'-1'0,"2"5"0,-4 10 0,4 1 0,-3 6 0,4-2 0,0-1 0,0 0 0,0-1 0,0-6 0,0 10 0,0-13 0,0 5 0,9-6 0,-4-4 0,14 3 0,-4-2 0,8 1 0,-1-2 0,-3-3 0,2 0 0,-2 0 0,-1 0 0,4 0 0,-7 0 0,2-3 0,-3-4 0,-1-1 0,-2-5 0,-1 3 0,0-4 0,-3 0 0,3 0 0,-6 1 0,-1-5 0,-3 3 0,0-6 0,0 2 0,0 0 0,0 2 0,0 3 0,0 0 0,-3 4 0,-4 0 0,-3 3 0,-4 4 0,1 0 0,-1 3 0,-4 0 0,0 0 0,-9 0 0,3 0 0,-9 11 0,8 3 0,-3 7 0,4 2 0,5-7 0,0 2 0,9-4 0,3-6 0,4-2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2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24575,'0'12'0,"14"10"0,8 0 0,13 8 0,1-3 0,-7-6 0,23 16 0,-28-21 0,31 20 0,-28-18 0,7 8 0,-1-8 0,-12 3 0,2-11 0,-13 3 0,3-9 0,-9 1 0,5-1 0,-8 2 0,2 0 0,-3 0 0,0 0 0,-4 7 0,-12 4 0,-7 12 0,-8-3 0,1 8 0,0-7 0,3 7 0,-3-8 0,5 4 0,5-11 0,5 0 0,5-9 0,4-1 0,-1-2 0,4-1 0,-2-5 0,4 1 0,-2-5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51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24575,'-7'0'0,"-4"0"0,2 8 0,-7-3 0,6 11 0,-1-7 0,2 7 0,1-8 0,4 8 0,-3-8 0,-1 4 0,3-4 0,-3 4 0,8-4 0,-4 8 0,3-4 0,-2 0 0,3 2 0,0-5 0,0 1 0,0-2 0,0-1 0,0 1 0,0-1 0,0 0 0,0 1 0,0-1 0,0 1 0,0-1 0,3 1 0,1-1 0,8 1 0,-4-3 0,8 2 0,-4-6 0,5 2 0,0-3 0,-1 0 0,1 0 0,-1 0 0,-3 0 0,3 0 0,-4 0 0,1 0 0,-2 0 0,-3 0 0,0 0 0,-1 0 0,1 0 0,-1 0 0,1-3 0,-1 2 0,-3-6 0,3 3 0,-6-3 0,2 0 0,-3-1 0,0 1 0,0-5 0,0 3 0,0-7 0,0 4 0,0-5 0,0 0 0,0 1 0,0-1 0,0 0 0,-4 0 0,0 5 0,-4 0 0,0 4 0,-4 0 0,4 1 0,-4-1 0,4 3 0,1-1 0,-5 1 0,4 1 0,-4-3 0,5 6 0,-1-3 0,1 4 0,-1 0 0,1 0 0,-1 0 0,1 0 0,3 0 0,1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17 253 24575,'0'13'0,"0"3"0,0 7 0,0 1 0,0 3 0,0-5 0,0-3 0,0-5 0,0-1 0,0-6 0,0-6 0,0-5 0,0-13 0,0-6 0,0-5 0,0-5 0,0-5 0,0 4 0,0-4 0,0 6 0,0 4 0,0 1 0,0 4 0,0 4 0,0 2 0,0 3 0,0 3 0,0 2 0,0 3 0,0-1 0,0 1 0,3 0 0,0 3 0,3 0 0,0 1 0,0 1 0,0-2 0,1 3 0,-1 0 0,3 0 0,2 0 0,-1 0 0,3 0 0,-3 0 0,0 0 0,3 0 0,-6 0 0,6 0 0,-3 0 0,1 0 0,2 0 0,-6 0 0,2 0 0,-3 0 0,0 0 0,1 0 0,-1 0 0,-3 3 0,0 1 0,-3 2 0,0 0 0,0 0 0,0 4 0,0 4 0,0 0 0,0 4 0,-7-1 0,0-2 0,-5 6 0,-1-6 0,1 6 0,-5-5 0,1 1 0,-1-2 0,3-5 0,0 3 0,0-5 0,1 2 0,2-4 0,-2-2 0,6 1 0,-3-4 0,1 2 0,2-3 0,-3 3 0,4-3 0,0 3 0,5-3 0,9-3 0,7-2 0,7-2 0,1-1 0,-5 4 0,4-3 0,-4 7 0,1-4 0,2 4 0,-6 0 0,2 0 0,-3 0 0,-4 0 0,0 0 0,-1 3 0,-1 4 0,2 4 0,-4-1 0,-2 3 0,-1-3 0,-3 4 0,0 0 0,0-4 0,0 3 0,0-3 0,0 4 0,0-4 0,0 3 0,0-6 0,0 6 0,-6-3 0,1 0 0,-8 0 0,3-3 0,0-1 0,-3 1 0,2-1 0,-3 1 0,1-3 0,-1-1 0,0-3 0,0 0 0,1 0 0,-1 0 0,0 0 0,0 0 0,4 0 0,0 0 0,4 0 0,0 0 0,0 0 0,0 0 0,2-2 0,1-2 0,1 1 0,1-2 0,-2 1 0,3-2 0,-3 0 0,3-3 0,-10-6 0,9 7 0,-6-2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9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24575,'0'2'0,"0"-1"0,0 15 0,0-5 0,0 11 0,3-4 0,1 9 0,1-3 0,2 7 0,-3-3 0,1 5 0,2-5 0,-3-1 0,3-5 0,1 1 0,-4-5 0,2 0 0,-5-4 0,2-4 0,0-1 0,-3-3 0,3 1 0,-3-1 0,0-3 0,0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9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24575,'4'0'0,"10"-4"0,17-4 0,8-2 0,5-7 0,6 3 0,-14 0 0,17 1 0,-17 4 0,19-4 0,-19 7 0,7-3 0,-20 9 0,0 0 0,-5 0 0,-8 0 0,0 0 0,-7 0 0,0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1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28 702 24575,'0'-23'0,"0"-9"0,-3-2 0,2-1 0,-8-13 0,8 12 0,-7-19 0,7 9 0,-4-4 0,5 6 0,0 5 0,0 1 0,0 10 0,0 1 0,0 4 0,0 5 0,0 0 0,0 8 0,0-3 0,0 2 0,0 1 0,3-3 0,4 6 0,4-6 0,-1 5 0,7-2 0,-9 4 0,12 2 0,-8 1 0,5 3 0,1 0 0,-4 0 0,8 0 0,-8 0 0,4 0 0,-4 0 0,-4 6 0,0 2 0,-4 2 0,1 3 0,-3-3 0,-1 0 0,-3 3 0,0-2 0,0 2 0,0 1 0,0 0 0,-6-1 0,-2 1 0,-10 0 0,4 0 0,-4 0 0,4 0 0,-5-1 0,7-2 0,-4-2 0,10-3 0,0-2 0,5-2 0,5-2 0,10-3 0,0 2 0,8-6 0,-4 7 0,1-4 0,2 4 0,-2 0 0,-1 0 0,0 0 0,-4 0 0,-4 0 0,0 0 0,-4 6 0,0 2 0,-2 5 0,-1 1 0,-3 0 0,0-1 0,0 1 0,0 0 0,-6-1 0,-1 1 0,-7 0 0,-4 0 0,0-3 0,-1 0 0,-3-4 0,8 0 0,-8-3 0,7-1 0,-6-3 0,6 0 0,-3 0 0,4 0 0,1-6 0,-1-2 0,0-3 0,4 2 0,0 2 0,4 1 0,3 0 0,0 0 0,3-1 0,0 1 0,0 3 0,0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24575,'4'-2'0,"-2"23"0,-2 4 0,0 14 0,0 4 0,0-7 0,0 19 0,0-3 0,0 5 0,0-6 0,0 4 0,4-14 0,0 2 0,1-10 0,-1-5 0,-4-5 0,3-5 0,-3-4 0,3-4 0,0-1 0,-2-2 0,2-1 0,-3 0 0,0 0 0,2-3 0,-1 0 0,2-3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2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24575,'0'2'0,"0"7"0,0 5 0,0 8 0,0-4 0,0 1 0,0 2 0,0-6 0,0 2 0,0-3 0,0 0 0,0-1 0,0-2 0,0-2 0,0 1 0,0-3 0,0 2 0,0-3 0,0 0 0,0 0 0,0-3 0,0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3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24575,'0'9'0,"0"-2"0,0 6 0,7 1 0,5 1 0,3 3 0,2-4 0,1-3 0,0 3 0,5-3 0,4 5 0,-7-5 0,7 8 0,-13-7 0,5 3 0,-2-4 0,-2-2 0,-1-1 0,-1 5 0,-6-3 0,3-3 0,-7 1 0,3-4 0,-3 2 0,0 0 0,0 0 0,-3 3 0,0 2 0,0 6 0,-7 2 0,-1 8 0,-18 7 0,3 6 0,-8-4 0,5 6 0,-5-5 0,3 4 0,-2-5 0,8-8 0,3-5 0,5-4 0,3-5 0,1-5 0,7-2 0,0-1 0,0-3 0,3-14 0,-3 8 0,3-11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111 314 24575,'0'9'0,"0"-2"0,0 2 0,0-3 0,0 0 0,0 1 0,0-1 0,0 0 0,0-8 0,0 1 0,0-19 0,0 3 0,0-14 0,-7 3 0,5 0 0,-5-3 0,7 7 0,0-3 0,0 8 0,0-2 0,0 6 0,0-3 0,0 5 0,0-1 0,0 4 0,3-3 0,0 6 0,7-3 0,-3 3 0,6 4 0,-3-3 0,4 5 0,0-2 0,-1 3 0,-2 0 0,2 0 0,-3 0 0,0 0 0,3 0 0,-6 0 0,2 0 0,-2 0 0,-1 0 0,0 3 0,0 0 0,-3 3 0,0 4 0,-3-3 0,0 11 0,0-6 0,0 8 0,0-7 0,0 1 0,0 0 0,-3-1 0,-4 1 0,-4 0 0,-6-3 0,2 2 0,-6-5 0,6 2 0,-2-3 0,3 0 0,3-1 0,2 0 0,3-2 0,-1-1 0,1-3 0,8 0 0,2-3 0,13-5 0,5 0 0,2-3 0,2 3 0,-3 1 0,-1-1 0,0 4 0,1 1 0,-5 3 0,0 0 0,-4 0 0,-4 0 0,-1 0 0,-2 2 0,-4 5 0,0 3 0,-3 4 0,0 0 0,0-1 0,0 1 0,-4 3 0,-3-2 0,-1 2 0,-5-3 0,3 0 0,-4 3 0,-4-5 0,2 5 0,-1-9 0,-1 2 0,0-3 0,-5 0 0,1-2 0,-1-2 0,1-3 0,-1 0 0,0 0 0,5 0 0,0 0 0,5 0 0,-4-6 0,6 5 0,-1-8 0,5 6 0,1-4 0,0 1 0,2 2 0,2 2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 24575,'-3'-3'0,"5"1"0,-1 2 0,9 0 0,-3 0 0,2 0 0,-3 0 0,-3 0 0,0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24575,'2'0'0,"11"0"0,20 0 0,26 0 0,38 0-1520,-36 0 0,4 0 1520,14 0 0,4 0 0,2 0 0,3 0 0,-20 0 0,1 0 0,-1 0-910,31 0 0,2 0 910,-26 0 0,2 0 0,0 0 0,2 0 0,0 0 0,-3 0 0,13 0 0,0 0-503,-16 0 1,2 0 0,-4 0 502,7 0 0,-1 0 0,21 0 0,0 0 0,-8 0 0,-1 0-853,2 0 0,0 0 853,-3 0 0,-2 0 0,-7 0 0,-1 0 323,2 0 1,-2 0-324,-15 0 0,-2 0 0,4 0 0,-1 0 0,-7 0 0,-1 0 0,-1 0 0,0 0 1823,41 0-1823,-45 0 0,0 0 0,37 0 0,7 0 0,-28 0 0,8 0 1589,-15 0-1589,11 0 0,-1 0 0,15 0 0,-12 0 0,6 0 0,-27 0 0,-2 0 0,10 0 0,-2 0 0,-2 0 2265,-15 0-2265,33 0 1351,-38-3-1351,14-2 398,-11 0-398,3-3 0,-12 3 0,6-3 0,-12 4 0,3-3 0,-5 6 0,1-6 0,-5 6 0,0-2 0,-5 0 0,-2 2 0,-2-2 0,-3 3 0,1 0 0,-1 0 0,0-3 0,0 2 0,-2-6 0,-2 5 0,-2-3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58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330 41 24575,'0'7'0,"0"1"0,0 2 0,0-2 0,0 3 0,0-10 0,0-10 0,0-5 0,-8-4 0,7 3 0,-10 6 0,2-3 0,-3 7 0,-5 2 0,-4 3 0,-2 0 0,0 3 0,-4 12 0,6 15 0,-8 13 0,6 10 0,-3 1 0,4 6 0,5-4 0,0 12 0,6-13 0,5 13 0,1-13 0,5 0 0,0-9 0,0-6 0,0-6 0,4-6 0,4-7 0,10-7 0,4-2 0,11-7 0,1-1 0,12-9 0,4-16 0,8-17 0,-12-3 0,4-4 0,-18 9 0,4 3 0,-11 3 0,-2 8 0,-11 9 0,0 1 0,-5 8 0,1 1 0,-4 3 0,-1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53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45 499 24575,'0'-20'0,"-8"-1"0,6-12 0,-6-2 0,4 1 0,3-4 0,-3 3 0,0 1 0,3 1 0,-4 10 0,2 2 0,2 4 0,-3 4 0,4 2 0,3 6 0,1 2 0,7 3 0,2 0 0,8 4 0,-7 1 0,11 8 0,-11-1 0,7 6 0,-4-2 0,0 1 0,-1 0 0,1-1 0,-4 1 0,3-4 0,-4 2 0,1-6 0,3 7 0,-8-8 0,4 4 0,-5-5 0,1 1 0,-1 0 0,1-1 0,-4 1 0,3-4 0,-7-10 0,4-4 0,-4-19 0,0 0 0,-5-11 0,4 0 0,-8 0 0,4 6 0,0 1 0,1 6 0,0 4 0,3 1 0,-3 10 0,4 0 0,0 4 0,0 4 0,0 1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9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9 24575,'6'0'0,"3"0"0,8 0 0,9 0 0,-2 0 0,4 0 0,3 0 0,-3-4 0,0 3 0,-1-2 0,-8 3 0,2 0 0,-6 0 0,-1 0 0,-5 0 0,-2 0 0,-1 2 0,0 5 0,-2 3 0,-1 8 0,-3 0 0,0 5 0,0-1 0,0 5 0,-3-3 0,-2 7 0,-6-7 0,-2 7 0,-2-7 0,-1 8 0,1-9 0,-5 5 0,0-5 0,-5 2 0,2-5 0,-2 3 0,7-7 0,-5-1 0,5-1 0,-1-6 0,-2 3 0,6-8 0,-3 1 0,5-4 0,-1 0 0,0 0 0,4 0 0,0 0 0,0-6 0,6-2 0,-5-6 0,5 0 0,0 1 0,1-1 0,3 4 0,0-3 0,0 2 0,0 1 0,0-3 0,0 3 0,3-1 0,7-5 0,1 8 0,6-2 0,-4 4 0,1 5 0,0-2 0,-1 3 0,1 0 0,3 0 0,-2 0 0,7 0 0,-4 0 0,1 3 0,7 5 0,-7 4 0,13 0 0,-8 2 0,7-1 0,-3 2 0,5-2 0,-5 2 0,3-6 0,-7 2 0,7-3 0,-7-1 0,3-2 0,-5-2 0,-3-3 0,-2 0 0,1 0 0,-7 0 0,6 0 0,-7 0 0,1 0 0,-2 0 0,-3 0 0,1-6 0,3-6 0,-5 4 0,1-2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31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 24575,'7'0'0,"2"0"0,19 0 0,5 0 0,-4 0 0,13 0 0,-7 0 0,4-4 0,-2 3 0,-8-3 0,-3 4 0,-10 0 0,-3 0 0,-4 0 0,-2 0 0,0 8 0,-4 0 0,-3 17 0,0-1 0,0 4 0,0 8 0,0 4 0,4 18 0,1 0 0,1 11 0,3-4 0,-4 6 0,1 7 0,3-5 0,-3 12 0,4-6 0,1 8 0,0-1 0,-5-18 0,4 28 0,-5-48 0,5 40 0,-5-40 0,4 15 0,-8-16 0,3 1 0,0-14 0,-3-1 0,5-6 0,-5-5 0,3-3 0,-4-2 0,3-3 0,-3-4 0,3-1 0,-3-3 0,0 1 0,0-1 0,0-1 0,0 1 0,0 0 0,-5-3 0,-6 0 0,-11-3 0,-11 0 0,-12 0 0,-7 0 0,6 0 0,-8 0 0,7 0 0,-4 0 0,1-4 0,11 3 0,10-3 0,7 4 0,8 0 0,4 0 0,3-3 0,4 0 0,3-3 0,0-3 0,0 4 0,0-1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5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1125 1 24575,'-57'55'0,"0"0"0,-1 1 0,1-1 0,-14 14 0,2-2 0,40-27 0,39-35 0,21-4 0,-3 6 0,11-6 0,-5 6 0,3-6 0,-13 9 0,-4 1 0,-2 13 0,-9 9 0,-1 6 0,-4 11 0,-13 8 0,-17 9 0,-15 14-569,9-41 1,-3 0 568,0 6 0,-2 1 0,-4-2 0,-1 0 0,-5 5 0,0 0 0,2-4 0,-2 0 0,0-2 0,2-3 0,-23 20-295,-5-7 295,26-11 0,-12-6 0,16 0 0,5-15 0,12-5 1120,4-6-1120,9-5 312,2 1-312,2-3 0,5 1 0,6-7 0,10-2 0,-5 0 0,3-3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6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 1 24575,'0'2'0,"0"6"0,0 19 0,0-6 0,-13 32 0,3-33 0,-9 33 0,5-28 0,4 9 0,-1-8 0,4-11 0,3 2 0,1-10 0,3 3 0,0-4 0,5-3 0,7 0 0,5-3 0,10 0 0,-3 0 0,7 0 0,-7 0 0,-1 0 0,-6 0 0,-3 0 0,-4 0 0,0 0 0,-4 2 0,0-1 0,0 2 0,0-3 0,0 0 0,-3 0 0,0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7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380 93 24575,'-3'-6'0,"-6"-6"0,4-3 0,-9-2 0,0 2 0,-1 4 0,-3 1 0,1 6 0,-2 1 0,-3 3 0,-5 0 0,3 0 0,-5 16 0,3 13 0,-1 18 0,-4 24 0,6-5 0,0 6 0,14-3 0,-2-11 0,12 12 0,-3-12 0,4-1 0,0-13 0,7-7 0,9-11 0,10-3 0,6-10 0,-4-2 0,3-3 0,-7 0 0,3-4 0,-4 0 0,-5-4 0,0 0 0,-5 0 0,-2 0 0,1 0 0,3 0 0,-1-7 0,-2 6 0,-6-5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8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1 524 24575,'0'-14'0,"0"1"0,0 0 0,0 10 0,0 0 0,0 10 0,0 2 0,6-2 0,1-1 0,7 1 0,3-3 0,2-1 0,8-3 0,-4 0 0,4-3 0,-4-9 0,6-10 0,-8-3 0,4-8 0,-10 10 0,-3-4 0,-1 4 0,-4 4 0,-3 2 0,-1 3 0,-3 4 0,0 0 0,-5 7 0,-3 0 0,-9 3 0,2 0 0,-3 10 0,3 2 0,0 15 0,-1 1 0,3 5 0,5 5 0,4-4 0,4-1 0,0-6 0,0-5 0,0 1 0,0-8 0,3-2 0,4-6 0,7-4 0,1 0 0,2-3 0,1 0 0,-3 0 0,7-11 0,-7 2 0,4-13 0,-5 7 0,5-7 0,-4 7 0,4-8 0,-1 4 0,-2 0 0,2 1 0,-4 7 0,-1 1 0,1 3 0,0 3 0,-4 1 0,3 3 0,-6 0 0,3 15 0,-3 3 0,-2 19 0,-1-4 0,-4 9 0,0-12 0,0 6 0,0-16 0,0 2 0,0-8 0,0-4 0,0-1 0,0-2 0,0-22 0,0-1 0,0-26 0,0 8 0,0-4 0,0 6 0,7-1 0,-2 5 0,9 5 0,-6 5 0,5 7 0,-6 2 0,2 5 0,-2 1 0,2 3 0,-2 0 0,3 0 0,-4 0 0,0 0 0,0 0 0,0 3 0,4 4 0,-3 3 0,3 4 0,0 3 0,1-2 0,0 2 0,2-6 0,-2-1 0,2-4 0,1 1 0,-4-3 0,3-1 0,-3-3 0,4 0 0,-1-6 0,7-11 0,-3-38 0,1 3 0,-5-25 0,-8 26 0,0 1 0,-5 6 0,0 5 0,0 1 0,-4 10 0,0 5 0,0 8 0,1 6 0,0 5 0,3 9 0,-3 7 0,3 8 0,0 7 0,0 1 0,4 10 0,1 1 0,7 5 0,2 0 0,4 0 0,-1-5 0,-1-1 0,5-4 0,-1-9 0,1 2 0,1-14 0,-7 1 0,7-7 0,-8-3 0,8-1 0,-8-3 0,4 0 0,-4 0 0,-1-6 0,-5 5 0,-2-5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9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3 230 24575,'-3'-3'0,"5"-3"0,19-2 0,8-11 0,-6 10 0,17-16 0,-17 8 0,11-5 0,-6 2 0,-10 6 0,0 2 0,-8 3 0,-3 2 0,-2 1 0,-4-4 0,2-9 0,-3 10 0,0-6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3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 1043 24575,'-17'0'0,"0"0"0,-6 0 0,5 0 0,-4 0 0,3 0 0,-3 0 0,6 0 0,-4 3 0,8 8 0,-6 1 0,7 9 0,1-6 0,5 11 0,-5-2 0,8 4 0,-5-1 0,7-8 0,0 2 0,0-6 0,0-1 0,3-1 0,8-6 0,0 3 0,7-3 0,-4-3 0,-1-1 0,-2-3 0,1 0 0,-1 0 0,-1 0 0,0 0 0,-1-3 0,1-4 0,5-7 0,-4-5 0,3-4 0,-2 1 0,-1-1 0,0 1 0,-3-1 0,2-2 0,-2 6 0,-2 2 0,-3 7 0,0 4 0,0 3 0,3 0 0,-3 6 0,2 0 0,-4 3 0,4 0 0,-1 1 0,2-1 0,0 0 0,0 0 0,1 0 0,2 1 0,1-1 0,1 1 0,-2-1 0,-3 0 0,0-2 0,1-1 0,-1-3 0,0 0 0,0 0 0,0-10 0,-2-3 0,2-6 0,-2 2 0,3-1 0,-3 7 0,2-3 0,-3 8 0,4 0 0,-1-1 0,0 4 0,0 0 0,0 3 0,1 0 0,-1 0 0,0 0 0,0 0 0,1 10 0,0 2 0,0 11 0,1-1 0,-1-3 0,-3-2 0,-1-3 0,0-4 0,-3 0 0,3-4 0,-3 0 0,0-5 0,0-5 0,0-10 0,4-5 0,0-3 0,3 3 0,0-2 0,0 2 0,4-4 0,-3 5 0,6 0 0,-7 4 0,6 4 0,-5-3 0,1 5 0,-2 2 0,-1 0 0,0 5 0,0-2 0,0 3 0,1 0 0,-1 0 0,3 0 0,-2 0 0,6 0 0,-3 4 0,4-1 0,0 4 0,3 0 0,-2 0 0,3-3 0,-5-1 0,5-3 0,-4 0 0,8-3 0,2-13 0,-7-2 0,7-19 0,-11 7 0,0-3 0,-2 1 0,-3 9 0,0-4 0,-4 8 0,-1 5 0,-3 4 0,-2 7 0,-5 0 0,-3 3 0,-4 0 0,-5 11 0,4 1 0,-4 8 0,7 1 0,2-2 0,3-1 0,-1 4 0,4-8 0,1 4 0,3-8 0,0 3 0,0-6 0,0 3 0,3-7 0,3 0 0,4-3 0,1 0 0,2-6 0,-3-2 0,1-10 0,2 4 0,-5-4 0,1 5 0,-2-1 0,0 0 0,0 0 0,0 0 0,-3-3 0,-1 2 0,0-3 0,-3 5 0,3-1 0,-3 0 0,0 4 0,0 0 0,0 4 0,-5 3 0,-2-3 0,0 13 0,1 6 0,6 12 0,0 8 0,0 5 0,3-5 0,2 16 0,4-3 0,1 11 0,-1-6 0,-4-1 0,-1-7 0,-4 2 0,0-6 0,0-2 0,0-4 0,0-5 0,0-1 0,-6-9 0,-6 0 0,-3-4 0,-6-2 0,6-2 0,-3-6 0,5-1 0,2-3 0,-2 0 0,3 0 0,-1-10 0,1-3 0,2-9 0,0-5 0,0-1 0,0-1 0,4 3 0,1-2 0,3 0 0,0-10 0,4-1 0,8-5 0,35-29 0,-8 14 0,17-12 0,-13 18 0,-13 6 0,12 3 0,-14-5 0,2 13 0,-8 2 0,-2 6 0,-9 5 0,0 1 0,-4-1 0,1 1 0,-4-5 0,-1 3 0,-3-13 0,0 8 0,0-14 0,0 4 0,0-11 0,0 9 0,0-2 0,0 10 0,0 9 0,-3 1 0,0 13 0,-1 1 0,-2 5 0,3 1 0,-3 3 0,2 6 0,-2 20 0,1 6 0,1 11 0,0 5 0,4-7 0,0 14 0,0-9 0,0 4 0,0-1 0,0-3 0,4 10 0,1-11 0,8 0 0,0-7 0,7-5 0,-3-4 0,7 0 0,-4-10 0,3-3 0,0-5 0,-5-7 0,3-1 0,-2-3 0,0 0 0,-2-3 0,-6-8 0,3-4 0,-6-8 0,3 1 0,-7-1 0,-1 5 0,-3 0 0,0 5 0,-3 5 0,-3 3 0,-5 5 0,1 0 0,-3 3 0,5 4 0,-2 7 0,6 1 0,1 6 0,3-6 0,0 2 0,0-3 0,0-4 0,3 0 0,12-7 0,11 0 0,8-3 0,9-12 0,3-9 0,-7-11 0,12-7 0,-19 3 0,5 0 0,-12 6 0,-5 6 0,-9 6 0,-2 8 0,-7 3 0,-6 7 0,-11 12 0,-6 9 0,-11 21 0,12-5 0,-11 14 0,20-12 0,-5 0 0,7 4 0,5-14 0,0 3 0,4-14 0,0 0 0,0-8 0,5-3 0,6-4 0,7-3 0,5-4 0,0-7 0,2-15 0,-4-5 0,6-24 0,-12 8 0,4-17 0,-14 1 0,-1-2 0,-4-13 0,0-2 0,-15-7 0,4 19 0,-18-1 0,6 24 0,-4-1 0,5 12 0,3 10 0,4 6 0,5 10 0,3 13 0,4 18 0,3 12 0,4 15 0,10 1 0,6 6 0,3-11 0,12 29 0,-10-24 0,6 16 0,-4-13 0,-4-7 0,0 4 0,-1-6 0,-5-8 0,-1-9 0,-4-5 0,-5-11 0,-4-6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4.6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0 24575,'-9'0'0,"1"0"0,-2 0 0,3 0 0,-3 0 0,1 0 0,2 0 0,-6 0 0,6 0 0,-3 0 0,4 6 0,-1 2 0,3 6 0,-2 8 0,5-3 0,-3 4 0,4-1 0,0-4 0,0 1 0,0-2 0,0-6 0,0-2 0,0-3 0,3 0 0,-3-2 0,3-1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5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1 817 24575,'0'-4'0,"0"-15"0,0-13 0,0-18 0,0-8 0,0-21 0,9-2 0,-3 30 0,1 0 0,5-24 0,3-9 0,-6 26 0,-2 1 0,8 12 0,-13 12 0,8 13 0,-9 7 0,4 9 0,-2 2 0,3 2 0,0 0 0,1 0 0,-1 0 0,3 0 0,2 3 0,3 7 0,0 2 0,4 10 0,-2-3 0,3 4 0,1 5 0,-3 1 0,4 5 0,0 0 0,-4-2 0,4 2 0,-8 4 0,2-4 0,-5 4 0,1-6 0,0-4 0,-2-1 0,2-4 0,-4-5 0,-3-3 0,-1-6 0,0-3 0,-2 1 0,1-1 0,-2 0 0,0-3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54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24575,'8'0'0,"3"0"0,1 0 0,5 0 0,0 0 0,-1 0 0,-3 0 0,-2 0 0,-3 0 0,-1 0 0,1 0 0,-1 0 0,0 0 0,0 0 0,-3 0 0,-1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6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1 140 24575,'19'-3'0,"-3"2"0,21-15 0,-10 6 0,17-9 0,5 2 0,-16 8 0,16-5 0,-16-2 0,5 6 0,-3-3 0,-4 6 0,-8 6 0,-8-3 0,-2 4 0,-6 0 0,-1 0 0,0 0 0,-3 0 0,0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7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0 24575,'-5'69'0,"-1"-1"0,3-26 0,-3 40 0,2-7 0,4-55 0,3 6 0,13-6 0,11 1 0,8 0 0,20 2 0,-22-9 0,26 9 0,-23-6 0,10 6 0,-3 0 0,-6 6 0,-2-2 0,-5 13 0,-7 0 0,-5 10 0,-5-5 0,-4 11 0,-4-5 0,-1 6 0,-4-6 0,0-1 0,0-11 0,0-6 0,0-6 0,0-8 0,0-2 0,0-7 0,0 0 0,0-4 0,0-3 0,0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8.5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66 24575,'6'0'0,"2"0"0,18 0 0,-7 0 0,2 7 0,-2 1 0,3 7 0,-3 3 0,-1 1 0,-3 0 0,4 3 0,-7-7 0,-1 4 0,-1-9 0,-9 3 0,8-8 0,-8 3 0,4-7 0,-2-1 0,10-7 0,3-9 0,9-8 0,-1-2 0,6-4 0,-4 5 0,7 4 0,-9 1 0,-1 8 0,-2 2 0,-9 3 0,4 0 0,-9 0 0,3 1 0,-4 0 0,-3-4 0,0 6 0,-3-2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50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27 118 24575,'7'5'0,"-2"11"0,-5 7 0,0 14 0,0 2 0,0-5 0,0 14 0,0-12 0,0 14 0,0-11 0,0-2 0,0-8 0,0-6 0,0-2 0,0-10 0,0 3 0,0-13 0,0-14 0,0 1 0,0-23 0,-4-8 0,3 1 0,-12-19 0,11 15 0,-7-5 0,5 6 0,3 7 0,-2 5 0,3 9 0,0 2 0,0 8 0,0 4 0,0-3 0,0 5 0,0-1 0,0 3 0,0-1 0,0 1 0,6-1 0,5 1 0,4-1 0,7-1 0,-4 4 0,4-3 0,1 7 0,-1-4 0,1 4 0,-1 0 0,-3 0 0,2 0 0,-10 0 0,6 0 0,-10 0 0,3 3 0,-7 0 0,0 4 0,-3 6 0,0-2 0,-7 11 0,-1-4 0,-11 6 0,-3 4 0,-7-2 0,2 8 0,-7-6 0,0 12 0,4-16 0,6 5 0,8-18 0,8-1 0,-1-4 0,2 0 0,4-7 0,6-4 0,10-12 0,6 1 0,4-3 0,4 7 0,-4-3 0,9 10 0,-8-5 0,7 9 0,-7-2 0,3 3 0,-5 0 0,-3 0 0,-2 6 0,-6 10 0,0 8 0,-3 4 0,-4 4 0,0 1 0,-4-4 0,0 8 0,0-9 0,-4 0 0,-3-1 0,-5-4 0,-3-1 0,1-4 0,-1 4 0,-3-10 0,3 5 0,-7-9 0,8 2 0,-4-3 0,0 0 0,4-3 0,-4-1 0,4-3 0,0 0 0,4 0 0,0 0 0,4-3 0,3 0 0,-3-3 0,5-4 0,-1 0 0,2-4 0,0 0 0,0-3 0,0-2 0,0-19 0,0 22 0,0-10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53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1 931 24575,'0'-13'0,"0"-7"0,0-3 0,0-14 0,0 7 0,0-7 0,0 4 0,0 5 0,0 0 0,0 13 0,0-2 0,0 10 0,0 3 0,0 12 0,0 7 0,0 12 0,0-4 0,0 9 0,0-9 0,3 4 0,1-4 0,3-1 0,1-3 0,-1-2 0,0-3 0,-1-4 0,1 0 0,2-4 0,-2-2 0,6-1 0,-6-3 0,6 0 0,-6 0 0,2 0 0,-3 0 0,1-3 0,-1 0 0,1-11 0,-4 3 0,4-11 0,-7 4 0,7-5 0,-6 1 0,2-7 0,-3 9 0,0-4 0,0 14 0,0 0 0,0 4 0,0 5 0,0 5 0,0 10 0,0 4 0,0 5 0,0-1 0,0 1 0,0-1 0,0-3 0,3-2 0,1-3 0,3-4 0,-1 0 0,0-4 0,0 0 0,0-2 0,1-2 0,-1-2 0,0 0 0,0 0 0,0-3 0,1-7 0,4-15 0,-2 0 0,4-17 0,-2 13 0,-2-9 0,3 10 0,-4 1 0,-1 8 0,0 5 0,-1 4 0,0 4 0,0 2 0,1 2 0,-1 2 0,0 0 0,0 0 0,0 2 0,-2 9 0,-1 4 0,-3 8 0,0 4 0,0-4 0,0 4 0,0-4 0,0-5 0,0 0 0,0-5 0,0-3 0,0-1 0,0-11 0,0-6 0,0-10 0,3-4 0,1-1 0,7 1 0,0 3 0,4-2 0,2 5 0,-1-5 0,2 9 0,-4-5 0,-4 9 0,3-2 0,-6 4 0,3 2 0,-4 1 0,0 3 0,0 0 0,0 0 0,0 0 0,0 3 0,-3 4 0,3 3 0,-5 3 0,2-2 0,0 2 0,1-3 0,-1 0 0,3 3 0,-2-6 0,2 3 0,1-4 0,-1 0 0,0 0 0,0-2 0,0-2 0,0-2 0,1 0 0,-1 0 0,0 0 0,3 0 0,-2 0 0,3 0 0,-4 0 0,1-6 0,-1-1 0,1-7 0,0-4 0,-3 4 0,-1-8 0,-3 7 0,0-2 0,0 3 0,0 0 0,0 0 0,0 4 0,0 0 0,0 4 0,-3 3 0,0 0 0,-3 3 0,0 0 0,-1 0 0,4 3 0,-2 4 0,4 7 0,-2 5 0,3 8 0,0-4 0,0 4 0,0-5 0,0 1 0,0-5 0,0-3 0,0-3 0,0-5 0,0 3 0,2-7 0,2 0 0,2-3 0,0 0 0,4-10 0,1-2 0,4-11 0,0-4 0,1 3 0,0-7 0,-2 11 0,-2-6 0,1 11 0,-5-3 0,2 8 0,-4 0 0,0 7 0,4-3 0,-3 5 0,2-2 0,-3 3 0,1 0 0,-1 0 0,-3 6 0,0 6 0,-3 6 0,0 9 0,0-3 0,0 2 0,0-7 0,0-1 0,0-5 0,0-2 0,0-2 0,0-8 0,0-15 0,0 1 0,0-14 0,3 8 0,1-3 0,6 3 0,1 1 0,0 5 0,2-1 0,-3 3 0,4-2 0,-4 8 0,0-3 0,-1 4 0,-2 0 0,3 1 0,-4 3 0,0 0 0,0 0 0,0 0 0,1 0 0,-1 3 0,0 0 0,0 7 0,1 0 0,0 4 0,0-1 0,-1 1 0,1 0 0,-3-1 0,2-2 0,-3-2 0,3-3 0,0 0 0,1 1 0,-1-4 0,0 0 0,0-3 0,4-6 0,-2-21 0,4-17 0,2-21 0,-3 6 0,4-32 0,-6 38 0,-2-37 0,-4 38 0,-3-5 0,0 12 0,0 12 0,0 5 0,0 13 0,0 2 0,0 14 0,0 8 0,0 9 0,0 9 0,0 1 0,0 4 0,0 1 0,0 5 0,0-5 0,0 5 0,0-1 0,0-3 0,0 8 0,8-3 0,2 0 0,6-1 0,1-5 0,3-4 0,-4-6 0,2-4 0,-4-6 0,0-2 0,-1-1 0,1-6 0,0-1 0,-1-6 0,3-18 0,-1-1 0,-2-21 0,3 9 0,-7-9 0,7 9 0,-7 1 0,2 9 0,-7 7 0,-1 9 0,-3 2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54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74 24575,'13'0'0,"-2"-3"0,10-4 0,2-2 0,6-2 0,3 3 0,-8 0 0,2 1 0,-8-1 0,0 4 0,-3 1 0,-6 3 0,-3 0 0,-2-3 0,-2 3 0,-2-3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58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122 873 24575,'0'-13'0,"0"3"0,0-4 0,0 5 0,-2 5 0,-5 1 0,0 3 0,-3 0 0,4 0 0,0 0 0,-4 0 0,3 3 0,-3 4 0,1 0 0,0 14 0,-1-8 0,3 13 0,3-3 0,-6-3 0,9 6 0,-5-8 0,6-2 0,0 4 0,0-9 0,0 4 0,0-3 0,0-5 0,0 3 0,0-4 0,2 0 0,5-2 0,4-2 0,2-2 0,1 0 0,-1 0 0,1 0 0,4-6 0,-4-2 0,4-6 0,-7-4 0,2 3 0,-1-11 0,-1 6 0,4-11 0,-6 8 0,2-4 0,-4 8 0,0 1 0,-3 5 0,-1 2 0,-3 2 0,0 3 0,-3 2 0,0 2 0,-3-1 0,0 2 0,-1-2 0,4 6 0,0 0 0,3 3 0,3 0 0,0 0 0,4 1 0,-1-4 0,0 0 0,0-3 0,0 0 0,0 0 0,0 0 0,1 0 0,-1 0 0,0 0 0,0 0 0,0 0 0,0-3 0,1-4 0,-1-3 0,1-4 0,0-4 0,4 0 0,-3-5 0,3 1 0,-4-1 0,1 5 0,-1 0 0,0 4 0,-4 4 0,3-3 0,-5 6 0,5 0 0,-3 5 0,3 2 0,-3 5 0,0 6 0,-3 7 0,0 5 0,0-1 0,0-3 0,0-2 0,0-3 0,0-4 0,0 0 0,0-4 0,0 0 0,2-8 0,2-7 0,3-8 0,0-6 0,4 1 0,-3 3 0,5 2 0,-5 3 0,2 0 0,0 4 0,-3 0 0,2 6 0,-2 1 0,2 3 0,-2 0 0,3 0 0,-4 0 0,0 0 0,0 0 0,4 0 0,-3 0 0,2 0 0,-3 3 0,1 4 0,-1 0 0,1 6 0,2-6 0,-1 3 0,1-4 0,1 1 0,0-4 0,0 0 0,3-3 0,1 0 0,1 0 0,2 0 0,1-3 0,-3-8 0,3-5 0,-3-7 0,-3 1 0,-1-1 0,-4 1 0,1-1 0,-1 5 0,-3 0 0,-1 5 0,-8 5 0,1 3 0,-5 5 0,-1 0 0,3 0 0,-2 0 0,2 3 0,1 0 0,3 3 0,-3 0 0,5 4 0,-1-3 0,2 2 0,0-3 0,0 1 0,0-1 0,0 0 0,2-3 0,2 0 0,2-3 0,0 0 0,0 0 0,0 0 0,0-6 0,1-2 0,0-5 0,0-5 0,0 3 0,0-6 0,-3 14 0,-1 13 0,-3 14 0,4 18 0,1-4 0,8 20 0,6-7 0,-4 5 0,8 8 0,-13-13 0,4 16 0,-5-12 0,-4-7 0,-1-6 0,-4-6 0,0-7 0,0-3 0,-10-11 0,-2-4 0,-11-4 0,-4-3 0,3 0 0,1-3 0,2-5 0,9-6 0,-6-6 0,10-2 0,0-1 0,5-4 0,3 4 0,0-4 0,0 4 0,0-4 0,7-1 0,7-6 0,18-7 0,1 4 0,5 0 0,-4 3 0,11-12 0,-10 11 0,10-14 0,-24 24 0,-2-3 0,-7 1 0,-1 3 0,-3-7 0,-4 3 0,3-4 0,-6-1 0,3-4 0,-4 3 0,0-9 0,0 14 0,0-8 0,0 17 0,0-2 0,0 12 0,-6 0 0,2 6 0,-6 1 0,4 3 0,-4 6 0,3 5 0,-4 18 0,2 5 0,1 10 0,-2 6 0,5-5 0,1 5 0,4-6 0,0 14 0,4-20 0,3 9 0,8-28 0,4-4 0,8-4 0,-3-3 0,7-4 0,-3-1 0,0-3 0,-1 0 0,-5-3 0,-3-8 0,-1-1 0,-6-9 0,-3 6 0,-1-3 0,-2 5 0,-2 2 0,-1 2 0,-3 2 0,-2 4 0,-5 0 0,-3 3 0,-8 0 0,3 3 0,-3 8 0,7 0 0,0 11 0,4-4 0,3 5 0,1-5 0,3-3 0,0-3 0,0-5 0,10 0 0,7-4 0,16-3 0,2-16 0,11-10 0,-14-6 0,14-10 0,-15 11 0,6-5 0,-8 5 0,-8 7 0,-3 8 0,-7 6 0,-4 4 0,-10 2 0,-8 8 0,-8 9 0,-10 17 0,-3 7 0,3 4 0,3 4 0,8-6 0,1 4 0,3-4 0,6-6 0,4-6 0,4-5 0,0-7 0,0-1 0,0-8 0,0 0 0,3-3 0,4 0 0,3-3 0,7-3 0,4-18 0,3-3 0,-1-19 0,-1-2 0,-8-6 0,0-13 0,-9 11 0,0-29 0,-5 36 0,0-29 0,0 29 0,0-10 0,-8 9 0,3 5 0,-9 17 0,5 3 0,-1 9 0,4 5 0,-1-1 0,1 9 0,3 5 0,0 12 0,3 10 0,0 10 0,0 2 0,0 5 0,0 0 0,4 0 0,9-4 0,1-2 0,11-3 0,1-5 0,1 0 0,1-12 0,-9-1 0,-1-9 0,0-1 0,-4-4 0,4-3 0,-1-3 0,-5-8 0,3-10 0,-3-12 0,-3-6 0,4 0 0,-8 16 0,-2 8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3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24575,'68'2'0,"-1"0"0,-23 0 0,29-1 0,-6-2 0,-50 1 0,-10 0 0,2 0 0,-3 0 0,-2 0 0,-2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24575,'16'0'0,"1"0"0,10 0 0,6 0 0,-7 0 0,26 0 0,-28 0 0,25 0 0,-21 0 0,10 0 0,-4 0 0,-1 0 0,-10 0 0,-2 0 0,-10 0 0,3 0 0,-8 0 0,-3-5 0,0 3 0,-3-3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0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24575,'0'23'0,"0"4"0,0 24 0,0-5 0,0 16 0,0 5 0,0 21-947,0 9 947,0-41 0,0 1 0,0-5 0,0 2 0,0 10 0,0 1 0,0-7 0,0 0 0,0 5 0,0-2 0,0 20-82,-5 15 82,3-44 0,-3 27 0,9-33 0,-3-2 0,2-19 0,-3-3 942,0-8-942,0-4 0,0-3 0,0-5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54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5 0,0-1 0,0 6 0,4-5 0,1 10 0,0-5 0,-1 1 0,0 3 0,1-3 0,0 4 0,-1-4 0,-4 3 0,0-8 0,4 3 0,-3-4 0,3-5 0,-4 0 0,3-5 0,-2 1 0,2-1 0,-3 1 0,0-1 0,0 0 0,0-3 0,0-1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0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0 224 24575,'4'-15'0,"3"-4"0,9-1 0,0-3 0,7-2 0,-7 6 0,7 0 0,-9 5 0,1 3 0,-2 4 0,-6 4 0,2 3 0,-3 0 0,1 0 0,-1 0 0,-3 3 0,0 18 0,-3-4 0,0 25 0,0-7 0,0 5 0,0-2 0,0-5 0,0-5 0,0-1 0,3-11 0,0 0 0,7-8 0,5-1 0,3-4 0,9-3 0,7 0 0,7-17 0,5-5 0,-9-6 0,16-20 0,-25 23 0,20-23 0,-17 18 0,0-1 0,-2 1 0,-8 6 0,-6 4 0,-4 3 0,-4 3 0,-3 0 0,-1 6 0,-3 2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24575,'-7'6'0,"1"9"0,6 19 0,0 11 0,0 7 0,0 5 0,0 7 0,0-16 0,0 42 0,0-36 0,0 22 0,0-21 0,0-9 0,0 1 0,0 2 0,0-19 0,0-2 0,0-10 0,0-7 0,0-2 0,0-6 0,0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24575,'2'-4'0,"5"2"0,0 2 0,10 3 0,-6 4 0,11 1 0,-2 15 0,8-8 0,7 14 0,-9-15 0,6 9 0,-3-5 0,-3 2 0,12 6 0,-8-5 0,0 1 0,3-1 0,-4-1 0,-4-7 0,2 7 0,-12-12 0,0 5 0,-2-8 0,-6 4 0,3-6 0,-4 3 0,0 1 0,0-4 0,-2 3 0,-2-3 0,-2 10 0,-3 3 0,-14 12 0,-8 13 0,-19 10 0,-4 17 0,-12 4 0,16-9 0,-10 12 0,19-14 0,-8 9 0,12-11 0,-1-11 0,17-9 0,-4-13 0,14-4 0,-4-8 0,8-4 0,-5 0 0,5-17 0,6-13 0,-3 5 0,6-5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13 454 24575,'-7'15'0,"1"-12"0,6-2 0,0-18 0,5-18 0,3 4 0,-2-13 0,9 6 0,-8-7 0,9 4 0,-6-8 0,5 14 0,-5 2 0,4 5 0,-5 10 0,-2 0 0,-1 4 0,-2 3 0,2 4 0,-2 2 0,1 4 0,-2-2 0,3 3 0,0 0 0,1 0 0,-1 6 0,1 2 0,0 10 0,0 1 0,1 8 0,0 1 0,0 10 0,1-4 0,-5 10 0,4-5 0,-3 6 0,4-6 0,-1-1 0,-3-5 0,2-5 0,-7-5 0,7-5 0,-6-8 0,2 0 0,-3-4 0,0-2 0,0-2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0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0 420 24575,'13'0'0,"3"0"0,-1 0 0,7-4 0,1-4 0,1 0 0,8-4 0,-4 0 0,1 3 0,-6-2 0,-5 0 0,-1 3 0,-5 1 0,5-2 0,-7 4 0,1-8 0,-2 8 0,1-7 0,-5 8 0,7-3 0,-8-2 0,3 5 0,-1-6 0,-2 0 0,2 0 0,-2-4 0,2 0 0,-5 0 0,5-4 0,-5 7 0,3-6 0,-1 6 0,-3 1 0,4-3 0,-1 2 0,-3-3 0,3 4 0,-3-3 0,0 2 0,3-2 0,-2 3 0,2 1 0,-3 3 0,0-1 0,-3 4 0,0 1 0,-3 2 0,-1 6 0,1 1 0,-1 7 0,-1 4 0,4 1 0,-3 8 0,6-7 0,-2 6 0,3-3 0,0-3 0,0 6 0,0-7 0,0 4 0,3 0 0,5-1 0,0 1 0,6 0 0,-2-5 0,2 4 0,1-3 0,0-1 0,-1 0 0,0-7 0,-1-1 0,1-3 0,-3-1 0,2-2 0,-3-1 0,0-3 0,3 0 0,-2 0 0,-1-3 0,4-8 0,-7 0 0,7-11 0,-6 3 0,3 0 0,-4-2 0,0 9 0,0-5 0,-3 10 0,-1-3 0,-3 4 0,0 8 0,0 2 0,0 9 0,0 5 0,0 0 0,0 1 0,0 3 0,0-4 0,0 1 0,0-1 0,0-4 0,0-4 0,0 0 0,3-4 0,0-3 0,3 0 0,4-3 0,-3 0 0,6 0 0,-6 0 0,3 0 0,-4 0 0,0-3 0,0 0 0,1-7 0,-1 0 0,1-8 0,0 3 0,1-7 0,-1 7 0,0-6 0,0 6 0,1-3 0,-2 4 0,1 0 0,3 3 0,-2-2 0,5 9 0,-6-5 0,3 5 0,-1 1 0,-1 0 0,1 3 0,-3 0 0,1 0 0,-1 0 0,0 0 0,0 0 0,0 0 0,0 0 0,-7 0 0,-1 0 0,-7 0 0,3 0 0,0 0 0,0 0 0,-4 0 0,3 0 0,-3 0 0,0 3 0,3 0 0,-2 4 0,2 3 0,1-3 0,2 6 0,1-3 0,3 1 0,0-2 0,0 1 0,0-3 0,0 2 0,0-2 0,3 2 0,4-1 0,4 2 0,2-4 0,1 1 0,4 1 0,-3-2 0,2 2 0,1-5 0,-3 0 0,6-3 0,-6 0 0,7 0 0,-8-6 0,8-2 0,-7-6 0,13-7 0,-12 5 0,8-4 0,-14 6 0,0 0 0,-3 4 0,0-3 0,-1 2 0,1 1 0,0-4 0,-4 7 0,0-2 0,-3-1 0,0 3 0,0-3 0,0 4 0,-2 3 0,-5 0 0,0 3 0,-3 3 0,1 0 0,1 4 0,-1-1 0,5 4 0,-1-3 0,4 6 0,-2-3 0,3 4 0,0 0 0,0-4 0,0 3 0,3-6 0,8 3 0,0-3 0,11 0 0,-4-3 0,5 0 0,-1-4 0,1 0 0,-4 0 0,3 0 0,-8 0 0,4 0 0,-4 0 0,-4 0 0,0 0 0,-4 0 0,-2 0 0,-2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24575,'-4'2'0,"2"5"0,2 0 0,0 2 0,0-11 0,-3 4 0,3-5 0,-3 4 0,3 2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7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24575,'0'71'0,"0"0"0,0-6 0,0 2 0,0 19 0,0-5 0,0 6 0,0 1 0,0-20 0,0 8 0,0-23 0,0 17 0,4-5 0,2-5 0,3 2 0,-4-16 0,3-1 0,-4-12 0,1-5 0,-2-13 0,-3 2 0,0-10 0,0 3 0,0-7 0,0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8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24575,'0'-13'0,"3"5"0,4-6 0,0 4 0,3 3 0,0-6 0,-3 6 0,6 0 0,-6 1 0,2 6 0,1-3 0,-3 3 0,3 0 0,-4 0 0,0 0 0,0 0 0,0 0 0,1 6 0,-3 2 0,-1 9 0,-3 2 0,0 8 0,0-3 0,0 8 0,3-8 0,-2 3 0,6-4 0,-3-1 0,3-3 0,0-1 0,7-7 0,-2-1 0,9-3 0,-2 1 0,4-4 0,0-1 0,4-3 0,-3 0 0,3-3 0,-4-9 0,6-6 0,-2-12 0,3 3 0,-4-8 0,-5 10 0,-1-3 0,-5 5 0,-3 0 0,-1 4 0,-4 1 0,0 5 0,-4 2 0,1 1 0,-4 4 0,0-4 0,0 3 0,0 0 0,0 5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24575,'0'20'0,"0"1"0,0 31 0,0-13 0,0 4 0,0 2 0,0 7 0,0-10 0,0 18 0,0-22 0,0 18 0,0-17 0,0 4 0,0-9 0,0 0 0,0-2 0,0-13 0,0 4 0,3-9 0,-2-4 0,5 0 0,-5-4 0,1-3 0,-2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9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24575,'-2'2'0,"7"3"0,14 13 0,21 9 0,-11 0 0,17 10 0,-11-10 0,7 8 0,6 4 0,-11-9 0,14 7 0,-19-11 0,17 2 0,-18-2 0,6-5 0,-13-6 0,-1-6 0,-8 1 0,-6-7 0,-3 3 0,1 0 0,-4 1 0,0-1 0,-3 7 0,0 2 0,-12 14 0,-8 6 0,-13 7 0,-6 12 0,-1 1 0,5-4 0,-5 7 0,12-16 0,-6 16 0,7-12 0,-1 0 0,6-7 0,2-10 0,7-2 0,0-8 0,8-1 0,-4-8 0,5 0 0,1-4 0,0 0 0,0-2 0,3-10 0,-3 3 0,3-5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55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1 24575,'4'3'0,"-1"15"0,-8 14 0,-5 15 0,-13 14 0,-2 9 0,-4 9 0,4 8-416,10-40 0,-1 1 416,2 0 0,1 1 0,-7 5 0,1-2-32,3 24 32,-12 14 0,14-24 0,-5 13 0,-3-8 0,14-4 0,-10-23 0,12 8 830,-3-18-830,1-9 34,3 6-34,-3-17 0,-1 7 0,1-8 0,3-2 0,-1-3 0,5-1 0,-3 1 0,1-4 0,-1-1 0,-4-3 0,4 0 0,1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0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1 355 24575,'0'14'0,"0"-1"0,0-7 0,0 0 0,0 0 0,0-5 0,0-13 0,0-1 0,0-18 0,0 2 0,0-6 0,3-3 0,-2 0 0,10 8 0,-2-7 0,-1 13 0,6-3 0,-5 4 0,-1 4 0,1 5 0,-5 4 0,2 4 0,0 2 0,-3-5 0,3 8 0,-3 0 0,0 13 0,4 10 0,-3 12 0,5 5 0,0 5 0,0 0 0,3-4 0,-3 3 0,3-9 0,0 0 0,-3-7 0,1-8 0,-3-5 0,0-5 0,-1-2 0,0-1 0,0 0 0,-2-3 0,-2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2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1 360 24575,'7'-3'0,"10"0"0,9 3 0,2-3 0,4-2 0,2-7 0,11-2 0,-3-8 0,9-7 0,-10 1 0,1-4 0,-4 10 0,-2-4 0,-8 9 0,-3-3 0,-11 9 0,-4 1 0,-4 1 0,1 1 0,-3-1 0,-2 2 0,-2 1 0,0 0 0,0-1 0,0 1 0,0 0 0,0-1 0,0 1 0,0 0 0,0 0 0,-6 2 0,2 1 0,-6 0 0,4 3 0,-4-3 0,3 3 0,-3 0 0,1 0 0,1 0 0,-1 0 0,2 0 0,1 0 0,-4 3 0,6 8 0,-8 0 0,10 11 0,-7-3 0,4 3 0,1 6 0,-3-4 0,7 7 0,-4-7 0,4 8 0,0-4 0,0 5 0,0 10 0,0-12 0,0 7 0,0-16 0,3-3 0,1-1 0,3-4 0,3-4 0,0 0 0,4-6 0,0-1 0,0-3 0,4 0 0,-4-3 0,10-14 0,-4-1 0,2-15 0,-2 3 0,-4 2 0,0 1 0,-5 8 0,0 1 0,-5 4 0,1 6 0,-3-1 0,-1 14 0,-3 8 0,0 6 0,0 4 0,0-1 0,0-8 0,3 4 0,1-4 0,2-4 0,1 0 0,-1-4 0,0 1 0,4-4 0,0 0 0,4-3 0,0 0 0,-1 0 0,1 0 0,0-6 0,-3-2 0,2-10 0,-1-1 0,3-4 0,0 1 0,0 3 0,0-3 0,-1 3 0,5 0 0,-7 1 0,9 6 0,-13-1 0,9 8 0,-9-4 0,1 8 0,1-2 0,-3 3 0,3 0 0,-4 0 0,-5 0 0,-8 0 0,-1 0 0,-5 0 0,4 0 0,-2 4 0,1-1 0,-4 11 0,3 1 0,-4 8 0,3 0 0,1-1 0,3 1 0,4-4 0,0 2 0,4-6 0,0 3 0,0-4 0,0-4 0,11 0 0,1-3 0,15 1 0,2-4 0,4 0 0,0-4 0,0 0 0,-1-4 0,3-8 0,-1-7 0,-3-7 0,-2 0 0,-4 2 0,-4-5 0,-5 8 0,-5-5 0,-4 11 0,-3-3 0,-1 7 0,-3 2 0,0 3 0,-5 2 0,-3 1 0,-5 3 0,-5 4 0,2 11 0,-3 7 0,6 10 0,1 1 0,4-4 0,4 2 0,0-2 0,4-1 0,0-5 0,0-5 0,0-4 0,10-3 0,3-1 0,14-2 0,1-4 0,1 0 0,3-4 0,-4 0 0,0 0 0,4-4 0,-12-3 0,2-1 0,-8-2 0,-3-1 0,-4 7 0,-4-2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3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39 24575,'-3'-2'0,"0"4"0,0-4 0,11 5 0,-6-3 0,10 0 0,-6 0 0,0 0 0,-2-3 0,-2-1 0,-2-2 0,0-4 0,0 3 0,-3 0 0,-3 5 0,-5 2 0,1 0 0,0 0 0,4 0 0,2 2 0,2 2 0,2 5 0,0-2 0,0 0 0,0-4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4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24575,'14'0'0,"13"0"0,21 0 0,15 0 0,16 0 0,10 0-584,-37 0 1,0 0 583,4 0 0,0 0 0,-3 0 0,1 0 0,6 0 0,0 0 0,-7 0 0,0 0 0,7 0 0,0 0 0,36 0 0,0 0 105,-32 0-105,-1 0 0,-6 0 0,-4 0 0,-2 0 0,-13 0 873,-10 0-873,-1 0 189,-4 0-189,-1 0 0,1-3 0,4 2 0,-3-2 0,7-1 0,-2 3 0,4-3 0,17 0 0,-17 3 0,20-8 0,-23 8 0,7-3 0,-4 4 0,-1 0 0,-4-3 0,-1 2 0,-8-2 0,-1 3 0,-5-3 0,1-1 0,0 0 0,-4-2 0,0 5 0,-4-1 0,0-1 0,-2-1 0,-2 1 0,-2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5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24575,'1'-4'0,"4"1"0,12 3 0,1 0 0,5 0 0,5 12 0,-4-6 0,5 18 0,-2-15 0,-6 9 0,5-6 0,-7 3 0,-4-4 0,-1 2 0,-8-6 0,-2 3 0,2-4 0,-3 0 0,0 0 0,0 0 0,-3 0 0,0 0 0,0 1 0,0 2 0,-6 2 0,-2 6 0,-16 4 0,1 8 0,-2-4 0,0 5 0,9-7 0,-4 0 0,9-4 0,1-5 0,3-1 0,3-6 0,1 3 0,3-10 0,0-12 0,0 6 0,0-9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5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24575,'0'-14'0,"0"9"0,0 14 0,0 18 0,0 3 0,0 25 0,0-1 0,0 25 0,0 8-1032,0 10 1032,0-42 0,0 1 0,0 1 0,0 1 0,0 3 0,0-1 0,0 27-547,0 7 547,0-26 0,0-3 0,0-1 0,0-30 0,0-5 1003,0-11-1003,0-8 144,0-6 0,0-2 0,0-4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6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6 24575,'-5'-3'0,"-2"0"0,-10 3 0,-2 4 0,-5 7 0,1 2 0,-1 11 0,3 5 0,5-3 0,4 6 0,4-9 0,4-5 0,1 4 0,3-7 0,0 2 0,0-3 0,0-4 0,0 3 0,0-3 0,0 0 0,2-3 0,5-2 0,7-1 0,5 4 0,8-1 0,1-2 0,0-2 0,3-3 0,-2 0 0,3 0 0,-4-3 0,-1-1 0,-4-4 0,-5-2 0,-3 2 0,-2-2 0,-6 4 0,2-1 0,-5-3 0,-2 3 0,-2-6 0,0 3 0,0-4 0,0-4 0,0 3 0,0-7 0,-3 8 0,-4-8 0,-4 7 0,-4 0 0,2 5 0,-1 3 0,-4 3 0,3 1 0,-3 3 0,1 0 0,2 0 0,-3 0 0,0 0 0,9 0 0,-1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7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24575,'9'0'0,"-3"0"0,23 0 0,-5 0 0,9 0 0,-5 0 0,-5 0 0,4 0 0,-12 0 0,4 0 0,-9 0 0,-4 0 0,-3 0 0,0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8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24575,'0'17'0,"0"0"0,0 10 0,0 1 0,0 5 0,0 0 0,0 16 0,0-17 0,0 34 0,0-38 0,0 38 0,0-29 0,0 14 0,0-8 0,0-9 0,0-1 0,0-6 0,0-11 0,0 1 0,0-10 0,0 2 0,0-3 0,0 0 0,0 0 0,0 0 0,0-3 0,0-1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8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24575,'4'0'0,"3"0"0,32 0 0,-16 0 0,24 0 0,-22 0 0,18 0 0,-9 0 0,4 0 0,-10 0 0,-4 0 0,-7 0 0,-3 0 0,-4 0 0,0 0 0,-7 0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5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1 328 24575,'0'2'0,"4"4"0,1 14 0,3-2 0,1 8 0,0 2 0,4 1 0,-6 9 0,9-9 0,-14 10 0,16 1 0,-11 1 0,11 0 0,-7-3 0,7-3 0,-11 4 0,6-4 0,-8 3 0,4-14 0,0 3 0,-1-10 0,0-5 0,0 0 0,0-5 0,-1 1 0,0-4 0,1-1 0,-5-6 0,0-5 0,-3-5 0,0-14 0,5 3 0,-4-14 0,3 3 0,-4-25 0,0 1 0,0-18 0,0 0 0,0 19 0,0-15 0,0 9 0,0 0 0,0-4 0,0 20 0,0 2 0,0 12 0,0 1 0,0 10 0,0 6 0,0 5 0,0 5 0,0-1 0,3 4 0,5 1 0,9 3 0,1 0 0,8 0 0,2 0 0,6 0 0,6 0 0,0 0 0,0 0 0,5 0 0,-3 0 0,10 0 0,-11 0 0,5 0 0,-12 0 0,5 0 0,-10 0 0,-1 0 0,-7 0 0,-8 0 0,-2 0 0,-3 0 0,-1 0 0,1 0 0,-4 0 0,-1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9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24575,'69'-13'0,"2"0"0,-24 8 0,1 1 0,-15 4 0,-8 0 0,-3 0 0,-4 0 0,-7 0 0,2 0 0,-9 0 0,-2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0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24575,'0'9'0,"0"1"0,0 20 0,0-2 0,0 5 0,0 0 0,0 4 0,0-2 0,0 2 0,0-8 0,0 2 0,0-2 0,0-1 0,0-1 0,0 0 0,0-7 0,0 6 0,0-15 0,2 3 0,2-8 0,-1 0 0,0 0 0,-3-2 0,0-2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24575,'22'0'0,"5"0"0,17 0 0,0 0 0,-5 0 0,4 0 0,-5 0 0,6 0 0,-5 0 0,-5 0 0,-7 0 0,-8 0 0,-2 0 0,-7 0 0,-4 0 0,-3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1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24575,'0'13'0,"7"8"0,-2-1 0,19 13 0,-10-9 0,26 17 0,-11-10 0,13 12 0,-6-8 0,-7-12 0,6 10 0,-11-15 0,1 7 0,-2-6 0,-12-12 0,6 6 0,-13-8 0,5 1 0,-6 0 0,1-3 0,-1 3 0,-3 4 0,-10 1 0,0 7 0,-17 2 0,4 9 0,-7 3 0,3 3 0,0 1 0,1 3 0,-1 2 0,5 2 0,1-3 0,-1 3 0,4-4 0,0-4 0,2 2 0,8-13 0,-4-1 0,5-9 0,1-4 0,2-4 0,1 0 0,1-2 0,-2-2 0,1-12 0,0 8 0,3-8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2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1 434 24575,'0'10'0,"0"-9"0,0-20 0,0-10 0,4-22 0,6-7 0,-3 14 0,15-16 0,-15 24 0,14-9 0,-12 11 0,-1 11 0,-2 5 0,-2 4 0,3 6 0,-1 2 0,0 6 0,0 0 0,1 0 0,-1 6 0,1 2 0,0 10 0,0 0 0,1 10 0,0 0 0,0 5 0,0 0 0,1 5 0,-1-4 0,0 0 0,0-7 0,0-4 0,-1-5 0,0 0 0,0-7 0,-4-2 0,0-3 0,-3-2 0,0-1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2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35 24575,'-2'-7'0,"7"2"0,1 2 0,7 2 0,5-6 0,1 6 0,4-5 0,-1 5 0,-3-3 0,3 4 0,-8 0 0,4 0 0,-4 0 0,-4 0 0,0 0 0,-4 0 0,-2 0 0,-2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3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38 24575,'0'-9'0,"0"2"0,0-3 0,0 4 0,-2 3 0,-2 0 0,-2 3 0,0 0 0,-4 0 0,0 0 0,2 6 0,-5 6 0,5 6 0,-7 1 0,4 2 0,0-2 0,7 4 0,1-5 0,3 4 0,0-7 0,0-1 0,0-1 0,0-2 0,3-1 0,7 0 0,6-3 0,6 1 0,-3-1 0,3-3 0,-4-1 0,1-3 0,-1 0 0,-4 0 0,-4 0 0,0 0 0,-4 0 0,0 0 0,0 0 0,1 0 0,-1 0 0,0 0 0,0 0 0,1 0 0,-4 0 0,0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24575,'6'0'0,"0"0"0,0 0 0,0 0 0,0 0 0,0 0 0,0 0 0,1 0 0,-1 0 0,0 10 0,-2-1 0,-1 13 0,-3-8 0,0 13 0,0 2 0,0 1 0,-8 18 0,-1-22 0,-13 18 0,0-14 0,-9 6 0,8-6 0,-4-5 0,-2-13 0,14-6 0,-5-6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5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24575,'-3'8'0,"0"8"0,3 15 0,0 8 0,0 11 0,0 1 0,0 13 0,0 8 0,0 1 0,0 13 0,0 2 0,0 0-332,3-37 1,0 1 331,-2 36 0,4-35 0,0-3 0,-4 15 0,5 17 0,-6-27 0,4 10 0,-3-7 0,3-7 0,0-7 663,-3-9-663,6-2 0,-6-15 0,6 0 0,-7-8 0,3 0 0,-3-4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7 345 24575,'-4'1'0,"2"-13"0,2-9 0,12-16 0,-6 8 0,10-4 0,-5 11 0,-6 0 0,2 6 0,-5 4 0,2 8 0,-1 6 0,0 14 0,1 8 0,0 9 0,1-1 0,2 6 0,-2-4 0,4 4 0,2-10 0,5 0 0,4-5 0,4-6 0,4-1 0,0-8 0,16-4 0,-4 0 0,16-13 0,-3-16 0,2-12 0,4-13 0,-12-5 0,-4 10 0,-5-7 0,-14 10 0,7 0 0,-17 8 0,2 6 0,-8 9 0,-1 1 0,-4 8 0,1 0 0,-7 7 0,2 0 0,-1 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5:58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61 542 24575,'0'12'0,"0"3"0,0-7 0,0 4 0,0-5 0,0-9 0,-9-13 0,7-8 0,-12-16 0,13 5 0,-8-12 0,3 5 0,0-6 0,2 13 0,4 1 0,-4 6 0,3 8 0,-3 2 0,4 10 0,0-1 0,3 7 0,5 2 0,4 10 0,5 2 0,-1 4 0,7 5 0,1 2 0,5 6 0,1 0 0,0 0 0,0 0 0,-1-6 0,0 5 0,-1-10 0,-4 9 0,3-13 0,-13 5 0,7-6 0,-8-1 0,-1-2 0,0-3 0,-5 0 0,1-4 0,-1 2 0,1-5 0,-4-3 0,-1-24 0,-3 2 0,0-27 0,-6-6 0,5 5 0,-10-21 0,5 23 0,0-5 0,-4 3 0,9 16 0,-8-3 0,8 16 0,-7 2 0,7 4 0,-2 4 0,-1 5 0,3 1 0,-2 6 0,3-2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24575,'0'19'0,"0"4"0,0 24 0,0 3 0,0 2 0,0 11 0,0-4 0,0 16 0,0-8 0,0 17 0,0-32 0,0 15 0,0-36 0,0 18 0,0-20 0,0 3 0,0-16 0,0 1 0,0-10 0,0-1 0,0-3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24575,'9'0'0,"7"0"0,10 0 0,6 0 0,1 0 0,2 0 0,3 0 0,-6 0 0,-3 0 0,-6 0 0,-9 0 0,-4 0 0,-4 0 0,0 0 0,-2 0 0,-2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8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24575,'0'16'0,"0"1"0,0 2 0,0 2 0,0-2 0,0 8 0,0-3 0,0-1 0,0-5 0,3-4 0,1-4 0,-1-1 0,0-3 0,-3-2 0,0-2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9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24575,'16'0'0,"2"0"0,5 0 0,-1 0 0,5 0 0,-3 0 0,8 0 0,-9 0 0,5 0 0,-10 0 0,0 0 0,-4 0 0,-4 0 0,0 0 0,-4 0 0,0 0 0,-2 0 0,-2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24575,'0'6'0,"0"-1"0,0 1 0,0-3 0,0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1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24575,'10'6'0,"0"6"0,9 7 0,10 6 0,4 10 0,7-2 0,1 9 0,-3-1 0,8-3 0,-6 15 0,-2-10 0,-5 6 0,-11-11 0,5 7 0,-10-14 0,5 12 0,-7-19 0,-6-4 0,1-3 0,-7-10 0,1 2 0,-1-2 0,0-1 0,-3 0 0,3 0 0,-3 0 0,-6 3 0,-7 6 0,-13 16 0,-1 1 0,-10 15 0,2 1 0,-4 7 0,8-6 0,-7 9 0,13-11 0,-13 9 0,8 0 0,-2-8 0,8 2 0,-2-9 0,8-3 0,1-8 0,5-7 0,5-5 0,0-8 0,4 0 0,0-4 0,0-3 0,0 0 0,0-12 0,0 7 0,3-7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2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24575,'3'-6'0,"-1"1"0,-2-8 0,3 3 0,-2-4 0,2 6 0,-3 2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3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7 384 24575,'-4'4'0,"1"-12"0,7-23 0,10-14 0,1-1 0,2 6 0,0-2 0,-4 7 0,1-4 0,1 5 0,-6 11 0,-2 6 0,-1 3 0,-2 6 0,2 2 0,0 6 0,0 3 0,1 8 0,-1 4 0,2 7 0,-1 1 0,1 0 0,0 4 0,-1-3 0,1 3 0,0-5 0,-1 1 0,1 0 0,-1-5 0,1 4 0,-1-7 0,0 3 0,-1-5 0,-2 1 0,2-3 0,-5 1 0,4-5 0,-4 3 0,5-4 0,-6 0 0,3-2 0,-3-1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3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24575,'11'-4'0,"-2"-1"0,17 0 0,-1-3 0,8 0 0,-5 0 0,4 3 0,-12 2 0,6 0 0,-7 2 0,-1-3 0,-3 4 0,-3 0 0,-8 0 0,2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4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174 104 24575,'4'-5'0,"-2"1"0,-2-5 0,0-1 0,0 3 0,0-6 0,0 6 0,0-6 0,0 6 0,0-3 0,0 4 0,-2 0 0,-2 2 0,-6 1 0,3 3 0,-6 0 0,3 0 0,-4 0 0,0 3 0,1 4 0,-6 8 0,4 4 0,-5 5 0,9 2 0,-1 1 0,5 0 0,2 0 0,2-4 0,3-1 0,0 1 0,0-4 0,0-2 0,0-3 0,3 0 0,8-3 0,4-1 0,8-2 0,-1-1 0,1-3 0,0 0 0,-1-4 0,5 0 0,-3 0 0,3 0 0,-8 0 0,2 0 0,-2 0 0,0 0 0,-2-3 0,-3-1 0,0-3 0,-4 0 0,3 0 0,-6 1 0,3 2 0,-4-2 0,0 6 0,-2-6 0,1 6 0,-4-3 0,1 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46:0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24575,'19'0'0,"4"0"0,0 0 0,4 0 0,0 0 0,1 0 0,5 0 0,-5 0 0,5 0 0,-14 0 0,1 0 0,-8 0 0,0 0 0,-4 0 0,-5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3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4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24575,'0'27'0,"0"4"0,0 11 0,0 5 0,0 17 0,0 0 0,6 29 0,-5-10 0,4-32 0,0 1 0,-4 44 0,9 0 0,-4-45 0,-1 0 0,7 38 0,7 7 0,-12-33 0,7 20 0,-13-36 0,13 28 0,-8-20 0,4 0 0,-2-10 0,-7-4 0,6-8 0,-6 1 0,2-9 0,-3-2 0,0-1 0,0-4 0,0-4 0,0-2 0,0-5 0,0 3 0,0-4 0,0-3 0,0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5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24575,'0'-4'0,"0"-9"0,0-12 0,0-3 0,4-3 0,8 6 0,-2-6 0,4 11 0,-3 2 0,-4 5 0,3 8 0,-4 0 0,3 5 0,1 0 0,0 2 0,3 12 0,-6-1 0,1 16 0,-1 1 0,-2 16 0,3-9 0,1 13 0,-2-18 0,2 7 0,1-8 0,7 1 0,2-12 0,5 3 0,-2-11 0,0-2 0,-1-6 0,2 0 0,9-4 0,-7-14 0,14-11 0,-6-21 0,4-6 0,-7 4 0,0-5 0,-9 15 0,2-11 0,-4 16 0,-3-2 0,-5 15 0,0-1 0,-4 8 0,-4 2 0,0 5 0,-3 3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 24575,'-8'-2'0,"3"20"0,5 4 0,0 24 0,0-1 0,0 10 0,0 15 0,0-3 0,0-6 0,0 20 0,0-36 0,0 31 0,0-11 0,0-15 0,0 14 0,0-23 0,0 4 0,0-7 0,0-3 0,0-12 0,0 3 0,0-8 0,0-4 0,0-4 0,0-4 0,0-3 0,0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6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24575,'3'3'0,"0"4"0,-3 21 0,0 0 0,0 18 0,0-10 0,0 11 0,0-12 0,0 4 0,4-2 0,-3-1 0,6-3 0,-6-6 0,6-1 0,-4-10 0,1 0 0,-1-6 0,-3 0 0,0 0 0,0-7 0,0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24575,'3'0'0,"9"0"0,24 0 0,10 0 0,10 0 0,-4 0 0,3 0 0,-4 0 0,-5 0 0,-1 0 0,-15 0 0,-7 0 0,-9 0 0,-2 0 0,-5 0 0,0 0 0,-5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8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 24575,'-7'-2'0,"2"7"0,11 7 0,7 13 0,21 8 0,6 10 0,20 4 0,2 19 0,12-4 0,-22-8 0,-10-20 0,-2-4 0,-13-5 0,41 26 0,-46-34 0,19 10 0,-22-14 0,0 4 0,-6-10 0,-7 0 0,4-4 0,-7-1 0,0 5 0,-3 10 0,-12 13 0,-14 29 0,-9-8 0,11-8 0,-2 2 0,-27 28 0,24-24 0,0 2 0,-2-6 0,2-1 0,-12 34 0,-4-8 0,19-19 0,-10 5 0,14-13 0,5-14 0,7-8 0,3-11 0,1-1 0,-4-5 0,6-2 0,-2-2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9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1 432 24575,'0'17'0,"0"-4"0,0 0 0,0-6 0,0 2 0,0-3 0,0-33 0,0-5 0,3-19 0,8-27 0,1 41 0,4-43 0,-1 44 0,-2-14 0,3 15 0,-7 11 0,0 4 0,-6 9 0,4 2 0,-1 6 0,0 0 0,0 3 0,0 0 0,0 0 0,0 0 0,-2 9 0,2-1 0,-2 18 0,3-7 0,1 12 0,0-3 0,3 3 0,-3-3 0,6 1 0,-5-6 0,4 2 0,-4-2 0,4-5 0,-6-1 0,3-4 0,-3-3 0,-1 3 0,1-6 0,-4 3 0,0-7 0,-3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24575,'7'0'0,"-1"-3"0,28-5 0,-16 3 0,20-10 0,-14 10 0,2-6 0,5 7 0,-8-2 0,0 5 0,-7-2 0,-8 3 0,-2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20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163 101 24575,'3'-6'0,"0"-3"0,-3 2 0,0-5 0,0 2 0,0-3 0,0-1 0,0 4 0,0 0 0,-6 7 0,-8 0 0,2 3 0,-15-3 0,14 5 0,-21 15 0,23 1 0,-16 21 0,18-10 0,1 10 0,0-6 0,8 2 0,0-3 0,0-5 0,0-4 0,6-7 0,2-2 0,12-3 0,-1-1 0,6-6 0,2-1 0,-4-3 0,4 0 0,-6 0 0,-3 0 0,-1-2 0,-3 1 0,-5-5 0,4 2 0,-6 1 0,3-3 0,-4 5 0,-3-1 0,0 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40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24575,'0'25'0,"0"9"0,0 28 0,0 19 0,0 16-781,0-35 1,0 1 780,0-5 0,0 3 0,1 16 0,-2 2-791,-3-3 0,1-1 791,6 6 0,-1 0 0,-6-1 0,3-1-372,10-8 1,1-4 371,-9-14 0,1-2 0,7 1 0,0-3-118,-3 21 118,6 2 1009,-1-12-1009,-5-19 1978,-2-8-1978,-4-11 0,0-8 0,0-6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22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24575,'-3'3'0,"12"0"0,11-3 0,13 0 0,11 0 0,-4 0 0,10 0 0,-4 0 0,10 0 0,26 0 0,-24 0 0,33 0 0,-41 3 0,7 2 0,-16 3 0,-9 0 0,-10-1 0,-11-3 0,-5-1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22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24575,'2'0'0,"11"0"0,18 0 0,15 0 0,11 0 0,6 0 0,7 0 0,7 0 0,7 0 0,-21 0 0,3 0 0,-20 0 0,-5 0 0,3 0 0,-21 0 0,3 0 0,-15 0 0,2 0 0,-4 0 0,-2 0 0,2 0 0,-3 0 0,1 0 0,-1 0 0,0 0 0,-3 0 0,0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23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24575,'4'0'0,"-1"7"0,31 5 0,-12 4 0,26 8 0,-23-11 0,23 10 0,-18-9 0,16 7 0,-18-6 0,5 1 0,-12-5 0,-3 0 0,-4-5 0,-5 1 0,-3-1 0,0 0 0,0-3 0,0 3 0,1-6 0,-4 5 0,0-2 0,-3 3 0,0 0 0,0 3 0,0 6 0,-6 2 0,-3 6 0,-5-2 0,-1 5 0,-4-2 0,2 6 0,-7-1 0,8 2 0,-9-1 0,10-5 0,-4-5 0,8-4 0,1-2 0,4-4 0,-1 0 0,4-4 0,-3-3 0,6 2 0,-6-9 0,6 5 0,-3-6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48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0 24575,'-11'21'0,"0"3"0,2 4 0,-12 15 0,11-12 0,-8 12 0,2-10 0,7-1 0,-6 1 0,6-4 0,-6-2 0,7-12 0,-3 6 0,4-16 0,-3 12 0,3-13 0,-6 3 0,6-2 0,-6-1 0,2-1 0,-7 1 0,3-4 0,-2 0 0,3 0 0,0 0 0,0 0 0,0 0 0,4 0 0,0-3 0,6-4 0,-2-4 0,6-3 0,-7-3 0,6 2 0,-2-7 0,3 3 0,0 1 0,0 0 0,0 4 0,0-3 0,0 6 0,0-5 0,0 9 0,3-2 0,0 2 0,7 4 0,4-3 0,5 5 0,0-3 0,2 4 0,-2 0 0,4 7 0,0 6 0,-3 6 0,3 6 0,-6-3 0,2 2 0,-4-1 0,0-1 0,0 1 0,0-4 0,-1-2 0,-3-3 0,2-3 0,-3 2 0,1-6 0,-2 3 0,-2-4 0,-1-2 0,-3-2 0,0-2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4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24575,'3'5'0,"-1"11"0,-2 12 0,4 12 0,-3-1 0,7 10 0,-2-3 0,-1 18 0,4 1 0,-8 1 0,3 4 0,1-5 0,0 7 0,1 0 0,2-23 0,-7 18 0,6-29 0,-6 18 0,7-16 0,-7-7 0,5-9 0,-2-7 0,0-3 0,-1-4 0,-3-3 0,0-4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49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24575,'-6'0'0,"0"3"0,2 4 0,-1 0 0,4 6 0,-2-3 0,3 4 0,0 0 0,0 0 0,0 3 0,0-2 0,0 7 0,0-11 0,0 10 0,0-13 0,0 13 0,0-13 0,0 9 0,0-10 0,6 6 0,2-6 0,6 0 0,-1-1 0,-2-2 0,6 3 0,-6-4 0,7 1 0,-5-4 0,1 0 0,0 0 0,0 0 0,0 0 0,-4 0 0,3 0 0,-3 0 0,1 0 0,-1-7 0,-4 0 0,1-7 0,0 3 0,0-2 0,-1 3 0,1-4 0,-3-4 0,-1 3 0,-3-3 0,0 1 0,0 2 0,0-7 0,0 7 0,0-3 0,0 8 0,-3-3 0,-1 5 0,-6-2 0,0 7 0,-4 0 0,3 3 0,-2 0 0,6 0 0,-6 0 0,3 0 0,-4 0 0,0 0 0,4 0 0,-4 0 0,4 0 0,-1 0 0,-2 3 0,6 0 0,0 4 0,2-4 0,4 0 0,-2-3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0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24575,'9'9'0,"5"2"0,10 13 0,5-6 0,1 3 0,14 5 0,-12-11 0,19 13 0,-12-11 0,0 1 0,5-1 0,-15-4 0,8 3 0,-17-8 0,6 0 0,-11-2 0,-1-2 0,-5 0 0,-3-2 0,1-2 0,-1 0 0,-3 3 0,0 0 0,-3 3 0,0 1 0,0 2 0,-4 6 0,-3 3 0,-10 11 0,-5 0 0,-11 19 0,0-5 0,3 5 0,-6-2 0,7-5 0,-9 7 0,5-2 0,1 0 0,5-5 0,0-1 0,5-10 0,6-6 0,5-6 0,4-8 0,3 0 0,-1-4 0,4 0 0,-2-5 0,3 1 0,0-4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2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50 265 24575,'0'9'0,"0"5"0,0 1 0,0 7 0,0-4 0,0 5 0,0-4 0,0 2 0,0-9 0,0 1 0,0-7 0,0-5 0,0-9 0,-3-3 0,2-15 0,-9 1 0,8-13 0,-5 3 0,7-3 0,-4 5 0,3 0 0,-3 5 0,4 0 0,0 9 0,0 2 0,0 3 0,0 0 0,0 3 0,0 2 0,0 2 0,0 1 0,3 0 0,1-1 0,-1 1 0,3 3 0,-3-3 0,3 5 0,-2-4 0,1 4 0,-2-2 0,4 3 0,-1 0 0,3 0 0,2 0 0,3 0 0,-1 0 0,5 0 0,-3 0 0,3 0 0,-5 0 0,1 0 0,-3 0 0,-2 0 0,-3 0 0,1 0 0,-1 0 0,0 0 0,-2 3 0,-2 3 0,-2 5 0,-6 6 0,-7 3 0,-8 4 0,0 4 0,-3-2 0,3 2 0,-4-3 0,5-5 0,-3-1 0,12-8 0,-6-1 0,10-3 0,-3-1 0,7 0 0,2-2 0,12-5 0,4-3 0,8-4 0,-1 1 0,1-1 0,0 4 0,-1 0 0,1 4 0,0 0 0,-5 0 0,0 0 0,-4 0 0,-4 0 0,0 7 0,-3 0 0,-1 7 0,-2 0 0,-1-1 0,-3 1 0,0 4 0,0-3 0,0 2 0,0-3 0,0 0 0,-3-1 0,-4 1 0,-4 0 0,-2 0 0,-1 0 0,-4-3 0,3 2 0,-7-5 0,4 2 0,-1-3 0,-3 1 0,7-4 0,-7-1 0,8-3 0,-4 0 0,7 0 0,2 0 0,2 0 0,1 0 0,0 0 0,3-3 0,-3 3 0,6-6 0,-6 3 0,2-11 0,1 9 0,-1-5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3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24575,'13'0'0,"-1"0"0,22 0 0,-5 0 0,4 0 0,0 0 0,0-4 0,-5 3 0,4-2 0,-8 3 0,-4 0 0,0 0 0,-9 0 0,3 0 0,-7-6 0,-5-1 0,-2-6 0,0 5 0,0 2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5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110 744 24575,'0'6'0,"0"-5"0,0-8 0,0-4 0,0-14 0,-3 9 0,3-20 0,-7 10 0,2-17 0,-3 13 0,-5-12 0,4 7 0,-5-15 0,6 9 0,-2-8 0,2 14 0,0-3 0,-1 5 0,5 5 0,0 1 0,4 4 0,0 4 0,0-2 0,0 9 0,0-5 0,0 6 0,0 1 0,0-3 0,0 6 0,3-6 0,1 6 0,9-4 0,-1 8 0,9-4 0,-6 6 0,3-2 0,0 3 0,-4 0 0,4 0 0,-8 0 0,3 0 0,-6 0 0,3 0 0,-4 0 0,-2 2 0,-2 2 0,-2 2 0,0 4 0,0-3 0,0 9 0,0-4 0,0 10 0,-6-4 0,-8 11 0,-2-5 0,-8 1 0,4-3 0,1-6 0,0 0 0,8-3 0,1-6 0,4 2 0,-1-5 0,4 1 0,-2-4 0,9 2 0,5-3 0,4 0 0,9 0 0,-3 0 0,-1-3 0,4 2 0,-7-5 0,6 5 0,-6-2 0,3 3 0,-8 0 0,3 0 0,-6 0 0,2 0 0,-2 6 0,0 2 0,-4 6 0,0-1 0,-3 5 0,0-3 0,0 2 0,0-3 0,0 4 0,-3-3 0,0 2 0,-7-3 0,-1 0 0,-3-1 0,0-2 0,0 2 0,1-5 0,-1 2 0,0-7 0,-4 1 0,3-4 0,-2 0 0,3 0 0,0 0 0,0 0 0,3-3 0,2-1 0,2-2 0,4 0 0,-3 2 0,6-1 0,-3 1 0,3-2 0,0 3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4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24575,'0'-5'0,"0"11"0,0 31 0,0 7 0,0 16 0,0 1 0,0 9 0,0 9-464,0 16 464,5-6 0,-2-37 0,1 0 0,9 37 0,-7-38 0,1 1 0,11 45 0,-13-44 0,-1 0 0,5 1 0,0-2 0,-3 24 0,1 14 0,2-24 0,-2 13 0,0-9 0,-2-2 0,-5-19 0,0 4 0,0-24 0,0-2 464,0-10-464,0-5 0,0-3 0,0-6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6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0 145 24575,'0'-9'0,"0"-5"0,0-5 0,0-8 0,0 7 0,0-11 0,0 21 0,0-5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8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91 24575,'0'4'0,"0"1"0,0 19 0,0 0 0,0 15 0,0-5 0,0 4 0,0-5 0,0 5 0,0 2 0,0-1 0,0-1 0,0-10 0,0 9 0,0-8 0,0 14 0,0-9 0,0 4 0,0-5 0,0 0 0,0 0 0,0-5 0,0 4 0,3-12 0,2 6 0,1-11 0,2 7 0,-4-11 0,2 6 0,-5-10 0,2 2 0,-3-2 0,3-1 0,-2 0 0,1 0 0,-2 0 0,0 0 0,0 4 0,0 0 0,0 4 0,0-1 0,0-2 0,0 1 0,0-4 0,0 1 0,0-3 0,0 1 0,0-1 0,0 0 0,0-5 0,0-8 0,-3-8 0,2-11 0,-2-3 0,-1-4 0,-2-17 0,2 12 0,-1-17 0,5 10 0,0-1 0,0-4 0,0 5 0,0 1 0,0 4 0,0 2 0,0 5 0,0 5 0,0 0 0,0 9 0,0 2 0,0 6 0,-3-2 0,2 2 0,-2 1 0,3-3 0,0 6 0,0-6 0,0 6 0,0-3 0,0 0 0,0 3 0,0-3 0,-3 4 0,3 0 0,-3-1 0,3 1 0,0 0 0,0-1 0,0 1 0,-3 3 0,2-3 0,-2 2 0,3-2 0,-2 0 0,1-4 0,-2 3 0,3-6 0,0 6 0,0-6 0,-3-2 0,2 0 0,-3-2 0,4-1 0,0 3 0,0-3 0,0 4 0,0-2 0,0 4 0,0 0 0,0 6 0,0 3 0,0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24575,'0'6'0,"0"3"0,0 12 0,0 2 0,0 0 0,0 4 0,0-3 0,0 3 0,0-8 0,0 7 0,3-10 0,-2 10 0,2-14 0,-3 9 0,0-6 0,3 0 0,-2 6 0,1-9 0,2 5 0,-4-6 0,6 2 0,-5-3 0,5 1 0,-5 2 0,2-6 0,-3 2 0,0-5 0,0-2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00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24575,'7'-4'0,"10"9"0,0 3 0,19 13 0,-18-6 0,24 15 0,-20-16 0,18 20 0,-12-20 0,6 11 0,-4-5 0,2 2 0,-7-1 0,-1-2 0,-2-7 0,-7 1 0,3-5 0,-11 1 0,2-2 0,-5-1 0,2 0 0,0-2 0,0 1 0,-2-1 0,-2 2 0,-2-1 0,0 5 0,-3 4 0,-4 1 0,-10 13 0,-4-3 0,-6 11 0,0 4 0,-3-3 0,2 6 0,-3-6 0,9 1 0,-3-7 0,12-4 0,-6-4 0,8-4 0,0-1 0,4-8 0,1 0 0,2-4 0,1 0 0,-3 0 0,3-2 0,-3-2 0,-4-2 0,0-3 0,3 3 0,0-4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02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66 284 24575,'3'2'0,"0"5"0,-3 3 0,0 4 0,0-1 0,0-2 0,0 2 0,0-6 0,0 6 0,0-6 0,0 2 0,0-3 0,0 0 0,-2-8 0,-3-6 0,-5-14 0,1-7 0,-3-4 0,4 0 0,0 0 0,-1 0 0,5 0 0,0 5 0,4 1 0,0 8 0,0 1 0,0 8 0,0 0 0,0 4 0,0-1 0,0 1 0,0 0 0,0 0 0,3 0 0,0 3 0,3-3 0,4 6 0,0-6 0,4 5 0,0-2 0,-1 0 0,5 2 0,-3-2 0,3 3 0,-5 0 0,1 0 0,0 0 0,-4 0 0,0 0 0,0 0 0,-3 0 0,2 0 0,-3 0 0,1 0 0,-1 0 0,0 3 0,-3 0 0,0 3 0,-3 0 0,0 4 0,0 0 0,0 4 0,-3 0 0,-5 3 0,-3-2 0,-4 7 0,2-8 0,-6 5 0,4-6 0,-2 2 0,-1-4 0,3-1 0,-3-3 0,4 0 0,0 0 0,4-4 0,0 1 0,4-4 0,0 0 0,0 0 0,-1 0 0,18-4 0,0 4 0,11-7 0,0 3 0,-8 0 0,8 1 0,-7 3 0,3 0 0,-8 0 0,3 0 0,-3 0 0,4 0 0,-3 0 0,-2 0 0,-2 0 0,-1 3 0,0 0 0,0 3 0,0 0 0,1 1 0,-1 2 0,0-2 0,-2 6 0,-1-6 0,0 6 0,-2-6 0,2 6 0,-3-6 0,0 6 0,0-6 0,0 6 0,0-2 0,-3 2 0,-4-2 0,-4 2 0,0-6 0,-2 3 0,3-3 0,-4 0 0,-4-4 0,3 0 0,-6-3 0,6 0 0,-7 0 0,7 0 0,-3 0 0,4 0 0,4 0 0,0 0 0,4 0 0,0 0 0,-1-2 0,4 1 0,0-1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08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24575,'0'29'0,"0"-7"0,0 20 0,12-11 0,-5 13 0,25 11 0,-3 12 0,9 15 0,10 1 0,-16-20 0,14 3 0,-11-16 0,-1 4 0,5-1 0,-7-11 0,0-6 0,-4-11 0,0-5 0,-4-8 0,4 0 0,-6-5 0,1 1 0,4-4 0,-3-1 0,3-3 0,0 0 0,-3 0 0,3 0 0,-4-7 0,4 2 0,-3-10 0,8 3 0,-9-4 0,9 0 0,-4 0 0,5 0 0,5-1 0,1-4 0,18-4 0,-4 1 0,11-4 0,19-6 0,-30 9 0,27-7 0,-39 11 0,15 5 0,-10-5 0,10 6 0,-10-3 0,4 4 0,-5 1 0,4 3 0,-3 1 0,5 4 0,-7 1 0,1 4 0,-1 0 0,0 0 0,-4 0 0,-2 0 0,-4 12 0,-1-2 0,-1 20 0,-4-8 0,-1 12 0,-2-3 0,2 4 0,0 5 0,-5-5 0,-1 8 0,-4-3 0,-3 4 0,3 0 0,-7-4 0,2-7 0,-4 5 0,-1-17 0,-3 4 0,0-15 0,-4-4 0,0 0 0,-6-2 0,5-11 0,-5-11 0,6-10 0,0-5 0,0 0 0,4-5 0,5-1 0,9-6 0,0 6 0,7 0 0,-3 4 0,9 0 0,-4-1 0,8 1 0,-5 7 0,6-1 0,1 7 0,-1 0 0,7 0 0,-4 9 0,6-4 0,-1 7 0,1-7 0,-1 7 0,0 1 0,7 1 0,-6 3 0,5 0 0,-5-3 0,5 7 0,-4-3 0,4 4 0,-6 0 0,6 0 0,-4 0 0,4 0 0,-6 0 0,0 0 0,1 0 0,-6 3 0,5 6 0,-10 0 0,9 8 0,-9-8 0,9 8 0,-9-4 0,9 4 0,-4 4 0,6-2 0,0 3 0,-6-5 0,4-3 0,-3 2 0,-1-6 0,-1 2 0,-5-4 0,0-3 0,0-1 0,-1-4 0,1 0 0,0 0 0,11 0 0,-13 0 0,31-4 0,-23-5 0,19-1 0,-13-3 0,-6 4 0,4 0 0,-13 1 0,6 0 0,-12 0 0,-1 0 0,-5 1 0,-4 0 0,0 0 0,0-7 0,-2-11 0,3 10 0,1-9 0,0 23 0,6-5 0,-4-2 0,5 0 0,-5-3 0,4 4 0,-3-4 0,3 2 0,1-5 0,0 6 0,-1-7 0,1 7 0,-5-3 0,4 0 0,-7 0 0,6 0 0,-6 1 0,7-1 0,-8 3 0,4-3 0,-4 1 0,-4 3 0,0 0 0,-4 1 0,0 6 0,0-6 0,1 5 0,-4-1 0,0 2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13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24575,'0'12'0,"0"1"0,0 5 0,0 1 0,0 3 0,0 1 0,0 4 0,0-3 0,0 8 0,0-8 0,0 7 0,0 3 0,0 5 0,0 6 0,0-1 0,0 7 0,0-5 0,0 23 0,0-29 0,0 33 0,10-16 0,0 4 0,16 15 0,-2-22 0,12 18 0,1-4 0,1 7 0,8-6 0,-2 4 0,7-10 0,1 5 0,-1-12 0,6 6 0,-16-21 0,8 12 0,-11-14 0,1 4 0,4 0 0,-12-8 0,-1-4 0,-9-2 0,-2-9 0,-4-6 0,-5-1 0,0-5 0,-4 1 0,1-3 0,-4-2 0,0-1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14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5 316 24575,'-4'0'0,"13"0"0,3 0 0,15 0 0,-9 0 0,5 0 0,4 0 0,7 0 0,0 0 0,4 0 0,-10 0 0,4 0 0,-8 0 0,3 0 0,-8 0 0,2 0 0,-6 0 0,3 0 0,-4 0 0,-4 0 0,0 0 0,-4 0 0,0-6 0,0-1 0,1-10 0,0-1 0,1-10 0,3 4 0,1-8 0,1 4 0,2-5 0,-3 8 0,3-1 0,-4 11 0,0-3 0,-5 8 0,1 0 0,-1 4 0,-3 0 0,0 2 0,-3 1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28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1 132 24575,'10'-3'0,"8"0"0,21 3 0,8-4 0,16-6 0,2-6 0,6-4 0,0-1 0,-16 10 0,6-3 0,-20 9 0,4-4 0,-7 4 0,-14-1 0,2 5 0,-17-2 0,1 3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28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24575,'-3'3'0,"0"0"0,3 4 0,0 6 0,0-5 0,0 13 0,0-13 0,0 13 0,0-1 0,0-1 0,0 23 0,0-20 0,0 38 0,0-32 0,0 39 0,0-39 0,0 31 0,0-23 0,0 9 0,0-2 0,0-3 0,3-5 0,-2-3 0,3-9 0,-1-5 0,-3 0 0,4-10 0,-4-2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41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1 135 24575,'15'0'0,"15"0"0,25 0 0,13 0 0,-19-9 0,25 7 0,-9-12 0,14 13 0,-16-5 0,20 6 0,-23 0 0,18 0 0,-23 0 0,-9-4 0,-16-1 0,2-14 0,-16-12 0,-2 12 0,-9-5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1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0 793 24575,'6'-7'0,"8"1"0,-3 6 0,3 0 0,3 0 0,-5-3 0,5-4 0,-6-1 0,2-5 0,-6-1 0,3 2 0,-2-9 0,-2 10 0,2-11 0,-4 7 0,-1-6 0,-3 6 0,0-3 0,0 8 0,0 0 0,0 4 0,-3 2 0,0-2 0,-4 6 0,-2-3 0,-2 3 0,1 0 0,-3 0 0,2 0 0,1 6 0,-1 2 0,1 6 0,6-1 0,-5 1 0,8 0 0,-2 0 0,3 3 0,0-5 0,0 8 0,0-12 0,0 9 0,3-10 0,3 6 0,9-5 0,-1 2 0,8-6 0,-3-1 0,3-3 0,1 0 0,4 0 0,-3 0 0,3 0 0,-8-3 0,2-5 0,-2-3 0,-1-1 0,5-6 0,-8 6 0,4-11 0,-8 0 0,5-11 0,-7 5 0,4-14 0,0-4 0,-2-6 0,3 0 0,-9-7 0,3 12 0,-7-9 0,3 7 0,-4 5 0,0 6 0,0 5 0,0 11 0,0 8 0,-6 5 0,1 4 0,-4 2 0,-1 1 0,3 3 0,-3 0 0,0 3 0,3 8 0,-8 9 0,6 14 0,-3 0 0,3 10 0,1-5 0,3 6 0,1-6 0,4 4 0,0-9 0,0 5 0,0-11 0,0-1 0,0-4 0,6-1 0,3 1 0,9-4 0,-3-1 0,7-6 0,-7 1 0,6-5 0,-6 2 0,7-2 0,-3-1 0,9 4 0,-3-6 0,-1 1 0,-2-6 0,-7 0 0,3 0 0,-1-3 0,-2-4 0,3-5 0,-8 2 0,3-3 0,-6 2 0,3-2 0,-3-5 0,0 3 0,-3 1 0,-1 1 0,-3 2 0,0 1 0,0-3 0,0 5 0,0-1 0,0 3 0,-2 3 0,-2 0 0,-2 3 0,0 0 0,-1 0 0,1 0 0,0 0 0,-1 0 0,1 0 0,0 3 0,0 0 0,2 3 0,-2 4 0,2 0 0,1 1 0,-1 2 0,4-3 0,0 4 0,0-4 0,0 3 0,0-6 0,0 3 0,3-4 0,4 1 0,3-1 0,4 1 0,0 0 0,0-3 0,0-1 0,-1-3 0,5 0 0,-3 0 0,7 0 0,-4 0 0,1-3 0,3-1 0,-4-7 0,1 3 0,3-7 0,-7 4 0,2 0 0,-3-2 0,0 5 0,-3-5 0,-1 2 0,-4 1 0,1-3 0,0-2 0,-3 0 0,-1 9 0,-3 26 0,4 12 0,1 24 0,5 2 0,4 7 0,-2 7 0,2-17 0,-4 12 0,3-19 0,-2 10 0,2-8 0,-5-11 0,0-6 0,-3-9 0,1-7 0,-5-6 0,2-2 0,-3-2 0,0-9 0,0-11 0,0-16 0,0-10 0,0-1 0,-5-22 0,4 18 0,-4-25 0,5 17 0,0-5 0,0 5 0,0 7 0,0 7 0,0 5 0,0 8 0,0-1 0,0 11 0,0-3 0,0 8 0,0 0 0,0 0 0,0 3 0,0-2 0,0 2 0,0 1 0,0 0 0,0 0 0,0 0 0,0 0 0,0-1 0,0 1 0,3 0 0,0-1 0,7 1 0,0-1 0,8 3 0,1 1 0,0 3 0,2 0 0,-2 0 0,0 0 0,-1 0 0,-5 6 0,2 6 0,-4 3 0,-1 6 0,-6-6 0,0 7 0,-4-7 0,0 2 0,0-3 0,0 0 0,-4 0 0,-6-4 0,-6 4 0,-7-5 0,-4 2 0,-1-3 0,-5-4 0,4 0 0,-2-4 0,7 0 0,-4 0 0,10 0 0,3 0 0,2 0 0,6 0 0,0-3 0,5 0 0,2-4 0,0 1 0,0-4 0,0 6 0,0-2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4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1 630 24575,'0'5'0,"2"1"0,-4 10 0,2-2 0,0 8 0,0-6 0,0 3 0,0-3 0,0-8 0,0 9 0,0-10 0,3 6 0,4-9 0,7 6 0,-2-6 0,5 3 0,-7-4 0,4 3 0,0-2 0,0 0 0,-1-1 0,-2-3 0,-2 0 0,1 0 0,-3 0 0,3 0 0,-4 0 0,0-3 0,-3-7 0,0-6 0,-3-6 0,0-1 0,0-4 0,0 3 0,0-3 0,0 4 0,0 0 0,0 5 0,0 0 0,-3 4 0,-1 3 0,-2 2 0,-4 5 0,3-1 0,-6 4 0,2-2 0,-3 3 0,1 0 0,2 0 0,-2 0 0,3 3 0,-1 4 0,-2 1 0,5 5 0,-2-2 0,6-1 0,1 0 0,3-4 0,0 0 0,0 0 0,5-2 0,3-2 0,9-2 0,1 0 0,1 0 0,3 0 0,-8 0 0,4 0 0,-4-3 0,3-1 0,-2-3 0,3 0 0,-4 0 0,-4 0 0,3 1 0,-6-1 0,6 3 0,-6 2 0,3-1 0,-4 2 0,0-2 0,0 3 0,0 0 0,1 0 0,-1 0 0,0 0 0,0 0 0,0 3 0,-2 4 0,2 3 0,-6 4 0,7 4 0,-6-3 0,2 2 0,-3-3 0,0 0 0,0 0 0,0-4 0,0 0 0,0-4 0,0 0 0,-3-17 0,2 0 0,-2-11 0,0 0 0,2 7 0,-2-2 0,3 3 0,0 3 0,0 2 0,0-1 0,0 3 0,0-3 0,2 7 0,2-3 0,2 3 0,4-1 0,0 1 0,4 0 0,0 3 0,-1-4 0,1 1 0,0 3 0,4-4 0,-7 4 0,6-3 0,-7 3 0,1-6 0,2 2 0,-3 0 0,1-5 0,-2 5 0,-1-13 0,-2 5 0,2-10 0,-1-1 0,-2-5 0,-2-6 0,-3 1 0,0 0 0,0 5 0,0 1 0,0 8 0,0 1 0,0 7 0,0 2 0,0 2 0,0 1 0,-2 3 0,-2-3 0,-2 3 0,0-1 0,2-1 0,-1 4 0,1-5 0,1-1 0,-3 0 0,6-6 0,-6 3 0,5-8 0,-2-1 0,3 0 0,0 1 0,0 5 0,0-1 0,0 3 0,0 2 0,0 10 0,0 8 0,4 18 0,0 3 0,5 19 0,5-2 0,-4 0 0,3 7 0,-4-8 0,5 11 0,0-6 0,0 0 0,3-7 0,-3-4 0,-1-7 0,2-5 0,-8-13 0,7 2 0,-7-10 0,2 2 0,-2-5 0,2-1 0,2-3 0,-1 0 0,3 0 0,-3 0 0,4-7 0,1-4 0,-1-8 0,1-4 0,1-4 0,-4 3 0,0-8 0,-5 8 0,-2 7 0,-2 7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5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471 3 24575,'-5'-3'0,"-10"12"0,-7 5 0,-8 12 0,1-1 0,3-4 0,-8 4 0,10-8 0,-4 3 0,0-4 0,4-4 0,-3-1 0,8-4 0,-3 1 0,4-1 0,-1 0 0,-3 1 0,7-1 0,-3 0 0,8-3 0,-3 2 0,6-5 0,-3 4 0,7-4 0,0 2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6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45 234 24575,'12'0'0,"5"0"0,2-7 0,-1-1 0,6-16 0,-9 8 0,10-18 0,-12 10 0,0-2 0,-6-1 0,-3 9 0,0-1 0,0 4 0,-4 6 0,-3 5 0,-8 1 0,-4 3 0,-8 0 0,0 0 0,0 11 0,-1 3 0,3 14 0,1-3 0,4 7 0,4-4 0,0 5 0,3 0 0,5-1 0,0-3 0,4-2 0,0-9 0,0 0 0,0-4 0,6-3 0,2-1 0,14-7 0,-2 0 0,11-3 0,3 0 0,5-11 0,7-9 0,-22 4 0,-3-1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7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296 431 24575,'-20'0'0,"0"0"0,-8 0 0,-5 0 0,3 0 0,-7 0 0,12 11 0,-2-2 0,-2 16 0,11 4 0,-2-2 0,15 9 0,2-7 0,3-1 0,0 4 0,0-12 0,0 2 0,0-8 0,2-4 0,9-3 0,9-1 0,4-5 0,8 3 0,-9-4 0,5 0 0,-10 0 0,5-11 0,-7-2 0,8-20 0,-10-2 0,3-15 0,-8-7 0,1-8 0,0-13 0,-4 16 0,-1-14 0,-5 23 0,0-5 0,0 9 0,0 14 0,0 8 0,0 9 0,-3 7 0,0 5 0,-4 3 0,1 3 0,3 10 0,-3 7 0,5 16 0,-3 7 0,4 4 0,0 1 0,0-1 0,0 0 0,4-4 0,4 3 0,9-13 0,0 3 0,3-10 0,-1 1 0,-7-9 0,3 3 0,-9-11 0,1 3 0,-1-7 0,-3 0 0,0-3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7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24575,'4'-14'0,"-2"12"0,-2 12 0,0 5 0,0 16 0,0-2 0,0 5 0,0 5 0,0-6 0,0-5 0,0 4 0,0-13 0,0 4 0,0-9 0,0-1 0,0-2 0,3-2 0,-2-2 0,4-4 0,-4 3 0,2-6 0,-3 3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8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24575,'0'9'0,"0"3"0,6-5 0,1-1 0,6-3 0,5-3 0,-6 0 0,8 0 0,-12 0 0,6 0 0,-8 0 0,0 0 0,-2-6 0,-2 2 0,-2-9 0,0 6 0,0-6 0,0 6 0,-3-3 0,-3 7 0,-2-3 0,-1 5 0,2-1 0,1 2 0,0 0 0,0 0 0,0 0 0,2 0 0,2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24575,'2'0'0,"11"0"0,18 0 0,9 0 0,19 0 0,30 0 0,-18-4 0,-12 4 0,4-1 0,3-7 0,-1 0-233,-13 7 0,0-1 233,14-4 0,-1 1 0,15 5-35,-4 0 35,10 0 0,-19 0 0,-7 0 0,-15 0 0,-13 0 0,-9 0 465,-10 0-465,-2 0 36,-2 0-36,-3 0 0,1 0 0,-4 0 0,0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1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24575,'4'0'0,"2"0"0,13 0 0,0 3 0,16 6 0,-13-4 0,17 6 0,-10-6 0,10 8 0,-1-1 0,-4 1 0,-4 2 0,-10-7 0,5 6 0,-10-6 0,1 2 0,-6-4 0,-1 0 0,-5 0 0,-2 0 0,-2 0 0,0 4 0,-6 0 0,-5 4 0,-9 5 0,-3 0 0,-1 5 0,1 0 0,-1-1 0,4 0 0,-3 1 0,8-5 0,-4-1 0,8-4 0,2-4 0,2 3 0,4-6 0,-3 2 0,5-5 0,-2-2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3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285 420 24575,'4'-9'0,"-1"0"0,-12 6 0,-3 0 0,-19 3 0,1 0 0,-11 11 0,12-2 0,-7 19 0,12-11 0,-6 16 0,11-13 0,3 4 0,9-2 0,4-8 0,3 0 0,0-1 0,2-6 0,14 3 0,5-3 0,12 1 0,-2 0 0,2 0 0,-2 0 0,-2 0 0,-7 2 0,-7 1 0,-5 7 0,-3-4 0,-3 8 0,-1-7 0,-3 10 0,-10-9 0,-4 10 0,-9-6 0,0 0 0,-2 4 0,3-12 0,-1 3 0,1-8 0,4 0 0,-3-3 0,10-1 0,-6-3 0,10-3 0,-2-3 0,2-1 0,4-2 0,0 2 0,0 4 0,2-3 0,7 6 0,6-3 0,7 3 0,8 0 0,6 0 0,9-8 0,-2 3 0,6-12 0,-12 4 0,7-3 0,-7-5 0,4-1 0,-8-7 0,-1 3 0,-8-6 0,-2 5 0,-3-11 0,-2-12 0,-2-5 0,-3 2 0,-4-24 0,-1 36 0,-4-53 0,0 58 0,0-38 0,0 43 0,0-12 0,0 14 0,-3 6 0,-1 9 0,-2 5 0,0 5 0,0 1 0,0 6 0,2 8 0,2 11 0,2 12 0,0 14 0,0 5 0,0 11 0,0-14 0,0 31 0,3-40 0,3 40 0,3-26 0,1 10 0,-1-7 0,0-10 0,-4-10 0,2-6 0,-6-5 0,5-12 0,-6-2 0,3-6 0,-3-1 0,0 0 0,3-3 0,-3-3 0,6-11 0,-2-4 0,4-12 0,-1 3 0,5-7 0,-4 8 0,7-1 0,-5 7 0,1 3 0,2 4 0,-6 3 0,2 4 0,1 3 0,-3 0 0,2 6 0,-2 5 0,0 7 0,0 5 0,1-1 0,-1-4 0,3 0 0,-2-5 0,4-2 0,-1-1 0,3-7 0,4 1 0,0-4 0,8 0 0,-2-7 0,3-6 0,-4-7 0,11-14 0,-15 8 0,9-11 0,-15 4 0,0-2 0,-1-3 0,-4 11 0,-4 4 0,-1 5 0,-3 5 0,-2 5 0,-5 3 0,-7 5 0,-5 10 0,3 7 0,-2 11 0,9 5 0,-3-5 0,7 2 0,2-6 0,3 6 0,0-10 0,0 2 0,10-8 0,7-3 0,10 0 0,5-3 0,0 0 0,0 0 0,0-3 0,-4-2 0,-6-3 0,-4 0 0,-8 0 0,6-3 0,-11 2 0,5-2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0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1 729 24575,'4'-12'0,"-1"-12"0,-3-29 0,0-17 0,0-9 0,0 7 0,0-3 0,0 4 0,0 7 0,4-5 0,2 27 0,-1 3 0,3 20 0,-7-1 0,5 14 0,-2-1 0,4 7 0,-1 0 0,0 0 0,1 3 0,-1 5 0,2 10 0,3 0 0,-2 13 0,3-7 0,-4 14 0,1-4 0,0 1 0,-1 3 0,1-9 0,-5-1 0,3-7 0,-7-4 0,6-5 0,-6 0 0,5-8 0,-2 0 0,3-4 0,1-4 0,0-9 0,9-7 0,0-13 0,12-4 0,-8 2 0,4-5 0,-1 10 0,-5 2 0,5 0 0,-8 11 0,2-5 0,-2 9 0,-3-3 0,3 7 0,-3-3 0,-1 4 0,4 3 0,-8 2 0,4-1 0,-4 4 0,-1-4 0,1 4 0,-1 0 0,1 0 0,0 12 0,1 9 0,0 13 0,1 12 0,-4 2 0,-1 6 0,-5 0 0,0-1 0,0 1 0,4 0 0,-2-7 0,2-1 0,-4-12 0,0-1 0,0-14 0,0 1 0,0-11 0,0-1 0,0-5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4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1036 24575,'-3'4'0,"-5"-1"0,-14-7 0,2-1 0,-7-4 0,0 4 0,8 1 0,-18 4 0,17 0 0,-12 0 0,10 0 0,3 0 0,-6 4 0,11 5 0,-8 4 0,5 8 0,3 2 0,1 4 0,4 0 0,0 0 0,4 1 0,1-1 0,4 0 0,0-4 0,0 3 0,0-8 0,0 3 0,0-8 0,3-2 0,5-3 0,5-4 0,-1 0 0,4-4 0,-4 0 0,10-8 0,-4-6 0,5-10 0,-4-9 0,-1 5 0,1-5 0,-1 5 0,-4 1 0,-1 4 0,-4 2 0,-1 8 0,0-3 0,0 8 0,-1-4 0,1 4 0,-4 1 0,3 3 0,-6-3 0,5 12 0,-5 5 0,5 7 0,-5 9 0,7-8 0,-3 8 0,3-4 0,5 1 0,-3 3 0,5-9 0,-1 1 0,-2-2 0,4-7 0,-3 3 0,0-4 0,2-4 0,-6 0 0,6-4 0,-2 0 0,-1 0 0,4-4 0,-4-4 0,1-5 0,0-9 0,0-1 0,-4 1 0,5-10 0,-6 13 0,6-13 0,-5 14 0,4-8 0,-1 8 0,1-4 0,0 6 0,3 3 0,-3 0 0,4 5 0,-1 0 0,1-1 0,0 5 0,-1 0 0,1 4 0,-1 0 0,1 0 0,0 0 0,0 12 0,0-2 0,0 12 0,0-6 0,-4 1 0,2 0 0,-6-5 0,3 0 0,-5-5 0,-3 1 0,3-1 0,-6-9 0,2-8 0,-6-7 0,-6-4 0,-5-1 0,-3 4 0,0-3 0,0 4 0,1 4 0,-1 5 0,-5 4 0,5 4 0,-10 0 0,10 0 0,-5 7 0,9 3 0,-4 11 0,8 2 0,-5 4 0,5 0 0,4 0 0,1-4 0,4 3 0,0-8 0,0 3 0,0-4 0,0-5 0,0 0 0,0 0 0,3-4 0,6 4 0,3-8 0,5 0 0,4-4 0,-3 0 0,8 0 0,-8 0 0,8-4 0,-8-9 0,9-3 0,-7-15 0,4-13 0,-7-5 0,-1-27 0,-3-12 0,-7 36 0,1-5 0,3-34 0,0 0-528,-5 37 0,-1 0 528,4-30 0,-3 3 0,-5-1 0,0-8 0,0 11 0,0 25 0,0 13 0,0 13 0,0 11 0,-3 9 1056,-1 4-1056,-5 22 0,0 4 0,-2 31 0,6-4 0,-1 19 0,6-12 0,0 27 0,0-29 0,0 28 0,6-26 0,10 13 0,8-6 0,9-2 0,-1-12 0,0-1 0,0-11 0,-7-3 0,3-9 0,-10-7 0,0-6 0,-7-4 0,-3-1 0,-1-2 0,-2-2 0,-2-3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6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0 866 24575,'5'0'0,"1"-10"0,17-7 0,-9-7 0,8-7 0,-8-8 0,3-10 0,-3-3 0,-5 5 0,-2 2 0,-6 5 0,3-7 0,-4 0 0,0 7 0,0-1 0,0 12 0,-3 7 0,-1 4 0,-6 11 0,0 0 0,-7 7 0,2 0 0,-2 3 0,2 16 0,7-1 0,-2 16 0,9-5 0,-3 11 0,4-5 0,0 5 0,0 6 0,0-14 0,0 12 0,8-10 0,1 3 0,8 2 0,0 2 0,-1-7 0,1-1 0,-2-2 0,0-8 0,0-1 0,-1-8 0,3 0 0,-2-7 0,6 1 0,-3-5 0,5-3 0,-1 0 0,0 0 0,3-16 0,2-2 0,-5-16 0,2 1 0,-9 5 0,-2 1 0,-3 5 0,-2-1 0,-1 5 0,-3 4 0,-1 4 0,-3 4 0,-3 3 0,-3 0 0,-4 3 0,-5 10 0,4 2 0,-3 15 0,5-3 0,-2 2 0,3 1 0,4-4 0,0 1 0,4-4 0,0-5 0,0 2 0,0-7 0,6 0 0,2-4 0,10 2 0,-1-5 0,6 1 0,-1-4 0,-1 0 0,2-4 0,3-4 0,-5-7 0,6-6 0,-7-10 0,1-3 0,0-15 0,-2-21 0,-4 8 0,-6 10 0,-2-2 0,-2-24 0,1-13 0,-6 7 0,0 17 0,0-1 0,0 10 0,0 21 0,0 5 0,0 16 0,-3 5 0,0 9 0,-4 11 0,-1 13 0,4 12 0,0 17 0,4 0 0,0 7 0,0 13 0,0-16 0,0 15 0,0-18 0,13 12 0,-3-15 0,16 7 0,-5-19 0,1 2 0,1-7 0,-3-8 0,0-5 0,-3-8 0,1-1 0,-4-6 0,4-1 0,-5-3 0,1 0 0,-1-6 0,1-5 0,6-14 0,0-6 0,-2-4 0,2-6 0,-8 4 0,2-7 0,2 1 0,-7 4 0,3 6 0,-4 6 0,-4 9 0,-1 3 0,-3 6 0,-8 5 0,0 7 0,-9 14 0,3 2 0,-3 13 0,5-5 0,0 6 0,8-6 0,0 0 0,4-4 0,0-5 0,0-4 0,0-1 0,10-5 0,-1 2 0,12-3 0,-3-3 0,0 2 0,4-6 0,-8 6 0,4-5 0,-8 2 0,-1 0 0,-3 0 0,-2 3 0,-1 4 0,-3 0 0,0 4 0,0 3 0,-4-2 0,-2 2 0,-5-4 0,-3-2 0,4-1 0,-3-4 0,-1 1 0,0-3 0,-3-1 0,3-3 0,4 0 0,-3-6 0,5-2 0,-1-2 0,2-3 0,3 2 0,1 1 0,3 0 0,0 7 0,0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6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24575,'5'0'0,"13"0"0,10 0 0,23-4 0,3-2 0,13-8 0,5-2 0,-19 5 0,11-2 0,-23 8 0,6-4 0,-11 5 0,-12-3 0,-3 6 0,-11-2 0,-3 0 0,-4 3 0,-3-3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8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18 211 24575,'0'20'0,"0"-3"0,0 18 0,0 1 0,0-10 0,0 13 0,0-12 0,0 12 0,0-7 0,0 5 0,0-10 0,0-3 0,0 1 0,0-14 0,0 3 0,0-5 0,0-7 0,-4-17 0,3-18 0,-3-18 0,0-14 0,3 11 0,-3-9 0,4 5 0,0 7 0,0-5 0,0 19 0,0 8 0,0 3 0,0 15 0,0-2 0,0 7 0,0-1 0,0 1 0,0 0 0,3 0 0,4-1 0,6 1 0,5 2 0,9-3 0,1 2 0,4 1 0,0 0 0,0 4 0,1 0 0,-2 0 0,-3 0 0,-6 0 0,-4 0 0,-8 3 0,-3 12 0,-4 1 0,-3 21 0,-12 0 0,3-1 0,-23 16 0,-5-5 0,1-1 0,-8 3 0,17-18 0,-2-4 0,5-3 0,5-10 0,6-4 0,0-3 0,6-4 0,0-6 0,4-4 0,3-3 0,3-7 0,4 2 0,9-6 0,3 5 0,7-3 0,-2 7 0,6 1 0,-6 3 0,7 4 0,-4 0 0,1 4 0,-2 0 0,-2 11 0,-5 1 0,1 16 0,-5 0 0,-2 5 0,-2-6 0,-6 5 0,-2-9 0,-3 3 0,0-4 0,-10-3 0,1-4 0,-16-4 0,5-4 0,-10 0 0,2-2 0,0-2 0,-4-3 0,5 0 0,-1 0 0,4 0 0,7 0 0,3 0 0,4 0 0,0-3 0,7 0 0,0-3 0,3 0 0,0 3 0,0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0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107 428 24575,'-8'0'0,"1"0"0,-9 0 0,8 0 0,-8 0 0,6 6 0,-1 1 0,1 7 0,3 4 0,0-4 0,3 7 0,1-6 0,3 9 0,0-8 0,0 5 0,0-8 0,0 1 0,0-1 0,10-2 0,-2-4 0,13-1 0,-3-5 0,4 2 0,5-3 0,-4 0 0,3 0 0,-7 0 0,-2-6 0,-3-2 0,-4-5 0,1-5 0,-5 0 0,-1-5 0,-2 1 0,-3-3 0,0 1 0,0 2 0,-6 1 0,-6 10 0,-3-3 0,-7 7 0,4 3 0,-4 0 0,3 4 0,2 0 0,3 0 0,3 0 0,2 0 0,3 0 0,2 3 0,1 1 0,3 5 0,0-2 0,0 3 0,0-4 0,6-3 0,6 0 0,11-3 0,0 0 0,9-4 0,-4-9 0,1-3 0,4-6 0,-9-1 0,3 7 0,-4-3 0,-4 1 0,-1-1 0,-4 0 0,0 2 0,-3 0 0,2 2 0,-5-6 0,2 2 0,-6-7 0,-1 2 0,-3-6 0,0 6 0,0 2 0,0 1 0,0 6 0,0 0 0,0 6 0,-2 3 0,-2 2 0,-2 1 0,3 14 0,0 9 0,3 9 0,0 12 0,0 4 0,0 14 0,0-6 0,0 5 0,0-11 0,0 4 0,0-8 0,0-4 0,0-11 0,3-10 0,-2 0 0,2-8 0,-3-1 0,0-3 0,0-5 0,0-7 0,0-5 0,0-6 0,3 0 0,1 2 0,6-3 0,-3 5 0,10-2 0,-6 5 0,7-4 0,-5 7 0,5-4 0,-3 7 0,2-2 0,-3 5 0,-4-2 0,2 3 0,-5 0 0,3 0 0,-4 0 0,0 0 0,0 0 0,-2 6 0,-2 6 0,-2 7 0,0 2 0,0 2 0,0-5 0,0 3 0,-3-9 0,-3 4 0,-1-9 0,-2 3 0,2-4 0,-2-3 0,-2 0 0,-2-3 0,-1 0 0,0 0 0,0 0 0,1 0 0,-1-3 0,1-4 0,-1 0 0,4-3 0,0 1 0,4 2 0,-4-3 0,3 4 0,-2-1 0,2 4 0,-2-6 0,5 8 0,-2-5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24575,'0'-4'0,"0"16"0,0 5 0,0 28 0,0-9 0,0 19 0,0-5 0,0-4 0,0 26 0,0-15 0,0 24 0,0-28 0,0 4 0,0-14 0,0 8 0,0-4 0,0-14 0,0 4 0,0-21 0,0 5 0,0-11 0,0-2 0,0-2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0 24575,'3'5'0,"0"2"0,-7 18 0,0-9 0,-6 10 0,-10 0 0,4-12 0,-11 16 0,12-18 0,-7 4 0,3-6 0,1-3 0,1-3 0,-5-1 0,9-3 0,-8 0 0,10 0 0,1 0 0,0 0 0,4 0 0,-3 0 0,8 5 0,2 6 0,14 7 0,1 4 0,1-3 0,3 8 0,0-2 0,6 10 0,-1-6 0,-1-1 0,1-3 0,-3-7 0,-3 1 0,-2-5 0,-4-4 0,-3 0 0,0-4 0,-4-3 0,-3 0 0,0-3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4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 24575,'0'6'0,"0"7"0,0 2 0,0 7 0,0 0 0,0 1 0,0-4 0,0-1 0,0-8 0,0-1 0,0-3 0,0 0 0,0-5 0,0-4 0,0-16 0,3 0 0,5-11 0,8 1 0,1 2 0,6-1 0,-2-1 0,-2 9 0,1-4 0,-7 13 0,1 1 0,-1 4 0,-2 2 0,-2 1 0,1 3 0,-3 0 0,2 0 0,-3 0 0,1 6 0,-4 6 0,0 6 0,1 4 0,-4-4 0,4 0 0,-4-5 0,0-2 0,0 2 0,3-6 0,-3 2 0,6-3 0,-3 0 0,3-2 0,1-1 0,-1-3 0,3 0 0,1 0 0,4 0 0,3-7 0,-2-1 0,7-11 0,-10 1 0,6-2 0,-10 3 0,2 3 0,-4 0 0,1 0 0,-3 4 0,-1 0 0,-6 7 0,-3 0 0,-5 3 0,-3 10 0,7 2 0,-3 10 0,6 4 0,-1-3 0,-1 3 0,5-3 0,-2-1 0,3-3 0,0-2 0,0-7 0,0 0 0,6-4 0,1 1 0,11 0 0,0-3 0,1-1 0,1-3 0,-1 0 0,3 0 0,0 0 0,-3-3 0,-2-4 0,1-4 0,-7-3 0,4-5 0,-8 1 0,0-5 0,1-3 0,-4-2 0,0-5 0,-4 5 0,0 1 0,-7 5 0,-1 4 0,-6 0 0,-4 8 0,0 3 0,-4 3 0,0 4 0,-1 0 0,0 0 0,5 3 0,-4 5 0,11 6 0,-3 1 0,6 6 0,5-6 0,-1-2 0,4 0 0,0-6 0,0 3 0,6-4 0,6-2 0,11-1 0,4-3 0,11 0 0,-5 0 0,3 0 0,-3-8 0,-6 0 0,0-5 0,-4-1 0,-5 3 0,0-3 0,-5 3 0,-3 2 0,0 2 0,-4 1 0,0 2 0,-2-1 0,1 4 0,-4 1 0,1 10 0,-2 1 0,0 10 0,0-3 0,0 1 0,0 2 0,0-10 0,0 5 0,3-9 0,0 3 0,4-4 0,-1 0 0,0 0 0,0-2 0,4-2 0,0-2 0,0 0 0,3 0 0,-3 0 0,0-2 0,0-8 0,0-2 0,-2-9 0,2 7 0,-6-4 0,2 5 0,-5 2 0,2 2 0,-3 2 0,2 6 0,2 5 0,2 6 0,0 0 0,1 3 0,-1-6 0,7 3 0,-1-4 0,4 1 0,-2-3 0,-1-1 0,1-3 0,0 0 0,-1 0 0,-3 0 0,3 0 0,-3 0 0,0-6 0,0-2 0,-3-9 0,0-2 0,-3-3 0,-1 0 0,-3-1 0,0 1 0,0 0 0,0 4 0,-3-4 0,-1 8 0,-6-1 0,2 2 0,-1 6 0,2-3 0,1 7 0,0 0 0,0 3 0,3-3 0,5 3 0,9-3 0,6 3 0,6 0 0,3 0 0,1 0 0,1 0 0,-2 0 0,-4 0 0,-3 0 0,-4-3 0,-3 3 0,-5-3 0,2 3 0,-5-5 0,-1-3 0,-3 2 0,0-1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6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24575,'15'0'0,"16"0"0,52 0 0,-13 0 0,1 0 0,3 0-1207,18 0 1207,-27 0 0,8 0 0,-5 0-744,-9 0 1,-1 0 743,36 0 0,5 0 0,-2 0 0,-4 0 0,-19 0 0,1 0 0,-4 0 0,5 0 0,-3 0 0,25 0 0,-4 0 0,-15 0 0,2 0 0,-13 0 0,4 0 0,-2 0 0,20 0 0,-4 0 0,-17 0 0,0 0 0,25 0 0,-2 0 0,-28 0 0,-2 0 0,4 0 0,2 0-325,8 0 0,-3 0 325,27 0 0,-24 0 0,1 0 0,23 0 0,-44 0 0,2 0 0,6 0 0,-4 0 0,16 0 0,-17 0 0,1 0 0,27 0 0,-5 0 0,-15 0 799,10 0-799,-16 0 0,17 0 0,1 0 0,-5 0 0,5 0 0,-8 0 0,1 0 1796,-5 0-1796,10 0 749,-21-4-749,19 3 0,-21-7 0,12 7 0,-15-3 0,8-1 0,-16 4 0,7-3 0,-8 4 0,-3-4 0,2 3 0,-8-2 0,8-1 0,-8 3 0,5-3 0,-7 0 0,0 0 0,-3-1 0,-3-1 0,-3 5 0,-4-2 0,0 0 0,-4 2 0,-4-2 0,0 3 0,-4 0 0,-3-3 0,0 0 0,-3-3 0,0 3 0,0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52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 24575,'0'5'0,"0"4"0,0 8 0,0 5 0,0-7 0,0 11 0,0-10 0,0 10 0,0-7 0,0-1 0,0 4 0,0-3 0,0 3 0,0 1 0,0-1 0,0 1 0,0 0 0,0 4 0,0-7 0,0 6 0,0-7 0,0 4 0,0-5 0,0 4 0,0-7 0,0 2 0,0-3 0,0-3 0,3 2 0,-2-3 0,5 4 0,-6 0 0,4-4 0,-4 3 0,3 4 0,-3-6 0,3 9 0,0-13 0,-2 2 0,2-3 0,-3 1 0,2-1 0,-1 0 0,2 0 0,0-2 0,0 1 0,1-1 0,1 2 0,-1 0 0,2-2 0,0 1 0,0-1 0,0 2 0,1-3 0,-1 3 0,0-3 0,4 4 0,-3-4 0,2 3 0,1-5 0,0 5 0,1-6 0,-2 6 0,1-5 0,-3 4 0,2-4 0,4 2 0,-6-3 0,9 0 0,-9 0 0,6 0 0,-6 0 0,3 0 0,-4 0 0,4 0 0,-3 0 0,2 0 0,-2 0 0,-1 0 0,0 0 0,0 0 0,1 0 0,-1 0 0,0-3 0,0-1 0,1 1 0,-4-3 0,3 3 0,-3-4 0,3 1 0,-3 0 0,3-4 0,-2 3 0,-1-2 0,3-1 0,-5-5 0,5 1 0,-5-13 0,5 7 0,-5-12 0,3 4 0,-1-5 0,-2-5 0,3-2 0,-4 1 0,0 0 0,0 6 0,0 5 0,0 1 0,0 4 0,0 0 0,0 4 0,0 1 0,0 4 0,0 1 0,0-1 0,0 3 0,0-2 0,0 3 0,0-1 0,0-2 0,0 2 0,0 1 0,0-3 0,0 6 0,0-6 0,0 5 0,0-1 0,0-1 0,0 3 0,0-3 0,0 4 0,0 0 0,0-1 0,0-2 0,0 2 0,0-2 0,0 3 0,0 0 0,0 3 0,0 1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4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24575,'15'0'0,"3"0"0,40 0 0,-1 0 0,22-4 0,14-12 0,-16-1 0,19-9 0,-41 11 0,21 1 0,-28-3 0,9 6 0,-17-2 0,-12 6 0,-9 6 0,-10-2 0,-2 3 0,-4 0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4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359 279 24575,'0'-16'0,"0"4"0,-4 4 0,-4 1 0,-5 6 0,-4-6 0,-4 6 0,3-3 0,-3 4 0,4 0 0,1 0 0,-6 0 0,8 0 0,-11 4 0,6 5 0,-3 4 0,0 5 0,0 4 0,3 1 0,0 1 0,6 2 0,4-8 0,0 3 0,5-4 0,0 4 0,4-3 0,0 3 0,0-4 0,0-4 0,0 2 0,3-6 0,1 2 0,13-2 0,-4-1 0,9-3 0,-1-2 0,2-3 0,4 0 0,-4 0 0,3-4 0,-1-16 0,4-2 0,-3-18 0,-2 4 0,2-5 0,-10 1 0,9-2 0,-15 8 0,4 1 0,-5 6 0,0 4 0,0 1 0,-5 10 0,0 0 0,-4 11 0,0 11 0,0 8 0,0 9 0,0 1 0,4-6 0,-3 5 0,6-5 0,-2 1 0,4-2 0,-1-4 0,4-1 0,1 1 0,4-4 0,-1-1 0,1-4 0,0-3 0,-1-1 0,1-4 0,0 0 0,-1 0 0,1 0 0,0-13 0,1-2 0,0-12 0,-4-1 0,4-5 0,-7-1 0,7-1 0,-7-3 0,2 9 0,-4-4 0,1 5 0,-1 1 0,-1 4 0,1 2 0,-1 4 0,0 4 0,0 2 0,0 3 0,-1 1 0,5 2 0,-4 2 0,4 3 0,-1 0 0,-3 0 0,3 0 0,-3 3 0,0 10 0,0 6 0,2 14 0,-5 0 0,4 7 0,-8-6 0,3 5 0,0-11 0,-3 0 0,3-6 0,-4-5 0,0-1 0,0-3 0,0-2 0,0-3 0,0-1 0,0 1 0,0-1 0,0-6 0,0-6 0,0-17 0,4-3 0,2-13 0,3 9 0,5-9 0,-4 14 0,4-8 0,-6 14 0,1 0 0,2 3 0,-2 6 0,3-3 0,-5 5 0,1 3 0,-1-3 0,0 6 0,1-3 0,-1 4 0,0 0 0,0 4 0,-3 9 0,-1 5 0,1 15 0,-3-5 0,4 5 0,-5-5 0,0-1 0,0-5 0,0 0 0,0-10 0,0 0 0,0-5 0,0 1 0,3-4 0,-2-4 0,2-12 0,-3-7 0,4-14 0,-3 5 0,8-11 0,-3 5 0,3-1 0,0 7 0,0 2 0,-1 12 0,1-6 0,-2 11 0,1 1 0,0 1 0,-1 6 0,1-2 0,-1 3 0,1 0 0,-1 0 0,1 0 0,-1 6 0,1 3 0,-4 12 0,4 2 0,-3 4 0,0 0 0,3 6 0,-2-4 0,3 4 0,0-6 0,0 1 0,0-6 0,0 4 0,-1-8 0,1 0 0,-1-3 0,0-6 0,0 2 0,-1-3 0,1-1 0,-1-2 0,1-2 0,-1-3 0,-3 0 0,0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4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24575,'0'19'0,"0"1"0,0 12 0,0 2 0,0 6 0,0 3 0,0 10 0,0-14 0,0 22 0,0-13 0,0 18 0,0-16 0,0 6 0,0-22 0,4 6 0,0-11 0,1-2 0,-2-13 0,-3 1 0,0-6 0,0-5 0,0-2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5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24575,'23'0'0,"-1"0"0,21 0 0,2 0 0,6 0 0,9 0 0,-13 0 0,10-4 0,-10-1 0,4-1 0,0-2 0,-17 1 0,-2 1 0,-6 0 0,-9 6 0,1 0 0,-12 0 0,0 0 0,-3-3 0,0 0 0,-3-1 0,0 2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6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399 226 24575,'0'-6'0,"0"-10"0,0 4 0,0-13 0,0 2 0,0-11 0,0 5 0,0 1 0,0 7 0,-6 7 0,2 2 0,-17 6 0,0 6 0,-15 4 0,6 0 0,-6 12 0,15 5 0,-9 10 0,10-2 0,-2 4 0,3-5 0,7 4 0,0 0 0,8-5 0,0 5 0,4-4 0,0 1 0,0 1 0,0-2 0,7 3 0,2 2 0,12 13 0,-7-14 0,8 30 0,-13-29 0,6 42 0,-10-36 0,4 23 0,-8-17 0,3-4 0,-4 8 0,0-15 0,0 0 0,-4-7 0,-3-4 0,-4-5 0,-4 0 0,5-5 0,-7-2 0,5 2 0,-5-5 0,-1 2 0,0-3 0,-1-3 0,1 0 0,0-4 0,3 0 0,4 0 0,5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6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24575,'14'0'0,"14"0"0,7 0 0,18 0 0,-13 0 0,29-9 0,-35 7 0,41-16 0,-38 15 0,15-6 0,-16 6 0,-8 2 0,-2-2 0,-11 3 0,2 0 0,-10 0 0,3 0 0,-4 0 0,0 0 0,-3 0 0,0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6 295 24575,'-3'-7'0,"0"-5"0,15-14 0,3-4 0,16-14 0,-10 16 0,9-13 0,-7 20 0,7-5 0,-6 8 0,2 5 0,-15 6 0,3 4 0,-5 3 0,-2 0 0,0 12 0,-4 6 0,-3 20 0,0-3 0,0 11 0,0-9 0,0 7 0,0-2 0,0-3 0,0-7 0,0-8 0,3-8 0,4-5 0,15-1 0,-2-6 0,20 0 0,-3-8 0,0-8 0,7-6 0,-12-12 0,7-2 0,-8-1 0,-2 2 0,-8 0 0,2 5 0,-9-6 0,1 8 0,-7-8 0,-1 9 0,-2 0 0,-2 1 0,-3 8 0,0 0 0,0 1 0,0 6 0,0 0 0,0 4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8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24575,'0'13'0,"0"12"0,0 7 0,0 18 0,0 6 0,0 9 0,0 3 0,0 2 0,0-2 0,0 11 0,0-10 0,0-8 0,0 2 0,0-21 0,0 8 0,4-7 0,-3-14 0,6-1 0,-7-10 0,3-8 0,-3-3 0,0-5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9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1 352 24575,'6'15'0,"-5"0"0,8-5 0,-2 7 0,-3-6 0,6 7 0,-9-8 0,5-1 0,-3-2 0,1-1 0,-2-6 0,-2-8 0,-4-22 0,-1-9 0,0-7 0,1-6 0,4 5 0,0-2 0,0-1 0,0 13 0,0 4 0,0 10 0,0 6 0,0 4 0,0 2 0,0 2 0,-3 6 0,0 0 0,0 3 0,0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0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24575,'1'0'0,"15"0"0,11 0 0,19 0 0,-12 0 0,18 0 0,-9 0 0,8 0 0,-9 0 0,-9 0 0,-3 0 0,-10 0 0,-2 0 0,-9 0 0,-3 0 0,-2 0 0,-2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1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24575,'2'5'0,"7"6"0,4 0 0,15 21 0,-11-18 0,25 28 0,-23-20 0,22 16 0,-13-3 0,4 6 0,2-4 0,-7 1 0,1-13 0,-10 0 0,-1-7 0,-6-4 0,-1-4 0,-1-1 0,-2-2 0,-1-4 0,-3 2 0,0-1 0,-3 2 0,0 0 0,0 7 0,-12 8 0,-3 12 0,-6-3 0,-12 27 0,5-15 0,-3 13 0,1-2 0,7-7 0,-1 5 0,2 2 0,5-13 0,3 1 0,3-13 0,3-1 0,1-8 0,3-5 0,1-5 0,3-3 0,-3-2 0,0-2 0,-1-2 0,2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2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24575,'0'6'0,"0"7"0,0 7 0,0 8 0,0 9 0,0 13 0,0 25 0,0-6 0,0 22 0,0-2 0,0 9 0,0-34 0,0-1 0,0 19 0,0-16 0,0-5 0,0-12 0,0 47 0,0-56 0,0 16 0,0-28 0,0-4 0,0-15 0,0-11 0,0-22 0,0 13 0,0-15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4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182 376 24575,'0'-29'0,"0"-1"0,0 12 0,0-4 0,0 5 0,0 5 0,0 0 0,0 4 0,0-3 0,-3 5 0,-1-1 0,-8 7 0,0 0 0,-4 0 0,4 0 0,-2 0 0,5 0 0,-7 7 0,11 2 0,-10 8 0,9 5 0,-6 0 0,2 6 0,2-6 0,-2 4 0,6-3 0,-5 4 0,8 1 0,-3-1 0,4 0 0,0 1 0,0-6 0,0 0 0,0-6 0,0 1 0,0-4 0,0-2 0,4-3 0,0-4 0,7-1 0,-2-3 0,6 0 0,-2 0 0,0 0 0,2-7 0,-1-7 0,-1-9 0,4-5 0,-6-4 0,2-3 0,-3-4 0,0 5 0,-1-4 0,1 9 0,-5 1 0,-1 6 0,-4 5 0,0 5 0,0 0 0,0 17 0,0 7 0,0 18 0,0-1 0,0 9 0,0-9 0,0 4 0,0-6 0,0-4 0,0-2 0,4-4 0,0-5 0,4 0 0,-1-8 0,1-1 0,-1-3 0,5 0 0,0 0 0,5-7 0,1-13 0,-4-4 0,4-14 0,-7 3 0,4-10 0,-5-3 0,0 0 0,1 2 0,-2 6 0,1 6 0,-1 6 0,-4 6 0,2 5 0,-6 5 0,6 3 0,-3 6 0,4 3 0,-1 0 0,0 3 0,1 10 0,1 6 0,0 14 0,1 1 0,0 6 0,0 5 0,0-3 0,0 3 0,0-5 0,-4-6 0,2-6 0,-7-7 0,6-8 0,-6 3 0,2-8 0,-3 4 0,0-14 0,0-14 0,0-7 0,0-22 0,0 3 0,0-12 0,0 0 0,0 6 0,0-4 0,4 17 0,-3-4 0,7 16 0,-4 2 0,5 4 0,-1 4 0,-1 1 0,5 4 0,-4 1 0,8 2 0,-3-2 0,3 6 0,1-3 0,-1 4 0,1 0 0,-5 0 0,4 0 0,-8 0 0,4 0 0,-5 0 0,1 4 0,-4 0 0,-1 0 0,-3-1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3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15 455 24575,'-8'41'0,"2"-24"0,6-44 0,0-21 0,9-17 0,-4 15 0,19-25 0,-9 27 0,9-13 0,-7 19 0,-8 3 0,4 15 0,-8 4 0,5 9 0,-4 9 0,0 2 0,0 0 0,0 0 0,0 0 0,1 10 0,0 7 0,1 14 0,-1-2 0,2 11 0,-2-8 0,2 12 0,0-1 0,-1-4 0,1 5 0,-1-16 0,0 5 0,-1-11 0,0-4 0,0-3 0,0-6 0,-4-3 0,0 0 0,-3-2 0,0-1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24575,'4'0'0,"1"-3"0,15-1 0,-2-3 0,4 3 0,0-3 0,1 6 0,-5-5 0,0 5 0,-5-2 0,-3 3 0,0 0 0,-7 0 0,0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4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24575,'-5'0'0,"-1"0"0,-10 0 0,3 0 0,-9 0 0,6 0 0,-13 0 0,13 3 0,-8 5 0,5 6 0,0 5 0,-5 10 0,8-2 0,-4 2 0,11 2 0,3-3 0,6 3 0,0 2 0,0-2 0,0-3 0,0-1 0,11-4 0,7 1 0,7-7 0,6 2 0,-8-10 0,8 2 0,-8-7 0,4 0 0,0-4 0,-4 0 0,0-4 0,-6-2 0,-3-5 0,-1-2 0,-2 2 0,-2 2 0,-3 2 0,0 1 0,-2-4 0,-1 6 0,-3-2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24575,'23'0'0,"4"0"0,35 0 0,2 0 0,9 0 0,9 0 0,-31-3 0,1 1 0,40 0 0,-36-6 0,-1 0 0,21 6 0,9-9 0,-19 11 0,6 0 0,-6 0 0,-14 0 0,-5 0 0,-14 0 0,-1 0 0,-9 0 0,-6 0 0,-7 0 0,0 0 0,-4 0 0,0 0 0,-3 0 0,0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24575,'4'0'0,"5"0"0,11 0 0,15 4 0,-9-3 0,18 10 0,-16-2 0,20 5 0,-13 1 0,7-6 0,-5 3 0,-13-5 0,6 4 0,-15-6 0,-1 4 0,-2-5 0,-5-1 0,0 3 0,-4-3 0,-13 4 0,-7 0 0,-12 4 0,-11 6 0,10 0 0,-15 7 0,16-3 0,-9 0 0,5-1 0,9-5 0,2-1 0,9-3 0,2-2 0,2-2 0,3-4 0,2 0 0,2-3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88 24575,'-6'0'0,"0"0"0,-8 0 0,6 0 0,-9-6 0,7 2 0,0-9 0,-2 3 0,8 1 0,1 2 0,9 5 0,13 2 0,1 0 0,17 0 0,-8 0 0,14 0 0,2 4 0,-4-3 0,8 7 0,-14-7 0,3 3 0,-10-4 0,-1 0 0,-4 0 0,-5 0 0,0 0 0,-8 0 0,3 0 0,-6 0 0,3 0 0,-4-3 0,0 0 0,0-3 0,-2-1 0,-1 1 0,-3 0 0,0 0 0,0 0 0,0 0 0,-3 3 0,0 0 0,-4 3 0,1 0 0,0 0 0,0 0 0,-4 0 0,2 7 0,-5 0 0,5 11 0,-6 5 0,1 6 0,-3 3 0,-1 7 0,-1 0 0,0 11 0,0-4 0,-1 4 0,1 1 0,4-5 0,-3-1 0,3-2 0,-3-4 0,3 1 0,-1-7 0,3-6 0,0-5 0,1-3 0,4-4 0,0-3 0,4-4 0,-3 1 0,5-3 0,-1 0 0,-1-2 0,-1 1 0,-2-1 0,0 2 0,0-3 0,0 0 0,0-3 0,0 0 0,10-3 0,10-1 0,12-4 0,12 0 0,-5 3 0,11 1 0,-10 4 0,4 0 0,-5 0 0,0 0 0,-5 0 0,-1 0 0,-8 3 0,-1 4 0,0 1 0,-4 5 0,4-5 0,-8 2 0,3-3 0,-5-1 0,1 1 0,1-4 0,-3 0 0,2-3 0,-2 0 0,-1 0 0,0 0 0,0 0 0,1-3 0,-1-4 0,-2-3 0,2-4 0,-3 3 0,1-2 0,-1 6 0,0 0 0,-3 2 0,3 1 0,-3-2 0,0 0 0,0 3 0,0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1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 24575,'-6'0'0,"6"0"0,8 0 0,7 0 0,18 0 0,1 0 0,1 0 0,1-4 0,-7 0 0,-1-1 0,4-2 0,-12 6 0,2-3 0,-12 1 0,0 3 0,-4-3 0,-3 3 0,0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2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296 105 24575,'0'-11'0,"-6"-2"0,-3-4 0,-5 2 0,-4-3 0,-1 7 0,-4 3 0,-4 1 0,3 6 0,-8-3 0,13 4 0,-4 0 0,9 0 0,0 3 0,7 8 0,-3 5 0,6 6 0,0 1 0,0 0 0,4-1 0,0 1 0,0 0 0,0-5 0,0 0 0,3-4 0,8-3 0,1-1 0,5-6 0,-3-1 0,0-3 0,0 0 0,0 0 0,-1 0 0,-2-3 0,-1-4 0,-4 0 0,0-3 0,1 4 0,-1-4 0,-2 3 0,2-2 0,-6 3 0,6 2 0,-3 2 0,3 2 0,-3 6 0,3 5 0,-2 8 0,4 8 0,0 7 0,1 5 0,0 5 0,0 7 0,-4-5 0,-1 4 0,-4-11 0,0-1 0,0-5 0,0-5 0,0 0 0,-7-6 0,-4-3 0,-5-1 0,-6-6 0,0-2 0,-2-5 0,-3-2 0,0-3 0,7 0 0,-7 0 0,12-3 0,-3-8 0,7-1 0,0-9 0,7 6 0,-2-3 0,5 0 0,-2 3 0,3-3 0,0 5 0,0-1 0,6 0 0,6-1 0,6 1 0,5-1 0,0-1 0,4 1 0,1 2 0,5-2 0,15 2 0,-12 0 0,7 1 0,-26 8 0,-7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206 318 24575,'0'-6'0,"0"0"0,0 0 0,0-3 0,0 2 0,0-3 0,0 4 0,-3 2 0,-3 2 0,-5 2 0,-3 0 0,-8 0 0,6 0 0,-6 0 0,8 6 0,-5 6 0,7 7 0,-12 11 0,17-10 0,-12 12 0,14-16 0,-3 10 0,5-7 0,3-1 0,0 0 0,0-5 0,0-3 0,6-3 0,6-5 0,2-2 0,8 0 0,-3 0 0,-1 0 0,0-3 0,-4-4 0,-3-3 0,2-4 0,-6 0 0,3 0 0,-6 0 0,-1 4 0,-3 0 0,0 4 0,0 7 0,3 4 0,1 7 0,3 2 0,0 0 0,-1-4 0,4 0 0,1-3 0,6 0 0,-2 0 0,3-3 0,-4-1 0,-1-3 0,1 0 0,0 0 0,0-10 0,-3 1 0,0-12 0,-4 2 0,1-9 0,0-5 0,1-7 0,0-5 0,-4 6 0,-1-4 0,-4 8 0,0-3 0,0 5 0,0 5 0,0 4 0,0 7 0,0 6 0,0 1 0,0 4 0,0 0 0,-3 2 0,0 1 0,-1 15 0,2 0 0,2 17 0,0-1 0,0 5 0,0 0 0,0 0 0,0 0 0,3-5 0,5 4 0,1-8 0,6 3 0,1-3 0,-1-5 0,4 0 0,-5-9 0,0 0 0,-1-3 0,1-3 0,0-1 0,0-3 0,-4 0 0,3 0 0,-3-3 0,5-8 0,-1-5 0,-2-7 0,2 1 0,-5-1 0,2 0 0,-4 4 0,-3 1 0,-1 5 0,-3-1 0,0 3 0,-2 4 0,-5 4 0,-4 3 0,-2 0 0,-2 11 0,0 1 0,3 15 0,-2-3 0,5 3 0,-2-4 0,7-1 0,1-3 0,3 3 0,0-11 0,0 6 0,0-6 0,0-1 0,6 0 0,5-3 0,8 0 0,8-3 0,-3 0 0,8-4 0,-4 0 0,1 0 0,-2 0 0,-4 0 0,-1 0 0,-3-6 0,-1 1 0,-8-5 0,3 6 0,-6-1 0,0 4 0,-4-2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4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24575,'29'0'0,"-2"0"0,22-4 0,-3 3 0,11-12 0,0 7 0,-15-7 0,12 3 0,-23 6 0,13 0 0,-20 0 0,-1 4 0,-13-6 0,0-1 0,-7 3 0,1-3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50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184 736 24575,'-7'0'0,"-4"0"0,-2 0 0,0 0 0,2 0 0,-6 0 0,8 0 0,-12 0 0,16 3 0,-10 5 0,13 10 0,-13-4 0,13 11 0,-13-6 0,13 8 0,-14-4 0,14 3 0,-5-3 0,7-1 0,0-1 0,0 1 0,0-4 0,0 3 0,0-8 0,3 2 0,2-6 0,7 3 0,0-4 0,5-4 0,-1 4 0,1-7 0,-1 2 0,1-3 0,0 0 0,-5 0 0,4 0 0,-8-3 0,8-5 0,-3-10 0,1-10 0,5-19 0,-7-3 0,5-18 0,-11-2 0,-1-9 0,-5-8 0,0 0 0,0 32 0,0-1 0,0-28 0,0 32 0,0 3 0,0-13 0,0 1 0,0 18 0,0 4 0,0 17 0,0 4 0,0 6 0,0 11 0,-4 11 0,3 13 0,-8 12 0,8 5 0,-3 5 0,4 3 0,0 5 0,0 8 0,0-5 0,0 5 0,0-1 0,0-4 0,0 5 0,4-8 0,7 1 0,1-6 0,8 4 0,0-10 0,2-1 0,2-2 0,-5-10 0,-1-1 0,5-1 0,-5-9 0,1 1 0,-4-4 0,-2-6 0,-1 3 0,0-8 0,-5-1 0,1-3 0,-4-3 0,-1 3 0,-3-4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5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1 24575,'-10'6'0,"-6"11"0,7 0 0,-21 27 0,13-11 0,-16 19 0,10-1 0,-3-5 0,6 10 0,-7-4 0,11 5 0,-3 7 0,10-6 0,3 6 0,2-14 0,4 19 0,0-19 0,0 31 0,0-20 0,0 17 0,0-12 0,10 11 0,6-10 0,16 14 0,1-9 0,8-2 0,0-4 0,-6-16 0,9 8 0,-5-13 0,1 4 0,3-6 0,-7-7 0,-2-9 0,-3 2 0,-4-16 0,-7 2 0,-3-8 0,-3 0 0,-3 0 0,-2-1 0,-3-2 0,1-2 0,-4-13 0,0 9 0,-3-9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6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24575,'0'5'0,"0"-3"0,0 31 0,0-9 0,0 16 0,0-3 0,0-3 0,0 6 0,0 3 0,0-13 0,0 12 0,0-21 0,0 7 0,0-15 0,0 1 0,0-3 0,0 1 0,0-4 0,0 1 0,0 1 0,0-3 0,0 2 0,0-3 0,0-2 0,0-2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8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15 324 24575,'0'4'0,"0"-2"0,0 13 0,0-5 0,0 4 0,0 0 0,0 0 0,0-4 0,0 0 0,0-4 0,0 0 0,0 3 0,0-2 0,6-1 0,-2-4 0,9-2 0,-2 0 0,2 0 0,1 0 0,0 0 0,0 0 0,4 0 0,-4 0 0,4 0 0,-4 0 0,0 0 0,-1 0 0,1-3 0,-3 0 0,2-4 0,-6 0 0,2 1 0,-3-1 0,1-2 0,0-2 0,0-7 0,-3-1 0,-1-8 0,1-1 0,-3-5 0,2-1 0,-3 1 0,0 5 0,0 1 0,0-1 0,0 8 0,0-2 0,0 4 0,0 7 0,0-6 0,0 9 0,-2-1 0,-5 2 0,0 1 0,-7 2 0,4 1 0,-4 3 0,0 0 0,0 0 0,1 0 0,-5 4 0,3 3 0,-9 13 0,8 0 0,-5 14 0,5-6 0,0 5 0,0-5 0,3 4 0,2-4 0,3 1 0,0-2 0,4-9 0,0 0 0,4-1 0,0-6 0,-2 1 0,1-8 0,-2-1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7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3 24575,'1'-2'0,"-2"4"0,-5 2 0,-4 6 0,2 8 0,-2-3 0,6 6 0,-2-6 0,5 7 0,-2-7 0,3 2 0,0 1 0,0 1 0,0-4 0,0 6 0,0-10 0,0 7 0,0-7 0,0 2 0,10-6 0,2 0 0,7 0 0,3-3 0,-4 3 0,5-3 0,0-1 0,-1-3 0,1 0 0,-4 0 0,2 0 0,-6-3 0,7-1 0,-7-10 0,3 2 0,-4-3 0,-3-2 0,-1 5 0,-2-6 0,-1 1 0,-3 2 0,-1-7 0,-3 7 0,0-7 0,0 8 0,0-8 0,0 7 0,0 1 0,-3 0 0,-4 7 0,-4-3 0,-2 3 0,-1 0 0,-4 3 0,3 1 0,-7 3 0,4 0 0,-15 0 0,7 0 0,-6 0 0,9 0 0,0 0 0,0 4 0,5 2 0,0 2 0,4 2 0,0-3 0,3 0 0,2-1 0,2 1 0,4-4 0,0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9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24575,'24'0'0,"2"0"0,7-3 0,0-2 0,5-3 0,1 3 0,1-3 0,-2 7 0,-5-2 0,-9 3 0,-1 0 0,-10 0 0,-6 0 0,-1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0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24575,'0'13'0,"0"2"0,0 13 0,0-5 0,0 9 0,0 2 0,0 0 0,3 0 0,-2-3 0,2-7 0,1 0 0,-4-7 0,3 1 0,-3-4 0,0 1 0,0-4 0,0-4 0,0 2 0,0-2 0,0-1 0,0 0 0,3 0 0,-2-3 0,1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24575,'59'43'0,"0"0"0,-12-4 0,-5-2 0,0 8 0,-15 8 0,-7-30 0,7 25 0,-5-17 0,3 8 0,-11-5 0,6 0 0,-7-1 0,0-1 0,2 1 0,-6-9 0,-1 12 0,-2-15 0,-5 21 0,2-12 0,-3 8 0,0-6 0,0-3 0,0 3 0,0-9 0,0 9 0,0-8 0,0 3 0,0 1 0,0-5 0,0 5 0,0-1 0,-3 1 0,-2 1 0,-3 2 0,-3-7 0,2 3 0,-2 0 0,3-3 0,-2-1 0,1-1 0,-1-7 0,3 6 0,-3-6 0,1 7 0,-1-8 0,-3 10 0,4-9 0,-3 2 0,5-4 0,0-6 0,1 2 0,-1-2 0,4-1 0,-3 0 0,6 0 0,-6-2 0,6 1 0,-6-4 0,6 4 0,-6-4 0,6 4 0,-5-5 0,4 6 0,-4-6 0,2 3 0,-3-3 0,2 0 0,1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3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0 24575,'-9'10'0,"-3"7"0,-8 13 0,1 8 0,-11 4 0,8 15 0,-8-9 0,17 9 0,-10-12 0,15 11 0,-9-3 0,3 11 0,7-7 0,-1 0 0,-1 1 0,7-12 0,-7 9 0,9-14 0,0 9 0,0-6 0,0 0 0,0 0 0,0-4 0,4-2 0,5 0 0,4-4 0,0 5 0,3-7 0,-3 6 0,4-4 0,-1 0 0,5-1 0,-8-9 0,13 15 0,-12-14 0,7 7 0,-6-13 0,0 3 0,-1-7 0,-3 6 0,2-6 0,-5-1 0,5-1 0,-6-6 0,3 3 0,-4-4 0,0 0 0,0 1 0,0-4 0,0 0 0,0-3 0,0 0 0,0 0 0,0 0 0,0 0 0,0 0 0,-2 0 0,-2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0 24575,'0'13'0,"0"-2"0,0 11 0,0-3 0,-4 3 0,0 1 0,-4 4 0,0-3 0,-3 3 0,3-5 0,-3-3 0,3 3 0,-2-11 0,2 10 0,-2-9 0,0 6 0,-1-8 0,-3 0 0,3-3 0,-2 3 0,3-6 0,-4 5 0,0-5 0,0 0 0,4 2 0,-3-6 0,2 3 0,-3-3 0,1 0 0,2 0 0,-2 0 0,6 0 0,-3 0 0,4-3 0,0 0 0,2-7 0,1 0 0,3-4 0,0 0 0,0 0 0,0-4 0,0 7 0,0-10 0,0 9 0,0-6 0,0 8 0,3-3 0,1 2 0,6-2 0,-3-1 0,6 0 0,-6 4 0,6 0 0,-2 3 0,-1 3 0,7-2 0,-6 5 0,6-2 0,-3 3 0,3 0 0,-2 0 0,3 0 0,-1 0 0,-2 6 0,3 2 0,-4 6 0,4 4 0,-6-3 0,10 5 0,-13-3 0,8-4 0,-6 4 0,3-7 0,-1 1 0,-2-1 0,2-3 0,-6-1 0,3 0 0,-4 1 0,0-1 0,0 0 0,0-2 0,0 1 0,0-2 0,0 0 0,0 2 0,-3-4 0,0 1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24575,'1'4'0,"12"-2"0,6-2 0,13 0 0,-4 0 0,0 0 0,3 0 0,-11 0 0,2 0 0,-8 0 0,0 0 0,-4 0 0,-3 0 0,-4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51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300 182 24575,'4'-12'0,"0"-3"0,-4 3 0,0-5 0,0 0 0,0-4 0,0 3 0,0-3 0,0 4 0,0 4 0,0 2 0,-3 6 0,-6 2 0,-3 3 0,-10 0 0,0 0 0,-1 0 0,-3 8 0,2 7 0,-6 16 0,-9 20 0,19-11 0,-12 20 0,20-18 0,0 5 0,-3 12 0,14-10 0,-4 12 0,5-7 0,0-6 0,0-2 0,0-7 0,4-5 0,6 4 0,4-9 0,4-1 0,0-6 0,4 0 0,1-7 0,1 7 0,2-8 0,-3-1 0,4 0 0,0-4 0,-4 0 0,3 0 0,-8-4 0,8-1 0,-8-4 0,3 0 0,-4 0 0,-1 0 0,-3 0 0,3-7 0,-8-3 0,5-11 0,-5-2 0,2-4 0,-5-1 0,-1 1 0,-4-1 0,0 1 0,0 4 0,0 2 0,0 8 0,-4 1 0,0 5 0,-4 2 0,1 2 0,-1 0 0,4-1 0,1-4 0,15 4 0,3-3 0,12 2 0,1-5 0,-1 5 0,-4-3 0,-2 7 0,1-2 0,-9 3 0,4 0 0,-10 0 0,1 0 0,-1 0 0,1 0 0,-4 3 0,-1 5 0,-3 9 0,0 6 0,0 4 0,0 0 0,0 0 0,0 1 0,0-6 0,0 0 0,0-6 0,0-3 0,0-2 0,0-3 0,-3-4 0,-2-1 0,-2-3 0,3 0 0,0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6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10 734 24575,'0'14'0,"0"-2"0,0-16 0,0-5 0,0-11 0,0-8 0,0-5 0,0-7 0,0 1 0,0-10 0,0 13 0,-4-13 0,3 9 0,-3-5 0,4 11 0,0-9 0,0 13 0,0-3 0,0 5 0,0 6 0,0 3 0,0 1 0,0 5 0,0 2 0,0-2 0,0 6 0,0-3 0,0 4 0,0-4 0,0 3 0,0-3 0,3 4 0,0 0 0,7-1 0,0 0 0,4 0 0,0 1 0,-1 2 0,1-2 0,4 5 0,-3-2 0,2 3 0,1 0 0,-7 0 0,6 0 0,-10 0 0,3 0 0,-4 0 0,1 6 0,-1 2 0,-2 5 0,-1 5 0,-3-3 0,0 7 0,0-8 0,-3 8 0,-4-7 0,-4 3 0,-8 0 0,4-3 0,-8 4 0,8-8 0,-3 3 0,5-6 0,2 1 0,-2-2 0,6-1 0,-3-2 0,4-1 0,0 0 0,5-3 0,5 0 0,10-4 0,0-3 0,8-1 0,-3 1 0,3-1 0,-3 1 0,3 3 0,-3 0 0,-1 4 0,0 0 0,-4 0 0,-4 0 0,0 0 0,-4 0 0,0 3 0,1 8 0,-3 0 0,-1 7 0,-3 0 0,0 0 0,0 1 0,0 3 0,0-8 0,-3 4 0,-4 0 0,-4-7 0,-4 6 0,1-9 0,-4 2 0,4-3 0,-8 1 0,3-4 0,0-1 0,1-3 0,4 0 0,4 0 0,0 0 0,4 0 0,0 0 0,2-3 0,1 0 0,3-7 0,0 3 0,0-6 0,0-1 0,0-5 0,0-14 0,0 18 0,0-5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8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24575,'5'-4'0,"2"2"0,10 8 0,12 13 0,1-1 0,15 12 0,-10-4 0,10 7 0,-1 10 0,0 1 0,-1 5 0,-4-1 0,-4 10 0,-6-3 0,-5 9 0,-13-12 0,1 4 0,-10 1 0,6-3 0,-7 8 0,3-10 0,-4 0 0,0-2 0,0 1 0,-4-11 0,-1 10 0,-4-11 0,-4 6 0,0-6 0,-4-1 0,-4-4 0,7 0 0,-6-5 0,12-5 0,-3-7 0,4-6 0,1-2 0,2-2 0,1-1 0,1-3 0,-2 0 0,-2-6 0,3 3 0,0-3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8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24575,'13'0'0,"-1"0"0,22 0 0,-6-4 0,-3 3 0,1-6 0,-7 6 0,0-2 0,2 3 0,-9 0 0,1 0 0,-10 0 0,0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24575,'13'0'0,"7"0"0,3 0 0,5 0 0,-1 0 0,-4 0 0,5 0 0,-6 0 0,-3 0 0,-5 0 0,-4 0 0,-1 0 0,-5 0 0,2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50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24575,'0'7'0,"-6"-1"0,1 16 0,-20 14 0,17-9 0,-18 17 0,13-15 0,-9 1 0,1-1 0,5-6 0,1 0 0,7-5 0,-5-3 0,2-2 0,3-6 0,-4 0 0,8-2 0,-6-1 0,4-1 0,-1 0 0,1-3 0,-4 0 0,3 0 0,-2 0 0,-1 0 0,3-3 0,-7-8 0,7 0 0,-4-11 0,7 3 0,-3-8 0,6 3 0,-3 1 0,4 1 0,0 7 0,0-3 0,0 1 0,0 2 0,0 0 0,3 2 0,4 3 0,3-1 0,8 4 0,-3 1 0,3 5 0,-5-2 0,5 3 0,-3 0 0,6 0 0,-2 4 0,0 3 0,3 8 0,-2 5 0,5 5 0,-5 3 0,4-3 0,-7 3 0,2-5 0,-8-4 0,0-2 0,-4-3 0,-1-3 0,1-2 0,-4-2 0,3-4 0,-6 0 0,3-3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5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67 768 24575,'-13'-50'0,"0"0"0,-9-45 0,12 37 0,5 2 0,1 11 0,4 2 0,0 8 0,0-3 0,0 5 0,0 1 0,0 3 0,0 6 0,0 1 0,3 3 0,1 1 0,4 0 0,-2 4 0,4 0 0,-2 1 0,5 2 0,-2-2 0,2 5 0,-2-5 0,6 8 0,-9-4 0,13 9 0,-9-3 0,5 3 0,-3 0 0,0 0 0,0 0 0,-4 3 0,3 3 0,-6 5 0,3 2 0,-3 5 0,-3-3 0,0 3 0,-4-5 0,0 5 0,0-3 0,0 3 0,-7-1 0,-6 3 0,-2-1 0,-4 0 0,1-5 0,3 0 0,1-3 0,1-1 0,6-4 0,-7 1 0,7-1 0,-2 1 0,2-1 0,1-3 0,0 0 0,8-3 0,6-7 0,6 3 0,8-7 0,-3 3 0,3 4 0,1-3 0,0 6 0,-1-2 0,-6 3 0,1 0 0,-7 0 0,0 0 0,0 3 0,-3 3 0,-1 5 0,-2 3 0,-1 3 0,-3-2 0,0 7 0,0-7 0,0 6 0,-6-6 0,1 3 0,-12-4 0,5-3 0,-5-1 0,3-3 0,-4 0 0,3-3 0,-7 0 0,4-4 0,-5 0 0,4 0 0,2 0 0,3 0 0,0 0 0,3-3 0,1-4 0,7-3 0,0-4 0,3 0 0,0 6 0,0 2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5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24575,'75'63'0,"1"0"0,-1 0 0,-5-2 0,-2-1 0,-24-12 0,-32-7 0,-7 9 0,3-6 0,-7 7 0,3-11 0,-4 15 0,0-9 0,0 12 0,0-12 0,-5 9 0,0-14 0,-9 15 0,5-15 0,-9 8 0,4-10 0,1 0 0,-3-1 0,6-5 0,-5 0 0,2 0 0,-3-4 0,-5 4 0,5-9 0,-5 4 0,7-9 0,-1-1 0,1-5 0,3 1 0,2-4 0,2 0 0,4-4 0,-3 1 0,3-4 0,-1 3 0,-1-6 0,2 3 0,-3-3 0,0 0 0,3-6 0,0 4 0,3-4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54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24575,'7'7'0,"-8"8"0,-4 6 0,-9 5 0,1 1 0,-7 3 0,2 3 0,-8 12 0,12-13 0,-4 15 0,6-12 0,-1 4 0,-1 3 0,6-3 0,-3 0 0,9-1 0,-6 0 0,8-4 0,0 9 0,0-13 0,0 12 0,0-13 0,0 14 0,0-13 0,0 12 0,0-13 0,0 9 0,0-5 0,0-5 0,0 4 0,0-8 0,4 7 0,0-3 0,4 0 0,0 4 0,7 6 0,-5-3 0,5 4 0,-4-12 0,-2 0 0,2-3 0,-3 3 0,-1-5 0,4 1 0,-3-1 0,3 1 0,-4-4 0,1 2 0,-1-2 0,3 0 0,-2-2 0,2-3 0,-3-3 0,0 2 0,-1-6 0,-2 2 0,1-3 0,-4 1 0,2-1 0,-3 0 0,0 0 0,2-2 0,-1 1 0,2-4 0,-3 1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7:00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1 100 24575,'14'0'0,"13"0"0,22 0 0,8 0 0,14 0 0,2 0 0,22-5-965,2-2 965,1-4 0,-17 0 0,-3 5 199,-6-3-199,-5 8 0,10-4 0,-24 5 0,8-4 0,-15 3 0,-1-4 0,-1 5 726,-5 0-726,0 0 40,5 0-40,-10 0 0,4 0 0,-5 0 0,0 0 0,-4 0 0,2 0 0,-7 0 0,3 0 0,-4 0 0,-1 0 0,-3 0 0,3 0 0,-7 0 0,2 0 0,-3 0 0,0 0 0,0 0 0,3-3 0,-5 2 0,9-2 0,-10 3 0,7 0 0,-4 0 0,-1 0 0,1 0 0,4 0 0,-3 0 0,2-3 0,1 2 0,-3-2 0,3 3 0,-5 0 0,5 0 0,-3-3 0,9 2 0,-9-5 0,5 5 0,-10-2 0,3 3 0,-6 0 0,3-3 0,-4 2 0,0-2 0,0 3 0,-2 0 0,-2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2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8 0,0 4 0,0 2 0,0 14 0,0-11 0,0 16 0,0-14 0,0 11 0,0 0 0,0-1 0,0 20 0,0-25 0,0 23 0,0-22 0,0 6 0,0 5 0,0-1 0,4-5 0,-3 6 0,3-2 0,0-3 0,-3-1 0,3-6 0,-4-6 0,0-1 0,0-3 0,3-2 0,-2-8 0,2 3 0,0-8 0,-2 8 0,2-7 0,-3 3 0,3-1 0,-2-2 0,3 3 0,-4-4 0,0-4 0,0 0 0,0-4 0,0 0 0,0 0 0,0 0 0,0-2 0,0-1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53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207 671 24575,'0'-7'0,"0"0"0,0-4 0,0-2 0,0-4 0,-4 5 0,-4 0 0,-5 7 0,-3 2 0,-1 3 0,0 0 0,0 0 0,-4 0 0,7 0 0,-7 12 0,8-2 0,-1 16 0,2-8 0,2 14 0,5-13 0,1 13 0,4-9 0,0-1 0,0-5 0,0-1 0,0-3 0,0-1 0,0 0 0,3-5 0,10-2 0,1-2 0,7-3 0,1 0 0,0-8 0,1-2 0,-1-12 0,1-2 0,-8 2 0,6-1 0,-12 6 0,4 0 0,-6 5 0,1 0 0,0 4 0,-1 4 0,-3-3 0,3 7 0,-3-4 0,3 11 0,1 2 0,0 7 0,0 1 0,0-1 0,0 1 0,1-1 0,3-3 0,1-1 0,-1-4 0,4 1 0,-3-5 0,-1 0 0,0-4 0,-1 0 0,-2 0 0,2 0 0,-3 0 0,-1-4 0,1-4 0,0-9 0,1-6 0,-4-16 0,4 3 0,-8-31 0,8 22 0,-8-22 0,3 12 0,1-7 0,-4-1 0,5 2 0,-2 8 0,-3 5 0,4 2 0,-5 12 0,0 1 0,0 10 0,0 6 0,0 5 0,0 4 0,0 13 0,-3 2 0,2 22 0,-3-5 0,4 14 0,0-4 0,0 6 0,0 0 0,0-1 0,0 1 0,0-1 0,0 1 0,4 0 0,2-1 0,4 1 0,3-6 0,-2 5 0,2-10 0,-3 3 0,-1-9 0,4 3 0,-4-8 0,4 3 0,-5-4 0,4-4 0,-3-2 0,6-2 0,-6-2 0,7-2 0,-4-2 0,1-3 0,2 0 0,-2 0 0,0 0 0,2 0 0,-2-4 0,0-4 0,3-10 0,-2-5 0,1-10 0,3-1 0,-3-30 0,1 18 0,-6-18 0,-5 30 0,-5-4 0,0 13 0,0-6 0,0 17 0,0-3 0,0 10 0,0-1 0,-4 4 0,0 0 0,-7 4 0,-2 0 0,-4 4 0,0 4 0,0 10 0,-1 10 0,3 1 0,1 4 0,5-1 0,-1-3 0,5 3 0,1-5 0,4 1 0,0-1 0,0 0 0,0-4 0,0-2 0,0-4 0,4 0 0,0-5 0,8 0 0,0-4 0,5 0 0,4 1 0,-3-1 0,8 1 0,-8-4 0,8-1 0,-3-4 0,10 0 0,-5 0 0,5 0 0,-5 0 0,-1 0 0,-4-4 0,-2 0 0,-4-5 0,-1 1 0,-3 3 0,-2-2 0,-3 3 0,-1 0 0,-3-3 0,-1 6 0,-3-2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28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24575,'0'-12'0,"0"-1"0,0-5 0,0-1 0,3 0 0,1 2 0,3 3 0,3 3 0,-5 1 0,3 4 0,-4 2 0,-1 6 0,0 6 0,-3 8 0,0 3 0,0 8 0,0-3 0,0 3 0,0 0 0,0-3 0,0 3 0,0-8 0,0 2 0,0-6 0,3 0 0,0-6 0,7-2 0,0-1 0,4-2 0,0-1 0,0-3 0,3 0 0,2 0 0,0 0 0,2 0 0,-6 0 0,7 0 0,-10-6 0,5 1 0,-7-5 0,1 4 0,2-1 0,-6 0 0,3-3 0,-1 3 0,-1-6 0,2 2 0,0 0 0,-2-6 0,5 5 0,-5-10 0,3 4 0,-4-1 0,0-3 0,0 7 0,0-3 0,-3 4 0,2 4 0,-5 0 0,2 4 0,-3 0 0,0 2 0,0 1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2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24575,'0'13'0,"0"18"0,0 0 0,0 24 0,0-9 0,0 18 0,0-5 0,0-7 0,0 16 0,0-23 0,0 30 0,0-27 0,0 15 0,0-17 0,0-1 0,0-12 0,0-5 0,0-6 0,0-3 0,0-5 0,3-1 0,-2-5 0,5 1 0,-5-3 0,4-2 0,-2-2 0,0-2 0,0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2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24575,'19'0'0,"1"0"0,3 0 0,10 0 0,-8 0 0,7 0 0,-9 0 0,-1 0 0,-3 0 0,-4 0 0,-2 0 0,-4 0 0,1 0 0,-1 0 0,-3 0 0,-2 0 0,-1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24575,'-4'2'0,"4"1"0,7 7 0,4 0 0,2 4 0,5 0 0,1 1 0,8 1 0,-2 3 0,8 3 0,-3-1 0,1 9 0,3-7 0,-4 3 0,0-5 0,-3-6 0,-9 0 0,4-1 0,-7-3 0,-1 3 0,-1-6 0,-5 1 0,5-2 0,-6-1 0,2 1 0,-2-1 0,-1 0 0,0 1 0,0-1 0,0 0 0,-2 0 0,1-3 0,-4 2 0,2-2 0,-3 7 0,0 4 0,-4 1 0,-8 12 0,-1-6 0,-12 8 0,0 0 0,-2 5 0,-8 3 0,3 3 0,-5 1 0,2-4 0,2 4 0,-3-1 0,9-7 0,0 5 0,2-7 0,8-2 0,0-5 0,6-6 0,5-8 0,-1 0 0,4-4 0,0 0 0,3 1 0,-3-4 0,2-5 0,-2 0 0,3-3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2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1 586 24575,'0'6'0,"0"0"0,0 0 0,0 0 0,0 0 0,0 0 0,0 0 0,0 0 0,0 0 0,0 0 0,0 0 0,0-8 0,0-17 0,3-6 0,2-24 0,4 14 0,11-41 0,-5 35 0,11-35 0,-8 30 0,1-6 0,-1 2 0,-1 10 0,-3 2 0,0 9 0,-5 6 0,1 5 0,-3 8 0,0 0 0,-1 4 0,0 2 0,0 1 0,0 3 0,-3 10 0,0 3 0,0 10 0,-2 4 0,2 1 0,-3 5 0,0 0 0,4 0 0,-3-5 0,6-1 0,-6-5 0,5 1 0,-1 0 0,-1-1 0,2-3 0,-2-1 0,0-5 0,2-2 0,-2 6 0,-1-6 0,4 7 0,-3-4 0,-1-1 0,4 1 0,-7 0 0,3-4 0,-3 0 0,3-4 0,-2 0 0,2 1 0,-3-4 0,0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2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84 24575,'-6'-7'0,"8"1"0,12-1 0,2 5 0,6-8 0,0 5 0,3-3 0,3 0 0,4 0 0,-8 0 0,3 4 0,0 0 0,-7 1 0,-1 3 0,-6-3 0,-6 3 0,3 0 0,-4 0 0,-3 0 0,0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3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24 24575,'3'-2'0,"0"-2"0,-3-2 0,0 0 0,-3 3 0,-4 0 0,0 3 0,-10 0 0,6 0 0,-11 0 0,3 3 0,-4 5 0,7 7 0,-6 5 0,10 3 0,-8 1 0,8-1 0,1-1 0,7 1 0,-3 4 0,6-3 0,-3 3 0,4-4 0,0-5 0,0 4 0,0-3 0,0-1 0,3 0 0,1-4 0,3 0 0,0-1 0,3-2 0,-3-1 0,6-3 0,1-1 0,1 1 0,3-2 0,0-2 0,0-3 0,1 0 0,-1 0 0,0 0 0,-4 0 0,4-3 0,-4-1 0,0-3 0,-4 0 0,0 0 0,-4 1 0,0 2 0,0-1 0,1 1 0,-4-2 0,3-4 0,-2 0 0,0 2 0,-1 2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5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 24575,'-3'3'0,"14"0"0,17-3 0,11 0 0,6 0 0,5 0 0,-4 0 0,23 0 0,-14 0 0,16-4 0,-7 3 0,-16-4 0,19 5 0,-25 0 0,21 0 0,-18 0 0,11 0 0,-10 0 0,5 0 0,-12 0 0,-1 0 0,-13 0 0,5 0 0,-14 0 0,10 0 0,-7 0 0,0 0 0,-2 0 0,-6 0 0,2 0 0,-6 0 0,2 0 0,-3 0 0,1 0 0,-1 0 0,0 0 0,0 0 0,1 0 0,-1 0 0,0 0 0,0 0 0,0 0 0,0 0 0,0 0 0,4 0 0,-3 0 0,3 0 0,-4 0 0,0 0 0,0 0 0,0 0 0,0 0 0,0 0 0,-3 0 0,0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6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24575,'-4'2'0,"8"5"0,7 0 0,8 4 0,0-4 0,2 4 0,-2-3 0,4 6 0,-1-6 0,1 7 0,0-7 0,-5 6 0,0-9 0,-4 7 0,0-8 0,-4 6 0,0-3 0,-4-1 0,0 0 0,0 0 0,1 0 0,-1 1 0,-3-1 0,0 0 0,-3 0 0,0 0 0,0 4 0,-6 0 0,-2 4 0,-6-3 0,0 6 0,-4-5 0,2 10 0,-7-2 0,7-1 0,-3 3 0,1-6 0,6 1 0,-5-2 0,6-2 0,0 1 0,2-4 0,2 0 0,1-4 0,2 0 0,-1 1 0,4-1 0,-5 0 0,5-3 0,-1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0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24575,'13'0'0,"7"0"0,10 0 0,-1 0 0,13 0 0,-7-8 0,10 6 0,-1-6 0,1 8 0,-6-4 0,0 3 0,-11-3 0,-1 4 0,-9 0 0,-3 0 0,-9 0 0,-3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51:5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0 293 24575,'5'1'0,"12"-8"0,4-6 0,16-6 0,-12-4 0,15-3 0,-3-6 0,5 10 0,1-8 0,-14 15 0,4-6 0,-10 9 0,-1-1 0,0 4 0,-6-3 0,1 3 0,-4 1 0,-2 4 0,-3-3 0,-1 6 0,1-6 0,-1 6 0,0-2 0,-3 3 0,-1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1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24575,'0'9'0,"0"1"0,0 8 0,0 0 0,0 1 0,0-1 0,0-1 0,0 2 0,0 4 0,0 4 0,0-7 0,0 6 0,0-7 0,0 4 0,0-1 0,0 1 0,0 4 0,0-3 0,0 8 0,0-12 0,0 11 0,0-12 0,0 9 0,0-6 0,3-3 0,-2 3 0,5-7 0,-6 2 0,6-6 0,-5-2 0,2-3 0,-1 1 0,-1-1 0,2 0 0,-3-2 0,0-2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1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24575,'2'3'0,"2"-1"0,9-2 0,2 0 0,8 0 0,4 0 0,2 0 0,-1 0 0,4 0 0,-8 0 0,8 0 0,-9 0 0,9 0 0,-12 0 0,11 0 0,-15 0 0,10 0 0,-11 0 0,-1 0 0,-1 0 0,-2 0 0,-1 0 0,0 0 0,-4 0 0,0 0 0,-3 0 0,0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3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24575,'0'16'0,"0"7"0,0-3 0,0 23 0,0-1 0,0 16 0,0-16 0,0 11 0,0-11 0,0 10 0,0-1 0,0-7 0,0 1 0,0-1 0,0 6 0,0-9 0,0 8 0,0 9 0,0-19 0,0 28 0,0-25 0,0 10 0,0-2 0,0-5 0,0-6 0,0-1 0,0-5 0,0-4 0,0-2 0,4-4 0,-1-5 0,5 0 0,-5-8 0,3 0 0,-5-4 0,4 0 0,-4 1 0,2-4 0,-3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1 24575,'-6'0'0,"-3"0"0,-1 0 0,0 0 0,-3 0 0,6 3 0,-6 0 0,6 4 0,-6-1 0,2 4 0,1 1 0,0-1 0,-1 7 0,4-9 0,-3 9 0,3-3 0,-3 1 0,5 6 0,-5-2 0,3 0 0,2 2 0,-5 3 0,9-1 0,-2 1 0,3-3 0,0-2 0,0 0 0,0-1 0,0-5 0,0 1 0,0-3 0,0 2 0,0-3 0,0 0 0,3 3 0,4-5 0,3 2 0,4-4 0,4 2 0,11-1 0,-4-3 0,12 0 0,-13-4 0,3 0 0,-4 0 0,-4 0 0,-2 0 0,-3 0 0,0-4 0,0 1 0,-4-4 0,0-3 0,-3-1 0,3-3 0,-2-3 0,2-2 0,-3-4 0,1 0 0,0-4 0,-4 3 0,0-3 0,-4 4 0,0 0 0,0 1 0,0-1 0,0 4 0,0 1 0,0 5 0,-3 2 0,-1-2 0,-6 6 0,-3-3 0,-2 6 0,-1-2 0,2 5 0,0-2 0,0 3 0,0-3 0,4 2 0,-4-2 0,4 3 0,0 0 0,-3 0 0,5 0 0,-1 0 0,-1 0 0,6 0 0,-2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6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24575,'16'0'0,"3"0"0,0 0 0,3 0 0,1 0 0,-1 0 0,1 0 0,0 0 0,-5 0 0,0 0 0,-7 0 0,-2 0 0,0 0 0,2 0 0,-1 0 0,0 0 0,-4 0 0,0 0 0,0 0 0,1 0 0,-1 0 0,-3 0 0,0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6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24575,'0'6'0,"0"0"0,0 0 0,0 4 0,0 0 0,0 0 0,0 7 0,0-5 0,0 5 0,0 1 0,0 6 0,0-1 0,0 5 0,0-1 0,0 1 0,0 5 0,0 0 0,0 0 0,0 0 0,0 5 0,3-4 0,2 10 0,3-10 0,1 4 0,0 0 0,-1-3 0,0-2 0,0-1 0,-4-12 0,3 6 0,-3-11 0,0 3 0,-1-5 0,1 4 0,-4-6 0,3 1 0,-3-5 0,0-1 0,0-3 0,0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7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24575,'9'0'0,"6"0"0,16 0 0,2 0 0,0 0 0,0 0 0,0 0 0,0 0 0,-5 0 0,4 0 0,-8 0 0,8 0 0,-8 0 0,-1 0 0,-1 0 0,-7 0 0,6 0 0,-9 0 0,5 0 0,-10 0 0,2 0 0,-3 0 0,-2 0 0,-2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8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24575,'0'6'0,"0"4"0,0 9 0,0 3 0,0 1 0,0 1 0,0 3 0,0 0 0,0-3 0,3 3 0,-2-8 0,6 7 0,-3-6 0,1 3 0,-2-8 0,-3-2 0,0-6 0,3 2 0,-3-2 0,3-1 0,-3-3 0,0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24575,'6'0'0,"12"0"0,-2 0 0,16 0 0,-3 0 0,-1 0 0,4 0 0,-8 0 0,-1 0 0,-1 0 0,-11 0 0,6 0 0,-6 0 0,-1 0 0,-1 0 0,-3 0 0,-2 0 0,-2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0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24575,'0'6'0,"3"-1"0,8 13 0,1-4 0,10 5 0,-6 0 0,7 1 0,11 4 0,-11-8 0,15 10 0,-19-11 0,5 9 0,5-3 0,-8 0 0,8 3 0,-10-8 0,0 2 0,-1-3 0,-4-1 0,-1-4 0,-2 0 0,-2-4 0,-2 1 0,-1-1 0,0 0 0,0 0 0,-2 0 0,-2 0 0,-2 0 0,0 3 0,-11 7 0,-4 9 0,-11 9 0,1-2 0,-10 25 0,8-27 0,-7 27 0,7-16 0,0 6 0,4 3 0,1-6 0,4 1 0,4-5 0,2-7 0,4-6 0,1-8 0,2-2 0,2-6 0,3-2 0,-3-2 0,3-1 0,-6-3 0,6 0 0,-3-3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17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20 261 24575,'0'89'0,"0"-1"0,0-10 0,0-13 0,0-26 0,0-5 0,0-5 0,0-6 0,0-7 0,0-8 0,0 3 0,0-10 0,0-14 0,0-6 0,0-12 0,0 3 0,0-5 0,0-1 0,-9-6 0,7-6 0,-7 5 0,9 0 0,0 3 0,0 9 0,0-4 0,0 6 0,0 4 0,0-4 0,0 10 0,0-5 0,0 6 0,0-1 0,0 0 0,0 4 0,0-2 0,0 6 0,0-2 0,0 3 0,0 0 0,0-3 0,0 2 0,0-3 0,0 5 0,0-1 0,4 4 0,-4-3 0,7 3 0,-3 0 0,4-3 0,-1 3 0,1-1 0,-1 2 0,1 3 0,-1 0 0,5 0 0,-4 0 0,8 0 0,-8 0 0,4 0 0,-5 0 0,1 0 0,0 0 0,-1 3 0,0 1 0,2 13 0,-1-3 0,1 12 0,-5-9 0,0 9 0,-4-8 0,0 8 0,0-3 0,0 7 0,0-2 0,-3-3 0,-6-4 0,-4-4 0,-3-4 0,2 3 0,-1-7 0,2 6 0,0-6 0,-3 3 0,7-4 0,-2 0 0,3-1 0,1-3 0,-1 0 0,4-1 0,-3-2 0,6 2 0,-2-3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2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83 24575,'3'-5'0,"0"3"0,-3 11 0,0 5 0,0 5 0,0 0 0,0 2 0,-3-2 0,-5 4 0,3-4 0,-2 2 0,4-2 0,2 0 0,-2-1 0,0-5 0,2 1 0,-2-3 0,3-2 0,0-3 0,0 0 0,0 0 0,0 0 0,-6 0 0,5 0 0,-5 1 0,6-1 0,0 0 0,-3-3 0,3-5 0,-3-6 0,3-13 0,0-3 0,4-20 0,4 13 0,6-17 0,-2 13 0,4-4 0,-6 1 0,1 9 0,-3 6 0,-1 5 0,0 4 0,0 3 0,-3 2 0,1 5 0,-2 2 0,3 2 0,0 3 0,0 0 0,1 11 0,-1-3 0,2 11 0,-1-4 0,1 5 0,-1 4 0,1-3 0,0 8 0,0-8 0,0 3 0,-1-4 0,1-5 0,-1 0 0,-3-4 0,-1-4 0,-3 0 0,2-4 0,-1 0 0,2 1 0,-3-1 0,0 0 0,3 0 0,-3 0 0,3 1 0,-3-1 0,0 0 0,0-3 0,0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24575,'16'0'0,"-2"0"0,7 0 0,-2 0 0,8-4 0,-3 3 0,3-6 0,-4 6 0,-4-2 0,2 3 0,-12 0 0,1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12 24575,'0'-6'0,"-3"3"0,-3 0 0,-5 3 0,-3 0 0,1 0 0,-1 0 0,0 0 0,-4 4 0,2 6 0,2 2 0,-4 3 0,9 2 0,-5-5 0,10 6 0,-3-4 0,4-4 0,-1 3 0,1-2 0,3 3 0,0-1 0,0-2 0,0 2 0,0-3 0,0 1 0,0 2 0,0-6 0,3 2 0,0-3 0,7 1 0,0 0 0,8 0 0,-3 0 0,11-3 0,-6-1 0,7-3 0,-4 0 0,0 0 0,-1 0 0,1 0 0,0 0 0,-5 0 0,0 0 0,-7 0 0,2 0 0,-6-3 0,2 2 0,-2-4 0,-1 4 0,0-5 0,0 6 0,0-6 0,-2 6 0,-2-3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4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24575,'10'-4'0,"7"2"0,16 2 0,7 0 0,16 0 0,10 0 0,20 0 0,11 0-633,-42 0 0,2 0 633,4 0 0,1 0 0,0-3 0,0 1 0,4 1 0,-1 0 0,26-8 0,-22 5 0,-4 1 0,-2-7-197,-8 6 0,-1 1 197,6-6 0,5 4 0,-2-1 0,-6-3 0,-5 8 1239,-2-3-1239,-11 0 421,5 3-421,-10-2 0,4 3 0,-10 0 0,0 0 0,-10-3 0,0 2 0,-7-2 0,-2 3 0,-3 0 0,1 0 0,-4-3 0,0 3 0,-3-3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 24575,'-6'-8'0,"9"3"0,6 5 0,10 0 0,8 0 0,7 4 0,-9 0 0,16 8 0,-15-3 0,12 3 0,-9 0 0,3-3 0,-9 2 0,5 0 0,-10-6 0,0 5 0,-7-7 0,2 4 0,-6-1 0,2-2 0,-3 2 0,-2-3 0,-1 3 0,-3 4 0,-4 0 0,-2 4 0,-9 0 0,-4 1 0,-5 4 0,0 1 0,-5 6 0,3-1 0,-9 2 0,9-3 0,-4 2 0,6-2 0,0-3 0,4-2 0,2-5 0,4 0 0,4-4 0,0 0 0,4-4 0,2 0 0,-1 1 0,4-6 0,-2-9 0,3 2 0,0-4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24575,'0'16'0,"0"-3"0,0 9 0,0-3 0,0-1 0,0 4 0,0-7 0,0 2 0,0 1 0,0-3 0,0 2 0,3 1 0,-2-3 0,5 6 0,-5-6 0,3 7 0,-4-7 0,3 6 0,-2-9 0,2 5 0,-3-7 0,3 0 0,-2 0 0,1-4 0,-2 0 0,0 0 0,0 1 0,0-1 0,0 0 0,0 0 0,0 0 0,-2-5 0,1-2 0,-1-5 0,-1-1 0,2-2 0,-5-2 0,6-6 0,-7 2 0,7-7 0,-4 7 0,1-7 0,2 8 0,-2-8 0,0 7 0,2-7 0,-2 8 0,0-4 0,2 4 0,-2 3 0,0-2 0,2 6 0,-2-3 0,3 1 0,0 2 0,0-3 0,0 4 0,0 0 0,0 0 0,0 0 0,0 2 0,0 2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5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0 24575,'-9'20'0,"-3"-7"0,7 12 0,-8-8 0,4 10 0,-3-4 0,-2 4 0,5-3 0,-6 3 0,2 5 0,1-7 0,0 7 0,8-9 0,-3 0 0,0-5 0,2 8 0,-4-10 0,8 10 0,-2-2 0,3-5 0,0 8 0,-4-4 0,4 1 0,-4 3 0,4-5 0,0 1 0,0 0 0,0 4 0,0-3 0,0 3 0,0-5 0,0 1 0,0 0 0,0-1 0,0-3 0,0 2 0,0-2 0,3 0 0,4 2 0,1-2 0,6 0 0,-6 2 0,5-6 0,-2 3 0,4-1 0,-4-2 0,3 7 0,-3-8 0,3 8 0,0-7 0,1 7 0,-1-8 0,-2 8 0,1-7 0,-5 2 0,1-6 0,1 2 0,-2-3 0,1 0 0,-2 0 0,-1-4 0,0 0 0,0 1 0,0-1 0,1 0 0,-1 0 0,3 0 0,-2-2 0,2 1 0,-3-4 0,0 2 0,0-3 0,-2 3 0,1-3 0,-4 3 0,1-3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7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73 24575,'-8'17'0,"2"0"0,6-7 0,0 0 0,0-1 0,0-2 0,0 3 0,0-4 0,-5-3 0,1 3 0,-4-3 0,-2 4 0,2 2 0,-5-1 0,3 2 0,-1-4 0,2 1 0,-1-1 0,3 1 0,-3-4 0,4 3 0,0-5 0,-1 1 0,1-2 0,0 0 0,-1 0 0,1 0 0,3-6 0,-3-2 0,5-9 0,-2 2 0,3-7 0,0 3 0,0-3 0,0-1 0,0 4 0,0-2 0,0 9 0,0-4 0,0 8 0,0-1 0,0 2 0,3 1 0,0 3 0,3-3 0,0 5 0,0-1 0,1 2 0,-1 0 0,0 0 0,0 0 0,0 0 0,1 0 0,-1 0 0,0 2 0,0 2 0,0 2 0,4 1 0,0 2 0,1-1 0,2 4 0,-3-1 0,4 3 0,0-1 0,0 1 0,-1-3 0,-2 2 0,2-2 0,-2-1 0,-1 0 0,3 0 0,-6-3 0,3 2 0,-4-2 0,0-1 0,0 0 0,0-2 0,1 1 0,-4-4 0,0 2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 24575,'0'12'0,"-7"5"0,5-2 0,-11 6 0,8-2 0,-6 4 0,0-1 0,3-3 0,-3-1 0,4-5 0,3-2 0,-2 2 0,5-6 0,-2 2 0,3-3 0,0-2 0,0-2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7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18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24575,'7'-9'0,"0"2"0,1 7 0,-1 0 0,0 0 0,0 0 0,0 0 0,0 0 0,1 0 0,0 7 0,-4 3 0,4 11 0,-7-3 0,7 8 0,-7 2 0,7 1 0,-7-1 0,3 4 0,0-13 0,-4 12 0,8-13 0,-7 8 0,2-12 0,-3 6 0,0-7 0,0 3 0,0-4 0,0-1 0,0-3 0,0-7 0,0-11 0,0-8 0,0-9 0,0-1 0,0-5 0,0 4 0,0-4 0,0 6 0,0 4 0,0 2 0,4 4 0,1 0 0,3 5 0,0 0 0,-1 4 0,0 1 0,1 3 0,4 0 0,-4 4 0,4 0 0,-1 0 0,-2 0 0,2 0 0,-3 0 0,-4 0 0,-1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62 506 24575,'0'5'0,"0"1"0,0 0 0,0 0 0,0 1 0,0-1 0,0 0 0,0 0 0,0 0 0,0 1 0,0-1 0,0 0 0,0 0 0,0 0 0,-3-7 0,-1-8 0,-2-5 0,-2-12 0,0 6 0,0-12 0,0 4 0,4 0 0,-4-4 0,7 8 0,-2-3 0,3 4 0,0 0 0,0 0 0,0 4 0,0 2 0,0 3 0,0-4 0,0 3 0,0-3 0,0 1 0,0 2 0,0-3 0,0 8 0,0-4 0,0 7 0,0-2 0,3 2 0,-3 1 0,6 0 0,-6 0 0,6-1 0,-3 4 0,1-3 0,1 3 0,-1-4 0,2 1 0,0 3 0,1-3 0,-1 2 0,3-2 0,2 2 0,-1 1 0,3 0 0,-3 2 0,1-2 0,2 3 0,-6 0 0,2 0 0,-2 0 0,-1 0 0,0 3 0,0 0 0,-2 7 0,1 0 0,-4 8 0,2-3 0,-3 6 0,0-6 0,0 7 0,0-8 0,-6 4 0,1-4 0,-8 0 0,6-4 0,-6 0 0,2-3 0,-2-1 0,-1 1 0,0 0 0,0-3 0,4 2 0,0-5 0,4 1 0,-1-2 0,1 0 0,2-2 0,2-2 0,5-5 0,7-2 0,2 0 0,6-3 0,-4 7 0,-1-3 0,1 3 0,-3 3 0,1 1 0,-4 0 0,4 2 0,-4-2 0,4 3 0,-4 0 0,1 0 0,-3 0 0,1 0 0,-1 0 0,0 0 0,0 0 0,0 3 0,-2 0 0,1 3 0,-4 0 0,2 1 0,-3-1 0,0 0 0,0 0 0,0 0 0,0 0 0,0 1 0,0-1 0,0 0 0,0 0 0,0 1 0,-3-1 0,-1 0 0,-2 4 0,-4-3 0,3 3 0,-6-4 0,2 1 0,-3 0 0,0 0 0,4-1 0,-3 1 0,2-3 0,1-1 0,-3-3 0,6 2 0,-3-1 0,4 2 0,0-3 0,2 0 0,2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2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24575,'3'-3'0,"4"0"0,3 3 0,3 0 0,5 0 0,1 0 0,3 0 0,-3 0 0,7 8 0,-10-3 0,10 9 0,-7-2 0,4 3 0,-5-4 0,0 3 0,1 1 0,-4 0 0,3 4 0,-7-1 0,3-3 0,-6 6 0,2-6 0,0 3 0,-2 0 0,2-4 0,-3 4 0,0-4 0,0 3 0,-3-2 0,3 3 0,-7-4 0,6-1 0,-5 5 0,2-3 0,-3-1 0,0-1 0,0-2 0,0 2 0,0 1 0,3 0 0,-2 0 0,2 0 0,-3 3 0,0-2 0,0 7 0,0-4 0,0 5 0,0 0 0,0 4 0,0-3 0,0 3 0,0-4 0,0-1 0,-3 1 0,2-1 0,-5-3 0,1 3 0,-2-4 0,0 1 0,-4 3 0,2-3 0,-2 3 0,0 1 0,3 0 0,-7 4 0,6-4 0,-5 5 0,5-6 0,-5 7 0,6-9 0,-3 4 0,8-10 0,-4 0 0,4-4 0,-4 3 0,0-3 0,0 4 0,0 0 0,1-4 0,-1 3 0,0-2 0,0-1 0,1 0 0,-1-4 0,4 0 0,-3 0 0,6 1 0,-6-1 0,3 0 0,-1 0 0,-1-3 0,4 2 0,-4-4 0,2 1 0,0-2 0,0 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2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18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24575,'-4'0'0,"2"12"0,2 9 0,0 29 0,0-2 0,0 15 0,0 0 0,0 3 0,0 18 0,0-8 0,0 15 0,9-18 0,-7 12 0,16-11 0,-15-8 0,10 3 0,-7-16 0,-1 11 0,-1-13 0,-4 0 0,4-16 0,-3 1 0,2-16 0,-3 3 0,0-13 0,0 0 0,3-4 0,-3 0 0,3 0 0,0-2 0,-3-2 0,3-2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19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24575,'-6'0'0,"4"0"0,-18 3 0,8 8 0,-5 1 0,-4 15 0,9-7 0,-13 18 0,12-13 0,-4 12 0,2-9 0,6 5 0,-3-5 0,4-1 0,4-4 0,1-4 0,3-2 0,0-3 0,0-4 0,0 3 0,0-6 0,0 3 0,6-4 0,2 1 0,5 0 0,5 0 0,-3-3 0,7-1 0,-8-3 0,8 0 0,-7 0 0,6 0 0,-2 0 0,4 0 0,-1 0 0,1 0 0,-4 0 0,2 0 0,-2 0 0,0-6 0,-1 1 0,-5-8 0,2-1 0,-1-1 0,0-3 0,-3 4 0,-1-4 0,-3 4 0,0-8 0,0 7 0,-3-7 0,-1 4 0,-3-1 0,0 1 0,0 5 0,0-1 0,0 0 0,0 3 0,-3-2 0,-6 3 0,1 0 0,-8 3 0,5 1 0,-3 5 0,-3-5 0,2 5 0,-3-5 0,0 5 0,3-2 0,-6-1 0,6 4 0,-3-4 0,8 4 0,0-3 0,4 3 0,2-3 0,2 3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23 24575,'-5'-3'0,"15"0"0,2 3 0,19 0 0,-2 0 0,0 0 0,8-4 0,-9 3 0,0-6 0,-1 6 0,-4-2 0,-8 3 0,2 0 0,-10 0 0,2 0 0,-3 0 0,1 0 0,-4 2 0,0 2 0,-3-1 0,0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0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24575,'0'6'0,"0"8"0,0-3 0,0 10 0,0-2 0,0 8 0,0-3 0,0 7 0,0-2 0,0-1 0,0 4 0,0 1 0,0 6 0,0 6 0,0-6 0,0-1 0,0 0 0,3-4 0,2 4 0,-1-5 0,4 0 0,-5-9 0,5 3 0,-1-9 0,-2 1 0,-2-5 0,-3-4 0,0-4 0,0 0 0,0-2 0,0-1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1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24575,'2'3'0,"2"0"0,13-3 0,2 0 0,8 0 0,-3 0 0,8 0 0,-9 0 0,9 0 0,-12 0 0,6-4 0,-11 3 0,3-2 0,-8 3 0,0 0 0,-4 0 0,0 0 0,0 0 0,-2 0 0,-2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2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24575,'17'0'0,"-4"0"0,12 0 0,-6 0 0,4 0 0,-5 0 0,0-3 0,-4 3 0,-4-4 0,0 2 0,-4-2 0,0 1 0,-3 0 0,0 3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3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 24575,'-3'-2'0,"0"4"0,3 2 0,3 7 0,8 3 0,2 4 0,8-2 0,4 7 0,-1-6 0,20 9 0,-21-10 0,24 6 0,-25-3 0,15-1 0,-8 2 0,0-4 0,-1 4 0,-9-4 0,3-4 0,-7 1 0,3-9 0,-5 6 0,-2-3 0,2 0 0,-6-1 0,2 0 0,-3-2 0,1-2 0,-1-2 0,-3 3 0,0 0 0,-3 3 0,0 8 0,-4 1 0,-4 12 0,-5 1 0,-15 24 0,4-9 0,-12 22 0,14-24 0,-1 14 0,1-9 0,2 5 0,-3 5 0,5-10 0,4-1 0,1-7 0,5-10 0,1-5 0,3-5 0,-2-8 0,5 0 0,-2-4 0,0-3 0,-3 0 0,2-3 0,-2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2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1 531 24575,'0'7'0,"0"0"0,0 1 0,0-1 0,0 1 0,0 4 0,0-4 0,0 4 0,0 4 0,0 1 0,0 4 0,0-1 0,0-8 0,3-1 0,5-3 0,1-1 0,2 1 0,1 0 0,-4-4 0,8 0 0,-8-4 0,8 0 0,-7 0 0,6 0 0,-6 0 0,2 0 0,-3 0 0,-1 0 0,1 0 0,0-8 0,0-1 0,0-8 0,0 1 0,-3-6 0,2 4 0,-6-8 0,3 3 0,-4-4 0,0-1 0,0 1 0,0-1 0,0 1 0,0 4 0,0-3 0,0 8 0,-3 1 0,-1 5 0,-8 4 0,3 4 0,-6 0 0,2 4 0,0 0 0,-3 0 0,8 0 0,-8 4 0,7 0 0,-3 8 0,4 0 0,4 5 0,-4 0 0,7-1 0,-3-3 0,4-2 0,0 1 0,0 0 0,0 0 0,0-1 0,4-7 0,0-1 0,7-3 0,-2 0 0,7 0 0,-8 0 0,8 0 0,-4 0 0,5 0 0,-1 0 0,1 0 0,0 0 0,4-4 0,-3-4 0,8-2 0,-3-7 0,-1 7 0,5-7 0,-10 4 0,10-6 0,-10 2 0,1 4 0,-3-3 0,-6 4 0,3-5 0,-3 0 0,-1-4 0,-3-2 0,-1-4 0,0-1 0,-3 1 0,3-1 0,-4 1 0,0 4 0,4-3 0,-3 8 0,3 1 0,-4 1 0,0 7 0,0-2 0,0 3 0,0 1 0,0 5 0,0 12 0,0 14 0,0 10 0,0 6 0,0 6 0,0-5 0,0 11 0,0-4 0,0-1 0,0-1 0,0-6 0,0 0 0,0-6 0,0-1 0,0-11 0,0 0 0,0-10 0,0 0 0,0-5 0,0 1 0,0-7 0,0-6 0,0-7 0,0-5 0,0-5 0,0 5 0,4-5 0,0 5 0,1 1 0,2-1 0,-2 0 0,3 4 0,0 2 0,-1 3 0,1 1 0,-1-1 0,1 0 0,-1 1 0,1 2 0,3-2 0,-2 6 0,3-2 0,-5-1 0,1 3 0,-1-2 0,1 3 0,-1 0 0,1 0 0,-1 0 0,1 0 0,-1 3 0,1 2 0,0 6 0,-4-2 0,0 6 0,-4-2 0,0 4 0,0-5 0,0 4 0,0-4 0,0 1 0,0-2 0,0-3 0,0-1 0,0 1 0,-4 3 0,0-2 0,-4 3 0,-4-5 0,-4 5 0,-2-3 0,2 2 0,5-3 0,3-4 0,0 3 0,1-6 0,-1 2 0,-3-3 0,2 0 0,-2 0 0,3 0 0,0 0 0,1 0 0,-5 0 0,4 0 0,-4 0 0,5 0 0,0 0 0,-1 0 0,5-7 0,-4-3 0,6 1 0,-3 1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4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0 370 24575,'0'10'0,"0"-1"0,0-2 0,0-1 0,0 0 0,0 0 0,0 0 0,0-8 0,0-3 0,0-21 0,0 0 0,0-12 0,8 0 0,3-7 0,2 4 0,4-3 0,-4 11 0,-1 5 0,-1 5 0,-1 5 0,-2 4 0,2 4 0,-4 0 0,1 4 0,-1-1 0,0 4 0,0 0 0,0 3 0,0 0 0,0 0 0,0 0 0,-3 3 0,3 8 0,-1 4 0,2 7 0,1 1 0,-1 0 0,1-1 0,-1 1 0,1 4 0,0-3 0,-1 3 0,4-8 0,-3 2 0,5-6 0,-5 3 0,2-8 0,-4 0 0,0-4 0,1 0 0,-4 1 0,0-1 0,0-3 0,-3 0 0,3-3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24575,'0'-12'0,"0"0"0,0 2 0,3 0 0,8 3 0,0-3 0,11 2 0,-4-2 0,10-2 0,-5 7 0,4-6 0,1 10 0,-5-5 0,4 5 0,-4-3 0,-4 4 0,-2 0 0,-6-6 0,-1 5 0,-1-5 0,-4 6 0,1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5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7 24575,'1'-3'0,"-2"0"0,-5 3 0,0 0 0,-4 0 0,1 0 0,-2 0 0,-1 0 0,2 0 0,-4 0 0,4 0 0,-3 6 0,3 2 0,-1 9 0,1-2 0,2 7 0,1-4 0,-1 1 0,4-1 0,1-5 0,3 5 0,0-6 0,0 4 0,0-5 0,0-1 0,0 3 0,0-6 0,3 3 0,4-4 0,3 1 0,4 0 0,0-3 0,0-1 0,3-3 0,-2 0 0,7 0 0,-7 0 0,6 0 0,-6 0 0,3 0 0,-4 0 0,-1 0 0,-2 0 0,2 0 0,-6 0 0,2 0 0,-2 0 0,-1 0 0,0-3 0,-3 2 0,0-2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6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33 24575,'-2'-3'0,"-9"0"0,-4 3 0,-8 0 0,4 0 0,1 0 0,5 3 0,-5-2 0,-1 6 0,-4-3 0,1 3 0,-1 1 0,0-4 0,4-1 0,2 0 0,3-2 0,3 2 0,2-3 0,5 3 0,2 0 0,7 0 0,11 0 0,8-3 0,20 0 0,2 0 0,18 0 0,8 0 0,16 0 0,1 0 0,-39 0 0,0 0-836,47 0 836,-43 0 0,2 0 0,0-2 0,1-1 0,4-3 0,1-1 0,-2 1 0,1-1 0,0-2 0,0 0 0,-3 5 0,-1 1 0,34-2-379,0 0 379,-24 4 0,11-9 0,-13 9 0,-7-3 0,-8 4 0,-10 0 819,-2 0-819,-5 0 396,-5 0-396,-5 0 0,-6 0 0,-3 0 0,-3 0 0,-2 0 0,-3 0 0,1 0 0,-4 0 0,0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7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 24575,'-3'-7'0,"5"1"0,14 9 0,3 1 0,4 4 0,-1-1 0,11 1 0,-4 4 0,9-2 0,-5 1 0,0 1 0,0-3 0,-5 3 0,-1-4 0,-8-1 0,-2 0 0,-6-3 0,-5 2 0,0-6 0,-3 3 0,1 0 0,-2 0 0,-2 3 0,-2 1 0,-5 2 0,-18 8 0,3 2 0,-16 8 0,-4 5 0,8-5 0,-12 6 0,15-3 0,0-3 0,1 2 0,10-5 0,1-4 0,5-3 0,3-6 0,4-2 0,2-2 0,4-1 0,-5-3 0,6 3 0,-3-8 0,3 2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1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17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0 24575,'0'9'0,"-3"2"0,-1 2 0,-4 10 0,1-3 0,-5 7 0,-5 5 0,0 3 0,-1 9 0,2-9 0,3 6 0,-8-6 0,6 15 0,-5-5 0,5 5 0,6-6 0,-4 7 0,8-6 0,-4 6 0,0-12 0,4 4 0,2-9 0,3 9 0,0-9 0,0 9 0,0-3 0,0-1 0,0 4 0,0-4 0,0 5 0,0 1 0,3-6 0,6-1 0,0-5 0,6 0 0,-6-5 0,6-1 0,-3-4 0,-1-1 0,3 1 0,-2-4 0,2 2 0,1-2 0,-1 0 0,1-2 0,-1-3 0,-4 0 0,3 0 0,-5-1 0,5 1 0,-5 0 0,1-4 0,1 3 0,-3-2 0,6-1 0,-5 3 0,2-5 0,-4 4 0,1-4 0,-1 1 0,0-3 0,3 3 0,2-1 0,-2 1 0,1-3 0,-4 0 0,0 0 0,4 1 0,-3-1 0,3 4 0,-4-3 0,4 3 0,-3-4 0,3 1 0,-4-1 0,0 0 0,0 1 0,0-4 0,-2 0 0,-2-3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24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0 24575,'-6'16'0,"1"-5"0,-10 14 0,11-8 0,-15 11 0,13-1 0,-10 3 0,4 3 0,3-5 0,-6-1 0,3 1 0,0-5 0,-6 1 0,9-6 0,-5-4 0,4 0 0,-1-3 0,0-2 0,-2 1 0,3-2 0,-4-2 0,4 0 0,0-2 0,0 2 0,0-2 0,-4-1 0,3-3 0,2 0 0,-1 0 0,3 0 0,-3 0 0,4 0 0,-1 0 0,1 0 0,0 0 0,0-6 0,2 2 0,1-8 0,3-3 0,0 0 0,0-2 0,0 3 0,0-4 0,0 3 0,0-3 0,0 8 0,3 0 0,0 4 0,4 0 0,-1 2 0,0 1 0,0 3 0,4 0 0,0 0 0,1 0 0,2 0 0,-3 0 0,4 0 0,0 3 0,0 8 0,0 1 0,1 10 0,4-3 0,-3 4 0,3-3 0,0 2 0,-4-7 0,7 5 0,-7-6 0,3 0 0,0 0 0,-4 0 0,4-2 0,-4-2 0,0-1 0,0-1 0,-1 5 0,1-5 0,-4 1 0,3-2 0,-6-1 0,3 1 0,-4-1 0,0-2 0,1-2 0,-1-2 0,-3 0 0,0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26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37 642 24575,'0'-21'0,"-8"-8"0,6-5 0,-11-15 0,9 13 0,-2-13 0,3 4 0,3-2 0,0-3 0,0 5 0,0 6 0,0 1 0,0 5 0,0 9 0,0-2 0,0 11 0,0 0 0,0 6 0,0 2 0,0 1 0,0 0 0,2 0 0,2 2 0,2-1 0,4 4 0,0-2 0,4 3 0,0 0 0,0 0 0,-1 0 0,-2 0 0,2 0 0,-6 0 0,2 0 0,-3 0 0,4 0 0,-3 0 0,3 0 0,-4 0 0,0 0 0,0 3 0,-2 0 0,1 3 0,-4 4 0,2-3 0,-3 6 0,0-3 0,0 4 0,0 10 0,0-8 0,-7 12 0,2-13 0,-6 2 0,5-6 0,-1 2 0,1-6 0,2 2 0,-2-2 0,3-1 0,-4 0 0,1 0 0,0 0 0,-1 1 0,1-1 0,0-3 0,0 0 0,3-6 0,3 3 0,7-6 0,0 5 0,3-5 0,-4 6 0,3-3 0,-2 3 0,6 0 0,-6 0 0,6 0 0,-6 0 0,6 0 0,-6 0 0,6 3 0,-6 0 0,3 4 0,-4-1 0,0 0 0,1 1 0,-4-1 0,3-3 0,-6 3 0,3-3 0,-3 3 0,0 1 0,0-1 0,0 0 0,0 0 0,0 1 0,0-1 0,0 0 0,0 0 0,0 0 0,0 1 0,-3-1 0,0-3 0,0 2 0,-3-4 0,3 5 0,-4-3 0,1 0 0,3 2 0,-3-4 0,3 5 0,-3-6 0,2 6 0,-1-5 0,-2 1 0,0 1 0,-3-2 0,0 2 0,0-3 0,-1 0 0,-2 0 0,6 0 0,-3 0 0,4 0 0,0 0 0,-1 0 0,1 0 0,0 0 0,0 0 0,0 0 0,2 0 0,2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28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24575,'-7'2'0,"1"2"0,6 5 0,3 1 0,4 4 0,3 0 0,5 4 0,-1 0 0,7 11 0,-1-5 0,7 11 0,-6-6 0,4 7 0,-3 2 0,0-3 0,0 9 0,-5-10 0,4 9 0,-7-9 0,6 4 0,-11 0 0,7-4 0,-7 4 0,3-10 0,-4 4 0,-1-8 0,1 7 0,0-7 0,-3 3 0,2 11 0,-7-12 0,4 15 0,-4-17 0,0 8 0,0-9 0,0 9 0,0-8 0,0 7 0,0-7 0,0 8 0,0-9 0,0 9 0,-3-8 0,-2 3 0,-2-4 0,-1-1 0,1-3 0,0-1 0,-1-1 0,1-2 0,0 3 0,0-4 0,0-4 0,4 3 0,-3-6 0,5 3 0,-5-1 0,6-2 0,-6 3 0,5-4 0,-5 4 0,5-3 0,-5 2 0,6-3 0,-6 4 0,5-3 0,-5 3 0,5-4 0,-1 0 0,2 0 0,0 0 0,-3 1 0,2-1 0,-2-3 0,3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0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 16 24575,'-6'-9'0,"-3"2"0,-3 7 0,-8 8 0,5 6 0,-6 5 0,6 7 0,-2 2 0,7 1 0,-4 4 0,9-6 0,-4 1 0,8-1 0,-3 6 0,4-9 0,0 3 0,0-11 0,0 6 0,0-5 0,0 5 0,0-5 0,4-1 0,4-7 0,10 7 0,4-10 0,11 3 0,-4-1 0,4-3 0,-6 0 0,1-1 0,-1-4 0,-4 0 0,-2 0 0,-4 0 0,-1 0 0,-3 0 0,2 0 0,-6 0 0,3 0 0,-5-7 0,1-3 0,1-11 0,0-2 0,0-10 0,1-1 0,-5-6 0,0-6 0,-5 5 0,0-5 0,0 6 0,0 10 0,0-2 0,-8 15 0,-1-5 0,-8 9 0,1 1 0,-1 7 0,0 1 0,-7 4 0,5 0 0,-1 0 0,4 0 0,8 0 0,-4 0 0,8 0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21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24575,'4'-4'0,"-1"1"0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29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24575,'5'2'0,"10"10"0,0 0 0,5 7 0,13 6 0,-12-11 0,24 21 0,-22-17 0,19 13 0,-18-2 0,14 2 0,-10 5 0,8 5 0,-7 11 0,-3-17 0,1 17 0,-14-16 0,12 10 0,-10-1 0,6-2 0,-8-4 0,0 5 0,0 6 0,-3-4 0,4 5 0,-6-7 0,-3 1 0,3 0 0,-7-1 0,7 0 0,-7-4 0,3 3 0,-4-9 0,0 9 0,0-9 0,0 5 0,0-6 0,-4 0 0,0 0 0,-8 0 0,-1-1 0,-3 1 0,-1-1 0,1-3 0,1-2 0,0-5 0,-7 11 0,8-8 0,-6 4 0,8-8 0,-2-6 0,0 2 0,4-6 0,0 2 0,3-6 0,1 2 0,-1-2 0,4-1 0,-3-3 0,3 0 0,-1-3 0,2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0 24575,'-9'6'0,"-7"11"0,7 4 0,-9 7 0,0 5 0,-1-3 0,-12 20 0,14-23 0,-10 26 0,6-25 0,1 21 0,-5-12 0,10 7 0,-2-9 0,1 3 0,6-5 0,-2 0 0,4 0 0,0 0 0,-1 5 0,1-4 0,3 4 0,1 0 0,4-4 0,0 5 0,0-1 0,0-4 0,0 9 0,0-9 0,0 4 0,0-5 0,0 5 0,0-3 0,4 8 0,1-9 0,7 9 0,-2-3 0,6-1 0,-6 4 0,6-8 0,-7 3 0,6-6 0,-2 1 0,4 0 0,-2-5 0,2 4 0,-2-8 0,0 3 0,0-5 0,4 1 0,-3 0 0,3-4 0,0 4 0,-4-4 0,9 5 0,-9-5 0,4 3 0,-1-6 0,-3 1 0,0-2 0,-2-5 0,-6 0 0,6 0 0,-6-3 0,3 2 0,-1-3 0,-2-2 0,1-1 0,-1-3 0,-1 0 0,-3 0 0,0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7 161 24575,'-4'0'0,"2"4"0,2 6 0,0 3 0,0 1 0,0 0 0,0 0 0,0-1 0,0 1 0,0 0 0,0-4 0,0 3 0,0-6 0,10 7 0,-2-10 0,14 6 0,-3-9 0,3 6 0,1-6 0,4 2 0,-7-3 0,6 0 0,-11 0 0,8-11 0,-8 2 0,4-14 0,-5 8 0,-3-6 0,-1 6 0,-2-3 0,-1 0 0,-3 3 0,2-3 0,-5 8 0,2-3 0,-3 2 0,0-2 0,0-1 0,-3 0 0,-4 0 0,-1 3 0,-5-2 0,3 3 0,-4-1 0,0-2 0,0 5 0,0-2 0,4 4 0,-3 2 0,2 1 0,1 3 0,-3 0 0,2 0 0,-3 0 0,4 0 0,-3 0 0,5 6 0,-5 2 0,6 6 0,-3-1 0,3-2 0,0 2 0,3-6 0,1 6 0,3-6 0,0 0 0,0-5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2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24575,'0'10'0,"0"0"0,0 15 0,0 3 0,0 0 0,0 0 0,0 0 0,0-1 0,0-7 0,0 2 0,0-8 0,3 4 0,-2-7 0,2 2 0,-3-7 0,0-2 0,0-2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3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24575,'0'2'0,"0"7"0,0 8 0,0 15 0,0-7 0,0 12 0,0 3 0,0-5 0,0 9 0,0-16 0,0 4 0,0-12 0,0 6 0,0-14 0,0 4 0,0-9 0,0 3 0,0-7 0,0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69 24575,'-12'9'0,"2"2"0,0 6 0,3-2 0,3 3 0,-3-4 0,7-4 0,-4 3 0,4-6 0,0 3 0,0-4 0,0 0 0,0 0 0,0 0 0,3-2 0,1 1 0,9-4 0,-1 5 0,9 1 0,-6 1 0,7 3 0,-7-7 0,6 3 0,-2-7 0,0 7 0,-2-6 0,1 2 0,-3-3 0,3 0 0,-1 0 0,-2 0 0,3-6 0,-4-2 0,-1-6 0,1 0 0,-4 4 0,0-3 0,-3 2 0,-3-3 0,-1 0 0,-3-3 0,0 2 0,0-7 0,0 7 0,0-3 0,0 4 0,0 0 0,0 1 0,0 2 0,-3-2 0,-4 6 0,-1 0 0,-5 0 0,3 7 0,-4-3 0,-4 3 0,3 0 0,-7 0 0,4 0 0,-1 3 0,-13 11 0,14 2 0,-14 7 0,16-1 0,1-7 0,4 3 0,5-8 0,2-3 0,1-4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6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24575,'0'-14'0,"0"11"0,0 19 0,0 10 0,0 9 0,0-2 0,0-1 0,7 1 0,8 11 0,1-17 0,16 21 0,-11-25 0,15 13 0,-5-10 0,-2-8 0,0 1 0,3-14 0,-7 2 0,18-7 0,-3 0 0,1 0 0,8-4 0,-4-10 0,13-6 0,1-10 0,0 6 0,-3-4 0,-5 4 0,7-1 0,0 6 0,-7 2 0,5 6 0,-9 2 0,3 5 0,-6 4 0,21 0 0,-16 0 0,16 0 0,-26 0 0,4 8 0,-7 5 0,-2 5 0,0 7 0,-9-4 0,5 5 0,-10-2 0,4 0 0,-11-1 0,5 1 0,-7-6 0,1 4 0,-2-3 0,-3-1 0,0-4 0,-3-1 0,1-6 0,-4 3 0,2-4 0,-3-5 0,0-5 0,0-3 0,0-6 0,0 3 0,6-4 0,2 0 0,9-1 0,2 1 0,0-1 0,3 0 0,-4 1 0,10-2 0,-5 4 0,5-3 0,-1 6 0,6-3 0,1 4 0,4 3 0,0 1 0,-3 4 0,8 0 0,-4 0 0,1 0 0,-2 0 0,-5 0 0,0 0 0,0 0 0,0 4 0,10 4 0,-8 1 0,8 3 0,-10-1 0,0-1 0,0 1 0,0-2 0,0-1 0,5 0 0,-4 1 0,4-1 0,0 1 0,-3-1 0,8 1 0,-9-5 0,9 4 0,-8-7 0,8 7 0,-9-7 0,9 7 0,-3-3 0,16 0 0,-13 2 0,24-6 0,-25 3 0,15-4 0,-6 0 0,0 0 0,27 0 0,-27 0 0,18-4 0,-35-9 0,5-1 0,-6-7 0,-4 1 0,-2 4 0,-3-4 0,-2 5 0,-3 0 0,-1 1 0,-5 3 0,-2-2 0,-1 5 0,-3-5 0,-1 6 0,-2 0 0,-2 5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7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24575,'27'59'0,"2"-2"0,8-20 0,0 6 0,7 11 0,-2 8 0,2-14 0,12 32 0,-26-51 0,17 42 0,-22-47 0,-1 15 0,4-14 0,-16-9 0,6-2 0,-11-7 0,3-1 0,-7-2 0,0-2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7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7 24575,'-3'-3'0,"-3"0"0,-5 13 0,-8 4 0,-3 18 0,-4 4 0,-1 14 0,-6 4 0,2 4 0,-4 7 0,8-20 0,-1 9 0,1-13 0,1-4 0,7 2 0,-4-15 0,17-8 0,-8-2 0,13-8 0,-4-2 0,4-4 0,-2-7 0,10-7 0,-5 5 0,4-1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8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24575,'17'0'0,"0"0"0,6 0 0,-1 0 0,1 0 0,0 0 0,-5 0 0,0 0 0,0-3 0,-6-8 0,-1 5 0,-8-4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22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31 280 24575,'0'8'0,"0"-4"0,-5 27 0,4-6 0,-8 15 0,4-1 0,-1-5 0,2 5 0,4-10 0,0 3 0,0-4 0,0 5 0,0-9 0,0 3 0,0-15 0,0 4 0,0-8 0,3 8 0,2-11 0,7 6 0,0-6 0,5-1 0,0 0 0,-1-4 0,1 0 0,4 0 0,-3 0 0,3-4 0,1-5 0,2-16 0,0 1 0,1-16 0,-5-1 0,1-6 0,-5-1 0,0-11 0,-6 9 0,1-11 0,-5 7 0,-1 1 0,-5 5 0,0 2 0,0 11 0,0 2 0,0 11 0,-4 0 0,-4 9 0,-1 1 0,-7 8 0,4 0 0,-5 4 0,0 0 0,0 0 0,1 0 0,3 0 0,-3 0 0,4 8 0,-5 8 0,3 8 0,2 1 0,3-4 0,1-4 0,0-4 0,3-5 0,2-5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0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74 24575,'0'-13'0,"0"4"0,0-8 0,-3 9 0,0-6 0,-7 10 0,3-1 0,-10 4 0,9-2 0,-13 3 0,13 0 0,-13 0 0,9 0 0,-6 6 0,3 11 0,4 2 0,-1 9 0,4-1 0,0 1 0,4 1 0,0 2 0,4-11 0,0 7 0,0-13 0,0 1 0,0-6 0,3-2 0,8-1 0,0-2 0,7-1 0,-1-3 0,2 0 0,0-6 0,-2-2 0,-2-9 0,-1 2 0,-3-3 0,-1 4 0,-3 0 0,-1 4 0,1 0 0,-1 0 0,1 3 0,-4-2 0,0 3 0,-1 3 0,-1-3 0,4 6 0,-4 0 0,5 15 0,-5 6 0,6 12 0,-2 5 0,4 7 0,0 1 0,0 10 0,0-10 0,0 3 0,0-4 0,0-6 0,-5-5 0,0-7 0,-4-8 0,0-2 0,0-6 0,0 2 0,0-6 0,0 2 0,-6-5 0,-2-2 0,-6-2 0,-3 0 0,2 0 0,-7 0 0,7 0 0,-2 0 0,3-6 0,0-1 0,3-7 0,1 0 0,3 0 0,0 4 0,4 0 0,0 4 0,3-7 0,0 2 0,0-2 0,0-1 0,3 4 0,8-5 0,1-3 0,10 6 0,-3-6 0,8 6 0,-3-4 0,3 4 0,-8 1 0,3 4 0,-8 0 0,4 3 0,-8-2 0,3 5 0,-8-2 0,1 3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2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219 432 24575,'3'-3'0,"0"-3"0,-3-5 0,0 1 0,0-3 0,0-2 0,-3 4 0,-4-6 0,0 6 0,-3 4 0,0-6 0,0 12 0,-4-6 0,0 4 0,0 3 0,4-3 0,-3 3 0,2 0 0,-3 0 0,0 3 0,1 3 0,-2 9 0,4 4 0,0 8 0,3-3 0,0 3 0,4 0 0,0-3 0,4 3 0,0-8 0,0-1 0,0-8 0,3 0 0,4-4 0,3-2 0,8-1 0,-3-3 0,6 0 0,-6 0 0,7-7 0,-8-1 0,1-6 0,-1-4 0,-7 3 0,4-3 0,-4 5 0,0-1 0,-1 3 0,-2 2 0,-1 2 0,0 1 0,-3 0 0,6 2 0,-3 1 0,3 3 0,0 0 0,0 0 0,0 3 0,0 1 0,4 5 0,-3-2 0,6 3 0,-3-3 0,1-1 0,2 1 0,-6-4 0,6 1 0,-6-4 0,5 0 0,-4 0 0,1 0 0,-3-3 0,4-4 0,-3 0 0,3-6 0,-3-2 0,-3 0 0,-1-3 0,-3 1 0,0-2 0,0-9 0,0 0 0,0-5 0,0-5 0,0 4 0,0-4 0,0 10 0,0 0 0,0 6 0,0-1 0,0 4 0,0 1 0,0 8 0,0 0 0,0 4 0,0 8 0,0 7 0,0 18 0,0 14 0,0-1 0,0 10 0,0-11 0,0 6 0,0-6 0,4-1 0,0-5 0,4-5 0,0 0 0,-1-10 0,0 0 0,0-4 0,0-4 0,0 0 0,-1-4 0,0 0 0,0 1 0,4-4 0,0 0 0,4-3 0,0 0 0,4 0 0,-4 0 0,8 0 0,-7 0 0,3-3 0,-5-4 0,2-8 0,-4 0 0,-1-6 0,-2 2 0,-1-4 0,-3 0 0,0 4 0,-4 2 0,0 6 0,0-2 0,-3 6 0,-4 0 0,-3 4 0,0 3 0,-4 0 0,4 0 0,-4 0 0,0 7 0,3 4 0,-3 8 0,6 4 0,0-1 0,5 1 0,3-5 0,0 4 0,0-8 0,0 8 0,0-7 0,0 2 0,3-6 0,7-1 0,6-3 0,6 0 0,1 1 0,0-4 0,-1 0 0,5-4 0,-3 0 0,4-4 0,-6 0 0,-3-7 0,3 3 0,-8-5 0,4 5 0,-7-2 0,2 3 0,-6 1 0,2-1 0,-3 4 0,-2 0 0,-1 3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24575,'5'0'0,"5"-3"0,7 2 0,20-15 0,-4 4 0,3-2 0,18-4 0,-30 13 0,30-9 0,-24 9 0,13 1 0,-13-2 0,-2 4 0,-1-5 0,-15 4 0,6 3 0,-8-3 0,0 3 0,-2 0 0,-2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24575,'13'0'0,"2"0"0,12 0 0,-3 0 0,3 0 0,1 0 0,-5 0 0,4 0 0,-8 0 0,3 0 0,-4 0 0,-2 0 0,0 0 0,-11 0 0,1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24575,'13'0'0,"7"0"0,0 0 0,11 0 0,-7 0 0,9 0 0,0 0 0,-5 0 0,4 0 0,-12 0 0,6 0 0,-11 0 0,3 0 0,-8 0 0,-3 0 0,-5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 24575,'-6'9'0,"-11"7"0,-1 15 0,-6-6 0,4 7 0,4-12 0,-14 15 0,13-12 0,-8 10 0,6-8 0,2 2 0,-2-7 0,7-2 0,-1-5 0,9-2 0,-8-2 0,7-2 0,-2-1 0,-2 1 0,8-1 0,-11-2 0,4-1 0,-2-3 0,1 0 0,3 0 0,-1-11 0,4 3 0,-4-10 0,6 0 0,-2 3 0,0-6 0,2 6 0,-2-3 0,3 4 0,0 0 0,0 4 0,0 0 0,0 4 0,0 0 0,2 2 0,2-1 0,2 4 0,0-2 0,0 3 0,4 0 0,0 0 0,8 0 0,-4 0 0,4 0 0,0 0 0,1 4 0,3 0 0,1 7 0,-1 0 0,1 1 0,-1 2 0,1-2 0,-4 3 0,3 0 0,-4-1 0,1-3 0,-1 3 0,-5-6 0,1 2 0,-4-4 0,0 1 0,-4-1 0,0 0 0,0-2 0,-2-4 0,-2-1 0,-2-1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8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134 822 24575,'-6'-16'0,"-1"-3"0,-5-16 0,-2-1 0,0-9 0,-8-10 0,15 18 0,-12-31 0,14 26 0,-4-15 0,4 12 0,-3 1 0,7 0 0,-3 4 0,4 3 0,0 4 0,0 4 0,0 2 0,0 9 0,0 0 0,0 4 0,3 0 0,4 3 0,3-2 0,4 5 0,0 1 0,0 1 0,3 5 0,-2-2 0,3 3 0,-4 0 0,-1 0 0,1 0 0,-3 0 0,-2 0 0,0 0 0,-5 7 0,2 0 0,-6 4 0,0 1 0,0-1 0,0 3 0,0-1 0,0 1 0,0 0 0,-6 0 0,1 0 0,-8-4 0,2 3 0,-3-2 0,0 0 0,4 2 0,-4-6 0,7 3 0,-6-3 0,6-1 0,-3 1 0,4-4 0,0 0 0,-1 0 0,1-3 0,0 3 0,5-3 0,5-3 0,6-1 0,8-3 0,1 0 0,0-1 0,2 4 0,-6 1 0,3 3 0,-4 0 0,-1 0 0,1 0 0,0 0 0,-4 6 0,0 6 0,-3 2 0,1 4 0,-1 0 0,-3-4 0,-1 4 0,-3-4 0,0-4 0,0 3 0,0-6 0,0 6 0,0-6 0,0 3 0,0-4 0,-3 4 0,-1-3 0,-2 2 0,-4-2 0,3-1 0,-6-2 0,2-1 0,1-3 0,-3 0 0,6 0 0,-3 0 0,0 0 0,3 0 0,-3 0 0,1-4 0,2 1 0,-3-4 0,4 4 0,-1-3 0,1 6 0,3-6 0,0 3 0,3-3 0,0 0 0,0 0 0,0 2 0,0 2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6:00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24575,'2'-3'0,"2"0"0,5 3 0,1 0 0,4 6 0,0-1 0,9 13 0,-6-2 0,7 5 0,0 6 0,-8-11 0,13 18 0,-16-14 0,10 9 0,-13-6 0,12 1 0,-8 4 0,2-3 0,-5-2 0,-3 3 0,-1-6 0,1 7 0,0 0 0,-1-3 0,1 7 0,0-7 0,-4 8 0,3-4 0,-2 5 0,3 0 0,-3 0 0,2-5 0,-7 4 0,4-4 0,-4 0 0,0-1 0,0-4 0,0 0 0,0-1 0,0 1 0,0-4 0,0 3 0,0-8 0,0 8 0,0-3 0,0 3 0,-4 1 0,-3 9 0,-2-7 0,-2 8 0,0-6 0,2 1 0,-3 1 0,0 3 0,3-4 0,-2 0 0,3-1 0,0-4 0,1-4 0,-1 2 0,1-6 0,-3 2 0,5-3 0,-7 0 0,8-4 0,-6 0 0,7-4 0,-3 1 0,5-1 0,-4 0 0,4 0 0,-5-3 0,6 3 0,-6-5 0,6 4 0,-6-4 0,6 4 0,-6-4 0,6 2 0,-3-3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6:0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24575,'3'3'0,"0"3"0,-14 5 0,3 3 0,-7 4 0,2-3 0,4 7 0,-9-3 0,9 4 0,-6 1 0,4-2 0,2 5 0,-2-7 0,-1 11 0,8-11 0,-7 11 0,2-2 0,0-1 0,1 4 0,1-8 0,3 7 0,0-7 0,-4 8 0,7-4 0,-6 5 0,6 5 0,-3-4 0,4 4 0,0 0 0,0-4 0,0 4 0,0-5 0,0-4 0,0 2 0,0-7 0,0 3 0,0 0 0,0-3 0,0 7 0,0-7 0,4 3 0,-4 0 0,7 1 0,-2 0 0,3 4 0,0-4 0,0 1 0,0 2 0,-1-7 0,1 3 0,4 1 0,-4-5 0,7 4 0,-7-4 0,3-1 0,-3 1 0,3-1 0,-3 1 0,3-1 0,-4 1 0,4-4 0,-3 2 0,2-6 0,0 3 0,-2-1 0,5-2 0,-2 9 0,3-9 0,-4 5 0,0-10 0,-4 0 0,1-4 0,-1 0 0,0 0 0,-3 1 0,3-4 0,-3 0 0,0-3 0,0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6:06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1 172 24575,'4'0'0,"10"0"0,12 0 0,12 0 0,7 0 0,7 0 0,11 0 0,9 0 0,24 0-670,-43-3 1,1 1 669,12 2 0,0-2 0,-8-5 0,1-2 0,6 6 0,0-2-58,-15-3 1,-1 0 57,40 1 0,-12-2 0,-5 7 0,2-2 0,-2 4 0,-14 0 0,-2 0 0,-10 0 0,4 0 1331,-10 0-1331,-2 0 123,-6 0-123,-3 0 0,-2 0 0,-4 0 0,-4 0 0,-2 0 0,-3 0 0,-4 0 0,0 0 0,-4 0 0,4 0 0,-3 0 0,2 0 0,-2 0 0,-1 0 0,0 0 0,0 0 0,0 0 0,0 0 0,1 0 0,-1 0 0,0 0 0,0 0 0,1-6 0,-1 4 0,1-7 0,-1 2 0,1-7 0,0-5 0,1-4 0,-4 10 0,-1 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2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24575,'-15'7'0,"3"-2"0,-10 23 0,6-3 0,-9 17 0,13-3 0,-5-4 0,6 3 0,1-9 0,1 4 0,9-6 0,0-4 0,0 8 0,0-16 0,0 10 0,0-12 0,0 3 0,0-4 0,4-4 0,4-5 0,4-3 0,10 0 0,-8 0 0,6 0 0,-3 0 0,1-4 0,4 3 0,-6-7 0,1 4 0,-5-4 0,4-1 0,-7 5 0,2-3 0,-3 3 0,-4-4 0,-1 0 0,-3 1 0,0-1 0,0 0 0,0 1 0,0-5 0,0 4 0,-7-8 0,-3 7 0,-6-3 0,-1-1 0,0 8 0,-4-7 0,7 11 0,-11-3 0,15 4 0,-11 0 0,9 0 0,-1 0 0,-3 0 0,8 0 0,-4 0 0,4 4 0,4 0 0,1 0 0,3-1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6:08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24575,'5'4'0,"7"-2"0,1-2 0,9 0 0,-3 0 0,8 0 0,6 0 0,13 0 0,-1 0 0,11 0 0,2 0 0,1 0 0,-6 0 0,2 0 0,-2 0 0,6 0 0,-6 0 0,2 0 0,-15 0 0,11 0 0,-12 4 0,4 1 0,-3 3 0,4 1 0,1 0 0,0 0 0,-6-4 0,4 3 0,-9-7 0,4 3 0,0 0 0,-8-3 0,7 3 0,-8-4 0,-1 3 0,4-2 0,-9 2 0,5 0 0,-6-2 0,1 3 0,0-4 0,-1 3 0,1-2 0,6 2 0,-5-3 0,9 0 0,-13 0 0,11 0 0,-11 0 0,7 0 0,0 0 0,-3 0 0,3 0 0,-4 0 0,0 0 0,-1 0 0,-3 0 0,3 0 0,-8 0 0,4 0 0,-4 0 0,-4 0 0,0 0 0,-4 0 0,0 0 0,1 0 0,-1 0 0,0 0 0,0 0 0,0 0 0,-3 0 0,0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23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24575,'-1'-4'0,"5"1"0,6 3 0,8 0 0,-3 0 0,6 0 0,-6 0 0,7 0 0,-4 0 0,5 0 0,-4 0 0,2 0 0,-6 0 0,-1 0 0,-1 0 0,-6 0 0,6 0 0,-6 0 0,0 0 0,-4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2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83 651 24575,'0'-14'0,"0"6"0,0-20 0,0 5 0,0-1 0,-8-8 0,6 4 0,-10-23 0,11 23 0,-8-31 0,8 26 0,-10-12 0,9 7 0,-9 5 0,10 0 0,-3 4 0,4 6 0,0 5 0,-6 4 0,5 4 0,-6 0 0,7 4 0,0-1 0,0 1 0,0 0 0,0 0 0,0-1 0,3 4 0,1-3 0,2 3 0,0-1 0,0-2 0,1 6 0,-1-3 0,0 3 0,0-3 0,4 2 0,0-1 0,4 2 0,0 0 0,0 0 0,-1 0 0,1 0 0,0 0 0,-4 0 0,0 0 0,-4 0 0,0 0 0,1 0 0,-1 2 0,-3 2 0,0 2 0,-3 0 0,0 4 0,0 0 0,0 8 0,0 1 0,-7 3 0,-6 2 0,-3-1 0,-3-4 0,5-1 0,-1 0 0,-2-3 0,4 0 0,-4-5 0,7 0 0,-4-3 0,3 3 0,-2-3 0,6-1 0,-2-2 0,2-1 0,4-1 0,-3-1 0,8 2 0,2-3 0,6 0 0,3 0 0,-3-3 0,3 2 0,-2-2 0,6 3 0,-2 0 0,3 0 0,-5 0 0,1 0 0,0 0 0,0 0 0,0 0 0,-4 0 0,3 4 0,-6-1 0,3 7 0,0 0 0,-3 4 0,3 0 0,-3-4 0,0 3 0,-4-6 0,0 3 0,-3 0 0,0-3 0,0 2 0,0-3 0,0 1 0,0 2 0,-6-1 0,-2 5 0,-5-3 0,-5 1 0,3 2 0,-3-5 0,4 2 0,0-3 0,0 0 0,1-3 0,2-1 0,1-3 0,4 0 0,0 0 0,-1 0 0,1 0 0,3 0 0,0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26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 24575,'0'13'0,"0"-2"0,0 7 0,-7-1 0,5-2 0,-8 11 0,3-10 0,2 10 0,-5-11 0,6 7 0,-6-8 0,2 8 0,-2-7 0,3-1 0,-3-1 0,5-3 0,-4 1 0,6-2 0,-3-2 0,-1-1 0,1 0 0,-4 1 0,3-1 0,-3 0 0,1-2 0,2-1 0,-6-3 0,2 0 0,-7 0 0,3 0 0,-2 0 0,3 0 0,0 0 0,0-6 0,0 1 0,3-8 0,1 5 0,4-5 0,2 6 0,-2-6 0,5 6 0,-2-3 0,3 4 0,0-4 0,0 3 0,0-2 0,0-1 0,0 3 0,0-3 0,3 4 0,1-4 0,2 6 0,0-5 0,4 5 0,-3 1 0,6 0 0,-6 3 0,6 0 0,-6 0 0,6 0 0,-3 0 0,7 0 0,-3 0 0,2 3 0,-2 4 0,0 0 0,0 6 0,-1-2 0,1 3 0,0-1 0,0 1 0,0 4 0,0-3 0,-3 6 0,2-6 0,-5 2 0,5-3 0,-5 0 0,2 0 0,-3 0 0,-1-4 0,1 0 0,-1-4 0,0 0 0,-2 0 0,1 0 0,-4-2 0,2-1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28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24575,'5'0'0,"1"0"0,7 2 0,0 5 0,-3 1 0,4 5 0,0 1 0,0 1 0,5 8 0,-3-4 0,8 5 0,-4 0 0,0-1 0,3 1 0,-6 4 0,3-3 0,-4 7 0,-1-9 0,1 5 0,-1-6 0,-3 5 0,2-3 0,-5 3 0,1-8 0,1 2 0,-3-2 0,3 4 0,-3-1 0,-1-3 0,-3 2 0,2-6 0,-5 7 0,2-7 0,-3 2 0,0 1 0,3-3 0,-2 3 0,2-1 0,-3-5 0,0 9 0,3-10 0,-2 7 0,2-5 0,-3 1 0,0 4 0,0-4 0,0 8 0,0-3 0,0 3 0,0 1 0,0-1 0,0-3 0,0 3 0,0-8 0,0 8 0,0-4 0,0 1 0,0 3 0,0-4 0,0 5 0,-4 0 0,0-1 0,-3 1 0,-1 0 0,4 0 0,-3-5 0,3 4 0,0-3 0,-2-1 0,5 4 0,-5-7 0,5 6 0,-5-6 0,5 7 0,-5-11 0,2 6 0,0-6 0,1-1 0,1 0 0,1-1 0,-2-3 0,0 1 0,3-5 0,-3-2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30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1 24575,'-10'0'0,"4"0"0,-7 6 0,5-2 0,-1 9 0,2-6 0,0 6 0,-2-3 0,1 4 0,-2 0 0,2 4 0,-2-4 0,2 4 0,-2-4 0,3 3 0,-3-5 0,2 5 0,1-6 0,1 2 0,2-2 0,-3 2 0,4-3 0,-3 4 0,2-4 0,0 3 0,-2-3 0,2 4 0,1-3 0,-1 2 0,1-3 0,3 0 0,-7 3 0,7-2 0,-7 2 0,7-2 0,-3 2 0,0-3 0,2 8 0,-2-3 0,3 2 0,0-3 0,-3 0 0,2 0 0,-2-1 0,3 1 0,0 0 0,-3 0 0,2-1 0,-2 1 0,3 0 0,0 0 0,0-1 0,0 1 0,0 0 0,0 0 0,0-1 0,0 1 0,0-3 0,0 2 0,0-3 0,0 4 0,0-4 0,0 3 0,0-2 0,0 2 0,0 5 0,0-3 0,3 3 0,-2-4 0,5-1 0,-2 1 0,0 0 0,2 4 0,-2-1 0,3 6 0,0-6 0,0 1 0,-3-8 0,3 7 0,-4-9 0,4 9 0,0-7 0,0 4 0,0 4 0,-3-7 0,3 10 0,-3-9 0,3 5 0,0-3 0,0 0 0,-1 0 0,1-1 0,0 1 0,0 0 0,0 0 0,0 0 0,0-1 0,0 1 0,-1-3 0,1 2 0,-1-6 0,1 6 0,0-6 0,-1 2 0,1 1 0,-1-3 0,0 3 0,3-1 0,-2-3 0,2 3 0,-2-2 0,-1-4 0,0 3 0,0-3 0,0 1 0,1 1 0,-1-1 0,0 2 0,0 0 0,1 0 0,-1 1 0,0-4 0,0 3 0,-2-3 0,1 0 0,-4 3 0,4-6 0,-1 3 0,-1 0 0,2-2 0,-4 4 0,4-4 0,-2 1 0,1-2 0,-2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49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24575,'9'0'0,"5"0"0,1 0 0,6 0 0,-2 0 0,3 0 0,1 0 0,-1 0 0,1 0 0,-1 0 0,1 0 0,-8 0 0,2 0 0,-10 0 0,3 0 0,-4 0 0,-3 0 0,0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49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24575,'13'0'0,"-1"0"0,6 0 0,1 0 0,3 0 0,1 0 0,-5 0 0,4 0 0,-7 0 0,6 0 0,-9 0 0,4 0 0,-5 0 0,3 0 0,-4 0 0,-1 0 0,-5 0 0,-2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3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24575,'6'13'0,"7"4"0,12 4 0,5 9 0,1-3 0,4 7 0,-5-3 0,1-1 0,3 1 0,-7-2 0,-1-3 0,-1 9 0,-8-11 0,3 4 0,-5-1 0,0-7 0,-3 6 0,2-7 0,-6 3 0,3 1 0,-3 0 0,-1-1 0,1 6 0,0-4 0,0 3 0,2-5 0,-1 1 0,2-1 0,-4 1 0,0-4 0,1 2 0,-4-6 0,2 3 0,-5-4 0,5 0 0,-5-1 0,2 1 0,0-3 0,-2 1 0,1-1 0,-2 3 0,0-1 0,0 1 0,0 4 0,0-3 0,0 6 0,0-6 0,0 3 0,0 6 0,0-8 0,0 12 0,0-14 0,0 4 0,0-1 0,0-2 0,0 7 0,0 1 0,-3 1 0,-1 3 0,-4 0 0,0-3 0,0 3 0,1-8 0,-1 3 0,1-8 0,-1 8 0,1-7 0,0 3 0,3-1 0,-5-2 0,4 2 0,-5 1 0,3-3 0,0 2 0,0-6 0,0 2 0,-3-3 0,3 0 0,-6 3 0,6-6 0,-2 5 0,3-5 0,2 3 0,-2-4 0,3 0 0,-1 0 0,-2-3 0,3 3 0,-3-3 0,0 0 0,3 3 0,-3-3 0,2 0 0,-2 3 0,3-3 0,-3 1 0,5-7 0,-2 2 0,3-4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3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0 24575,'-6'0'0,"0"3"0,-1 0 0,-2 7 0,1-3 0,-1 3 0,2-1 0,-3 6 0,2-4 0,-5 3 0,2-4 0,0 0 0,1 8 0,0-3 0,2 3 0,-2-5 0,3 1 0,0 0 0,0 0 0,0-1 0,-1 5 0,1-3 0,0 3 0,0-4 0,0-4 0,0 3 0,1-3 0,-1 1 0,0 2 0,4-3 0,-4 4 0,4 0 0,-5 3 0,1-2 0,0 3 0,0-4 0,3-1 0,-2 1 0,2 0 0,-3-4 0,3 3 0,-1-2 0,4-1 0,-2 3 0,0-6 0,2 6 0,-4-6 0,4 6 0,-2-6 0,3 6 0,0-6 0,-3 6 0,2-6 0,-2 6 0,3-2 0,0 3 0,0-1 0,0 1 0,0-3 0,0 2 0,0-3 0,0 4 0,0-4 0,0 3 0,0-2 0,0 2 0,0 4 0,0-3 0,0 3 0,0-3 0,0 0 0,0-1 0,0 1 0,0 4 0,0-4 0,0 4 0,3 0 0,-2-3 0,6 2 0,-7-3 0,3 0 0,1 0 0,-4 4 0,6-4 0,-5 4 0,5-4 0,-5 0 0,5-1 0,-2 1 0,0 0 0,2-1 0,-2 5 0,3-3 0,0 2 0,0 1 0,0-3 0,0 3 0,0-1 0,1 2 0,-1 0 0,0-2 0,0 1 0,0-3 0,0 3 0,3 1 0,-2-3 0,5 4 0,-6-7 0,7-2 0,-7 2 0,3-2 0,0-1 0,1 3 0,-1-2 0,3 3 0,-2 0 0,0-1 0,2-2 0,-6 2 0,6-5 0,-5 1 0,1-2 0,-3-1 0,1 0 0,-1 4 0,1-3 0,-1 2 0,4-2 0,-3-1 0,2 1 0,1-1 0,-3 4 0,3-3 0,-4 3 0,1-4 0,-1 0 0,0 0 0,0 1 0,3 2 0,-2-5 0,6 4 0,-6-7 0,2 5 0,-3-3 0,4 1 0,-3 1 0,3-1 0,-1-1 0,-2 3 0,3-6 0,-4 6 0,0-5 0,0 1 0,-2 1 0,1-2 0,-4 2 0,2-3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25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 24575,'4'-4'0,"-1"16"0,-3-5 0,0 19 0,0 3 0,-5 5 0,0 6 0,-1 6 0,-3-5 0,8-1 0,-3-11 0,4-8 0,0-4 0,0-5 0,0 0 0,0-5 0,3-3 0,5 0 0,4-4 0,5 0 0,4-4 0,-3-1 0,8-4 0,-3 4 0,4-3 0,0 3 0,-4-4 0,3 4 0,-8 1 0,3 0 0,-4 3 0,-5-3 0,4 1 0,-8 2 0,4-3 0,-5 4 0,1 0 0,-1 0 0,-3 0 0,-1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5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1 297 24575,'6'0'0,"3"-10"0,2 1 0,3-9 0,1 1 0,0-7 0,0 0 0,1-3 0,-1 5 0,-4 3 0,-1 1 0,-2 1 0,-2 5 0,1-5 0,0 10 0,-1-3 0,-2 4 0,1-1 0,-4 1 0,4 0 0,-4 0 0,1 0 0,1 3 0,-2-2 0,4 4 0,-4 12 0,1 3 0,-2 16 0,0 4 0,0 5 0,0 5 0,0 0 0,0-4 0,0 2 0,0-12 0,0 7 0,3-17 0,1 2 0,3-8 0,0-4 0,2 0 0,2-4 0,3 1 0,3-3 0,-2-1 0,7-3 0,-4 0 0,1 0 0,3 0 0,-7-6 0,6 1 0,-6-8 0,0 2 0,-2-3 0,-6 0 0,6 3 0,-5-2 0,2 3 0,-4-1 0,-2-2 0,-1 6 0,-3 0 0,0 4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7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78 24575,'0'-2'0,"0"-2"0,0-5 0,0-4 0,0 3 0,0-4 0,0 4 0,0 1 0,-6 5 0,-1 2 0,-3 2 0,1 0 0,3 0 0,0 0 0,0 2 0,3 2 0,0 2 0,3 0 0,0 0 0,0 0 0,0 1 0,0-1 0,3-3 0,0 0 0,3-3 0,0 0 0,4 0 0,-3 0 0,3 0 0,-4 0 0,0 0 0,0-3 0,0 0 0,-2-4 0,-1 1 0,-3 3 0,0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8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24575,'9'0'0,"-2"0"0,6 0 0,1 0 0,1 0 0,-1 0 0,-1 0 0,-6 0 0,2 0 0,-3 0 0,0 0 0,-8 0 0,-3 0 0,-8 0 0,0 0 0,-1 3 0,0-3 0,3 6 0,2-5 0,2 2 0,1-3 0,3 2 0,2-1 0,8 1 0,3-2 0,4 0 0,4 0 0,-4 0 0,8-3 0,-3-1 0,-1-1 0,0 2 0,-4 0 0,0 2 0,-4-2 0,0 3 0,-4 0 0,0 0 0,-3-3 0,0 3 0,-3-3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11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42 24575,'-10'-4'0,"2"1"0,2 3 0,0 0 0,0 0 0,-1 0 0,1 0 0,3 3 0,0 1 0,3 5 0,0 2 0,0 2 0,0 5 0,0-6 0,0 8 0,0-8 0,0 10 0,0-8 0,0 4 0,0 0 0,0-3 0,0-1 0,0-1 0,0-6 0,0 6 0,3-6 0,0 3 0,7-4 0,0 1 0,4 0 0,-3-4 0,2 0 0,1 1 0,1-3 0,2 2 0,1-3 0,-3 0 0,2 0 0,-3 0 0,0 0 0,0 0 0,-4 0 0,3-3 0,-2-4 0,-1-1 0,0-4 0,-1 4 0,-1-5 0,2 5 0,-3-5 0,-1 6 0,-2-6 0,1 3 0,-4-1 0,2-2 0,-3 3 0,0-4 0,0 0 0,0 0 0,0 4 0,0-7 0,0 5 0,0-2 0,-3 1 0,-1 2 0,-2 1 0,-1-3 0,0 6 0,-3-3 0,3 3 0,-2 1 0,2 2 0,-2-2 0,-2 5 0,-2-2 0,-1 3 0,4 0 0,-3 0 0,6 0 0,-6 0 0,6 0 0,-6 0 0,6 3 0,-3 1 0,4 2 0,-1 0 0,-2 4 0,4-3 0,-4 6 0,5-3 0,0 0 0,1 3 0,1-5 0,1 1 0,-2-3 0,3 1 0,0-4 0,0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1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24575,'5'-4'0,"3"-1"0,15-26 0,-6 13 0,13-16 0,-11 14 0,7-9 0,-6 8 0,4-8 0,-12 14 0,3-3 0,-11 7 0,1 4 0,-1 2 0,2 4 0,-5-2 0,-4 3 0,-4 6 0,-3 2 0,3 10 0,-1 0 0,4 5 0,1 4 0,3-3 0,0 8 0,0-8 0,0 3 0,0-4 0,0-1 0,0-3 0,3-1 0,1-4 0,6-4 0,-3 0 0,6-3 0,-2-1 0,2-2 0,1-1 0,0-3 0,4 0 0,-4 0 0,8 0 0,-3-6 0,0-6 0,3-4 0,-7-2 0,4-1 0,-8 4 0,2-2 0,-5-1 0,2 3 0,-3 0 0,-3 8 0,-1 5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13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64 24575,'6'0'0,"0"0"0,0 0 0,0 0 0,0 0 0,1 0 0,-2 0 0,-1-3 0,-2 0 0,-2-3 0,0 0 0,0 0 0,0-1 0,-3 4 0,0-3 0,-3 6 0,-1-3 0,1 3 0,0 0 0,-1 0 0,1 0 0,0 0 0,0 0 0,3 2 0,3-1 0,3 2 0,3-3 0,0 0 0,1 0 0,-1 0 0,0 0 0,-3-3 0,0-1 0,0-5 0,-2 5 0,2-3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15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25 24575,'-9'0'0,"0"0"0,0 0 0,2 0 0,-6 0 0,5 0 0,-1 0 0,-1 0 0,0 3 0,-1 4 0,-2 0 0,5 3 0,-2 0 0,4-3 0,-1 3 0,4-1 0,-6 2 0,7-1 0,-7 3 0,8-3 0,-5 1 0,5 2 0,-4-6 0,4 6 0,-2-3 0,3 3 0,0-2 0,0 1 0,0-5 0,0 3 0,0-4 0,0 0 0,0 0 0,0 1 0,0-1 0,0 0 0,0 0 0,0 1 0,3-1 0,1 0 0,2 0 0,0 0 0,4 1 0,-3-1 0,6 1 0,-3-3 0,4 2 0,0-5 0,-1 2 0,1 0 0,0-3 0,0 4 0,0-1 0,-4-3 0,3 3 0,-3-3 0,4 0 0,-3 0 0,2 0 0,-6 0 0,2 0 0,-3 0 0,4 0 0,-3 0 0,3 0 0,-1-3 0,-1-4 0,5 0 0,-6-7 0,6 7 0,-5-3 0,2 0 0,-1-3 0,-2 1 0,3 0 0,-7 6 0,3-4 0,-5 3 0,2-6 0,-3 2 0,0 1 0,0-3 0,0 2 0,0-3 0,0 4 0,0-3 0,0 2 0,0-3 0,0 4 0,-3-3 0,-4 2 0,-1-3 0,-2 4 0,0 0 0,3 0 0,-6 2 0,5-2 0,-2 4 0,1-1 0,2 4 0,-3-3 0,0 5 0,3-2 0,-6 3 0,6 0 0,-6 0 0,3 0 0,-1 0 0,-1 0 0,5 0 0,-3 0 0,4 0 0,0 0 0,-1 0 0,1 0 0,0 3 0,2 0 0,2 1 0,2-2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21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24575,'6'-3'0,"0"-4"0,4 3 0,-3-8 0,3 10 0,-6-7 0,-2 6 0,-2-3 0,3 0 0,-2-1 0,5-2 0,-3-1 0,1-1 0,-1 2 0,-3 4 0,0 4 0,0 5 0,0 3 0,-3 6 0,2-3 0,-2 4 0,3-1 0,0 1 0,0 0 0,0-4 0,0 3 0,0-2 0,0-1 0,0 3 0,0-3 0,3 4 0,0-3 0,4 2 0,-3-3 0,2 0 0,-3 3 0,4-6 0,-1 3 0,0-4 0,1 0 0,-1 0 0,0-2 0,3-2 0,-2 1 0,6-2 0,-6 2 0,6-3 0,-6 0 0,3 0 0,0 0 0,-3 0 0,5 0 0,-4 0 0,1 0 0,-5 0 0,-2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2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24575,'0'9'0,"0"-6"0,0 17 0,0-11 0,3-1 0,4-3 0,3-5 0,0 0 0,0 0 0,-4 0 0,0 0 0,0 0 0,1 0 0,-1 0 0,-3-3 0,0 0 0,-3-3 0,0-4 0,0 3 0,0-6 0,0 6 0,0-3 0,0 4 0,0-1 0,0 1 0,-3 0 0,0 2 0,-4 1 0,1 3 0,0 0 0,0 0 0,2 0 0,2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2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1 161 24575,'0'3'0,"0"-1"0,14-2 0,-3-6 0,7-5 0,0-5 0,2-2 0,-1-1 0,3 6 0,-10-8 0,5 12 0,-6-5 0,-3 4 0,4 6 0,-7-5 0,4 8 0,-5-7 0,-2 7 0,-2-5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26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24575,'0'29'0,"0"-3"0,0 12 0,0-3 0,0 4 0,0-4 0,0 3 0,0-9 0,0 4 0,0-6 0,0-4 0,0-2 0,0-8 0,0 2 0,0-6 0,0 2 0,0-3 0,0-1 0,0 1 0,0-4 0,0-1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2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24575,'-3'3'0,"1"-3"0,2 3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32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24575,'0'12'0,"4"9"0,3-1 0,16 19 0,4-8 0,15 11 0,-10-11 0,26 9 0,-28-18 0,26 7 0,-15-12 0,5 5 0,10-6 0,-4 5 0,0-10 0,4 3 0,-11-6 0,6-2 0,-12-2 0,4-4 0,-9 0 0,4 0 0,0 0 0,-3 0 0,8-4 0,-4-5 0,5-5 0,6-4 0,7-6 0,-9 9 0,13-8 0,-15 9 0,5-1 0,4 1 0,-9 9 0,5-3 0,-7 7 0,1-7 0,0 7 0,-1-3 0,0 4 0,-5 0 0,4 0 0,-9 0 0,20 11 0,-18-1 0,8 9 0,-18-4 0,-2 4 0,-6-3 0,2 6 0,-6-7 0,-3 7 0,-1-7 0,-3 2 0,0-6 0,-3 1 0,-2-4 0,-2 1 0,0-3 0,0 0 0,0 1 0,0-1 0,0 0 0,-2 0 0,-2-2 0,-2-2 0,0-2 0,0 0 0,0 0 0,2-5 0,2-3 0,2-5 0,0-1 0,0-4 0,10-1 0,4-5 0,11-1 0,4 0 0,12-7 0,-2 0 0,6 3 0,8-8 0,-20 18 0,30-11 0,-10 3 0,8 5 0,14-8 0,-15 15 0,-7 4 0,7 7 0,-18 4 0,20 0 0,-10 0 0,0 0 0,-2 0 0,-6 0 0,1 8 0,0 2 0,-1 8 0,1-4 0,5 3 0,-4-3 0,4 1 0,-5 1 0,-6-6 0,4 3 0,-3-1 0,-1-2 0,5 7 0,-10-8 0,4 7 0,-5-7 0,0 3 0,0-4 0,4 1 0,-3-5 0,3 0 0,-4-4 0,5 0 0,-3 0 0,3 0 0,-5 0 0,-5-3 0,4-6 0,-4-3 0,5-1 0,-4-6 0,3 5 0,-6-10 0,2 3 0,-4 1 0,-4-3 0,-2 7 0,-3-2 0,-5 8 0,3-3 0,-6 6 0,2-3 0,-2 4 0,-4 0 0,0 2 0,-3 2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24575,'9'0'0,"5"0"0,2 10 0,11 9 0,-13 1 0,14 8 0,-15-4 0,11 6 0,-2 0 0,-2-5 0,0-3 0,-6-7 0,-3 3 0,2-7 0,-8-2 0,3-5 0,-4 2 0,-1-6 0,0 3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3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 24575,'-7'6'0,"-8"11"0,6 3 0,-10 5 0,2 2 0,4-7 0,-6 9 0,3-6 0,3-4 0,-1-4 0,10-2 0,-2-6 0,5 3 0,-1-4 0,2 0 0,0 0 0,0 3 0,0 2 0,0 3 0,0 3 0,0 2 0,0 4 0,0 0 0,0-1 0,3 1 0,1-1 0,0 1 0,3 0 0,-6-1 0,6 1 0,-7 0 0,7-1 0,-6 5 0,6-3 0,-7-1 0,4-1 0,-4-7 0,0 3 0,0-5 0,2-2 0,-1-2 0,2-3 0,-3-2 0,0-1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3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24575,'6'0'0,"8"0"0,1 0 0,4 0 0,2 0 0,-2 0 0,-1 0 0,0 0 0,-7 0 0,-2 0 0,-3 0 0,-2 0 0,-1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5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91 24575,'0'-8'0,"0"-2"0,0 0 0,0 1 0,0-1 0,0-1 0,0 1 0,-3 0 0,0 4 0,-4 2 0,1 2 0,-4 2 0,3 0 0,-2 0 0,-1 0 0,0 0 0,-4 0 0,-1 10 0,4-2 0,-3 14 0,2 1 0,0 1 0,4 3 0,1-4 0,6-1 0,-2 1 0,3-4 0,0-2 0,0-6 0,3-2 0,8-2 0,0 0 0,7-3 0,-1-1 0,2-3 0,0 0 0,2-7 0,-6-1 0,3-6 0,-8 0 0,0 0 0,-3 4 0,0-3 0,-4 5 0,0-1 0,-3 8 0,0 15 0,0 3 0,0 16 0,0-5 0,0 5 0,0 0 0,4 5 0,1-4 0,0 9 0,2-9 0,-6 10 0,6-10 0,-6 4 0,3-5 0,-4-5 0,0 0 0,0-6 0,0-3 0,0-5 0,0-4 0,0-4 0,-7 1 0,0-4 0,-7 0 0,-4-3 0,-1 0 0,0-6 0,1-6 0,3-11 0,3-1 0,0-8 0,8 9 0,0-9 0,4 3 0,0 1 0,0 0 0,0 6 0,7-1 0,1 4 0,10 1 0,1 3 0,-1 4 0,4 0 0,-7 4 0,2-1 0,-3 5 0,0-4 0,0 7 0,-4-4 0,-3 4 0,-4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7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163 458 24575,'0'-11'0,"0"1"0,0 1 0,0 0 0,0 1 0,0-5 0,0 3 0,0-1 0,0-1 0,-5 8 0,1-2 0,-9 6 0,3 0 0,-4 0 0,5 0 0,-4 0 0,2 3 0,-3 4 0,0 4 0,0 3 0,3 3 0,-2-2 0,8 7 0,-4-7 0,8 2 0,-2-3 0,3 0 0,0-4 0,0 0 0,0-4 0,0 0 0,3 0 0,4 1 0,3-4 0,0 0 0,3-3 0,-2 0 0,-1 0 0,0 0 0,-4 0 0,0 0 0,0 0 0,1 0 0,-1 0 0,0-6 0,1 2 0,-4-6 0,3 4 0,-5-4 0,1 3 0,1-2 0,-2 2 0,4 4 0,-4-2 0,4 4 0,-2-2 0,3 3 0,0 3 0,0 0 0,1 4 0,-1-1 0,0 0 0,0 0 0,4 1 0,-3-4 0,6 0 0,-3 0 0,4-2 0,0 2 0,-1-3 0,1 0 0,0 0 0,4-3 0,-3-8 0,3-1 0,-3-14 0,0 6 0,1-12 0,-4 8 0,0-13 0,-4 7 0,1-13 0,-5 9 0,0-8 0,-4 7 0,0-3 0,0 9 0,0 2 0,0 5 0,0 3 0,0 4 0,-3 2 0,-1 9 0,-2-5 0,-1 8 0,1-1 0,3-1 0,-3 2 0,3-2 0,-3 3 0,0 3 0,-1 8 0,0 4 0,2 18 0,-2-4 0,6 9 0,-2-6 0,3 6 0,0 2 0,0-1 0,0-1 0,0-5 0,3 0 0,4-9 0,5 2 0,7-6 0,-3-1 0,6 0 0,-7-8 0,3 3 0,0-6 0,-4 2 0,4-3 0,-7-1 0,2 1 0,-6-3 0,6 2 0,-6-5 0,6 2 0,-6-3 0,2 0 0,1 0 0,-3 0 0,6 0 0,-6-10 0,3 1 0,1-13 0,-3 4 0,3-5 0,-4 4 0,1-3 0,-4 8 0,-1-8 0,-3 7 0,0 1 0,0 4 0,0 4 0,0-1 0,0 1 0,-3 2 0,0 2 0,-3 2 0,-4 0 0,3 0 0,-3 0 0,4 0 0,0 0 0,2 2 0,-2 5 0,5 4 0,-5 2 0,5 5 0,-2-3 0,3 3 0,0-5 0,0 1 0,0-3 0,0 2 0,0-6 0,0 2 0,0-2 0,6-1 0,2 1 0,10 0 0,-3 0 0,6-3 0,-6-1 0,7-3 0,-4 0 0,1 0 0,3 0 0,-7 0 0,-1 0 0,-1 0 0,-6-3 0,2 2 0,-2-4 0,-4 4 0,0-2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42 24575,'-4'-4'0,"9"2"0,25 2 0,-3 0 0,26 0 0,-26 0 0,20 0 0,-17 0 0,3-4 0,-1 3 0,-8-9 0,-1 9 0,-6-6 0,-6 4 0,2 3 0,-6-3 0,2 0 0,-6 2 0,0-2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8:52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24575,'5'-15'0,"5"1"0,6-14 0,1 0 0,1 3 0,-11-7 0,11 3 0,-16 4 0,8 3 0,-6 8 0,0 3 0,-1 10 0,-3 9 0,-3 10 0,2 4 0,-3 1 0,4 0 0,0 4 0,0-4 0,0 5 0,0-10 0,0 4 0,6-10 0,2 5 0,6-10 0,4 3 0,-4-3 0,4-3 0,0-1 0,-7-3 0,6 0 0,-7 0 0,1 0 0,2 0 0,-6 0 0,2 0 0,-3 0 0,-2 0 0,-1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8:53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14 24575,'-4'2'0,"2"1"0,2 3 0,2-3 0,1 0 0,3-3 0,0 0 0,0 0 0,0 0 0,0-3 0,-2 0 0,-2-3 0,-2 0 0,0-1 0,-3 4 0,0 1 0,-7 2 0,0 0 0,-1 0 0,1 0 0,4 0 0,0 0 0,3 0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32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24575,'0'11'0,"0"-2"0,0 6 0,0-6 0,0 11 0,0-6 0,0 12 0,0-8 0,0 3 0,0-4 0,0 4 0,0-3 0,0 4 0,0-6 0,0 1 0,0-4 0,0 2 0,0-2 0,0-1 0,0 0 0,0-5 0,0 1 0,0-1 0,0 1 0,0-1 0,0 1 0,0-1 0,0 0 0,0 0 0,0 0 0,0 1 0,0-7 0,4-7 0,1-11 0,0-1 0,3-3 0,-8 4 0,8-4 0,-7-2 0,7-5 0,-7 1 0,7-1 0,-2 1 0,-1-1 0,2 6 0,-2-5 0,0 9 0,-1 1 0,-1 5 0,-2 5 0,3-1 0,-4 1 0,0 6 0,-4 2 0,3 6 0,-5 0 0,5 1 0,-6-1 0,3 1 0,-4 3 0,3-2 0,-2 2 0,7-3 0,-7-1 0,6 1 0,-2-1 0,-1 1 0,3-1 0,-2 1 0,3-1 0,0 1 0,0-1 0,0 1 0,0-1 0,0 1 0,0 3 0,0-2 0,0 3 0,0-1 0,0-2 0,0 2 0,0-3 0,0 3 0,0-2 0,0 2 0,0-3 0,0-1 0,0 1 0,0-1 0,0 1 0,0-1 0,0 0 0,0 0 0,0 0 0,0 0 0,3-3 0,-2 2 0,2-8 0,-3 1 0,0-11 0,0-5 0,-4-6 0,3-4 0,-3-1 0,4 1 0,0-1 0,0 1 0,0 4 0,0 2 0,0 4 0,0 0 0,0 4 0,0 2 0,0 3 0,0 1 0,0-1 0,0 1 0,0 0 0,0 0 0,0 0 0,0 0 0,0-1 0,0 5 0,0-1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24575,'9'0'0,"7"0"0,-5 0 0,11 0 0,-8 0 0,8 0 0,-7 0 0,-1 0 0,3 0 0,-12 0 0,5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0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24575,'13'0'0,"0"0"0,4 0 0,2 0 0,0 0 0,2 0 0,-6 0 0,7 0 0,-4 0 0,1 0 0,-7 0 0,-6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2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67 24575,'-3'-6'0,"0"0"0,-1 0 0,-1 0 0,4 0 0,4 2 0,12 2 0,9 2 0,9 0 0,5 0 0,-4 0 0,9 0 0,-9-4 0,9 3 0,-13-6 0,2 3 0,-9-1 0,-8 2 0,2 0 0,-10 2 0,3-2 0,-4 3 0,-3 8 0,0 4 0,-10 13 0,-7 4 0,-8 6 0,-1 4 0,-3 2 0,3 0 0,-3 2 0,3-7 0,2 2 0,5-10 0,1-1 0,3-4 0,1-8 0,7 2 0,-1-10 0,4 3 0,-2-4 0,3 0 0,3-3 0,0 0 0,7-3 0,4 0 0,1 0 0,6 0 0,-2 0 0,3 0 0,1 0 0,4 0 0,-3-3 0,4 2 0,-6-6 0,-3 3 0,-1-3 0,-5 0 0,1 3 0,-3-2 0,2 5 0,-6-2 0,2 1 0,-3 1 0,0-2 0,0 3 0,-2 0 0,-2 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24575,'13'0'0,"-2"0"0,11 0 0,-3 0 0,8 0 0,1 0 0,0 0 0,4 0 0,-8 0 0,3 0 0,-8 0 0,-1 0 0,-8 0 0,0 0 0,-4 0 0,-2 0 0,-2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3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24575,'0'6'0,"4"3"0,2 2 0,5 3 0,4 3 0,2-1 0,3 2 0,12-1 0,-6 2 0,8 3 0,-5 4 0,6-5 0,-3 4 0,5-7 0,-15 5 0,9-6 0,-18 1 0,13-5 0,-15-3 0,4-3 0,-2-1 0,-6 1 0,2-4 0,-3 0 0,0-3 0,-2 0 0,-2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4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7 24575,'-2'-6'0,"-9"7"0,-5 12 0,-3 2 0,-12 25 0,14-17 0,-19 23 0,13-16 0,-8 9 0,9-3 0,-9 9 0,16-11 0,-14 2 0,16-8 0,-3-5 0,5-4 0,4-5 0,0-4 0,4-4 0,-6 1 0,7-1 0,-4 0 0,6 0 0,0 0 0,0 0 0,0 0 0,-3 0 0,0 0 0,-1 1 0,-2-1 0,6 0 0,-6 0 0,3 0 0,-1 1 0,-1-1 0,4-5 0,-2 0 0,3-3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6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46 24575,'0'-6'0,"0"0"0,0 0 0,-6-1 0,-2 4 0,-5-7 0,-1 9 0,-4-5 0,3 6 0,-3 0 0,4 0 0,0 0 0,0 0 0,-3 0 0,2 2 0,-2 2 0,6 6 0,4 0 0,4 4 0,-3 0 0,5 0 0,-6 0 0,7-4 0,0-1 0,0 1 0,0-3 0,7 3 0,4-3 0,8 0 0,3 1 0,6-4 0,-4-1 0,3-3 0,-9 0 0,4 0 0,-7 0 0,3 0 0,-5 0 0,-2 0 0,2 0 0,-6-3 0,2 3 0,-2-6 0,-1 3 0,-3-4 0,3-2 0,-5 2 0,5-3 0,-6 4 0,3-4 0,0 3 0,-2-6 0,1 5 0,-2-1 0,0 2 0,0 1 0,0 0 0,3 10 0,-3 6 0,6 10 0,-5 2 0,6 11 0,-2-4 0,4 9 0,-5 1 0,3-6 0,-6 11 0,3-11 0,-4 6 0,0-11 0,0-1 0,0-4 0,0-1 0,0-3 0,0-4 0,0-3 0,0-4 0,0 1 0,0-3 0,0 4 0,-3-3 0,-1 3 0,1-4 0,-3 0 0,3 0 0,-4 1 0,1-1 0,-4-3 0,0 3 0,-1-2 0,-2 2 0,-1-2 0,-1-1 0,-3-3 0,0 0 0,3 0 0,-6 0 0,9 0 0,-5 0 0,10 0 0,-6-6 0,9-2 0,-5-2 0,8-3 0,-2 2 0,3-7 0,0 3 0,0-6 0,0 6 0,0-7 0,6 7 0,3-7 0,4 8 0,7-9 0,-1 7 0,4-3 0,0 4 0,10-4 0,-8 3 0,4-2 0,-8 6 0,-6 2 0,3 3 0,-8 0 0,-3 3 0,-4 2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8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262 635 24575,'0'-9'0,"0"-1"0,0-4 0,0 0 0,0 3 0,0-2 0,0 3 0,0-1 0,-3 2 0,-4 6 0,0 0 0,-6 3 0,6 0 0,-10 0 0,9 0 0,-13 0 0,6 0 0,-4 0 0,-3 0 0,10 6 0,-5 6 0,2 3 0,-1 7 0,1-3 0,1 0 0,2 9 0,1-8 0,4 5 0,3-7 0,4-5 0,0-2 0,0-2 0,0-2 0,0-1 0,0 0 0,3 0 0,4-2 0,3-2 0,4-2 0,0 0 0,0 0 0,3 0 0,-2 0 0,3 0 0,-8 0 0,3-3 0,-2-1 0,2-6 0,1 0 0,0-1 0,-3-2 0,-1 2 0,-1-3 0,-1 0 0,2 4 0,-6 0 0,1 4 0,-4-1 0,2 6 0,-1 2 0,2 8 0,2-2 0,1 3 0,2-4 0,-1 1 0,4-1 0,-1 1 0,3-3 0,-1-1 0,1-3 0,0 0 0,0 0 0,-1 0 0,1 0 0,-3-3 0,2-1 0,-6-6 0,6 3 0,-5-6 0,2 2 0,-4-3 0,2-4 0,-1-1 0,0-3 0,1-1 0,-4-4 0,3-1 0,-2-10 0,-1-2 0,4-4 0,-2-13 0,-1 15 0,-1-14 0,-4 17 0,0-5 0,0 9 0,0-2 0,0 17 0,0-6 0,0 15 0,0-3 0,0 8 0,-2 2 0,1 4 0,-5 11 0,6 4 0,-7 8 0,6 4 0,-6 6 0,6 1 0,-3 4 0,0 0 0,3-4 0,-3 4 0,4 1 0,0-10 0,0 8 0,0-9 0,0 1 0,0-6 0,0-1 0,0-8 0,0 1 0,3-2 0,0-6 0,4 2 0,-1-3 0,0 1 0,4-1 0,0 1 0,4 0 0,0 0 0,3-4 0,-2 0 0,7 1 0,-7-3 0,6 2 0,-6-3 0,7 0 0,-8 0 0,4 0 0,0 0 0,-4 0 0,4-6 0,-7-2 0,5-12 0,-8 5 0,5-5 0,-6 6 0,-1 3 0,-2-1 0,-1 1 0,-3 1 0,0 0 0,0 4 0,0-1 0,-3 4 0,0 0 0,-4 0 0,-2 2 0,2-1 0,-3 2 0,0 0 0,3 0 0,-6 0 0,2 0 0,-2 6 0,-1 1 0,-1 11 0,4-3 0,-3 7 0,6-8 0,1 8 0,0-7 0,7 2 0,-3-3 0,3 0 0,0 0 0,0-4 0,9 6 0,3-7 0,10 4 0,0-6 0,6 1 0,-4-3 0,7-2 0,-7-3 0,3 0 0,-4 0 0,-4 0 0,3 0 0,-8 0 0,4 0 0,-8-3 0,0 0 0,0-1 0,-3-1 0,2 4 0,-5-5 0,1 6 0,-4-3 0,2 3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1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107 151 24575,'21'0'0,"2"-8"0,14-1 0,2-8 0,-5 7 0,8-6 0,-1 6 0,5-4 0,-1 0 0,-7 2 0,-14 4 0,2-4 0,-14 8 0,4-2 0,-9 5 0,0-5 0,-1 5 0,-8-2 0,-2 3 0,-2 0 0,-7 0 0,3 0 0,-4 0 0,-4 0 0,3 4 0,-7 0 0,-1 3 0,-1 4 0,-3-2 0,0 5 0,3-5 0,1 5 0,1-6 0,7 2 0,-2-2 0,3-1 0,0-1 0,3 1 0,-1 3 0,1-3 0,-3 3 0,0-3 0,1 3 0,-5-2 0,3 2 0,-3-3 0,4 0 0,4-1 0,-3 1 0,6-3 0,-3-1 0,0-3 0,6 2 0,-5-1 0,6 2 0,-4-3 0,1 0 0,1 0 0,-1 0 0,3 0 0,0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14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1 127 24575,'18'0'0,"-2"0"0,21 0 0,3 0 0,12 0 0,19 0 0,11 5-702,15 1 702,-45 0 0,1 0 0,-1 0 0,0-1 0,0 1 0,0 0 0,45 5 0,-22-4 0,24 3-128,-46-9 128,39 5 0,-18-6 0,-16 0 0,18 0 0,-35 0 0,9 0 697,-10-4-697,-2-4 133,-5-2-133,-5 2 0,-1 1 0,-8 3 0,3 0 0,-8-2 0,8 2 0,-7-3 0,6 2 0,-2 2 0,0 0 0,2 2 0,-2-5 0,0 5 0,3-2 0,-8 3 0,8 0 0,-7 0 0,3 0 0,-1 0 0,2 0 0,0 0 0,2-4 0,-2 3 0,4-2 0,4-1 0,-3 3 0,3-6 0,-5 7 0,7-7 0,-5 6 0,5-6 0,-10 7 0,2-4 0,-2 1 0,4 2 0,-5-2 0,9 3 0,-8 0 0,13 0 0,-3-4 0,3 3 0,7-3 0,0 4 0,0 0 0,5 0 0,-10 0 0,9 0 0,-3 0 0,-1 0 0,-1 0 0,-5 0 0,0-3 0,0 2 0,0-7 0,0 7 0,0-6 0,0 6 0,5-7 0,1 3 0,6-4 0,-6 4 0,4-3 0,11 4 0,-11-1 0,10 1 0,-24 4 0,-2 0 0,-4 0 0,-1 0 0,1 0 0,-4 0 0,2 0 0,-6 0 0,3 0 0,-4 0 0,-1 0 0,-2 0 0,2 0 0,-6 0 0,2 0 0,-2 0 0,2 0 0,-2 0 0,3 0 0,-1 0 0,-2 0 0,6 0 0,-2 0 0,3 0 0,-1 0 0,-2 0 0,2 0 0,-6 0 0,2 0 0,-2 0 0,-1 0 0,0 0 0,0 0 0,0 0 0,1 0 0,-1 0 0,0 0 0,0 0 0,0 0 0,-2 0 0,-2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35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275 1 24575,'-11'7'0,"0"4"0,4-3 0,-2 8 0,-3 1 0,2 1 0,-3 4 0,1-1 0,6-3 0,-10 3 0,14-4 0,-13 4 0,13-3 0,-11 8 0,8-3 0,-4 4 0,0 1 0,0-6 0,0 0 0,1-6 0,-1 1 0,1-1 0,0 1 0,3 0 0,-3 4 0,7-3 0,-7 3 0,7 1 0,-7 0 0,7 1 0,-3 3 0,1-8 0,2 8 0,-7-8 0,7 8 0,-3-9 0,1 5 0,2-6 0,-3 1 0,4 0 0,0-1 0,0 1 0,0-1 0,0 1 0,0 0 0,0 4 0,0-3 0,0 3 0,0-4 0,0 0 0,0-1 0,0 1 0,0-1 0,0 1 0,0 0 0,0-5 0,0 4 0,0-4 0,0 5 0,4 7 0,1-1 0,-1 2 0,4-3 0,-7-6 0,6 1 0,-6-1 0,6-3 0,-6 3 0,2-8 0,1 8 0,-3-8 0,3 4 0,-4-5 0,0 5 0,0-4 0,0 4 0,3-4 0,-2-1 0,2 1 0,-3-1 0,0 0 0,0 0 0,0 0 0,0 0 0,0-3 0,0-1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3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24575,'0'11'0,"0"0"0,0 5 0,0 9 0,0-6 0,0 10 0,0-2 0,0 0 0,0 9 0,0 2 0,0 2 0,0 9 0,0 10 0,0-16 0,0 19 0,0-23 0,0 19 0,0-12 0,0 10 0,0-11 0,0 6 0,0-6 0,0 4 0,0-9 0,0 9 0,0-10 0,0 5 0,0-12 0,0-1 0,0-10 0,0-1 0,0-4 0,0-4 0,0-1 0,0-4 0,0 0 0,0-3 0,0-1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24575,'0'2'0,"0"3"0,0 14 0,0-2 0,0 8 0,0-8 0,0 8 0,0-4 0,0 0 0,0 4 0,0-4 0,0 1 0,0 2 0,0-7 0,0 8 0,0-12 0,0 6 0,0-11 0,3 3 0,5-4 0,4 1 0,0-4 0,2 0 0,-2-4 0,9 0 0,-5 0 0,5-7 0,-6-2 0,1-7 0,0-4 0,-3-2 0,4-9 0,-7 4 0,3-10 0,-4 10 0,-4-4 0,-1 9 0,-4-3 0,0 9 0,0-1 0,0 2 0,0 3 0,0 0 0,0 1 0,-7 4 0,2-1 0,-10 4 0,7 1 0,-7 3 0,7 0 0,-7 0 0,3 0 0,-3 0 0,3 0 0,-3 3 0,6 5 0,-2 1 0,3 5 0,1-6 0,3 7 0,-3-3 0,6-3 0,-3-2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5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77 24575,'0'10'0,"-7"2"0,5 4 0,-9 4 0,10-3 0,-6 8 0,6-8 0,-3 3 0,4-8 0,0 7 0,0-10 0,0 10 0,0-7 0,0 0 0,0-1 0,0-4 0,7-3 0,1 2 0,8-5 0,0 3 0,4-4 0,-3 0 0,3 0 0,-4 0 0,0 0 0,-4 0 0,2 0 0,-6 0 0,3 0 0,-4 0 0,1 0 0,-1-7 0,0-2 0,1-3 0,-4-8 0,-1 7 0,-3-12 0,0 4 0,0-10 0,0 3 0,0-3 0,0 5 0,0 5 0,0-4 0,-3 8 0,-1 0 0,-8 6 0,0 3 0,0 4 0,-2 0 0,1 4 0,-2 0 0,-1 0 0,0 0 0,0 4 0,4 4 0,0 4 0,8 4 0,0-8 0,4-1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6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24575,'6'3'0,"-2"1"0,-1 7 0,-3 5 0,0 6 0,0 3 0,0-3 0,0 2 0,0 3 0,0-4 0,-4 2 0,0-9 0,-4 0 0,0-4 0,0 2 0,1-6 0,3 0 0,1-5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24575,'-7'10'0,"0"1"0,3 8 0,-3-2 0,3 8 0,-1-4 0,1 10 0,4-8 0,0 7 0,0-9 0,0 5 0,0 0 0,0 0 0,0-5 0,0-1 0,0-4 0,0 0 0,0-1 0,0 0 0,0-3 0,7-1 0,2-4 0,3 1 0,3 0 0,-3-1 0,3 1 0,-3-4 0,3 0 0,-7-4 0,7 0 0,-7 0 0,3 0 0,-4 0 0,4 0 0,-3 0 0,3 0 0,-4-7 0,1-2 0,0-7 0,0-4 0,0 3 0,-4-8 0,0 4 0,-4 0 0,0-4 0,0 3 0,0-4 0,0 5 0,0 1 0,0 4 0,0 4 0,0 1 0,-3 4 0,-1 3 0,-7-3 0,-1 6 0,0-3 0,-3 4 0,3 0 0,0 0 0,-3 0 0,7 0 0,-10 0 0,9 0 0,-5 0 0,7 0 0,3 0 0,1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24575,'0'-7'0,"0"18"0,0 6 0,0 30 0,0-11 0,0 13 0,0-17 0,0 11 0,0-4 0,0 11 0,0-11 0,0-1 0,0-12 0,0-5 0,0-6 0,0-3 0,0-4 0,0-5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24575,'8'5'0,"-2"8"0,-6 7 0,0 2 0,0 2 0,0 3 0,0 0 0,0 0 0,0-11 0,0-5 0,0 5 0,-3-10 0,-4 5 0,-10-11 0,7 0 0,-1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24575,'0'4'0,"0"11"0,0 3 0,0 18 0,0 4 0,0-4 0,0 12 0,0-15 0,0 4 0,0 1 0,0-6 0,0-1 0,0-5 0,0 0 0,0-5 0,0-4 0,0-6 0,0-5 0,0-2 0,0-1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0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24575,'0'11'0,"0"0"0,0 5 0,0-4 0,0 3 0,0-7 0,0 6 0,0-6 0,0 7 0,0-3 0,0 0 0,0-1 0,0-4 0,0 0 0,7-3 0,2 2 0,6-5 0,1 3 0,4-4 0,2 0 0,-1 0 0,4 0 0,-4 0 0,1 0 0,-2-7 0,-4-2 0,-1-7 0,1 0 0,-4 0 0,0 0 0,-4-4 0,0 3 0,-4-8 0,0 4 0,-4-5 0,0-5 0,0 3 0,0-3 0,-4 5 0,-5 0 0,0 5 0,-7 4 0,4 2 0,-4 10 0,0-6 0,1 10 0,-6-2 0,4 3 0,-3 0 0,4 0 0,0 7 0,0 6 0,-1 8 0,3 5 0,2 0 0,-1 0 0,8 0 0,-7-5 0,11 4 0,-2-8 0,3 3 0,0-8 0,0-1 0,0-4 0,0 0 0,0-3 0,0-1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0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0 24575,'4'3'0,"-1"5"0,-3 3 0,0 10 0,0 0 0,0 10 0,0-4 0,0 9 0,-4-8 0,-5 3 0,0-6 0,-11-7 0,10-2 0,-14-8 0,18-4 0,-6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36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6 162 24575,'-5'0'0,"5"3"0,12 2 0,0 7 0,4 1 0,-7-1 0,3 4 0,0 1 0,1-3 0,-3 7 0,5-8 0,-9 8 0,6-3 0,-3-1 0,-1-1 0,-1-8 0,1 4 0,0-5 0,-4 1 0,2-1 0,-5 1 0,3-1 0,-1-2 0,-2 1 0,5-5 0,-2 2 0,3-6 0,1-6 0,0-8 0,5-6 0,1-4 0,0-1 0,9 0 0,-7-6 0,8 4 0,1-9 0,-6 9 0,11-5 0,-11 8 0,4 3 0,-6 2 0,0 5 0,-5 5 0,0 0 0,-4 8 0,-1 0 0,-3 1 0,0 2 0,-4-2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1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24575,'3'3'0,"0"0"0,4 0 0,0 1 0,0 4 0,0-1 0,0 0 0,1 0 0,-4-6 0,-1 1 0,-3-4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2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24575,'4'9'0,"-1"-4"0,-3 21 0,0-7 0,0 17 0,0-4 0,0 1 0,0 9 0,0-8 0,0 9 0,0-11 0,0 0 0,0-1 0,0-9 0,0 4 0,0-14 0,0-1 0,3-7 0,1-1 0,3-3 0,-3 0 0,-1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24575,'0'20'0,"0"-1"0,0 12 0,0 0 0,0 7 0,0-4 0,0 8 0,0-9 0,0-1 0,0 4 0,0-13 0,0 7 0,0-17 0,0 3 0,0-9 0,0-6 0,0 1 0,0-5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4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24575,'25'20'0,"-8"-7"0,29 28 0,-10-18 0,3 10 0,16 7 0,-22-12 0,15 15 0,-9-8 0,4 6 0,-6-8 0,11 20 0,-23-23 0,10 15 0,-11-16 0,1 9 0,-4-18 0,-3 9 0,-2-15 0,0 2 0,-4-5 0,-1-3 0,-4-1 0,0 0 0,0 0 0,-3 0 0,-1-1 0,-3 5 0,-7 1 0,-8 15 0,-3-4 0,-24 24 0,20-18 0,-32 31 0,27-28 0,-20 21 0,12-18 0,-2 6 0,2-1 0,6-5 0,5-6 0,2-8 0,10-5 0,1-4 0,3-1 0,1-4 0,0-3 0,-3-1 0,2-6 0,-8-15 0,1-19 0,4 13 0,2-5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6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24575,'31'0'0,"7"0"0,14 0 0,22 0 0,11 0-513,-32 0 1,2 0 512,-4 0 0,0 0 0,2 0 0,1 0 0,1 0 0,-1 0 0,-4 0 0,1 0 0,8 0 0,-1 0 0,-7 0 0,0 0 0,3 0 0,1 0 0,45 0 0,0 0 0,-22 0 0,8 0 120,-18 0-120,-1 0 0,-3 0 0,-19-4 0,-6 3 0,-8-4 769,-10 5-769,-5-3 34,-5 2 0,-7-2 0,-1 3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24575,'11'0'0,"1"0"0,22 0 0,10 0 0,2 0 0,18 0 0,-5 0 0,6 0 0,16 0 0,-5 0 0,14 0 0,-10 0 0,-12 4 0,10-3 0,-18 9 0,13-4 0,0 5 0,-5-5 0,12-1 0,3 1 0,1-5 0,-14 5 0,24 0 0,-42-5 0,36 5 0,-22-6 0,1 0 0,6 0 0,-14 0 0,-3 0 0,-5 0 0,-13 0 0,5 0 0,-16 0 0,4 0 0,-10 0 0,-1 0 0,-4 0 0,-5 0 0,0 0 0,-4 0 0,0 0 0,1 0 0,-5 0 0,1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24575,'16'16'0,"3"3"0,8 4 0,0-1 0,9 1 0,11 2 0,12 7 0,13 2 0,11 6-848,9-2 848,-43-16 0,2-1 0,40 10-210,-8 3 210,-10-6 0,-8 0 0,1 4 0,-7-10 0,-2 4 0,-10-1 0,-9-13 838,-5 9-838,-12-12 220,-4 1-220,-3 0 0,-2-2 0,0 1 0,-1 1 0,-4 1 0,1-3 0,-1 3 0,-3-4 0,-1 1 0,-3-1 0,3-3 0,-2 2 0,2-2 0,-3 2 0,0 2 0,0-2 0,0 2 0,0-1 0,0 0 0,0 0 0,-3 4 0,-2 0 0,-6 2 0,-6 2 0,-4-2 0,-10 5 0,-13 6 0,-9-3 0,1 0 0,-11-1 0,10-4 0,-28 13 0,24-6 0,-20 5 0,24-3 0,-5-3 0,0 8 0,13-9 0,1 8 0,11-10 0,0 9 0,7-10 0,3 4 0,3-6 0,4-1 0,4 1 0,1-4 0,3 3 0,1-7 0,-1 3 0,4-4 0,-2 0 0,2 0 0,0 0 0,-2-3 0,2 2 0,-4-2 0,1 3 0,3 0 0,-2-3 0,5 3 0,-5-7 0,2 3 0,-3-3 0,3-16 0,1 11 0,3-11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9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24575,'0'15'0,"0"2"0,0 9 0,0 11 0,0 9 0,0 7 0,0 4 0,0 8 0,0-4 0,0 19 0,0-13 0,0 21 0,0-18 0,0 18 0,0-5 0,0 0 0,0 7 0,0-21 0,0 9 0,0-18 0,0 12 0,0-20 0,4-2 0,-3-12 0,3-10 0,-4-3 0,0-13 0,0-1 0,3-7 0,-2 2 0,2-14 0,-3 9 0,0-10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0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11 24575,'-19'0'0,"-1"0"0,-17 0 0,17 0 0,-20 9 0,20 5 0,-12 5 0,4 8 0,6-9 0,-5 9 0,14-6 0,-9 6 0,9-1 0,3 0 0,-1 0 0,10 0 0,-7-5 0,7-1 0,-2 0 0,3-3 0,0 8 0,0-4 0,0 0 0,0 4 0,0-4 0,0 5 0,0-5 0,0 4 0,0-8 0,0 8 0,0-9 0,0 5 0,0-6 0,3-3 0,5-1 0,4-3 0,13 0 0,-2 1 0,19-4 0,-8-1 0,15-4 0,10 0 0,-16-4 0,25-7 0,-31-9 0,18-6 0,-13-5 0,4-4 0,-11 4 0,-6-2 0,-7 6 0,-9 1 0,0 0 0,-5 0 0,1 0 0,-4 0 0,-1-5 0,-4-18 0,0 12 0,0-16 0,-8 26 0,2-4 0,-10 9 0,4 2 0,-4 7 0,0 2 0,0-1 0,0 7 0,-4-6 0,3 7 0,-3-5 0,11 5 0,2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37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24575,'0'11'0,"0"2"0,0 23 0,0-1 0,0 5 0,0-1 0,0 7 0,0 2 0,0 6 0,0-7 0,0 5 0,0-10 0,0-2 0,0-1 0,0-5 0,0-5 0,0 9 0,0-23 0,0 16 0,0-18 0,0 9 0,0-10 0,0 0 0,0-5 0,0 1 0,0-1 0,0-3 0,0-1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1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24575,'10'0'0,"14"-9"0,12 3 0,20-14 0,-3 8 0,1-3 0,2 4 0,-11 6 0,0-4 0,-2 8 0,-15-3 0,2 4 0,-17 0 0,3 0 0,-12 0 0,-1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24575,'-4'3'0,"1"5"0,3-1 0,0 13 0,0-3 0,0 20 0,0 3 0,0 11 0,0 0 0,0-12 0,0 31 0,0-30 0,0 45 0,0-37 0,0 16 0,0-13 0,0 0 0,0-7 0,0 0 0,0-12 0,0-1 0,0-5 0,0-9 0,0 2 0,0-11 0,0 7 0,0-7 0,0 3 0,0-4 0,0 0 0,0 0 0,4 0 0,-4 1 0,3-1 0,1 4 0,-3-3 0,6 3 0,-7-7 0,3-1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74 24575,'-5'0'0,"6"0"0,15 0 0,11 0 0,0 0 0,9 0 0,-3 0 0,10 0 0,-10 0 0,4 0 0,-6 0 0,-8 0 0,2 0 0,-13 0 0,-1 0 0,-4 0 0,0 0 0,0 0 0,0 0 0,0 0 0,0-3 0,4-1 0,5-8 0,1 3 0,8-8 0,-9 8 0,5-3 0,-13 8 0,-1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24575,'0'19'0,"0"1"0,0 11 0,0-4 0,0 15 0,0-13 0,0 13 0,0-15 0,0 10 0,0-10 0,0 4 0,0-10 0,0 0 0,0-10 0,0 0 0,0-4 0,0-3 0,0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3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24575,'18'0'0,"2"0"0,6 0 0,5 0 0,-4 0 0,10 0 0,-5 0 0,6 0 0,-1 0 0,-4 0 0,-2 0 0,-10 0 0,4 0 0,-12 0 0,6 0 0,-11 0 0,3 0 0,-8 0 0,1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4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24575,'2'0'0,"-3"7"0,6-3 0,-5 21 0,0-11 0,0 16 0,0-8 0,0 3 0,0 6 0,-3-4 0,-2-4 0,1-11 0,1-8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6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41 24575,'-7'4'0,"-4"-1"0,0 0 0,-5 1 0,0 8 0,0 4 0,0 1 0,3 8 0,-3-4 0,7 0 0,0 3 0,1 3 0,7-5 0,-3 13 0,4-12 0,-8 13 0,6-8 0,-7-2 0,9-1 0,0-4 0,0 1 0,0 2 0,0-7 0,0 3 0,0-4 0,7-4 0,2-1 0,7-3 0,4 0 0,1 0 0,5 1 0,5-4 0,1-1 0,6-4 0,-1 0 0,1 0 0,-1 0 0,-4-8 0,3-2 0,-9-8 0,4 0 0,-4-4 0,-5 4 0,0-8 0,-6 5 0,1-5 0,-3-5 0,-1-2 0,1-21 0,-4 17 0,-1-16 0,-5 25 0,-4-2 0,0 8 0,0 2 0,0 0 0,-3 7 0,-2-6 0,-6 7 0,-6-1 0,0 2 0,-8 2 0,4 1 0,-5-1 0,0 4 0,-5 1 0,-2 4 0,1 0 0,-5 0 0,5 4 0,-6 6 0,5 9 0,-4 0 0,7 9 0,3-10 0,6 0 0,5-7 0,4-3 0,5-1 0,3-3 0,4-1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24575,'5'-4'0,"1"1"0,21-1 0,-4-5 0,13-2 0,16-3 0,-9 9 0,14-5 0,-14 9 0,-4-3 0,10 4 0,-20 0 0,2 0 0,-11 0 0,-7 0 0,3 0 0,-9 0 0,-3 0 0,-1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24575,'-3'10'0,"0"1"0,3 8 0,0 3 0,0 3 0,0 6 0,0 1 0,0 6 0,0-1 0,0 1 0,0 12 0,0 11 0,0-1 0,0 5 0,0-14 0,0 13 0,0-9 0,0 10 0,0-8 0,0-6 0,0 1 0,0-15 0,0-6 0,0-10 0,0-5 0,0-5 0,0-4 0,0-3 0,0-1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8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24575,'15'0'0,"-2"0"0,17 0 0,-2 0 0,4 0 0,10 0 0,-14 0 0,13 0 0,-13 0 0,-2 0 0,-1 0 0,-8 0 0,3 0 0,-8 0 0,3 0 0,-7 0 0,3 0 0,-4 0 0,0 0 0,0 0 0,-1 0 0,1 0 0,0 0 0,0-3 0,4-2 0,-3-2 0,3-1 0,0 1 0,-3 0 0,3-1 0,-4 1 0,0 3 0,0-2 0,0 2 0,0-3 0,0 3 0,-3-3 0,2 7 0,-5-4 0,2 4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38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0 24575,'1'6'0,"-3"8"0,-9 2 0,1 10 0,-7-3 0,11 0 0,-6 3 0,11-8 0,-3 8 0,4-12 0,0 2 0,0-5 0,0-2 0,0 3 0,0-5 0,0 1 0,0-1 0,0 1 0,3-4 0,1-1 0,8-3 0,-4 0 0,8 0 0,-4 0 0,1 0 0,3 0 0,-4 0 0,1-3 0,2-2 0,-6-7 0,7 3 0,-7-3 0,3 0 0,-5 4 0,1-8 0,0 3 0,-3 1 0,2-4 0,-6 7 0,3-7 0,-4 8 0,0-8 0,0 7 0,0-2 0,0 3 0,0 1 0,-3 6 0,-2 5 0,-2 9 0,2 3 0,-2 1 0,6 0 0,-7-1 0,7 1 0,-3 0 0,4-5 0,0 4 0,0-8 0,0 4 0,0-5 0,0 1 0,0-1 0,4 1 0,4-4 0,5-1 0,8-3 0,-7 0 0,6 0 0,-7 0 0,3 0 0,-3 0 0,-2 0 0,-3 0 0,-1 0 0,1 0 0,-1 0 0,1 0 0,-1 0 0,1 0 0,-1 0 0,1 0 0,0-7 0,0-7 0,1-4 0,-1-4 0,1 1 0,0-9 0,-4 5 0,-1-4 0,-4 12 0,0 5 0,0 0 0,0 4 0,0 1 0,0-1 0,0 1 0,-4 3 0,4-3 0,-7 7 0,3-4 0,-4 4 0,1 0 0,-1 0 0,1 0 0,0 0 0,3-3 0,0 2 0,4-2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24575,'39'0'0,"-14"0"0,12 0 0,-16 0 0,0 0 0,4 0 0,-8 0 0,3 0 0,-11 0 0,-2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24575,'6'3'0,"2"0"0,11-3 0,-6 0 0,3 3 0,-9 1 0,0 7 0,-3 6 0,0-1 0,-4 14 0,0-7 0,0 13 0,0-9 0,-5 10 0,4-10 0,-7 4 0,4-6 0,-1-11 0,1-3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7 264 24575,'-4'1'0,"1"-10"0,16-10 0,-7-2 0,20-6 0,-6 4 0,12-1 0,-7-3 0,5 12 0,-13-1 0,3 4 0,-4 7 0,-4-2 0,-1 7 0,-4 0 0,-3 9 0,-1 5 0,-3 10 0,0 2 0,0 5 0,0-4 0,0 4 0,0 0 0,0-8 0,0 2 0,0-9 0,0-1 0,0-3 0,0-1 0,0-4 0,3 0 0,1-3 0,3-1 0,4-3 0,6 0 0,4 0 0,5 0 0,5-4 0,-4-4 0,9-7 0,-2-8 0,-2 3 0,8-9 0,-8 10 0,3-10 0,3 4 0,-8-4 0,3 5 0,-11 2 0,-5 6 0,-2 3 0,-7 2 0,3 4 0,-7 0 0,-1 0 0,-3-1 0,0 1 0,0 0 0,0 0 0,0-4 0,-3-1 0,2 3 0,-3 2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1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24575,'0'24'0,"0"9"0,0 12 0,0 12 0,0-4 0,0-2 0,0 29 0,0-22 0,0 39 0,0-49 0,0 28 0,0-27 0,0 17 0,0-9 0,0-12 0,0-7 0,0-7 0,0-14 0,0 3 0,3-12 0,-2 3 0,2-5 0,-3 1 0,0 0 0,0 0 0,0 0 0,0 0 0,-6-3 0,5-1 0,-5-3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24575,'0'22'0,"0"12"0,0-9 0,0 28 0,0-27 0,0 28 0,0-14 0,0 5 0,0-2 0,0-6 0,0 0 0,0-4 0,4 3 0,-3-13 0,4 7 0,-5-17 0,0 10 0,0-10 0,0 3 0,0-5 0,0-4 0,0 0 0,0-3 0,0-1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3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24575,'9'-8'0,"0"-6"0,13 13 0,-1-10 0,5 10 0,11-3 0,-8 4 0,8 0 0,0 0 0,-9 0 0,9 0 0,-15 0 0,-2 0 0,-8 0 0,-1 0 0,-4 0 0,0 0 0,-3 0 0,-2 0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3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24575,'6'0'0,"0"4"0,9 3 0,-4 6 0,-7 12 0,4 3 0,-7 4 0,3 10 0,-4-8 0,0 15 0,0-15 0,0 2 0,0-10 0,0-1 0,-3-3 0,-5-3 0,-1-7 0,-2-1 0,-4-7 0,9-1 0,-6-3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5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0 424 24575,'0'-33'0,"0"-4"0,4 15 0,4-8 0,1 13 0,12-9 0,-7 9 0,4-5 0,1 6 0,-10 7 0,11-2 0,-12 10 0,2-2 0,-2 3 0,-1 0 0,0 0 0,0 0 0,0 7 0,1 6 0,-3 8 0,2 5 0,-6 0 0,7 5 0,-3-4 0,4 10 0,0-10 0,0-1 0,3-1 0,0-8 0,9 4 0,1-8 0,9-1 0,7-2 0,13-5 0,8-1 0,7-8 0,9-20 0,-5-12 0,-5-7 0,2-12 0,-17 15 0,7-15 0,-10 11 0,-9-3 0,-4 12 0,-14 2 0,-2 6 0,-11 9 0,2-1 0,-2 11 0,-3-3 0,-1 3 0,-3 1 0,0 0 0,0 4 0,0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24575,'-4'5'0,"1"4"0,3 21 0,0 5 0,0 16 0,0 6 0,0 9 0,0 1 0,0 13 0,0 3 0,0-24 0,0 32 0,9-45 0,-7 39 0,12-24 0,-13 11 0,4-19 0,0 3 0,-4-11 0,3 0 0,-4-7 0,0-12 0,0-5 0,0-10 0,0 0 0,0-4 0,0 0 0,3-3 0,-2-3 0,-5-9 0,2 3 0,-5-2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6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24575,'17'0'0,"12"0"0,33 0 0,3 0 0,8 0 0,-18 0 0,22 0 0,-29 0 0,5 0 0,-16 0 0,-11 0 0,-4 0 0,-6 0 0,-5 0 0,-4 0 0,0 0 0,-3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2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405 209 24575,'4'-6'0,"-1"-3"0,-3-11 0,0 2 0,0-4 0,0 6 0,0-6 0,0 4 0,0 1 0,0 1 0,0 7 0,0-6 0,0 6 0,-3 1 0,-2 5 0,-11 3 0,-3 0 0,-3 0 0,-10 0 0,7 13 0,-9-1 0,5 16 0,5-5 0,1 5 0,5 0 0,4-1 0,-3-4 0,7 3 0,1-8 0,5 3 0,4-4 0,0-5 0,0 4 0,0-8 0,0 4 0,0-5 0,0 1 0,8 0 0,1 0 0,8-4 0,4 4 0,-3-3 0,3 3 0,1 1 0,-5-1 0,5 1 0,-5-1 0,-1 1 0,1-1 0,-4 4 0,2-3 0,-5 7 0,2-3 0,-4 4 0,0-1 0,1 5 0,-1-3 0,1 8 0,-4-8 0,-1 8 0,-4-8 0,0 8 0,0-8 0,0 3 0,0-4 0,-7 0 0,-9 5 0,-2-4 0,-9 5 0,4-5 0,-4-4 0,-1 3 0,-5-6 0,-8 6 0,5-11 0,1 3 0,9-9 0,8 0 0,-3 0 0,4 0 0,4-4 0,1-4 0,8-1 0,-3-2 0,6-1 0,-2 3 0,3-2 0,0 3 0,0-4 0,0 4 0,0-8 0,0 3 0,0-3 0,0-1 0,0 8 0,0 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40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24575,'8'0'0,"3"0"0,-3-3 0,8 6 0,1-2 0,-3 4 0,11 7 0,-11-6 0,7 10 0,-4-10 0,4 9 0,-7-9 0,6 3 0,-7-2 0,4-3 0,-5 4 0,0 0 0,-5 0 0,5 0 0,-4-1 0,4 1 0,-5-4 0,1 3 0,-1-3 0,1 3 0,-1 1 0,0-1 0,-2 1 0,1-1 0,-2 1 0,1-1 0,1 1 0,-2-1 0,1 1 0,1-1 0,-5 1 0,6-1 0,-6 1 0,5-1 0,-5 0 0,6-2 0,-6 1 0,5-6 0,-5 7 0,2-4 0,-3 4 0,0 0 0,0 1 0,0-1 0,-13 11 0,-5 8 0,-13 11 0,4-1 0,-10 12 0,10-10 0,-12 16 0,7-10 0,0 3 0,5-6 0,3-5 0,9-4 0,2-9 0,4 3 0,1-8 0,3 3 0,-3-8 0,8-2 0,-7-3 0,6-1 0,-2 1 0,-1 0 0,3-7 0,-2-6 0,3 0 0,0-3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7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8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0 24575,'13'25'0,"3"-2"0,15 17 0,-3-11 0,7 10 0,1 3 0,12 7 0,-4 0 0,12 11 0,-12-9 0,4-1 0,-13-10 0,-2-2 0,3-5 0,33 38 0,-37-41 0,14 12 0,-16-13 0,2 3 0,-11-18 0,2 6 0,-3-11 0,-8 2 0,2-3 0,-6-1 0,3 1 0,-4-4 0,-3 2 0,-7-2 0,-2 3 0,-10 4 0,-3 6 0,-4 1 0,-11 15 0,-1-4 0,-8 18 0,-11 2 0,0 13-406,18-26 1,-2 2 405,2 3 0,0 1 0,-7 4 0,-1 0 0,2 1 0,1-1 0,4-8 0,2 0-177,0 1 0,2-1 177,-13 19 0,-5 3 0,13-17 0,7-4 0,8-16 796,9-3-796,2-8 369,7-1-369,-2-4 0,2-3 0,-3-14 0,3-10 0,1 2 0,3 2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18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24575,'5'0'0,"11"0"0,20 0 0,3 0 0,10 0 0,3 0 0,14 0 0,9 0 0,-13 0 0,15 0 0,-22 0 0,18 0 0,-20 0 0,-8 0 0,-9 0 0,-17 0 0,5 0 0,-16 0 0,0 0 0,-5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1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24575,'0'-5'0,"0"16"0,0 13 0,0 19 0,0 2 0,0 12 0,0 2 0,0 14 0,0 2 0,0 7 0,0 8-710,0 2 710,0 8 0,0-8 0,0-16 0,0-23 0,0-1 0,0 2 0,0 42 0,0-43 0,0 1 0,0 1 0,0-26 710,0 7-710,0-23 0,0 2 0,0-7 0,0-1 0,0-3 0,0-1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0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24575,'0'-7'0,"0"1"0,6-1 0,3 3 0,2-2 0,8 5 0,-6-6 0,7 6 0,-4-6 0,10 6 0,-4-2 0,9-1 0,0 3 0,7-12 0,1 11 0,10-7 0,-4 9 0,0 0 0,5 0 0,9 0 0,-11 0 0,22 0 0,-2 0 0,-11 0 0,21 0 0,-31 0 0,16 0 0,-10 0 0,4 0 0,-6 0 0,-6 0 0,-7 0 0,-7 0 0,-5 0 0,-5 0 0,-1 0 0,-8 0 0,-1 0 0,-4 0 0,0 0 0,0 0 0,-3 2 0,2 2 0,-5 3 0,2 0 0,-3 9 0,0 1 0,0 9 0,0 5 0,0 14 0,0-5 0,0 16 0,0-5 0,0 2 0,0 11 0,0-5 0,5 7 0,1-1 0,5-6 0,-5 5 0,3-5 0,-3 7 0,5-7 0,-1-2 0,-4-6 0,3 0 0,-8-12 0,7 3 0,-7-19 0,4 2 0,-5-9 0,0-4 0,0-1 0,0-4 0,0 0 0,0 0 0,0 0 0,0 0 0,0 0 0,0 0 0,0 0 0,0-1 0,-3-2 0,2 2 0,-5-6 0,2 3 0,-3 1 0,0-4 0,-4 7 0,-1-6 0,-4 6 0,0-6 0,-5 2 0,-11-3 0,-8 5 0,-18-4 0,-8 3 0,-8-4 0,-16 0-475,6 6 475,-14-5 0,28 4 0,-16 0 0,18 2 0,-7-1 0,3 4 0,12-9 0,9 8 0,7-4 0,7 1 0,4-2 475,6-4-475,3 0 0,7 0 0,-4 0 0,5 0 0,1 0 0,3 0 0,-3 0 0,3 0 0,0 0 0,1 0 0,3 0 0,1 0 0,0 0 0,3 3 0,1 1 0,3 2 0,0 1 0,0 0 0,0-3 0,0-1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1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24575,'0'6'0,"0"5"0,0 13 0,0 7 0,0 1 0,0 12 0,0-5 0,0 4 0,0 7 0,0-9 0,0 3 0,0-8 0,0-13 0,0 7 0,0-17 0,0 6 0,0-11 0,0 0 0,0-5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1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24575,'3'-4'0,"1"2"0,7 2 0,-3 0 0,11 0 0,-6 0 0,7 0 0,0 0 0,-3 0 0,3 0 0,-4 0 0,4 0 0,-3 0 0,3 0 0,-8 0 0,7 0 0,-9 0 0,5 0 0,-8 0 0,-1 0 0,1 0 0,-3 0 0,-1 0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2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24575,'0'11'0,"0"5"0,0-3 0,0 11 0,0-7 0,0 9 0,0 0 0,0 5 0,0-4 0,0 9 0,0-9 0,0 15 0,0-13 0,0 8 0,0-6 0,0-4 0,0 4 0,3-5 0,2-4 0,0-6 0,-2-1 0,0-7 0,-2 2 0,5-6 0,-5 2 0,5-5 0,-5 5 0,5-5 0,-3 5 0,1-5 0,-1 2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3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24575,'0'11'0,"0"-4"0,0 4 0,0-4 0,0 0 0,0 4 0,0-3 0,0 0 0,0-5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4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54 24575,'4'0'0,"-1"-4"0,-7-8 0,0 0 0,-6-2 0,2 9 0,-3-2 0,0 7 0,3 0 0,-7 0 0,3 0 0,0 0 0,-7 8 0,6 1 0,-5 12 0,3 0 0,1 5 0,1 0 0,0 0 0,5-5 0,3 4 0,1-8 0,4 8 0,0-8 0,0 3 0,0-4 0,0-5 0,0 0 0,0-4 0,0 1 0,0-1 0,4-3 0,0-1 0,3-3 0,0 0 0,4 0 0,-3 0 0,7 0 0,-3-4 0,-1 0 0,4-7 0,-3 2 0,4-6 0,0 3 0,0-8 0,0 3 0,1-8 0,-1 3 0,-2 1 0,2-4 0,-8 8 0,8-10 0,-8 13 0,0-4 0,-2 11 0,-5 0 0,-1 3 0,-3 1 0,-4 3 0,0 0 0,0 0 0,3 3 0,-2 1 0,5 7 0,-2 1 0,3 8 0,0-3 0,0 3 0,0 0 0,0-3 0,0 3 0,0 1 0,0-5 0,3 1 0,2-2 0,6-7 0,5 3 0,1-3 0,7-3 0,-2-2 0,3-3 0,-3 0 0,3 0 0,-9 0 0,9 0 0,-8 0 0,3 0 0,-4 0 0,-4-3 0,3-1 0,-3-7 0,0-6 0,0 0 0,-4-8 0,-3 15 0,-1-1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24575,'0'15'0,"0"0"0,0 7 0,0 6 0,0 0 0,0 11 0,0 1 0,0 1 0,0 12 0,0-12 0,0 11 0,0-17 0,0 16 0,0-16 0,0 11 0,0-12 0,0-1 0,0-6 0,0-4 0,0 3 0,0-12 0,4 6 0,0-8 0,4 5 0,1 0 0,-1-5 0,0 0 0,3-1 0,-2-2 0,6 3 0,-6-5 0,6 2 0,-6-5 0,7 0 0,-4-4 0,1 0 0,2 0 0,3 0 0,-1 0 0,5 0 0,-6-4 0,5-5 0,2-5 0,0-4 0,-2 1 0,-5 0 0,7-6 0,-5 5 0,1-9 0,-2 4 0,-3-4 0,0 4 0,-1-3 0,-5 8 0,1-8 0,-4 8 0,-1-8 0,-4 3 0,0-5 0,0 1 0,0 0 0,0-1 0,0-5 0,0-1 0,0-1 0,0-3 0,0 4 0,0-1 0,0 2 0,0 6 0,0-1 0,0 6 0,0 0 0,0 9 0,0-2 0,0 6 0,0-3 0,0 5 0,0-1 0,0 4 0,0 1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24575,'0'-17'0,"0"7"0,0 34 0,0 17 0,0 5 0,0 18 0,0-5 0,0 6 0,0 8 0,0-18 0,0 15 0,0-24 0,0 6 0,0-3 0,0-19 0,0 6 0,0-24 0,0 4 0,0-16 0,0-9 0,0-8 0,0-9 0,5-5 0,0-2 0,4 1 0,4-5 0,-3 10 0,3 0 0,-1 2 0,-3 8 0,6 1 0,-6 4 0,2 5 0,0-1 0,-3 4 0,3 1 0,-4 3 0,0 0 0,4 0 0,-3 0 0,3 0 0,-4 0 0,1 7 0,-1 1 0,-3 13 0,0-4 0,-4 7 0,0-7 0,0 8 0,0-8 0,0 3 0,0 0 0,0-7 0,0 7 0,0-8 0,-3-1 0,-5 4 0,0-7 0,-3 3 0,4-4 0,-4 1 0,2-1 0,-5 1 0,2-1 0,0-3 0,-7 0 0,10-4 0,-5 0 0,7 0 0,0 0 0,0 0 0,-1 0 0,1 0 0,3-3 0,1-1 0,3-3 0,0 3 0,0 1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7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24575,'5'3'0,"11"0"0,13-3 0,15 0 0,0 5 0,7-4 0,21 9 0,5-9-600,-24 2 1,3 0 599,3-3 0,2 0 0,3 0 0,3 0 0,8 0 0,0 0-799,-3 0 1,-1 0 798,4-6 0,0-1 0,-4 3 0,-4-1-469,-18-2 0,2 0 469,24 0 0,-2 1-328,-8 4 328,-2-1 0,0-1 0,-3 4 1021,20 0-1021,-20 0 1575,12 5-1575,-20 1 1065,6 4-1065,-7 1 401,-1-1-401,-5-1 0,-1-3 0,-7-2 0,1-4 0,-6 4 0,5-3 0,-10 3 0,4-4 0,-5 0 0,5 0 0,-4 0 0,9 0 0,-3 4 0,-1-3 0,4 3 0,-8-4 0,8 0 0,-9 4 0,9-3 0,-9 3 0,10-4 0,-5 0 0,0 3 0,5-2 0,-10 3 0,4-4 0,-5 0 0,7 0 0,-10 0 0,0 0 0,-8 0 0,-7 0 0,3 0 0,0 0 0,-3 0 0,3 0 0,-3-11 0,-4 8 0,0-9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24575,'9'-4'0,"10"1"0,16 3 0,4 0 0,10 0 0,-15 0 0,14 0 0,-8 0 0,11 0 0,-1 0 0,14 0 0,-15 0 0,13 0 0,-10 0 0,0 0 0,5 0 0,-12 0 0,-1 0 0,-12 0 0,-1 0 0,-5 0 0,0 0 0,-5 0 0,0 0 0,-10 0 0,0 0 0,-4 0 0,0 0 0,-3 0 0,-1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3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99 24575,'-4'6'0,"1"-1"0,3 8 0,0-5 0,0 3 0,0 0 0,0-3 0,0 7 0,0-7 0,0 7 0,0-3 0,0 0 0,0-1 0,0-4 0,0 0 0,3-3 0,-2 2 0,9-5 0,-1 2 0,6-3 0,-4-3 0,3-5 0,-5-4 0,2-4 0,-3-4 0,0 3 0,-3-8 0,-2 3 0,-3-4 0,0 5 0,0-4 0,0 8 0,0 0 0,-3 6 0,-1 4 0,-3 0 0,-4 3 0,3 1 0,-3 3 0,3 0 0,1 0 0,-4 0 0,3 7 0,0 1 0,1 8 0,2 0 0,1 4 0,0-3 0,4 3 0,0-4 0,0 0 0,0-5 0,0 0 0,0-3 0,0-1 0,3 0 0,5 0 0,0-3 0,7 0 0,-3-4 0,4 0 0,-1 0 0,1 0 0,0 0 0,-4 0 0,6-4 0,-10 0 0,7-7 0,-8 3 0,1-7 0,-4 3 0,-1-4 0,-3 1 0,0-1 0,0 0 0,-3 4 0,-5-3 0,-4 7 0,-4-4 0,1 8 0,-1 0 0,0 4 0,4 0 0,-3 0 0,3 0 0,0 3 0,1 5 0,3 4 0,0 8 0,3-3 0,1 8 0,4-8 0,0 3 0,0-4 0,0-1 0,0 1 0,0-4 0,3-1 0,5-4 0,7 4 0,2-2 0,2 2 0,-4-7 0,1-1 0,0-3 0,-1 0 0,-3 0 0,3 0 0,-7 0 0,3 0 0,-4 0 0,1-11 0,-1 1 0,-2-15 0,-1 8 0,-4-8 0,0 4 0,0-1 0,0-3 0,0 8 0,0-3 0,0 8 0,0-3 0,-4 7 0,0-3 0,-7 7 0,-1 1 0,0 3 0,-2 0 0,2 0 0,-4 0 0,-7 3 0,5 10 0,-2 4 0,8 9 0,3-4 0,1 2 0,3-7 0,1 8 0,4-8 0,0 3 0,0-4 0,0-5 0,0 0 0,0-4 0,3 0 0,5 1 0,0-4 0,11-1 0,-6-3 0,8 0 0,-6 0 0,1 0 0,0 0 0,-1 0 0,1 0 0,-4-7 0,3-1 0,-3-8 0,0 0 0,0 0 0,-4 0 0,0-4 0,-4 3 0,0-8 0,-4 1 0,0 2 0,-3-1 0,-5 7 0,-5 4 0,-3 4 0,1 5 0,-1 3 0,0 0 0,0 0 0,0 0 0,4 7 0,0 1 0,4 13 0,0 0 0,3 0 0,1 4 0,4-8 0,0 3 0,0-4 0,0-4 0,0-1 0,3-7 0,5-1 0,0-10 0,0 5 0,-5-5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3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24575,'0'10'0,"0"10"0,0 25 0,0 0 0,5 4 0,0-4 0,5 0 0,0 4 0,0-4 0,0 0 0,-5 5 0,4-11 0,-8-1 0,7-2 0,-7-9 0,3 4 0,0-5 0,-3 0 0,6 0 0,-6-5 0,3 4 0,0-8 0,-3 7 0,2-2 0,-3-1 0,4 4 0,-3-4 0,3 5 0,-4-5 0,4 4 0,-3-4 0,2 5 0,-3-5 0,4 4 0,-3-4 0,3 5 0,-4 5 0,0-4 0,0 4 0,4-5 0,-3 0 0,3 0 0,-1-5 0,-2 4 0,6-9 0,-6 4 0,2-4 0,0-4 0,-2-1 0,2 2 0,-3 9 0,0 13 0,0 4 0,0 11 0,0-11 0,0 10 0,0-4 0,0 0 0,0 4 0,5-4 0,1 6 0,-1-6 0,4 5 0,-8-11 0,8 4 0,-8-11 0,7-5 0,-7-7 0,2-5 0,0-3 0,-2-1 0,2-4 0,-3 0 0,0 1 0,0-1 0,0 0 0,0 0 0,0 0 0,0 0 0,0 0 0,0 0 0,0 0 0,0 0 0,0-1 0,0 1 0,0 0 0,3 0 0,-2-4 0,2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38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530 110 24575,'-11'0'0,"-2"0"0,5 0 0,-12 0 0,11 0 0,-14 0 0,9 0 0,-10 0 0,7 0 0,-8 8 0,8 0 0,-8 9 0,4 0 0,-1 4 0,-3-3 0,7 7 0,-3-3 0,3 3 0,1 1 0,0 0 0,0-1 0,3 1 0,-1-5 0,5 4 0,-1-8 0,2 3 0,1 0 0,0-3 0,-1 8 0,1-8 0,0 3 0,4 0 0,-3-3 0,2 3 0,1-4 0,-3 0 0,6-4 0,-6 2 0,6-6 0,-6 7 0,6-7 0,-3 7 0,4-7 0,0 3 0,0 0 0,0-3 0,0 10 0,0-6 0,0 3 0,4 0 0,0-3 0,4 4 0,0 0 0,3-4 0,2 3 0,-1-3 0,3 4 0,-3-1 0,4 1 0,0 0 0,-1-4 0,6 4 0,-5-7 0,5 6 0,-6-6 0,1 2 0,-4-3 0,3 0 0,-3-1 0,3 1 0,1-4 0,0 0 0,-1-1 0,1-2 0,0 3 0,0-4 0,-1 0 0,-3 0 0,10 0 0,-9 0 0,10 0 0,-7-4 0,-4-4 0,3-4 0,-3-4 0,9-5 0,-4 3 0,5-7 0,-5 3 0,5-5 0,-4 1 0,4-1 0,-5 5 0,-1 2 0,0 4 0,0 0 0,0 0 0,-4 4 0,-1-2 0,0 5 0,-2-6 0,2 3 0,-3-4 0,0 0 0,0 0 0,-1 0 0,1 1 0,0-1 0,0 0 0,0 4 0,-4-3 0,2 7 0,-5-14 0,2 8 0,-3-9 0,0 3 0,0 3 0,0-8 0,0 8 0,0-8 0,0 8 0,0-3 0,0 0 0,-4 3 0,0-8 0,-4 8 0,-1-8 0,1 4 0,-1-1 0,-3-3 0,2 4 0,-2-5 0,3 0 0,-3 5 0,3 0 0,-3 1 0,1 6 0,2-5 0,-6 10 0,2-2 0,1 6 0,1-2 0,-7 7 0,8-4 0,-12 4 0,10 0 0,-3 0 0,-1 0 0,0 0 0,0 0 0,0 0 0,1 4 0,3 0 0,-3 0 0,10-1 0,-2-3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39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24575,'18'0'0,"2"0"0,11 0 0,2 0 0,-1 0 0,10 0 0,-8 0 0,15 0 0,-9 0 0,3 0 0,-5 0 0,-6 0 0,4 0 0,-3 0 0,-1 0 0,-1 0 0,-5 0 0,-5 0 0,-1 0 0,-8 0 0,-1 0 0,-4 0 0,0 0 0,1 0 0,-2 0 0,-2 0 0,-1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40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24575,'0'14'0,"0"5"0,0-2 0,0 7 0,0-7 0,0 8 0,0-4 0,0 5 0,0 0 0,0 0 0,0-1 0,0-3 0,0 3 0,0-9 0,0 1 0,0-2 0,0-3 0,0-1 0,0 0 0,0-3 0,0-1 0,0 0 0,0 0 0,0 0 0,0 0 0,0 0 0,0 0 0,0 0 0,0 0 0,-7 1 0,5-1 0,-5 0 0,7 0 0,0-3 0,0-2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41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24575,'2'0'0,"14"0"0,16 0 0,20 0 0,14-5 0,9-2 0,23-5-966,-5 0 966,-35 2 0,1 1 0,0 1 0,1 1 0,-3 0 0,-1 0 0,34-7 0,9 12 0,-41-16 0,28 15 0,-26-11 0,-9 13 0,-8-8 0,-15 5 0,-3-5 0,-17 5 0,-1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0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24575,'0'-7'0,"0"22"0,0 9 0,0 12 0,0 18 0,0-24 0,0 25 0,0-1 0,0 0 0,0 11 0,0-14 0,0-6 0,0 4 0,0-10 0,0-1 0,0-7 0,0-5 0,0 0 0,0-5 0,0-1 0,0-4 0,0-4 0,0-1 0,0-4 0,0 4 0,0-3 0,0 6 0,0-5 0,0 5 0,0-2 0,0 4 0,0-4 0,0 3 0,0-7 0,0 3 0,0-4 0,0-3 0,0-1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29 24575,'0'-7'0,"0"0"0,-3-1 0,-5 4 0,-1 1 0,-6 3 0,6 0 0,-6 0 0,6 0 0,-7 0 0,4 0 0,-5 0 0,4 7 0,0 7 0,1 4 0,2 8 0,-3-3 0,8 0 0,-3-2 0,8-4 0,-4-1 0,4-3 0,0-2 0,0-3 0,6-4 0,8-1 0,8-3 0,0 0 0,4 0 0,-3 0 0,4 0 0,-4 0 0,-2 0 0,-5 0 0,1 0 0,0 0 0,-5 0 0,0 0 0,-5 0 0,1 4 0,-1 0 0,1 3 0,-4 1 0,-1 3 0,-3-2 0,0 6 0,0-2 0,0-1 0,0 4 0,-3-7 0,-5 6 0,-5-2 0,-4 0 0,1 2 0,-1-6 0,-5 4 0,4-5 0,-8 1 0,8 0 0,-3-4 0,4-2 0,1-3 0,-1 0 0,4 0 0,2 0 0,3 0 0,0 0 0,1 0 0,-1 0 0,4-3 0,-2 2 0,2-2 0,-4 3 0,4 0 0,1 0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24575,'23'0'0,"-1"0"0,4 0 0,18 0 0,-14 0 0,25 0 0,-1 0 0,6 0 0,13 0 0,8 0 0,-4 0 0,13 0 0,-15 0 0,-9 0 0,-2 0 0,3 0 0,-6 0 0,3 0 0,-19 0 0,-2 0 0,-10 0 0,-2 0 0,-14 0 0,3 0 0,-12 0 0,3 0 0,-4 0 0,0 0 0,0 0 0,-1 3 0,-2 10 0,-1-1 0,0 9 0,-2-1 0,7 1 0,-4 5 0,1 5 0,3-4 0,-7 4 0,7-5 0,-4 0 0,1 0 0,2-5 0,-6 4 0,6-4 0,-2 5 0,4 0 0,-4 0 0,2 0 0,-2-1 0,0 1 0,2-5 0,-6 4 0,6-8 0,-2 7 0,-1-7 0,4 8 0,-7-8 0,6 8 0,-2-9 0,0 9 0,2-8 0,-7 3 0,4-8 0,-1-1 0,-2-4 0,2 0 0,-3 0 0,0 0 0,0 0 0,0 0 0,0 0 0,0 0 0,0-1 0,0 2 0,0-1 0,-3 0 0,2 4 0,-2 1 0,3-1 0,0 4 0,0-3 0,0 4 0,0-1 0,0-3 0,0 3 0,3-7 0,1 7 0,3-7 0,1 3 0,-1-4 0,-3 0 0,2-3 0,-5 2 0,-1-5 0,-4 2 0,-6-3 0,-2 0 0,-4 0 0,0 0 0,-4 0 0,-1 0 0,-11 0 0,0 0 0,-12 0 0,-7 0 0,-9 0 0,1 0 0,-12 0 0,10 0 0,-19 0 0,25 0 0,-22 0 0,22 0 0,-12 0 0,10 0 0,6 0 0,0 0 0,6 0 0,1 0 0,12 0 0,1 0 0,5 0 0,0 0 0,0 0 0,5 0 0,0 0 0,5 0 0,4 0 0,1 3 0,4-2 0,0 2 0,0-3 0,0 0 0,1 0 0,-1 0 0,0 0 0,1 0 0,-1 0 0,1 0 0,-1 0 0,0 0 0,1 0 0,-1 0 0,0 0 0,1 0 0,-2 0 0,2 0 0,-1 0 0,0 0 0,0 0 0,4-3 0,0-1 0,3-4 0,0-3 0,0-1 0,0-3 0,0-1 0,-4-5 0,3 0 0,-3-5 0,4 11 0,0 4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1 169 24575,'7'-15'0,"-2"6"0,11-10 0,0 6 0,1-3 0,13-2 0,-12 6 0,12-1 0,-4 4 0,-3 0 0,12 0 0,-12 1 0,13-2 0,-9 5 0,9 1 0,-8 4 0,7 0 0,-7 0 0,2 0 0,-4 0 0,0 0 0,0 4 0,0 1 0,-5 3 0,4 4 0,-8-3 0,7 7 0,-7-7 0,3 3 0,-4-4 0,0 0 0,0 0 0,-5-1 0,0 1 0,-4-1 0,1-3 0,-1 2 0,0-2 0,0 0 0,0 2 0,-3-2 0,2 0 0,-5 2 0,5-5 0,-2 2 0,0 0 0,2 1 0,-3 3 0,1 0 0,2 0 0,-2 0 0,4-3 0,-5-1 0,1-3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5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0 756 24575,'0'-15'0,"12"1"0,-5-16 0,19-5 0,-5-5 0,22-13 0,-8-1 0,-2 9 0,11-26 0,-20 27 0,15-12 0,-10 7 0,-5 14 0,7-15 0,-7 19 0,-1-5 0,-2 14 0,-10 4 0,9 1 0,-16 10 0,7 2 0,-7-1 0,3 5 0,-4-2 0,5 3 0,-2 0 0,-5 0 0,-9 0 0,-4 0 0,-7 0 0,3 0 0,0 0 0,1 3 0,-1 2 0,4 2 0,-3 1 0,7-1 0,-3 1 0,3-1 0,4 0 0,-2 0 0,2 0 0,-3-3 0,0 2 0,0-5 0,0 5 0,6-5 0,6-2 0,2 0 0,8-2 0,-3-1 0,4 0 0,4-5 0,-3 1 0,3 0 0,-4-3 0,0 2 0,-1-3 0,-3 5 0,-1-1 0,-4 1 0,0 3 0,0-3 0,-3 12 0,0 1 0,-4 8 0,0 6 0,0-3 0,0 8 0,0-8 0,0 8 0,0-9 0,0 1 0,0-6 0,0-4 0,0 0 0,0-3 0,0-1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6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24575,'10'0'0,"7"0"0,18 0 0,15 0 0,-3 0 0,17 0 0,-5 0 0,0 0 0,-2 0 0,-12 0 0,4 0 0,-4 0 0,-5 0 0,-3 0 0,-11 0 0,0 0 0,-5 0 0,-1 0 0,-4 0 0,-4 0 0,-1 0 0,-4 0 0,0 0 0,0 0 0,-3 0 0,-1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9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1545 24575,'0'5'0,"0"-6"0,0-21 0,0-12 0,0 0 0,0-28 0,0 12 0,0-23 0,0 14 0,0-20 0,0 28 0,0-26 0,0 30 0,0-17 0,0 5 0,0 6 0,0 2 0,0 14 0,0 9 0,0-2 0,0 9 0,0-5 0,0 4 0,0-3 0,0 12 0,0-6 0,0 7 0,0-4 0,0 4 0,3 1 0,-2 4 0,5-1 0,-5 1 0,5 3 0,-5-6 0,2 5 0,-3-10 0,4 7 0,-4-7 0,3 7 0,-3-3 0,0 3 0,0 1 0,3 0 0,-2 0 0,2 1 0,-3-1 0,0 0 0,0-1 0,0 1 0,4-4 0,-3 3 0,5-3 0,-5 0 0,5 3 0,-1-7 0,2 7 0,1-7 0,-1 6 0,0-2 0,1 0 0,3 3 0,-3-3 0,7 3 0,-3 0 0,3 0 0,1 0 0,4 0 0,2 0 0,9-1 0,1 4 0,6-4 0,5 8 0,2-8 0,13 8 0,-6-3 0,12 4 0,-12 0 0,12-5 0,-5 4 0,0-4 0,5 5 0,-11 0 0,11-5 0,-12 4 0,6-9 0,-13 9 0,-2-8 0,-6 4 0,-4-4 0,3 4 0,-9-3 0,4 7 0,-9-6 0,2 6 0,-7-3 0,6 4 0,-10 0 0,1 0 0,-7 0 0,1 0 0,-1 0 0,-1 0 0,1 3 0,-3 1 0,-1 3 0,0 0 0,-2 4 0,5-3 0,-5 7 0,5-7 0,-5 3 0,2-4 0,1 4 0,0-3 0,0 11 0,3-6 0,-7 12 0,8 1 0,-7 7 0,3 4 0,-4 7 0,0 1 0,0 27 0,0-22 0,0 27 0,0-24 0,0 28 0,0-24 0,0 36 0,0-49 0,0 34 0,0-25 0,5 6 0,-4-1 0,3-7 0,-4-12 0,0-2 0,0-11 0,0-4 0,0-2 0,0-4 0,4-1 0,-3-3 0,2 3 0,1-3 0,-3 4 0,2-1 0,1 1 0,-3 0 0,6-1 0,-7 1 0,4-4 0,-1-1 0,-2-4 0,2 0 0,-3 0 0,0 0 0,-3-3 0,-5-1 0,-8-3 0,-11 0 0,-11 0 0,-14 0 0,-7 5 0,-14-4 0,-2 4 0,7-1 0,15-3 0,1-1 0,-9 5 0,9-5 0,0 0 0,-17 0 0,-5 0 0,1 0 0,8 0 0,-1 0 0,7 0 0,2 0 0,12 0 0,1 0 0,6 0 0,1 0 0,-1 0 0,6 0 0,-5 0 0,10 0 0,0 0 0,2 0 0,8 0 0,-3 0 0,8 0 0,1 0 0,4 0 0,0 0 0,0 0 0,0 0 0,1 0 0,-1 0 0,3 0 0,1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1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7 469 24575,'-3'-6'0,"0"-3"0,3-5 0,0-6 0,0 3 0,7-8 0,3 4 0,7-5 0,-3 0 0,2 0 0,-3 0 0,11-7 0,-10 10 0,8-4 0,-5 6 0,1 3 0,13-4 0,-13 6 0,17-3 0,-7 6 0,4 0 0,4-1 0,-4 8 0,6-11 0,0 15 0,-1-6 0,0 8 0,0 0 0,-4 0 0,3 0 0,-9 0 0,10 0 0,-10 0 0,-1 0 0,-1 4 0,-8 0 0,8 8 0,-2 4 0,-1 1 0,1 3 0,-7-5 0,0-2 0,4 2 0,-3-6 0,3 3 0,-4-1 0,-4-2 0,2 2 0,-6-4 0,3 1 0,-4-4 0,1 2 0,-1-5 0,-3 2 0,-1-3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1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1 984 24575,'0'-2'0,"0"-3"0,4-25 0,5 5 0,11-23 0,5 13 0,5-15 0,1 8 0,5-9 0,-10 15 0,9-14 0,-10 10 0,11-13 0,-10 13 0,9-5 0,-16 17 0,4-5 0,-6 15 0,-8 3 0,5 3 0,-9 4 0,6-3 0,-4 4 0,0 0 0,-3-1 0,2 1 0,-2 0 0,0 0 0,-1 0 0,0-1 0,-2 1 0,5 0 0,-5 0 0,6 3 0,-7-3 0,7 7 0,-6-7 0,2 3 0,0 1 0,-2-4 0,2 3 0,0-3 0,-3 0 0,3 1 0,-3-1 0,0 0 0,-3 3 0,-1 1 0,-7 3 0,3 0 0,-7 0 0,7 0 0,-7 0 0,3 0 0,0 0 0,-3 0 0,7 0 0,-7 0 0,7 0 0,-3 0 0,4 0 0,3 4 0,-3-4 0,9 4 0,3-8 0,7-4 0,8-5 0,-3-7 0,8 1 0,-7-1 0,2 3 0,-4 5 0,-1-3 0,-3 6 0,-1 2 0,-4 0 0,0 6 0,1-2 0,-1 0 0,-3 8 0,-1-4 0,-3 13 0,0-2 0,0 3 0,0 1 0,0 0 0,0 4 0,0-3 0,0 8 0,0-9 0,0 5 0,0-6 0,0 1 0,0-4 0,0-1 0,0-4 0,0 0 0,0-3 0,0-1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1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24575,'0'6'0,"0"16"0,0 5 0,0 35 0,0-19 0,0 29 0,0-13 0,0 6 0,0 16 0,0-30 0,0 25 0,0-21 0,0 6 0,0 10 0,0-18 0,0-7 0,0-4 0,0-15 0,0 0 0,0-11 0,0-5 0,0-4 0,0 1 0,0-4 0,0-1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0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24575,'21'-11'0,"2"1"0,6-3 0,-1 3 0,3-3 0,0 8 0,-4-3 0,4 7 0,-5-3 0,-5 4 0,0 0 0,-6 0 0,6 0 0,-8 0 0,6 0 0,-11 0 0,3 0 0,-4 0 0,0 0 0,-3 0 0,-1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1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16 0,0 6 0,0 12 0,0-5 0,0 10 0,0-10 0,0 17 0,0-16 0,0 10 0,0-12 0,0 5 0,0-3 0,0 9 0,0-15 0,0 8 0,0-4 0,0-8 0,0 11 0,0-23 0,4 12 0,0-13 0,1-1 0,-1-5 0,-1-4 0,-2 0 0,2 0 0,-3-3 0,0-1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24575,'0'34'0,"0"-5"0,0-3 0,0-4 0,0 5 0,0 0 0,0 6 0,0-4 0,0 4 0,0-1 0,0-3 0,0 10 0,0-11 0,0 5 0,0 0 0,0-4 0,0 3 0,0 1 0,0-4 0,0 4 0,0-11 0,0 4 0,0-3 0,3-1 0,2 0 0,3-6 0,-3 1 0,2-1 0,-2 1 0,3-4 0,-4 2 0,3-6 0,-6 6 0,5-6 0,-5 2 0,6 1 0,-6-4 0,6 4 0,-6-5 0,6 1 0,-3-1 0,3 1 0,1-1 0,-1 1 0,1-4 0,-1-1 0,1 1 0,-1-4 0,1 4 0,3-4 0,-2 0 0,6 0 0,-2 0 0,4 0 0,-1 0 0,1 0 0,-1 0 0,1 0 0,0 0 0,-1 0 0,1 0 0,-1-4 0,1 3 0,-4-6 0,2 2 0,-6-2 0,2-1 0,1 3 0,-4-1 0,4 1 0,-5-2 0,1-5 0,0 3 0,-4-2 0,3-1 0,-6 3 0,7-6 0,-7 2 0,2-4 0,-3-4 0,0-2 0,0-10 0,0-7 0,0-2 0,0-10 0,0 4 0,0-6 0,0 0 0,0 0 0,0 7 0,0 1 0,0 6 0,0 0 0,0 11 0,0-3 0,0 14 0,0-3 0,0 4 0,0 0 0,0 5 0,0 0 0,0 4 0,0 1 0,4-1 0,-3 1 0,5 3 0,-5-3 0,2 7 0,-3-3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24575,'7'0'0,"3"3"0,-2 1 0,7 8 0,-3-4 0,0 7 0,4 2 0,2 5 0,0 4 0,4-4 0,1 10 0,-6-14 0,12 20 0,-15-19 0,7 8 0,-8-7 0,-1-7 0,0 2 0,-5-4 0,0-3 0,1 3 0,-1-7 0,-3-1 0,-1-3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2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24575,'-10'2'0,"-2"11"0,1-1 0,-2 18 0,1-11 0,-1 10 0,0-7 0,1 4 0,0-5 0,2 4 0,-5-8 0,6 7 0,1-7 0,0 0 0,4-6 0,0-4 0,1 0 0,3 0 0,0 0 0,-6-3 0,5 2 0,-6-2 0,7 3 0,-3-3 0,2 3 0,-5-4 0,2 4 0,0 0 0,1-3 0,3-1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4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177 593 24575,'-7'4'0,"0"-1"0,0-3 0,0 0 0,0 0 0,0 0 0,-1 0 0,1 0 0,0 0 0,0 0 0,0 0 0,0-7 0,0-1 0,3-3 0,-2-2 0,2 5 0,0-3 0,-3 0 0,6-1 0,-9-4 0,8 1 0,-8-1 0,5 0 0,1 0 0,-3 0 0,2 0 0,1 4 0,0-3 0,4 3 0,-3 0 0,2-3 0,-2 3 0,3 0 0,0-3 0,0 3 0,0-3 0,0 3 0,0-3 0,0 3 0,0 0 0,0 1 0,0 3 0,0 1 0,0 0 0,0 0 0,0 0 0,0 0 0,0 0 0,0 0 0,3 0 0,1-4 0,4 2 0,-1-5 0,4 2 0,2-1 0,2-2 0,-2 3 0,1 0 0,-1 0 0,2 4 0,1 4 0,0-3 0,0 6 0,-1-6 0,1 6 0,-4-3 0,3 1 0,-3 2 0,0-3 0,2 4 0,-6 0 0,7 0 0,-3 0 0,4 0 0,-4 0 0,2 0 0,-2 0 0,4 0 0,0 0 0,0 0 0,-1 0 0,1 0 0,-4 0 0,3 4 0,-4-3 0,1 5 0,3-1 0,-7 2 0,7 4 0,-7-3 0,3 7 0,0-7 0,-2 7 0,2-7 0,-3 7 0,-1-3 0,1 0 0,-4 3 0,-1-3 0,0 0 0,-2 2 0,2-2 0,-3 0 0,0 3 0,0-3 0,0 0 0,0 3 0,0-4 0,0 5 0,0 0 0,0 0 0,0-1 0,0-3 0,0 8 0,0-11 0,0 10 0,0-7 0,-3 0 0,2 3 0,-8-4 0,4 1 0,-5-2 0,2-3 0,4 0 0,-2 0 0,2 0 0,-3 0 0,0 0 0,-1 0 0,1 0 0,0 1 0,0-1 0,0 0 0,-4 0 0,2 0 0,-6 1 0,7-1 0,-7-2 0,3 1 0,0-5 0,-3 6 0,7-3 0,-7 0 0,7 0 0,-7-1 0,7-2 0,-7 3 0,3-1 0,-3-2 0,3 2 0,-3-3 0,7 0 0,-3 0 0,0 0 0,3 0 0,-2 0 0,2 0 0,1 0 0,0 0 0,0 0 0,3 0 0,1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5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24575,'15'0'0,"4"-8"0,7 2 0,1-6 0,10 2 0,1 1 0,-4 3 0,3 2 0,-11 4 0,-1 0 0,-3 0 0,-6 0 0,-1 0 0,-7 0 0,3 0 0,-4 0 0,-3 0 0,-1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24575,'0'7'0,"0"-1"0,0 5 0,0-3 0,0 6 0,0-6 0,0 7 0,0 2 0,0 4 0,0 0 0,0 4 0,0-8 0,0 13 0,0-7 0,0 13 0,0-9 0,0 4 0,0-5 0,0 0 0,0 0 0,0-5 0,0-1 0,0 0 0,0-3 0,0 8 0,0-8 0,0 3 0,3-8 0,-2 3 0,5-3 0,-5-1 0,3 0 0,-4-4 0,3-3 0,-2 3 0,2-4 0,-3 4 0,0 0 0,0-3 0,0-1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6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24575,'14'0'0,"1"0"0,5 0 0,-3 0 0,3 0 0,-4 0 0,9 0 0,-6 0 0,16 0 0,-13 0 0,9 0 0,-9 0 0,2 0 0,-7 0 0,3 0 0,-8 0 0,3 0 0,-7 0 0,3 0 0,-4 0 0,0 0 0,0 0 0,0 0 0,0 0 0,0 0 0,1 0 0,-2 0 0,1 0 0,0 0 0,-3-4 0,-1 0 0,0-3 0,-2-4 0,2 3 0,-3-7 0,0 10 0,0-2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24575,'6'-4'0,"2"1"0,7 3 0,-3 7 0,7-2 0,-5 7 0,11 5 0,-7-3 0,4 12 0,-5 0 0,4-3 0,-1 18 0,7-9 0,-10 11 0,6-4 0,-8 5 0,0-6 0,4 12 0,-8-5 0,3 0 0,-4-2 0,-1-5 0,1 0 0,-5-1 0,-1 1 0,-4 0 0,0-1 0,0 1 0,0-1 0,0 7 0,0-5 0,0 5 0,-4-7 0,-2 7 0,-3-5 0,-5 4 0,3-5 0,-3 0 0,1-1 0,2 1 0,-6-6 0,7-1 0,-2-10 0,4 0 0,0-6 0,0-3 0,-3 3 0,3-7 0,-4 3 0,5-4 0,0 0 0,0 3 0,0-5 0,3 5 0,-2-10 0,2 4 0,-3-4 0,-1-17 0,4-17 0,0 10 0,4-5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8 24575,'-3'-4'0,"-5"1"0,-3 3 0,-5 0 0,0 0 0,0 3 0,-4 2 0,3 7 0,-4 5 0,5-1 0,0 5 0,0-6 0,-1 6 0,1-5 0,2 14 0,3-7 0,-2 4 0,4-2 0,-3 1 0,3 1 0,-5 10 0,4-10 0,-3 9 0,4-9 0,0 4 0,4-5 0,-3 5 0,3-3 0,0 8 0,-3-9 0,3 9 0,0-8 0,-4 8 0,8-9 0,-3 9 0,4-9 0,-4 5 0,3-7 0,-3 1 0,4 0 0,0 0 0,0-5 0,0 4 0,0-8 0,0 3 0,0 1 0,0-5 0,4 9 0,1-4 0,3 1 0,1-2 0,-2-4 0,1 0 0,0-1 0,0 1 0,0 4 0,0-3 0,0 3 0,4 7 0,-3-8 0,6 8 0,-6-7 0,3-3 0,-4 3 0,0-4 0,-1-4 0,1 7 0,0-6 0,0 3 0,0 4 0,-1-7 0,1 7 0,0-4 0,0-5 0,3 4 0,-3-3 0,7 4 0,-2-4 0,2 3 0,1-3 0,-4 0 0,3 3 0,-4-4 0,5 2 0,0 2 0,0-7 0,-1 4 0,1-4 0,-4-1 0,3 1 0,-4 2 0,0-2 0,0-1 0,-4 0 0,0-7 0,0 7 0,0-7 0,0 7 0,0-6 0,0 5 0,0-5 0,1 2 0,-1-3 0,0 3 0,-1-2 0,1-8 0,-3 5 0,-1-7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2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24575,'0'11'0,"0"5"0,0 5 0,0 5 0,0 0 0,0 5 0,0-4 0,0 16 0,0-10 0,0 11 0,0 6 0,0-9 0,0 21 0,0-15 0,0 10 0,0-6 0,0 6 0,0-4 0,0-2 0,0-1 0,0-5 0,0 6 0,0-6 0,0 4 0,0-10 0,0 5 0,0-1 0,0-4 0,0 0 0,0-3 0,0-4 0,3 1 0,-2-2 0,3-10 0,-4 4 0,0-12 0,0 3 0,0-9 0,0 0 0,0 0 0,0-3 0,0-1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3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71 24575,'0'18'0,"0"-2"0,-7 9 0,5-8 0,-10 7 0,11-7 0,-3 8 0,4-8 0,0 7 0,0-7 0,0 3 0,0-4 0,0 0 0,0-4 0,0-1 0,0 0 0,0-3 0,0 3 0,0 0 0,0-4 0,0 4 0,0-4 0,3-3 0,1-1 0,3-3 0,4 0 0,-3 0 0,7 0 0,-3 0 0,0 0 0,-1 0 0,0 0 0,-3-3 0,3-1 0,-4-4 0,0 1 0,1-4 0,-1 3 0,1-11 0,3 6 0,-2-8 0,3 1 0,-4 3 0,-4-8 0,3 8 0,-6-8 0,3 4 0,-4-5 0,0 0 0,0 0 0,0 0 0,0 4 0,0 2 0,0 8 0,0-3 0,0 7 0,-3-3 0,-1 7 0,-7 1 0,2 3 0,-5 0 0,2 0 0,-4 0 0,4 0 0,-3 0 0,3 0 0,-4 10 0,4-1 0,1 10 0,3-3 0,4-7 0,0-2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24575,'-7'3'0,"3"10"0,0-3 0,0 10 0,4-7 0,-4 3 0,0 1 0,3 0 0,-3-1 0,4-3 0,0 2 0,0-6 0,0 7 0,0-8 0,0 3 0,0-3 0,0-1 0,0 1 0,0-1 0,4 0 0,4 1 0,4-3 0,1-2 0,3-3 0,-4 0 0,1 0 0,2 0 0,-2 0 0,0 0 0,2 0 0,-6 0 0,6 0 0,-6 0 0,2 0 0,1 0 0,-3-7 0,3 2 0,-4-11 0,0 3 0,0-4 0,0 1 0,0 3 0,0-3 0,-3 8 0,-2-8 0,-3 7 0,0-2 0,0 3 0,0 1 0,0-1 0,-3 10 0,-1 4 0,0 9 0,-4 6 0,3-3 0,0 3 0,1-4 0,4 0 0,0-1 0,0 1 0,0-5 0,0 4 0,0-7 0,0 2 0,0-3 0,0-1 0,4 1 0,0-1 0,3-3 0,1 0 0,-1-4 0,5 0 0,-4 0 0,8 0 0,-8 0 0,8 0 0,-4 0 0,1 0 0,-2 0 0,1 0 0,-4 0 0,4 0 0,-5 0 0,1 0 0,3 0 0,-2 0 0,2-4 0,-3 0 0,0-8 0,-1 4 0,2-8 0,-1 3 0,0-3 0,0-1 0,0 0 0,-3-4 0,-1 3 0,-1-4 0,-2 1 0,3 3 0,-4-3 0,0 4 0,0 5 0,0-4 0,0 7 0,0-2 0,-3 3 0,-1 4 0,-4 1 0,4 0 0,-3 2 0,3-2 0,-3 3 0,3 0 0,0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71 24575,'0'10'0,"-4"2"0,0 4 0,-1-1 0,2 1 0,3 0 0,0-4 0,0-1 0,0-1 0,0-1 0,0 2 0,0-4 0,0 0 0,0-1 0,0 1 0,3 0 0,4 0 0,-2 0 0,9 1 0,-9-4 0,10 3 0,-7-3 0,3 0 0,0 3 0,-3-6 0,2 5 0,-2-5 0,-1 2 0,0-3 0,0 0 0,0 0 0,0 0 0,0 0 0,0 0 0,1-3 0,-1-5 0,1-8 0,0-1 0,0 0 0,-1 2 0,1 7 0,-1-7 0,1 7 0,-4-3 0,-1 0 0,-3 3 0,0-3 0,0 0 0,0 2 0,0-5 0,0 2 0,0-4 0,0 0 0,0 4 0,0-3 0,0 7 0,0-3 0,-3 4 0,-1 0 0,-7-1 0,3 4 0,-3 0 0,0 4 0,2 0 0,-5 0 0,5 0 0,-6 0 0,7 0 0,-7 0 0,7 4 0,-3 3 0,3 5 0,0 25 0,-1-12 0,4 23 0,-3-21 0,7 9 0,-2-20 0,3 1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5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24575,'4'3'0,"3"2"0,2 11 0,10 0 0,-5 0 0,11 6 0,-3-4 0,10 4 0,-4 0 0,3-3 0,-8 7 0,8-2 0,-12-2 0,8 0 0,-11-6 0,-4 0 0,3-8 0,-3 6 0,0-9 0,-1 6 0,-4-4 0,-3 0 0,2 0 0,-2-3 0,3 3 0,0-7 0,-3 7 0,-1-4 0,-3 4 0,0 0 0,0 0 0,0 1 0,0-1 0,0 0 0,-4 4 0,-4-3 0,-1 11 0,-2-5 0,-2 11 0,4-4 0,-7 5 0,6 5 0,-7 1 0,-4 18 0,0-3 0,-5 4 0,5 5 0,2-10 0,-2 11 0,1-13 0,1-1 0,4-5 0,-2-6 0,11-1 0,-5-10 0,6-1 0,1-8 0,0-1 0,1-4 0,2 1 0,-2-1 0,3-1 0,0 1 0,0 0 0,0-1 0,0 1 0,-3-3 0,2 2 0,-5-5 0,2 2 0,1-3 0,-1 0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0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373 207 24575,'0'-11'0,"0"0"0,0-1 0,0-3 0,0 7 0,0-7 0,0 3 0,0 0 0,0-3 0,0 3 0,0 0 0,0-3 0,0 7 0,0-7 0,0 7 0,0-3 0,-11 7 0,5-3 0,-13 7 0,7-4 0,-9 4 0,4 0 0,-8 0 0,8 0 0,-7 4 0,6 9 0,-9 11 0,3 10 0,-7 7 0,5 4 0,2-5 0,4 9 0,4-4 0,2 6 0,3 0 0,6 0 0,0 0 0,5-6 0,0-1 0,0-7 0,0-5 0,0-1 0,4-5 0,4-5 0,9 0 0,0-9 0,7 1 0,-2-9 0,4 0 0,11-4 0,-13-4 0,18-10 0,-17-11 0,9-6 0,-5-2 0,-5 5 0,-3 6 0,-8 1 0,-2 9 0,-4 1 0,1 7 0,-2 1 0,-2 3 0,-1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1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24575,'4'15'0,"0"2"0,15 20 0,-9-13 0,13 17 0,-4-12 0,1 4 0,9 6 0,-6-11 0,2 5 0,-3-6 0,0 0 0,-4-9 0,9 8 0,-14-16 0,7 7 0,-12-13 0,0 3 0,-2-3 0,-2 3 0,4-3 0,-1-1 0,-3-3 0,-1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2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4 24575,'-3'-4'0,"-10"14"0,-1 4 0,-14 20 0,-1 0 0,3 0 0,-8 10 0,14-10 0,-13 11 0,16-8 0,-15-2 0,21-3 0,-10-10 0,15-2 0,-4-4 0,9-4 0,-6 3 0,6-7 0,-3 7 0,-3-7 0,5 7 0,-5-7 0,7 3 0,0-4 0,0 0 0,0 0 0,-6-3 0,5-4 0,-5 0 0,6-3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3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24575,'1'0'0,"9"0"0,10 0 0,6 0 0,5 0 0,-3 0 0,3 0 0,-6 0 0,1 0 0,0 0 0,-4 0 0,-6 0 0,-1 0 0,-10 0 0,2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3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24575,'7'0'0,"4"0"0,13 0 0,2 0 0,5 0 0,-4 0 0,10 0 0,-10 0 0,-1 0 0,-1 0 0,-8 0 0,-1 0 0,-5 0 0,-4 0 0,-3 0 0,-1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4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301 107 24575,'0'-2'0,"0"1"0,0-13 0,0 2 0,0-4 0,0 0 0,0 4 0,0 1 0,-12 3 0,6 1 0,-13 2 0,7 2 0,-9 3 0,4 0 0,-8 0 0,8 0 0,-8 8 0,7 10 0,-8 7 0,6 11 0,-4 4 0,10-1 0,-6 10 0,10-10 0,0 11 0,5-11 0,5 10 0,0-10 0,0 5 0,0-12 0,0 4 0,0-8 0,0 3 0,8-5 0,2-1 0,6-3 0,1-2 0,-2-4 0,1 0 0,4-4 0,2 0 0,4-3 0,11-5 0,-13 0 0,13-4 0,-16 0 0,0 0 0,-1-7 0,-4-2 0,-3-11 0,2 3 0,-6-3 0,6 4 0,-7 0 0,3 4 0,-6 4 0,-2 5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47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24575,'7'0'0,"10"16"0,-7-2 0,12 18 0,-8-6 0,9 8 0,-3 4 0,0 7 0,-2-11 0,1 4 0,0-7 0,2-7 0,-7 1 0,1-13 0,-7 3 0,3-6 0,-3-2 0,-4 0 0,-1-6 0,-3 2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48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 24575,'-3'2'0,"-6"13"0,-10 13 0,-1 9 0,-9 8 0,14-15 0,-13 17 0,12-18 0,-13 16 0,9-12 0,1-5 0,11-8 0,1-8 0,6-1 0,-2-4 0,-3-1 0,5 1 0,-8 0 0,5 4 0,-4 1 0,0 3 0,0-3 0,1-1 0,3-4 0,-3 0 0,7 1 0,-4-4 0,4-1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24575,'19'0'0,"-1"0"0,-1 3 0,0 2 0,-1 7 0,6-2 0,-8 1 0,7 6 0,-4-2 0,-2 11 0,10-7 0,-9 7 0,2 3 0,3-5 0,-9 13 0,6-7 0,-4 10 0,-3-1 0,3 1 0,-4-1 0,0 1 0,0 0 0,0 0 0,-5 0 0,0-1 0,-1-4 0,-3 3 0,3-9 0,-4 3 0,0-4 0,0-1 0,0-4 0,0 3 0,0-4 0,0 6 0,0 11 0,0-8 0,0 8 0,0-11 0,0-1 0,0 0 0,-4 1 0,-2 4 0,-3-3 0,-1 10 0,-4-5 0,3 0 0,-3 5 0,1-11 0,2 11 0,-3-11 0,1 5 0,3-10 0,-4 3 0,6-8 0,-1 8 0,0-8 0,-3 3 0,2-4 0,-2 0 0,4-1 0,0-3 0,-4 3 0,3-4 0,-3 1 0,4 2 0,0-6 0,3 3 0,-2-5 0,3 4 0,-3-6 0,-1 2 0,1-7 0,3 0 0,1 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24575,'-15'0'0,"-2"0"0,-9 0 0,-5 0 0,-2 0 0,1 0 0,-4 0 0,13 0 0,-2 0 0,13 0 0,1 0 0,4 0 0,3 6 0,0 3 0,4 10 0,0 2 0,0 5 0,0 11 0,0-3 0,0 29 0,0-21 0,0 36 0,0-23 0,0 18 0,0 8 0,5-5-637,2 22 637,-4-48 0,1 1 0,2 4 0,-1 1 0,-4 2 0,0 1 0,1-4 0,2 1 0,-1 1 0,0 1 0,-3-2 0,1-1 0,2 0 0,0 0 0,0 4 0,0 0 0,-3-8 0,1-1 0,5 4 0,0 1 0,-6 0 0,1-2 0,9 27-194,-9 15 194,9-27 0,-9 14 0,4-7 0,0-9 0,-4-9 0,3-12 0,-4-7 0,0-2 630,0-13-630,0 2 201,0-9-201,0 0 0,0-4 0,0-1 0,0-4 0,0 0 0,3-4 0,1 0 0,3-3 0,8 0 0,3 0 0,8 0 0,5 0 0,1-4 0,6-1 0,5-5 0,-4 5 0,4-4 0,-6 8 0,1-3 0,-6 4 0,-1 0 0,-5 0 0,-4 0 0,-2 0 0,-8 0 0,-1 0 0,-4 0 0,-3-3 0,-1-1 0,-3 0 0,0 1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0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24575,'0'16'0,"0"12"0,0 18 0,0 13 0,0 7 0,0 15 0,0 3-810,0 16 810,0-1 0,0-14 0,0 3 0,0-21 199,0 0-199,0-3 0,0-23 0,0-2 0,0-19 0,0-8 152,0-1 1,0-7 0,0-1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24575,'0'1'0,"-8"9"0,2 10 0,-3 2 0,6 3 0,-1-4 0,3 5 0,-3 0 0,4 5 0,0-9 0,0 4 0,0-14 0,0 7 0,0-10 0,0 6 0,0-4 0,3-3 0,5 4 0,8-5 0,-3 1 0,6 0 0,-7-4 0,4-1 0,-1-3 0,1 0 0,-4 0 0,-1 0 0,0 0 0,-3 0 0,3-3 0,-4-1 0,1-11 0,-1 2 0,2-8 0,-5 1 0,-1 3 0,-3-8 0,0 8 0,0-8 0,0 8 0,0-8 0,0 8 0,0-3 0,-3 4 0,-1 4 0,-7-3 0,2 7 0,-2-3 0,0 7 0,3 1 0,-7 3 0,3 0 0,-4 0 0,4 0 0,-3 0 0,7 0 0,-7 0 0,7 0 0,-3 0 0,7 0 0,1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24575,'0'15'0,"0"-1"0,-4 6 0,3 2 0,-3 3 0,4-3 0,0 8 0,0-8 0,0 5 0,0-2 0,0-12 0,0 6 0,0-11 0,0 7 0,0-7 0,0 2 0,3-3 0,1-3 0,3-1 0,4-3 0,6 0 0,-1 0 0,5 0 0,-1 0 0,-3 0 0,3 0 0,-8-3 0,3-5 0,-7 0 0,3-7 0,-4 7 0,1-7 0,-4 7 0,0-7 0,-4 7 0,0-7 0,0 3 0,0-4 0,0 1 0,0-1 0,0 0 0,-7 0 0,2 4 0,-6 1 0,3 4 0,1 0 0,-4-4 0,3 6 0,-3-6 0,4 7 0,-1-3 0,1 3 0,0-2 0,0 5 0,0-5 0,3 5 0,0-2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3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24575,'6'2'0,"4"13"0,15 8 0,-5 4 0,12-4 0,2 6 0,-4-4 0,20 11 0,-20-13 0,13 6 0,-14-5 0,4-3 0,-11-4 0,-2-9 0,-4 0 0,-4-1 0,-1 1 0,-4-4 0,0-1 0,-3 0 0,-1 0 0,-3 4 0,0 4 0,-4 5 0,-6 17 0,-5 6 0,-4 1 0,-7 15 0,1-14 0,-2 23 0,-3-11 0,8 4 0,1-6 0,3-11 0,8 2 0,-3-15 0,4-1 0,1-5 0,4-9 0,0-2 0,1-2 0,-1-5 0,-3 1 0,3-4 0,1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4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24575,'19'0'0,"1"0"0,6 0 0,5 0 0,1 0 0,0 0 0,-1 0 0,0 0 0,-8 0 0,7 0 0,-13 0 0,8 0 0,-9 0 0,1 0 0,-6 0 0,-5 0 0,2 0 0,-5 0 0,1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5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24575,'0'10'0,"0"10"0,0 15 0,0 26 0,0-29 0,0 30 0,0-15 0,0 5 0,0 0 0,0 4 0,0-21 0,0 14 0,4-22 0,0 0 0,1-2 0,2-15 0,-6 4 0,2-10 0,-3 0 0,0-1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24575,'0'5'0,"0"6"0,0 23 0,0-1 0,0 16 0,0-4 0,0 6 0,0 0 0,0 6 0,0-10 0,0 3 0,0-13 0,0 1 0,4-1 0,0-9 0,5 2 0,-4-3 0,2 0 0,-6 4 0,3-9 0,-4 2 0,0-11 0,0 7 0,0-12 0,0 3 0,0-4 0,0-3 0,0-1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24575,'4'-1'0,"-1"6"0,-3 11 0,0 11 0,0 0 0,0 9 0,0-4 0,0 12 0,0-5 0,0-1 0,0-2 0,0-3 0,0-1 0,0-1 0,0-10 0,0 0 0,0-10 0,0 0 0,0-7 0,0-1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7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24575,'0'6'0,"0"1"0,0 8 0,0 0 0,0 1 0,0-3 0,0 6 0,0-7 0,0 0 0,0-1 0,0 0 0,0-3 0,0 3 0,0-4 0,0 0 0,3-3 0,5-1 0,3-3 0,4 0 0,0 0 0,1 0 0,0 0 0,0 0 0,-1 0 0,1-4 0,-4 3 0,3-6 0,-3 3 0,0-4 0,-1-3 0,-4-1 0,1 0 0,0-3 0,-1 3 0,1-4 0,-4-4 0,0 3 0,-4-3 0,0-1 0,0 8 0,0-6 0,0 10 0,-3-2 0,-1 4 0,-7 3 0,-1-3 0,-4 7 0,0-4 0,0 4 0,4 0 0,-3 0 0,7 0 0,-3 0 0,0 0 0,3 0 0,-3 3 0,4 1 0,-1 3 0,1 0 0,3 4 0,1-6 0,3 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0 24575,'-7'0'0,"-4"0"0,-1 0 0,-3 0 0,-2 0 0,1 0 0,4 0 0,-4 4 0,4 1 0,-1 3 0,2-1 0,-2 10 0,5-8 0,-9 16 0,8-11 0,-8 11 0,11-8 0,-9 9 0,9-5 0,-11 2 0,12 1 0,-7-2 0,8 0 0,-5 3 0,0-3 0,0 5 0,0-1 0,0 7 0,0-10 0,0 8 0,0-4 0,0-4 0,4 13 0,-3-17 0,3 11 0,1-8 0,0 10 0,0-9 0,3 11 0,-7-10 0,7 7 0,-3-5 0,0 1 0,3-1 0,-3 6 0,0-4 0,3 2 0,-3-3 0,4 3 0,0-1 0,0 2 0,0-5 0,0 1 0,0 0 0,0-5 0,0 3 0,0-7 0,0 2 0,0-3 0,0-1 0,0 5 0,0-4 0,0 4 0,0-1 0,4-3 0,0 8 0,9-3 0,0 3 0,5 3 0,4-2 0,-3 1 0,2-1 0,-2 6 0,-1-4 0,0 4 0,0-5 0,-5-5 0,3 3 0,-3-8 0,0 4 0,2-5 0,-2 0 0,3 0 0,1-3 0,4 3 0,0-3 0,6 1 0,-1 2 0,2-1 0,-1-1 0,1 3 0,-1-7 0,-5 7 0,5-7 0,-9 2 0,3-4 0,-8 0 0,2 1 0,-6-2 0,2 1 0,-3-4 0,-1 0 0,1-1 0,-1-2 0,-3 2 0,0-3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9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24575,'6'-8'0,"2"1"0,17 12 0,-6 7 0,11 3 0,-13 5 0,13-2 0,-7-1 0,9 5 0,-6-3 0,1 3 0,-6-6 0,4-2 0,-4 1 0,1-9 0,-6 5 0,-1-7 0,-7 3 0,6 1 0,-5-1 0,1-3 0,-2 3 0,-1-3 0,4 0 0,-3 2 0,3-5 0,-4 5 0,0-2 0,-3 3 0,-2-1 0,-2 1 0,0 0 0,-7 4 0,-1 1 0,-14 9 0,4 0 0,-8 3 0,7 6 0,-7-6 0,7 8 0,-3-6 0,4 0 0,4 5 0,-2-3 0,5 8 0,3-4 0,-1 6 0,8 0 0,-3-6 0,0-1 0,3-10 0,-3 0 0,4-9 0,0-1 0,0-4 0,0 0 0,0-9 0,0-2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0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4043 1 24575,'-11'0'0,"-5"0"0,-1 0 0,-8 0 0,4 0 0,-10 0 0,-14 0 0,-8 0 0,-6 0 0,1 0 0,1 0 0,-17 0 0,-2 0 0,-7 0 0,-6 0 0,20 0 0,-27 0-472,11 0 472,1 0 0,10 0 0,-24 0 0,49 0 0,-2 0 0,0 0 0,-6 0 0,-25 0 0,7 0 0,2 0 0,-1 0 0,7 0 0,0 0 0,3 0 0,13 0 472,-13 0-472,12 0 0,-6 0 0,7 0 0,0 0 0,-6 0 0,4 0 0,-4 0 0,6 0 0,-7 0 0,5 0 0,-11 0 0,5 0 0,-7 0 0,2 0 0,5 0 0,2 0 0,6 0 0,0 4 0,0 2 0,1 0 0,0 3 0,0-4 0,5 1 0,-3 3 0,9-4 0,-11 5 0,11-5 0,-21 8 0,18-7 0,-7 7 0,13-3 0,3-6 0,-4 5 0,4-4 0,-3 0 0,9-1 0,-4-1 0,10-2 0,-3 3 0,7-4 0,1 0 0,2 0 0,5 3 0,-5-2 0,6 5 0,-3-2 0,0 4 0,3-4 0,0 2 0,2-5 0,2 2 0,0 0 0,1 1 0,3 0 0,0-1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1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24575,'0'14'0,"0"16"0,0 5 0,14 21 0,0 11 0,12-1 0,3 14 0,-8-25 0,1-3 0,-1-1 0,-3-8 0,6 6 0,-1-2 0,-7-16 0,20 21 0,-18-29 0,1 4 0,-4-15 0,-7-1 0,3-7 0,-7-11 0,-1-12 0,-3-18 0,0-13 0,0-9 0,0 1 0,0-30 0,0 36 0,0-35 0,0 34 0,0 0 0,0 3 0,0 12 0,0 10 0,0 3 0,0 9 0,0 4 0,0-3 0,0 7 0,0-3 0,0 4 0,0 0 0,0 0 0,0 0 0,0 0 0,3 3 0,1-2 0,3 5 0,0-2 0,0 0 0,4 2 0,-2-5 0,5 5 0,-2-3 0,8 4 0,-3 0 0,8 0 0,-4 0 0,10 0 0,14 0 0,-4 0 0,15 0 0,-5 0 0,2 0 0,4 0 0,-12 0 0,-2 0 0,-5 0 0,-10 0 0,-3 0 0,-9 0 0,-4 0 0,-1 0 0,-4 0 0,-3 0 0,-1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2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35 104 24575,'4'-14'0,"4"3"0,9-4 0,4 1 0,-3-2 0,6 2 0,-11 3 0,12 6 0,-8 1 0,3 4 0,-5 0 0,-3 0 0,-1 0 0,-4 4 0,1 3 0,-4 10 0,-1 4 0,-3 10 0,0 2 0,0 4 0,-4 1 0,-6 0 0,-4-1 0,-4-5 0,-1 5 0,2-15 0,0 8 0,4-13 0,-2 3 0,2-5 0,1-3 0,-2-1 0,2-3 0,0-4 0,-3 0 0,7-4 0,-3 0 0,3 0 0,1 0 0,0-3 0,3-5 0,-3-8 0,6-1 0,-3-4 0,4 6 0,0 3 0,0-3 0,0 7 0,0-3 0,0 3 0,0-3 0,0 3 0,0-3 0,0 4 0,0 0 0,4 0 0,0 3 0,3 1 0,4 3 0,-3 0 0,3 0 0,-1 0 0,-1 0 0,1 0 0,1 7 0,-2 1 0,6 8 0,-7 0 0,7-1 0,-3 1 0,1 0 0,1 0 0,-1-1 0,2-2 0,1 1 0,0-5 0,0 2 0,-1-3 0,1 0 0,0-3 0,4-2 0,-3-3 0,3 0 0,-4 0 0,0 0 0,-1 0 0,-3-3 0,-1-1 0,-4-3 0,0-1 0,1 4 0,-1-2 0,-3 2 0,-1-7 0,-3 0 0,0 2 0,0 2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4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8 24575,'37'-4'0,"12"1"0,-13 3 0,18 0 0,-14 0 0,5 0 0,-1 0 0,-16 0 0,2 0 0,-14 0 0,1 0 0,-6 0 0,-8 2 0,0 2 0,-3 17 0,0 3 0,0 19 0,0 16 0,0 2 0,0 19 0,0 1 0,0 10-519,0 8 519,0 0 0,0 0 0,0 0 0,0-44 0,0-1 0,0-3 0,0 0 0,3 3 0,0 0 0,0 0 0,1 0 0,2-4 0,0 1 0,-2 7 0,0 1 0,2-3 0,-1-2 0,-4 35 0,11 6 0,-11-27 0,9 7 0,-9-8 0,4-4 0,-5-17 0,0-7 0,0-13 0,0-10 519,0-1-519,0 1 0,0-1 0,0-3 0,0 3 0,0-3 0,0 0 0,0 3 0,0-3 0,0 3 0,-4 1 0,3 4 0,-2-3 0,3 8 0,0-8 0,0 7 0,0-10 0,0 5 0,0-11 0,0 3 0,0-4 0,0 0 0,-3-3 0,-1 2 0,-3-5 0,-3 5 0,-2-5 0,-4 6 0,-5-6 0,0 3 0,-5-1 0,0-2 0,-5 3 0,-1 0 0,-6-3 0,1 3 0,-1-4 0,-6 0 0,5 0 0,1 0 0,2 0 0,13 0 0,-7 0 0,17 0 0,-6 0 0,11 0 0,0-9 0,5 7 0,3-7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5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24575,'65'-2'0,"-1"0"0,-12 1 0,-1-1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5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24575,'54'0'0,"1"0"0,-23 0 0,33 0 0,-5 0 0,-44 0 0,1 0 0,-10 0 0,-4 0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24575,'0'23'0,"0"-5"0,0 29 0,0 17 0,0-12 0,0 36 0,0-13 0,0 7 0,0-20 0,0 15 0,0-15 0,0 7 0,0-5 0,0-13 0,0-11 0,0 2 0,0-15 0,0-5 0,0-6 0,0-9 0,0 0 0,0-3 0,0-1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24575,'0'10'0,"0"2"0,0 8 0,0-3 0,0 13 0,0-7 0,0 8 0,0-5 0,0-5 0,0-1 0,0-4 0,0 0 0,0-4 0,0-1 0,0-1 0,3-5 0,1 2 0,3-4 0,4-2 0,-3 2 0,12-3 0,-7 0 0,3 0 0,-1 0 0,-3-3 0,0-5 0,-4-9 0,-1 0 0,-3-8 0,4 8 0,-3-8 0,-2 4 0,-3-1 0,0-2 0,0 7 0,0-4 0,0 5 0,-7 4 0,2-3 0,-10 6 0,3-2 0,0 6 0,-3 2 0,3 3 0,-4 0 0,4 0 0,-3 0 0,3 0 0,-4 0 0,4 3 0,-3 9 0,6 1 0,-7 12 0,10-8 0,-5 3 0,10-11 0,-2-2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8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24575,'4'0'0,"-1"3"0,-3 14 0,0-1 0,0-4 0,0 3 0,0-7 0,0 3 0,0-4 0,0 4 0,0-3 0,7-1 0,-2-4 0,14-3 0,-6 0 0,4 0 0,2 0 0,-6 0 0,7 0 0,-5-3 0,-3-1 0,-2-3 0,-2-4 0,-1 2 0,-3-2 0,-1 0 0,-3-1 0,0-3 0,0 3 0,0-3 0,0 6 0,-3-5 0,-1 5 0,-4-2 0,1 4 0,-4 0 0,3-1 0,-3 1 0,0 3 0,3-3 0,-7 7 0,7-4 0,-3 4 0,3 0 0,1 0 0,0 0 0,0 0 0,3 3 0,1 1 0,3 3 0,0 0 0,0 0 0,0 0 0,0 1 0,0-1 0,0-3 0,0-1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24575,'-4'3'0,"1"5"0,3 9 0,0 5 0,0 11 0,0 2 0,0 11 0,0-5 0,0 26 0,0-28 0,0 42 0,0-42 0,0 34 0,0-24 0,0 18 0,0-18 0,0 17 0,0-17 0,0 12 0,0-8 0,0 8 0,0-6 0,0 6 0,0-14 0,0 5 0,0-10 0,0 4 0,0-7 0,0-9 0,0 2 0,0-15 0,0 5 0,0-6 0,0 1 0,0-5 0,0 4 0,0-3 0,0-1 0,0 0 0,0-5 0,0 1 0,0-1 0,0-3 0,0-1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24575,'18'11'0,"-2"1"0,1 4 0,2 1 0,6 5 0,2-3 0,7 9 0,-8-9 0,-3 7 0,2-8 0,-2 8 0,-2-9 0,1 9 0,-1-12 0,-7 5 0,1-10 0,-3 2 0,-7-3 0,5-1 0,-6 0 0,0 0 0,-1 0 0,-3 0 0,-4 0 0,-9 9 0,-1 2 0,-20 22 0,8-5 0,-6 11 0,3-5 0,4 2 0,-5-2 0,5 3 0,5-5 0,3-7 0,6-1 0,-1-10 0,4 0 0,4-10 0,-3 0 0,6-4 0,-2 1 0,0-5 0,-1 1 0,-3-8 0,-1-19 0,4 14 0,-1-13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24575,'22'0'0,"7"0"0,-2 0 0,15 0 0,-8 0 0,9 0 0,-10 0 0,3 0 0,-9 0 0,5 0 0,-11 0 0,-5 0 0,-5 0 0,-4 0 0,0 0 0,1 0 0,-1 0 0,-4 0 0,0 0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1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24575,'0'1'0,"0"2"0,0 24 0,0 1 0,0 9 0,0 7 0,0-5 0,0 10 0,0-10 0,0 4 0,0-11 0,0-1 0,0-9 0,0 3 0,0-9 0,0 9 0,0-12 0,0 6 0,0-7 0,0 0 0,0-1 0,0-4 0,0 0 0,0-3 0,0-1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2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24575,'0'26'0,"0"-6"0,0 28 0,0-19 0,0 40 0,0-17 0,0 28 0,0-7 0,0-6 0,0-7 0,0-4 0,0-4 0,0-6 0,0 10 0,0-22 0,0 3 0,0-16 0,0 4 0,0-4 0,0-4 0,0 7 0,0-7 0,0 5 0,0 3 0,0-9 0,0 1 0,0-6 0,0-4 0,-3-3 0,-1-13 0,0 7 0,0-10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2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24575,'0'-7'0,"0"17"0,0-2 0,0 19 0,0-6 0,0 10 0,0 2 0,0-1 0,0 4 0,0 2 0,0-4 0,0-2 0,0-11 0,0-1 0,0-7 0,0 2 0,0-11 0,0-1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3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6 0,0 8 0,0-2 0,0 4 0,0-1 0,0 1 0,0-4 0,0 3 0,0 1 0,0-3 0,0 2 0,0-4 0,0-5 0,0 5 0,0-9 0,0 2 0,0-2 0,0 0 0,0-1 0,0-8 0,0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4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24575,'0'26'0,"3"-6"0,6 17 0,10-4 0,11-4 0,1 11 0,9-4 0,-4 5 0,-6-7 0,8 5 0,-13-10 0,14 5 0,-14-1 0,12-8 0,-21 1 0,5-9 0,-10-4 0,-6-2 0,6-7 0,-11 2 0,7-5 0,-7 8 0,4-1 0,-4 11 0,0 3 0,-8 4 0,-2 5 0,-14 2 0,5 0 0,-6 10 0,2-7 0,2 8 0,-4 0 0,1-3 0,7 8 0,-6-9 0,9-2 0,-1-7 0,3-10 0,7 0 0,-1-10 0,5 0 0,-6-3 0,4-5 0,-4 1 0,3-11 0,-3-12 0,6-3 0,-3-27 0,4 14 0,0-21 0,0 34 0,0-1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159 121 24575,'2'0'0,"-1"0"0,-7-3 0,-1 2 0,-15-3 0,6 4 0,4 0 0,1 0 0,4 0 0,0 0 0,0 0 0,6 0 0,-4 0 0,4 0 0,-10 0 0,3 0 0,-3 0 0,4 0 0,-1 0 0,1 0 0,1 0 0,5 0 0,10 0 0,19 0 0,6 0 0,22 0 0,-3 0 0,20-10 0,1 2 0,16-9 0,-19 6 0,15-1 0,-18 1 0,7 4 0,-2 2 0,-7 0 0,-7 4 0,-2-4 0,-6 5 0,0 0 0,0-5 0,-1 4 0,1-3 0,0 4 0,0-5 0,0 4 0,-6-4 0,4 5 0,-10 0 0,11 0 0,-11 0 0,4 0 0,-5 0 0,0 0 0,-6 0 0,4 0 0,-3 0 0,-1 0 0,5 0 0,-10 0 0,9 0 0,-4 0 0,1 0 0,3 0 0,-4 0 0,6 0 0,-1 0 0,1 0 0,-1 0 0,1 0 0,5 0 0,-4 0 0,16 0 0,-14 0 0,8 5 0,-12-4 0,1 3 0,0-4 0,-1 0 0,1 0 0,0 0 0,-6 0 0,10 0 0,-8 0 0,16 0 0,-11 0 0,10 0 0,-4 0 0,6 0 0,-1 0 0,1 0 0,-1 0 0,1 0 0,0 0 0,-6 0 0,-1 0 0,-7 0 0,-5 0 0,4 0 0,-3 0 0,4 4 0,1-3 0,11 7 0,-8-2 0,14-1 0,-16 3 0,4-7 0,-6 3 0,1-4 0,6 0 0,-5 0 0,4 0 0,-10 0 0,3 0 0,-9 0 0,4 0 0,-10 0 0,4 0 0,-4 0 0,1 0 0,-2 0 0,0 0 0,-3 0 0,8 0 0,-4 0 0,5 0 0,0 0 0,-5 0 0,-1 0 0,-8 0 0,-1 0 0,-4 0 0,0 0 0,0 0 0,0 0 0,0 0 0,4 0 0,-3 0 0,2 0 0,-3 0 0,0 0 0,0-7 0,-3 6 0,0-6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20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24575,'9'99'0,"0"-1"0,-1 1 0,-1-8 0,-1-2 0,2-22 0,6-23 0,-5-6 0,0-11 0,3-7 0,-7-8 0,5-4 0,-10-11 0,3-21 0,-3-11 0,5-16 0,-4 0 0,4-6 0,-5-2 0,5-14 0,-4 5 0,9-5 0,-9 15 0,9 0 0,-9 13 0,7 2 0,-7 5 0,4 0 0,-5 10 0,0-2 0,0 13 0,0 1 0,0 5 0,0 4 0,0-1 0,3 4 0,1 1 0,3 0 0,0 2 0,0-2 0,0 0 0,4 2 0,-3-5 0,3 5 0,0-6 0,-3 3 0,7 0 0,-3-3 0,4 6 0,-1-3 0,5 4 0,-3 0 0,13 0 0,-7 0 0,13 0 0,2 0 0,14 0 0,-11 0 0,20 0 0,-20 0 0,16 0 0,-7 0 0,0 0 0,1 0 0,-11 0 0,-3 0 0,-12 0 0,-3 0 0,-6 0 0,-1 0 0,-7 0 0,3 0 0,-7 0 0,-1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21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128 178 24575,'-8'-3'0,"1"-5"0,20-9 0,-3-5 0,17-6 0,1 5 0,1-4 0,8 11 0,-14-5 0,12 16 0,-16-3 0,11 8 0,-14 0 0,1 0 0,-6 0 0,-3 12 0,-4 8 0,-1 12 0,-3 25 0,0-14 0,0 20 0,-9-12 0,-4 9 0,-12-1 0,2-2 0,-6-6 0,3-5 0,-5-1 0,2-10 0,-6 0 0,5-7 0,2-4 0,2-6 0,5-6 0,-1-4 0,2-3 0,4-2 0,4-3 0,1-7 0,3-6 0,3-14 0,1-5 0,4-1 0,0 2 0,0 5 0,0 5 0,0 4 0,0 6 0,4 4 0,-1 3 0,5 1 0,2 3 0,2 0 0,0 0 0,3 7 0,-2 6 0,2 4 0,15 20 0,-7-16 0,13 17 0,-5-19 0,3 4 0,9-8 0,-4-1 0,17-4 0,-9-4 0,10-2 0,-6-4 0,0 0 0,-6-8 0,-2-2 0,-4-15 0,-5 1 0,-1-5 0,-6 6 0,-3-3 0,1 2 0,-5-7 0,-2 2 0,-9 10 0,-5 7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 24575,'-11'0'0,"2"0"0,-6 0 0,-2 0 0,-6 0 0,0 0 0,-3 0 0,8 0 0,-14 9 0,17 5 0,-16 6 0,15 6 0,-2 3 0,1-5 0,7 7 0,-7-8 0,11-1 0,-9-1 0,13-4 0,-6-5 0,8 0 0,0-5 0,0 1 0,0-1 0,0 1 0,3-1 0,2-3 0,6-1 0,6-3 0,1 4 0,8-3 0,-4 6 0,1-2 0,2 4 0,-2 0 0,4 0 0,-4-1 0,-2 1 0,-5 3 0,1-3 0,-4 7 0,-1 2 0,-4-1 0,1 5 0,0-1 0,-4-3 0,-1 3 0,-4 1 0,0-5 0,0 5 0,0-1 0,-8-3 0,-1 3 0,-8-4 0,1-4 0,-6 3 0,-1-6 0,-4 3 0,0-4 0,4 0 0,-3-4 0,8-2 0,-4-3 0,6 0 0,-1 0 0,0 0 0,4 0 0,2 0 0,3-3 0,0-1 0,4-4 0,-3 1 0,7-1 0,-4 4 0,4 1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2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24575,'23'0'0,"-1"0"0,20 0 0,-13 0 0,19 0 0,-14 0 0,9 0 0,-5 0 0,-6 0 0,-1 0 0,-14 0 0,-1 0 0,-9 0 0,-3 0 0,-1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24575,'15'0'0,"7"0"0,5 0 0,10 0 0,1 0 0,7 0 0,0 0 0,4 0 0,-10 0 0,5 0 0,-17 0 0,3 0 0,-13 0 0,0 0 0,-6 0 0,-4 0 0,0 0 0,-3 0 0,-1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19 24575,'-15'0'0,"3"0"0,-13 0 0,12 0 0,-6 0 0,2 8 0,0 1 0,-3 7 0,4 0 0,-1 4 0,1-3 0,3 8 0,1 1 0,3-3 0,-3 7 0,6-4 0,-5 2 0,10 8 0,-7-9 0,7 4 0,-3 0 0,4-8 0,0 7 0,0-9 0,0 5 0,0 0 0,0-5 0,8 4 0,0-8 0,9 3 0,3-3 0,-3-1 0,8-3 0,-4 2 0,0-6 0,3 3 0,-2-7 0,-1-1 0,4-4 0,-4 0 0,10 0 0,-4 0 0,4-4 0,-5-5 0,1-9 0,0-6 0,2-4 0,-7 5 0,5-4 0,-9 5 0,0 0 0,-6 2 0,-1 4 0,-2 0 0,2 0 0,-6 0 0,-2 0 0,-3 1 0,0-1 0,0-5 0,0-7 0,0-5 0,-4-1 0,-1 2 0,-3 6 0,-5 0 0,0 0 0,-1 5 0,-2-4 0,4 8 0,-2-3 0,0 7 0,1-2 0,-3 7 0,4-4 0,-3 5 0,3 2 0,-3-2 0,3 7 0,-3-4 0,3 4 0,-9 0 0,4 0 0,-3 0 0,0 4 0,3 0 0,-3 4 0,7 4 0,-5 0 0,9-1 0,-2 0 0,5-7 0,5-1 0,-2-3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4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24575,'10'0'0,"12"0"0,5 0 0,11 0 0,0 0 0,-1 0 0,1 0 0,-1 0 0,-5 0 0,-1 0 0,-10 0 0,-1 0 0,0 0 0,-7 0 0,3 0 0,-5 0 0,-3 0 0,3 0 0,-4 0 0,0 0 0,0 0 0,-3 0 0,-1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5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24575,'0'10'0,"0"8"0,0 0 0,0 13 0,0 1 0,0 6 0,0 6 0,0-5 0,0 4 0,0 1 0,0 1 0,0 5 0,0-5 0,0 11 0,0-16 0,0 23 0,0-23 0,0 16 0,0-11 0,0 6 0,0-11 0,0 2 0,0-10 0,0 6 0,0-6 0,0 4 0,0-8 0,0 3 0,0-6 0,0 1 0,0 0 0,0 0 0,0 0 0,0-5 0,0-1 0,0 3 0,0-10 0,0 5 0,0-11 0,0 0 0,0 1 0,0-4 0,0-1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6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56 24575,'-5'0'0,"6"0"0,21 0 0,0 0 0,15 0 0,-5 0 0,5 0 0,1 0 0,-1-8 0,-4 6 0,-2-7 0,-10 6 0,-1 2 0,-5-3 0,-3 4 0,-2 0 0,-6-3 0,3 3 0,-4-3 0,4 3 0,0 0 0,0-4 0,0 4 0,0-4 0,0 1 0,0-1 0,1 0 0,-4 1 0,-1 3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24575,'0'5'0,"0"11"0,0 13 0,0 22 0,0 2 0,0 0 0,0 2 0,0 4 0,0-5 0,0 11 0,0-20 0,0-1 0,0-12 0,0-9 0,0 0 0,0-14 0,0 7 0,0-12 0,0-1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8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8 24575,'2'0'0,"3"0"0,14 0 0,3 0 0,9 0 0,-4 0 0,9 0 0,-4 0 0,-4 0 0,-2-3 0,-11 2 0,1-3 0,0 4 0,-4 0 0,-1 0 0,-10 0 0,-12 0 0,1 3 0,-7-2 0,10 6 0,-4-7 0,2 7 0,-5-7 0,2 7 0,-4-6 0,0 6 0,0-6 0,-4 2 0,3-3 0,-3 4 0,4-4 0,-5 4 0,5-1 0,-9-2 0,3 3 0,1-4 0,1 0 0,4 0 0,4 0 0,1 0 0,4 0 0,0 0 0,-1 3 0,1-2 0,6 2 0,6-7 0,-1 3 0,3-2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9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24575,'-4'8'0,"1"3"0,11 15 0,2 5 0,19 9 0,-3-5 0,10 11 0,-1-5 0,2 1 0,6 11 0,-2-10 0,-3 4 0,-3-7 0,-6-5 0,-4-2 0,-8-10 0,0 1 0,-9-11 0,4 3 0,-5-9 0,-3 0 0,2 0 0,-5 0 0,5-3 0,-5 2 0,-1-5 0,-4 5 0,-7-2 0,-2 12 0,-3-3 0,-7 23 0,6-17 0,-19 37 0,10-19 0,-7 17 0,-5 17 0,10-14 0,-3 17 0,2-16 0,11-1 0,-7-4 0,5-2 0,0-7 0,6-12 0,1-5 0,5-11 0,0-5 0,4-4 0,-2 0 0,5 0 0,-2-3 0,3-1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4:0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24575,'4'6'0,"-1"12"0,-3 8 0,0 12 0,0 6 0,0 22 0,0 5 0,0 19-940,0 8 940,0-47 0,0 1 0,0 7 0,0 2 0,0 8 0,0 0 0,0-7 0,0 0 0,0 13 0,0-2 0,0-16 0,0-1 0,0 8 0,0-2 0,0 18-418,0 15 418,0-19 0,0 1 0,0 4 0,0-22 0,0-2 0,0-6 0,0-7 920,0 0-920,-4-12 438,3-6-438,-3-1 0,4-12 0,0 6 0,0-11 0,0 3 0,0-4 0,0-6 0,0 1 0,0-5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24575,'3'-4'0,"1"1"0,12 3 0,-3 0 0,14 4 0,-10-3 0,10 11 0,-5-2 0,1 8 0,3-4 0,-3 2 0,4-2 0,1 9 0,0-3 0,0 3 0,0-4 0,-5 3 0,3-7 0,-7 5 0,2-6 0,-4 2 0,-1 1 0,1 0 0,-4-1 0,3-3 0,-7 3 0,2-7 0,-3 2 0,4 1 0,-4-4 0,4 4 0,-5-5 0,-2 1 0,1-1 0,-5 1 0,2-1 0,1 1 0,-4-1 0,4 0 0,-4 0 0,0 0 0,0 1 0,0-1 0,0 1 0,0-1 0,0 5 0,0 0 0,-4 5 0,-5 0 0,-4 4 0,-5 2 0,-6 11 0,3 0 0,-17 22 0,10-17 0,-12 21 0,13-10 0,-4 6 0,3 4 0,0-6 0,2-1 0,4 1 0,6-6 0,-3-8 0,8-7 0,-2-10 0,8-2 0,-2-8 0,3-2 0,0-3 0,0-1 0,1-3 0,-1 0 0,0-28 0,1 18 0,3-18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6:5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1 0,0 29 0,0-16 0,0 36 0,0-9 0,0 19 0,0 1 0,0 15-623,0-5 623,0-35 0,0-1 0,0 18-48,0 19 48,0-32 0,0 1 0,0 2 0,0-25 0,0 5 621,0-22-621,0 6 50,0-11-50,0 0 0,0-3 0,0-1 0,0-1 0,0 3 0,0-2 0,0 2 0,0 1 0,0-4 0,0 0 0,0-4 0,0 0 0,0-2 0,0-1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1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1 341 24575,'0'4'0,"0"10"0,0 12 0,0 2 0,0 9 0,0-2 0,0 15 0,0-4 0,0 5 0,0-1 0,0-4 0,0-1 0,0-7 0,0-5 0,0-8 0,0 1 0,0-11 0,6 2 0,-2-9 0,3 1 0,-1-6 0,-3 1 0,3-1 0,1-3 0,-1 0 0,3-7 0,3-9 0,4-13 0,-4-1 0,11-25 0,-13 23 0,13-24 0,-9 11 0,0-1 0,3 0 0,-8 8 0,3 5 0,-4 5 0,0 0 0,-1 9 0,-3 5 0,2 1 0,-5 6 0,2-3 0,-3 4 0,0 0 0,0 0 0,0 0 0,0 5 0,0 5 0,0 15 0,0 1 0,4 12 0,-3-4 0,6 5 0,-6 0 0,6 0 0,-2 5 0,3-4 0,1 3 0,-1-4 0,0 0 0,0-4 0,3-6 0,-4-6 0,3-3 0,0-3 0,-2-2 0,1-2 0,-2-4 0,-1 0 0,0-3 0,4 0 0,-3 0 0,6 0 0,-2-10 0,3-3 0,1-9 0,2-11 0,-1 3 0,1-8 0,0 0 0,-1 3 0,2-8 0,-5 9 0,0-4 0,-2 4 0,-1 1 0,1 5 0,-3 1 0,-1 4 0,1 4 0,-1-3 0,-3 11 0,-1-6 0,-3 10 0,0-3 0,0 9 0,-3 9 0,-5 7 0,0 8 0,-7 4 0,7-4 0,-4 9 0,4-8 0,0 3 0,1-4 0,2-1 0,2-3 0,3-1 0,0-8 0,0 0 0,0-4 0,0 0 0,3-2 0,3-2 0,5-2 0,6 0 0,2 0 0,4-3 0,0-1 0,-1-4 0,1 4 0,-1-3 0,-3 6 0,-1-2 0,-4 3 0,-4 0 0,0 0 0,-4 3 0,1 7 0,-4 6 0,1 11 0,-4 1 0,0 1 0,0 3 0,0-4 0,0-4 0,-4 3 0,1-16 0,-8 6 0,4-10 0,-3 3 0,1-7 0,2 0 0,-6-3 0,2 0 0,-2 0 0,2-6 0,2-2 0,2-6 0,0 0 0,3 4 0,1-3 0,3 6 0,0-3 0,0 4 0,0 0 0,5 2 0,2 2 0,6 2 0,5 0 0,1 0 0,3-4 0,6 0 0,-5-4 0,9 0 0,-7-8 0,3 3 0,-4-11 0,0 4 0,1-10 0,-4 5 0,0-8 0,-9 5 0,0-6 0,-4 1 0,0 5 0,-3 5 0,-2 5 0,-3 4 0,0 3 0,-3 5 0,-3 3 0,-1 3 0,-6 6 0,1 10 0,0 9 0,0 8 0,4-1 0,3 1 0,2 0 0,3 0 0,0-4 0,0-2 0,0-8 0,3-1 0,8-4 0,4-3 0,8 0 0,-1-4 0,5-2 0,-3-2 0,3-3 0,-4 0 0,0 0 0,-5-6 0,4-3 0,-7-5 0,2 0 0,-6-4 0,4-5 0,-7-1 0,4-13 0,-4 7 0,1-13 0,-4 4 0,2-6 0,-6 1 0,3-1 0,-4 5 0,0 2 0,0 14 0,0-3 0,0 16 0,0-3 0,-2 10 0,-2 2 0,-2 2 0,-1 0 0,1 0 0,0 8 0,-1 5 0,-1 24 0,3-1 0,1 20 0,4 2 0,0 8 0,0 5 0,0-11 0,0 31 0,0-43 0,0 4 0,0 0 0,0-6 0,4 31 0,1-25 0,5 0 0,-1-2 0,-1-15 0,0-3 0,0-9 0,-1-8 0,0-1 0,-1-8 0,0-3 0,0 0 0,0-3 0,4 0 0,-3 0 0,3-6 0,0-6 0,-2-6 0,3-10 0,-3 0 0,1-5 0,-5 0 0,0-1 0,-4 6 0,0-4 0,0 8 0,-10 0 0,0 3 0,-11 8 0,-5-8 0,6 12 0,-4-5 0,10 7 0,3 1 0,1-1 0,4-3 0,2 0 0,1-4 0,3-9 0,0-1 0,7-9 0,6 4 0,13-4 0,5 2 0,1-5 0,2 4 0,-8 7 0,-2 5 0,-6 8 0,-4 5 0,-4 4 0,0 3 0,-4 0 0,-2 9 0,-2 7 0,-2 11 0,0 6 0,0 5 0,0-4 0,0-1 0,0-1 0,0-12 0,0 6 0,0-14 0,0 5 0,0-10 0,3 2 0,1-5 0,2-1 0,7-3 0,-1 0 0,9 0 0,-2-7 0,5-6 0,4-12 0,-6 0 0,7-10 0,-12 7 0,4-7 0,-8 2 0,2 5 0,-6 1 0,1 8 0,-6 1 0,-1 7 0,-3 2 0,0 2 0,-2 4 0,-2 0 0,-2 3 0,0 0 0,0 0 0,2 3 0,2 4 0,2 3 0,0 8 0,0 0 0,0 5 0,0-4 0,0 2 0,3-6 0,1 3 0,6-4 0,-3-1 0,6-2 0,-2-1 0,3-3 0,0 0 0,-1-3 0,1-1 0,0-3 0,0 0 0,4 0 0,-4 0 0,8-7 0,-7-5 0,3-7 0,2-4 0,-4-5 0,9-2 0,-8-4 0,5-5 0,-9 5 0,7-29 0,-9 24 0,5-25 0,-7 25 0,-1 0 0,-3 1 0,-1 5 0,-4 4 0,0-3 0,0 8 0,0 1 0,0 5 0,0 8 0,0 0 0,-3 4 0,0 2 0,-7 1 0,3 3 0,-6 0 0,6 0 0,-10 0 0,8 10 0,-10 13 0,10 6 0,-8 15 0,7-5 0,1 6 0,2-6 0,6 4 0,-3-9 0,4 9 0,0-9 0,0 19 0,8-11 0,-2 7 0,10-11 0,-3-6 0,7 3 0,-3-7 0,4 1 0,-7-11 0,-2 0 0,1-7 0,-3-1 0,1-4 0,2 1 0,-6-3 0,6-1 0,-6-3 0,2 0 0,-2 0 0,-1 0 0,0 0 0,0 0 0,0 0 0,1 0 0,-1 0 0,0 0 0,0-3 0,-2 0 0,-2-1 0,-2 2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0 24575,'-2'0'0,"0"0"0,-6 0 0,2 0 0,0 3 0,2-3 0,2 3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1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24575,'15'25'0,"18"9"0,1 3 0,19 7 0,-17-16 0,10 7 0,-5-6 0,2 8 0,-2-4 0,-6-2 0,-4-5 0,-2-5 0,-5-2 0,-6-7 0,-3 1 0,-2-5 0,-6 2 0,3-1 0,-4-1 0,1 1 0,-1-3 0,-2 0 0,1-2 0,-4 1 0,2-2 0,-3 3 0,0 3 0,-4 2 0,-3 7 0,-15 11 0,5-7 0,-24 28 0,12-16 0,-5 9 0,-2 2 0,13-10 0,-9 11 0,9-1 0,-2-5 0,6 4 0,1-13 0,2 6 0,8-13 0,-4-1 0,8-9 0,-2-1 0,5-6 0,-5 0 0,3-4 0,-3-3 0,2-15 0,2 12 0,2-12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2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24575,'-3'2'0,"0"21"0,3 14 0,0 4 0,0 13 0,0-27 0,0 40 0,5-22 0,0 26 0,4-29 0,4 11 0,-7-11 0,10 10 0,-10-2 0,10-15 0,-11 7 0,5-21 0,-6 7 0,0-14 0,1-4 0,-4-1 0,2-2 0,-3-4 0,0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2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24575,'7'0'0,"7"0"0,15 0 0,15-5 0,9-5 0,17-6 0,18-11 0,-1 9 0,7-3 0,-31 15 0,4-3 0,-14-1 0,-5 3 0,-2-2 0,-14 5 0,-13 3 0,0-2 0,-6 3 0,-6 0 0,0-3 0,-4 2 0,-3-1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3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24575,'0'-5'0,"0"6"0,0 13 0,0 9 0,0 6 0,0 4 0,0 11 0,0-13 0,5 36 0,0-27 0,1 29 0,7-11 0,-11 1 0,16 12 0,-16-12 0,12 16 0,-9-25 0,1 17 0,2-21 0,-3 12 0,4-6 0,0-2 0,0-15 0,-1 2 0,-1-17 0,1 6 0,-4-11 0,-1 2 0,0-6 0,-2-1 0,2-4 0,-3 0 0,2 0 0,-1-2 0,2-2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9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1 795 24575,'23'-34'0,"-10"4"0,17-11 0,-16 8 0,7-1 0,-5 5 0,-4 2 0,-2 11 0,-2-1 0,-2 10 0,0 0 0,-2 2 0,-1 7 0,-3 10 0,0 4 0,0 16 0,0-4 0,0 10 0,0-4 0,0 4 0,0-5 0,0 0 0,0 0 0,3-5 0,1 0 0,3-13 0,0 2 0,-1-10 0,1 2 0,-4-2 0,3-4 0,-3 0 0,4-3 0,-1 0 0,4 0 0,1-10 0,3-3 0,2-14 0,0-2 0,-4-4 0,4 0 0,-7-5 0,7 4 0,-6-9 0,1 13 0,-2-7 0,-2 13 0,1-3 0,-1 8 0,0 5 0,-3 4 0,-1 1 0,-3 10 0,0 5 0,0 16 0,0 2 0,0 3 0,0 0 0,0-3 0,0 3 0,0-8 0,0 3 0,0-11 0,0 6 0,2-10 0,2 3 0,6-4 0,0-2 0,4-1 0,-1-3 0,1 0 0,0 0 0,0 0 0,0 0 0,-1 0 0,1 0 0,0 0 0,6-10 0,-8 2 0,7-9 0,-8 3 0,0-4 0,3-1 0,-2-8 0,3 3 0,-2-8 0,2 4 0,-6-5 0,3 0 0,-4 5 0,-1 0 0,-2 10 0,-2 0 0,-3 7 0,0 2 0,0 3 0,-3 2 0,-4 1 0,-3 10 0,-4 4 0,3 8 0,-4 3 0,7-3 0,-3 3 0,7-8 0,1 4 0,3-8 0,0 0 0,0-4 0,0 1 0,0-1 0,0 0 0,3-3 0,0 0 0,7-3 0,0 0 0,4 0 0,0 3 0,-1-2 0,1 2 0,0 0 0,0 1 0,-4 3 0,0-1 0,-1 1 0,-1 2 0,2 6 0,-6 0 0,-1 2 0,-3-3 0,0 4 0,0-3 0,0 2 0,0-6 0,0 2 0,0-6 0,-3 2 0,-10 1 0,1-3 0,-8 0 0,6-4 0,0-3 0,0 0 0,4 0 0,-3 0 0,6 0 0,-3-2 0,7-2 0,0-6 0,-1-4 0,16 5 0,3-1 0,15 10 0,8 0 0,-3-7 0,3 1 0,-5-9 0,1-3 0,0-4 0,-4 0 0,1-7 0,-12 8 0,2-8 0,-7 11 0,-2-4 0,-2 3 0,-2-4 0,-1 4 0,-3 2 0,-1 3 0,-3 3 0,0 1 0,0 4 0,-3 3 0,0 0 0,-7 3 0,0 0 0,-4 3 0,3 4 0,-3 7 0,6 5 0,-3 8 0,3-3 0,4 3 0,1-5 0,3 1 0,0 0 0,0-4 0,0-2 0,0-6 0,3 2 0,0-6 0,7 0 0,0-2 0,4-4 0,0 2 0,0-3 0,0 0 0,-1 0 0,1 0 0,0 0 0,0 0 0,0 0 0,-1 0 0,1 0 0,0-3 0,0-1 0,-1-6 0,1 3 0,-4-3 0,3 3 0,-6 3 0,3-1 0,-4 1 0,0 1 0,0-3 0,0 3 0,-2-3 0,1 0 0,-2 0 0,0 0 0,3 0 0,-6-4 0,6 0 0,-2-4 0,3-4 0,0 3 0,1-6 0,-1 2 0,0-4 0,-2-4 0,1-1 0,-5-5 0,3-6 0,-4 5 0,0-9 0,0 8 0,0-3 0,0 10 0,0-4 0,0 12 0,0-3 0,0 10 0,0 2 0,-3 2 0,0 5 0,-3 1 0,-4 3 0,3 0 0,-3 7 0,-1 9 0,2 8 0,-8 26 0,8-17 0,-6 40 0,10-38 0,0 33 0,5-27 0,0 9 0,0-6 0,0-5 0,0-1 0,0-5 0,4-5 0,0 4 0,7-8 0,1-1 0,-1-1 0,2-7 0,-1 6 0,2-6 0,0 0 0,0-5 0,0-3 0,0 0 0,-1-1 0,5 2 0,-3-4 0,3-1 0,-4-3 0,3 0 0,-2-3 0,8-9 0,-8-4 0,10-17 0,-8-2 0,5-5 0,-4-9 0,-5 9 0,4-5 0,-8 2 0,3 9 0,-4 0 0,-3 1 0,-2 13 0,-3-1 0,0 12 0,-5 5 0,-3 1 0,-1 9 0,-5 6 0,6 7 0,-7 3 0,7 1 0,0 0 0,2-1 0,5-3 0,-3 3 0,4-8 0,0 4 0,0-4 0,0 0 0,0-4 0,0 3 0,0-6 0,6 3 0,2-3 0,6-1 0,0-2 0,3-1 0,-2-3 0,6 0 0,-6 0 0,7 0 0,-7 0 0,6 0 0,-2 0 0,4-11 0,0 2 0,2-15 0,-2 4 0,2-5 0,1-9 0,-1 2 0,-2-6 0,-3 4 0,-3 1 0,-5 5 0,0 0 0,-5 6 0,-3 3 0,0 1 0,-4 8 0,0 0 0,-3 6 0,-4 2 0,-3 2 0,-8 0 0,-1 0 0,1 6 0,0 5 0,3 8 0,3 0 0,1 2 0,4-6 0,3 3 0,-2-5 0,5-2 0,-2-2 0,3 1 0,0-3 0,0 2 0,0-2 0,6-1 0,2 4 0,6-2 0,4 2 0,-4 0 0,8-2 0,-3 6 0,-1-6 0,0 5 0,0-5 0,-3 5 0,-1-5 0,-1 2 0,-6 0 0,3-3 0,-3 3 0,-1-4 0,0 3 0,-2-2 0,-1 6 0,-3-6 0,0 6 0,0-3 0,-3 0 0,-4 0 0,-7-4 0,-1 1 0,-7 1 0,7-1 0,-7 0 0,8 0 0,-8 1 0,7-1 0,1 0 0,1-4 0,5 3 0,-1-5 0,-1 1 0,3-2 0,-3 0 0,1 0 0,1 0 0,-5-6 0,2-6 0,0-2 0,-2-4 0,5 0 0,-3 3 0,4-3 0,0 4 0,3-4 0,1 0 0,3-1 0,0 10 0,6 9 0,2 7 0,10 4 0,-4-4 0,8-3 0,-7-1 0,7-3 0,-4 0 0,5 0 0,-1 0 0,1 0 0,0-7 0,4-2 0,3-12 0,3 4 0,14-20 0,-16 17 0,15-20 0,-20 13 0,8-9 0,-6 1 0,3-1 0,-5 5 0,-4-2 0,-3 8 0,-6-7 0,1 8 0,-5-3 0,1 8 0,-2-3 0,-4 7 0,-1 1 0,-3 1 0,0 6 0,0-3 0,-5 7 0,1 0 0,-5 3 0,-1 3 0,-1 8 0,-4 9 0,-5 10 0,6 3 0,-6 1 0,10-1 0,-5 0 0,9-5 0,-4-1 0,9-8 0,-3-2 0,4-6 0,0-2 0,0-2 0,0-1 0,3-3 0,8 0 0,4-3 0,8 0 0,-1 0 0,-3 0 0,3 0 0,-4 0 0,1 0 0,3 0 0,-7 0 0,-1 0 0,-1 0 0,-6 3 0,3 0 0,-4 4 0,0-1 0,1 3 0,-1 2 0,1 7 0,-3-4 0,0 4 0,-4 0 0,0 0 0,0 5 0,-4 0 0,-3-1 0,-5 1 0,-3-4 0,1-1 0,-4-4 0,-1-3 0,-4 0 0,-4-7 0,3-1 0,-3-3 0,4 0 0,1 0 0,3-6 0,4-1 0,5-7 0,3-6 0,3 4 0,1-4 0,3 6 0,0 0 0,3 0 0,4 7 0,8-3 0,-1 9 0,4-2 0,-4 3 0,0 0 0,-1 0 0,-2 0 0,-2 0 0,-2 6 0,0 2 0,-1 6 0,1-1 0,-3 1 0,-1 0 0,-3 0 0,0-4 0,0-3 0,0-4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30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24575,'0'6'0,"3"3"0,9 6 0,0 0 0,11 5 0,1-1 0,0-2 0,5 3 0,-7-5 0,5 1 0,3 4 0,-2-3 0,1 3 0,-1 0 0,-4-3 0,6 7 0,-7-8 0,0 4 0,-8-9 0,2 2 0,-10-6 0,3 3 0,-4-4 0,0 0 0,-3 0 0,0 0 0,-3 0 0,-10 4 0,-8 6 0,-16 6 0,-10 15 0,3-7 0,-7 12 0,4-3 0,1 0 0,4 3 0,9-11 0,5-2 0,5-9 0,4-1 0,7-9 0,2 0 0,3-4 0,-1 0 0,4 0 0,-4-2 0,4-14 0,-1 7 0,2-9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3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4 308 24575,'-3'-10'0,"2"3"0,28 5 0,7 2 0,53 0 0,-24 0 0,6 0-2316,18 0 0,7 0 2316,-11 0 0,5 0 0,2 0-1022,1 0 0,2 0 1,2 0 1021,-14 0 0,3 0 0,0 0 0,0 0 0,-3 0 0,1 0 0,-1 0 0,-4 0 0,10 0 0,-4 0 0,1 0-765,8 0 0,1 0 0,-4 0 765,-19 0 0,-3 0 0,5 0 0,10-1 0,9 1 0,-1 0 0,-7 1 0,-10 0 0,-5 0 0,3 2 0,4 0 0,5 0 0,-1 1 0,-8 0-569,13 3 0,-5 1 569,15 3 0,1-1 0,-7-2 0,-2-2 0,-9 1 0,-2 0 575,-3-1 0,-1 0-575,-3 1 0,-2-1 1521,-3 0 1,-4 0-1522,27 5 0,4 0 0,-29-6 2963,12 4-2963,-15-8 2010,-13 3-2010,-7-4 1467,-10 0-1467,-1 0 497,12 0-497,-3 0 0,41-5 0,-16-2 0,3-1-539,-11 2 1,2-1 538,31-8 0,2-2-934,-18 3 0,-1 0 934,10-3 0,6-1-803,-6 2 1,6 0 0,-6 2 802,-2 2 0,0 1 0,4-2 0,5 0 0,-6 1 0,-2 0 0,-3 2-788,22-1 0,3-1 788,-12 2 0,-1 0 0,1 3 0,-2 0 0,-9 0 0,0 1-173,-1-1 1,0 0 172,-4 4 0,-2-1 0,-6-2 0,-2 1 530,5 5 1,-4-1-531,17-8 0,11 8 2269,-31-8-2269,5 4 1925,-1-1-1925,-7 2 1533,-6 0-1533,-6 3 485,-2-3-485,-9 4 0,4 0 0,-5 0 0,-5 0 0,4 0 0,-8 0 0,-1-3 0,4-5 0,-11-8 0,1 7 0,-11-2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3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1 501 24575,'0'19'0,"0"10"0,0-5 0,0 9 0,0 0 0,0-5 0,0 0 0,0-6 0,0-9 0,0-2 0,0-16 0,0-12 0,0-28 0,0-11 0,0-29 0,0 12 0,0-5 0,5 2 0,1 19 0,1-12 0,2 22 0,0 6 0,2 8 0,1 15 0,-3-3 0,-2 13 0,1-1 0,-1 6 0,1 3 0,-1 0 0,1 0 0,0 8 0,0 6 0,1 14 0,1 6 0,0 6 0,0-1 0,0 7 0,0-4 0,0 4 0,0-12 0,0 4 0,-2-14 0,-2 8 0,1-18 0,-3 6 0,1-11 0,-2 2 0,1-6 0,0-2 0,3-3 0,1-12 0,4-3 0,3-18 0,4-2 0,2-11 0,-1 5 0,0-5 0,0 6 0,5-1 0,-4 6 0,3 1 0,-1 6 0,-4 5 0,3 4 0,-9 7 0,3 3 0,-4 5 0,1 0 0,2 4 0,-2 0 0,0 0 0,-2 4 0,-2 14 0,4 8 0,-2 13 0,4 7 0,-5 2 0,-4 6 0,4 7 0,-9-6 0,4 13 0,-5-13 0,0 0 0,0-3 0,0-16 0,0 3 0,0-16 0,0-6 0,0-5 0,0-5 0,0 1 0,0-4 0,0-1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1:37:15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24575,'7'0'0,"4"0"0,-3 0 0,8 0 0,-7 0 0,6 0 0,-6 0 0,6 0 0,-7 0 0,3 0 0,-4 3 0,1 6 0,-4-1 0,4 8 0,-7-8 0,2 8 0,-3-4 0,0 5 0,0 0 0,0 4 0,0-3 0,0-1 0,0-1 0,0-4 0,0 1 0,0 3 0,0-8 0,0 4 0,0-5 0,0 1 0,0-1 0,0 1 0,0-1 0,0 1 0,0-1 0,0 1 0,0-1 0,0 0 0,0-6 0,0-6 0,4-7 0,1-5 0,3-4 0,1-2 0,0-5 0,0 1 0,0 4 0,0-3 0,-1 8 0,5-4 0,-4 6 0,3-1 0,-4 4 0,4-3 0,-4 8 0,4-4 0,-4 4 0,-1 1 0,1-1 0,-1 4 0,1-3 0,-1 6 0,1-2 0,-1 3 0,0 0 0,0 0 0,0 0 0,0 0 0,-3 3 0,0 1 0,-4 3 0,3 1 0,-2 4 0,2 0 0,-3 5 0,0-1 0,0 1 0,0 0 0,0-1 0,0 6 0,0-9 0,0 8 0,0-9 0,0 5 0,0 0 0,0-5 0,0 0 0,0-1 0,0-2 0,0 2 0,0-3 0,0-1 0,0 1 0,3-1 0,-2 1 0,2-1 0,-3 0 0,3-3 0,1 2 0,4-5 0,-1 5 0,0-5 0,0 2 0,1-3 0,-1 0 0,1 0 0,-1 0 0,1 0 0,-1 0 0,1 0 0,3 0 0,-2 0 0,7-3 0,-8-2 0,8-3 0,-8 0 0,4 0 0,-1 0 0,-2 1 0,2-1 0,-3 0 0,-1 0 0,1 4 0,-1-3 0,1 7 0,-4-7 0,-1 3 0,-3-3 0,0-5 0,0 7 0,0-2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34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0 343 24575,'0'9'0,"0"1"0,0 8 0,0 16 0,0-3 0,0 18 0,0-10 0,0 12 0,0-15 0,0 12 0,10-1 0,0 0 0,5 5 0,-3-9 0,5-7 0,-7 2 0,9-12 0,-10-4 0,4-11 0,-3-1 0,1-4 0,2-2 0,-3-1 0,8-3 0,-4 0 0,4-6 0,-4-6 0,2-11 0,1-17 0,0 0 0,-2-16 0,-3 10 0,-2-24 0,-4 26 0,-2-24 0,-4 21 0,0-5 0,0 2 0,0 5 0,0 6 0,0 1 0,0 9 0,-3 2 0,2 8 0,-5 1 0,5 4 0,-2 1 0,3-1 0,0 0 0,0 3 0,0-2 0,0 3 0,6-4 0,2 3 0,15-9 0,-2 11 0,17-13 0,-13 13 0,17-4 0,-2 1 0,12 1 0,4-2 0,8 3 0,1 4 0,-11 2 0,7 4 0,-14 0 0,4 0 0,0 0 0,-17 0 0,-2 0 0,-9 0 0,-7 3 0,-3-3 0,-7 3 0,1 0 0,-4-2 0,0 1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3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145 230 24575,'-3'3'0,"0"0"0,3 7 0,0-3 0,-3 2 0,0-3 0,-3 1 0,2-1 0,-5-3 0,8 3 0,-8-6 0,8-5 0,1-7 0,9-13 0,7 0 0,6-8 0,7 2 0,3-4 0,-1 4 0,3 1 0,-9 9 0,-1 1 0,-2 8 0,-7 5 0,2 4 0,-3 3 0,0 0 0,-4 0 0,0 0 0,-4 6 0,1 2 0,1 14 0,-5-2 0,1 12 0,-4-4 0,0 10 0,0 1 0,0 6 0,0 11 0,-3-18 0,-6 16 0,-5-13 0,-4 5 0,-1 4 0,-2-5 0,-2-5 0,0 4 0,-2-12 0,2 6 0,-2-12 0,4 2 0,-2-7 0,4-3 0,0-6 0,-13 2 0,15-9 0,-11 1 0,10-6 0,3 0 0,1 0 0,1-3 0,5-4 0,-2-4 0,3-6 0,3 2 0,0-12 0,4 7 0,0-7 0,0 4 0,0 0 0,0 1 0,0 3 0,7-3 0,1 7 0,6-3 0,0 4 0,0 1 0,0 2 0,3 1 0,-2 2 0,3 4 0,-4 1 0,3 3 0,-2 0 0,3 0 0,-1 0 0,-2 0 0,3 0 0,-4 3 0,-1 1 0,5 16 0,-3-7 0,3 15 0,-7-9 0,3 4 0,-3-5 0,4 4 0,-1-7 0,0 2 0,-3-6 0,6 2 0,-6-5 0,7 3 0,-4-5 0,4-2 0,0-1 0,10-3 0,-5 0 0,9 0 0,2-8 0,7-11 0,-5-4 0,5-18 0,-10 9 0,2-9 0,-4 10 0,-3 1 0,-9 6 0,4 2 0,-12 9 0,3 1 0,-8 11 0,-2-1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6:5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24575,'0'28'0,"0"6"0,0 37 0,0-18 0,0 1-1545,0 35 1545,-3-14 0,0 3-519,5-17 0,1 0 519,-3 14 0,1 2-428,5 3 0,1 1 428,3-6 0,-1 1 0,2 5 0,-1 0 0,1-7 0,-1-4-318,-3-14 1,-1-1 317,3 0 0,-2-3 0,-5 24 656,9 6-656,-7-11 1090,-3-24-1090,3-8 1565,-4-20-1565,0-5 763,0-8-763,-5-2 0,3-2 0,-3-2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6:58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70 541 24575,'0'11'0,"0"2"0,0 18 0,0-3 0,0-6 0,0 1 0,0-1 0,0 1 0,0-5 0,0-4 0,0-1 0,10-5 0,-1-1 0,13 3 0,-8-5 0,8 2 0,-3 0 0,-4-6 0,2 2 0,-3-3 0,1 0 0,3 0 0,-4 0 0,-4 0 0,3-3 0,-2-1 0,2-6 0,-2-1 0,2-3 0,-5-4 0,3-5 0,1-11 0,-3-5 0,4-6 0,-3-12 0,-5-3 0,3 6 0,-7-14 0,3 13 0,-4-10 0,0 1 0,0 18 0,0 2 0,0 15 0,0 2 0,0 8 0,-7 7 0,-4 6 0,-13 6 0,-4 0 0,-5 0 0,3 11 0,-15 15 0,17 1 0,-20 20 0,21-15 0,-5 14 0,9-6 0,1 5 0,8-1 0,1 1 0,5-6 0,-1 5 0,4-15 0,1 4 0,4-11 0,0-6 0,0 1 0,0-10 0,0 2 0,3-5 0,0-4 0,3-4 0,0-2 0,1-4 0,-1 0 0,1-1 0,0 2 0,2-1 0,-2 3 0,3-3 0,-4 7 0,0-3 0,0 5 0,0-2 0,0 3 0,0 0 0,0 0 0,1 0 0,2 0 0,2 3 0,3 4 0,4 9 0,1 0 0,6 7 0,-1-2 0,0 3 0,2 6 0,-1-4 0,5 9 0,-4-9 0,0 2 0,-3-3 0,-7-6 0,3-1 0,-9-4 0,3-3 0,-5-1 0,1-4 0,-3 0 0,-2 0 0,-1-2 0,-3-1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7:00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0 24575,'0'2'0,"0"3"0,0 7 0,0 6 0,0-3 0,6 2 0,-2-3 0,9 0 0,-1 4 0,-2-7 0,4 6 0,-4-10 0,1 6 0,2-5 0,-6 2 0,6-4 0,-6 1 0,3-4 0,-4 3 0,0-5 0,0 1 0,-2-4 0,-4-2 0,-4-5 0,-3-1 0,0-4 0,-3 3 0,2-2 0,-5 2 0,6 0 0,-6-2 0,2 6 0,-3-3 0,0 6 0,4-2 0,-3 5 0,2-1 0,-3 2 0,4 0 0,-3 0 0,2 0 0,-3 0 0,1 3 0,-2 7 0,4 6 0,-4 11 0,2 2 0,-3 4 0,3 5 0,0-4 0,5 9 0,3-3 0,1-1 0,4 4 0,0-3 0,0-1 0,0 5 0,0 5 0,0-8 0,7 2 0,1-16 0,11-3 0,-3-5 0,3 4 0,-1-8 0,1 0 0,0-4 0,3-4 0,-7 0 0,2 0 0,1-3 0,-3-1 0,3-3 0,-8 0 0,3 0 0,-2 0 0,2 0 0,1-3 0,-3 0 0,1-7 0,-4-1 0,5-3 0,-6 0 0,3 0 0,-3 1 0,0 2 0,-1 1 0,1 7 0,-4-3 0,0 6 0,-3-3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7:0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24575,'0'18'0,"12"4"0,-2 16 0,16-1 0,-3 6 0,9 0 0,2 9 0,6 4 0,6 5 0,-7-11 0,4-7 0,-12-8 0,10-3 0,-8 0 0,-1-1 0,-5-10 0,-7-3 0,-2-6 0,0-2 0,-7-3 0,-2-1 0,-3 1 0,1-4 0,-1 0 0,-5-1 0,-2 9 0,-15 14 0,-2 10 0,-15 17 0,-2 2 0,-7 14 0,-6 2-568,3 12 568,1 0 0,6 6 0,13-25 0,-5 11 0,11-26 0,-1 5 0,3-9 0,8-16 0,1-4 568,5-7-568,0-6 0,2-2 0,-1-3 0,-1-2 0,0-5 0,-1 1 0,1-3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7:0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 24575,'-6'0'0,"5"0"0,9 0 0,7 0 0,12 0 0,1 0 0,16 0 0,-8 0 0,18 0 0,-18-3 0,12 2 0,-14-7 0,4 7 0,-9-2 0,-2 3 0,-12 0 0,2 0 0,-10 0 0,3 0 0,-4 0 0,-3 0 0,0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7:02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24575,'9'4'0,"6"-2"0,27-2 0,5 0 0,9 0 0,-9 0 0,1 0 0,-3 0 0,1 0 0,-1 0 0,-7 0 0,-13 0 0,-3 0 0,-8 0 0,-4 0 0,0 0 0,-7 0 0,0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0 24575,'-4'2'0,"0"4"0,4 9 0,0 7 0,0-5 0,0 15 0,0-8 0,0 9 0,0 0 0,0-5 0,0 11 0,0 1 0,0 7 0,0 1 0,0-3 0,0 1 0,0-10 0,0 3 0,0-6 0,-8-4 0,6 4 0,-6-6 0,8 1 0,0-6 0,0-1 0,0 1 0,0-4 0,0 3 0,0-4 0,0-1 0,0 1 0,7 0 0,3-1 0,7 6 0,4-8 0,-2 7 0,7-7 0,-3-1 0,-1 0 0,5-4 0,-5 0 0,1-1 0,3 1 0,-3-4 0,-1-1 0,4-4 0,-8 0 0,4 0 0,-10 0 0,4 0 0,-4 0 0,1 0 0,3 0 0,-8-3 0,4-5 0,-4-5 0,8-11 0,-6 5 0,6-10 0,-11 11 0,3-8 0,-7 3 0,3 1 0,-4-5 0,0 5 0,0-11 0,0-2 0,0 1 0,0-5 0,0 5 0,0-12 0,0 4 0,0-10 0,0 10 0,0-10 0,0 10 0,0-3 0,0 10 0,0 3 0,0 9 0,-4-3 0,3 12 0,-3-7 0,4 13 0,0-4 0,-4 5 0,4 3 0,-4 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75 24575,'-25'47'0,"5"-11"0,20-24 0,0-5 0,0 1 0,0-1 0,0 1 0,0-1 0,0 4 0,0-3 0,0 3 0,0-4 0,0 1 0,0-1 0,-3 0 0,5 0 0,-1 1 0,7-4 0,3-1 0,-2 1 0,7-4 0,-8 4 0,4-4 0,-1 0 0,-2 0 0,6 0 0,-6 0 0,6 0 0,-6 0 0,7 0 0,-8-4 0,8 0 0,-7-8 0,2 3 0,-3-3 0,0 5 0,-1-5 0,1 3 0,0-6 0,0 2 0,0 0 0,0-2 0,-3 6 0,2-3 0,-7 5 0,4-1 0,-4 0 0,0 7 0,0 6 0,-4 3 0,4 8 0,-4-4 0,4 1 0,0-1 0,0-5 0,0 1 0,0-1 0,0 1 0,0-1 0,0 1 0,3-1 0,2 1 0,2-4 0,5-1 0,0-3 0,1 0 0,2 0 0,-6 0 0,7 0 0,-8 0 0,8 0 0,-8 0 0,4 0 0,-5 0 0,1 0 0,-1 0 0,1-3 0,0-6 0,-1 1 0,1-4 0,-4 5 0,3-5 0,-6 3 0,3-7 0,-4 4 0,0-5 0,0 0 0,0 1 0,0-1 0,0 0 0,0 0 0,0 5 0,0 0 0,0 4 0,0 1 0,0-1 0,0 0 0,-3 1 0,-1 3 0,-3 1 0,3 3 0,1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24575,'20'0'0,"-3"0"0,9 0 0,-4 0 0,1 0 0,-2 0 0,-4 0 0,0 0 0,-5 0 0,0 0 0,-5 0 0,0 0 0,-3 0 0,-1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24575,'20'0'0,"1"0"0,6 0 0,0 0 0,1 0 0,-1 0 0,0 0 0,-4 0 0,-2 0 0,-8 0 0,-1 0 0,-5 0 0,-3-3 0,0 2 0,-4-2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0 24575,'-11'0'0,"2"0"0,-6 4 0,2 4 0,-10 11 0,5-1 0,-5 10 0,5-6 0,-7 13 0,9-1 0,-8 2 0,5-2 0,3-1 0,-3 2 0,5 5 0,-1-6 0,0 4 0,1-3 0,0-1 0,8 4 0,-7-4 0,3 6 0,-1 0 0,-3 0 0,4-1 0,0 1 0,-5 0 0,4 0 0,-3-1 0,4 1 0,4 0 0,-3 0 0,4-1 0,-1 1 0,-3 0 0,8 0 0,-8 0 0,8-1 0,-8 7 0,7-4 0,-2 10 0,4-4 0,0 5 0,0 8 0,0-5 0,0 11 0,0-11 0,0 5 0,0 0 0,0-12 0,0 10 0,0-18 0,0 5 0,0-6 0,0 6 0,0-10 0,0 8 0,0-10 0,0 6 0,0 0 0,0 0 0,4 6 0,-2-5 0,7 11 0,-3-10 0,4 4 0,0 0 0,1 1 0,-1 1 0,0-2 0,0-7 0,0 1 0,0-6 0,-1-1 0,-4-14 0,2-3 0,-6-8 0,3-1 0,-1-6 0,-2 14 0,2 9 0,-3 11 0,0 11 0,0 0 0,4-5 0,-3 11 0,8-4 0,-3 6 0,5-7 0,-1 6 0,6-6 0,-5 7 0,10 0 0,-9 0 0,9 6 0,-5-4 0,2 4 0,3 1 0,-4-5 0,13 28 0,-7-31 0,6 22 0,-8-27 0,6 12 0,-4-4 0,11 19 0,-12-30 0,11 20 0,-12-23 0,10 7 0,-4 3 0,5-8 0,-1 2 0,-5-9 0,5 4 0,-6-11 0,6 6 0,-1-6 0,0-1 0,-6-5 0,3 0 0,-9-8 0,8 3 0,-8-3 0,8 2 0,-8-1 0,3 1 0,-4-2 0,4 1 0,-3 5 0,4-4 0,-5 4 0,-4-1 0,3-3 0,-6 8 0,9-1 0,-8-2 0,4-3 0,-7-5 0,0-6 0,-4 2 0,0-3 0,-1-4 0,-2 3 0,2-26 0,-3 17 0,0-18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24575,'0'3'0,"0"7"0,0 7 0,0 14 0,0-7 0,0 9 0,0 0 0,0-9 0,0 7 0,0-13 0,0 4 0,0-6 0,0-3 0,0-1 0,0-5 0,0 1 0,0-1 0,0 1 0,0-1 0,0-3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24575,'0'15'0,"0"0"0,0 6 0,0 8 0,0-1 0,0 5 0,0-6 0,0 6 0,0-4 0,0 10 0,0-15 0,0 7 0,0-13 0,0 3 0,0-8 0,0-1 0,0-8 0,0-1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24575,'4'3'0,"0"10"0,-4 5 0,0 9 0,0 0 0,0 1 0,0 5 0,0-5 0,0 5 0,0 0 0,0-4 0,0-2 0,0 0 0,0-14 0,0 8 0,0-13 0,0 0 0,0-5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7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179 465 24575,'-3'-9'0,"-5"2"0,0 7 0,-8 4 0,-2 5 0,0 9 0,-5 11 0,4-1 0,0 5 0,5 0 0,0-4 0,9 9 0,-4-9 0,8-1 0,-3-2 0,4-3 0,0-5 0,0 3 0,0-13 0,0 8 0,3-8 0,6 4 0,3-8 0,9 0 0,-3-4 0,8 0 0,-3 0 0,0 0 0,-2-4 0,-4 0 0,5-14 0,-4 3 0,2-18 0,-3 9 0,-7-14 0,4-3 0,-4 0 0,1-11 0,-1 10 0,-4-4 0,-2 6 0,-4 0 0,0 6 0,0 1 0,0 10 0,0 6 0,0 5 0,0 4 0,-7 4 0,1 1 0,-9 3 0,6 0 0,-3 0 0,1 0 0,2 0 0,-7 7 0,7 2 0,-3 13 0,7-4 0,1 3 0,4-4 0,0-1 0,0-3 0,3 2 0,10-10 0,6 1 0,13-6 0,-3 0 0,4 0 0,-6-4 0,1-1 0,-6-7 0,0 2 0,-10-2 0,0 4 0,-5 4 0,1 1 0,-1 3 0,1 0 0,-4 6 0,-1 8 0,-11 7 0,1 12 0,-11 1 0,7 12 0,-4-4 0,0 10 0,8-11 0,-7 5 0,13-12 0,-4-1 0,5-6 0,0-4 0,0-2 0,0-8 0,0-1 0,4-5 0,4 1 0,4-4 0,5 0 0,0-4 0,-1 0 0,1 0 0,0 0 0,-1 0 0,1-8 0,-4-1 0,2-8 0,-5-4 0,7-7 0,-6-7 0,3-4 0,-4-1 0,0 0 0,-4 0 0,-2 0 0,-4 0 0,0 0 0,0 0 0,0 6 0,0 1 0,0 10 0,-4 2 0,-4 1 0,-1 6 0,-6 2 0,6 9 0,-3 3 0,5 0 0,-5 0 0,3 0 0,-2 0 0,3 3 0,0 5 0,0 5 0,0 0 0,3 2 0,2-6 0,3 2 0,0-3 0,0-1 0,0 1 0,7-4 0,6 0 0,5-4 0,8 0 0,-4 0 0,1 0 0,3 0 0,-3 0 0,4 0 0,-5 0 0,4 0 0,-3 0 0,-1-4 0,4-1 0,-8-4 0,4 0 0,-6-3 0,1 3 0,0-3 0,-5 4 0,0 3 0,-5 2 0,1-1 0,-1 3 0,1-2 0,-1 3 0,0 0 0,0 0 0,-3 3 0,3 6 0,-6 8 0,2 6 0,-3 9 0,0 9 0,0 0 0,0 12 0,0-6 0,0 7 0,0-7 0,0-6 0,0-8 0,0-6 0,0-8 0,0 1 0,0-11 0,0 2 0,0-3 0,0-7 0,0-11 0,0-14 0,0-5 0,0-9 0,0 9 0,0-4 0,0 6 0,0 4 0,0 2 0,0 4 0,0 4 0,0 1 0,0 5 0,0-1 0,0 0 0,0 1 0,4-1 0,0 1 0,4-5 0,-1 3 0,1-2 0,0 3 0,-1 0 0,1 1 0,-1-1 0,1 4 0,-1 1 0,1 3 0,3 0 0,2 0 0,3 0 0,1 0 0,-1 0 0,1 0 0,4 0 0,2 0 0,0 0 0,3 0 0,-4 0 0,5 0 0,1 0 0,-1-9 0,1-1 0,-1-8 0,1-6 0,1-1 0,-4-3 0,4-8 0,-9 7 0,1-5 0,-9 11 0,-3-4 0,0 10 0,-4-5 0,-2 5 0,-3 0 0,0 1 0,-6 7 0,1 3 0,-10 6 0,2 0 0,-4 0 0,-4 0 0,3 7 0,-11 14 0,9 9 0,-5 11 0,5-1 0,4 6 0,1-5 0,5 5 0,4-6 0,2 0 0,4 0 0,0-6 0,0-1 0,0-10 0,4-2 0,0-4 0,4-5 0,0 0 0,4-4 0,-4-4 0,8 0 0,-4-4 0,5 0 0,4 0 0,2-4 0,5-11 0,1-6 0,7-10 0,1-5 0,1-2 0,4-5 0,-8-1 0,2 7 0,0-5 0,-3 5 0,-2-5 0,-1 5 0,-9 4 0,2 4 0,-9 2 0,3 4 0,-7-3 0,1 12 0,-2-7 0,-5 9 0,3-1 0,-6 1 0,2 5 0,-3-1 0,0 1 0,-6 3 0,-3 0 0,-3 4 0,0 0 0,5 0 0,-1 0 0,1 0 0,-1 0 0,1 4 0,-2 9 0,-3 5 0,2 9 0,-4 1 0,5-1 0,4-4 0,1 3 0,4-8 0,0-1 0,0-1 0,0-8 0,0 4 0,3-5 0,6 1 0,8 0 0,5 1 0,6 0 0,-1-4 0,0 3 0,1-3 0,-1 5 0,0-1 0,-4-1 0,-2 1 0,-8-1 0,3-3 0,-8 1 0,4-1 0,-8 2 0,-1 1 0,-3 3 0,0 1 0,-3 5 0,-6 4 0,-5-3 0,-3 3 0,0-8 0,1 3 0,-1-7 0,0 3 0,0-3 0,1-5 0,3 0 0,-8-4 0,7 0 0,-7 0 0,4 0 0,1 0 0,3 0 0,-3 0 0,8-4 0,-4 0 0,4-3 0,4-1 0,-2 1 0,5-1 0,-3 4 0,4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24575,'4'4'0,"-1"-1"0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24575,'0'3'0,"0"19"0,0 8 0,0 29 0,0-3 0,0 6 0,0 22 0,0-36 0,0 26 0,0-26 0,0-4 0,0 2 0,0-19 0,0-8 0,0 1 0,0-11 0,0-1 0,0-5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24575,'20'0'0,"1"0"0,6 0 0,1 0 0,-1 0 0,1 0 0,-1 0 0,-5 0 0,0 0 0,-1 0 0,-7 0 0,6 0 0,-11 0 0,-1 0 0,-5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24575,'0'16'0,"0"2"0,0 9 0,0 6 0,0-4 0,0 9 0,0-9 0,0 9 0,0-9 0,0 10 0,0-11 0,0 5 0,0-5 0,0 4 0,0-8 0,0 8 0,0-14 0,0 3 0,0-8 0,0-2 0,0-3 0,0-1 0,0-6 0,0 2 0,0-6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18 0,0-3 0,0 6 0,0-1 0,0 0 0,0 1 0,0 5 0,0-5 0,0 5 0,0-5 0,0-1 0,0-4 0,0-2 0,0-8 0,0 2 0,0-6 0,0 2 0,0-7 0,0-1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24575,'0'7'0,"0"10"0,0 15 0,0 8 0,0 0 0,0 6 0,0 8 0,0-5 0,0 11 0,0-19 0,0 5 0,0-6 0,0-6 0,0-6 0,0-10 0,0-3 0,0-10 0,0 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24575,'4'0'0,"0"0"0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8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24575,'3'-4'0,"1"1"0,12 11 0,-10 1 0,14 5 0,-18 7 0,9-11 0,-7 10 0,0-7 0,0 3 0,-4 1 0,0 4 0,-4 2 0,3-8 0,-3-3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24575,'8'0'0,"-2"0"0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24575,'7'0'0,"5"0"0,5 0 0,8 0 0,-6 0 0,8 0 0,6 9 0,2 7 0,7 16 0,1 6 0,3 19 0,0 3 0,3 14-475,-19-29 0,-1 1 475,-2-4 0,-1 2 0,4 9 0,0 1 0,-3-7 0,-1 0 0,1 2 0,-1 0-356,14 41 356,-15-44 0,0 0 0,15 43 0,4-7 0,-17-10 0,4-4 0,-17-6 0,14 7 0,-5 0 0,0-7 0,-6 6 0,-1-5 0,-4-1 932,-1 6-932,0-13 374,0 13-374,-5-13 0,4 13 0,-8 2 0,7-11 0,-8 14 0,4-23 0,0 17 0,-4-11 0,4 4 0,-5-6 0,0-1 0,0 1 0,0-6 0,0 4 0,0-11 0,0 12 0,0-12 0,0 5 0,0 0 0,0-5 0,0 5 0,0 0 0,0-5 0,-4 5 0,-2 0 0,-4-4 0,-1 4 0,1 0 0,0-5 0,-1 11 0,-4-4 0,3 5 0,-8 1 0,3 0 0,0-1 0,-2-6 0,7-1 0,-7-6 0,4 0 0,0-6 0,0 4 0,2-9 0,3-1 0,-4 4 0,1-9 0,-11 34 0,3-18 0,-9 25 0,5-21 0,2 9 0,-2-10 0,4 4 0,1-6 0,0 0 0,1-6 0,0-1 0,5-6 0,-3 0 0,6 0 0,-6 1 0,3-1 0,-1 1 0,-2-1 0,2 6 0,1-4 0,-5 9 0,8-9 0,-7 9 0,3-9 0,0 9 0,-3-9 0,3 9 0,-4-3 0,4-1 0,-4 4 0,4-9 0,0 4 0,-5-3 0,9-7 0,-5 1 0,4-11 0,3 3 0,-3-7 0,4 2 0,-3-3 0,5 0 0,-5 0 0,7-1 0,-3 1 0,2-1 0,-1-3 0,5 3 0,-2-7 0,3 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493 0 24575,'-8'0'0,"-3"0"0,2 0 0,-2 0 0,-6 0 0,8 0 0,-12 0 0,8 4 0,1 0 0,-9 5 0,11-1 0,-15 0 0,15 0 0,-15-3 0,11 6 0,-3-6 0,-4 7 0,7-4 0,-7 5 0,4-4 0,0 7 0,1-7 0,3 2 0,1 1 0,0-3 0,3 3 0,1-4 0,1-1 0,6 1 0,-5-1 0,1 1 0,-2-1 0,-1 5 0,0 0 0,3 5 0,-2-4 0,2 2 0,1-2 0,-3-1 0,2 4 0,1-4 0,0 5 0,0 0 0,4-1 0,-8 4 0,7-3 0,-3 3 0,4-3 0,0 0 0,0-1 0,0 1 0,0 0 0,0-1 0,0 1 0,0 0 0,0-1 0,0 1 0,0-5 0,0 4 0,0-8 0,4 8 0,0-7 0,5 6 0,-2-6 0,1 6 0,0-6 0,0 2 0,3-3 0,-2 0 0,2 0 0,1-1 0,-4 1 0,8 0 0,-7 0 0,6 0 0,-6-4 0,14 4 0,-9-8 0,6 4 0,-4-4 0,-4 0 0,5 0 0,0 0 0,-1 4 0,1-3 0,-1 3 0,-3-4 0,3 0 0,-4 3 0,1-2 0,3 3 0,-8-4 0,8 4 0,-8-4 0,4 4 0,-1 0 0,-2-3 0,7 2 0,-8 1 0,4-3 0,-1 6 0,-2-7 0,2 4 0,1 0 0,-4-3 0,4 6 0,-5-6 0,5 2 0,-4 0 0,4 1 0,3 4 0,-6-4 0,10 0 0,-10-1 0,6-2 0,-2 2 0,0-3 0,2 0 0,-2 0 0,3 0 0,1 0 0,5 0 0,-5 0 0,10 0 0,-10 0 0,10 0 0,-10 0 0,9 0 0,-8 0 0,4 0 0,-6 0 0,1 0 0,-5-3 0,4-2 0,-7-3 0,2 0 0,-3 1 0,3-5 0,-2 3 0,2-2 0,-3-1 0,0 3 0,0-6 0,0 6 0,3-10 0,-2 10 0,-2-6 0,0 7 0,-6 0 0,6 1 0,-7-1 0,4 1 0,-1-1 0,-2 1 0,2-1 0,-3-4 0,0 4 0,0-4 0,0 0 0,0 0 0,0-1 0,0-3 0,0 7 0,0-6 0,0 2 0,0 0 0,0-2 0,0 2 0,0 0 0,0-2 0,0 2 0,0-4 0,-4 0 0,0 1 0,-5-6 0,0 4 0,1-3 0,-1 4 0,0-5 0,1 4 0,3-8 0,-7 3 0,6-4 0,-11 4 0,7-3 0,-6 8 0,7-3 0,-7 8 0,7-3 0,-3 7 0,4-3 0,-4 4 0,4 1 0,-4 2 0,4-2 0,-3 3 0,2-1 0,-7-2 0,8 6 0,-13-3 0,8 4 0,-9-3 0,5 2 0,-4-3 0,-2 4 0,0 0 0,-3-4 0,8 3 0,-3-3 0,-1 0 0,-3-1 0,1-4 0,0 4 0,7 2 0,1 3 0,3 0 0,-3 0 0,3 0 0,1 0 0,0 0 0,4 0 0,1 0 0,-1 0 0,0 0 0,1 3 0,-1 1 0,0 4 0,1-1 0,-1 0 0,4 1 0,1-1 0,3-3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24575,'0'-4'0,"0"1"0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9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24575,'4'-1'0,"0"10"0,-4 32 0,0 14 0,0 6 0,0 16 0,0 1 0,0 8 0,0-13 0,0 9 0,0-24 0,0 25 0,0-32 0,0 16 0,0-31 0,0 3 0,0-12 0,0-9 0,0-1 0,0-10 0,0 0 0,3-3 0,1 0 0,3-4 0,1 0 0,4 0 0,0 0 0,5 0 0,4 0 0,2 0 0,4 0 0,0-5 0,-4 4 0,3-7 0,-8 7 0,3-3 0,-4 4 0,-5 0 0,0 0 0,-5 0 0,1-3 0,-4-1 0,0-11 0,-4 9 0,0-5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24575,'4'0'0,"-1"0"0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24575,'4'0'0,"-1"0"0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24575,'12'0'0,"-5"0"0,-4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24575,'3'0'0,"0"0"0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24575,'4'-4'0,"-1"0"0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24575,'-4'0'0,"0"0"0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325 1 24575,'-11'0'0,"-2"0"0,-3 0 0,-1 0 0,4 0 0,2 0 0,-6 0 0,3 0 0,-3 0 0,1 0 0,7 0 0,-6 0 0,2 0 0,0 0 0,-2 0 0,6 0 0,-3 0 0,5 0 0,-1 0 0,1 0 0,2 6 0,2 3 0,3 6 0,-4 2 0,3 4 0,-6 2 0,6 4 0,-7-4 0,7-2 0,-3 0 0,4-7 0,0 6 0,0-11 0,0 2 0,0-3 0,3-4 0,1-1 0,7-3 0,2-3 0,4 2 0,-1-7 0,1 4 0,0-5 0,-1 4 0,1-2 0,-5 6 0,4-3 0,-3 4 0,-1 0 0,4 0 0,-8 0 0,4 0 0,-4 0 0,-1 0 0,1 4 0,-1 0 0,-3 7 0,0 2 0,-4-1 0,0 4 0,0-3 0,0 3 0,0 1 0,0 0 0,0-1 0,0 1 0,0-1 0,-4 1 0,0-4 0,-5 2 0,-2-6 0,2 3 0,-7-4 0,3 0 0,0 0 0,-2 0 0,2 0 0,-4 0 0,0-3 0,1 2 0,-1-6 0,0 3 0,0-4 0,5 0 0,-4 0 0,3 0 0,1 0 0,-3 0 0,6 0 0,2-3 0,3-1 0,4-3 0,0 3 0,0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2:56.9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24575,'7'0'0,"4"0"0,2 0 0,-1 0 0,4 0 0,-3 0 0,3-3 0,-3 2 0,3-3 0,-8 4 0,4 0 0,-5 0 0,1 0 0,-4 3 0,-1 5 0,-3 0 0,0 13 0,0-8 0,0 9 0,0-6 0,-4 1 0,-1 0 0,-3-5 0,0 4 0,0-8 0,0 4 0,1-5 0,2 1 0,-1-1 0,5 1 0,-6-4 0,3-1 0,-3 0 0,0-2 0,-1 2 0,8-3 0,8-7 0,5 2 0,7-7 0,-3 3 0,-1 1 0,1 3 0,0-2 0,-1 6 0,1-3 0,0 4 0,-1 0 0,-3 0 0,2 0 0,-6 0 0,2 0 0,-3 3 0,0 2 0,-1 6 0,1 2 0,-3 8 0,-1-3 0,-4 8 0,0-8 0,0 8 0,0-8 0,0 3 0,0-4 0,0 4 0,-4-3 0,-1-1 0,-3-1 0,-4-7 0,3 3 0,-2-4 0,-1-1 0,-1 1 0,1-3 0,-4 2 0,7-6 0,-7 3 0,8-4 0,-4 0 0,4 0 0,1 0 0,-1 0 0,1 0 0,3 0 0,1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0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24575,'0'2'0,"0"8"0,0 11 0,0 7 0,0 4 0,0 3 0,0-1 0,0 10 0,0-8 0,0 4 0,0 5 0,0-15 0,0 15 0,0-17 0,0 11 0,0-5 0,0-5 0,0 3 0,0-9 0,0 4 0,0-4 0,0 3 0,0-8 0,0 8 0,0-8 0,0 3 0,3-4 0,2-1 0,3 1 0,1 0 0,-1-1 0,0-3 0,0 2 0,0-6 0,-1 2 0,1-3 0,-1-1 0,1 1 0,-1-1 0,1 1 0,-1-4 0,5 0 0,-4-4 0,8 0 0,-7 0 0,6 0 0,-6 0 0,6 0 0,-2 0 0,3 0 0,1 0 0,0-4 0,-1-1 0,1 0 0,-4-2 0,2 3 0,-6-4 0,6 0 0,-6 3 0,2-2 0,-3 3 0,-1-4 0,1-3 0,0-1 0,-4-5 0,0 1 0,-4-5 0,0 3 0,0-9 0,0-1 0,0-1 0,0-15 0,0 8 0,0-17 0,0 12 0,0-11 0,0 10 0,0-4 0,0 12 0,0 1 0,0 6 0,0-1 0,0 5 0,0 2 0,0 8 0,0-2 0,0 6 0,0-3 0,-3 8 0,2 1 0,-2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1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24575,'0'7'0,"0"4"0,0-2 0,0 2 0,0 5 0,0-6 0,0 6 0,0-4 0,0-4 0,0 8 0,0-3 0,0 3 0,0-4 0,0-1 0,0-4 0,0 1 0,0-1 0,0 0 0,0 1 0,3-4 0,1-1 0,4-3 0,-1 0 0,1 0 0,-1 0 0,1 0 0,-1 0 0,1 0 0,-1 0 0,1 0 0,0 0 0,-1 0 0,1 0 0,-1-7 0,1-3 0,0-3 0,1-2 0,-2 6 0,2-7 0,-2 8 0,1-8 0,0 3 0,0 1 0,-3 0 0,-2 4 0,0 1 0,-2-1 0,3 1 0,-4 5 0,0 7 0,0 8 0,0 3 0,0-3 0,0 2 0,0-2 0,0-1 0,0 0 0,0 0 0,0-4 0,0 4 0,0-5 0,0 1 0,0-1 0,0 1 0,0-1 0,0 0 0,0 0 0,3-2 0,1 1 0,4-5 0,-1 2 0,1-3 0,-1 0 0,5 0 0,-4 0 0,4 0 0,-5 0 0,5 0 0,-4 0 0,4 0 0,-5 0 0,1 0 0,-1 0 0,1 0 0,-1 0 0,1-3 0,-1-1 0,1-4 0,-4 0 0,3 1 0,-7-1 0,4 0 0,-1-3 0,-2 2 0,3-2 0,-4-1 0,0-1 0,0-3 0,0 3 0,0-3 0,0 4 0,0-1 0,0 1 0,0 0 0,0 4 0,0-4 0,0 4 0,0 1 0,0-1 0,0 1 0,0-1 0,0 1 0,0-1 0,0 1 0,0-1 0,0 1 0,0-1 0,0 4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37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24575,'0'-8'0,"0"38"0,0-17 0,0 58 0,0-28 0,0 40 0,0-12 0,0 22-913,0-6 913,0-35 0,0 1 0,0 44-204,0-9 204,0-6 0,0-13 0,0 15 0,0-20 0,0 3 0,0-23 0,0-1 903,0-15-903,0 0 53,0-18 1,0-1-1,0-6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11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243 475 24575,'4'-6'0,"-1"-3"0,-3-11 0,0-3 0,0 1 0,0-5 0,0 9 0,0-3 0,0-1 0,-3 8 0,-5 1 0,-1 10 0,-7 3 0,4 0 0,-10 0 0,5 0 0,-5 4 0,-1 10 0,3 17 0,-4 0 0,-2 20 0,9-9 0,-3 12 0,14-6 0,1-2 0,5-12 0,0-1 0,0-11 0,0-4 0,0-7 0,12-6 0,3-2 0,13-3 0,5-5 0,-3-9 0,4-7 0,-4-9 0,0 0 0,-6 1 0,-4 0 0,-4 7 0,-6 0 0,2 5 0,-7 5 0,-2-4 0,1 11 0,-4-6 0,4 13 0,-4 3 0,0 12 0,0 5 0,0 6 0,4-1 0,-3 1 0,7-6 0,-4 0 0,4-10 0,0 0 0,4-4 0,0-4 0,5 0 0,-1-4 0,7-14 0,-4-7 0,5-9 0,-4-8 0,-1 3 0,-4 1 0,-1 1 0,-6 10 0,1 2 0,-4 8 0,2 1 0,-6 17 0,2 7 0,-3 18 0,0 10 0,-5 8 0,4-1 0,-4 5 0,1-16 0,3 3 0,-3-17 0,4-4 0,0-7 0,10-7 0,1-12 0,9-13 0,5-20 0,-3-7 0,4 1 0,-6 1 0,-1 11 0,-4 2 0,-2 10 0,-4 2 0,-1 8 0,0 1 0,-1 8 0,-3-3 0,3 7 0,-4-4 0,5 4 0,-1 4 0,1 9 0,0 0 0,1 9 0,0-1 0,3-3 0,7 9 0,-1-9 0,4 5 0,0-6 0,0-3 0,1-1 0,3-4 0,-3-5 0,-1 0 0,5-4 0,-10 0 0,6-17 0,-4-12 0,-3-7 0,-1-14 0,-10 1 0,0-1 0,-5-9 0,0 18 0,0-6 0,0 18 0,-8-3 0,-2 18 0,-7-3 0,4 9 0,-3 0 0,8 3 0,-4 2 0,5 3 0,12 0 0,12-5 0,14 0 0,15-6 0,1 1 0,7-1 0,0 0 0,-7-4 0,-1 4 0,-12-3 0,-1 9 0,-14-3 0,1 3 0,-11 1 0,2 0 0,-7 1 0,0 2 0,-4-2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3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24575,'-3'9'0,"-1"5"0,4 11 0,0 8 0,0 1 0,0 6 0,0-1 0,0 30 0,0-28 0,0 33 0,0-18 0,0 16 0,0 0 0,0-3 0,0-16 0,0 8 0,0-5 0,0-2 0,0-2 0,0-16 0,0 8 0,0-20 0,0 8 0,0-14 0,0 3 0,0-8 0,0-2 0,0-3 0,0-1 0,0 1 0,0-1 0,0 1 0,0-1 0,0-3 0,0-1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4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0 169 24575,'3'-4'0,"6"0"0,3 4 0,0 0 0,4 0 0,-8 0 0,8 0 0,-3 0 0,3 0 0,-3 0 0,2 0 0,-6 0 0,3 0 0,-5 0 0,-3 3 0,-1 2 0,-3 22 0,0-5 0,-9 22 0,-2-9 0,-9 4 0,-5 2 0,8-6 0,-6-1 0,9-11 0,0-2 0,2-4 0,8-4 0,-4-2 0,8-3 0,-4-1 0,8-24 0,1 2 0,9-27 0,1 8 0,4 0 0,1-5 0,-6 11 0,4-5 0,-8 5 0,7 1 0,-2-1 0,-1 1 0,3-1 0,-7 6 0,7-5 0,-8 9 0,4-3 0,-5 4 0,1 0 0,-1 5 0,0 0 0,-1 4 0,-3 1 0,3 3 0,-10 9 0,-2 10 0,-9 15 0,-1-2 0,-3 5 0,7 0 0,2-4 0,1-1 0,7-2 0,-3-8 0,4 3 0,0-4 0,0 0 0,0-1 0,0-3 0,0 3 0,4-8 0,4 4 0,9-4 0,1 1 0,8 0 0,-8-5 0,3 1 0,-4-5 0,0 0 0,-1 0 0,1 0 0,-4 0 0,-2 0 0,-3 3 0,-1-2 0,1 2 0,-4-3 0,-1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24575,'2'0'0,"4"0"0,9 0 0,2 4 0,4 5 0,-3 1 0,8 7 0,-8-4 0,8 5 0,-8-1 0,9 6 0,-4-4 0,1 0 0,-2 2 0,-9-11 0,3 10 0,-7-11 0,2 2 0,-7-3 0,3-4 0,-3 3 0,4-7 0,-4 7 0,-1-3 0,-3 3 0,0 0 0,0 1 0,0-1 0,0 5 0,0 5 0,0 1 0,-4 13 0,-5-7 0,-7 15 0,-3-5 0,-2 12 0,1-5 0,-6 12 0,5-12 0,-6 11 0,12-16 0,-5 9 0,10-17 0,-4 1 0,9-8 0,-3 0 0,7-7 0,-3 7 0,1-13 0,2 4 0,-2-5 0,3 0 0,-3-2 0,-1-2 0,-8-3 0,0 0 0,2 0 0,3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24575,'7'0'0,"4"0"0,-2 0 0,2 0 0,-3 0 0,3 0 0,-2 0 0,3 0 0,-5 0 0,1 0 0,3 0 0,1 0 0,0 0 0,-2 0 0,-6 0 0,0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7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24575,'11'0'0,"8"0"0,-6 0 0,14 0 0,-14 0 0,12 0 0,-11 0 0,4 0 0,-7 0 0,-7 0 0,0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24575,'11'0'0,"2"0"0,22 0 0,-6 0 0,4 0 0,0 0 0,-5 0 0,11 0 0,-11 0 0,5 0 0,0 0 0,-9 0 0,3 0 0,-6 0 0,-7 0 0,2 0 0,-12 0 0,0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24575,'0'15'0,"0"7"0,0-3 0,0 8 0,0 6 0,0-9 0,0 13 0,0-7 0,0 16 0,0-5 0,0 5 0,0-12 0,0 4 0,0 3 0,0-6 0,0 5 0,0-13 0,0-5 0,0 0 0,0-6 0,0-3 0,0-2 0,0-3 0,0-1 0,0-3 0,0-1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9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24575,'16'0'0,"-7"0"0,16 0 0,-6 0 0,14 0 0,-9 0 0,13 0 0,-13 0 0,9 0 0,-6 0 0,-4 0 0,-2 0 0,0 0 0,-7 0 0,-1 0 0,-10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19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24575,'18'0'0,"1"0"0,-3 0 0,6 0 0,-9 0 0,8 0 0,-13 0 0,4-7 0,-8 6 0,-1-6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2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12 114 24575,'3'-11'0,"2"-2"0,3 0 0,4-2 0,-4 6 0,8-7 0,-8 11 0,8-6 0,-3 6 0,-1 1 0,0-4 0,-1 8 0,-2-4 0,6 4 0,-6 0 0,3 0 0,-5 0 0,0 0 0,1 0 0,-1 0 0,1 0 0,-1 4 0,-2 4 0,-2 9 0,-3 6 0,0 4 0,0-5 0,0 5 0,0-5 0,0 6 0,0-1 0,0-5 0,-4 5 0,-1-5 0,-8 1 0,3-2 0,-5-4 0,5-1 0,-5 1 0,6-4 0,-7 2 0,7-6 0,-3 6 0,1-6 0,2 3 0,-3-4 0,4-1 0,1 1 0,-1-1 0,0 1 0,4-1 0,-3-3 0,3 0 0,-3-4 0,-1 0 0,1 0 0,-1 0 0,4-3 0,1-2 0,3-6 0,0 2 0,0-6 0,0 6 0,0-3 0,0 1 0,0 2 0,0-3 0,4 1 0,0 2 0,8-3 0,-4 8 0,8-4 0,-7 4 0,6-1 0,-2 2 0,-1 3 0,4 0 0,-4 0 0,1 0 0,3 0 0,-4 0 0,1 0 0,2 7 0,-2 2 0,4 8 0,-4 4 0,3 2 0,-6 0 0,7 3 0,-7-8 0,2 3 0,0-4 0,-3-5 0,3 0 0,-8-5 0,3 1 0,-7-14 0,4 7 0,-4-10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14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24575,'0'67'0,"0"0"0,0-3 0,0-7 0,0-16 0,0-1 0,0-1 0,0-5 0,0 6 0,0-6 0,0-1 0,0 0 0,4 1 0,2 6 0,4 0 0,-5 0 0,4-1 0,-4-4 0,5-2 0,-1-6 0,-4-4 0,2-6 0,-6-6 0,3-3 0,-4-1 0,0 1 0,0-4 0,0-1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24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17 24575,'-4'7'0,"-5"9"0,4-6 0,-3 10 0,4-7 0,3 3 0,-6-3 0,6 3 0,-2-8 0,3 8 0,0-4 0,0 1 0,0 2 0,0-6 0,0 2 0,3-7 0,5 3 0,5-6 0,3 3 0,1-4 0,-4 0 0,2 0 0,-2 0 0,4 0 0,-5 0 0,4 0 0,-8-3 0,4-1 0,-5-4 0,1-4 0,0 4 0,0-8 0,0 7 0,0-6 0,-4 6 0,0-7 0,-1 8 0,-2-4 0,2 4 0,-3 1 0,0-1 0,0 0 0,0 1 0,0 6 0,-3 5 0,2 8 0,-2 0 0,3 3 0,0-6 0,0 3 0,0-1 0,0-2 0,0 2 0,0-3 0,0-1 0,0 1 0,0-1 0,0 1 0,3-4 0,1 3 0,4-7 0,-1 4 0,1-4 0,-1 0 0,1 0 0,-1 0 0,1 0 0,3 0 0,-2 0 0,2 0 0,-3-4 0,-1 0 0,1-4 0,0-3 0,-1 2 0,1-2 0,0 3 0,-4 1 0,2-1 0,-5 0 0,3 1 0,-4-1 0,0 0 0,0 1 0,0-5 0,0 3 0,0-2 0,0 3 0,0-3 0,0 3 0,0-4 0,0 5 0,0-1 0,0 1 0,-4 2 0,0-1 0,-3 5 0,-1-2 0,1 3 0,0 0 0,3 0 0,1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25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24575,'11'0'0,"1"-4"0,10 3 0,-5 1 0,11 14 0,-10-3 0,9 11 0,-9-9 0,8 6 0,-7 2 0,7-6 0,-11 10 0,10-9 0,-10 1 0,6 0 0,-11-4 0,4 3 0,-8 1 0,10-4 0,-8-1 0,4-5 0,-4 1 0,-1 0 0,1-1 0,-1 1 0,-3-1 0,3 0 0,-3-3 0,-1 3 0,1-3 0,-4 3 0,3 0 0,-2 0 0,2 1 0,-3-1 0,0 0 0,0 0 0,0 0 0,0 0 0,0 1 0,0 4 0,-4 0 0,-5 9 0,-11 9 0,-6 6 0,-13 14 0,5-1 0,-4 2 0,-1 3 0,5-4 0,1-1 0,2-1 0,11-14 0,-1 0 0,4-6 0,7-6 0,1-4 0,2-7 0,6-3 0,-2-1 0,-1 1 0,4-1 0,-7-3 0,3-7 0,0 2 0,1-6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2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4 24575,'1'-4'0,"-7"13"0,-11 2 0,-3 16 0,-3 2 0,-1 0 0,-2 12 0,1-16 0,-5 15 0,11-20 0,-5 13 0,10-10 0,-2-1 0,10 0 0,-2-10 0,1 0 0,5-4 0,-5-1 0,7 1 0,0-1 0,-4-2 0,3 1 0,-2-2 0,3 3 0,0 0 0,0 0 0,0 0 0,0 0 0,0 0 0,3 0 0,1 0 0,4 1 0,3 3 0,2-2 0,4 12 0,0-7 0,1 7 0,-1 1 0,0-5 0,0 5 0,0-5 0,-4-1 0,2-3 0,-6-1 0,3-4 0,-5-1 0,1 1 0,0-1 0,-1-3 0,0 3 0,1-3 0,-5 0 0,0-1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28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 24575,'0'2'0,"0"0"0,0 9 0,0 0 0,0-2 0,0 2 0,0-3 0,0-1 0,0 0 0,3 0 0,1-3 0,4 0 0,-1-4 0,0 0 0,1 0 0,-1 0 0,5 0 0,-3 0 0,2-4 0,-3 3 0,3-10 0,-2 6 0,2-6 0,-3-1 0,0-1 0,0 0 0,0-2 0,0 6 0,0-7 0,-4 8 0,0-4 0,-4 4 0,3 1 0,-2-1 0,3 7 0,-8 6 0,3 3 0,-3 3 0,4 1 0,0-4 0,0 4 0,0-4 0,0-1 0,0 1 0,0-1 0,0 1 0,4-1 0,0-3 0,3 3 0,1-3 0,-1 4 0,1-4 0,3-1 0,-2 0 0,2-2 0,1 6 0,-4-6 0,4 3 0,-1-4 0,-2 0 0,2 0 0,-3 0 0,-1 0 0,1 0 0,-1 0 0,1 0 0,-1 0 0,1 0 0,-1 0 0,1-3 0,-1-2 0,1-6 0,0 2 0,0-7 0,0 8 0,-4-8 0,-1 3 0,-3 1 0,0-4 0,0 3 0,0 0 0,0 2 0,0-1 0,0 4 0,0-4 0,0 4 0,-3 4 0,-1 1 0,-4 3 0,1-3 0,-1 2 0,1-3 0,3 4 0,1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29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24575,'0'21'0,"0"-6"0,0 22 0,0-7 0,0 10 0,0-1 0,0 1 0,0 6 0,0-5 0,0 0 0,0-3 0,0-14 0,0 13 0,0-18 0,0 18 0,0-13 0,0 4 0,0-2 0,0-4 0,0 6 0,0-1 0,0 0 0,4 1 0,-3-6 0,7 5 0,-7-5 0,3 1 0,0 3 0,-3-8 0,3 3 0,0-4 0,-3-5 0,2 0 0,-3-5 0,0 1 0,0-1 0,0-3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30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24575,'-4'7'0,"1"7"0,3 0 0,4 6 0,-3-8 0,6 4 0,-3-7 0,5 6 0,-2-6 0,-3 2 0,3-7 0,-7-1 0,3-3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31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24575,'4'3'0,"0"5"0,-4 0 0,0 12 0,0-10 0,0 11 0,0-16 0,0 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3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24575,'-8'7'0,"0"2"0,0 8 0,0 3 0,3-2 0,-3 7 0,-1-3 0,3 0 0,-5 3 0,10-2 0,-8 4 0,1-4 0,2 3 0,-5-4 0,10 5 0,-7-1 0,7 1 0,-3 1 0,-4-2 0,7 1 0,-7-1 0,8 1 0,-7-1 0,5 7 0,-6-6 0,8 5 0,0 0 0,0-4 0,0 5 0,0-7 0,0 1 0,0 4 0,0-7 0,0 11 0,0-16 0,0 17 0,0-12 0,0 7 0,0-4 0,0 0 0,0-1 0,4-3 0,0 1 0,5-1 0,0 3 0,0-3 0,0 3 0,-1-4 0,6 5 0,-4 1 0,7-1 0,-7 0 0,7-4 0,-8 3 0,7-8 0,-6 3 0,5-4 0,-5-1 0,5-3 0,-2 3 0,4-7 0,-1 7 0,1-7 0,-1 7 0,1-7 0,-1 6 0,-3-6 0,3 3 0,-8-4 0,8 0 0,-8 0 0,4 0 0,-5-1 0,-2 1 0,1-1 0,-2 1 0,4-1 0,-1 0 0,0-3 0,0-4 0,1-18 0,2-21 0,-5 14 0,0-6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34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24575,'7'0'0,"4"8"0,-2-3 0,6 11 0,-2-4 0,4 5 0,-5 0 0,11 11 0,-8-4 0,6 16 0,3-4 0,-12 4 0,13 8 0,-8 6 0,-5-5 0,4 18 0,-10-18 0,0 12 0,4-7 0,-5-7 0,1 5 0,-1-10 0,-5 10 0,0-11 0,0 5 0,0-6 0,0 6 0,0-5 0,0 5 0,0 0 0,0-5 0,-4 0 0,3-3 0,-8-4 0,4-1 0,-5 0 0,1 0 0,-1-4 0,-3 4 0,2-6 0,-6 0 0,-5 13 0,2-10 0,-7 9 0,10-16 0,-1-2 0,1-8 0,5-1 0,0-4 0,4-1 0,4 1 0,-3-1 0,3-2 0,-3-2 0,0-3 0,-1 0 0,4 0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15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24575,'0'9'0,"0"-2"0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35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24575,'-4'9'0,"1"1"0,3 13 0,0 5 0,0 12 0,0 2 0,0 4 0,0-6 0,0 6 0,0 24 0,0-10 0,0 17 0,0-17 0,0 3 0,0-1 0,0 5 0,0-11 0,0 11 0,0-11 0,0-2 0,0-13 0,0-3 0,0-9 0,0 3 0,0-9 0,0-2 0,0-4 0,0-5 0,0 0 0,-4-4 0,4-1 0,-4 1 0,4-4 0,0-1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37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24575,'3'-4'0,"1"1"0,3 3 0,5 0 0,-4 0 0,4 0 0,0 0 0,-4 0 0,4 0 0,-5 0 0,1 0 0,-1 0 0,0 4 0,-3 0 0,0 7 0,-4 7 0,0-1 0,0 10 0,0-5 0,-4 1 0,-1-2 0,-3-4 0,-4-1 0,2 1 0,-1-5 0,3 0 0,3-4 0,-1-1 0,5-9 0,-3-3 0,8-16 0,6-1 0,4-6 0,5-5 0,-1 4 0,2-9 0,3 8 0,-7-3 0,7 4 0,-14 7 0,8 0 0,-8 5 0,3 5 0,-4 0 0,-4 4 0,-1 1 0,-3-1 0,0 1 0,-6 3 0,1 4 0,-6 4 0,4 8 0,-5 0 0,2 5 0,-2-1 0,4 6 0,-1-4 0,0 3 0,5-5 0,-4 1 0,7 0 0,-2-1 0,3-3 0,0 2 0,0-6 0,0 7 0,0-8 0,0 8 0,0-8 0,0 4 0,3-1 0,2-2 0,6 3 0,-2-4 0,7 0 0,-4 0 0,5 0 0,-5 0 0,4 0 0,-4-4 0,1 3 0,-1-6 0,-1 3 0,1-4 0,0 0 0,-1 0 0,-3 0 0,-1 0 0,-3-4 0,2-4 0,-5 3 0,3-3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38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 24575,'-3'-1'0,"9"2"0,-3 10 0,9 2 0,1 9 0,4-4 0,-1 14 0,9-11 0,-8 16 0,5-12 0,-2 13 0,-2-14 0,5 9 0,-7-5 0,6 2 0,-7 3 0,2-14 0,0 1 0,0-7 0,0 4 0,-1-4 0,1 3 0,-5-7 0,4 2 0,-7-3 0,2 0 0,-3-1 0,-1 1 0,1-4 0,-1 3 0,1-6 0,-4 5 0,2-5 0,-5 5 0,3-2 0,-4 3 0,0 0 0,-8 5 0,-1 0 0,-8 5 0,-6 5 0,4 7 0,-5 1 0,-1 9 0,4-4 0,-4 1 0,6 2 0,4-4 0,-4 6 0,8-6 0,-3 4 0,9-9 0,-4 4 0,5-11 0,-1 0 0,1-10 0,0 0 0,4-5 0,-4 1 0,1-4 0,2-4 0,-2-1 0,3-2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39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24575,'-6'0'0,"12"0"0,12 0 0,15 0 0,-4 0 0,4 0 0,-1 0 0,3 0 0,-6 0 0,3 0 0,-14 0 0,-1 0 0,-5 0 0,-1 0 0,-6 0 0,2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39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24575,'2'0'0,"-1"0"0,14 0 0,-3 0 0,10 0 0,-5 0 0,5 0 0,-9 0 0,2 0 0,-6 0 0,2 0 0,-3 0 0,-1 0 0,-3 0 0,-1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41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0 24575,'-6'0'0,"-1"0"0,-17 0 0,1 0 0,-5 0 0,1 0 0,-6 0 0,4 0 0,1 8 0,6-3 0,6 7 0,-1 0 0,4 1 0,1 0 0,4 2 0,3-6 0,-2 2 0,6 1 0,-2 0 0,3 1 0,0 3 0,0-8 0,0 4 0,0-5 0,0 1 0,7 0 0,7 0 0,4 0 0,8 1 0,-8 0 0,8 0 0,-8-1 0,4 1 0,-6-1 0,-3 0 0,-2 0 0,-3 4 0,0 0 0,0 5 0,-3-1 0,-1 1 0,-4 4 0,0-3 0,0 8 0,0-3 0,-17 17 0,5-10 0,-20 11 0,8-13 0,-1 1 0,-3-4 0,9 1 0,-8-7 0,12 3 0,-5-5 0,11-4 0,-3-2 0,5-3 0,2-1 0,2 1 0,3-1 0,3-3 0,10-1 0,1-3 0,12 4 0,2-3 0,0 7 0,11-2 0,-5 3 0,6 6 0,-1 0 0,-3 9 0,-2 2 0,-9 8 0,-1-5 0,-5 10 0,-4-5 0,0 12 0,-6-10 0,-3 15 0,-2-15 0,-4 10 0,0-7 0,0 7 0,0-4 0,0 10 0,-10-4 0,-1 5 0,-17 8 0,5-6 0,-18 22 0,17-25 0,-11 16 0,9-25 0,4 9 0,1-9 0,2-3 0,8-2 0,2-9 0,0 16 0,8-15 0,-3 5 0,4-9 0,0-3 0,0 4 0,0-4 0,8 3 0,8-3 0,8 6 0,12 7 0,1-4 0,6 5 0,-1-5 0,1 5 0,-1-9 0,0 7 0,-6-9 0,-2-1 0,-5-2 0,-2-4 0,-4-5 0,3-1 0,-12-5 0,6 0 0,-7-3 0,-1-2 0,0-3 0,-5 0 0,1 0 0,-1 0 0,1 0 0,-4 0 0,-1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42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8 126 24575,'-7'-3'0,"6"-1"0,6-4 0,8 0 0,4 4 0,-1 0 0,1 4 0,0 0 0,-5 0 0,4 0 0,-8 0 0,8 0 0,-7 0 0,2 7 0,-7 2 0,0 17 0,-4-7 0,0 18 0,0-13 0,0 9 0,0-6 0,-4 0 0,3 1 0,-8-1 0,1-4 0,-5-2 0,-1-4 0,3-5 0,3 0 0,0-5 0,0 1 0,4-14 0,1-5 0,3-20 0,14-5 0,-1-10 0,18 1 0,-3-3 0,-1 7 0,3 4 0,-10 3 0,3 6 0,-9 5 0,-1 2 0,-5 8 0,0 1 0,-1 5 0,1-1 0,-1 4 0,-3-3 0,-4 12 0,-5 1 0,-7 14 0,-1-2 0,-5 8 0,4-3 0,1-1 0,8 4 0,2-12 0,3 7 0,0-9 0,0 5 0,0-5 0,0 0 0,3-5 0,10 6 0,1-4 0,12 4 0,-9-5 0,5-3 0,-1-1 0,-3-4 0,3 0 0,-8 0 0,-2 0 0,-3 0 0,-1 0 0,1 0 0,-1 0 0,-3 0 0,-1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43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17 0,0 6 0,0 5 0,0 5 0,0 1 0,0 0 0,0 21 0,0-16 0,0 15 0,0-14 0,0 9 0,0-6 0,0 4 0,0-7 0,0-10 0,0 3 0,0-12 0,0-5 0,0-5 0,0-6 0,0-7 0,0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4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24575,'8'7'0,"-1"5"0,5 0 0,1 9 0,4-3 0,5 4 0,-4-5 0,4 5 0,0-3 0,-3 7 0,7-7 0,-7 3 0,2-9 0,-8 3 0,3-3 0,-3 0 0,-1-5 0,4 0 0,-11-4 0,10 4 0,-10 0 0,7 0 0,-5-1 0,1 1 0,-4-1 0,2 1 0,-5-1 0,6 1 0,-6-1 0,2 1 0,-3-1 0,0 1 0,0-1 0,0 1 0,0-1 0,0 5 0,0 0 0,0 5 0,0 4 0,-4-3 0,-5 8 0,0-8 0,-8 8 0,7-8 0,-7 8 0,7-8 0,-7 8 0,8-8 0,-4-1 0,5-1 0,3-7 0,-2 2 0,6-3 0,-5-1 0,5 0 0,-6-2 0,3-2 0,-3-3 0,0 0 0,-5-8 0,3-1 0,0 0 0,6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46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0 556 24575,'0'-12'0,"0"-5"0,0-6 0,0 1 0,4-5 0,1 10 0,0-5 0,2 10 0,-6 6 0,2 11 0,-3 8 0,0 8 0,0-3 0,0 3 0,0 1 0,0-5 0,0 1 0,0-3 0,0-6 0,0 2 0,3-3 0,6 0 0,-1-1 0,8-2 0,-8-2 0,8-3 0,-4 0 0,10 0 0,-4-4 0,8-5 0,-8-9 0,5-11 0,1-1 0,-2-15 0,3 2 0,-3-11 0,-2 6 0,-3-4 0,-2 4 0,-5 1 0,0 1 0,-4 11 0,-2 7 0,-4 6 0,0 6 0,0 3 0,-3 5 0,-1 5 0,-8 3 0,3 0 0,-2 0 0,-1 3 0,3 6 0,-4 8 0,5 6 0,3 10 0,-4 1 0,8 6 0,-4 6 0,5 1 0,0 7 0,0 0 0,0 0 0,0-1 0,0 1 0,0-6 0,0-2 0,5 0 0,1-5 0,4 5 0,0-11 0,4 3 0,-4-9 0,4-1 0,-2-7 0,-3-4 0,3-5 0,-4 0 0,3-4 0,-2-1 0,6 1 0,-6-3 0,6-2 0,-6-3 0,6 0 0,-2 0 0,0 0 0,2 0 0,-6-3 0,2-1 0,-3-4 0,-1 0 0,1 1 0,0-5 0,-4 3 0,0-2 0,-4-1 0,0-1 0,0 1 0,0-4 0,0 3 0,-4 1 0,-9-5 0,-5 8 0,-10-5 0,-12 5 0,10 0 0,-5 4 0,13-3 0,6 7 0,3-3 0,1 1 0,8-1 0,1-7 0,3 3 0,0-7 0,4 2 0,4-4 0,11-6 0,4 5 0,6-11 0,-1 9 0,-4-3 0,-3 10 0,-4-3 0,-1 6 0,-3-1 0,-2 3 0,-3 3 0,-1 2 0,-2 3 0,-2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19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199 465 24575,'4'-10'0,"-4"5"0,-1 11 0,-12 21 0,0 30 0,-10 14 0,10-21 0,0 4-416,-1-2 0,2 3 416,0 8 0,2 0 0,0-12 0,0-1 0,4 1 0,-1-1-5,-5 29 5,0 0 0,5-9 0,-2-21 0,8-10 0,-3-21 0,4-1 831,0-10-831,0-24 0,0-32 0,0-3 0,0-6-735,-1-1 0,2-4 735,4-19 0,4-3-978,2 3 1,3 1 977,5-6 0,3-1 0,1-1 0,0 5-384,-7 24 1,-1 4 383,2-6 0,-1 4-9,1-8 9,7-13 1263,-7 25-1263,-2 13 2012,-6 17-2012,-1 8 921,-4 8-921,3 4 11,-3 0-11,3 4 0,0 0 0,1 0 0,3 0 0,-2 0 0,6 0 0,-1 12 0,9 11 0,-1 17 0,-1 9 0,-5 20 0,-4 3 0,1 23-1153,-1 1 1153,-5-39 0,0 1 0,0 0 0,-1 1 0,-2 3 0,0 2 0,2 0 0,1-2-263,-4-11 0,0-1 263,4 6 0,0-1 0,5 26 0,-5 6 0,3-16 0,-4-17 0,4-13 0,-5-8 0,2-15 1122,-6-2-1122,3-8 139,-4-1 0,0-2 0,0-2 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4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8 24575,'-6'-4'0,"1"1"0,-2 3 0,4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5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24575,'11'0'0,"2"0"0,17 0 0,3 0 0,8 0 0,-6 0 0,10 0 0,-17 0 0,0 0 0,-2 0 0,-13 0 0,3 0 0,-9 0 0,0 0 0,0 0 0,0 0 0,-3 0 0,-1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5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24575,'0'7'0,"0"9"0,0 3 0,0 8 0,0 6 0,0-4 0,0 9 0,0 10 0,0-11 0,0 21 0,0-16 0,0 5 0,0-1 0,0-6 0,0-11 0,0 3 0,0-18 0,0 6 0,0-11 0,0 2 0,0-3 0,0-1 0,0-2 0,0-2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5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0 207 24575,'15'0'0,"-4"0"0,5-4 0,-4 3 0,1-3 0,3 4 0,-8 0 0,4 0 0,-5 0 0,1 0 0,-4 7 0,-1 6 0,-3 0 0,0 12 0,0-6 0,0 4 0,-8-2 0,3-4 0,-7-1 0,7-3 0,-2-2 0,3-3 0,-1-1 0,-1 1 0,5 0 0,-6-1 0,6-9 0,2-4 0,4-14 0,8-8 0,2-1 0,4-10 0,6-1 0,-4-2 0,4 2 0,-6 1 0,0 10 0,-5 1 0,-1 2 0,-5 12 0,1-2 0,-2 8 0,-3 0 0,0 10 0,-12 4 0,3 9 0,-8 2 0,5-1 0,0 1 0,3-1 0,-3 1 0,8-4 0,-4-2 0,4-3 0,0-1 0,0 1 0,0-1 0,0 1 0,0-1 0,0 1 0,0 0 0,0-1 0,0 1 0,0-1 0,3 1 0,1-4 0,4 3 0,-1-7 0,1 7 0,-1-6 0,5 2 0,1-3 0,-1 0 0,4 0 0,-4 0 0,1 0 0,3 0 0,-8 0 0,4 0 0,-5 0 0,1 0 0,-1 0 0,1 0 0,-1 0 0,1 0 0,-1 0 0,1-3 0,-4 2 0,-1-2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56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24575,'6'0'0,"1"0"0,13 0 0,1 0 0,-3 13 0,9-6 0,-8 18 0,13-9 0,-12 10 0,12-6 0,-12 7 0,1-9 0,2 9 0,-5-8 0,5-1 0,-6-6 0,-1 0 0,1-2 0,-5 1 0,0-3 0,-4 0 0,-1-1 0,0-3 0,1 3 0,-4-3 0,-1 3 0,-3 0 0,0 0 0,0 1 0,0-1 0,0 5 0,-7 0 0,-3 10 0,-3 0 0,-10 6 0,4 10 0,-5-6 0,2 11 0,-9 4 0,9-9 0,-10 13 0,14-22 0,0-1 0,4-7 0,2-4 0,7-5 0,-2 0 0,6-11 0,-2-16 0,3 7 0,0-9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58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0 401 24575,'0'-16'0,"0"-3"0,0-8 0,0-1 0,0-4 0,0 8 0,0-3 0,0 10 0,0 5 0,0 10 0,0 12 0,0 7 0,0 9 0,0-4 0,0 1 0,0-2 0,0-4 0,0-1 0,0 1 0,0-4 0,0-2 0,0 1 0,4-4 0,0 4 0,7-8 0,-2-1 0,6-3 0,-2 0 0,4 0 0,-1 0 0,1-4 0,0-4 0,4-6 0,-2-7 0,4-8 0,-9 0 0,5-10 0,-4 5 0,0-6 0,-1 1 0,-4 4 0,-5 3 0,-1 4 0,-4 5 0,0 2 0,0 8 0,0 1 0,-3 8 0,-1 1 0,-3 3 0,-1 0 0,1 3 0,3 5 0,0 5 0,4 4 0,0-1 0,0 6 0,0 6 0,0 0 0,0 11 0,0-5 0,0 6 0,0 0 0,0-1 0,0 1 0,0-1 0,0 7 0,0-5 0,0 5 0,0-6 0,0 0 0,0 0 0,4-6 0,1-1 0,4-10 0,0-2 0,-1-8 0,0-2 0,-1-3 0,5 0 0,-4-4 0,8 0 0,-4-4 0,5 0 0,0 0 0,-1-4 0,1-1 0,0-7 0,-1-1 0,-3-4 0,-1 1 0,-4-1 0,1-5 0,0 4 0,0-8 0,-5 3 0,0 1 0,-4 0 0,0 5 0,0 1 0,0-1 0,0 4 0,-12-3 0,2 7 0,-12 0 0,1 1 0,-2 3 0,-5 0 0,6 0 0,0 2 0,5 2 0,1-3 0,3 1 0,1 2 0,8-6 0,1 3 0,3-3 0,0-1 0,0-3 0,7-2 0,7-5 0,9 1 0,10-2 0,-5 0 0,5 0 0,-6 1 0,1 4 0,-6-3 0,0 7 0,-10-1 0,4 2 0,-8 2 0,4 2 0,-4-2 0,-4 6 0,-1-2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5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24575,'-4'3'0,"-7"2"0,9 6 0,-5-2 0,7 2 0,0-3 0,0-1 0,0 1 0,0 0 0,0-1 0,0-6 0,0-5 0,0-4 0,0-3 0,0 4 0,0-1 0,0 4 0,0 1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49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24575,'3'4'0,"13"-1"0,-2-3 0,10 0 0,-8 0 0,-3 0 0,3 0 0,-8 0 0,8 0 0,-8 0 0,4 0 0,-9 7 0,1 2 0,-4 12 0,0-8 0,0 13 0,0-13 0,0 13 0,0-3 0,-4-1 0,-1 5 0,-7-10 0,2 5 0,-2-6 0,4-3 0,0-1 0,0-5 0,4 1 0,1-7 0,3-6 0,3-8 0,2-8 0,7 3 0,-2-8 0,7 3 0,-7-4 0,7-1 0,-7 1 0,8-1 0,-9 5 0,4 2 0,-5 4 0,1 0 0,-1 5 0,-4 0 0,3 8 0,-6-3 0,2 9 0,-7 3 0,-1 12 0,-4 6 0,0 9 0,-5-3 0,3 10 0,2-11 0,1 5 0,7-5 0,-4-1 0,5-5 0,0 0 0,0-10 0,0 0 0,0-5 0,0 1 0,4 0 0,4-1 0,5-2 0,8-2 0,-3-3 0,3 0 0,0 0 0,-3 0 0,8 0 0,-8-3 0,3-2 0,-8-7 0,3 2 0,-7-1 0,2 3 0,-3 0 0,-1 0 0,1 1 0,-4 3 0,-1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49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24575,'3'0'0,"3"0"0,5 0 0,5 0 0,-3 0 0,3 0 0,1 0 0,-5 0 0,0 0 0,-4 0 0,-1 0 0,0 0 0,-2 0 0,-2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50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24575,'3'0'0,"-1"0"0,9 0 0,-4 0 0,5 0 0,-4 0 0,4 0 0,-8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2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1074 24575,'-2'-5'0,"14"2"0,23-11 0,0 10 0,23-21 0,-14 13 0,24-11 0,-13 6 0,13-5 0,-6 9 0,-5-3 0,2 5 0,-12-4 0,6 3 0,-11-2 0,-3 4 0,-11 0 0,-6 5 0,0-3 0,-13 4 0,6-4 0,-10 0 0,3 0 0,-1-4 0,-2 0 0,3-10 0,1-6 0,1-7 0,1-25 0,-1 9 0,2-24 0,-1 20 0,-5-13 0,-1 12 0,0-12 0,-4 13 0,5 0 0,-6 9 0,0 4 0,0 12 0,0 5 0,-4 17 0,0 4 0,-4 4 0,1 0 0,-5 0 0,3 0 0,-12 14 0,5 7 0,-8 14 0,3 11 0,0 1 0,-1 7 0,5 7 0,-4 1 0,8 23 0,1-25 0,5-6 0,2 0 0,3-5 0,-4 50 0,6-41 0,0 19 0,0-7 0,0-8 0,0-1 0,9-14 0,2-1 0,9-6 0,3-10 0,2 3 0,3-13 0,6-1 0,-6-5 0,5-5 0,0-4 0,1-1 0,23-4 0,-12-9 0,22-20 0,-31 5 0,9-25 0,-10 17 0,-1-12 0,-3 8 0,-7 2 0,-10 6 0,-1 1 0,-7 4 0,-2 2 0,-4 8 0,0 1 0,-4 5 0,-4 2 0,-5 2 0,-3 3 0,-6 0 0,4 0 0,-4 0 0,6 7 0,-2 7 0,1 9 0,-2 10 0,4 1 0,1 0 0,4-1 0,1-6 0,4-4 0,1-2 0,4-1 0,0-6 0,0 1 0,3-11 0,5-1 0,9-3 0,-3 0 0,11 0 0,-15 0 0,15-8 0,-15-2 0,11-12 0,-11-6 0,8-1 0,-8-4 0,3 6 0,-4-1 0,0 1 0,-4 4 0,-1 6 0,-4 1 0,0 7 0,0-2 0,0 16 0,0 18 0,5 23 0,-3 17 0,3 22 0,0-4-439,-4-30 0,0 2 439,4 44 0,-2-44 0,0 0 0,-2 0 0,-1-1 0,6 31-179,-6 8 179,0-27 0,0 6 0,0-15 0,0-9 0,0-12 0,-7-6 869,-7-6-869,-9-8 188,-10-1-188,5-4 0,-5-3 0,5-2 0,5-4 0,6-8 0,4-17 0,8-13 0,0-23 0,5-1 0,11-15 0,15-4 0,-6 37 0,6-2 0,21-23 0,4 1 0,-11 19 0,0 1-294,8-9 0,-1 2 294,19-18 0,-12 19 0,1-12 0,-9 19 0,-9 4 0,-12 14 0,-7 6 0,-5 5 0,-5 7 588,-1 3-588,-6 10 0,-2 8 0,-7 11 0,-2 12 0,0 7 0,4 1 0,2 5 0,4-6 0,0 0 0,0-10 0,0 1 0,0-13 0,3-1 0,5-5 0,5-7 0,8-2 0,-3-3 0,8 0 0,-8 0 0,4-3 0,0-12 0,-3-4 0,5-15 0,-3-21 0,-5 15 0,1-25 0,-7 23 0,0-5 0,-4-5 0,-2 16 0,-4-9 0,0 16 0,0-4 0,-8 6 0,-2 4 0,-12 1 0,4 9 0,-3 0 0,4 8 0,0 1 0,0 4 0,1 0 0,-1 0 0,4 0 0,-3 0 0,8 0 0,-4 7 0,8 2 0,0 7 0,4 1 0,0-5 0,0 4 0,0-7 0,8 2 0,1-3 0,12 1 0,2 0 0,4-4 0,6-1 0,1-4 0,6 0 0,6 0 0,-5 0 0,12 0 0,-6 0 0,7-5 0,-7 4 0,-1-8 0,-11 3 0,-3 1 0,-9 1 0,-2 4 0,-8-3 0,-2 2 0,-3-3 0,-1 4 0,1 0 0,-4-3 0,-1 3 0,-3-3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3:5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170 135 24575,'-11'0'0,"-2"0"0,-3 4 0,-1 4 0,0 1 0,0 7 0,0 2 0,4-1 0,0 5 0,4-1 0,0 2 0,0-1 0,4-4 0,2-3 0,3-2 0,0 0 0,0 2 0,0-6 0,0 2 0,0 1 0,0-4 0,0 4 0,0-5 0,0 1 0,3-1 0,5-3 0,4-1 0,5-3 0,-1 0 0,6 0 0,-5 0 0,10-8 0,-10 3 0,9-13 0,-8 5 0,4-4 0,-6 0 0,1 0 0,0 0 0,-5 5 0,0-4 0,-4 3 0,0 1 0,0 0 0,-4 4 0,0 1 0,-4-1 0,-4 4 0,0 4 0,0 4 0,-2 4 0,1 3 0,1 2 0,0 4 0,4-1 0,0 1 0,0-4 0,0 2 0,0-2 0,0-1 0,0 0 0,0-4 0,3-1 0,1-3 0,4 0 0,4-4 0,-4 0 0,8 0 0,-4 0 0,5 0 0,4 0 0,-7-8 0,12 2 0,-12-9 0,3 5 0,-1-6 0,-7 4 0,6-1 0,-5-3 0,1 7 0,1-7 0,-3 3 0,3-3 0,-4-1 0,1 0 0,-5 0 0,4 1 0,-7-6 0,2 4 0,-3-8 0,0 8 0,0-4 0,0 6 0,0 3 0,0-3 0,-3 8 0,-1-4 0,-8 4 0,3 0 0,-7 4 0,8 0 0,-4 1 0,0 2 0,4-2 0,-7 3 0,6 0 0,-6 0 0,7 0 0,-8 0 0,7 0 0,-3 0 0,1 3 0,2 1 0,-3 4 0,5-3 0,2 1 0,-1-5 0,5 2 0,-3-3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4:02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24575,'11'0'0,"6"0"0,-3 0 0,6 0 0,-7 0 0,8 0 0,-3 0 0,4 0 0,-6 0 0,1 0 0,-5 0 0,4 0 0,-7 0 0,6 0 0,-6 0 0,2 0 0,-4 0 0,1 0 0,-1 0 0,1 0 0,-1 0 0,0 0 0,0 0 0,0 0 0,-3 3 0,3-2 0,-6 2 0,2-3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4:0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24575,'11'0'0,"1"0"0,5 0 0,-1 0 0,6 0 0,0 0 0,6 0 0,-6 0 0,4 0 0,-8 0 0,4 0 0,-6 0 0,-3 0 0,-2 0 0,-3 0 0,-1 0 0,-3 0 0,-1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4:05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24575,'0'7'0,"0"9"0,0-3 0,0 14 0,0-5 0,0 11 0,0-9 0,0 13 0,0-8 0,0 11 0,0-11 0,0 3 0,0-9 0,0 4 0,0-4 0,0 3 0,0-8 0,0 3 0,0-4 0,0-1 0,0-3 0,0 3 0,0-8 0,0 8 0,0-8 0,0 4 0,0-1 0,0-2 0,0 2 0,0 1 0,0-4 0,0 4 0,0-4 0,0-1 0,0 1 0,0-1 0,0-3 0,0-1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4:06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24575,'11'0'0,"3"0"0,-1-3 0,4 2 0,-1-3 0,-3 4 0,2 0 0,-6 0 0,7 0 0,-8 0 0,7 0 0,-7 0 0,0 3 0,-5 1 0,-3 8 0,0 0 0,0 10 0,0-4 0,0 3 0,0 0 0,0 2 0,-4 0 0,-5 3 0,-1-4 0,-7 1 0,7 3 0,-6-3 0,6-1 0,-3 0 0,5-10 0,3 0 0,-1-5 0,5 1 0,-3-7 0,4-11 0,5-14 0,4-5 0,6-9 0,4 9 0,0-9 0,6 2 0,-4-5 0,4 6 0,-10 2 0,2 5 0,-4 5 0,1-3 0,-2 12 0,-3-6 0,-2 11 0,1-3 0,-4 5 0,3-1 0,-9 7 0,-3 2 0,-4 11 0,-8 5 0,4 1 0,-1 8 0,-2-8 0,6 4 0,-2-1 0,3-3 0,0 8 0,1-8 0,3 8 0,-3-8 0,7 3 0,-2 1 0,3-4 0,0 3 0,0-4 0,0-1 0,0 1 0,0 0 0,0-1 0,0 1 0,3-5 0,5 4 0,5-7 0,3 3 0,1-4 0,4 1 0,-3-4 0,4-1 0,-6-4 0,1 0 0,-1 0 0,-3 0 0,-1 0 0,-5 0 0,1 0 0,-1 0 0,1 0 0,-1-4 0,-3-3 0,0 2 0,-4-2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4:07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24575,'15'0'0,"0"0"0,7 0 0,-5 0 0,10 0 0,-10 0 0,5 0 0,-10 0 0,9 0 0,-12 0 0,7 0 0,-8 0 0,-4 0 0,-1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4:0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24575,'16'0'0,"2"0"0,10 0 0,-1 0 0,6 0 0,-9 0 0,13 0 0,-18 0 0,13 0 0,-18 0 0,2 0 0,-4 0 0,-4 0 0,4 0 0,-5 0 0,-6 0 0,2 0 0,-6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4:10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55 101 24575,'-7'-4'0,"0"10"0,-1-4 0,0 17 0,0-9 0,3 10 0,-2-7 0,6-1 0,-3 4 0,4-4 0,0 1 0,0 7 0,0-6 0,0 4 0,0-3 0,0-2 0,0-1 0,0 4 0,0-7 0,0 2 0,8-3 0,-3 0 0,10 0 0,-2-4 0,4 0 0,-5-4 0,4 0 0,-8 0 0,8 0 0,-8 0 0,8 0 0,-8 0 0,4-8 0,0 3 0,-3-7 0,3 0 0,-5 3 0,2-6 0,-1 2 0,0-4 0,0 1 0,0 3 0,-3-3 0,2 3 0,-6 1 0,2 0 0,-3 0 0,0 4 0,0-4 0,0 5 0,0-1 0,0 1 0,-3 3 0,-1 1 0,-3 6 0,-1 5 0,4 1 0,-4 6 0,3-2 0,1 3 0,0 1 0,4 0 0,0-1 0,0 1 0,0 0 0,0-5 0,0 4 0,0-8 0,0 8 0,0-7 0,3 2 0,1-4 0,4 1 0,-1-1 0,1 1 0,-1-4 0,1-1 0,-1 1 0,1-3 0,3 2 0,-2-3 0,3 0 0,-1 0 0,2 0 0,3 0 0,1-4 0,-4-4 0,3-5 0,-3 0 0,8-4 0,-3 4 0,3-4 0,-8 0 0,3 4 0,-7-3 0,3 3 0,0 0 0,-3-3 0,3 3 0,-7-4 0,2 5 0,-6-4 0,2 3 0,-3 1 0,0-4 0,0 3 0,0-3 0,0 3 0,0-3 0,0 8 0,0-4 0,-3 4 0,-5-3 0,0 3 0,-3 0 0,3 2 0,0 5 0,1-3 0,-1 1 0,0 2 0,1-2 0,-1 3 0,1 0 0,-1 0 0,1 0 0,-1 0 0,1 0 0,-1 0 0,1 0 0,3-3 0,1 2 0,3-2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46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24575,'0'6'0,"0"6"0,0 8 0,0 12 0,0-8 0,0 15 0,0-5 0,0 12 0,0-10 0,0 15 0,0-16 0,0 18 0,0-12 0,0 5 0,0-6 0,0-6 0,0 4 0,0-3 0,0-1 0,0-1 0,0-6 0,0 0 0,0 1 0,0-6 0,0 0 0,0-6 0,3 1 0,-2-1 0,3 1 0,-1-4 0,-2 2 0,3-6 0,-1 2 0,-2-3 0,5-1 0,-5 5 0,6-4 0,-3 7 0,4-6 0,0 6 0,-1-7 0,1 4 0,-1-5 0,1 1 0,-1-4 0,1 3 0,-1-7 0,1 4 0,-1-1 0,1-2 0,-1 2 0,1 0 0,-1-2 0,1 3 0,-1-4 0,1 0 0,-1 0 0,1 0 0,-1 0 0,1 0 0,-1 0 0,1 0 0,-1 0 0,1 0 0,-1 0 0,1 0 0,3 0 0,-2 0 0,2 0 0,0-4 0,-2 0 0,1-4 0,-2 1 0,-1-1 0,1-4 0,0 4 0,0-8 0,-4 3 0,4-8 0,-7-1 0,3-6 0,0 1 0,-3 0 0,3-12 0,-4 3 0,0-11 0,0 8 0,0-1 0,0 0 0,0 6 0,0 1 0,0 6 0,0-1 0,0 5 0,0-3 0,0 4 0,0-1 0,0-3 0,0 8 0,0-9 0,0 10 0,0-5 0,0 5 0,0-8 0,0 7 0,0-7 0,0 12 0,0 2 0,3 3 0,-2 0 0,2 1 0,-3-1 0,0 1 0,3 0 0,-2 0 0,2-1 0,0 1 0,-2-1 0,3 1 0,-4-1 0,3 4 0,-2-3 0,2-1 0,-3-1 0,4-2 0,-4-1 0,4 3 0,-4-2 0,0 3 0,0 0 0,0 1 0,0-1 0,0-2 0,0 2 0,0 2 0,0 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48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276 151 24575,'0'-7'0,"0"0"0,0 0 0,0-5 0,0 3 0,0-2 0,0-1 0,0 3 0,-4-6 0,3 2 0,-10 0 0,9 1 0,-8 4 0,1 0 0,1 4 0,-8 0 0,4 4 0,-1 0 0,-2 0 0,3 4 0,-1 4 0,0 5 0,5 4 0,0 0 0,-1-1 0,0 5 0,5-3 0,0 4 0,0-6 0,3-3 0,-3 2 0,4-2 0,0-1 0,0 0 0,0-5 0,0 1 0,0-1 0,0 1 0,0-1 0,4-2 0,0-2 0,7-3 0,-2 0 0,7 0 0,-4 0 0,5 0 0,-1 0 0,1 0 0,-1 0 0,1 0 0,0 4 0,-1-3 0,-3 6 0,-2-3 0,-3 3 0,-1 1 0,1-1 0,-1 1 0,1-1 0,-4 1 0,2-1 0,-5 1 0,3-1 0,-4 1 0,0-1 0,0 4 0,0-3 0,0 3 0,0 1 0,0 0 0,-4 5 0,-1 0 0,-3-1 0,-4-3 0,2 3 0,-1-7 0,-1 3 0,3-5 0,-3 1 0,1 0 0,-2-4 0,-4 0 0,1-4 0,-6 0 0,4 0 0,-8 0 0,8 0 0,-3-8 0,4-1 0,4-8 0,-3 1 0,7-1 0,-3 4 0,7 2 0,-1 3 0,5 1 0,-6 3 0,7 0 0,-4 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2:59:58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24575,'6'0'0,"6"0"0,15 0 0,16 0 0,-3 0 0,17 0 0,-11 0 0,4 0 0,-6 0 0,-6 0 0,-7 0 0,-8 0 0,-9 0 0,3 0 0,-7 0 0,2 0 0,-7 0 0,-1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50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24575,'0'14'0,"0"2"0,0 5 0,0 1 0,0 5 0,0 1 0,0 4 0,0-3 0,0 9 0,0-3 0,0 11 0,0 1 0,0 0 0,0 5 0,0-11 0,0 5 0,0-7 0,0 1 0,0 0 0,0-6 0,0-6 0,0-2 0,0-3 0,0-1 0,0 4 0,4-8 0,0 4 0,8-6 0,1-3 0,0 3 0,3-7 0,-3 3 0,0 0 0,2-3 0,-2 3 0,4-4 0,-4-3 0,2 2 0,-2-6 0,3 3 0,1-4 0,-1 0 0,1 0 0,0 0 0,-1 0 0,-3 0 0,2 0 0,-6 0 0,7 0 0,-8 0 0,4 0 0,-5-7 0,1 1 0,4-9 0,-3 6 0,3-12 0,0 8 0,-2-14 0,2 9 0,-3-8 0,-1 3 0,2-4 0,-2 4 0,2-8 0,-6 1 0,1-10 0,-5-6 0,0-19 0,0 0 0,0-8 0,0 13 0,0 13 0,0-5 0,0 11 0,0-5 0,0 12 0,0-5 0,0 10 0,0 1 0,0 2 0,0 8 0,0-3 0,0 4 0,0 0 0,0 5 0,0-4 0,0 7 0,0-2 0,0 3 0,0 1 0,3 3 0,-2 1 0,2 3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51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8 24575,'-3'-4'0,"-5"1"0,-1 3 0,-11 0 0,1 0 0,-8 0 0,4 0 0,-3 8 0,12 1 0,-12 15 0,15-10 0,-11 12 0,12-8 0,1 1 0,5 1 0,4-11 0,0 2 0,0-3 0,0-1 0,0 1 0,0-1 0,10-3 0,0 0 0,14-4 0,-1 0 0,4 0 0,6 0 0,-5 0 0,1 0 0,-3 0 0,-8 0 0,3 0 0,-4 0 0,-5 0 0,0 3 0,-8 5 0,-1 5 0,-3 3 0,0 1 0,0 0 0,0-5 0,0 4 0,0-4 0,-3 5 0,-6 0 0,-4-5 0,-8 5 0,3-4 0,-4 4 0,1-4 0,3 3 0,-8-6 0,8 2 0,-3-3 0,4-1 0,4 0 0,-3 0 0,8-4 0,-4 3 0,1-6 0,2 3 0,-3-4 0,5 0 0,3 0 0,1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52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24575,'3'-9'0,"5"2"0,9 7 0,6 0 0,4 0 0,0 0 0,6 0 0,-9 0 0,3 0 0,-11 0 0,1 0 0,-5 0 0,0 0 0,-8 0 0,-1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52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24575,'-7'0'0,"18"0"0,-3 0 0,21 0 0,-7 0 0,6 0 0,-10 0 0,3 0 0,-9 0 0,1 0 0,-2 0 0,-3 0 0,-4 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5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83 171 24575,'0'-16'0,"0"2"0,0-7 0,0-1 0,4 4 0,0-3 0,8 8 0,1-3 0,0 10 0,3-9 0,-8 14 0,4-7 0,-5 8 0,1 0 0,-1 0 0,1 0 0,-1 0 0,1 8 0,0 6 0,-3 3 0,-1 10 0,-4 0 0,0 2 0,0 4 0,0-6 0,0 0 0,0 1 0,0-1 0,0-5 0,0 4 0,0-8 0,0 3 0,-4 1 0,-1-4 0,-3-1 0,-4-1 0,3-4 0,-3 5 0,-1-1 0,5-3 0,-8 2 0,3-6 0,1 3 0,-7-1 0,5-2 0,-2 2 0,4-6 0,5-2 0,-5-3 0,4 0 0,-4 0 0,5 0 0,3-3 0,1-6 0,3 1 0,0-8 0,0 3 0,0 1 0,0-4 0,0 3 0,3 1 0,2-4 0,2 7 0,5-3 0,-4 8 0,4-3 0,-4 6 0,-1-2 0,5 3 0,-4 0 0,4 0 0,-5 0 0,1 0 0,3 0 0,-2 3 0,3 5 0,-1 5 0,-1 3 0,5 1 0,-6 0 0,7-1 0,-3 1 0,-1-5 0,4 4 0,-7-8 0,6 4 0,-6-4 0,6-4 0,-6 0 0,2-4 0,-3 0 0,-1 0 0,1 0 0,0-8 0,0-6 0,1-9 0,-4-4 0,-1 12 0,-4 2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55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11 0,0 12 0,0 1 0,0 6 0,0 12 0,0-9 0,0 14 0,0 4 0,0-3 0,0 23 0,0-29 0,0 29 0,0-23 0,0 18 0,0-6 0,0-15 0,0 4 0,4-18 0,-2 0 0,2-13 0,-4-2 0,0-8 0,0 3 0,4-4 0,-3-5 0,6 4 0,-6-8 0,3 8 0,-1-7 0,-2 2 0,2-3 0,0-4 0,-2 2 0,2-8 0,-3 5 0,0-6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56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119 101 24575,'0'-7'0,"0"-5"0,0 4 0,0-4 0,0 4 0,0-3 0,0 2 0,0-2 0,0 3 0,0 0 0,-4 4 0,0 1 0,-3 3 0,-5 4 0,3 9 0,-8 6 0,4 3 0,3 5 0,-2-5 0,7 0 0,-4 4 0,5-8 0,-4 3 0,7-4 0,-3-4 0,4-2 0,0-3 0,0-1 0,3-3 0,1 0 0,8-4 0,0 0 0,10 0 0,-4 0 0,3 0 0,-4 0 0,4 0 0,-7 0 0,6 0 0,-7 0 0,-1 0 0,0 0 0,-5 0 0,1 3 0,-4 1 0,-1 8 0,-3 0 0,0 10 0,0 0 0,0 1 0,-4 3 0,-4-8 0,-2-1 0,-2-1 0,1-8 0,-2 5 0,0-6 0,-3-2 0,4-2 0,-5-3 0,4 0 0,-2 0 0,6 0 0,-3 0 0,4-7 0,1 2 0,2-7 0,-2 4 0,6 1 0,-2 0 0,3 0 0,0 3 0,0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57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24575,'3'-4'0,"5"4"0,4 9 0,5 4 0,-1 3 0,6 1 0,-4 5 0,4 1 0,-4-1 0,5 6 0,-5-10 0,1 4 0,2 1 0,-10-9 0,10 7 0,-8-3 0,0-5 0,4 4 0,-5-5 0,1-3 0,-1 6 0,-5-6 0,1-1 0,0-1 0,-1-6 0,-3 5 0,3-5 0,-6 5 0,2-1 0,-3 2 0,0 4 0,0 2 0,0 3 0,-4 6 0,-1 0 0,-9 11 0,-2 1 0,-3 6 0,3 0 0,-3 5 0,3-4 0,0 5 0,-2-7 0,7-5 0,-3-2 0,5-4 0,0-6 0,4-1 0,-2-4 0,2-5 0,1 0 0,-3-4 0,6-1 0,-2 1 0,3-1 0,-4-3 0,4 3 0,-7-6 0,3 2 0,-7-10 0,5 5 0,-1-6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5:5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24575,'-9'16'0,"-1"7"0,-5 6 0,-9 11 0,7-6 0,-9 14 0,6-7 0,-6 7 0,4-2 0,-4-3 0,6-3 0,5-1 0,-2-15 0,6 7 0,-1-13 0,7 4 0,-2-6 0,2-7 0,1 2 0,0-7 0,4 4 0,0-1 0,0 1 0,0-1 0,0 0 0,0 0 0,0 0 0,4-3 0,0 2 0,3-5 0,1 6 0,-1-3 0,5 0 0,0 0 0,1-1 0,3 1 0,-4 4 0,5-3 0,4 3 0,-3-4 0,8 5 0,-3 0 0,4 0 0,0 4 0,2 7 0,-2-1 0,3 10 0,-7-11 0,-1 5 0,-5-6 0,-4-1 0,-2-3 0,-3-2 0,-1-3 0,1-1 0,-4-3 0,-1-1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00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24575,'-15'0'0,"-5"0"0,6 0 0,-6 0 0,7 3 0,-8 2 0,3 4 0,0-1 0,3 0 0,2 0 0,0 4 0,1-3 0,4 2 0,1-3 0,2-1 0,-1 1 0,5-1 0,-3 1 0,4-1 0,0 1 0,0-1 0,0 0 0,0 1 0,0-1 0,4-3 0,0 2 0,3-5 0,1 6 0,-1-6 0,1 5 0,3-5 0,2 6 0,3-6 0,1 3 0,0-1 0,-1-2 0,1 7 0,0-7 0,-1 6 0,-3-6 0,2 6 0,-6-6 0,2 6 0,-3-6 0,-1 6 0,1-7 0,-1 7 0,0-3 0,-2 3 0,-2 1 0,-3-1 0,0 5 0,0-4 0,0 8 0,0-4 0,0 1 0,0 3 0,0-4 0,-4 1 0,0 2 0,-4-6 0,0 2 0,-4-3 0,4 0 0,-8-4 0,8-1 0,-8-3 0,3 0 0,0 0 0,-2 0 0,2 0 0,1 0 0,-4-3 0,7-2 0,-2 1 0,3-3 0,0 6 0,1-2 0,3 0 0,1-1 0,3-3 0,0 2 0,0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2:59:5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24575,'27'0'0,"19"0"0,2 0 0,17 0 0,-26 0 0,17 0 0,-9 0 0,5 0 0,-7 0 0,-3 0 0,-16 0 0,-1 0 0,-12 0 0,-9-4 0,0 3 0,-4-2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01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24575,'4'3'0,"-1"5"0,-3 9 0,0 6 0,0 4 0,0 0 0,0 1 0,0-1 0,0 6 0,0 1 0,0 0 0,0 4 0,0-4 0,0 6 0,4 0 0,-3-1 0,4 7 0,-5-5 0,4 5 0,-3 0 0,8-4 0,-8 10 0,4-16 0,-5 8 0,0-16 0,0 11 0,3-15 0,-2 2 0,3-9 0,-4-4 0,0-2 0,3-3 0,-2-1 0,2 1 0,-3-1 0,0 1 0,0-7 0,0 1 0,0-5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0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24575,'20'0'0,"-4"0"0,16 0 0,-8 0 0,8-5 0,-5 4 0,1-3 0,-1-4 0,-5 6 0,0-6 0,-10 5 0,4 2 0,-7-3 0,2 4 0,-3 0 0,-1 0 0,-3-3 0,3 2 0,-6-5 0,2 5 0,-3-2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0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24575,'12'0'0,"-4"0"0,22 0 0,-8 0 0,11 0 0,-4 0 0,4 0 0,-11 0 0,10 0 0,-13 0 0,18 0 0,-22 0 0,16 0 0,-22 0 0,11 0 0,-11 0 0,6 0 0,-6 0 0,2 0 0,-3 0 0,-1 0 0,1 0 0,-1 0 0,1 0 0,-1 0 0,1 0 0,-5-3 0,0 2 0,-3-2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04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24575,'0'7'0,"0"4"0,0 2 0,0-1 0,0 4 0,0-4 0,0 5 0,0-1 0,0 6 0,0-4 0,0 3 0,0-4 0,0 10 0,0-8 0,0 18 0,0-18 0,0 18 0,0-7 0,0 4 0,0-2 0,0 1 0,0-4 0,0-1 0,0-2 0,4-4 0,-3 6 0,7-6 0,-8 0 0,4-5 0,0-1 0,-3-3 0,2-2 0,-3-3 0,0 3 0,0-2 0,0 2 0,0-3 0,4-1 0,-3 1 0,2-1 0,-3 1 0,0-1 0,0 1 0,0-1 0,0 1 0,0-1 0,0 1 0,0-1 0,0-3 0,0-1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05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24575,'11'0'0,"-2"0"0,2 0 0,1 0 0,0 0 0,1 0 0,7 0 0,-6 0 0,12 0 0,-3 0 0,0 0 0,8 0 0,-7 0 0,15 0 0,-11 0 0,-4 0 0,2 0 0,-13 0 0,14 0 0,-14 0 0,8 0 0,-13 0 0,4 0 0,-5 0 0,1 0 0,-1 0 0,-3 0 0,-1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0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24575,'11'0'0,"-3"0"0,4 0 0,4 0 0,-6 0 0,10 0 0,-12 0 0,4 0 0,-1 0 0,-2 0 0,2 0 0,1 0 0,-3 0 0,2 0 0,-3 0 0,-1 0 0,1 0 0,-1 0 0,1 0 0,-1 0 0,-3 0 0,-1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35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24575,'0'11'0,"0"1"0,0 5 0,0 4 0,0-3 0,0 4 0,0-1 0,0-3 0,0 14 0,0-9 0,7 6 0,-1-3 0,11-4 0,-3 6 0,3-6 0,1 4 0,4-7 0,-4 3 0,4-5 0,-1 0 0,-3-4 0,8 0 0,-8-4 0,3 0 0,-4-1 0,-4 0 0,2-4 0,-2 0 0,-1-4 0,-3 0 0,-6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36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1 24575,'3'0'0,"-2"3"0,10 1 0,-3 8 0,-4-4 0,7 8 0,-9-7 0,9 2 0,-7-3 0,0 3 0,-1-2 0,1 2 0,-3-3 0,5-1 0,-1 5 0,-1-4 0,0 3 0,-1-3 0,-2-1 0,2 0 0,-3 0 0,0 1 0,0-1 0,0 0 0,0 0 0,0 1 0,0-1 0,-7 5 0,-3 0 0,-11 6 0,-2-1 0,-4 1 0,0-3 0,4 1 0,-3-6 0,8 2 0,1-4 0,1 1 0,7-2 0,-3 1 0,5-4 0,-1 3 0,1-7 0,3 4 0,1-4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36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24575,'15'0'0,"0"0"0,-3 0 0,9 0 0,-7 0 0,7 0 0,-5 0 0,1 0 0,-4 0 0,2 0 0,-6 0 0,-1 0 0,-5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37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24575,'12'0'0,"-4"0"0,7 0 0,3 0 0,-1 0 0,15 0 0,-13 0 0,8 0 0,-10 0 0,-5 0 0,4 0 0,-4 0 0,-3 0 0,-3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24575,'6'4'0,"24"-1"0,17-3 0,23 0 0,15 0-1085,14 0 1085,-46 0 0,2 0 0,7 0 0,0 0 0,-4 0 0,-1 0 0,36 0 0,5 0-12,-34 0 12,21 0 0,-27 0 0,3 0 0,-27 0 0,-6 0 0,-14 0 0,-6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7:04.7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230 8 24575,'-7'0'0,"3"-3"0,-2 2 0,-1-2 0,-1 3 0,-3 0 0,4 0 0,-5 3 0,4 2 0,-4 2 0,1 1 0,-2 0 0,0 4 0,1-3 0,0 6 0,4-6 0,-4 7 0,4-8 0,0 4 0,0-1 0,4-2 0,-4 2 0,8-3 0,-4-1 0,4 1 0,0-1 0,0 0 0,3-3 0,2-1 0,6-3 0,2 0 0,3 0 0,1 4 0,-5-3 0,4 3 0,-3-1 0,3-2 0,1 7 0,-5-7 0,4 2 0,-8 1 0,4 0 0,-5 0 0,1 3 0,-1-7 0,-3 7 0,3-3 0,-6 4 0,2-1 0,-3 0 0,0 1 0,0-1 0,0 5 0,0-4 0,-3 8 0,-2-8 0,-3 4 0,-3-4 0,2-1 0,-7 1 0,8 0 0,-8-4 0,4 3 0,-5-6 0,0 3 0,0-4 0,1 4 0,-1-3 0,4 2 0,-2-3 0,6 0 0,-3 0 0,5 0 0,-1 0 0,0 0 0,4 0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7:0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24575,'11'0'0,"6"0"0,11 0 0,1 0 0,29 0 0,-24 0 0,30 0 0,-7 0 0,-12 0 0,20 0 0,-23 0 0,0 0 0,-3 0 0,-6 0 0,-13 0 0,2 0 0,-15 0 0,1 0 0,-4 0 0,-1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7:07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222 0 24575,'-10'0'0,"-9"0"0,6 0 0,-8 0 0,4 0 0,-4 0 0,3 0 0,-3 0 0,5 8 0,-1-3 0,1 10 0,3-2 0,2-1 0,6 0 0,2-5 0,3 4 0,0-2 0,0 2 0,0-3 0,0-1 0,0 5 0,0-4 0,3 8 0,6-4 0,-1 0 0,12 0 0,-7-4 0,8 1 0,-1-1 0,-2 0 0,2 0 0,-4 1 0,-3-2 0,-2 1 0,-4-1 0,0 1 0,-2-1 0,-2 0 0,-3 1 0,0-1 0,0 0 0,-3 1 0,-2-1 0,-6 1 0,-2 0 0,-3 0 0,-1 0 0,1-4 0,-1 0 0,1-4 0,3 0 0,-2 0 0,7 0 0,-4 0 0,5 0 0,-1 0 0,1 0 0,3 0 0,1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7:08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24575,'15'0'0,"5"0"0,2 0 0,10 0 0,1 0 0,7 0 0,-1 0 0,-4 0 0,3 0 0,-9 0 0,-1 0 0,-2 0 0,-12 0 0,6 0 0,-12 0 0,4 0 0,-5 0 0,-3 0 0,0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34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24575,'12'0'0,"5"0"0,-2 0 0,3 0 0,-4 0 0,4 0 0,-7 0 0,10 0 0,-9 0 0,0 0 0,-6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3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24575,'2'3'0,"5"-1"0,3-2 0,4 0 0,0 0 0,0 0 0,0 0 0,0 0 0,0 0 0,-1 0 0,-2 0 0,-1 0 0,-4 0 0,0 0 0,0 0 0,-2-2 0,-2-14 0,-2 10 0,0-9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36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88 24575,'0'-9'0,"0"-1"0,0-4 0,3 3 0,0 1 0,4 1 0,3 4 0,-2-7 0,5 10 0,-6-4 0,6 6 0,-2 0 0,2 0 0,-3 0 0,-1 0 0,-2 6 0,-1-2 0,1 14 0,-3-3 0,-1 8 0,-3 4 0,0 2 0,0 4 0,0 0 0,0 1 0,0-1 0,0-5 0,0 4 0,0-8 0,-3-1 0,-1-1 0,-3-7 0,0 3 0,-4-4 0,4-1 0,-3-2 0,3 2 0,0-6 0,1 3 0,-1-4 0,1-3 0,-4 0 0,3-3 0,-3 0 0,4 0 0,-4 0 0,3-2 0,-3-5 0,7-4 0,0-3 0,3 4 0,0-3 0,0 5 0,0-1 0,0 2 0,0 1 0,0 0 0,0-1 0,0 1 0,0 0 0,2 0 0,2 2 0,-1-1 0,3 4 0,-3-2 0,4 3 0,-1 0 0,4 0 0,-3 0 0,2 0 0,1 0 0,-3 0 0,6 0 0,-6 0 0,6 3 0,-6 1 0,6 3 0,-5 2 0,5-1 0,-5 5 0,1-5 0,1 2 0,-2-1 0,2-1 0,-4 1 0,0-2 0,1-1 0,-1 0 0,-3 0 0,0-2 0,-3-1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38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24575,'3'-1'0,"0"5"0,-3 25 0,0-10 0,0 47 0,0-40 0,-4 42 0,-6-20 0,-1 0 0,-3 13 0,5-20 0,-5 15 0,4-4 0,-3-1 0,3 0 0,-3-6 0,4-6 0,0-1 0,2-9 0,3-6 0,-1-5 0,2-4 0,3-4 0,-2 0 0,1-4 0,-2-2 0,3-1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41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43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3 24575,'-6'0'0,"0"0"0,-1-3 0,4 5 0,-6 3 0,4 2 0,-2 10 0,-6-5 0,11 6 0,-21 16 0,19-11 0,-15 15 0,10-10 0,-4 0 0,1 1 0,4 3 0,0-8 0,4 4 0,-7-6 0,10-3 0,-6 3 0,7-7 0,0 3 0,0-8 0,0 3 0,0-6 0,0 6 0,0-5 0,0 1 0,0 1 0,0-3 0,0 3 0,3-4 0,0 4 0,4-3 0,-1 2 0,1-2 0,-1 2 0,0-2 0,1 3 0,-1-4 0,1 1 0,-1-1 0,0 0 0,0-2 0,1-2 0,2 1 0,-2-2 0,6 2 0,-5-3 0,5 0 0,-6 0 0,2 0 0,1 0 0,-3-2 0,6-5 0,-6-4 0,3-3 0,-3 0 0,1-4 0,-2 6 0,2-5 0,-2 7 0,1-7 0,0 2 0,-4 2 0,0 0 0,-3 2 0,0 1 0,0 0 0,0 0 0,0 3 0,0-3 0,0 4 0,-2 2 0,-5 2 0,-4 2 0,-3 0 0,0 0 0,1 0 0,-1 0 0,-1 3 0,2 1 0,2 6 0,1-3 0,0 3 0,2-4 0,2 1 0,3-4 0,3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3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24575,'-4'6'0,"1"8"0,3 26 0,0 4 0,0 24 0,0-6 0,0 15 0,0 2-715,0 8 715,0-35 0,0 1 0,0 46 0,0-41 0,0-1 0,0 25 0,0 1 0,0-5 0,0-11 0,0 3 0,0-17 0,0-22 0,0 2 0,0-17 715,0-3-715,0-2 0,0-10 0,0-1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43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24575,'0'16'0,"0"7"0,0 5 0,0 6 0,0 4 0,0-3 0,0 3 0,0 1 0,0-10 0,0 0 0,0-2 0,0-15 0,0 10 0,0-15 0,0 6 0,0-6 0,0 3 0,0-4 0,0 0 0,3-3 0,0 0 0,3-3 0,0 0 0,4 0 0,-3 0 0,10 0 0,-5 0 0,6 0 0,-1 0 0,-2-3 0,7-1 0,-3-3 0,-1-1 0,0 1 0,-4 3 0,-4-2 0,3 2 0,-6 1 0,3 0 0,-4 3 0,0 0 0,-2-3 0,-2 2 0,-2-1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4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24575,'0'21'0,"0"-2"0,0 13 0,0 1 0,0 7 0,0 5 0,0-5 0,0 3 0,0-3 0,0 5 0,0-5 0,0-2 0,0-9 0,0 3 0,0-8 0,0 3 0,0-11 0,0 1 0,0-10 0,0 6 0,0-6 0,-5 0 0,4-4 0,-4-3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45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24575,'13'0'0,"3"0"0,6 0 0,6 0 0,-4 0 0,8 0 0,-3 0 0,4 0 0,-5 0 0,-4 0 0,-2 0 0,-11 0 0,3 0 0,-11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5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 24575,'3'-6'0,"4"-5"0,4 3 0,7-3 0,0 0 0,5 3 0,0 4 0,5-3 0,0 6 0,1-6 0,-2 6 0,-4-2 0,-4 3 0,-4 0 0,-6 0 0,1 0 0,-3 0 0,0 0 0,-5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00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24575,'0'9'0,"0"3"0,0 7 0,0-3 0,0 7 0,0-1 0,0-6 0,0 7 0,0-1 0,3-6 0,-2 11 0,5-8 0,-2 0 0,1 3 0,-2-4 0,-3 1 0,0-1 0,2-7 0,-1 2 0,2-6 0,0 3 0,-3-4 0,3 0 0,-3 1 0,0-1 0,0 0 0,0 0 0,0 1 0,0-1 0,0-2 0,0-2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01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24575,'13'0'0,"-2"0"0,11 0 0,-3 0 0,8 0 0,-3 0 0,4 0 0,-9 0 0,3 0 0,-7 0 0,3 0 0,-4 0 0,0 0 0,-4 0 0,0 0 0,-4 0 0,0 0 0,-2 0 0,-2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02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24575,'14'-3'0,"-3"-1"0,7-4 0,-4 4 0,0-2 0,-4 2 0,7-3 0,-9 3 0,6 1 0,-4 3 0,-3 0 0,3 0 0,-4 0 0,0 0 0,-3 0 0,0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03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0 24575,'0'21'0,"0"3"0,-5 20 0,-4-3 0,3 10 0,-6-6 0,6 6 0,-3-4 0,0-2 0,4-1 0,-2-4 0,6 0 0,-3-6 0,4-2 0,0-8 0,0 8 0,0-8 0,0 3 0,0 1 0,0-4 0,0 3 0,0-4 0,0 0 0,0 0 0,0 0 0,0 0 0,3 0 0,1-4 0,3 2 0,1-2 0,-1 0 0,1 3 0,-1-7 0,0 3 0,0 0 0,0-3 0,0 3 0,3-4 0,-2 0 0,5-1 0,-2 1 0,3-3 0,-3 2 0,2-5 0,-6 2 0,3-4 0,-4 1 0,1-4 0,-1 0 0,0-3 0,-2-3 0,-1-7 0,-3 4 0,0-4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06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24575,'0'9'0,"0"5"0,0 1 0,0 12 0,0-7 0,-3 3 0,2 4 0,-2-11 0,3 3 0,0-2 0,0-9 0,0 9 0,0-6 0,0-1 0,0 0 0,0-4 0,0 4 0,0-3 0,0 3 0,0-4 0,3 0 0,0 0 0,1 0 0,2 1 0,-3-1 0,3 0 0,-2 1 0,1-1 0,-1 0 0,2 1 0,1-1 0,-4 0 0,3 0 0,-3-2 0,3 1 0,-2-1 0,1-1 0,-1 3 0,2-5 0,0 2 0,0-3 0,1 0 0,-1 0 0,0 0 0,0 0 0,0 0 0,1 0 0,-1 0 0,0-3 0,1-1 0,-1-6 0,1 0 0,0-4 0,0 0 0,-3 0 0,2 0 0,-5 3 0,5-2 0,-5 6 0,2-3 0,-3 4 0,0-1 0,0 1 0,0-1 0,0 1 0,0 0 0,-3-1 0,-1 4 0,-5 0 0,-2 3 0,-3 0 0,0 0 0,0 0 0,0 6 0,0 2 0,0 6 0,0-3 0,3 2 0,1-6 0,4 3 0,-1-4 0,1 1 0,0-4 0,2 0 0,2-3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07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6 24575,'4'-6'0,"-2"9"0,-2 6 0,0 15 0,0 0 0,0 13 0,0-7 0,-4 9 0,4-6 0,-8 0 0,7 0 0,-3-4 0,4-9 0,0 1 0,0-13 0,0 6 0,3-11 0,4 0 0,3-3 0,4 0 0,0 0 0,0 0 0,4-4 0,-4-3 0,4-1 0,-4 1 0,0 1 0,-3 2 0,2 0 0,-6-1 0,3 4 0,-4-2 0,0 3 0,-2-3 0,-2 3 0,-2-3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4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24575,'5'0'0,"7"0"0,12 0 0,15 0 0,-3 0 0,16 0 0,-11 0 0,5 0 0,-12 0 0,-1 0 0,-11 0 0,-5 0 0,-1 0 0,-4 0 0,-3 0 0,-2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07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24575,'0'9'0,"0"10"0,0 11 0,0 0 0,0 12 0,0-12 0,0 14 0,0-9 0,0 3 0,0-9 0,0-6 0,0-5 0,0 0 0,0-6 0,0 1 0,0-9 0,0-2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08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24575,'0'-6'0,"3"9"0,4-1 0,0 10 0,12 4 0,-7-4 0,3 6 0,-1-7 0,1 8 0,0-4 0,9 9 0,-11-5 0,9 5 0,-12-5 0,9 9 0,-11-8 0,0 7 0,-1-4 0,-3 4 0,4 2 0,0 0 0,-3 3 0,-2 1 0,-3 13 0,0 5 0,0 2 0,0-8 0,0 5 0,0-3 0,-8 5 0,-2-1 0,-4-11 0,2-2 0,4-13 0,0-3 0,1-8 0,3-4 0,-1 0 0,4-4 0,-5-2 0,0-1 0,-4-6 0,3 2 0,0-2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8:23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25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1080 4 24575,'-9'0'0,"-1"0"0,-7 0 0,-2 0 0,-4-3 0,-4 6 0,-7 6 0,4 5 0,-21 18 0,14-9 0,-11 14 0,-2-8 0,21-4 0,-15 11 0,17-12 0,-11 22 0,10-14 0,-1 0 0,3 0 0,8-6 0,-6 4 0,7 3 0,0-12 0,-3 11 0,4-8 0,0 9 0,-1 0 0,4-4 0,-2 3 0,6-3 0,-3-1 0,8 4 0,-3-5 0,3 1 0,-4 3 0,0-3 0,3 1 0,-2 3 0,2-5 0,-3 6 0,4-2 0,0-2 0,0 2 0,3-7 0,-3-1 0,4-2 0,0-2 0,-3 0 0,3 2 0,-4-6 0,4 3 0,-3-4 0,3-1 0,-4 1 0,4-3 0,0-2 0,0-2 0,0-1 0,0 0 0,-2-3 0,1 3 0,-4-5 0,1 1 0,-5-2 0,2-6 0,-3 2 0,4-6 0,-1 0 0,-3 3 0,3-6 0,-3 2 0,0-3 0,2 0 0,-5 0 0,5 0 0,-6-4 0,6 3 0,-3-6 0,4 7 0,0-4 0,0 4 0,1 4 0,2-3 0,-2 5 0,3-1 0,-1 2 0,1 1 0,0 0 0,3-1 0,-6 1 0,5-4 0,-4 3 0,4-3 0,-2 4 0,0-1 0,3 1 0,-3 0 0,3 0 0,2 2 0,5 4 0,0 11 0,6 1 0,-1 10 0,2-3 0,-2 3 0,2 1 0,-5 0 0,1-4 0,-2 2 0,-1-6 0,0 3 0,0-4 0,0-4 0,-1 0 0,-2-4 0,1 0 0,-4 4 0,2-3 0,-3 3 0,0-4 0,2 0 0,1-2 0,3-2 0,0-2 0,1-3 0,2-4 0,2-3 0,7-5 0,0 1 0,10-2 0,-5 1 0,14-2 0,-8 1 0,10 2 0,-2 2 0,-7 4 0,7 0 0,-14 3 0,0 2 0,-6 3 0,-3 0 0,-3 0 0,-2 0 0,-2 0 0,-1 0 0,-3 0 0,0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39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482 0 24575,'-18'20'0,"-6"14"0,-9 12 0,9 0 0,0-6 0,-5 9 0,6-5 0,-5 11 0,3-9 0,13-5 0,-13 11 0,10-16 0,-1 8 0,-3-3 0,4-5 0,3 8 0,0-10 0,1 12 0,0-4 0,0 4 0,-2-7 0,11 1 0,-12 5 0,9-3 0,-1 3 0,-3-11 0,8 4 0,-7-4 0,7 6 0,-8-1 0,8 1 0,-8 0 0,8 6 0,-4-5 0,5 11 0,-4-4 0,2 5 0,-2 1 0,4-1 0,0 1 0,0 0 0,0 0 0,0-7 0,0-1 0,0-6 0,0 17 0,0-13 0,0 13 0,0-23 0,0 4 0,0-4 0,0 6 0,0-6 0,0 5 0,0-6 0,4 1 0,-3 4 0,7-9 0,-7 4 0,7-6 0,-7 0 0,7 0 0,-7 1 0,7-1 0,-7-4 0,7 3 0,-3-4 0,0 5 0,3 1 0,-7-1 0,8 0 0,-8-4 0,7 3 0,-3-4 0,0 6 0,2-6 0,-2 4 0,0-8 0,3 3 0,-3 1 0,3-4 0,1 8 0,-1-8 0,1 8 0,0-8 0,-1 3 0,1 0 0,-1-3 0,1 3 0,3-4 0,-3-1 0,7 8 0,-3-5 0,0 5 0,-1-3 0,-4-3 0,1 3 0,3-5 0,-3 1 0,3 0 0,0-4 0,-3 2 0,7-2 0,-7 4 0,7 0 0,-7-5 0,3 4 0,-1-3 0,-2-1 0,3 4 0,-4-8 0,0 8 0,4-7 0,-3 6 0,2-6 0,1 7 0,-3-7 0,3 6 0,-5-6 0,5 6 0,-3-2 0,10 7 0,-5-3 0,2 3 0,0-7 0,-3 2 0,3-2 0,-3 4 0,3 0 0,-3-4 0,0 2 0,3-5 0,-8 1 0,8-3 0,-8 0 0,8 0 0,-7-4 0,6 0 0,-6-1 0,2-2 0,-3 2 0,3-3 0,-2 0 0,2 0 0,-3 0 0,-1 0 0,-3-3 0,-1 3 0,-3-3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6:4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24575,'15'0'0,"5"1"0,-2 12 0,15 11 0,-9-4 0,11 15 0,-2-15 0,4 10 0,11 2 0,-16-5 0,21 15 0,-27-21 0,22 21 0,-17-11 0,0 11 0,6 7 0,-14-8 0,5 13 0,-9-6 0,-3 5 0,6 0 0,-6-6 0,-1 5 0,-5-5 0,1 6 0,4-5 0,-4 4 0,4-11 0,-5 11 0,0-11 0,1 11 0,-1-11 0,0 5 0,0-6 0,0 0 0,-4 0 0,2 0 0,-2-6 0,-1 4 0,3-9 0,-3 16 0,4-14 0,-4 3 0,-1-12 0,-4-6 0,0-3 0,0-2 0,0-3 0,0 13 0,0-1 0,0 12 0,0 1 0,4-4 0,-3 9 0,8-9 0,-8 9 0,3-4 0,0 1 0,-3 3 0,3-4 0,-4 0 0,0 5 0,0-10 0,0 9 0,0-4 0,0 0 0,0 5 0,0-5 0,0 5 0,0 1 0,0 6 0,0-5 0,-5 5 0,-1-1 0,-4 2 0,-1 7 0,1-6 0,-6 4 0,0 13 0,-5-6 0,4 5 0,3-23 0,4-3 0,0-4 0,0 0 0,1 5 0,-1-5 0,-5 17 0,3-8 0,-9 21 0,5-21 0,-2 23 0,-2-9 0,2 12 0,-5-6 0,-5 4 0,5-11 0,-10 12 0,10-14 0,-5 7 0,7-8 0,0-6 0,0 5 0,1-11 0,4 0 0,-3-3 0,9-10 0,-4 5 0,2-11 0,2 4 0,-3-8 0,1 4 0,3-6 0,-3 1 0,4-5 0,0 0 0,3-5 0,-1 1 0,5-1 0,-3 1 0,1-4 0,-1-1 0,-8-15 0,7 9 0,-3-9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04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24575,'-3'0'0,"0"0"0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05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24575,'-5'1'0,"6"1"0,-9-5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08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24575,'6'0'0,"0"0"0,0 0 0,-2 0 0,-2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09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24575,'-1'-4'0,"-1"2"0,5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3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24575,'0'22'0,"0"8"0,0 14 0,0 9 0,0 13 0,0 3 0,0 25-970,0-5 970,0-32 0,0 0 0,0-3 0,0 0 0,0 4 0,0 0-333,0 41 333,0-5 0,0-10 0,0-13 0,0 4 0,0-23 0,0-12 0,0-11 0,0-15 238,0-1 1,0-9-1,0 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24575,'0'8'0,"0"1"0,0 23 0,0-5 0,0 6 0,0-4 0,0 4 0,0-1 0,0 3 0,0 4 0,0-4 0,0-2 0,0-6 0,0 0 0,0 1 0,0-1 0,0-4 0,0-2 0,0-4 0,0-1 0,0 1 0,0-5 0,0 0 0,0 0 0,0-4 0,0 4 0,0-5 0,0 1 0,0-1 0,0 1 0,0-1 0,0 0 0,0-3 0,0-1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1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24575,'6'0'0,"-3"0"0,0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11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11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24575,'25'3'0,"-5"0"0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1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24575,'6'0'0,"-3"0"0,0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12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24575,'33'26'0,"-7"-6"0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13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13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3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7 450 24575,'-4'2'0,"1"0"0,3-28 0,0-2 0,0-7 0,0-8 0,0 2 0,7-1 0,-1-7 0,6 14 0,0 1 0,-7 2 0,6 8 0,-4-4 0,-2 13 0,8 1 0,-8 10 0,4 1 0,-2 3 0,2 0 0,1 0 0,1 3 0,2 8 0,-6 4 0,9 13 0,-4-4 0,0 8 0,3-8 0,-6 8 0,2-8 0,0 3 0,-2-4 0,2 0 0,-4-4 0,0-4 0,-1-6 0,-2-3 0,-1-2 0,-3-1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4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24575,'0'23'0,"0"-5"0,0 24 0,0-1 0,0 12 0,0 5 0,0 6 0,0-4 0,0 18 0,0-10 0,0 11 0,0-6 0,0 6 0,0 2 0,0 0 0,0 5 0,0-5 0,0 1 0,0 4 0,0-4 0,0-1 0,0 6 0,0-13 0,0 6 0,0-20 0,0 3 0,0-4 0,0 0 0,0 12 0,0-11 0,4 4 0,-3-5 0,8-2 0,-4 1 0,0-6 0,0 4 0,-1-4 0,-3 6 0,7-7 0,-7 3 0,7-9 0,-7 3 0,7-8 0,-8 4 0,8-10 0,-7-1 0,6-1 0,-6-3 0,6 4 0,-6 0 0,6-5 0,-6 4 0,6-3 0,-6 4 0,3-4 0,-1 3 0,-2-8 0,6 8 0,-6-8 0,7 8 0,-7 2 0,6-4 0,-3 3 0,0-10 0,3 0 0,-6 4 0,5-7 0,-5 10 0,5-14 0,-5 14 0,6-6 0,-6 3 0,2 5 0,-3-8 0,0 3 0,0-5 0,0-3 0,0-2 0,0-3 0,0-3 0,0 2 0,0-6 0,0 2 0,0-2 0,0-1 0,0 0 0,0 0 0,0 0 0,0-2 0,0-1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41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24575,'6'-3'0,"0"8"0,4-3 0,-5 11 0,4-5 0,-5 5 0,6 2 0,-5-4 0,5 10 0,-6-10 0,7 11 0,-7-11 0,6 10 0,-6-9 0,0 2 0,3-1 0,-4-2 0,4 3 0,0-1 0,0-2 0,-1-1 0,-2-4 0,-1 0 0,-1 0 0,2-2 0,2-1 0,0-3 0,0 0 0,0 0 0,1-3 0,-1-4 0,4-4 0,-2-7 0,5 3 0,-2-3 0,3 4 0,0 0 0,-3 0 0,2 0 0,-2 0 0,3 0 0,0-4 0,-3 3 0,3-3 0,-6 4 0,1 3 0,1 1 0,-2 1 0,2 4 0,-4-4 0,-2 6 0,-2-3 0,-2-8 0,0 9 0,0-5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23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24575,'4'0'0,"0"0"0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4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9 24575,'-3'-3'0,"0"-3"0,-3 12 0,2-1 0,-5 9 0,3 8 0,-1-2 0,0 8 0,6-1 0,-6-3 0,6 13 0,-6-7 0,6 4 0,-2-2 0,3-3 0,0 4 0,0-4 0,0-6 0,0 4 0,0-7 0,0 6 0,0-3 0,0-1 0,0 1 0,0-4 0,0-1 0,3-5 0,0-2 0,4-1 0,-1-4 0,1 0 0,-1 1 0,0-4 0,0 3 0,1-6 0,-1 3 0,0-3 0,0 0 0,1 3 0,-1-3 0,0 3 0,0-3 0,1 0 0,-1 0 0,0 0 0,1 0 0,-1-3 0,0 0 0,1-7 0,-1 0 0,2-8 0,-4 3 0,-1-7 0,-3 6 0,0-6 0,0 3 0,0 0 0,0 1 0,0 0 0,0 3 0,-4-7 0,-3 7 0,-4-3 0,-7 7 0,3-2 0,-3 8 0,4-4 0,-4 8 0,3-2 0,-3 3 0,8 0 0,-4 0 0,4 3 0,-1 0 0,-2 4 0,6 0 0,-3-1 0,7 0 0,-3 1 0,5-4 0,-2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4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24575,'0'19'0,"0"4"0,0 5 0,0 2 0,0 8 0,0-5 0,0-4 0,0-1 0,0-6 0,0 1 0,0 0 0,0-4 0,0 3 0,0-7 0,0 3 0,0-4 0,0 0 0,0-4 0,0 3 0,0-2 0,0-1 0,0 0 0,0-4 0,0 0 0,0 0 0,0 0 0,3-2 0,0-1 0,7-3 0,0 0 0,4 0 0,0 0 0,0-3 0,4-2 0,-3-2 0,2 0 0,-3 0 0,0-3 0,-3 5 0,2-4 0,-6 5 0,3 0 0,-4 1 0,0 1 0,1 1 0,-1-2 0,-3 3 0,0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44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24575,'0'3'0,"0"6"0,0 20 0,0 0 0,0 15 0,0-10 0,0 29 0,0-18 0,0 13 0,0-14 0,0 8 0,0-4 0,0 9 0,0-12 0,0-5 0,0-2 0,0-9 0,0 3 0,0-12 0,0 6 0,0-11 0,0 3 0,0-8 0,0 0 0,0-4 0,0 1 0,0-1 0,0 0 0,0-5 0,-4-14 0,3 7 0,-3-9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46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24575,'7'2'0,"-1"9"0,-6 0 0,0 11 0,0-3 0,0 9 0,0-4 0,-4 8 0,-3-12 0,-2 11 0,-5-11 0,5 4 0,-1-6 0,-1-4 0,4-1 0,-3 1 0,3-3 0,3-1 0,1-4 0,3 0 0,0 0 0,0 3 0,0-2 0,0 3 0,6-4 0,6 1 0,7 4 0,4-3 0,4 4 0,-3-5 0,8 2 0,-8-2 0,4 1 0,-9-1 0,-1 1 0,-8-4 0,0 2 0,-4-6 0,0 3 0,-2-3 0,-1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4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24575,'9'0'0,"11"0"0,13 0 0,16 0 0,-1 0 0,15 0 0,11 0 0,14 0-525,-36-2 1,2-1 524,3-1 0,2 1 0,12 0 0,0-1-744,-2-5 0,0 1 744,7 6 0,2 1 0,-1-5 0,-1 0 0,-3 2 0,0 2 0,3 1 0,1 1 0,0-3 0,-1 0 0,-3 3 0,0 0 0,0 0 0,-1 0 0,-7 0 0,0 0 0,-3 0 0,-1 0-325,-8 0 0,-1 0 325,5 0 0,-2 0 0,44 0 0,-15 0 0,1 0-144,-21 0 144,2 0 926,-8 0-926,-8 0 1498,-15 0-1498,-6 0 736,-11 0-736,-8 0 171,-20-14-171,11 11 0,-3-11 0,23 14 0,12 0 0,0 0 0,18 0 0,-14 0 0,31 0 0,-20 0 0,22 0 0,10 0 0,-11 0 0,4 0 0,-16 0 0,-5 0 0,13 0 0,-5 0 0,4 0 0,-12 0 0,-1 0 0,-6 0 0,0 0 0,-6 0 0,0 0 0,-6 0 0,-5 3 0,0 2 0,-5-1 0,0-1 0,-1 1 0,1-4 0,-4 4 0,3-1 0,-3-2 0,0 2 0,3 1 0,-3-3 0,-1 2 0,4-3 0,-3 0 0,0 0 0,3 0 0,-4 0 0,5 0 0,10 0 0,-11 0 0,10 0 0,-14 0 0,1 0 0,-1 0 0,-4 0 0,0 0 0,-4 0 0,3 0 0,-2 0 0,-1 0 0,3 0 0,-5 0 0,1 0 0,-3 0 0,1 0 0,-1 0 0,0 0 0,1 0 0,-4 0 0,0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49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24575,'6'0'0,"0"0"0,4 0 0,-3 0 0,6 0 0,-2 0 0,-1 0 0,7 0 0,-5 0 0,6 0 0,-4 0 0,0 0 0,-1 0 0,1 0 0,0 0 0,0 0 0,0 3 0,-6 0 0,4 1 0,-8-1 0,6-3 0,-4 3 0,1 0 0,-1 1 0,0 1 0,0-4 0,1 2 0,-1 0 0,0 0 0,0 0 0,-2 3 0,1-6 0,-4 6 0,1-3 0,-2 3 0,0 0 0,0 0 0,0 0 0,0 0 0,0 1 0,0 2 0,0-2 0,0 6 0,0 2 0,0 0 0,-6 7 0,-2-8 0,-4 8 0,-2-3 0,2 4 0,-3-5 0,1 0 0,3-4 0,1-3 0,0 2 0,6-6 0,-5 2 0,5-2 0,1-1 0,-3-3 0,6 3 0,-6-5 0,3 2 0,-3-6 0,-1-8 0,4 6 0,-1-6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51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24575,'3'6'0,"0"0"0,3 0 0,-1 1 0,8-4 0,-6 3 0,2-3 0,-2 1 0,2 2 0,-1-3 0,1 4 0,-2-4 0,-1 3 0,0-5 0,0 2 0,-2-1 0,1-1 0,-4 5 0,5-6 0,-3 3 0,3 0 0,0-3 0,-3 6 0,2-6 0,-1 6 0,2-3 0,1 4 0,-1-1 0,0-3 0,-2 3 0,1-5 0,-7 1 0,-1-2 0,-4-2 0,-2 1 0,5-5 0,-2 3 0,3-4 0,-1 4 0,2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5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24575,'0'-6'0,"0"0"0,0 0 0,0 0 0,0 3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53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19 127 24575,'0'-9'0,"0"-2"0,2 4 0,2 1 0,-1 0 0,6-1 0,-5 3 0,9-5 0,-6 8 0,0-9 0,-1 9 0,-2-12 0,2 12 0,1-5 0,-1 3 0,0-1 0,1-2 0,-1-1 0,0 4 0,0-3 0,1 3 0,-7 0 0,-4 3 0,-3 7 0,-3 4 0,3 3 0,-4 4 0,3 1 0,-3 3 0,-1 1 0,4 0 0,-3-4 0,3 3 0,1-7 0,0 3 0,3 0 0,-2-7 0,5 6 0,-4-10 0,4 6 0,-2-5 0,3 5 0,0-6 0,0 2 0,0-2 0,0-1 0,0 0 0,0 0 0,0 1 0,0-1 0,0 0 0,0 1 0,0-1 0,0 0 0,0 0 0,0 1 0,0-1 0,0 0 0,0 0 0,0 0 0,3 1 0,0-1 0,4 0 0,-4 0 0,2-2 0,-4 1 0,5-4 0,-3 2 0,3-3 0,1 0 0,-1 0 0,0 0 0,0 0 0,0 0 0,1 0 0,-1 0 0,0 0 0,1 0 0,-1-3 0,0-1 0,0-2 0,1 0 0,-1-1 0,0 1 0,1 0 0,-4-1 0,0 1 0,0-1 0,-3 1 0,3 0 0,0-1 0,-2 1 0,1 0 0,-2-4 0,0 3 0,0-3 0,0 3 0,0 1 0,0 0 0,0-4 0,0 3 0,0-3 0,0 4 0,-2 2 0,-2 2 0,-6 2 0,3 0 0,-6 0 0,2 0 0,-3 0 0,0 0 0,4 0 0,-4 0 0,7 0 0,-2 2 0,2 2 0,1-1 0,-1 3 0,1-5 0,0 1 0,0-2 0,3 0 0,0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54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24575,'0'13'0,"0"4"0,0 1 0,0 10 0,0-8 0,0 7 0,0-9 0,0 10 0,0-8 0,0 7 0,0-16 0,0 6 0,0-7 0,0 1 0,0-2 0,0-2 0,0-1 0,3-3 0,0 0 0,3-3 0,1 0 0,-1 0 0,0 0 0,4 0 0,0 0 0,1-3 0,2-1 0,1-3 0,1 0 0,3-4 0,-4 4 0,3-4 0,-2 7 0,3-2 0,0 1 0,-3 1 0,-1 1 0,0 3 0,-7-3 0,2 2 0,-2-1 0,-1 2 0,0 0 0,0 0 0,-2 0 0,-2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24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24575,'7'0'0,"1"0"0,0 0 0,0 3 0,-3 2 0,2 3 0,-3-4 0,1 3 0,2-6 0,-9 3 0,1-4 0,-3 3 0,0-2 0,4 2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40:55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24575,'0'20'0,"0"0"0,0 8 0,0 0 0,0 6 0,0-6 0,0 10 0,0-8 0,0 8 0,0-4 0,0-6 0,0 4 0,0-12 0,0 7 0,0-12 0,0 3 0,0-5 0,0-2 0,0 2 0,0-6 0,0 3 0,0-4 0,0 0 0,0 4 0,0-3 0,0 3 0,0-4 0,0 0 0,0 1 0,0-1 0,0 0 0,0 0 0,0 0 0,0-3 0,0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07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24575,'6'0'0,"0"0"0,-2 0 0,-1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6:1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6:18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24575,'4'0'0,"1"0"0,-7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33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33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24575,'7'7'0,"-1"-1"0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34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5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24575,'6'0'0,"3"0"0,-2 0 0,3 0 0,0 0 0,-3 0 0,2 0 0,-3 0 0,1 0 0,-1 0 0,0 0 0,0 0 0,0 0 0,0 0 0,1 0 0,-1 0 0,4 0 0,-3 0 0,2 0 0,-2 0 0,-1 0 0,0 0 0,0 0 0,0 0 0,-2 0 0,-2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55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24575,'0'4'0,"0"15"0,0 4 0,0 19 0,0-7 0,0 10 0,0 0 0,0 0 0,0 0 0,0-5 0,0 3 0,0-3 0,0 0 0,0-2 0,0-5 0,0-8 0,0 1 0,0-11 0,0 3 0,0-4 0,0-3 0,0-2 0,0-2 0,0-1 0,0 0 0,0-3 0,0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55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24575,'16'0'0,"2"0"0,5 0 0,9 0 0,-6 0 0,11-8 0,-17 6 0,7-8 0,-8 9 0,-4-6 0,2 7 0,-6-3 0,-1 3 0,0 0 0,-4 0 0,0 0 0,1 0 0,-4 0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24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24575,'-8'0'0,"-4"0"0,0 0 0,-1 0 0,5 0 0,5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56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24575,'0'-4'0,"0"5"0,0 13 0,0 9 0,0 1 0,0 8 0,0-3 0,0 4 0,0 1 0,0-1 0,0-4 0,0 3 0,0-12 0,0 6 0,0-7 0,0 0 0,0-1 0,0-8 0,0 0 0,0-4 0,0-3 0,0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57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24575,'1'8'0,"-7"8"0,-6 16 0,-10 8 0,3 5 0,1-6 0,1 5 0,0-4 0,-2 0 0,2-7 0,1 0 0,11-13 0,-6 2 0,10-11 0,-2-2 0,0-5 0,3 1 0,-6-4 0,3 2 0,-3-3 0,-1 0 0,-2 0 0,1 0 0,-1-3 0,-1 2 0,2-8 0,-2 5 0,4-9 0,-1 2 0,0-3 0,3 0 0,1 0 0,0 0 0,2 0 0,-2 0 0,3 0 0,0 4 0,0-4 0,0 7 0,0-3 0,0 4 0,0 0 0,0-1 0,2 1 0,2 2 0,6 2 0,-3 2 0,6 0 0,-3 0 0,4 0 0,0 0 0,0 0 0,0 0 0,0 0 0,4 3 0,-3 4 0,17 11 0,-15-2 0,15 6 0,-13-7 0,0-1 0,-1 1 0,-4-4 0,0 2 0,-3-6 0,-2 3 0,-2-4 0,-1 1 0,-3-4 0,0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7:5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 24575,'3'5'0,"0"11"0,-7 7 0,-9 16 0,3-9 0,-17 25 0,8-17 0,-1 9 0,-1-4 0,8-13 0,-10 19 0,9-17 0,-3 6 0,6-15 0,3-7 0,-3 1 0,7-10 0,-5 3 0,5-7 0,-3 3 0,-2-5 0,4 2 0,-5-3 0,4 0 0,0 0 0,-1 0 0,1 0 0,0 0 0,2-3 0,1-1 0,3-5 0,0-2 0,0-7 0,0-1 0,0-4 0,0 0 0,0 0 0,0 4 0,0 1 0,0 4 0,0 3 0,0 2 0,0 2 0,0 1 0,0 0 0,3-1 0,1 1 0,2 3 0,0-3 0,0 6 0,0-3 0,4 3 0,0 0 0,4 0 0,0 0 0,0 3 0,1 8 0,-1 0 0,1 11 0,4-2 0,-3 3 0,3-3 0,-4 2 0,-1-7 0,-3 2 0,-1-3 0,1 0 0,-4-3 0,3-1 0,-4-4 0,-3-3 0,0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0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0 24575,'0'14'0,"0"14"0,-5 28 0,-5 3 0,-7 27 0,-3-17 0,4-4 0,-7-5 0,12-17 0,-15 5 0,18-8 0,-10-18 0,16-5 0,-7-13 0,6 2 0,-4-6 0,-2 0 0,1-6 0,-5-5 0,8-13 0,-6-5 0,7-4 0,-1 0 0,-3-1 0,8 6 0,-4 0 0,4 5 0,0 4 0,0 1 0,0 7 0,0 2 0,0 2 0,5 4 0,6 0 0,3 3 0,8 0 0,2 4 0,0 0 0,7 4 0,-6 8 0,8-2 0,-8 5 0,3 2 0,-5-5 0,2 8 0,-5-5 0,-2 1 0,-2 2 0,-6-11 0,4 6 0,-7-9 0,3 1 0,-4-2 0,-2-1 0,-2-3 0,-2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24575,'8'-3'0,"-4"0"0,1 3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0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24575,'15'0'0,"-3"0"0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1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 24575,'7'5'0,"-13"7"0,-8 12 0,-7-3 0,-1 17 0,2-11 0,2 12 0,-3-9 0,1-2 0,7-5 0,-2-3 0,4-2 0,4-8 0,-3 0 0,1-4 0,5 0 0,-5-2 0,6-1 0,-4-3 0,4-6 0,-6-2 0,8-9 0,-6-2 0,7-4 0,-3 0 0,2 4 0,-2-3 0,3 7 0,-4-3 0,4 4 0,-3 0 0,3 0 0,0 0 0,0 3 0,0 2 0,0 2 0,0 1 0,2 2 0,1 1 0,16 3 0,-3 7 0,18 11 0,1 10 0,10 15 0,5 3 0,6 6 0,-3 4 0,-5-15 0,2 13 0,-6-14 0,1 5 0,-2-2 0,-13-16 0,-5-3 0,-7-10 0,-8-3 0,0-2 0,-4-3 0,-2-2 0,-1-1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3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24575,'-9'19'0,"-5"7"0,-3 0 0,3 3 0,-7 10 0,8-9 0,-3 4 0,-1-2 0,5-8 0,-6 0 0,8 3 0,-4-14 0,6 8 0,-1-16 0,1 4 0,-2-9 0,1 6 0,1-5 0,-5 2 0,6-3 0,-3-6 0,0-2 0,2-15 0,1 3 0,-1-11 0,7 6 0,-2-6 0,3 7 0,0-4 0,0 5 0,0 4 0,0 1 0,0 8 0,0 0 0,0 4 0,3 2 0,3 2 0,9 2 0,3 0 0,5 0 0,0 3 0,5 1 0,2 13 0,-1-4 0,5 13 0,-9-5 0,4 0 0,-4 3 0,-6-8 0,0 3 0,-5-5 0,-3-4 0,-2 0 0,-2-4 0,-4 1 0,3-1 0,-6-3 0,3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24575,'9'0'0,"5"0"0,10 0 0,0 0 0,3 0 0,-4-7 0,0 5 0,0-8 0,-11 9 0,-2-2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4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24575,'0'29'0,"0"-1"0,0 21 0,0-2 0,0 11 0,0-11 0,0 2 0,0-3 0,0-5 0,0 3 0,0-5 0,0-9 0,0 3 0,0-18 0,0 2 0,0-6 0,0 3 0,0-4 0,0 0 0,0-4 0,0 0 0,0 0 0,3 0 0,0-3 0,3 0 0,-2-3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5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6 137 24575,'-5'0'0,"11"0"0,12 0 0,15 0 0,1 0 0,6 0 0,-6 0 0,11 0 0,-14 13 0,5 8 0,-12 15 0,2 5 0,-14 12 0,7-8 0,-18 21 0,3-17 0,-4 12 0,0 0 0,0-12 0,0 10 0,0-12 0,-4 1 0,-6-2 0,-6-6 0,-3-6 0,4-6 0,-1-6 0,7-6 0,-3-3 0,4-2 0,4-3 0,-3-4 0,6 2 0,1-5 0,8 3 0,9-4 0,11 0 0,1 0 0,9-5 0,3-6 0,6-5 0,7-11 0,0 0 0,-6-5 0,5 0 0,-2-7 0,-2 5 0,7-10 0,-16 5 0,7-5 0,-13 1 0,-3 6 0,-6-3 0,-11 11 0,1-9 0,-6 9 0,-4-4 0,-1 0 0,-4-1 0,0-1 0,0-3 0,0 3 0,-4 1 0,-1-5 0,-5 11 0,-3-5 0,3 10 0,-7 1 0,4 6 0,1 3 0,-4 1 0,3 4 0,-3 3 0,3 1 0,-3 1 0,3 2 0,1-3 0,0 4 0,5 0 0,3 0 0,0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5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24575,'16'0'0,"-2"0"0,8 0 0,-3 0 0,-1 0 0,4 0 0,-7 0 0,7 0 0,-11 0 0,3 0 0,-8 0 0,1 0 0,-1 0 0,-3 0 0,0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6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24575,'0'26'0,"0"4"0,0 10 0,0 3 0,0-8 0,0 9 0,0-10 0,0 10 0,0-14 0,0 2 0,0-9 0,0-4 0,0-4 0,0-6 0,0-3 0,0-2 0,0-2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7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1 24575,'-7'19'0,"-1"-2"0,-8 9 0,4-1 0,-3 4 0,2 3 0,1-8 0,0 3 0,8-4 0,-5-7 0,7-3 0,-4-3 0,3-5 0,2 4 0,-2-6 0,1 0 0,1-3 0,-8-4 0,8-6 0,-9 0 0,7-4 0,-1 0 0,-3-4 0,3 3 0,0-3 0,-3 0 0,3 3 0,0 0 0,1 2 0,0 6 0,3-3 0,-3 4 0,3 0 0,0 0 0,0 0 0,2 0 0,2 3 0,5 0 0,2 3 0,3 0 0,0 0 0,-1 0 0,-2 0 0,2 0 0,-2 10 0,0 3 0,4 10 0,-3 4 0,1 2 0,2 4 0,-6 0 0,7 1 0,-7-1 0,7 0 0,-7-4 0,6-1 0,-7-10 0,3 0 0,-4-7 0,-1-1 0,0-4 0,-2 0 0,-1-2 0,-3-2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04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24575,'6'0'0,"0"0"0,0 0 0,0 0 0,4 0 0,-3 0 0,6 0 0,-3 0 0,13 0 0,-13 0 0,5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9:05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24575,'43'18'0,"-14"-4"0,-19-14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8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0 24575,'7'3'0,"-8"7"0,-4 10 0,-3 0 0,-7 12 0,-1 4 0,-3-3 0,1 10 0,7-15 0,-3 11 0,-2-9 0,-1 7 0,4-13 0,-2 4 0,7-10 0,-6-3 0,10-5 0,-5-4 0,5 1 0,-5-4 0,2 0 0,-3-9 0,-1-11 0,2-7 0,-3-5 0,8-3 0,-3 4 0,6-1 0,-3 1 0,4 5 0,0 0 0,0 0 0,0 0 0,0 4 0,3 1 0,1 4 0,6 4 0,-3 0 0,6 6 0,-2 1 0,7 3 0,1 0 0,0 0 0,7 7 0,-5 6 0,13 14 0,-3 0 0,10 9 0,-3-8 0,3 8 0,-5-8 0,-4 2 0,-4-8 0,-8-3 0,-2-8 0,-7-1 0,-2-4 0,-3 1 0,1-1 0,-4-3 0,0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8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24575,'7'0'0,"-1"0"0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0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24575,'0'-10'0,"0"3"0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29 24575,'-13'0'0,"7"0"0,-26 3 0,13 5 0,-9 9 0,-3 5 0,0 4 0,2-5 0,9-2 0,-2-4 0,7-4 0,1-3 0,-4-2 0,10-5 0,-9 3 0,10-4 0,-3 0 0,0 0 0,3 0 0,-3 0 0,7-6 0,-7-6 0,8-2 0,-4-4 0,6 4 0,0 0 0,0 0 0,0 3 0,0 1 0,0 4 0,0 0 0,0-3 0,0 1 0,2-1 0,2 2 0,2 1 0,0 0 0,1 2 0,-1-2 0,0 6 0,1-6 0,2 5 0,2-1 0,-1 2 0,3 0 0,-2 0 0,3 0 0,0 0 0,0 0 0,-4 0 0,3 0 0,-2 0 0,3 3 0,-1 1 0,1 2 0,0 5 0,0-4 0,0 6 0,4-1 0,-3-1 0,3 3 0,0-3 0,1 4 0,0-4 0,-2 0 0,-3-1 0,0-2 0,0 2 0,-3-4 0,-2 1 0,1-1 0,-3-2 0,3 2 0,-4-5 0,0 4 0,1-4 0,-4 4 0,2-4 0,-2 2 0,1-1 0,-2-1 0,-2 2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1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7 24575,'-4'-4'0,"2"1"0,-17 3 0,3 7 0,-7 2 0,4 5 0,-4 6 0,8-5 0,-1 4 0,6-5 0,3 0 0,0-4 0,3 3 0,-1-6 0,4 0 0,-2-4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54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0 24575,'-7'0'0,"-5"0"0,4 0 0,0 8 0,-3 1 0,5 8 0,-6-1 0,4 1 0,-1 0 0,5 9 0,0-2 0,0 4 0,3-2 0,-3-3 0,4 4 0,0 1 0,0-6 0,0 10 0,0-13 0,0 13 0,0-14 0,0 3 0,0-4 0,0-1 0,0-3 0,0-2 0,4-3 0,4-1 0,0 1 0,8 0 0,-8-4 0,13 0 0,-7-4 0,7 0 0,-4 0 0,-1 0 0,1 0 0,0 0 0,-5 0 0,4-4 0,-4-4 0,1-1 0,-1-7 0,-4 3 0,0-3 0,1-1 0,-1-5 0,-3 0 0,-1-6 0,-4 5 0,0-3 0,0 8 0,0-8 0,0 8 0,0-4 0,-4 6 0,0-1 0,-5 0 0,1 5 0,0 0 0,0 0 0,-3 3 0,2-3 0,-3 8 0,4-3 0,1 3 0,-1-4 0,1 4 0,2-3 0,-2 6 0,3-2 0,-3 0 0,3 2 0,0-2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2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 24575,'-19'20'0,"-7"9"0,6-1 0,-10 11 0,12-13 0,-9 10 0,5-2 0,2-8 0,8-4 0,-1-8 0,6-3 0,-10-1 0,8-6 0,-7-1 0,1-3 0,3 0 0,-9 0 0,13 0 0,-13 0 0,10-3 0,-4-8 0,8 0 0,1-8 0,5 5 0,-2-4 0,3 3 0,0-7 0,0 8 0,0-4 0,0 7 0,0-2 0,0 5 0,3-5 0,4 6 0,7 0 0,10 0 0,0 6 0,8-3 0,-4 4 0,6 0 0,4 0 0,-4 0 0,4 8 0,-3 9 0,-1 7 0,-2 6 0,2 0 0,-8-4 0,0 3 0,-7-9 0,-4 2 0,-1-7 0,-6-4 0,-2-4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3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3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24575,'14'0'0,"-1"0"0,-10 0 0,0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5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0 24575,'-10'13'0,"3"-1"0,-7 10 0,-7-2 0,2 13 0,-10-5 0,12 1 0,-5-10 0,6-1 0,-2-6 0,-1 6 0,4-13 0,-11 5 0,5-9 0,-2 3 0,5-4 0,0 0 0,4 0 0,-4-6 0,8-2 0,-1-9 0,4-2 0,-1-4 0,1 0 0,2 4 0,2-2 0,0 9 0,3-5 0,-3 6 0,3 1 0,0 0 0,0 4 0,0 0 0,0-1 0,6 0 0,2 4 0,6 0 0,0 3 0,3 0 0,-2 0 0,7 0 0,-3 0 0,8 0 0,-3 0 0,9 3 0,-5 2 0,5 7 0,5 5 0,-3 1 0,0 7 0,-3-8 0,-6 8 0,-3-9 0,2 9 0,-13-13 0,4 4 0,-10-10 0,-2 0 0,-1-2 0,-3-1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5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24575,'16'0'0,"-2"0"0,13 0 0,-7 0 0,7 0 0,-4 0 0,0 0 0,-8-3 0,2 2 0,-9-2 0,5 3 0,-6 0 0,2 0 0,-6 0 0,0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24575,'0'21'0,"0"7"0,0 12 0,0 11 0,0-4 0,5 23 0,0-21 0,1 16 0,3-15 0,-4-4 0,0-5 0,2-8 0,-3-14 0,3-1 0,-3-8 0,-1 0 0,-3-9 0,-3-9 0,2 3 0,-2-6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7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24575,'3'0'0,"7"0"0,13 0 0,6 0 0,4 0 0,0 0 0,-4 0 0,-2 0 0,-4 0 0,-4 0 0,-1 0 0,-4 0 0,-4 0 0,0 0 0,-4 0 0,-3 0 0,0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24575,'0'17'0,"0"1"0,3 9 0,2 2 0,3-1 0,4 10 0,-3-8 0,4 8 0,-8-9 0,2 3 0,-6-12 0,6 3 0,-7-13 0,4 0 0,-4-4 0,0 0 0,0-2 0,0-1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1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24575,'4'4'0,"-5"1"0,-18 32 0,8-17 0,-16 29 0,18-23 0,-12 17 0,10-8 0,-5 3 0,8-13 0,4 2 0,-2-16 0,5 3 0,-5-11 0,5 3 0,-4-5 0,2-1 0,-4-7 0,1-4 0,-2-11 0,1 6 0,-1-16 0,4 16 0,-4-10 0,8 7 0,-4-4 0,4 4 0,0-3 0,0 10 0,0-5 0,0 10 0,0-3 0,0 3 0,0 1 0,3 3 0,8 0 0,0 3 0,11 0 0,-3 0 0,3 0 0,-3 3 0,3 5 0,-7 3 0,7 4 0,-7 3 0,3-3 0,1 4 0,-8-5 0,7-3 0,-8-1 0,1 0 0,-1-3 0,-4 3 0,1-7 0,-1 3 0,0-5 0,0 2 0,0-3 0,-3 0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3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4 24575,'-5'-4'0,"-7"14"0,-5 1 0,-10 18 0,11-1 0,-14 8 0,1 25 0,11-20 0,-10 39 0,21-34 0,-14 16 0,8 13 0,2-33 0,0 39 0,10-38 0,-4 18 0,5-7 0,0 0 0,0 6 0,0-10 0,0 9 0,0-18 0,5 11 0,5-11 0,5-1 0,10 0 0,-5-11 0,9 7 0,-4-7 0,5 0 0,-1 1 0,1 0 0,0 0 0,-1-6 0,-6-1 0,-1-6 0,-6-4 0,1-1 0,-5-4 0,0 0 0,-4-4 0,-4 0 0,-1-4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0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5 24575,'0'-4'0,"-7"8"0,-1 8 0,-4 14 0,-7 0 0,1 4 0,-7 0 0,4-7 0,2-3 0,8-2 0,1-10 0,0 1 0,2-6 0,-1 1 0,3-1 0,-4-3 0,3 0 0,-6-3 0,5-8 0,-1-4 0,4-4 0,-2-3 0,3 7 0,0-7 0,-2 7 0,5 0 0,-2 5 0,3 4 0,8 3 0,9 0 0,14 7 0,-1 4 0,19 15 0,-9 11 0,4 1 0,-2 12 0,-10-14 0,5 8 0,-1-5 0,-4 0 0,-7-10 0,-5-2 0,-6-11 0,-4-2 0,0-1 0,-4-4 0,0-3 0,-2 0 0,-1-3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2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0 24575,'-3'9'0,"2"2"0,-6 11 0,-1-2 0,-6 23 0,-2-12 0,-2 18 0,5-19 0,-4 12 0,0-11 0,-6 8 0,4-4 0,0-10 0,8-2 0,0-9 0,1-6 0,0 1 0,3-8 0,-3 4 0,4-4 0,-4 2 0,3-3 0,-10 0 0,5 0 0,-6-3 0,4-4 0,3-8 0,1 0 0,2-11 0,4 6 0,0-12 0,4 8 0,0-8 0,0 3 0,0 0 0,3 6 0,1 5 0,3 4 0,0 3 0,3 4 0,-3 2 0,6 4 0,-3-2 0,4 3 0,4 0 0,1 0 0,4 3 0,-5 4 0,5 9 0,-3 4 0,0 4 0,0 0 0,-5-1 0,0-1 0,-3-3 0,2-1 0,-7-4 0,3 0 0,-3 0 0,0-4 0,0 3 0,-1-6 0,1 9 0,-1-8 0,-2 4 0,1-6 0,-4 1 0,4-4 0,-4 0 0,2-3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3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24575,'9'0'0,"2"0"0,6 0 0,2 0 0,4 0 0,-4 0 0,-1 0 0,-4 0 0,-4 0 0,3 0 0,-6 0 0,0 0 0,-4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4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24575,'2'4'0,"9"-2"0,0-2 0,7 0 0,-4 0 0,4 0 0,-7 0 0,6 0 0,-10 0 0,3 0 0,-4 0 0,0 0 0,-2 0 0,-2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24575,'0'4'0,"0"10"0,0 12 0,0 3 0,0 3 0,0-8 0,0 8 0,0-8 0,0-1 0,0-1 0,0-10 0,0 9 0,0-13 0,0 5 0,0-6 0,0-1 0,0 0 0,0-2 0,0-2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5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3 24575,'3'-3'0,"0"9"0,-19 9 0,0 11 0,-26 21 0,6 3 0,-10 18 0,3 2 0,11-17 0,-2 16 0,15-25 0,-9 11 0,9-11 0,1-10 0,10-9 0,-2-3 0,8-11 0,-4-2 0,6-3 0,-2-2 0,1-2 0,-2-2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9 421 24575,'0'6'0,"0"0"0,0 0 0,0-25 0,0-4 0,0-20 0,-4 0 0,3 3 0,-2-4 0,3-2 0,0 1 0,0 10 0,0 2 0,0 15 0,0 0 0,0 7 0,0 1 0,2 7 0,5 0 0,3 3 0,8 7 0,-3 5 0,8 8 0,-6 8 0,8 2 0,-8 3 0,4 1 0,0 1 0,-3-2 0,7-2 0,-8 1 0,3-7 0,-4 2 0,3-3 0,-3-5 0,3 0 0,-5-5 0,-4-4 0,0 3 0,-4-6 0,1 3 0,-1-7 0,0 0 0,-2-5 0,-1-9 0,-3-9 0,0-4 0,-4-13 0,-1 7 0,-4-8 0,5 5 0,-4 0 0,4 4 0,-1 1 0,2 5 0,3 4 0,0 1 0,0 5 0,-3 2 0,2-2 0,-1 5 0,2-1 0,0 3 0,0 0 0,0 0 0,0-1 0,0 1 0,0 0 0,0-1 0,0 1 0,0 0 0,0-1 0,0 1 0,0 3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7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24575,'5'-3'0,"7"0"0,-2 3 0,11 0 0,-5 0 0,3 0 0,-1 0 0,-4 0 0,-1 0 0,-2 0 0,-4 0 0,-5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8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24575,'-5'0'0,"9"0"0,7 0 0,14 0 0,-9 0 0,7 0 0,-10 0 0,5 0 0,-6 0 0,5 0 0,-10 0 0,0 0 0,-5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24575,'3'3'0,"0"17"0,-3-6 0,0 22 0,0-11 0,0 8 0,0-5 0,4 4 0,0-12 0,0 2 0,3-8 0,-7-3 0,3-2 0,-3-3 0,0 1 0,0-4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3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13 815 24575,'0'11'0,"0"-3"0,0 8 0,0-8 0,0 4 0,0-18 0,0-5 0,0-41 0,-5-7 0,3-28 0,-3-8 0,5 21 0,0-10 0,0 21 0,0 1 0,0 7 0,0 14 0,0 13 0,0 7 0,0 8 0,6 5 0,3 4 0,6 12 0,3 6 0,-2 3 0,3 15 0,5-1 0,-3 9 0,5 7 0,0-4 0,-4 10 0,4-11 0,0 6 0,-5-14 0,3 1 0,-6-8 0,0-4 0,-1-2 0,-4-8 0,2-1 0,-6-5 0,7 1 0,-8 0 0,4 0 0,-1-4 0,-2 3 0,2-6 0,-3 2 0,-1-3 0,1 0 0,-1 0 0,1 0 0,-4 3 0,2-2 0,-2 2 0,3-3 0,0 0 0,-4 3 0,4 1 0,-6 4 0,5-1 0,-5 1 0,6-4 0,-6 3 0,2-3 0,0 0 0,1 2 0,4-2 0,-1 3 0,-3 0 0,2-3 0,-2 0 0,0-1 0,3-2 0,-6-10 0,2-12 0,-3-14 0,0-25 0,5 1 0,-4-11 0,4 2 0,0 5 0,-4-5 0,9 5 0,-8 3 0,7 12 0,-8 2 0,7 12 0,-7 6 0,3 10 0,-4 6 0,0 5 0,0-1 0,0 4 0,0 1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29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24575,'9'0'0,"21"0"0,8 0 0,20 0 0,7 0 0,1 0 0,13 0 0,-4 0 0,4 0 0,-18 0 0,1 0 0,-9 0 0,-6 0 0,2 0 0,-23 0 0,6 0 0,-17 0 0,-1 0 0,-4 0 0,-7 0 0,0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30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 24575,'-12'0'0,"-1"0"0,-1 6 0,0-2 0,-1 13 0,4-1 0,-4 7 0,7-4 0,-6 3 0,1 2 0,1 4 0,0 6 0,0-1 0,3 0 0,-4 0 0,6-8 0,2 6 0,-4-15 0,7 7 0,-4-9 0,6-4 0,0 3 0,0-2 0,0-1 0,0 3 0,0-6 0,0 6 0,0-6 0,3 3 0,0-4 0,4 1 0,-1-1 0,0 0 0,0 0 0,4 1 0,-3-4 0,6 0 0,-3-3 0,4 0 0,-4 0 0,3 0 0,-6 0 0,3 0 0,-4 0 0,0 0 0,0 0 0,1 0 0,-1 0 0,0 0 0,-2-2 0,-2-2 0,1-2 0,-2-4 0,2-1 0,-3 1 0,0-3 0,0 2 0,0-7 0,0 3 0,0-3 0,0 4 0,0 0 0,0 0 0,0 3 0,0-2 0,-7 3 0,3-4 0,-6 3 0,3 2 0,-5 2 0,0 0 0,-1 3 0,3 1 0,4 3 0,-4 0 0,3 0 0,-3 0 0,7-2 0,0-2 0,3-2 0,0 3 0,0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31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24575,'0'13'0,"0"3"0,0-1 0,0 7 0,0-11 0,0 10 0,0-12 0,0 4 0,0-3 0,0-3 0,0 5 0,0-5 0,0 3 0,0-4 0,0 0 0,2-3 0,2-1 0,2-2 0,0 0 0,0 0 0,0 0 0,0 0 0,4 0 0,1 0 0,2 0 0,1 0 0,0 0 0,4 0 0,-3 0 0,-1 0 0,-1 0 0,-6 0 0,3 0 0,-4 0 0,0 0 0,0 0 0,0 0 0,0 0 0,0 0 0,-3 0 0,0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3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24575,'0'16'0,"0"13"0,0-8 0,0 22 0,0-8 0,0 9 0,0-9 0,0 6 0,0-16 0,0 12 0,0-13 0,0-1 0,0-5 0,0-5 0,0-2 0,0-1 0,0-4 0,0 0 0,0-2 0,0-2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56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24575,'12'0'0,"1"0"0,1 0 0,4 0 0,-3 0 0,-1 0 0,-1 0 0,-6 0 0,3 0 0,-4 0 0,1 0 0,2 0 0,-1 0 0,1 3 0,-2 4 0,-1 0 0,1 6 0,-4 1 0,0 1 0,-3 7 0,0-7 0,0 7 0,0-7 0,0 3 0,0-5 0,0 1 0,0 0 0,0-3 0,0 2 0,0-3 0,0 4 0,0 0 0,-3 0 0,-1 0 0,0 0 0,-2-3 0,3 2 0,-4-6 0,0 6 0,1-6 0,2 6 0,-2-6 0,3 3 0,-4-1 0,1-1 0,-1 1 0,3-3 0,-1 1 0,1-1 0,-2 0 0,2 1 0,-2-4 0,3 0 0,-1 0 0,-1-3 0,1 3 0,-2-3 0,0 0 0,-1-5 0,4 0 0,-3-4 0,5-1 0,-1 3 0,-1-3 0,2 4 0,-2 0 0,3 0 0,0 0 0,0-1 0,0 1 0,0-1 0,3 4 0,0-3 0,4 6 0,-1-3 0,4 3 0,-3 0 0,6 0 0,-3 0 0,8 0 0,-3 0 0,7 0 0,-3 0 0,4 0 0,-4 0 0,3 0 0,-4 0 0,5 3 0,-4 1 0,-1 3 0,-7-3 0,2 2 0,-6-5 0,3 5 0,-4-5 0,-3 2 0,0-3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8:57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24575,'10'0'0,"0"0"0,8 0 0,-3 0 0,3 0 0,-1 0 0,-5 0 0,5 0 0,-10 0 0,6 0 0,-6 0 0,3 0 0,-7 7 0,0 0 0,-3 7 0,0 0 0,0 4 0,0 1 0,0 0 0,0 3 0,-3-3 0,-4 0 0,-1-1 0,-3-5 0,1 1 0,2 0 0,-2 0 0,0 0 0,2 0 0,-2 0 0,3 0 0,0 0 0,0 0 0,0-4 0,0 3 0,1-5 0,2 1 0,-2-2 0,3-4 0,-3 2 0,0-4 0,0 2 0,0-3 0,0 0 0,-1 0 0,1 0 0,0 0 0,-1 0 0,4-3 0,0-4 0,3-4 0,0-3 0,0-4 0,0 3 0,0-3 0,0 4 0,0 0 0,3 4 0,1-4 0,2 7 0,1 0 0,-1 2 0,0 4 0,1-2 0,-1 3 0,0 0 0,1 0 0,-1 0 0,0 0 0,4 0 0,-3 0 0,3 0 0,-4 0 0,4 0 0,-3 3 0,6 1 0,-6 2 0,6 4 0,-6 0 0,7 1 0,-7 2 0,3-2 0,0 0 0,-2-1 0,5 3 0,-6-6 0,2 6 0,-5-7 0,1-2 0,-1-2 0,2-2 0,0 0 0,0 0 0,0 0 0,0 0 0,4-3 0,0-4 0,5-8 0,-1 0 0,0-3 0,0 4 0,-3 4 0,-1-4 0,-4 7 0,1-2 0,-1 5 0,-2-2 0,1 6 0,-4-6 0,2 3 0,-1-1 0,-1-1 0,5 4 0,-6-4 0,3 4 0,-3-2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6:50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17 0,0 12 0,0 0 0,0 31 0,0-17 0,0 14 0,0 4 0,0-4 0,0 16 0,0-27 0,0 12 0,0-13 0,0 5 0,0 5 0,0-27 0,0 2 0,0-24 0,0 6 0,0-13 0,0-1 0,0-4 0,0-5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6:51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407 148 24575,'4'-3'0,"-1"-5"0,-3-4 0,0-1 0,0-3 0,0-1 0,0 3 0,0-6 0,0 11 0,0-7 0,0 8 0,-7 0 0,-3 5 0,-11 3 0,-2 0 0,-4 0 0,-6 4 0,3 10 0,-10 13 0,8 4 0,-4 11 0,5-5 0,4-1 0,3-3 0,6-5 0,0-1 0,3 0 0,2-4 0,8-6 0,2-1 0,3-8 0,0 4 0,0-5 0,0 1 0,0-1 0,3-3 0,5-1 0,10-3 0,-1 0 0,10 0 0,-5 0 0,11 0 0,-4 0 0,3 4 0,-4-3 0,-1 7 0,0-3 0,-4 4 0,3 0 0,-8 0 0,4 8 0,-6-3 0,-2 7 0,2-4 0,-7 4 0,0-3 0,-5 8 0,-4-3 0,0-1 0,0 4 0,-12-7 0,-5 8 0,-10-7 0,-2 3 0,2-9 0,-1-1 0,1-4 0,-1 0 0,1 0 0,0-3 0,4-2 0,-3-4 0,8 0 0,-3 0 0,8 0 0,-3 0 0,7-4 0,-2 3 0,7-5 0,-3 1 0,6 1 0,-2 1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6:52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24575,'6'-4'0,"-1"1"0,14 3 0,-6 4 0,9 4 0,-1 2 0,3 11 0,3-9 0,3 15 0,3-15 0,-3 16 0,3-17 0,1 12 0,-10-9 0,8 5 0,-15-3 0,9-6 0,-8 1 0,0-2 0,-2 0 0,-8 3 0,4-5 0,-5-2 0,-2 1 0,-2-2 0,-3 3 0,0 0 0,0 5 0,-4 0 0,-10 11 0,-7 7 0,-17 13 0,5-4 0,-10 9 0,6-11 0,-6 6 0,5 0 0,1 0 0,5-6 0,7-2 0,1-7 0,10-1 0,1-4 0,4 3 0,0-8 0,1 3 0,3-4 0,-2-5 0,6 0 0,-2-4 0,3-1 0,0 1 0,-4-1 0,3-3 0,-2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6:53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 24575,'4'0'0,"7"0"0,17 0 0,13-5 0,-6 0 0,16-6 0,-15 2 0,16-2 0,-16 1 0,9 4 0,-17-2 0,0 3 0,-6 0 0,-13 2 0,-2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3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24575,'-4'2'0,"15"15"0,0 1 0,13 15 0,5-8 0,-8 8 0,15 10 0,-9 4 0,4-3 0,-9 6 0,16 11 0,-17 4 0,14 7 0,-17 3 0,5 5 0,-10 1-399,-6-31 1,-1 1 398,5 39 0,-4 7 0,0-17-204,-1 3 204,-6-11 0,0 15 0,0-8 0,0-9 0,-10-9 0,-6-7 0,-6-12 0,-7-2 789,9-12-789,-3-5 212,6-5-212,4-6 0,2-5 0,3 1 0,0 0 0,4-1 0,-3-3 0,3 0 0,0-4 0,1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6:54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24575,'36'0'0,"-14"0"0,35 0 0,-30 0 0,31 0 0,-23 0 0,17 0 0,-4 0 0,-1 0 0,-6 0 0,-9 0 0,-9 0 0,-2 0 0,-4 0 0,-8-4 0,-1 3 0,-8-2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6:56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24575,'0'29'0,"0"3"0,0 14 0,0 1 0,0 21 0,0-3 0,0-1 0,0 2 0,0-18 0,0 13 0,0-14 0,0 5 0,0-17 0,0 10 0,0-28 0,0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6:57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24575,'5'0'0,"12"0"0,27 0 0,12 0 0,13 0 0,15 0 0,6 0-602,-30-3 1,2 0 601,-3 2 0,2 0 0,11-2 0,0-1 0,-20 4 0,-1 0 0,14 0 0,-1 0 0,19 0 0,7 0 0,-28 0 0,-16 0 0,-17 0 0,-2 0 0,-18 0 0,-1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6:58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0 597 24575,'7'7'0,"-2"2"0,12 34 0,-2-13 0,5 20 0,7 7 0,-9-12 0,23 38 0,-24-53 0,23 36 0,-10-33 0,-1 20 0,5-15 0,-7 2 0,-7-11 0,2-9 0,-16-4 0,8-8 0,-8-3 0,5-2 0,-4-13 0,-3-17 0,4-7 0,-1-41 0,-1 7 0,0-28 0,-6 2-543,0 5 543,0 37 0,0 2 0,0-25 0,0 15 0,0 2 0,0 0 0,0 3 0,0 1 0,0 3 0,0-17 0,0 21 0,0 6 0,0 9 0,0 9 0,0 5 543,0 7-543,0 3 0,3 4 0,5 1 0,4 3 0,5 0 0,4 0 0,2 4 0,4 1 0,0 4 0,13 1 0,8 0 0,7-4 0,13-1 0,-6-5 0,1 0 0,4 0 0,-4 0 0,6 0 0,1 0 0,-8 0 0,-8 0 0,-2 0 0,-10 0 0,-2 0 0,-7 0 0,-11 0 0,0 0 0,-10 0 0,0 0 0,-5 0 0,1 0 0,-1 0 0,-3 0 0,0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6:59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0 327 24575,'0'14'0,"0"-1"0,0 17 0,0-7 0,0 10 0,0 21 0,0-25 0,0 35 0,0-33 0,0 9 0,0-2 0,0-9 0,0-1 0,0-7 0,0-4 0,0-4 0,0-15 0,0-27 0,0-19 0,0-38 0,0 5 0,0-6 0,0-7 0,0 14 0,0-7 0,0 17 0,0 21 0,0 10 0,0 17 0,0 4 0,0 7 0,3 13 0,6 8 0,4 11 0,12 13 0,-5 1 0,6 6 0,-1 0 0,1 0 0,5-4 0,0-1 0,5-1 0,-5-3 0,11 5 0,-11-7 0,4-5 0,-6 4 0,-1-10 0,-4 0 0,-3-2 0,-4-8 0,-5 3 0,0-4 0,-5-1 0,1 0 0,-1-2 0,-3-12 0,0-13 0,-4-11 0,0-9 0,0-6 0,-5-1 0,4-1 0,-9-4 0,9 10 0,-4 2 0,5 7 0,0 10 0,0 2 0,0 4 0,0 5 0,0 0 0,0 4 0,0 1 0,0-1 0,0 1 0,0 3 0,0 1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1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644 210 24575,'8'-6'0,"-1"-13"0,-3-4 0,-3-10 0,7 6 0,-2-6 0,2 9 0,-2 1 0,1 7 0,-9 11 0,-9 11 0,-9 16 0,-16 15 0,9-1 0,-22 13 0,2-3 0,-14 8 0,5-13 0,-5-3 0,12-16 0,-12 5 0,13-10 0,2-2 0,12-6 0,6 1 0,6-2 0,6-3 0,3 2 0,5-3 0,5 3 0,3 1 0,0-1 0,0 1 0,0-1 0,7 1 0,7 0 0,14 1 0,6-4 0,6 4 0,6-3 0,-5 0 0,5 3 0,-6-8 0,-1 8 0,-5-4 0,-6 0 0,-7 3 0,-4-7 0,0 6 0,-5-6 0,0 6 0,-5-6 0,-2 5 0,-2-1 0,-3 2 0,0 5 0,0 5 0,-4 1 0,-5 8 0,-10-3 0,-5 6 0,-1 0 0,-3 0 0,-3 6 0,5-5 0,-9 5 0,10-6 0,1 0 0,1-6 0,9-1 0,2-6 0,4-3 0,0-2 0,4-3 0,1-1 0,3 1 0,0-1 0,0 1 0,7-4 0,2-1 0,8-3 0,4 0 0,-3 0 0,8 0 0,-3 0 0,4 0 0,0 0 0,6 0 0,-4 0 0,9 0 0,-9 0 0,9 0 0,-3 0 0,4 0 0,1 0 0,0 0 0,6 4 0,-5-2 0,12 7 0,-12-8 0,5 9 0,-6-9 0,-1 3 0,-4-4 0,-7 0 0,-7 0 0,-8 0 0,2 0 0,-6 0 0,2 0 0,-6-3 0,-2-5 0,-3-1 0,-3-2 0,-6-1 0,1 3 0,-4-2 0,4 6 0,4-1 0,-3 5 0,3-6 0,0 7 0,1-4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2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1 235 24575,'0'-7'0,"0"-5"0,0 0 0,19-12 0,-7 6 0,17-2 0,-8 3 0,2 3 0,-5 4 0,7-2 0,-15 11 0,6-3 0,-8 4 0,-1 3 0,-3 10 0,0 6 0,-4 14 0,0 7 0,-9 1 0,-2 5 0,-9-6 0,0-5 0,5-3 0,3-13 0,3 1 0,1-11 0,4 3 0,-3-5 0,6-12 0,-2-7 0,7-18 0,6-4 0,11-13 0,0 6 0,5-5 0,-1 0 0,-5 10 0,1-3 0,-4 11 0,-7 5 0,2 2 0,-3 4 0,-5 4 0,3 5 0,-6 1 0,-17 29 0,7-2 0,-22 31 0,16-10 0,-2 5 0,3-12 0,5-1 0,4-6 0,1 1 0,4-6 0,0 0 0,0-10 0,0 0 0,3-5 0,10 2 0,6-5 0,8 0 0,0-4 0,1 0 0,-1 0 0,0 0 0,-4 0 0,-2 0 0,-4 0 0,-1 0 0,-3 0 0,-1 0 0,-5 0 0,1-3 0,-1 2 0,-3-3 0,0 4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3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24575,'11'0'0,"2"0"0,13 0 0,0 0 0,-8 0 0,3 0 0,-4 0 0,-5 0 0,0 0 0,-8 0 0,-1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3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24575,'12'0'0,"-4"0"0,17 0 0,-13 0 0,9 0 0,-12 0 0,12 0 0,-13 0 0,8 0 0,-8 0 0,0 0 0,-5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4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24575,'0'11'0,"0"1"0,0 5 0,0 0 0,0-1 0,0-3 0,0 3 0,0-8 0,0 4 0,0-5 0,0 1 0,0-1 0,0 0 0,4-3 0,0 3 0,3-6 0,5 2 0,1 1 0,-1-3 0,4 6 0,-4-6 0,5 3 0,0-4 0,-1 0 0,1 0 0,0 0 0,-1 0 0,1 0 0,-4 0 0,2 0 0,-6 0 0,6 0 0,-6 0 0,2-4 0,-3 0 0,-1-3 0,1-1 0,0-4 0,-1 4 0,-2-8 0,2 3 0,-6-4 0,6 1 0,-6-1 0,3 0 0,-4 0 0,0 1 0,0-1 0,0 0 0,0 0 0,0 1 0,0-1 0,-3 4 0,-6-2 0,1 6 0,-8-3 0,7 8 0,-11-4 0,6 7 0,-7-3 0,4 4 0,-5 0 0,4 0 0,-8 0 0,8 0 0,-3 0 0,4 0 0,4 3 0,2 1 0,3 0 0,1 3 0,2-3 0,-1 0 0,5 3 0,-3-3 0,4 4 0,0-1 0,0 0 0,0 1 0,0 0 0,0-1 0,0 1 0,0-4 0,0-1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8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46 24575,'-2'-3'0,"3"-1"0,-10-3 0,1-1 0,-1 0 0,-3 3 0,8-1 0,-7 5 0,6-2 0,-3 3 0,5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6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50 537 24575,'0'-16'0,"-4"-2"0,-6-21 0,3 3 0,-7-10 0,13 6 0,-3 0 0,-1 6 0,4 10 0,-3 3 0,4 13 0,0-4 0,0 5 0,0-1 0,6 4 0,3 4 0,7 8 0,0 5 0,2 9 0,3-4 0,-2 8 0,4-2 0,-6-2 0,1 5 0,-1-10 0,-3 5 0,2-6 0,-8-3 0,4-1 0,-4-5 0,-4 1 0,2-4 0,-5 2 0,2-8 0,-3-3 0,-4-17 0,3-8 0,-8-16 0,7 5 0,-7-10 0,8 3 0,-4 1 0,5 6 0,-4 8 0,3 11 0,-3 0 0,4 10 0,0 0 0,0 4 0,0 4 0,0 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6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24575,'10'0'0,"0"0"0,18-4 0,-2-1 0,-8-7 0,-1 6 0,-2-9 0,-6 13 0,2-5 0,0 7 0,-6 0 0,2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17 0,0 0 0,0 16 0,0-9 0,0 9 0,0-11 0,0-1 0,0-5 0,0 0 0,0-6 0,0-4 0,0-4 0,0-5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8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24575,'0'-7'0,"0"35"0,0 0 0,0 33 0,0 0 0,0 1 0,0 14 0,0 12 0,0-20 0,0 14 0,0-26 0,0 13 0,0-6 0,0-3 0,0-12 0,0-2 0,0-12 0,0-6 0,0-6 0,0-6 0,0-3 0,0-2 0,0-3 0,0-4 0,0-1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09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 24575,'19'0'0,"-2"0"0,4 0 0,0 0 0,-3 0 0,4 0 0,-1 0 0,-3 0 0,-1 0 0,-1 0 0,-8 0 0,8 0 0,-8 0 0,0 7 0,-5 2 0,-3 11 0,0-2 0,0 8 0,-3-8 0,-6 8 0,-1-3 0,-8 4 0,4 1 0,-4-1 0,0-4 0,4-2 0,-2-4 0,7-5 0,-2 0 0,3-5 0,1 1 0,2-1 0,2-12 0,7-12 0,6-15 0,6-7 0,9-2 0,1-1 0,6-1 0,-5 2 0,-2 5 0,-6 3 0,-1 5 0,-1 6 0,1 0 0,-6 9 0,0-2 0,0 6 0,-3-3 0,2 4 0,-3 1 0,-1 2 0,-3-1 0,3 2 0,-6-4 0,2 0 0,-3 1 0,3-1 0,-2 1 0,-1 3 0,-9 0 0,-3 4 0,-5 4 0,4 4 0,-3 5 0,3 4 0,0 0 0,-3 4 0,6 2 0,-3-1 0,4 4 0,0-3 0,0 4 0,3-4 0,2-2 0,4-4 0,0 0 0,0-1 0,0 1 0,0-5 0,0 4 0,4-7 0,4 2 0,4 1 0,5-3 0,0 3 0,-1-3 0,1-1 0,-1 0 0,6-3 0,-4-2 0,8-3 0,-8 0 0,3 0 0,-8 0 0,2 0 0,-6 0 0,2 0 0,-3 0 0,-1 0 0,1 0 0,-4 0 0,-1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10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24575,'15'0'0,"4"0"0,8 8 0,-4 7 0,4 4 0,-4 3 0,7 8 0,13 10 0,-18-7 0,22 11 0,-24-14 0,8 1 0,-6 9 0,-2-15 0,-4 2 0,-1-5 0,2-7 0,-5 5 0,2-11 0,-5 3 0,-5-8 0,0 2 0,1-5 0,-1 3 0,1-4 0,-1 0 0,1 3 0,-1-3 0,0 4 0,-3-1 0,-1 1 0,-3 3 0,0 0 0,0 1 0,0 8 0,-14 9 0,1 16 0,-26 17 0,7 12 0,-18 14 0,19-17 0,-10 8 0,14-26 0,-6 11 0,6-6 0,6-12 0,2-3 0,13-12 0,-5-5 0,10-5 0,-3-5 0,4-5 0,0 1 0,0-1 0,-3-3 0,-1-1 0,0-3 0,1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24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25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24575,'0'31'0,"0"-1"0,0 29 0,0-2 0,0 12 0,0 0 0,0-6 0,11 4 0,7-4 0,16 1 0,14 1 0,13-11 0,7 1-775,21-10 775,-44-22 0,1-2 0,2-3 0,1-3 0,7-1 0,1-2 0,-7-1 0,-1-3 0,43 0 0,-1-3 0,-11-5-337,0 0 337,6 0 0,-24 0 0,-8 0 0,-13 0 0,-13 0 762,-11 0-762,-5 0 350,-5 0-350,1 0 0,-4 0 0,-1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26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15 24575,'-7'-8'0,"7"2"0,5 6 0,12 0 0,11 0 0,1 0 0,-1 0 0,-2 0 0,2 0 0,-4 0 0,8 0 0,-18 0 0,6 0 0,-12 0 0,4 0 0,-8 3 0,-1 5 0,-3 5 0,-3 3 0,-3 6 0,-6 0 0,-2 1 0,-4-2 0,5 1 0,-3-5 0,7 1 0,-3-7 0,4-3 0,4-1 0,-3 1 0,7-4 0,-4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2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24575,'3'-4'0,"10"-7"0,-4 5 0,17-7 0,-8 5 0,5-1 0,3 0 0,-12 4 0,6 1 0,-12 4 0,8 0 0,-8 0 0,1 14 0,-6 2 0,-3 18 0,0 1 0,0 4 0,0 7 0,-4-10 0,-2 9 0,-2-21 0,2 7 0,-5-13 0,9-1 0,-5-1 0,3-8 0,4-9 0,1-16 0,9-15 0,11-9 0,6-6 0,10 3 0,-4-9 0,4 9 0,-6 2 0,0 6 0,-7 12 0,-1 5 0,-11 7 0,4 4 0,-7 3 0,2 2 0,-3 3 0,-1 0 0,1 0 0,-1 0 0,-3 12 0,3-2 0,-6 22 0,3-8 0,-4 14 0,0-9 0,0 9 0,4-3 0,-2 4 0,6-5 0,-7-1 0,7-6 0,-3-4 0,4-2 0,-2-8 0,1-2 0,0-3 0,-1-1 0,1 1 0,-1-4 0,5-1 0,1-3 0,3 0 0,1 0 0,7-3 0,-5-10 0,-2 6 0,-9-5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3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24575,'12'0'0,"19"-5"0,3-1 0,31-12 0,-11 10 0,20-14 0,3 7 0,-24 1 0,25 1 0,-35 8 0,17-1 0,-15-1 0,-9 3 0,-16 4 0,-2 0 0,-10 0 0,-3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9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0 400 24575,'11'-4'0,"2"3"0,17-7 0,9 7 0,-3-3 0,16 4 0,-16 0 0,9 0 0,-11 0 0,-5 0 0,3 0 0,-18 3 0,8 15 0,-17 2 0,4 40 0,-9-15 0,0 31 0,0-14 0,0 7 0,-10 1 0,3-14 0,-20 10 0,9-16 0,-14 10 0,9-6 0,2-17 0,2 1 0,10-20 0,-8 0 0,12-7 0,-10-2 0,13-2 0,-5-5 0,7-3 0,7-10 0,7-3 0,9-3 0,9-3 0,2 1 0,6-1 0,6 0 0,1-1 0,14-1 0,-5 0 0,4 4 0,1-3 0,-5 4 0,5-1 0,-14-1 0,-1 7 0,-12-6 0,-1 8 0,-10-3 0,-2 0 0,-4 0 0,0-8 0,2-14 0,-4 5 0,0-21 0,-5 9 0,1-12 0,-1 6 0,1-4 0,-6-14 0,0 15 0,-5-13 0,0 24 0,0 1 0,0-1 0,0 0 0,0 0 0,0 5 0,0 7 0,0 2 0,0 12 0,0-7 0,0 13 0,0-4 0,-3 8 0,-2 1 0,-2 3 0,-1-3 0,1 2 0,-1-3 0,1 4 0,-1 0 0,4 0 0,1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27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24575,'9'0'0,"-2"0"0,25 0 0,-3 0 0,6 0 0,3 0 0,-9 0 0,-1 0 0,-7 0 0,-4 0 0,-5 0 0,0 0 0,-8 0 0,-1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27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24575,'20'0'0,"1"0"0,2 0 0,3 0 0,-3 0 0,-1 0 0,0 0 0,-6 0 0,1 0 0,-4 0 0,2 0 0,-10 0 0,3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30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17 700 24575,'16'-16'0,"11"-4"0,-6-13 0,5-10 0,-6-4 0,-9-1 0,6-27 0,-7 33 0,-3-39 0,-3 37 0,-4-17 0,0 14 0,0 6 0,-5 8 0,1 11 0,-1 0 0,-7 9 0,3 5 0,-4 4 0,2 4 0,-1 0 0,4 0 0,-8 0 0,7 3 0,-7 6 0,7 13 0,-4 8 0,3 16 0,4 1 0,-4 21 0,8-22 0,-3 27 0,5-30 0,0 25 0,0-12 0,0 4 0,0-6 0,4 0 0,2-6 0,8-8 0,0-12 0,3-7 0,0-8 0,-1-1 0,1-4 0,4-3 0,-3-1 0,8-4 0,-1-4 0,-1-9 0,-3-2 0,-8-11 0,-5 4 0,1-1 0,0 1 0,-5 6 0,0-1 0,-4 4 0,0 2 0,0 3 0,-3 4 0,-1 0 0,-3 4 0,-1 4 0,4 0 0,1 7 0,3-2 0,0 2 0,0 1 0,0-3 0,0 2 0,0-3 0,3-1 0,5 1 0,5 0 0,3 0 0,6-3 0,-4-2 0,8-3 0,-8 0 0,8 0 0,-8 0 0,3 0 0,-4 0 0,-5 0 0,4 0 0,-7-7 0,3 2 0,-4-11 0,0 3 0,-4-8 0,0 3 0,-4-8 0,0 8 0,0-8 0,0 8 0,0-4 0,-4 5 0,-4 4 0,-5 5 0,-9 4 0,4 4 0,-3 0 0,-1 0 0,4 0 0,-3 0 0,4 0 0,-7 7 0,5 3 0,-1 6 0,8 1 0,3 0 0,1-1 0,3 1 0,1-4 0,4 2 0,0-6 0,0 2 0,0-3 0,4-1 0,4-3 0,9 0 0,1-4 0,8 0 0,-3 0 0,-1 0 0,4 0 0,-3 0 0,4 0 0,1 0 0,-1-8 0,0 1 0,1-10 0,-1 3 0,0-1 0,1-2 0,-5-1 0,3-2 0,-7 2 0,2 2 0,-8 3 0,-1-4 0,-3 0 0,-5-3 0,0 7 0,-4-2 0,0 7 0,-4 0 0,-4 4 0,-9 1 0,-1 3 0,-9 0 0,10 0 0,-10 0 0,9 7 0,1 2 0,0 13 0,7 0 0,-3 1 0,8-2 0,2-4 0,3-1 0,0 1 0,0-4 0,0-2 0,0-3 0,3-4 0,5-1 0,5-3 0,3 0 0,6 0 0,-5-4 0,5 0 0,-9-8 0,2 2 0,-2-5 0,-1 7 0,-5-3 0,-4 13 0,-3 9 0,0 15 0,0 9 0,0 4 0,0 7 0,0-4 0,0 10 0,0-4 0,0 5 0,0-6 0,0-1 0,0-12 0,0-6 0,0-1 0,0-10 0,0 1 0,-7-3 0,-2-6 0,-18 4 0,3-8 0,-15-1 0,5-4 0,0 0 0,1 0 0,6-4 0,4-1 0,5-7 0,6-1 0,4-4 0,3 0 0,1-4 0,4 3 0,0-8 0,4 8 0,6-14 0,9 7 0,12-11 0,6 5 0,1 0 0,3-2 0,-11 8 0,5 1 0,-8 9 0,0-2 0,-4 11 0,-6-5 0,-5 6 0,-5 1 0,-2 1 0,-2 3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31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50 24575,'7'0'0,"1"-8"0,0 3 0,8-7 0,-6 4 0,6 3 0,-4-2 0,-4 6 0,4-3 0,-4 4 0,-1 0 0,0 0 0,-3 4 0,0 0 0,-4 12 0,0 3 0,0 8 0,0 6 0,-4-4 0,-2 9 0,-8-4 0,3 0 0,-7 4 0,3-9 0,-4 4 0,5-6 0,-3-4 0,4-2 0,0-4 0,-3-4 0,7-2 0,-7-2 0,8-2 0,-8-2 0,7-2 0,-2-3 0,3 0 0,1 0 0,-1 0 0,4-7 0,1-3 0,3-6 0,0-1 0,0 0 0,0-4 0,0 3 0,0-4 0,3 5 0,6 4 0,4-2 0,-1 6 0,4 0 0,-3 2 0,3 6 0,1-3 0,-5 4 0,4 0 0,-4 0 0,5 0 0,0 0 0,-1 4 0,1 1 0,4 3 0,-3 4 0,4-2 0,-10 2 0,4-4 0,-8-1 0,4-2 0,-5-2 0,-3-3 0,0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33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1 597 24575,'3'6'0,"0"3"0,-3 2 0,0 1 0,0-5 0,0 1 0,0-1 0,0-29 0,0 0 0,0-27 0,0 3 0,0-1 0,0-7 0,0 0 0,0 6 0,0 8 0,0 7 0,0 10 0,0 2 0,0 8 0,3 5 0,2 4 0,2 4 0,0 0 0,0 4 0,2 9 0,-1 5 0,2 15 0,3-4 0,2 9 0,4-9 0,0 9 0,0-9 0,0 4 0,4-5 0,-4 0 0,4-4 0,-9 2 0,2-12 0,-3 7 0,0-13 0,-2 4 0,-3-5 0,-1 1 0,1-1 0,-1-2 0,1-2 0,-4-13 0,-1-5 0,-3-15 0,0 1 0,0-10 0,0-1 0,0-1 0,0-5 0,-4 11 0,-1-3 0,-1 9 0,-2-4 0,3 10 0,0-3 0,-2 8 0,6 1 0,-3 1 0,4 4 0,0-1 0,0-3 0,0 8 0,0-4 0,0 4 0,0 1 0,0-1 0,0 0 0,0 1 0,0-1 0,0 1 0,0 0 0,0 0 0,0 0 0,0 3 0,0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3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202 560 24575,'4'-7'0,"-1"-2"0,-3-6 0,0-2 0,0 5 0,0-4 0,0 3 0,0-8 0,0 3 0,0-4 0,0 10 0,0 0 0,0 4 0,-3 4 0,-6 1 0,1 3 0,-13 0 0,11 0 0,-15 0 0,7 4 0,-2 9 0,-7 13 0,12-2 0,-6 15 0,9-15 0,2 14 0,4-14 0,2 7 0,4-13 0,0 0 0,0-7 0,0-3 0,12-4 0,3-1 0,13-3 0,-1 0 0,6-9 0,-4-1 0,5-14 0,-7 4 0,-3-3 0,-3 6 0,-8 4 0,-2 1 0,-3 5 0,-1-1 0,-2 7 0,-2 10 0,-13 21 0,3 6 0,-8 17 0,0-6 0,7 7 0,-6 0 0,13-7 0,-4 5 0,5-10 0,0-2 0,0-7 0,0-6 0,0-4 0,0-2 0,3-8 0,5-1 0,5-4 0,0 0 0,2-4 0,-2-1 0,3-3 0,1 0 0,0-7 0,0-7 0,2-20 0,-4-2 0,4-11 0,-7 1 0,3-1 0,-5-7 0,1 0 0,-1 6 0,1-4 0,-6 11 0,0 1 0,-5 1 0,4 15 0,-3-8 0,2 10 0,-3-1 0,0 6 0,0 5 0,0 1 0,0 3 0,0 6 0,0 13 0,0 10 0,0 6 0,0 0 0,0-4 0,0 3 0,0-8 0,0-1 0,0-5 0,4-5 0,0 1 0,3-1 0,1-3 0,4 0 0,-4-4 0,8 0 0,-8 0 0,4-8 0,-4-1 0,1-13 0,-1 5 0,1-10 0,0 9 0,-4-8 0,2 8 0,-6-8 0,6 12 0,-6-7 0,5 13 0,-5-4 0,3 4 0,-1 1 0,0 3 0,5 4 0,-5 8 0,4 0 0,-3 8 0,4-4 0,0 5 0,0-4 0,1 2 0,-2-6 0,5 3 0,1-4 0,-1 0 0,4-4 0,-8-1 0,4-3 0,0 0 0,0 0 0,1 0 0,2 0 0,-2-3 0,0-6 0,2-4 0,-5-8 0,2-2 0,-3 1 0,0-5 0,0-1 0,0-1 0,-3-4 0,-2 0 0,-4 5 0,0-11 0,0 10 0,0-4 0,0 6 0,0-1 0,0 6 0,0 0 0,0 5 0,0 5 0,0 0 0,0 5 0,0 12 0,-4 6 0,3 19 0,-3 4 0,4 6 0,0-6 0,0 5 0,0-11 0,0 0 0,0-6 0,0-6 0,0-3 0,0-2 0,0-3 0,0-1 0,3-2 0,1-5 0,3-5 0,0-2 0,5-1 0,-4 0 0,4 3 0,0-2 0,-4 3 0,4-1 0,-5 2 0,1 0 0,-1 2 0,1-3 0,-1 4 0,1 0 0,-1 0 0,1 0 0,-1 0 0,-3 3 0,-1 2 0,-3 2 0,0 0 0,0 1 0,0-1 0,0 1 0,0-1 0,0 1 0,0-1 0,0 1 0,0-1 0,0 5 0,0-3 0,0 2 0,0-3 0,0-1 0,0 0 0,-3-3 0,2 3 0,-6-6 0,3 5 0,0-2 0,-3 0 0,3-1 0,-7 1 0,2-3 0,-3 3 0,5-1 0,-1-2 0,0 6 0,1-7 0,-1 4 0,0-4 0,1 0 0,-1 0 0,1 0 0,-1 0 0,1 0 0,-1 0 0,1 0 0,0 0 0,0 0 0,-1-8 0,0 3 0,-4-11 0,7 11 0,-3-2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3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0 665 24575,'0'-11'0,"0"-1"0,0-10 0,0 4 0,0-13 0,0 7 0,0-5 0,4 3 0,-3 8 0,3-4 0,-4 10 0,0-3 0,0 13 0,0-1 0,0 14 0,0 2 0,0 8 0,0-3 0,0 3 0,0-4 0,0 4 0,0-3 0,0 0 0,0-3 0,0-6 0,4 2 0,0-3 0,3-1 0,1 1 0,-1-4 0,5-1 0,-3-3 0,6 0 0,-6 0 0,6 0 0,-2 0 0,0-7 0,3-2 0,-4-8 0,2-5 0,-2 5 0,-3-9 0,-1 3 0,1-4 0,1-1 0,5-18 0,-4 2 0,5-10 0,-5 2 0,-1-13 0,0 13 0,-4-11 0,-2 34 0,-4 2 0,0 10 0,0 4 0,0 8 0,0 15 0,0 8 0,0 15 0,0 7 0,0 8 0,0-1 0,0 6 0,0-6 0,0 1 0,0-2 0,5-6 0,0-6 0,4-6 0,0-3 0,-1-7 0,0-1 0,0-5 0,0-5 0,-1 1 0,1-1 0,-1 1 0,1-4 0,-1 3 0,1-6 0,-1 2 0,1-3 0,-1 0 0,5 0 0,0 0 0,1 0 0,3 0 0,-4-4 0,5-4 0,0-10 0,-4 0 0,4-8 0,-7 3 0,3 0 0,-4 2 0,-1 4 0,0 0 0,-3 1 0,2 3 0,-6 1 0,2 1 0,-3 3 0,-3 0 0,-1 5 0,-3 6 0,3 1 0,0 4 0,4-1 0,0 1 0,0-1 0,0 1 0,0-1 0,0 1 0,0-1 0,0 1 0,0 0 0,0-1 0,4-3 0,0 3 0,3-6 0,-2 5 0,1-5 0,-2 6 0,4-6 0,-1 6 0,1-7 0,0 7 0,-1-6 0,0 6 0,1-7 0,-4 7 0,-1-3 0,-3 3 0,0 0 0,0 1 0,0-1 0,0 1 0,0-1 0,0 1 0,-3-1 0,-1 1 0,-4-1 0,0-2 0,-3 2 0,2-7 0,-3 4 0,1-4 0,2 0 0,-3 0 0,5 0 0,-1 0 0,1 0 0,-1 0 0,4 0 0,1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38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24575,'2'-4'0,"14"1"0,2 3 0,19-5 0,-8 0 0,6-1 0,3-3 0,-9 8 0,-1-3 0,-7-4 0,-4 6 0,-5-5 0,4 7 0,-11 0 0,3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7:39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90 24575,'-4'3'0,"4"-2"0,8 2 0,0-3 0,4 0 0,-5 0 0,0 0 0,-3-4 0,0-4 0,-4-1 0,0-6 0,0 6 0,0-3 0,0 1 0,0 2 0,0-3 0,-4 8 0,-4 1 0,-1 3 0,-2 0 0,3 0 0,1 0 0,-1 0 0,4 3 0,1 1 0,6 0 0,-2-1 0,2-3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20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24575,'0'81'0,"0"5"0,0-22 0,0 15 0,0 7-1276,0 9 1276,0 3 0,0-1 0,0-44 0,0-2 0,0 17 416,0 14-416,0-19 0,0-6 211,0-3-211,0-21 0,0-14 0,0-3 162,0-8 0,0-4 0,0-1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51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55 24575,'-7'0'0,"0"0"0,0 3 0,2 1 0,2 7 0,3 2 0,0 4 0,0-1 0,0 1 0,0 4 0,0-3 0,0-1 0,0 4 0,0-11 0,0 10 0,-4-3 0,6-3 0,-1 2 0,10-4 0,2-3 0,-1 3 0,0-5 0,-1 1 0,2-3 0,4-2 0,-5-3 0,4 0 0,-4 0 0,1 0 0,3 0 0,-4 0 0,1-7 0,3-2 0,-3-13 0,1-1 0,2 1 0,-6-5 0,2 9 0,-3-8 0,-4 1 0,-1-3 0,-4 2 0,0 5 0,0 4 0,-3 4 0,-5-2 0,-5 2 0,-4 0 0,4 4 0,-2 2 0,2 6 0,0-3 0,-2 4 0,2 0 0,0 0 0,-2 0 0,2 0 0,-4 0 0,5 0 0,-4 4 0,7 0 0,-2 4 0,3-1 0,1 1 0,-1-1 0,4 1 0,0-1 0,1 1 0,2-1 0,-2-2 0,3-2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2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0 24575,'-2'0'0,"0"0"0,-12 0 0,5 0 0,-6 0 0,2 0 0,-4 0 0,0 8 0,-4 2 0,6 11 0,-5-2 0,9 7 0,-4-8 0,9 8 0,-5-8 0,10-1 0,-3-1 0,4-8 0,0 4 0,3-9 0,5 1 0,5-4 0,8 0 0,-3 0 0,8 0 0,-8 4 0,3 0 0,-4 4 0,0 9 0,0-3 0,2 18 0,-5-2 0,5 9 0,-8 7 0,3-4 0,-4 3 0,-4-5 0,-2-6 0,-4-1 0,0-6 0,0-5 0,0-4 0,0-7 0,-7-3 0,-3 0 0,-11-3 0,3-2 0,-3-3 0,-1 0 0,4 0 0,-3-3 0,4-2 0,5-3 0,-4 0 0,7 0 0,-2 3 0,6-1 0,2 2 0,3-4 0,0 4 0,0 1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22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24575,'0'20'0,"0"7"0,0 1 0,0 5 0,0 0 0,0-4 0,0-1 0,0-2 0,0-3 0,0-1 0,0 0 0,0-6 0,0-6 0,0-3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22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6 0,4 1 0,5-1 0,4-4 0,6 3 0,-2-3 0,11 1 0,-4-2 0,11 8 0,-7-9 0,7 9 0,-5-7 0,9-6 0,-8 11 0,2-17 0,-10 11 0,-1-12 0,-6 2 0,-3-4 0,-1-1 0,-5 1 0,1-4 0,-1 0 0,0-1 0,-2 1 0,-2 3 0,-3 0 0,0 1 0,0-1 0,0 1 0,0-1 0,0 5 0,0 5 0,0 1 0,-5 20 0,-5-7 0,-12 21 0,-12 4 0,-6 2 0,-1 0 0,1 3 0,1-8 0,4 8 0,-3-10 0,11-5 0,2-10 0,10-4 0,3-9 0,3-2 0,4-8 0,1-2 0,1-3 0,2-1 0,-5-2 0,2-2 0,-4-11 0,4 7 0,0-7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23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24575,'19'0'0,"4"0"0,5 0 0,1 0 0,9 0 0,-9 0 0,9 0 0,-9 0 0,-1 0 0,-6 0 0,-10 0 0,0 0 0,-8 0 0,-1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23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24575,'22'0'0,"-7"0"0,16 0 0,11 0 0,-10 0 0,26 0 0,-23 0 0,6 0 0,-3 0 0,-14 0 0,3 0 0,-18-10 0,-1 8 0,-8-8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25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788 481 24575,'4'-9'0,"-1"-6"0,-3-21 0,0 0 0,0-5 0,0-4 0,0 3 0,0-12 0,0 7 0,0 1 0,0 11 0,0 7 0,4 7 0,-4 8 0,4 2 0,-13 10 0,-6 6 0,-28 16 0,11-1 0,-41 14 0,34-18 0,-35 17 0,24-15 0,-17 10 0,11-6 0,-5 5 0,13-5 0,2 3 0,5 1 0,6-6 0,0 10 0,12-12 0,4 5 0,7-6 0,4-5 0,0 4 0,3-4 0,2 1 0,3 3 0,0-4 0,0 5 0,0-1 0,3 1 0,10 0 0,1 0 0,13 1 0,-5 0 0,11 1 0,1 0 0,6 1 0,0-1 0,-1 1 0,3 6 0,-8-6 0,1 5 0,-8-7 0,-4-1 0,-6-3 0,-1 1 0,-8-6 0,4 6 0,-8-6 0,0 2 0,-4 1 0,0-4 0,0 4 0,0-1 0,0 2 0,0 8 0,0-3 0,-8 8 0,-8-2 0,-9 10 0,-1 2 0,-11 13 0,3 0 0,-1 1 0,-2 4 0,-14 29 0,13-21 0,9-20 0,2 0 0,-1 10 0,-2-13 0,13 0 0,-1-16 0,9-1 0,1-10 0,4 4 0,0-8 0,4 4 0,0-5 0,3-3 0,6-1 0,3-3 0,9 0 0,2 0 0,4 0 0,6 0 0,1 0 0,6 0 0,6 0 0,-4 0 0,17 0 0,-10 0 0,18 0 0,-11 0 0,5 0 0,-8 0 0,1 0 0,-6 0 0,-8 0 0,-7 0 0,-6 0 0,-4 0 0,-6 0 0,-5 0 0,-5 0 0,1 0 0,-1 0 0,1 0 0,-4-3 0,-1-1 0,-3-3 0,0-5 0,0-6 0,0-4 0,0-6 0,0-5 0,0-1 0,-4 0 0,-1 1 0,-1 10 0,2-3 0,4 12 0,-3-6 0,2 11 0,-3-2 0,4 7 0,0 1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26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24575,'4'-1'0,"0"6"0,-4 8 0,8 8 0,2 2 0,8 4 0,0 0 0,5-3 0,-3 7 0,6-10 0,-6 11 0,6-13 0,-6 8 0,1-9 0,-7 8 0,2-12 0,-6 7 0,1-12 0,-3-1 0,-3-1 0,-2-6 0,-3 2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31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0 24575,'-5'22'0,"0"-8"0,-9 24 0,0-14 0,-1 8 0,2 1 0,-7 3 0,12-6 0,-15 8 0,16-14 0,-11 9 0,12-10 0,-6-2 0,8-4 0,-1-5 0,-2 0 0,6-5 0,-10 1 0,12-4 0,-7 0 0,9-4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3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24575,'10'0'0,"0"0"0,23 0 0,-5 0 0,5 0 0,-5 0 0,11 0 0,-5 0 0,-4 0 0,1 0 0,-13 0 0,3 0 0,-8 0 0,3 0 0,-8 0 0,4 0 0,-8 3 0,-1-2 0,-3 2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33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24575,'0'16'0,"0"2"0,0 15 0,-5 8 0,-1 0 0,0 5 0,2 0 0,-1-5 0,4 5 0,-3-11 0,4 3 0,0-9 0,0 9 0,0-18 0,0 10 0,0-20 0,0 11 0,0-13 0,0 4 0,0-1 0,0-2 0,0 2 0,0-3 0,0-1 0,0 5 0,0-4 0,0 4 0,0-5 0,0 1 0,-7-16 0,-3-10 0,2 1 0,-1-1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1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5 0,0 23 0,0-4 0,0 11 0,0 0 0,0 10 0,0 17-959,0 10 959,0-45 0,0 2 0,0 8 0,0 1 0,0-8 0,0 0 0,0 8 0,0-1-346,0 27 346,0 5 0,0-15 0,0-7 0,0 3 0,0-19 0,0-7 0,0-5 0,0-9 942,0-1-942,0-6 363,0-6-363,0-6 0,0 1 0,0-1 0,0-3 0,0-1 0,0-5 0,0 1 0,0-1 0,0-3 0,0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35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24575,'4'6'0,"0"8"0,-4 7 0,0 7 0,0-1 0,0 0 0,0 1 0,0-1 0,0-4 0,0 3 0,0-8 0,0 8 0,0-9 0,0 1 0,0-3 0,0-2 0,0-1 0,0 0 0,0-4 0,0-1 0,0 1 0,3-1 0,1 1 0,3-4 0,1-1 0,4 1 0,-4-3 0,8 2 0,-4-3 0,5 0 0,0 0 0,-1 0 0,-3 0 0,2-7 0,-6 2 0,2-7 0,1 4 0,-3 0 0,2 0 0,-3-3 0,0 2 0,-1-3 0,-2 1 0,-2-2 0,1-4 0,-3 1 0,2-1 0,-3 0 0,0 0 0,0 5 0,0 0 0,0 0 0,0 4 0,0-4 0,0 5 0,0 6 0,0 9 0,0 5 0,0 12 0,0-8 0,0 5 0,0-1 0,0-3 0,0 3 0,0 1 0,0-4 0,4-1 0,0-1 0,4-8 0,0 8 0,0-8 0,0 4 0,-1-5 0,1-2 0,3-2 0,-2-3 0,6 0 0,-6 0 0,6 0 0,-2 0 0,4 0 0,-5 0 0,4-4 0,-4-4 0,5-1 0,-5-3 0,4 3 0,-7-2 0,3 2 0,-5-3 0,1 0 0,0 4 0,0-4 0,0 0 0,0 0 0,0-1 0,-4-3 0,-1-1 0,-3-1 0,0-4 0,0 1 0,0 3 0,0-8 0,0 3 0,0-12 0,0 11 0,0-5 0,0 12 0,-3 1 0,-2 3 0,1 1 0,-3 1 0,6 2 0,-3-2 0,4 3 0,0 1 0,0-1 0,0 0 0,0 1 0,-3-1 0,2-4 0,-3 7 0,4-2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4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24575,'4'3'0,"-1"9"0,-3 18 0,0 6 0,0 5 0,0 18 0,0-6 0,0 24 0,0-8 0,0 0 0,0-12 0,0 9 0,0 15 0,0-18 0,0 28 0,0-35 0,0 7 0,0 5 0,0-13 0,0 6 0,0-14 0,0-1 0,0-6 0,0-6 0,0-1 0,0-5 0,0-6 0,0-4 0,0-7 0,0-3 0,0-1 0,0-3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46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24575,'7'-4'0,"4"0"0,2-4 0,3-1 0,1 1 0,0 3 0,-5-2 0,4 6 0,-3-2 0,3 3 0,-3 0 0,2 0 0,-6 0 0,2 0 0,-3 0 0,-1 0 0,1 0 0,-4 7 0,-1 2 0,-3 13 0,0 0 0,0 6 0,0-1 0,0 0 0,0 1 0,0 5 0,-4-5 0,-1 11 0,-9-5 0,3 0 0,-3-1 0,2-11 0,6 0 0,-6-6 0,8-3 0,0-2 0,-3-3 0,6-10 0,-3-9 0,4-10 0,5-7 0,0 1 0,8 0 0,2-6 0,4-2 0,0 1 0,0 1 0,-1 5 0,0 1 0,0 4 0,-4-3 0,2 8 0,-7-4 0,3 6 0,0-1 0,-3 0 0,3 0 0,-4 5 0,0 0 0,0 4 0,-1 1 0,-2-1 0,-5 4 0,-4 4 0,-8 9 0,-1 8 0,-5 5 0,0 6 0,-1 5 0,4 1 0,-4 6 0,8 0 0,1-6 0,1 4 0,8-14 0,-8 8 0,8-14 0,-3 3 0,4-8 0,0-2 0,0-3 0,0-1 0,0 1 0,0-1 0,4 1 0,4 0 0,4-4 0,5 0 0,0-4 0,4 0 0,-3 0 0,8 0 0,-8 0 0,8 0 0,-3 0 0,-1 0 0,0 0 0,-1 0 0,-3 0 0,-1 0 0,-1 0 0,-8 0 0,4 0 0,-5 0 0,1 0 0,-4 0 0,0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48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483 1 24575,'4'6'0,"0"13"0,-4 15 0,-10 14 0,3-6 0,-20 23 0,9-12 0,-17 24 0,11-8 0,-11 8 0,5-6 0,-5 6 0,7-27 0,-6 23 0,12-27 0,-11 22 0,15-14 0,-7 0 0,13-7 0,-8 5 0,9-16 0,-4 9 0,5-17 0,1 0 0,0-6 0,5-6 0,-3-3 0,6-2 0,-3-3 0,1-1 0,2-9 0,-2-13 0,7-20 0,-2-27 0,2 28 0,-4-5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4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1 419 24575,'4'2'0,"-1"4"0,-3 14 0,0 3 0,0 9 0,0-3 0,9 10 0,-3-11 0,8 11 0,-4-5 0,4 6 0,-7 0 0,9-11 0,-10 8 0,10-18 0,-10 19 0,9-19 0,-9 13 0,2-10 0,5 6 0,-8-6 0,8 0 0,-5-10 0,0 4 0,0-8 0,0 4 0,-4-5 0,-1 1 0,0-4 0,1-1 0,3-3 0,0 0 0,0-6 0,-3-4 0,4-10 0,-7-15 0,3-14 0,-4-13 0,0-7 0,0-8 0,0 13 0,0-19 0,0 18 0,0-12 0,0 7 0,0 8 0,0 7 0,0 10 0,0 10 0,0 7 0,0 2 0,0 8 0,0-4 0,0 10 0,0-4 0,0 7 0,0-7 0,0 8 0,0-4 0,0 5 0,0-1 0,0 1 0,3 3 0,1 1 0,3 3 0,0 0 0,0 0 0,1 0 0,-1 0 0,5 0 0,0 0 0,10 0 0,-4 0 0,8 0 0,2 4 0,12-3 0,-4 4 0,15-5 0,-9 0 0,12 0 0,0 0 0,0 0 0,-1 0 0,-5 0 0,4 0 0,-11 0 0,5 0 0,-6 0 0,0 0 0,-6-5 0,5 4 0,-10-3 0,3 4 0,-4-4 0,-1 3 0,1-3 0,-6 4 0,0 0 0,-10 0 0,4 0 0,-8 0 0,4 0 0,-5 0 0,-2 0 0,-2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51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1 575 24575,'0'-11'0,"0"-1"0,0-15 0,0-3 0,0-4 0,0-11 0,0 9 0,0-10 0,0 6 0,0 0 0,0 5 0,0 2 0,0 11 0,0 4 0,0 3 0,0 6 0,0-3 0,0 5 0,0-1 0,0 1 0,3 3 0,1 0 0,3 4 0,1 0 0,-1 0 0,1 8 0,0 1 0,1 12 0,4 2 0,-3 4 0,7 6 0,-2-4 0,5 9 0,-1-4 0,-4 6 0,4 0 0,-4 0 0,5-1 0,-1-4 0,-4-3 0,-2-9 0,0 3 0,-4-12 0,3 2 0,-4-8 0,-4-1 0,2 1 0,-5-14 0,3-5 0,-4-19 0,0-11 0,0 0 0,0-12 0,0 6 0,-5-1 0,4-4 0,-8 10 0,8 2 0,-3 1 0,4 15 0,0-8 0,0 14 0,0-3 0,0 4 0,0 5 0,0 0 0,0 4 0,0 1 0,0 0 0,0-1 0,0 1 0,0 4 0,0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52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24575,'7'0'0,"4"0"0,2 0 0,3 0 0,1 0 0,-1 0 0,6 0 0,-4 0 0,3 0 0,-9 0 0,0 0 0,-5 0 0,1 0 0,-1 0 0,1 0 0,-4 0 0,-1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5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24575,'4'3'0,"-1"5"0,-3 9 0,0 12 0,0-1 0,0 11 0,0 1 0,0 2 0,0 10 0,0 10 0,0-5 0,0 6 0,0-11 0,0-5 0,0 1 0,0-2 0,0-17 0,0 9 0,0-23 0,0 11 0,0-14 0,0 1 0,0 2 0,0-6 0,0 2 0,0-3 0,0-1 0,0 0 0,0-3 0,0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54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24575,'7'0'0,"5"0"0,-1 0 0,2 0 0,2 0 0,-7 0 0,4 0 0,-1 0 0,-2 0 0,2 0 0,-3 0 0,-1 0 0,1 0 0,-1 0 0,0 0 0,0 0 0,0 0 0,0 0 0,0 0 0,-3 0 0,-1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07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0 830 24575,'0'-2'0,"0"-9"0,0-22 0,0-16 0,0-20 0,6-10 0,6-7 0,1 14 0,16-11 0,-11 25 0,11-17 0,-7 19 0,-1 7 0,-6 10 0,2 16 0,-11 2 0,8 12 0,-12-2 0,9 10 0,-7-3 0,4 4 0,-1 0 0,0 0 0,1 4 0,0 4 0,0 9 0,1 6 0,5 10 0,-4-4 0,9 9 0,-4-4 0,5 6 0,-5 0 0,4-1 0,-4 1 0,5 0 0,-5-6 0,3-1 0,-8-10 0,2-2 0,-4-8 0,0-2 0,-4-3 0,0-1 0,-4 1 0,0-1 0,0-3 0,0-1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24575,'99'0'0,"0"0"0,5 0 0,-11 0 0,-18 0 0,5 0 0,-27 0 0,-19 0 0,5 0 0,-20 0 0,3 0 0,-14 0 0,-4 0 0,-1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08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24575,'-4'9'0,"1"-3"0,3 28 0,0-1 0,0 28 0,0 1 0,0 16 0,0 1 0,0 7-700,0 10 700,0 1 0,0-45 0,0 2 0,0 7 0,0 2 0,0-3 0,0 0-660,0 7 0,0 2 660,0 4 0,0 1 0,0-9 0,0 1 0,0 16 0,0 1-827,0-12 1,0-1 826,0 13 0,0 2 0,0 2 0,0-1 0,0-9 0,0 0 0,0 13 0,0-1 0,0-18 0,0-1 0,0 10 0,0-1 0,0-9 0,0-1-586,0 4 1,0 0 585,0-9 0,0 0 0,0 4 0,0-1 0,0-3 0,0-2-105,0-4 0,0 0 105,0 6 0,0-4 839,0 19-839,0-26 0,0 1 0,0 32 0,0-1 0,0-30 0,0-1 0,0 20 0,0 7 0,0-6 0,0 13 0,0-20 0,0 25 1600,0-31-1600,0 8 1338,0-8-1338,0-2 950,0-12-950,0 3 327,0-9-327,0 3 0,0-5 0,0-1 0,0 1 0,0 6 0,0-5 0,0 5 0,0-7 0,0 1 0,0 0 0,0 0 0,0-6 0,0 4 0,0-9 0,0 4 0,0 0 0,0-5 0,4 5 0,-3-6 0,3 1 0,-4-1 0,0-1 0,0-8 0,0-3 0,-3-11 0,2 0 0,-2-4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1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24575,'15'0'0,"9"0"0,10 0 0,12 0 0,8 0 0,9 0 0,6 0 0,0 0 0,0 0 0,17 0-804,4 0 804,-38 0 0,1 0 0,4 0 0,1 0 0,5 0 0,1 0-808,4 0 0,3 0 808,8 0 0,0 0 0,-4 0 0,1 0 0,8 0 0,1 0 0,-10 0 0,0 0 0,9 0 0,1 0-1004,2 0 0,-1 0 1004,2 0 0,-1 0 0,0 0 0,-1 0-701,-6 0 0,-1 0 701,-5 0 0,0 0 0,0 0 0,0 0 0,-4 0 0,-1 0-160,-1 0 1,-1 0 159,-2 0 0,-4 0 910,33 0-910,-39 0 0,-1 0 0,20 0 0,22 6 0,-24 0 1906,-4 5-1906,-2 4 1641,-21-4-1641,2 2 1203,-26-8-1203,-8-1 489,-2-4-489,-10 0 0,11 0 0,4 0 0,10 0 0,25 0 0,0 0 0,34 0 0,-4 0-418,-30 0 1,2 0 417,0 0 0,0 0 0,1-3 0,0 0 0,37 2 0,-26-6 0,-1 1 0,26 4 0,-38-1 0,1-1 0,7 4 0,-3 0 0,16-5-357,26 3 357,0-3 0,-22 5 0,18 0 0,-25 0 0,-2 0 0,-6-5 0,7 3 0,1-3 0,-1 5 0,-7 0 0,-1 0 820,-7 0-820,6 0 372,11 0-372,-19 0 0,20 0 0,-21 0 0,11 0 0,-2 0 0,1 0 0,-6 0 0,0 0 0,-3 5 0,-11-4 0,5 8 0,-6-3 0,0 4 0,-6-5 0,5 4 0,-11-4 0,11 1 0,-11 2 0,11-7 0,-10 7 0,3-7 0,-9 7 0,3-3 0,-8-1 0,8 4 0,-8-3 0,3 4 0,-4-5 0,0 4 0,7-4 0,-6 1 0,2 2 0,-8-6 0,-5 2 0,1-3 0,-1 0 0,-3 0 0,0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1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24575,'-7'0'0,"6"0"0,7 0 0,11 0 0,17 10 0,3 11 0,10 2 0,-12 7 0,10-5 0,-8 1 0,11 6 0,-5 5 0,-1-9 0,-10 6 0,5-14 0,-12-1 0,-1-6 0,-8-5 0,-4 0 0,-4 0 0,4-4 0,-5-1 0,-3 0 0,-6 1 0,-7 4 0,-7-4 0,-11 4 0,-3 2 0,-4 1 0,-11 13 0,3-7 0,-7 14 0,2-9 0,4 9 0,9-11 0,-6 6 0,16-9 0,-3-3 0,14-2 0,1-4 0,5-1 0,2 1 0,-1-4 0,5 0 0,-3-4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13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58 24575,'0'-10'0,"0"2"0,0-7 0,0 3 0,0 0 0,0 17 0,0 13 0,0 29 0,0 3 0,-5 17 0,4-11 0,-5 12 0,6 2 0,0 1 0,0 7 0,0-16 0,0-1 0,0-8 0,0-5 0,0-8 0,0-12 0,0-6 0,0-10 0,0 0 0,0-4 0,4-1 0,-4-3 0,4-1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14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43 24575,'0'16'0,"0"-3"0,-4 13 0,3-3 0,-3 4 0,4-4 0,0 15 0,0-13 0,0 15 0,0-13 0,0-4 0,0 3 0,0-4 0,0 1 0,0-2 0,0-8 0,0-2 0,0-3 0,3-1 0,10-2 0,1-2 0,7-3 0,1 0 0,0 0 0,6 0 0,5-5 0,-9-8 0,9-8 0,-8-7 0,0-7 0,-1 0 0,-8-11 0,-1 5 0,-5-5 0,-1 11 0,-3 2 0,-2 6 0,-4 8 0,0 3 0,0 8 0,-3 4 0,-6 1 0,0 15 0,-3 3 0,2 18 0,5 1 0,-4 6 0,8 6 0,-3-5 0,4 5 0,0-12 0,0-1 0,0-6 0,0-4 0,3-6 0,5-5 0,9-3 0,1-1 0,8-3 0,-3-1 0,0-4 0,3 0 0,-8 0 0,3-4 0,-4-9 0,0-2 0,-2-16 0,-3 7 0,-2-15 0,0-1 0,-5-1 0,0-5 0,-5 6 0,0 6 0,0 1 0,0 10 0,0-3 0,0 12 0,0-6 0,-3 11 0,-2-3 0,-2 5 0,-1 2 0,1 2 0,3-1 0,0 4 0,4-4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15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24575,'0'3'0,"8"-1"0,1 10 0,12 0 0,-3-2 0,8 7 0,-3-7 0,10 8 0,1-8 0,0 8 0,11-2 0,-8 9 0,9-8 0,-4 13 0,-2-18 0,2 18 0,-12-15 0,3 9 0,-15-11 0,3 0 0,-4-5 0,-5 0 0,0 0 0,-5-1 0,1 1 0,-4-1 0,-1 0 0,-3 1 0,0-1 0,0 5 0,0 0 0,0 10 0,-4 0 0,-1 6 0,-8-1 0,-2 6 0,-3-5 0,-2 11 0,1-11 0,-1 11 0,6-11 0,-4 5 0,4-5 0,-1-1 0,2-5 0,5 0 0,-1-5 0,1-1 0,0-4 0,4-1 0,-2-7 0,2-1 0,-8-3 0,-2-24 0,4 18 0,0-18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16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24575,'-4'-7'0,"1"15"0,3 0 0,0 37 0,0 1 0,0 23 0,0 0 0,0 17 0,0 3-423,0 8 423,0-47 0,0 0 0,0 39 0,0-17 0,0 18 0,0-30 0,0 26 0,0-24 0,0-7 0,0-15 423,0-7-423,0-14 0,0 1 0,0-15 0,0 3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17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88 24575,'4'-3'0,"-1"-1"0,-3-4 0,0 1 0,0-10 0,0 7 0,0-6 0,0 8 0,0 1 0,-3 3 0,-2 1 0,-6 3 0,-2 0 0,-4 0 0,1 0 0,-1 7 0,-1 12 0,4 5 0,-5 15 0,9-11 0,-4 1 0,5-3 0,1-13 0,3 8 0,2-13 0,3 4 0,0-5 0,0 1 0,6-4 0,3-1 0,7-3 0,0 0 0,1 0 0,-1 0 0,1 0 0,0 0 0,-5 0 0,4 4 0,-4 4 0,1 5 0,0 9 0,-5-5 0,1 15 0,0-8 0,1 14 0,-5-9 0,0 10 0,-5-5 0,0 0 0,0-6 0,-4-2 0,-1-8 0,-8 4 0,4-6 0,-7-3 0,3-1 0,-8-7 0,3-2 0,-4-3 0,1 0 0,3 0 0,-3 0 0,8-3 0,1-5 0,4-1 0,0-3 0,4 5 0,1-1 0,3 1 0,0 3 0,0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1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24575,'0'25'0,"0"-2"0,0 21 0,0-14 0,-10 21 0,8-9 0,-12 0 0,13-3 0,-3-17 0,4-1 0,0-8 0,0-2 0,0-6 0,0-2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19:19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24575,'7'0'0,"4"3"0,7 11 0,-3 1 0,18 19 0,-16-10 0,30 25 0,-24-23 0,32 35 0,-28-37 0,17 35 0,-15-32 0,3 19 0,-3-19 0,2 7 0,-12-15 0,7 4 0,-11-6 0,2-4 0,-2-1 0,-6 0 0,3-3 0,-4 2 0,-1-7 0,-2 3 0,1-6 0,-5 5 0,2-2 0,-3 3 0,0 0 0,0 1 0,-4-1 0,-4 5 0,-5 5 0,-16 13 0,2 6 0,-15 7 0,-5 8 0,0 1 0,0 1 0,4-3 0,3 0 0,-4-6 0,5 5 0,8-13 0,7-2 0,6-7 0,4-9 0,2 3 0,4-13 0,0 4 0,1-5 0,2-27 0,2 17 0,3-21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2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24575,'30'4'0,"-11"-1"0,38-3 0,-2 0 0,-15 0 0,23 0 0,-32 0 0,21 0 0,-10-4 0,-2 3 0,-7-4 0,-10 5 0,3 0 0,-8 0 0,-1 0 0,-6 0 0,-3 0 0,-1 0 0,-3 0 0,-1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0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40 106 24575,'15'0'0,"2"0"0,-8 0 0,6 0 0,-3 0 0,1 0 0,-3 0 0,-2 0 0,-4-3 0,-1-1 0,-3-8 0,0 3 0,0-2 0,0 3 0,0 0 0,0 1 0,-3-1 0,-6 4 0,1 0 0,-8 4 0,7 0 0,-6 0 0,6 0 0,-7 0 0,8 0 0,-4 4 0,0 0 0,7 4 0,-6 4 0,7-4 0,-1 8 0,2-4 0,3 5 0,0 0 0,0 4 0,0-3 0,0 8 0,0-8 0,4 3 0,0-4 0,8 0 0,1-4 0,4-1 0,-1-4 0,1 0 0,0-3 0,-1-1 0,1-4 0,0 0 0,-5 0 0,4-8 0,-7-1 0,3-8 0,-4 0 0,0 1 0,0-1 0,-3-5 0,-1 5 0,-4-5 0,0 5 0,0 1 0,0-1 0,0-4 0,-4-5 0,0 7 0,-8-4 0,3 14 0,-7-3 0,8 8 0,-4 0 0,0 4 0,4 0 0,-4 0 0,4 0 0,-3 0 0,2 0 0,1 3 0,1 6 0,6 8 0,-3 5 0,4 11 0,0-4 0,0 4 0,0-6 0,0 1 0,0-6 0,0 0 0,4-6 0,4-3 0,5-1 0,4-3 0,-1-5 0,1 0 0,4-4 0,-3 0 0,3-4 0,-8-4 0,7-17 0,-10 5 0,6-9 0,-8 12 0,-3 0 0,-1-4 0,-4 3 0,0-4 0,0 6 0,0 3 0,-4-3 0,-5 7 0,-4-3 0,-3 7 0,-6 2 0,4 3 0,-3 0 0,4 0 0,4 0 0,-3 0 0,8 0 0,-4 0 0,4 7 0,4 2 0,0 13 0,4-4 0,0 3 0,0-4 0,0-1 0,0-3 0,0-2 0,4-3 0,4-4 0,4-1 0,8-3 0,-2 0 0,-2 0 0,-5 0 0,-3-3 0,-4-1 0,-1-8 0,-3-1 0,0-3 0,0-1 0,0 4 0,0-3 0,-3 8 0,-6-4 0,1 4 0,-4 3 0,4 2 0,1 3 0,-1 0 0,0 0 0,1 0 0,3 7 0,1 2 0,3 3 0,0 3 0,0-2 0,0-1 0,0 0 0,0-5 0,3-2 0,1-2 0,-4-3 0,3 0 0,-6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04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2103 24575,'16'0'0,"14"0"0,12-10 0,0 0 0,24-13 0,-12-10 0,17 2 0,-6-15 0,-4 11 0,11-6 0,2-1 0,-10 11 0,-17 6 0,0 1 0,15-7 0,19-6 0,-15 9 0,-9 1 0,12 2 0,-7-7 0,-1 8 0,-8-7 0,1 9 0,0-5 0,0 1 0,0 3 0,-1-3 0,1-1 0,0 4 0,0-3 0,-7 9 0,5-3 0,-4 8 0,0-7 0,-2 7 0,0-7 0,-5 3 0,5 0 0,-6-3 0,-1 3 0,1 1 0,-4-9 0,2 8 0,-2-4 0,-2 2 0,4 2 0,-4 2 0,6-5 0,0 8 0,6-9 0,-5 4 0,5 0 0,0-4 0,1 4 0,2-10 0,4 3 0,-9-8 0,3 8 0,0-8 0,-4 5 0,5-7 0,-5 1 0,0-1 0,-1 7 0,0-5 0,0 4 0,0-5 0,0 5 0,5-4 0,-5 10 0,5-10 0,-7 9 0,8-4 0,-7 6 0,-1 0 0,0-5 0,-5 4 0,13-12 0,-12 16 0,-2-8 0,-8 11 0,-8 1 0,3-3 0,-4 6 0,-1-5 0,1 5 0,0-2 0,-5 4 0,4-4 0,-8 3 0,8 1 0,-7 1 0,6 3 0,-6-4 0,6 0 0,-6 0 0,7 0 0,-4 0 0,1 3 0,-2-2 0,-3 2 0,-1 1 0,1 1 0,-1-1 0,-2 1 0,-2-2 0,-3 2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05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24575,'10'0'0,"5"0"0,2 0 0,1 0 0,8 0 0,-8 0 0,8 0 0,-3 0 0,4 0 0,0 0 0,6 0 0,-9 0 0,3 0 0,-6 0 0,-7 0 0,6 0 0,-11 0 0,2 0 0,-4 0 0,-3 6 0,0 3 0,-9 11 0,0 8 0,-15 8 0,3 10 0,-9-3 0,5 9 0,5-11 0,-3 5 0,8-12 0,-3 4 0,8-14 0,-2 3 0,7-10 0,-3-4 0,4-2 0,0-3 0,-3-1 0,-1-3 0,0 0 0,1-4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06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24575,'4'2'0,"-1"9"0,-3 29 0,0-8 0,0 40 0,0-38 0,0 55 0,0-35 0,0 19 0,0-8 0,0-15 0,0 17 0,0-11 0,0 5 0,0-19 0,0 2 0,0-15 0,0-1 0,0-7 0,0-8 0,0-2 0,0-3 0,0-1 0,0 1 0,0-1 0,0-3 0,0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0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53 24575,'4'-12'0,"-1"1"0,-3 1 0,0 2 0,-3 0 0,-5 5 0,0 3 0,-8 0 0,-2 0 0,-4 8 0,-1 1 0,5 13 0,1 1 0,3 4 0,0 1 0,-3-6 0,11 4 0,-5-12 0,11 6 0,-4-8 0,4 1 0,0-2 0,0-4 0,0 0 0,7 1 0,2-4 0,7-1 0,5-3 0,2 0 0,4 0 0,-4 0 0,3 0 0,-8 0 0,8 0 0,-12 0 0,6 0 0,-11 4 0,2 0 0,-7 3 0,0 1 0,-4 3 0,0 2 0,0 4 0,0 4 0,-4 2 0,-2 4 0,-7 0 0,3-4 0,-6-2 0,3-4 0,-4-1 0,4-3 0,-2 3 0,2-8 0,-4 4 0,1-3 0,-1-5 0,4 0 0,-3-4 0,8 0 0,-4 0 0,4 0 0,1-7 0,3-2 0,0-12 0,4 4 0,0-10 0,0 17 0,0-2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08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24575,'12'0'0,"-4"0"0,12 0 0,-2 0 0,10 8 0,-6-2 0,10 8 0,-8-1 0,9-3 0,-6 7 0,1-7 0,-10 3 0,-2-5 0,-4-4 0,-7 3 0,6-3 0,-7 0 0,3 0 0,-3-1 0,-1 1 0,-3 3 0,0 0 0,0 0 0,0 0 0,0 1 0,-3-1 0,-2 5 0,-3 5 0,-4 1 0,-2 8 0,-5 2 0,1 1 0,-8 11 0,6-5 0,-11 12 0,10-5 0,-10 10 0,8-5 0,-2 1 0,9-8 0,-2-7 0,12-5 0,-6-6 0,7-4 0,1-3 0,0-6 0,1-1 0,2-1 0,-2-6 0,3 2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13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24575,'-7'3'0,"3"-2"0,1 2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17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24575,'3'3'0,"0"5"0,-3 0 0,0 8 0,0-7 0,0 6 0,0-6 0,0-1 0,0-5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17.8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18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24575,'0'7'0,"0"0"0,0 1 0,0 3 0,0-2 0,0-1 0,0-5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5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0 419 24575,'0'17'0,"0"9"0,0 24 0,0 19 0,0-5 0,0 29 0,0-5-600,0-35 1,0 0 599,0 0 0,0-1 0,0 2 0,0-2 1,0 31-1,0 8 0,0-27 0,0 13 0,0-21 0,0-3 0,0-19 0,0-6 892,0-7-892,0-8 306,0-11-306,0-25 0,0-20 0,0-26 0,0-10 0,0-16-1011,0-2 1011,0 45 0,0-2 0,0 2 0,0-1 0,0 1 0,0-1 0,0-1 0,0 2-359,0-46 359,0 45 0,0 3 0,0-18 0,0-22 0,0 32 0,0-13 0,0 10 0,0 14 0,0 0 993,0 8-993,0 4 377,0 7-377,0 7 0,0 4 0,0 4 0,0 1 0,0 5 0,0-1 0,0 1 0,4 3 0,0 1 0,3 3 0,0 0 0,1 0 0,0 0 0,-1 0 0,1 0 0,3 0 0,2 0 0,3 0 0,5 0 0,2 0 0,10 0 0,-4 0 0,9 0 0,-4 0 0,6 0 0,0 0 0,-6 0 0,-6 0 0,-6 0 0,-6 0 0,-3 0 0,-2 0 0,-3 0 0,-1 0 0,-2 0 0,-2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45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24575,'8'3'0,"2"5"0,-2 1 0,5 3 0,0 0 0,2-3 0,-5 12 0,6-11 0,-7 11 0,7-8 0,-3 0 0,0-2 0,-1 1 0,-1-3 0,-2 7 0,3-7 0,-4 2 0,-1-3 0,-2-1 0,1-3 0,-5 2 0,6-5 0,-6 6 0,5-3 0,-2 3 0,0 0 0,-1 0 0,-7 4 0,-1 6 0,-3 1 0,-2 8 0,2-3 0,-2 4 0,1 6 0,-1-4 0,1 4 0,0-6 0,0-4 0,0 3 0,4-8 0,-3 3 0,3-4 0,1-5 0,0 4 0,0-8 0,4 4 0,-4-5 0,4-2 0,0-2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19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24575,'0'7'0,"0"-1"0,0 2 0,0 2 0,0-5 0,0 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19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24575,'0'7'0,"0"0"0,0 0 0,0 1 0,0-1 0,0 1 0,0-1 0,0 1 0,0-1 0,0 4 0,0-3 0,0-1 0,0-4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20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 24575,'0'-23'0,"0"19"0,0-23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21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97 24575,'6'4'0,"2"-1"0,7-3 0,-3 0 0,-1 0 0,-3-3 0,-1 2 0,-3-10 0,3 9 0,-6-8 0,2 6 0,-3-8 0,0 3 0,0-6 0,-3 6 0,-1-3 0,-8 4 0,3 4 0,-2 0 0,3 4 0,0 0 0,1 0 0,-1 0 0,4 4 0,-3 4 0,6 5 0,-3 3 0,4 1 0,0-5 0,0 4 0,0-7 0,0 2 0,0-3 0,0-1 0,0 1 0,4-1 0,0-2 0,3-2 0,1-3 0,-1 0 0,1 0 0,-1 0 0,1 0 0,-1 0 0,1 0 0,-1 0 0,1 0 0,-1 0 0,-3-4 0,-1 0 0,-3-3 0,0-1 0,0 1 0,0-1 0,0 1 0,0-1 0,-3 4 0,-1 0 0,-7 4 0,2 0 0,-3 0 0,5 0 0,-1 0 0,1 0 0,2 4 0,2 0 0,3 3 0,0 1 0,0-1 0,0 1 0,0-1 0,0-3 0,0-1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22.2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24575,'0'7'0,"0"0"0,0-3 0,0-1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22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24575,'0'7'0,"0"0"0,0 0 0,0 0 0,0 1 0,0-4 0,0-1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23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23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24575,'4'9'0,"-1"-3"0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24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24575,'0'8'0,"0"-7"0,0 4 0,0-4 0,0 6 0,0 1 0,0-1 0,0 1 0,0-1 0,0 0 0,0 1 0,0-1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6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24575,'2'0'0,"8"0"0,12 0 0,10 0 0,9 0 0,0 0 0,-1 0 0,-1 0 0,-11 0 0,5 0 0,-14 0 0,6 0 0,-15 0 0,6 0 0,-9 0 0,1 0 0,-1 0 0,0 0 0,0 0 0,0 0 0,1 0 0,-1 0 0,0 0 0,0 0 0,0 0 0,0 0 0,0 0 0,1 0 0,-1 0 0,0 0 0,-3 0 0,-1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27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24575,'7'0'0,"0"0"0,9 0 0,-6 0 0,10 0 0,-2 0 0,0 0 0,8 0 0,9 12 0,-5-5 0,5 10 0,-9-8 0,-3 4 0,4-3 0,0 7 0,6-2 0,-4 4 0,4 0 0,-6-1 0,6 1 0,-3 4 0,8-2 0,-1 9 0,-2-10 0,4 5 0,-3 0 0,4-4 0,1 5 0,-1-7 0,1 7 0,0-5 0,0 4 0,-1-5 0,1 6 0,-1-5 0,1 4 0,-1-5 0,1 5 0,-1-4 0,0 4 0,0-5 0,-5 4 0,4-3 0,-9 3 0,3-5 0,-6-1 0,-5-1 0,4 1 0,-3-4 0,4 3 0,-4-3 0,3 4 0,-3-1 0,4-3 0,0 4 0,1-4 0,-1 4 0,1 0 0,-1 1 0,0-1 0,1-4 0,-1 3 0,0-3 0,-4 0 0,3 3 0,-4-7 0,6 7 0,-6-7 0,5 7 0,-10-7 0,10 7 0,-10-8 0,12 11 0,-6-5 0,2 1 0,-3-3 0,-10-5 0,4 0 0,-3 0 0,3 1 0,1 3 0,0-3 0,-1 3 0,1-4 0,0 0 0,-5 0 0,4 1 0,-4-1 0,5 0 0,0 0 0,-1 1 0,1-1 0,-1 0 0,1 0 0,0 1 0,-1-1 0,1 0 0,0 1 0,-1 3 0,1-3 0,-1 3 0,1-4 0,0 0 0,-5 0 0,7 4 0,-5-3 0,1 2 0,-3-3 0,-5-4 0,1 3 0,-1-7 0,-2-3 0,-33-48 0,26 32 0,-10-31 0,40 59 0,6 1 0,5 10 0,-11-2 0,11 2 0,-10 3 0,4-3 0,-4 3 0,-2-4 0,6-1 0,-5-3 0,5 3 0,-10-5 0,3 1 0,-4 3 0,1-4 0,3 5 0,-8-1 0,3-4 0,-4 3 0,-1-3 0,1 0 0,0 3 0,4-7 0,-3 7 0,3-3 0,-4 0 0,-1 3 0,6-6 0,-8 5 0,6-5 0,-7 2 0,4 0 0,-5-3 0,4 3 0,-7-5 0,2 1 0,-3 0 0,-1-1 0,5 1 0,-4 0 0,4 0 0,-1-1 0,-2 1 0,2 0 0,1 0 0,-3-1 0,6 2 0,-6-2 0,6 2 0,-6-2 0,7 1 0,-4 0 0,1 0 0,2 0 0,-2 0 0,8 1 0,-7 3 0,12-2 0,-9 6 0,5-3 0,-2-1 0,-7 0 0,2-4 0,-6 0 0,2 0 0,1-1 0,-3 1 0,2 0 0,-3-1 0,-1 1 0,1-1 0,-1 0 0,-3 0 0,2-3 0,-8-1 0,1-3 0,-3 0 0,1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28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0 356 24575,'15'0'0,"0"0"0,7 0 0,1 0 0,4 0 0,6 0 0,-5 0 0,5 0 0,0 0 0,-4 4 0,-1 1 0,-7 3 0,-4 1 0,0-1 0,-5 0 0,4 0 0,-8-3 0,4 2 0,-5-7 0,1 4 0,-1-4 0,1 0 0,-1 0 0,0 0 0,1 0 0,-1 0 0,0 3 0,0-2 0,1 2 0,-1-3 0,1 0 0,-1 0 0,1 0 0,0 0 0,-1 0 0,-3-9 0,-1-6 0,-3-15 0,-10-10 0,3-8 0,-8 0 0,5 2 0,0 6 0,0 1 0,0 9 0,5 3 0,-3 10 0,7 5 0,-2 0 0,-1 4 0,3 4 0,-2 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30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24575,'6'-9'0,"8"2"0,12 16 0,9 2 0,11 15 0,3 7 0,5 0 0,16 8 0,-11-2 0,-3-10 0,6 15 0,-23-16 0,25 19 0,-21-19 0,0 8 0,-9-16 0,-5 9 0,-6-10 0,0-1 0,-7-2 0,1-7 0,-4 7 0,3-7 0,-8 3 0,8 0 0,-7-4 0,6 4 0,-2-4 0,3 1 0,-3-1 0,3 0 0,-8-1 0,4 1 0,-5 0 0,5 0 0,-4-1 0,4-2 0,-5 1 0,1-5 0,-1 6 0,1-6 0,-1 5 0,1-1 0,-1-1 0,1 2 0,-1-2 0,0 4 0,1-4 0,-1 3 0,1-3 0,-1 3 0,1-3 0,-4 3 0,2-6 0,-5 5 0,6-2 0,-3 4 0,0-4 0,-1-1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32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24575,'7'0'0,"4"0"0,-3 0 0,8 0 0,-4 0 0,1 0 0,2 0 0,-6 0 0,-1 0 0,-5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33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24575,'0'7'0,"0"4"0,0 15 0,0 1 0,0 0 0,0 1 0,0-1 0,0 6 0,0-4 0,0 4 0,0-6 0,0 0 0,0 1 0,0-1 0,0-5 0,4 0 0,1-6 0,3 1 0,0-4 0,0 2 0,0-2 0,0-1 0,0 0 0,-1-5 0,1 1 0,-1-1 0,1 1 0,-1-1 0,1-2 0,4-2 0,-4 0 0,8-2 0,-4 2 0,5-3 0,-1 0 0,1 0 0,-4 0 0,2 0 0,-2 0 0,-1 0 0,4 0 0,-7 0 0,3-7 0,-5 2 0,1-7 0,-1 4 0,1 1 0,-1-1 0,1-3 0,0 2 0,0-7 0,-4 3 0,4-3 0,-7-1 0,2-5 0,-3 0 0,0-6 0,0-5 0,0 4 0,0-9 0,0 4 0,0-1 0,0-3 0,-4 10 0,3-5 0,-7 10 0,7-3 0,-2 8 0,-1-7 0,3 12 0,-2-2 0,3 7 0,0 1 0,0-1 0,0 4 0,0 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36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24575,'0'15'0,"0"-4"0,0 10 0,0-11 0,0 15 0,0-11 0,0 3 0,0-2 0,0-2 0,0-1 0,0 0 0,0-5 0,0 1 0,0 3 0,0-2 0,0 3 0,0-5 0,0 1 0,3-1 0,1-3 0,4-1 0,-1 1 0,1-4 0,-1 4 0,0-4 0,1 0 0,3 0 0,-2 0 0,3 0 0,-5 0 0,1 0 0,-1 0 0,1-4 0,-1-4 0,1-1 0,0-2 0,0-1 0,0-1 0,-4-3 0,0-1 0,0 0 0,-3 1 0,2-1 0,-3 0 0,0 4 0,0-2 0,0 6 0,0-3 0,0 5 0,0-1 0,0 7 0,0 6 0,0 7 0,0 1 0,0 2 0,0-2 0,0 4 0,0-1 0,0 1 0,0-1 0,0-3 0,4 2 0,-3-6 0,6 2 0,-3-3 0,0-1 0,3 1 0,-3-1 0,4 1 0,-1-4 0,0-1 0,1-3 0,-1 0 0,1 0 0,-1 0 0,0 0 0,1 0 0,-1 0 0,1 0 0,-1 0 0,0 0 0,0 0 0,0 0 0,1-3 0,-1 2 0,0-6 0,-3 3 0,3 0 0,-6-3 0,6 3 0,-3-3 0,0-1 0,2 1 0,-5-1 0,2 1 0,-3-5 0,0 3 0,0-6 0,0 2 0,0 0 0,0-2 0,0 6 0,0-7 0,0 8 0,0-4 0,0 4 0,0 1 0,0-1 0,0 0 0,0 1 0,0-1 0,0 1 0,0 3 0,0 1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38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24575,'0'7'0,"0"4"0,0 15 0,0 7 0,0 1 0,0 6 0,0 0 0,0 6 0,0-5 0,0 11 0,0-10 0,5 4 0,0-7 0,5 1 0,0 0 0,0-1 0,0-4 0,-5-3 0,3-4 0,-7-1 0,7-5 0,-7 0 0,3-10 0,-1 4 0,-2-8 0,3 4 0,-1-5 0,-2 1 0,2-4 0,-3-1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0:41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183 0 24575,'-11'0'0,"-3"0"0,2 0 0,-5 0 0,2 0 0,-2 0 0,5 4 0,0 4 0,4 4 0,-4 1 0,7 3 0,-6-7 0,6 6 0,1-2 0,-3 0 0,2 2 0,1-6 0,-3 2 0,6 1 0,-3-3 0,4 2 0,0-3 0,0-1 0,0 1 0,0-1 0,0 1 0,0-1 0,0 1 0,0-1 0,0 1 0,0-1 0,0 1 0,0-1 0,0 1 0,4-4 0,0 2 0,3-5 0,1 6 0,-1-6 0,1 2 0,-1-3 0,1 3 0,-1-2 0,1 2 0,-1-3 0,1 0 0,-1 0 0,1 0 0,-1 0 0,1 0 0,-1 0 0,1 0 0,-1 0 0,1 4 0,-1-3 0,1 2 0,-4 0 0,3-2 0,-6 6 0,2-3 0,-3 3 0,0 0 0,0 1 0,0-1 0,0 0 0,0 1 0,0-1 0,0 1 0,0-1 0,0 1 0,0-1 0,0 1 0,0-1 0,-3 1 0,-2-1 0,-2 1 0,-1-1 0,1 1 0,-1-1 0,0 1 0,1-4 0,-1 3 0,0-6 0,1 2 0,-1-3 0,1 0 0,-1 0 0,0 0 0,1 0 0,-1 0 0,1 0 0,3 0 0,0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1:50.5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1:50.9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24575,'0'4'0,"0"-1"0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7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24575,'-11'8'0,"2"-3"0,-3 10 0,1-2 0,5-4 0,-2-1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1:51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24575,'0'11'0,"0"0"0,0-7 0,0-1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12.28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0 887 24575,'0'-7'0,"0"0"0,0-1 0,0 0 0,0-3 0,0 2 0,0-7 0,0 8 0,0-4 0,0 4 0,0 1 0,0-1 0,0 1 0,0-1 0,0 1 0,0 0 0,0 0 0,0-1 0,0 1 0,3 0 0,-2-1 0,5 4 0,-5-2 0,2 2 0,-3-3 0,0-5 0,0 4 0,0-8 0,0 4 0,0-5 0,4 0 0,1 0 0,3-4 0,-3 3 0,3-4 0,-4 10 0,4-4 0,-4 7 0,3-2 0,-2-1 0,-1 3 0,3-2 0,-3 3 0,0 1 0,3-1 0,-7 1 0,4-1 0,-1 4 0,-2-2 0,5 2 0,-5-4 0,2 1 0,1 3 0,-3-3 0,5 3 0,-2 0 0,0-3 0,-1 3 0,1-4 0,-1 1 0,1-1 0,0 1 0,-1-1 0,1 1 0,0-5 0,3 4 0,-6-4 0,5 4 0,-1-3 0,-1 2 0,4-7 0,-4 8 0,0-8 0,3 3 0,-2-3 0,3-1 0,0 0 0,1 1 0,-1-1 0,0 0 0,1 0 0,-1 5 0,-4-4 0,3 7 0,-6-2 0,2 3 0,0 0 0,-2 1 0,3 3 0,-4 1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0.72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24575,'0'0'0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1.25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24575,'4'0'0,"-1"0"0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1.74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24575,'0'4'0,"0"-1"0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3.5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24575,'0'0'0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3.9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24575,'0'0'0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4.32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24575,'0'4'0,"0"0"0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4.71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24575,'3'7'0,"0"0"0,1 0 0,0 0 0,8 1 0,-7-3 0,2-2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5.10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11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24575,'-1'4'0,"16"-1"0,16-3 0,24 0 0,23 0 0,12 0-724,-34 0 1,2 0 723,-3 0 0,-2 0 0,39 0 68,8 0-68,-27 0 0,14 0 0,-11 0 0,-19 4 0,-4-3 0,-24 8 0,-2-9 269,-15 4 1,-4-4 0,-4 0-1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5.57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24575,'0'8'0,"0"-1"0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5.9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24575,'4'7'0,"-1"-3"0,-3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6.49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24575,'4'7'0,"-1"0"0,-3-3 0,0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6.90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24575,'4'3'0,"-1"-3"0,-3 3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7.26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21 7 24575,'-9'-2'0,"7"4"0,-7-8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7.73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24575,'9'16'0,"-2"-1"0,-7-8 0,0 0 0,0 1 0,0-4 0,0-1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8.10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24575,'3'7'0,"1"-3"0,-4-1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09.06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24575,'0'0'0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16.5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33 4528 24575,'0'7'0,"0"8"0,0-6 0,0 6 0,0-4 0,-4-2 0,4 7 0,-4-8 0,0 8 0,3-8 0,-10 8 0,9-8 0,-5 4 0,7-5 0,0 0 0,0 1 0,0-7 0,0-6 0,0-12 0,0-1 0,0-8 0,4 3 0,1-4 0,4-1 0,1-5 0,-1 4 0,1-9 0,-1 4 0,1-1 0,0-3 0,-1 9 0,0-4 0,1 0 0,-1 4 0,1-9 0,-1 9 0,1-10 0,-1 10 0,5-9 0,-3 9 0,2-4 0,-3 6 0,-1-1 0,0 1 0,0-1 0,0 1 0,-1 5 0,1-4 0,0 3 0,0-4 0,0 4 0,0-3 0,0 3 0,0-5 0,0-5 0,1 5 0,-1-5 0,-4 0 0,3-2 0,-2 1 0,-1-4 0,4 3 0,-4-4 0,1-1 0,2 0 0,-2 0 0,8-12 0,-3 10 0,2-5 0,-3 9 0,-1 4 0,1-6 0,0 0 0,0 0 0,0 1 0,0-1 0,0 0 0,0 0 0,-1 6 0,1-5 0,-1 10 0,1-3 0,-1 4 0,-1 5 0,2-3 0,-2 8 0,-3-3 0,2 4 0,-6 0 0,7 0 0,-7 1 0,6 3 0,-7-3 0,7 3 0,-2-3 0,0 0 0,-2-5 0,-3 5 0,0-11 0,0 5 0,0-11 0,0 4 0,0-9 0,0 3 0,0 1 0,0 1 0,0 6 0,4-1 0,-3 5 0,3 2 0,0 4 0,-3 0 0,3 5 0,-4-4 0,3 3 0,-2-3 0,7-1 0,-7 0 0,6-4 0,-2 3 0,4-9 0,-4 5 0,3-6 0,-7 1 0,7-1 0,-7 6 0,7-5 0,-7 9 0,3-8 0,-4 8 0,4-8 0,-3 8 0,7-4 0,-7 1 0,6 3 0,-2-3 0,-1 5 0,4-6 0,-7-1 0,7 1 0,-3-4 0,4 3 0,-4 0 0,3-3 0,-7 3 0,6 0 0,-6-3 0,7 4 0,-7-6 0,7 1 0,-7-1 0,7 1 0,-7-1 0,8-5 0,-8 9 0,3-8 0,0 10 0,-3-1 0,3-3 0,-4 8 0,4-4 0,-3 5 0,2 1 0,-3-1 0,4 0 0,-3 1 0,6-9 0,-6 7 0,3-6 0,0 7 0,-3 0 0,6 0 0,-6 1 0,6-1 0,-6 0 0,6 1 0,-6-1 0,7 0 0,-4 0 0,1 1 0,2-1 0,-2 0 0,0-4 0,2 3 0,-2-4 0,-1 5 0,4 1 0,-8-6 0,8 4 0,-7-8 0,6 8 0,-6-3 0,7-1 0,-7 4 0,6-3 0,-6 4 0,3 0 0,-1 5 0,-2-3 0,3 6 0,-4-2 0,3 7 0,-2-3 0,2 3 0,-3-3 0,0 0 0,0 0 0,0 0 0,3 3 0,-2-3 0,2 10 0,-3-2 0,0 6 0,-3 0 0,2 1 0,-6-1 0,6 1 0,-6-1 0,7 1 0,-4-1 0,1 1 0,-1-1 0,0 0 0,-3 0 0,6 1 0,-5-1 0,5 0 0,-6-3 0,3-1 0,0 1 0,-3-3 0,6 5 0,-5-5 0,2 2 0,-1 0 0,-1-2 0,5 6 0,-6-6 0,3 5 0,-8-1 0,4 2 0,-4 1 0,0 0 0,4 0 0,-4 4 0,0-3 0,3 2 0,-3 1 0,0-3 0,3 7 0,-7-3 0,7 3 0,-7 1 0,3 0 0,0-1 0,1-3 0,4-2 0,0-3 0,1-1 0,2 1 0,2-7 0,3-5 0,3-4 0,6-7 0,0 2 0,6 0 0,-5-7 0,6 5 0,-3-6 0,4 4 0,0-5 0,0 5 0,1-10 0,-5 9 0,4-8 0,-4 8 0,5-4 0,-6 6 0,4-1 0,-7 0 0,3 1 0,-3-1 0,-1 0 0,0 4 0,0 2 0,-1 3 0,1 1 0,-4-1 0,2 4 0,-5-3 0,6 6 0,-6 4 0,2 6 0,-3 11 0,0 2 0,0 11 0,0-4 0,0 4 0,0-1 0,0 2 0,0 1 0,0 3 0,0-4 0,4 6 0,2-1 0,3 1 0,-3-6 0,2-1 0,-3-6 0,0 1 0,3-10 0,-7 2 0,2-11 0,-3 2 0,0-6 0,0-2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17.7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24575,'0'7'0,"0"0"0,0 4 0,0-6 0,0 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11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24575,'11'0'0,"2"0"0,44 0 0,-18 0 0,35 0 0,-10 0 0,31 0-951,4 0 951,-41 0 0,-1 0 0,19 0-346,13 0 346,-23 0 0,6 0 0,-10 0 0,-16 0 0,-16 0 0,1 0 934,-13 0-934,-1 0 363,-6 0-363,-3 0 0,-4 0 0,-1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18.12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24575,'0'0'0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18.5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24575,'0'4'0,"0"0"0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18.99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24575,'0'8'0,"0"-1"0,0 0 0,0-3 0,0-1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19.44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6 24575,'-2'-1'0,"4"6"0,-8-14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0.11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24575,'0'0'0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0.54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24575,'4'4'0,"-1"-1"0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0.86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24575,'0'0'0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1.1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24575,'0'4'0,"0"-1"0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1.76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24575,'0'4'0,"0"-1"0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2.19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24575,'4'4'0,"-1"-1"0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39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187 293 24575,'0'-12'0,"0"-7"0,0-6 0,0-11 0,0-2 0,0 5 0,0-2 0,0 10 0,0 5 0,0 2 0,0 9 0,-4 5 0,0 0 0,-4 4 0,-10 0 0,7 4 0,-12 5 0,8 10 0,0 6 0,-5 11 0,9 2 0,-9-1 0,12 12 0,-5-9 0,7 4 0,0-1 0,1-12 0,5 6 0,0-12 0,0-2 0,0-9 0,0-1 0,8-5 0,3-3 0,7-1 0,6-4 0,0 0 0,8-15 0,-2 3 0,4-26 0,-8 10 0,1-10 0,-8 13 0,-3-4 0,-3 9 0,-4-3 0,0 9 0,0 1 0,-4 5 0,2 3 0,-3 8 0,0 7 0,4 12 0,-7 3 0,8 5 0,-3 6 0,4-4 0,0-1 0,0-2 0,-1-10 0,1 5 0,-1-10 0,4-1 0,-4-5 0,8-3 0,-3-1 0,0-4 0,3 0 0,-7 0 0,3 0 0,-5-4 0,1-10 0,0-12 0,2-12 0,-5-13 0,-1 5 0,-5-11 0,5 11 0,-4-4 0,4 12 0,-5 2 0,0 11 0,0 2 0,0 9 0,0 1 0,0 4 0,3 5 0,2-3 0,3 6 0,5-7 0,6 7 0,6-8 0,5 4 0,6-1 0,-4-3 0,10 8 0,-11-8 0,6 8 0,-7-4 0,-6 5 0,-4 0 0,-3 0 0,-8 0 0,4 0 0,-5 0 0,-3 4 0,-1 5 0,-4 10 0,0 12 0,0 1 0,0 10 0,0-4 0,0 6 0,0-1 0,0-5 0,0 4 0,0-10 0,0 4 0,0-11 0,0 4 0,0-14 0,0 7 0,3-12 0,2 2 0,3-7 0,0-1 0,0-4 0,-3 0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14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71 367 24575,'0'-12'0,"0"-10"0,-4-8 0,2 0 0,-11-7 0,6 8 0,-7-11 0,8-7 0,-2 16 0,7-7 0,-6 24 0,6-6 0,-5 15 0,5-6 0,0 13 0,14 4 0,7 12 0,14 12 0,-4-3 0,20 21 0,-6-12 0,11 22 0,3-3 0,-4 4 0,0-11 0,2 3 0,-4-11 0,5 6 0,-1-6 0,-5-2 0,1-6 0,-14-6 0,6-1 0,-15-6 0,4-4 0,-10 1 0,3-6 0,-8 2 0,3-3 0,-8-1 0,2 0 0,-6 0 0,2-4 0,-3 3 0,-1-6 0,-3 5 0,-1-2 0,-3 4 0,0-1 0,0 9 0,-14 10 0,-9 10 0,-15 7 0,-13 8 0,12-12 0,-20 19 0,6-16 0,-10 19 0,4-13 0,1 4 0,8-13 0,-1 4 0,5-15 0,9 7 0,8-20 0,7 7 0,5-13 0,0 3 0,5-4 0,0 0 0,4 0 0,1-4 0,-1 2 0,0-1 0,1-1 0,-1 3 0,0-7 0,1 7 0,-1-6 0,1 6 0,-1-7 0,1 4 0,2-1 0,2-12 0,3-2 0,0-19 0,0-4 0,0-6 0,0-6 0,0 4 0,0-4 0,5 6 0,0 1 0,1 4 0,2 2 0,-7 11 0,3 4 0,0 3 0,-3 6 0,2-5 0,-3 6 0,0-6 0,0 5 0,0-6 0,-3 6 0,2-3 0,-2 5 0,-1 3 0,4-3 0,-7 6 0,3-2 0,-3 3 0,-5 0 0,4 0 0,-8 0 0,3 0 0,4 0 0,1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2.46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24575,'0'0'0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2.93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24575,'0'0'0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4.6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1 124 24575,'0'11'0,"0"-3"0,0 21 0,0-6 0,0-1 0,0 17 0,0-19 0,0 19 0,0-11 0,0 6 0,0 6 0,0-6 0,0 5 0,0-11 0,0 5 0,0-11 0,0 4 0,0-8 0,0 4 0,0-10 0,0 0 0,0-5 0,3 1 0,1-1 0,4 1 0,3-4 0,2-1 0,4 1 0,-5-3 0,9 3 0,-8-4 0,9 0 0,-6 0 0,1 0 0,-5 0 0,4 0 0,-4 0 0,1-4 0,3 0 0,-8-4 0,4 0 0,-5 0 0,1 1 0,-1-1 0,-3-4 0,3 0 0,-6-5 0,3 0 0,0-4 0,-3 3 0,3-9 0,-4 5 0,0-11 0,0 4 0,0-9 0,0 9 0,0-4 0,0 6 0,0 4 0,0-4 0,0 5 0,0-6 0,0 1 0,-4-1 0,3 6 0,-3-5 0,4 5 0,-4-1 0,3 1 0,-3 10 0,4-4 0,0 7 0,0-2 0,0 7 0,0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5.9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160 8 24575,'-3'-4'0,"-5"1"0,-1 3 0,-3 0 0,5 0 0,-5 0 0,3 3 0,-7 10 0,6 6 0,-6 3 0,6 4 0,-3-3 0,4-1 0,4 4 0,-2-8 0,6 3 0,-7-4 0,7-4 0,-2 2 0,3-6 0,0 2 0,0-3 0,0-1 0,0 1 0,0-1 0,0 1 0,0-1 0,3-3 0,1-1 0,3-3 0,1 0 0,3 0 0,-2 0 0,2 0 0,1 0 0,1 0 0,-1 0 0,4 0 0,-8 0 0,8 0 0,-8 0 0,8 0 0,-8 4 0,4 0 0,-4 3 0,-1 1 0,-3-1 0,0 5 0,-4 0 0,0 1 0,0 3 0,0-4 0,0 5 0,0 0 0,0-5 0,0 4 0,0-8 0,0 4 0,-8-4 0,3-1 0,-11 1 0,4 0 0,-5 1 0,4-1 0,-3-4 0,4-1 0,-5-3 0,4 0 0,2 0 0,3 0 0,0 0 0,1 0 0,3 0 0,1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28.0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24575,'0'7'0,"0"5"0,0-4 0,0 7 0,0-6 0,0 11 0,0-6 0,0 3 0,0-1 0,0-3 0,0 8 0,0 2 0,0 4 0,0 0 0,0 6 0,0-9 0,0 13 0,0-13 0,0 4 0,0-7 0,0-4 0,0-1 0,0 1 0,0-5 0,0 7 0,4-5 0,-4 2 0,7-5 0,-6-3 0,6-1 0,-3 1 0,0-1 0,3 1 0,-6-1 0,5-3 0,-1 3 0,2-6 0,1 6 0,-1-3 0,1 0 0,-1 3 0,1-3 0,-1 0 0,1 3 0,-1-7 0,1 7 0,3-2 0,-2-1 0,2 3 0,-3-6 0,-1 2 0,1 0 0,-1-2 0,1 3 0,-1-4 0,1 0 0,-1 0 0,1 0 0,-1 0 0,1 0 0,-1 0 0,0 0 0,0-4 0,-3 0 0,3-4 0,-2-3 0,-1-2 0,3-4 0,-6-4 0,7 3 0,-8-4 0,4 1 0,-4-2 0,0 0 0,0-3 0,0 3 0,0 1 0,0-5 0,0 5 0,0-6 0,0 1 0,0 4 0,0-3 0,0 8 0,0-4 0,0 5 0,0 1 0,0 3 0,0 1 0,0 1 0,0 2 0,0-3 0,0 5 0,0-1 0,0 1 0,0-1 0,0 1 0,3 3 0,-2-5 0,2 4 0,-3-5 0,0 6 0,0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30.0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42 24575,'0'20'0,"0"1"0,0 12 0,0 1 0,0 0 0,0-1 0,0-10 0,0 3 0,0-12 0,0 2 0,0-9 0,0 1 0,0 0 0,0-1 0,3-3 0,2-1 0,2-3 0,0 0 0,1 0 0,-1 0 0,5 0 0,-4 0 0,4 0 0,-5 0 0,1 0 0,0 0 0,-1 0 0,1-3 0,-1-2 0,1-11 0,0 2 0,1-8 0,-4 6 0,2-1 0,-6-5 0,6 9 0,-6-13 0,2 16 0,-3-10 0,0 7 0,0-4 0,0 5 0,0-4 0,0 7 0,0-2 0,0 3 0,3 4 0,1 1 0,0 6 0,-1 2 0,1 6 0,-3 2 0,2-1 0,1 4 0,-3-3 0,3 3 0,-1 1 0,2-1 0,0 1 0,2 0 0,-6-5 0,6 4 0,-6-8 0,6 4 0,-6-5 0,6 1 0,-6-1 0,5 1 0,-2-1 0,4 1 0,-1-4 0,0-1 0,1 0 0,-1-2 0,1 3 0,-1-4 0,1 0 0,-1 0 0,0 0 0,0 0 0,1 0 0,-4-4 0,2 0 0,-1-8 0,-1-1 0,4-8 0,-7 3 0,7-8 0,-7 8 0,7-8 0,-7 8 0,3-4 0,-4 6 0,0-1 0,4 0 0,-3 0 0,3 5 0,-4-4 0,0 7 0,0-2 0,0 3 0,0 0 0,0 4 0,0 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31.2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 24575,'0'-6'0,"0"7"0,0 16 0,0 17 0,0-3 0,0 13 0,0-3 0,0 6 0,0 7 0,5 0 0,1-6 0,4 4 0,0-11 0,0 0 0,0-8 0,-5-6 0,3 0 0,-3-4 0,0-2 0,2-8 0,-7 3 0,7-8 0,-6 4 0,2-5 0,1 1 0,-4-1 0,4 1 0,-4-1 0,0 1 0,3-4 0,-2 2 0,2-5 0,-3 2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32.9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109 70 24575,'0'-7'0,"0"0"0,0-1 0,0-3 0,0 3 0,-3 0 0,2-3 0,-6 9 0,0-5 0,-5 7 0,0 0 0,1 0 0,4 3 0,-1 5 0,0 1 0,4 6 0,-3-6 0,2 6 0,1-6 0,0 7 0,4-8 0,0 4 0,-4-1 0,3-2 0,-2 2 0,3-3 0,0-1 0,0 1 0,0-1 0,0 1 0,0-1 0,3-3 0,1-1 0,3-3 0,1 0 0,-1 0 0,1 0 0,-1 0 0,1 0 0,-1 0 0,1 0 0,3 0 0,-2 0 0,2 4 0,-3-4 0,-1 4 0,1-1 0,-1-2 0,1 2 0,-1 1 0,1-4 0,-1 7 0,1-3 0,-4 4 0,3-4 0,-3 3 0,0-3 0,3 3 0,-3 1 0,0-1 0,3 1 0,-7-1 0,4 5 0,0 0 0,-4 1 0,4 3 0,-4-4 0,0 5 0,0-1 0,0 1 0,0 0 0,0-1 0,0 1 0,0-1 0,0-3 0,0 2 0,0-6 0,-4 7 0,0-8 0,-4 4 0,-4-4 0,4-1 0,-8 1 0,8 0 0,-8-4 0,3 0 0,1-4 0,0 0 0,4 0 0,1 0 0,-1 0 0,1 0 0,3-4 0,1 0 0,3-3 0,0 0 0,-4 3 0,3-3 0,-2 3 0,3 0 0,0 1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2:34.07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24575,'16'0'0,"-7"0"0,11 0 0,-2 0 0,0 3 0,8 6 0,-4 1 0,6 7 0,-1-2 0,-4 2 0,3-3 0,-4-1 0,1-1 0,-2-2 0,-4 2 0,-4-4 0,-2-4 0,-3 3 0,-1-6 0,1 2 0,-1-3 0,-2 3 0,-2 1 0,-3 3 0,0 0 0,0 1 0,0 3 0,0 2 0,-4 8 0,-1-3 0,-8 8 0,3-3 0,-3 0 0,4 3 0,0-8 0,4-1 0,-2-2 0,6-2 0,-6 0 0,6-2 0,-2-3 0,3-1 0,0 1 0,-3-4 0,-2-1 0,-2-3 0,3 0 0,0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10.16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 24575,'8'0'0,"3"0"0,1 0 0,10 0 0,-4 0 0,8 0 0,-8 0 0,3-4 0,0 7 0,-3-2 0,8 8 0,-8 3 0,8-2 0,-8 6 0,4 2 0,-5-4 0,-3 11 0,2-11 0,-2 12 0,3-3 0,-3 4 0,3 0 0,-6 0 0,2 1 0,-5-6 0,1 4 0,0-8 0,-1 4 0,1-1 0,-1-7 0,-3 6 0,2-7 0,-6 3 0,3 1 0,-4-5 0,3 4 0,-2-3 0,3-1 0,-4 4 0,0-4 0,0 5 0,3-5 0,-2 7 0,3-9 0,-4 5 0,3-8 0,-2 0 0,2-3 0,-3-1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37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1 24575,'-7'0'0,"0"0"0,-5 0 0,0 0 0,-5 0 0,0 0 0,0 0 0,8 0 0,2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11.70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8 140 24575,'-4'3'0,"1"9"0,3 2 0,0 12 0,0-3 0,0 9 0,0-3 0,0 4 0,0 0 0,0 1 0,0 0 0,0-2 0,0-5 0,0 1 0,0-1 0,0-4 0,0 3 0,0-4 0,0-3 0,0 1 0,0-7 0,0 3 0,3 1 0,6-4 0,0 3 0,7-7 0,-4 3 0,5-4 0,0 1 0,-5-1 0,9 0 0,-12-4 0,12 0 0,-9-4 0,5 0 0,-5 0 0,4 0 0,-7 0 0,6 0 0,-6 0 0,2-3 0,-3-1 0,0-8 0,0 0 0,-4-10 0,4 4 0,-7-8 0,2 3 0,-3-4 0,0-6 0,0 4 0,0-10 0,0-1 0,0-1 0,0-5 0,0 0 0,0 4 0,-4-10 0,-7 11 0,0-5 0,-7 11 0,3 3 0,1 4 0,1 6 0,4 0 0,-3 9 0,3 1 0,-2 8 0,-1 0 0,3 4 0,-2 0 0,-1 0 0,3 0 0,-6 0 0,2 20 0,-1-3 0,1 18 0,4-13 0,4 4 0,-2-8 0,6 4 0,-7-1 0,7-7 0,-3 6 0,4-7 0,0-1 0,0 4 0,0-8 0,0 4 0,0 0 0,0-4 0,0 8 0,0-8 0,0 4 0,3-5 0,1 1 0,8 0 0,1 0 0,3 0 0,1-3 0,-1 2 0,1-6 0,4 2 0,-3-3 0,8 0 0,-8 0 0,20 0 0,-17 0 0,12 0 0,-16 0 0,-5 0 0,4 0 0,-7 0 0,2 0 0,-3 0 0,-4-3 0,-1 3 0,-3-4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16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24575,'1'0'0,"1"0"0,16 0 0,-5 8 0,-2-6 0,1 12 0,-3-4 0,3 6 0,-4 6 0,1-5 0,-1 5 0,1-1 0,0-3 0,0 8 0,-1-8 0,1 8 0,-4-8 0,2 3 0,-6-4 0,3 0 0,-4-5 0,0 4 0,0-4 0,0 1 0,0 3 0,0-8 0,0 4 0,0-1 0,0-2 0,0 2 0,0-3 0,0-1 0,0 1 0,0-1 0,0 1 0,0-1 0,0 0 0,0 0 0,0 0 0,0 0 0,0 0 0,0 0 0,0-6 0,0 1 0,0-5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18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0 232 24575,'0'6'0,"0"-3"0,0 12 0,0-8 0,0 1 0,0 4 0,0-4 0,0 4 0,0-1 0,0-2 0,0 6 0,0-2 0,0 3 0,0-4 0,0-1 0,3-4 0,1 1 0,4-1 0,-1 1 0,1-1 0,-1-3 0,1 0 0,-1-4 0,1 0 0,-1 0 0,1 0 0,-1 0 0,1 0 0,-1 0 0,0 0 0,0 0 0,0 0 0,0 0 0,0 0 0,0-3 0,-3-1 0,3-4 0,-7 1 0,4-1 0,-1 1 0,-2-4 0,2 2 0,1-2 0,-3-1 0,2 4 0,-3-8 0,0 3 0,0-3 0,0-1 0,0 0 0,0-4 0,0 3 0,0-8 0,0 8 0,0-8 0,-4 3 0,-1 0 0,-4-3 0,0 8 0,4-3 0,-2 8 0,3 1 0,0 5 0,-3-1 0,3 4 0,-4 0 0,1 4 0,0 0 0,0 0 0,-1 0 0,1 0 0,0 4 0,2 0 0,-1 3 0,5 5 0,-6-3 0,6 6 0,-2-6 0,-1 2 0,3-3 0,-2-1 0,0 1 0,2-1 0,-3 1 0,4-1 0,0 1 0,0-1 0,0 0 0,-3 1 0,2-1 0,-2 1 0,3-1 0,0 0 0,0 0 0,0 0 0,0 0 0,3 0 0,-2 0 0,5-3 0,-2 3 0,4-6 0,-1 2 0,1-3 0,-1 0 0,1 0 0,-1 0 0,0 0 0,1 0 0,-1 0 0,1 0 0,-1-3 0,1 2 0,-1-6 0,1 6 0,-1-2 0,1 3 0,-1 0 0,0 0 0,0 0 0,-3 0 0,-1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19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0 24575,'0'16'0,"-5"8"0,4 4 0,-7 11 0,2-5 0,-8 5 0,2 7 0,-7-4 0,8-2 0,-6-12 0,11 4 0,-5-17 0,10 7 0,-2-14 0,3-1 0,0 1 0,0-1 0,0 0 0,0 1 0,0-1 0,0 0 0,0 0 0,0-3 0,0-1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20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24575,'6'-10'0,"-1"3"0,6 3 0,-3 4 0,-1 0 0,1 0 0,3 0 0,-2 0 0,2 0 0,-4 0 0,0 0 0,1 0 0,-1 0 0,-2 8 0,-2 1 0,-3 3 0,0 4 0,0-3 0,0 3 0,0-3 0,0 2 0,0-2 0,0 4 0,0-1 0,-4 1 0,3-1 0,-6 1 0,2-4 0,-3-2 0,0 1 0,4-4 0,-3 4 0,6-5 0,-6 1 0,6-1 0,-2 1 0,6-4 0,1-1 0,7-3 0,2-3 0,4-2 0,4-4 0,-3 1 0,3-5 0,0 8 0,-3-7 0,8 7 0,-8 1 0,4-4 0,-6 7 0,-3-6 0,-2 6 0,-3-3 0,-1 4 0,1 0 0,-1 0 0,1 0 0,-4 0 0,0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22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0 24575,'0'11'0,"0"1"0,0 1 0,0 3 0,0-4 0,0 5 0,0-4 0,0 2 0,0-2 0,5 14 0,-4-8 0,7 20 0,-7-15 0,6 11 0,-6-8 0,3 1 0,-4-1 0,0 6 0,0-5 0,0 11 0,0-15 0,-4 13 0,-1-13 0,-9 9 0,0-6 0,0-4 0,-3-2 0,4 1 0,-4-8 0,3 6 0,-2-11 0,7 3 0,-7-4 0,8 0 0,-4 0 0,4-1 0,1 1 0,-1-4 0,1-1 0,2 0 0,-1 1 0,2 3 0,0 0 0,-2-3 0,5 3 0,-2-3 0,-1 0 0,3 3 0,-2-3 0,0 0 0,-4 2 0,2-2 0,-4 0 0,8 2 0,-6-5 0,3 3 0,0-4 0,1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23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1 226 24575,'0'15'0,"0"1"0,0 5 0,0-3 0,0 8 0,0-8 0,0 8 0,0-8 0,0-1 0,0 4 0,0-8 0,0 5 0,0-3 0,0-2 0,0 0 0,0-2 0,0-3 0,0-1 0,0 1 0,3-1 0,1 0 0,3-2 0,1-2 0,-1-3 0,1 0 0,-1 0 0,1 0 0,-1 0 0,1 0 0,-1 0 0,5 0 0,-4 0 0,4 0 0,-5 0 0,1-4 0,-1 3 0,1-5 0,-1 1 0,1-2 0,0-1 0,-4-4 0,2 4 0,-1-8 0,-1 7 0,3-2 0,-6-1 0,6-1 0,-6 1 0,6-4 0,-6 3 0,3-8 0,-4 3 0,0-4 0,0 1 0,0 3 0,0-9 0,0 9 0,0-8 0,0 8 0,0-8 0,0 8 0,0-4 0,-8 1 0,2 3 0,-7-4 0,1 6 0,3-1 0,-7 4 0,7 1 0,-2 4 0,3 1 0,-4 3 0,4 0 0,-4 4 0,4 0 0,1 0 0,-1 0 0,-3 8 0,2 6 0,-3 3 0,7 10 0,-3-10 0,7 10 0,-3-9 0,4 8 0,0-9 0,0 5 0,0-6 0,0-3 0,0-1 0,0-5 0,0 1 0,0-1 0,0 1 0,0-1 0,4-3 0,0 0 0,3-4 0,5 0 0,0 0 0,5 0 0,-5 0 0,4 0 0,-7 0 0,6 0 0,-6 0 0,2 0 0,-3 0 0,-1 0 0,1 0 0,-1 0 0,0 0 0,-3 0 0,-1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24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189 0 24575,'-4'16'0,"-6"8"0,0 5 0,-9 9 0,4-4 0,-6 12 0,1-4 0,3 4 0,-1-12 0,7 11 0,2-15 0,-5 14 0,12-15 0,-7-1 0,5-2 0,3-12 0,-3 2 0,4-9 0,0 1 0,0-4 0,0-1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3:25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24575,'10'0'0,"5"0"0,-7 0 0,8 0 0,-8 0 0,8 0 0,-7 0 0,2 0 0,-3 0 0,-1 0 0,1 0 0,-1 0 0,-3 3 0,3 5 0,-6 10 0,7 0 0,-7 8 0,2-4 0,-3 11 0,0-4 0,0 4 0,0-6 0,0 6 0,0-4 0,-4 4 0,0-11 0,-6 5 0,2-10 0,-1 1 0,1-3 0,0-6 0,0 2 0,1-6 0,-5-2 0,3-3 0,-2 0 0,3 0 0,1 0 0,-1 0 0,1 0 0,2-3 0,2-5 0,3-10 0,0 1 0,0-5 0,0 1 0,0 7 0,0-7 0,0 8 0,0 1 0,0-4 0,0 7 0,3-2 0,1 7 0,4-3 0,-1 6 0,5-2 0,-4 3 0,8 0 0,-3 0 0,-1 0 0,4 0 0,-4 0 0,10 0 0,-4 0 0,3 4 0,-4 0 0,4 5 0,-3 3 0,3-2 0,-4 2 0,0-4 0,-1 0 0,-3 0 0,-1 0 0,-5 0 0,1-4 0,-1-1 0,1-3 0,-4 0 0,-1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38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24575,'11'0'0,"6"0"0,0 0 0,9 0 0,-4 0 0,5 0 0,1 0 0,-6 0 0,4 4 0,-8-3 0,14 3 0,-13-4 0,12 0 0,-13 0 0,3 0 0,-4 0 0,-1 0 0,1 0 0,-4 0 0,-2 0 0,-3 0 0,-1 0 0,1 0 0,-1 0 0,1 0 0,-1 0 0,-3 0 0,-1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28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316 0 24575,'-19'0'0,"-3"0"0,-5 8 0,-9 20 0,4 10 0,-7 18 0,5 13 0,0-5 0,3 20 0,13-26 0,1 16 0,16-18 0,-4 13 0,5-12 0,0 2 0,0-18 0,0 0 0,0-8 0,0 0 0,7-9 0,13 4 0,4-14 0,14 0 0,-4-9 0,6-1 0,-6-4 0,18-5 0,-13-11 0,15-12 0,-21-9 0,18-27 0,-26 18 0,22-30 0,-21 26 0,4-17 0,-9 11 0,0-5 0,-9 7 0,3 7 0,-5 6 0,0 3 0,-5 9 0,0 1 0,-5 1 0,0 9 0,0-3 0,0-1 0,0 8 0,-4-6 0,-4 7 0,-13-3 0,-2 6 0,-7-1 0,3 10 0,-1-3 0,1 4 0,-6 0 0,4 0 0,-9 0 0,9 4 0,-4 5 0,5 5 0,6 0 0,-5 3 0,17-11 0,-2 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28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524 2 24575,'-6'-1'0,"-27"30"0,1 4 0,-17 18 0,8 0 0,-15 6 0,4-4 0,-5 12 0,22-29 0,12 2 0,-1-10 0,6-2 0,-5 2 0,9-10 0,-2 5 0,8-13 0,-1 9 0,3-7 0,5 1 0,-3-2 0,-3-3 0,5-1 0,-5 1 0,7-1 0,0 1 0,0-1 0,0 0 0,3 4 0,10 2 0,5 4 0,9 1 0,0 0 0,5 5 0,3 2 0,6 6 0,2 1 0,1 1 0,-7-2 0,4 6 0,-9-6 0,4 5 0,-1 0 0,-3-5 0,4 10 0,-5-9 0,-6 2 0,4-4 0,-10-7 0,-1-5 0,-6-2 0,-5-8 0,1 4 0,0-8 0,-4-1 0,-1-3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29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7 24575,'-2'-4'0,"-4"1"0,-10 3 0,-5 0 0,-2 0 0,-4 0 0,4 0 0,-3 0 0,8 4 0,-8 5 0,7 9 0,1 0 0,6 0 0,0-3 0,6 3 0,-9-4 0,14 6 0,-7-11 0,8 7 0,0-8 0,0 4 0,0-5 0,0 1 0,0-1 0,3 1 0,2 0 0,6-1 0,2 1 0,8 1 0,-3-1 0,8 1 0,-3 4 0,4 2 0,1 3 0,-6-1 0,0 5 0,-5-4 0,-3 8 0,-1-3 0,-5 0 0,1-2 0,-4-4 0,-2-5 0,-3 4 0,0-8 0,0 4 0,0-4 0,-7-1 0,-2 5 0,-13-2 0,4 5 0,-8-5 0,3 3 0,-4-4 0,4 0 0,2-1 0,4-3 0,-3-1 0,6-4 0,-5 0 0,11 0 0,-4 0 0,4 0 0,4-4 0,1 0 0,-1-4 0,4 1 0,-4-1 0,4-3 0,0 2 0,0 1 0,0 5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30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24575,'0'11'0,"0"3"0,0-5 0,0 6 0,0-6 0,0 2 0,0-3 0,0-1 0,0 1 0,0 3 0,0-3 0,0 3 0,0-3 0,0 2 0,0-5 0,0 2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31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0 24575,'0'4'0,"0"12"0,0 20 0,0 11 0,0 7 0,0 6 0,0 10 0,0 1 0,0-1 0,0-3 0,0-5 0,0 16 0,0-14 0,0 4 0,0-14 0,0 0 0,0-7 0,0-1 0,0-6 0,0-6 0,0-1 0,0-11 0,0-1 0,0-4 0,0-4 0,0-2 0,0-3 0,0-1 0,0 1 0,-49-4 0,37-1 0,-37-3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32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8 24575,'-2'-4'0,"-4"0"0,-14 4 0,-3 0 0,-6 14 0,-4-2 0,1 22 0,-7-11 0,11 16 0,-4-18 0,12 11 0,2-9 0,1 0 0,8-6 0,1-5 0,-3-1 0,9-2 0,-5 2 0,7-3 0,0-1 0,0 1 0,0-1 0,3 1 0,10 0 0,1-4 0,12 5 0,-4-4 0,6 4 0,-1 0 0,0 0 0,1 0 0,-1 0 0,-5 0 0,0 3 0,-6 1 0,-3 0 0,-2-2 0,-3 1 0,0-4 0,-4 8 0,0-4 0,-4 5 0,0 0 0,0-1 0,0 6 0,-4-5 0,-10 10 0,-6-12 0,-8 8 0,0-13 0,1 3 0,-1-4 0,1 0 0,-1-4 0,6-1 0,0-4 0,5 0 0,1 0 0,3 0 0,2 0 0,3 0 0,4 0 0,1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33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24575,'3'-4'0,"5"0"0,4 4 0,10 4 0,-5 5 0,10 10 0,-9-1 0,6 14 0,-1-7 0,3 15 0,4-9 0,-4 9 0,-2-10 0,-6 3 0,1-6 0,-2-4 0,1-2 0,-9-4 0,6-4 0,-10-2 0,6-3 0,-3-1 0,-1 1 0,1-4 0,-4 3 0,-1-4 0,-3 5 0,0-1 0,0 1 0,0 3 0,0 6 0,-8 6 0,-3 10 0,-14 7 0,4 1 0,-5 11 0,-9 12 0,11-12 0,-11 17 0,10-22 0,2 7 0,-3-7 0,6-1 0,0-6 0,5-6 0,1-6 0,5-11 0,1-1 0,0-8 0,4 4 0,1-5 0,-1-2 0,0-2 0,-3-3 0,3 0 0,1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3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1 230 24575,'0'-11'0,"0"-3"0,0 1 0,0-4 0,0 0 0,0 5 0,3 0 0,-2 0 0,6 7 0,-7-6 0,7 10 0,0-2 0,1 3 0,3 0 0,-4 0 0,4 0 0,-2 0 0,7 0 0,-11 7 0,9 2 0,-4 4 0,2-1 0,4-4 0,-8 0 0,4 0 0,-1-4 0,2 3 0,-1-6 0,4 2 0,-7-3 0,6 0 0,-2 0 0,3 0 0,1 0 0,0 0 0,-1-7 0,1 1 0,0-14 0,-4 6 0,4-8 0,-8 6 0,3 3 0,-4-3 0,-1 8 0,1-8 0,0 7 0,-3-2 0,-2 3 0,0 0 0,-2 4 0,2 1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35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5 208 24575,'0'-12'0,"0"4"0,0-8 0,0 8 0,0-8 0,0 7 0,0-2 0,0 3 0,-4 1 0,3-1 0,6 4 0,0-3 0,6 6 0,1-6 0,-4 6 0,8-2 0,-8-5 0,8 6 0,-4-5 0,1 7 0,1 0 0,-5 0 0,3 0 0,-5 0 0,1 0 0,-1 0 0,5 0 0,-4 0 0,4 0 0,-5 0 0,1 3 0,-1-2 0,1 6 0,-1-3 0,1 0 0,-1 3 0,1-7 0,-1 4 0,1-1 0,-1-2 0,1 2 0,-1-3 0,1 0 0,-1 0 0,5 0 0,-4 0 0,4 0 0,0 0 0,-4 0 0,4 0 0,-1 0 0,-2-7 0,3 2 0,0-11 0,-4 7 0,4-3 0,-5 5 0,1-1 0,-1 1 0,-3-1 0,3 4 0,-6-3 0,2 3 0,-3 0 0,0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6:36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24575,'0'11'0,"0"18"0,0 2 0,0 28 0,0-3 0,5 14 0,2 15 0,5-12 0,1 21 0,-2-36 0,7 38 0,-7-52 0,13 51 0,-12-49 0,10 22 0,-10-14 0,8 0 0,-4-7 0,0-1 0,2-12 0,-4-1 0,0-10 0,-1-2 0,-1-8 0,-3-1 0,2-8 0,-3-1 0,-1-3 0,1 0 0,-1 0 0,1 0 0,-4-12 0,3-3 0,-6-18 0,8-8 0,-8-13 0,4-9 0,-5-7 0,0-7 0,0-19-838,0-3 838,0 42 0,0 0 0,0-24-194,0 30 0,0 1 194,0-24 0,0-14 0,0 11 0,0 15 0,0 1 0,0 13 0,0 2 0,0 11 821,0 2-821,0 6 405,0 4-405,0 2 0,0 4 0,0 0 0,0 1 0,0 3 0,0 1 0,0 5 0,0-1 0,0 1 0,0 0 0,3 0 0,1 0 0,3 3 0,1-3 0,-1 6 0,10-6 0,7 1 0,16-4 0,15-1 0,6 0 0,9-1 0,5 6 0,-18-4 0,24 9 0,-15-3 0,13 4 0,6 0 0,-15 0 0,7 0 0,-8 0 0,0-5 0,1 3 0,-14-7 0,3 8 0,-18-8 0,0 4 0,-8-1 0,-11-2 0,-4 4 0,-7-4 0,-3 0 0,-1 1 0,-3-1 0,0 4 0,-4 1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0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10 531 24575,'0'-20'0,"0"-7"0,0-7 0,0-11 0,0-3 0,0-5 0,0 5 0,0-4 0,-4 16 0,3-3 0,-3 11 0,4 6 0,0 4 0,0 6 0,3 8 0,1 1 0,3 10 0,6 7 0,0 9 0,6 4 0,0 6 0,0 1 0,0 0 0,0 4 0,0-3 0,1-1 0,-2-1 0,1-6 0,-1 0 0,-1-4 0,0-2 0,0-5 0,0-3 0,-5 3 0,0-7 0,-4 2 0,-1-3 0,1-4 0,-1-1 0,-2-12 0,-2-6 0,-3-15 0,0-11 0,0 0 0,-5-12 0,-1 12 0,-4-11 0,0 10 0,4-4 0,-3 12 0,8 1 0,-3 5 0,0 6 0,3 4 0,-2 6 0,3 5 0,3 3 0,1 0 0,0 4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28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24575,'0'7'0,"0"9"0,0-3 0,9 25 0,8-5 0,17 21 0,-2-15 0,11 9 0,-11-17 0,17 24 0,-3-12 0,1 8 0,1-8 0,-15-6 0,-2-1 0,-1 5 0,-11-16 0,1-1 0,-8-8 0,-5-8 0,1 3 0,-4-7 0,-1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0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24575,'15'0'0,"-4"0"0,9 0 0,-10 0 0,10 0 0,-11 0 0,6 0 0,-6 0 0,2 0 0,-3 0 0,-1 0 0,-3 0 0,0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02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24575,'0'16'0,"0"2"0,0 21 0,0-8 0,0 8 0,0-6 0,0-5 0,0 11 0,0-11 0,0 5 0,0-10 0,0-2 0,0-8 0,0-2 0,0-3 0,0-1 0,0 0 0,0 0 0,0 1 0,0-1 0,0 0 0,0 1 0,0-1 0,0 1 0,0-1 0,0 1 0,0-1 0,0 1 0,0-1 0,0 1 0,0-4 0,0-1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03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1598 1 24575,'-11'0'0,"-1"0"0,-10 0 0,-1 0 0,-4 0 0,-1 0 0,-5 0 0,-14 0 0,4 0 0,-16 0 0,4 0 0,-8 0 0,-14 0 0,13 0 0,-4 0 0,14 0 0,-6 0 0,-3 0 0,7 0 0,-3 0 0,11 0 0,0 0 0,2 0 0,6 0 0,1 0 0,4 0 0,-3 0 0,9 0 0,-10 0 0,10 0 0,-9 0 0,9 0 0,-4 0 0,6 0 0,4 0 0,1 0 0,6 0 0,3 0 0,-3 0 0,8 0 0,-4 0 0,4 3 0,1-2 0,-1 2 0,0-3 0,4 4 0,-2-3 0,5-1 0,-2-1 0,3-2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05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0 663 24575,'4'1'0,"0"-11"0,-4-8 0,0-15 0,0-1 0,0-12 0,0 5 0,0-18 0,0 16 0,0-15 0,0 22 0,0-8 0,0 15 0,0 5 0,0 3 0,0 13 0,0-4 0,0 5 0,0-1 0,3 4 0,1 0 0,3 4 0,0 4 0,1 4 0,0 4 0,0 5 0,4 0 0,2 4 0,-1-3 0,4 3 0,-4 1 0,4-5 0,-4 5 0,3-6 0,-3 1 0,8 0 0,-3 0 0,3 0 0,1-4 0,-4 3 0,8-2 0,-9-1 0,5 0 0,-6-5 0,1 0 0,0 1 0,-1-1 0,1 0 0,-5-3 0,0 2 0,0-2 0,-4-1 0,4 3 0,-5-3 0,1 0 0,-1 0 0,1-1 0,-1-2 0,1 2 0,-1-3 0,-3-3 0,-1-10 0,-3-5 0,-5-15 0,4-1 0,-8-6 0,3-6 0,-4-2 0,-1 1 0,6 0 0,-4 8 0,8 4 0,-4 2 0,5 6 0,-3 8 0,2-1 0,-3 11 0,4-3 0,0 5 0,0 0 0,0 3 0,0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06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24575,'-6'0'0,"12"0"0,12 0 0,10 0 0,5 0 0,-5 0 0,0 0 0,-1 0 0,-5 0 0,1 0 0,-2 0 0,-4 0 0,-1 0 0,-7 0 0,-1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24575,'2'4'0,"4"-1"0,14-3 0,-2 0 0,8 0 0,-4 0 0,6 0 0,-1 0 0,0 0 0,-4 0 0,3 0 0,-13 0 0,4 0 0,-13 0 0,-1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09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62 24575,'0'-7'0,"0"0"0,0-5 0,0 4 0,0-4 0,-3 8 0,-1-3 0,-4 6 0,-8-2 0,6 3 0,-10 0 0,11 0 0,-3 0 0,8 7 0,-3 7 0,6 9 0,-3 10 0,4 1 0,0 6 0,0-1 0,0 1 0,0 0 0,0-6 0,0-1 0,3-11 0,6-1 0,4-8 0,8 0 0,2-9 0,4 1 0,0-5 0,1 0 0,4-5 0,-2-9 0,5-13 0,-10-4 0,-1-3 0,-9 7 0,-3 4 0,-3 2 0,-1 8 0,-4 1 0,0 5 0,-4 12 0,0 6 0,0 14 0,-5 7 0,4-3 0,-3 9 0,4-9 0,0 4 0,0-6 0,0-4 0,0-2 0,3-4 0,6-4 0,3-1 0,5-4 0,4-3 0,-3-2 0,4-3 0,-1 0 0,-3 0 0,3 0 0,-8-3 0,2-5 0,-6-10 0,3 1 0,-3-5 0,0 1 0,-5-2 0,0 0 0,-4-3 0,0 8 0,0-3 0,0 4 0,0 0 0,-7 4 0,-2 1 0,-8 7 0,-5 2 0,0 3 0,-6 0 0,1 0 0,4 0 0,-3 0 0,8 3 0,-3 2 0,4 3 0,4 4 0,1-3 0,8 3 0,0-5 0,4 0 0,0 1 0,7-5 0,7 1 0,7-4 0,12 0 0,-4 0 0,9-5 0,-4-5 0,7-11 0,0 0 0,-5-9 0,5 3 0,-11 2 0,5-4 0,-7 9 0,1-9 0,-6 14 0,-4-6 0,-8 12 0,-3-3 0,0 4 0,-10 4 0,-4 1 0,-6 10 0,-4 2 0,7 13 0,-7-5 0,6 10 0,-2-10 0,7 5 0,1-6 0,4 1 0,0 0 0,0-5 0,0-1 0,0-3 0,0 0 0,0-1 0,3 1 0,5-1 0,10 2 0,0-1 0,3-3 0,0 3 0,-3-3 0,4 3 0,-6 1 0,-3-1 0,3 0 0,-8 3 0,4-2 0,-7 7 0,-2-3 0,-3 3 0,0 1 0,0 0 0,-4-1 0,-4 1 0,-5-5 0,-4 0 0,1-3 0,3-1 0,-3 0 0,8-4 0,-4 0 0,4-4 0,1 0 0,-1 0 0,1 0 0,3 0 0,1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0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55 24575,'-4'8'0,"1"1"0,-4 7 0,5 1 0,-6 4 0,8 2 0,0 4 0,0 0 0,0 1 0,0-6 0,0 4 0,0-3 0,0 4 0,0 1 0,0-1 0,0-4 0,0 3 0,0-8 0,0-1 0,0 3 0,0-6 0,4 0 0,-4 1 0,11-6 0,-6 0 0,11 2 0,-8-7 0,4 4 0,-5 0 0,5 0 0,1-4 0,3 0 0,1-4 0,-1 0 0,1 0 0,4-5 0,-3-3 0,8-6 0,-7-8 0,2 4 0,-7-9 0,3 5 0,-7-6 0,3 1 0,-4-1 0,-4 1 0,-1-6 0,-4-1 0,0-6 0,0 0 0,0 0 0,0 6 0,-9-4 0,-1 9 0,-4 1 0,-3 7 0,8 8 0,-7 1 0,4 8 0,-5 0 0,-4 4 0,3 0 0,-8 0 0,8 4 0,-4 9 0,5 1 0,-2 12 0,1 2 0,4 1 0,0 4 0,5-6 0,4 0 0,-4 0 0,8 1 0,-3-6 0,4-1 0,0-4 0,0-4 0,0-2 0,0-3 0,4-1 0,8-3 0,19 0 0,-1-4 0,15 0 0,-16 0 0,4 0 0,-6-4 0,0-2 0,-4 1 0,-2-3 0,-4 4 0,-5-1 0,0 1 0,-5 4 0,1 0 0,-1 0 0,-2 0 0,-2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0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24575,'9'4'0,"11"-1"0,6-3 0,26 0 0,-20 0 0,26 0 0,-17 0 0,13 0 0,-7 0 0,6 0 0,-12 0 0,5 0 0,-12 0 0,-1 0 0,-10 0 0,-2 0 0,-8 0 0,-5 0 0,-5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2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183 192 24575,'-4'1'0,"0"-6"0,4-18 0,14-2 0,-3-8 0,13 5 0,-7 5 0,1 2 0,3 11 0,-3-5 0,-1 13 0,-5-5 0,-1 7 0,-2 0 0,2 3 0,-7 10 0,-1 5 0,-3 10 0,0 5 0,0 1 0,0 6 0,0-1 0,0 1 0,-4 0 0,-6 0 0,-1-1 0,-7-4 0,2 3 0,-3-4 0,0 0 0,0-1 0,-4-5 0,3 0 0,-3-4 0,6-3 0,0-8 0,0-1 0,0-4 0,1 1 0,-1-1 0,0-3 0,5-2 0,0-3 0,0 0 0,4 0 0,-4-12 0,8 2 0,0-12 0,4 6 0,0-6 0,0 4 0,0-3 0,0 4 0,0 5 0,0 0 0,3 0 0,2 4 0,2-4 0,1 8 0,-1-3 0,5 6 0,0-2 0,5 3 0,-1 0 0,6 0 0,-4 0 0,8 0 0,-8 0 0,8 0 0,-3 4 0,-1 4 0,4 6 0,-8 3 0,4 0 0,-6 0 0,1-4 0,-1-1 0,1 0 0,-4-3 0,-2 2 0,-3-7 0,-1 0 0,5-4 0,-4 0 0,4 0 0,-5 0 0,1-4 0,1-20 0,-5 14 0,1-14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30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486 50 24575,'5'-5'0,"-2"2"0,-3 10 0,0 4 0,0 2 0,0 4 0,0-5 0,0 9 0,0-12 0,0 12 0,0-13 0,0 4 0,0-5 0,0 1 0,0-7 0,0-6 0,0-8 0,0-8 0,0 3 0,0-8 0,0 8 0,0-4 0,0 6 0,-3 3 0,2 1 0,-6 1 0,2 5 0,-3-1 0,-3 7 0,2 0 0,-3 0 0,1 0 0,-2 0 0,-4 0 0,0 0 0,1 0 0,-6 4 0,3 9 0,-15 20 0,6 5 0,-11 16 0,12-11 0,-13 26 0,17-23 0,-13 30 0,15-27 0,-2 12 0,6-7 0,2-6 0,9-2 0,-3-12 0,8 4 0,-3-9 0,4 4 0,0-6 0,0 1 0,0-6 0,0 4 0,4-3 0,1 4 0,8-4 0,0-2 0,0 1 0,3-5 0,-2 5 0,2-6 0,1-3 0,-1-1 0,6-3 0,-4-1 0,8 1 0,-4-4 0,6-1 0,-1-4 0,0 0 0,6-4 0,1-6 0,2-10 0,4-7 0,-9-3 0,11-2 0,-4-5 0,-6 10 0,-2-8 0,-13 17 0,-4 1 0,-1 1 0,-5 7 0,1-2 0,-3 3 0,1 0 0,-5 1 0,2-1 0,-3 1 0,0 0 0,0 2 0,0 2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26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24575,'0'73'0,"0"11"0,0-40 0,0 13 0,0-11 0,0-6 0,0 20 0,0-11 0,0 5 0,0-1 0,0-12 0,0 5 0,0-17 0,0 3 0,0-10 0,0-3 0,0 1 0,0-7 0,0 3 0,0-3 0,3-1 0,5-5 0,5 1 0,8 1 0,-3-1 0,8 1 0,-9-1 0,9 1 0,-3-4 0,4-1 0,1-4 0,4 0 0,-8 0 0,8 0 0,-10 0 0,1 0 0,-2 0 0,-4-7 0,0-3 0,-4-6 0,-1-6 0,-3-1 0,0-4 0,0-1 0,0-4 0,-3-27 0,-2 7 0,-4-19 0,0 17 0,0 1 0,0 0 0,0 5 0,0 3 0,0 11 0,0 1 0,-4 11 0,3 0 0,-6 5 0,6 5 0,-3 0 0,4 5 0,0 2 0,0 2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27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0 131 24575,'0'11'0,"0"3"0,0-1 0,0-1 0,0 4 0,0-4 0,0 1 0,0-1 0,0-1 0,0-2 0,0 6 0,0-6 0,0 2 0,0-3 0,0-1 0,4 0 0,4 1 0,5-4 0,-1 3 0,0-6 0,-1 2 0,-2-3 0,6 0 0,-6 0 0,2 0 0,-3 0 0,3-3 0,-2-6 0,3-4 0,-4-4 0,-3 1 0,3-6 0,-7 4 0,3-3 0,-4 4 0,0 0 0,0 5 0,0 0 0,0 4 0,0 1 0,0-1 0,0 7 0,0 6 0,0 3 0,0 8 0,0-4 0,0 5 0,0-1 0,0 1 0,0-5 0,0 4 0,0-7 0,0 2 0,0-3 0,3-1 0,1 1 0,4-1 0,-1-3 0,5 3 0,-4-6 0,8 7 0,-4-8 0,1 4 0,-2-4 0,1 0 0,-4 0 0,4 0 0,-4 0 0,-1 0 0,5 0 0,-4 0 0,4 0 0,-5 0 0,1-3 0,0-6 0,-1-3 0,-2-5 0,-1 0 0,0-4 0,-3-2 0,3 1 0,-4-5 0,0-3 0,0 1 0,0-1 0,0 9 0,0 4 0,0 4 0,0 2 0,0 3 0,0 0 0,0 4 0,0 1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28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24575,'9'-4'0,"6"1"0,9 3 0,4 0 0,5 0 0,-5 0 0,5 0 0,-6 0 0,-4 0 0,3 0 0,-12 0 0,2 0 0,-12 0 0,0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28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24575,'6'0'0,"-2"0"0,24 0 0,-6 0 0,6 0 0,-1 0 0,0 0 0,-4 0 0,3 0 0,-13 0 0,4 0 0,-10 0 0,5 0 0,-7 0 0,2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29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 24575,'6'-4'0,"5"1"0,25 3 0,-6 0 0,14 0 0,-4-5 0,1 4 0,11-9 0,-16 9 0,9-4 0,-11 5 0,0 0 0,-6 0 0,-7 0 0,-4 0 0,-5 0 0,0 0 0,-8 0 0,-1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30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24575,'0'7'0,"0"4"0,0-2 0,0 6 0,0-2 0,0 3 0,0 6 0,0 0 0,0 6 0,0-1 0,0 6 0,0-4 0,0 15 0,0-13 0,0 19 0,0-19 0,0 19 0,0-20 0,0 15 0,0-17 0,0 5 0,0-10 0,0-3 0,0-7 0,0-2 0,0-7 0,0-1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31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24575,'5'0'0,"1"0"0,29 0 0,-9 0 0,24 0 0,-19 0 0,13 0 0,-9 0 0,-1 0 0,4 0 0,-9 0 0,-1 0 0,4 0 0,-13 0 0,8 0 0,-15 0 0,4 0 0,-4 0 0,1 0 0,-2 0 0,-7 0 0,-1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31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24575,'11'0'0,"1"0"0,9 0 0,-3 0 0,4 0 0,-1 0 0,-3 0 0,3 0 0,-8 0 0,-2 0 0,-7 0 0,0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33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18 24575,'3'9'0,"2"-2"0,6-11 0,1 3 0,5-10 0,-1 9 0,-3-9 0,3 10 0,-4-2 0,5 3 0,0 0 0,-5 0 0,0 0 0,-1 0 0,-2 0 0,2 0 0,-3 0 0,-4 3 0,-1 10 0,-3 6 0,0 8 0,0 6 0,0 1 0,0 6 0,-5 5 0,-10-2 0,-2 3 0,-9-4 0,7-8 0,4 4 0,-2-14 0,3 3 0,1-10 0,1-1 0,4-3 0,0-2 0,0-3 0,4-1 0,-3-2 0,3-2 0,-4-3 0,1 0 0,-1 0 0,4-7 0,1-2 0,3-6 0,0 2 0,0-3 0,0 4 0,0-1 0,0 1 0,0 1 0,0 2 0,0-3 0,0 5 0,3-1 0,1 4 0,4-3 0,-1 7 0,1-4 0,0 4 0,3 0 0,-2 0 0,6 0 0,-2 0 0,-1 0 0,4 0 0,-3 0 0,3 4 0,1 4 0,-1 5 0,2 8 0,-1-3 0,-3 8 0,1-8 0,-1 4 0,-1-6 0,-1 1 0,-4 0 0,0-5 0,0 0 0,-1-5 0,-3-3 0,0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33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24575,'0'16'0,"0"7"0,0 12 0,0 4 0,0 1 0,0-1 0,0 7 0,0-4 0,0 10 0,0 18 0,0-27 0,0 30 0,0-29 0,0 12 0,0 11 0,0-17 0,0 9 0,0-18 0,0 5 0,0-12 0,0-5 0,0-8 0,0-5 0,0 1 0,0-4 0,0-2 0,0-3 0,0-4 0,0-1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0.4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0 24575,'0'16'0,"0"8"0,0 16 0,0 8 0,0-1 0,0 29 0,0-29 0,0 35 0,0-26 0,0 7 0,0-2 0,0-7 0,-9-1 0,6-11 0,-6 3 0,9-16 0,0-1 0,0-7 0,-4-4 0,3-4 0,-3 2 0,4-6 0,0 2 0,0-3 0,0-1 0,0 1 0,0 3 0,0-2 0,0 2 0,0-3 0,0-1 0,0 1 0,0-1 0,0 1 0,0-4 0,0-1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35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108 8 24575,'-6'-4'0,"-3"1"0,-2 3 0,-5 7 0,2 7 0,1 4 0,0 3 0,5-4 0,-1 4 0,5-3 0,0 3 0,4-4 0,0-5 0,0 4 0,0-8 0,0 8 0,0-7 0,0 2 0,0-4 0,0 1 0,3-4 0,5-1 0,0-3 0,4 0 0,-1 0 0,-2 0 0,6 0 0,-6 0 0,7-4 0,-8 3 0,8-10 0,-8 6 0,4-11 0,0 3 0,-3-3 0,3-1 0,-4 0 0,1 0 0,-2 5 0,1 0 0,-4 5 0,0-1 0,-4 1 0,0 5 0,0 7 0,-4 3 0,4 2 0,-8 2 0,8 1 0,-4 3 0,0-3 0,4 2 0,-4-2 0,4 0 0,0 2 0,0-6 0,0 2 0,0-3 0,0-1 0,0 1 0,0-1 0,3-3 0,1 0 0,3-4 0,1 0 0,4 0 0,-4 0 0,8 0 0,-8 0 0,8 0 0,-4-8 0,1 3 0,3-11 0,-8 4 0,8-5 0,-7 0 0,3 0 0,-4 5 0,1-4 0,-1 3 0,-4 1 0,0-4 0,-4 7 0,0-2 0,0 3 0,0 0 0,0 1 0,-3 3 0,-1 0 0,-4 4 0,1 0 0,0 0 0,-1 0 0,1 0 0,3 0 0,1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36.4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160 5 24575,'0'-5'0,"0"7"0,0 10 0,8 5 0,-3-1 0,16 2 0,-7 3 0,9 3 0,-6-2 0,1-1 0,-2-4 0,2 5 0,-2-8 0,3 11 0,-3-18 0,2 12 0,-2-13 0,-3 5 0,-1 1 0,-5-7 0,1 6 0,-4-7 0,3 4 0,-3-1 0,4-3 0,-1 0 0,-3-1 0,-1 1 0,-3 3 0,0 0 0,-7 1 0,-2 4 0,-9 5 0,-4 2 0,-8 14 0,5-8 0,-16 12 0,14-2 0,-15-2 0,8 9 0,-3-4 0,6 0 0,5-4 0,3-5 0,5-7 0,1-1 0,3-4 0,3-4 0,6-2 0,2-3 0,-1-1 0,4 0 0,-7-2 0,3-5 0,0-1 0,1-2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37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466 0 24575,'-20'16'0,"-11"10"0,4 10 0,-10 6 0,12-11 0,-5 9 0,5-9 0,-7 11 0,0-5 0,6 3 0,3-15 0,5 2 0,1-11 0,0 1 0,1 0 0,-1-5 0,0 0 0,8-4 0,-6 1 0,6-2 0,0 1 0,3 0 0,2-4 0,4 2 0,-4-2 0,4 3 0,0 1 0,0-1 0,4 0 0,4 1 0,5 0 0,3 0 0,1 0 0,4 5 0,1-3 0,6 7 0,-6-4 0,4 5 0,-8-1 0,9 1 0,-10-1 0,5 0 0,-6-4 0,-3 3 0,3-7 0,-7 3 0,2-4 0,-3-1 0,-4 1 0,3-4 0,-7-1 0,3-3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39.3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47 103 24575,'-7'3'0,"-1"5"0,0 5 0,0-1 0,4 4 0,-3-8 0,6 8 0,-2-8 0,3 13 0,0-12 0,0 8 0,0-10 0,0 1 0,0-1 0,0 0 0,3-3 0,5 0 0,4-4 0,5 0 0,-1 0 0,1 0 0,0 0 0,4-5 0,-3 1 0,3-5 0,-4-3 0,0 2 0,-5-5 0,0 6 0,-4-3 0,-1 4 0,1-3 0,0 2 0,0-3 0,-4 1 0,-1 2 0,1-3 0,-4 5 0,4-1 0,-4 0 0,0 1 0,-3 3 0,-2 1 0,-2 6 0,0 1 0,-1 8 0,3-3 0,-2 6 0,6-2 0,-3-1 0,4 4 0,0-8 0,0 4 0,0-5 0,0 1 0,0-1 0,0 1 0,0-1 0,0 1 0,3-4 0,1-1 0,4-3 0,-1 0 0,1 0 0,3 0 0,-2 0 0,2 0 0,1 0 0,-3 0 0,6 0 0,-6 0 0,2-3 0,-3-1 0,3-4 0,-2 4 0,2-4 0,-3 4 0,-1-3 0,1-1 0,-1 0 0,1 1 0,-1-1 0,1 0 0,-1 1 0,-2-1 0,1 1 0,-5-5 0,6 3 0,-7-7 0,4 8 0,-4-4 0,0 1 0,0 2 0,0-7 0,0 8 0,0-4 0,0 4 0,0 1 0,0-1 0,0 4 0,0 1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8:40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24575,'0'15'0,"0"5"0,0-2 0,0 13 0,0-7 0,0 9 0,0-6 0,0 0 0,0 6 0,0-4 0,0 4 0,0-1 0,0-3 0,0 9 0,0-4 0,0 6 0,0-6 0,0 4 0,0-9 0,0 9 0,0-10 0,0 5 0,0-11 0,0 4 0,0-8 0,0 3 0,0-4 0,0-4 0,0 2 0,0-6 0,0 2 0,0 1 0,0-4 0,0 4 0,0-5 0,0 1 0,0-1 0,0 1 0,0-1 0,0 1 0,0-1 0,0 1 0,0-4 0,0-1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03.63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17 0 24575,'0'11'0,"0"3"0,0-1 0,0 4 0,0-5 0,0 9 0,0-8 0,0 9 0,0-6 0,0 1 0,0 0 0,-7-4 0,5 2 0,-6-2 0,8 0 0,0 3 0,0-4 0,0 5 0,0-1 0,0 1 0,0 0 0,0-1 0,0-3 0,0 3 0,0-4 0,0 5 0,0-5 0,0 4 0,0-8 0,0 4 0,0-4 0,0-1 0,0 5 0,0-4 0,0 4 0,0-5 0,0 1 0,0-1 0,0 4 0,0-2 0,0 1 0,0-2 0,0-1 0,0 1 0,0-1 0,0 1 0,0-1 0,0 0 0,3 1 0,-2-1 0,6 0 0,-7 1 0,7-1 0,-3 1 0,0-1 0,3 5 0,-6-4 0,6 4 0,-6-5 0,6 1 0,-3-1 0,0 1 0,3 0 0,-3-1 0,0 1 0,3-1 0,-3 1 0,0-1 0,3 1 0,-3-1 0,4 1 0,-1-1 0,1 1 0,-1-1 0,1 1 0,-1-4 0,1 3 0,-1-7 0,1 4 0,-1-1 0,1-2 0,-1 6 0,5-7 0,-4 4 0,8-1 0,-8-2 0,8 3 0,-7-1 0,6-2 0,-6 6 0,6-6 0,-2 2 0,0-3 0,-2 0 0,1 0 0,-4 0 0,4 0 0,-5 0 0,1 0 0,-1 0 0,1 0 0,-1 0 0,4 0 0,-2 0 0,1 0 0,-2 0 0,-1 0 0,1 0 0,-1 0 0,1-3 0,-1-6 0,2-8 0,-1-5 0,2-11 0,-1-2 0,1-5 0,1-6 0,3 5 0,-3-5 0,4 0 0,-5 10 0,0-3 0,-5 11 0,2 5 0,-6 2 0,3 4 0,-4 0 0,0 5 0,0-4 0,0 7 0,0-2 0,0 3 0,0 0 0,0 1 0,0-1 0,0 1 0,0-1 0,0 1 0,0 0 0,0 0 0,0 0 0,3 2 0,-2-1 0,2 2 0,-3-4 0,0-2 0,0 2 0,0-11 0,0 5 0,4-7 0,-3-1 0,6 4 0,-6 1 0,7 1 0,-7 7 0,2-2 0,1 6 0,-4-1 0,4 5 0,-4-3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07.94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254 1 24575,'-7'0'0,"0"0"0,-5 0 0,-1 0 0,1 0 0,-4 0 0,3 0 0,-4 0 0,1 3 0,-1 2 0,0 3 0,1 4 0,-1 1 0,4 0 0,-2 2 0,6-6 0,-3 6 0,4-6 0,4 2 0,-3-3 0,6-1 0,-2 1 0,3-1 0,0 1 0,0-1 0,0 1 0,0-1 0,0 0 0,3-3 0,1-1 0,4 1 0,3-3 0,2 2 0,-1-3 0,4 4 0,-3-4 0,-1 4 0,4-4 0,-8 4 0,8-4 0,-8 7 0,4-6 0,-5 2 0,1 1 0,0-4 0,-1 4 0,1-1 0,-1-2 0,-3 6 0,0-3 0,-1 0 0,-2 3 0,2-3 0,-3 3 0,0 0 0,0 0 0,0 0 0,0 0 0,0 0 0,0 0 0,0 1 0,0-1 0,0 1 0,0-1 0,0 0 0,-3-3 0,-1 3 0,-4-6 0,0 6 0,-3-7 0,2 4 0,-7-1 0,8-2 0,-8 3 0,3-4 0,-3 0 0,3 0 0,-3 0 0,7 0 0,-2 0 0,3 0 0,0 0 0,1 0 0,-1 0 0,1 0 0,-1 0 0,4 0 0,1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08.6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24575,'11'0'0,"3"0"0,4 0 0,-1 0 0,5 0 0,-1 0 0,-3 0 0,3 0 0,-4 0 0,-4 0 0,2 0 0,-2 0 0,0 0 0,-2 0 0,-3 0 0,-1 0 0,-3 0 0,-1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09.18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24575,'11'0'0,"8"0"0,0 0 0,3 0 0,0 0 0,-1 0 0,-3 0 0,3 0 0,-4 0 0,0 0 0,-1 0 0,-3 0 0,-2 0 0,-7 0 0,-1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10.7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147 106 24575,'0'-11'0,"0"-1"0,4-1 0,0-3 0,8 7 0,-3-7 0,7 11 0,-7-6 0,6 10 0,-2-6 0,-1 6 0,4-3 0,-3 4 0,-1 0 0,4 0 0,-8 0 0,4 0 0,-5 0 0,1 8 0,0 1 0,-4 12 0,0 2 0,-4 4 0,0 0 0,0 6 0,0-4 0,-4 4 0,-5-6 0,-2 6 0,-6-4 0,6 4 0,-6-6 0,7 0 0,-8 1 0,8-6 0,-7 4 0,4-8 0,0-1 0,-3-1 0,7-8 0,-6 8 0,6-7 0,-3 2 0,1-3 0,-2 0 0,0-3 0,-3-2 0,4-3 0,-1 0 0,-3 0 0,8 0 0,-4 0 0,4 0 0,4-7 0,1 2 0,-1-11 0,3 7 0,-3-6 0,4 2 0,0 0 0,0 2 0,0-1 0,0 0 0,4-1 0,0 2 0,3 4 0,5-1 0,0 3 0,1-2 0,3 3 0,-4-1 0,5 1 0,0 4 0,-1 0 0,-3 0 0,2 0 0,-2 0 0,0 0 0,2 0 0,-2 0 0,-1 0 0,4 0 0,-7 4 0,2 0 0,1 4 0,-4-1 0,4 5 0,-4-3 0,0 2 0,-1-3 0,1-1 0,-1 1 0,-3 0 0,3-1 0,-6-3 0,2-1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1.3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0 256 24575,'0'11'0,"0"3"0,4 3 0,18 20 0,1 5 0,16 13 0,-1 1 0,-4-2 0,12 11 0,3 8 0,-15-17 0,11 12 0,-18-25 0,7 7 0,4-1 0,-11-8 0,-7-11 0,-3-3 0,-4-14 0,-1-1 0,0-5 0,-8-9 0,-1-14 0,-3-25 0,0-23 0,0-15 0,0-15 0,0 19-397,-3 17 0,-1-2 397,-3-28 0,3 38 0,0-1 0,-2-33 0,6 22 0,0-1 0,-5 9 0,4 7 0,-3 18 0,4 2 794,0 14-794,0 2 0,-3 6 0,2 2 0,-2 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11.9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39 1 24575,'0'2'0,"0"4"0,0 14 0,0 2 0,0 17 0,0-3 0,0 10 0,0-6 0,0 13 0,0-11 0,0 11 0,0-7 0,0-4 0,0 10 0,0-16 0,0 15 0,0-21 0,0 15 0,0-21 0,0 7 0,0-13 0,0 8 0,0-12 0,0 7 0,0-9 0,0 1 0,0-2 0,0-3 0,0-1 0,0 1 0,0-1 0,-3-2 0,-1-2 0,-4-3 0,-3 0 0,6 0 0,-3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13.34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189 15 24575,'4'-3'0,"-1"-1"0,-6 0 0,-1 1 0,-8 3 0,-1 0 0,1 0 0,0 0 0,0 0 0,4 0 0,-4 0 0,4 3 0,-3 5 0,2 5 0,-7 3 0,7 1 0,-3 0 0,3-1 0,1 1 0,-1 0 0,1-1 0,3-3 0,1-2 0,4-3 0,0-1 0,0 1 0,0-1 0,0 1 0,4-4 0,0 2 0,3-5 0,1 2 0,-1 1 0,1-4 0,3 4 0,-2-1 0,7-2 0,-8 6 0,8-6 0,-8 2 0,8-3 0,-7 3 0,2 1 0,-3 0 0,-1 3 0,1-6 0,-1 6 0,-3-3 0,3 3 0,-6 1 0,2-1 0,-3 1 0,0-1 0,0 1 0,0-1 0,0 1 0,0-1 0,0 1 0,-3-1 0,-6 1 0,1 0 0,-8 0 0,7 0 0,-6 0 0,6-1 0,-7 2 0,4-5 0,0 3 0,1-6 0,3 2 0,1-3 0,-1 0 0,1 0 0,0 0 0,-1 0 0,4 0 0,1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14.6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24575,'11'0'0,"1"0"0,0 0 0,-1 0 0,1 7 0,0-1 0,1 10 0,3-3 0,-3 3 0,0 1 0,2-4 0,-5 3 0,2-3 0,0-1 0,-3 0 0,3 0 0,-5-4 0,1 4 0,0-4 0,-1-1 0,1 1 0,-1-1 0,0 0 0,1-2 0,-4 1 0,2-5 0,-6 5 0,0 1 0,-4 5 0,-8 4 0,-1 5 0,-1 1 0,-3 6 0,3-1 0,-4-4 0,4 3 0,-2-8 0,6 3 0,-2-4 0,4-5 0,3 4 0,-1-8 0,5 4 0,-2-5 0,3 1 0,-4-4 0,0 0 0,-7-4 0,2 0 0,1 0 0,5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29.59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24575,'11'0'0,"1"4"0,1 4 0,3 2 0,-3 5 0,3-5 0,-3 1 0,-2-3 0,-3-1 0,-1 1 0,1-1 0,-1-2 0,-2-2 0,-2-3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25.00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256 1 24575,'-2'0'0,"-4"0"0,-9 3 0,2 6 0,-9 9 0,11 0 0,-10 5 0,7-2 0,-4 2 0,4-1 0,-2 0 0,6-6 0,-5 1 0,5 0 0,-2-1 0,8-3 0,-8-1 0,11-1 0,-14-2 0,13 3 0,-6-5 0,5-3 0,2 3 0,-2-3 0,3 3 0,-4-3 0,3 2 0,-2-2 0,6 3 0,1 1 0,4-1 0,-1 1 0,5 3 0,0 2 0,5 3 0,4 2 0,-3-1 0,4 0 0,0 5 0,-4-3 0,5 3 0,-6-1 0,0-3 0,0 3 0,-4-4 0,-1 4 0,-4-7 0,1 7 0,-1-9 0,0 1 0,-4-2 0,0-3 0,-4-1 0,0 1 0,0-1 0,0 1 0,0-1 0,0 1 0,0-1 0,0-3 0,0-1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26.6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201 8 24575,'-3'-4'0,"-5"1"0,0 3 0,-7 0 0,2 0 0,1 0 0,-4 0 0,3 0 0,-3 3 0,3 5 0,1 1 0,0 3 0,3-4 0,-3 4 0,8-4 0,-3 4 0,6-5 0,-6 1 0,6-1 0,-2 1 0,0-1 0,2 1 0,-3-1 0,4 1 0,0-1 0,0 1 0,0-1 0,-3 1 0,2 3 0,-2-2 0,3 3 0,0-5 0,0 1 0,0-1 0,0 1 0,0-1 0,0 1 0,6-4 0,3-1 0,7-3 0,0 0 0,1 0 0,0 0 0,-1 0 0,1 0 0,-5 0 0,4 0 0,-8 0 0,8 0 0,-7 0 0,2 0 0,-3 0 0,-1 0 0,0 0 0,-2 3 0,-2 1 0,-3 3 0,0 1 0,0-1 0,0 1 0,0-1 0,0 1 0,0-1 0,-4 1 0,-4 0 0,-1-1 0,-6 2 0,6-2 0,-7 1 0,8 0 0,-4 0 0,4-1 0,1-3 0,-1 0 0,1-1 0,-1-2 0,0 2 0,1-3 0,-1 4 0,1-3 0,-1 2 0,1-3 0,-1 0 0,1 0 0,0 0 0,0 0 0,3 0 0,1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28.0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68 24575,'0'-11'0,"0"1"0,0-1 0,0 3 0,0-3 0,0 3 0,0 1 0,0 6 0,0 6 0,0 12 0,0 5 0,0 11 0,0 1 0,0 1 0,0 3 0,0-4 0,0 6 0,0-1 0,0-5 0,0 5 0,0-11 0,0 11 0,0-11 0,0 5 0,0-5 0,0-1 0,0-4 0,0-2 0,0-4 0,0-1 0,0 1 0,4 0 0,-3-5 0,3 0 0,-1-1 0,-2-2 0,3 2 0,-4-3 0,0-1 0,0 1 0,0-1 0,3-2 0,-2 1 0,3-2 0,-4 0 0,0-1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30.6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24575,'20'0'0,"6"0"0,3 0 0,9 0 0,-9 0 0,4 0 0,-11 0 0,0 0 0,-1 0 0,-7 0 0,2 0 0,-12 0 0,-1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31.4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22 24575,'8'0'0,"0"0"0,36-5 0,-11 3 0,20-3 0,-14 5 0,1-4 0,6 3 0,-5-4 0,5 5 0,-12 0 0,-1 0 0,-14 0 0,6 0 0,-12 0 0,4 0 0,-6 0 0,-4 0 0,1 0 0,-4 0 0,-1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32.11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16 1 24575,'-8'6'0,"1"3"0,7 11 0,0-2 0,0 8 0,0 2 0,0 0 0,0 5 0,0 0 0,0-9 0,0 8 0,0-4 0,0-4 0,0 8 0,0-15 0,0 10 0,0-10 0,0 5 0,0-10 0,0 0 0,3-5 0,-2 1 0,2-1 0,-3 1 0,0-1 0,0-3 0,0-1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3.9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0 166 24575,'0'16'0,"0"-3"0,0 9 0,0-10 0,0 9 0,8-3 0,-2 5 0,10-2 0,-3-4 0,9-4 0,-4-1 0,3-3 0,-9-1 0,4-4 0,-4-1 0,1-3 0,3 0 0,-8 0 0,4 0 0,-5-3 0,1-5 0,1-10 0,-1 0 0,1-8 0,0 3 0,-4-4 0,3-1 0,-7 6 0,3-5 0,-4 10 0,0-5 0,0 9 0,0 2 0,0 3 0,-3 4 0,-6-3 0,1 6 0,-4-3 0,4 4 0,1 0 0,-5 0 0,4 0 0,-8 0 0,7 7 0,-8 8 0,7 13 0,-3 0 0,3 11 0,-4 13 0,7-8 0,-2 13 0,9-22 0,0-2 0,0-6 0,0-5 0,0 0 0,0-10 0,0 0 0,3-5 0,2 1 0,6 0 0,2 0 0,3-4 0,6 0 0,0-4 0,6 0 0,-1 0 0,12-10 0,-2-6 0,12-23 0,-16 6 0,10-22 0,-16 17 0,12-16 0,-7 5 0,0-5 0,0-12 0,-6 20 0,-7-5 0,-6 28 0,-8 6 0,-1 5 0,-7 14 0,-6 8 0,-1 17 0,-8 7 0,7 6 0,-3 0 0,3 6 0,6-5 0,-4-1 0,8-2 0,-3-9 0,4 4 0,0-11 0,0 0 0,0-6 0,3-3 0,5-1 0,1-5 0,6 2 0,-6-5 0,7 0 0,-8-4 0,4 0 0,-1 0 0,2 0 0,0-8 0,9-12 0,-11-5 0,13-14 0,-8-2 0,0-6 0,4-1 0,-9 2 0,3 11 0,-5 2 0,0 11 0,-1 4 0,0 7 0,-4 3 0,0 13 0,-4 2 0,0 16 0,0 0 0,0 10 0,0-5 0,0 11 0,0-11 0,0 0 0,0-6 0,0-6 0,0 1 0,0-4 0,3-2 0,1-3 0,4-1 0,-1-3 0,1 0 0,-1-4 0,5 0 0,0 0 0,5 0 0,-1-8 0,2-6 0,-1-9 0,2-4 0,-5-6 0,4-1 0,-3-1 0,0 2 0,-2 0 0,-4 9 0,0-3 0,-1 11 0,-3 3 0,2 5 0,-6 10 0,2 12 0,-3 13 0,0 7 0,0 6 0,0-1 0,0 7 0,0-10 0,0 9 0,0-16 0,0-1 0,0-7 0,0-4 0,0-5 0,3 0 0,-2-5 0,3-9 0,-4-8 0,4-12 0,-3-11 0,7-1 0,-2-6 0,4 0 0,-1 6 0,1-5 0,-1 15 0,0-3 0,-1 10 0,0 1 0,4 3 0,1 0 0,9 5 0,0 3 0,1-3 0,3 7 0,-3-3 0,-1 4 0,0 0 0,-6 0 0,1 0 0,-5 0 0,0 0 0,-5 0 0,1 0 0,-4 0 0,0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32.94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24575,'11'0'0,"-3"0"0,17 0 0,-3 0 0,0 0 0,6 0 0,5 0 0,-5 0 0,5 0 0,0 0 0,-5 0 0,5 0 0,0 0 0,-9 0 0,3 0 0,-10 0 0,-1 0 0,-3 0 0,-1 0 0,-5 0 0,1 0 0,-1 0 0,1 0 0,-1 0 0,-3 3 0,2-3 0,-5 7 0,6-6 0,-7 5 0,7-5 0,-3 5 0,0-2 0,2 0 0,-5-1 0,2-3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2:4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24575,'6'-3'0,"5"11"0,-4-3 0,7 13 0,-3-10 0,1 10 0,6-5 0,-9 5 0,9 1 0,-6-6 0,3 8 0,-3-4 0,2-1 0,-2 6 0,0-10 0,-1 7 0,-1-8 0,-2 2 0,6-1 0,-7-1 0,4 2 0,-5-5 0,1 5 0,0-5 0,0 2 0,-1-4 0,1 1 0,0-1 0,-1 1 0,1-1 0,-1 1 0,1-1 0,-4 1 0,3-4 0,-5 3 0,5-5 0,-6 5 0,6-6 0,-5 6 0,1-3 0,1 3 0,-2 1 0,2-1 0,-1-3 0,-1 3 0,5-5 0,-5 5 0,4-3 0,-1 3 0,-1 1 0,3-4 0,-5 3 0,5-5 0,-6 5 0,3-3 0,0 1 0,-2 1 0,2-1 0,-3 2 0,0 0 0,0 0 0,0 1 0,0-1 0,-3 1 0,2-1 0,-8 4 0,3 5 0,-4 1 0,-2 7 0,0-4 0,-1 10 0,-2-4 0,2 8 0,-4-3 0,0 4 0,0 1 0,0-5 0,0 3 0,0-3 0,0 0 0,0 3 0,1-8 0,0 0 0,4-3 0,-2-9 0,5 4 0,-1-5 0,6-2 0,-2 0 0,5-3 0,-5-1 0,5 1 0,-1-1 0,2 1 0,0-4 0,0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2:51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24575,'0'10'0,"0"2"0,0-1 0,0 3 0,0 1 0,0-4 0,0 6 0,0-8 0,-3 8 0,2-9 0,-3 2 0,-2 0 0,4-3 0,-4 3 0,6-3 0,0 0 0,0-1 0,0 4 0,0-2 0,-6 2 0,5-4 0,-5 1 0,6-1 0,0 1 0,-3-1 0,2 4 0,-5-2 0,5 2 0,-5-4 0,6 1 0,-3 0 0,0-4 0,2 3 0,-2-3 0,0 1 0,2 1 0,-4-4 0,4 4 0,-2-4 0,3 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19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24575,'0'58'0,"0"-1"0,0 33 0,0-6 0,0-37 0,0 15 0,0-20 0,0 21 0,0-22 0,0 4 0,0-17 0,7-1 0,-6-8 0,12-4 0,-5-8 0,6-1 0,0-5 0,-4 2 0,3-3 0,-5 0 0,1 0 0,-2 0 0,-1-3 0,1-12 0,0-2 0,1-20 0,0 7 0,1-14 0,0 5 0,-4-1 0,2 2 0,-6 4 0,3 6 0,-4 4 0,0 6 0,0 8 0,0 0 0,0 4 0,0-1 0,0 1 0,0-3 0,0 1 0,0-5 0,0 3 0,0-1 0,0-2 0,0 2 0,0-3 0,0-4 0,0 3 0,0-3 0,0 4 0,0 1 0,0 2 0,0 1 0,0 4 0,3 2 0,0 1 0,3 3 0,0 0 0,4 0 0,-3 0 0,6 0 0,-2 0 0,3 0 0,0 0 0,3 0 0,-2 0 0,7 0 0,-3-6 0,8 0 0,-3-8 0,3 1 0,1-2 0,-8 3 0,6-3 0,-14 7 0,5-3 0,-10 8 0,3-3 0,-7 5 0,0-2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22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4 721 24575,'9'0'0,"2"0"0,-1 0 0,3 0 0,-2-6 0,0-2 0,-1-10 0,-3-1 0,1 0 0,0-8 0,-1 7 0,-3-7 0,0 8 0,-4-3 0,0 7 0,0-3 0,0 7 0,0 1 0,-3 7 0,-1 0 0,-5 3 0,1 0 0,-1 0 0,2 0 0,1 0 0,0 3 0,-1 8 0,0 4 0,-1 13 0,-1 0 0,1 6 0,3 4 0,-2-3 0,2 3 0,1 1 0,0-9 0,4 7 0,0-13 0,0-1 0,0-1 0,0-10 0,3 2 0,8-8 0,0-2 0,7-1 0,0-3 0,-3 0 0,7 0 0,-8-3 0,5-8 0,-5 0 0,-3-11 0,3 3 0,-2-4 0,9-6 0,-5 4 0,11-19 0,-11 17 0,11-21 0,-5 17 0,4-9 0,-4 10 0,-1 1 0,-7 10 0,-2 1 0,-3 7 0,1 1 0,0 6 0,1 1 0,-2 3 0,-3 0 0,1 10 0,0-1 0,0 13 0,0-7 0,-2 3 0,1-4 0,-6 0 0,3-4 0,-3 0 0,0-4 0,-5-8 0,-2 1 0,-6-11 0,-1 4 0,0-5 0,3 5 0,-2 1 0,6 2 0,-3 4 0,4-2 0,0 3 0,-1 0 0,1 0 0,-4 0 0,3 3 0,-4 8 0,1 4 0,1 13 0,1-4 0,5 8 0,3-4 0,0 1 0,0 3 0,0-12 0,16 8 0,-2-12 0,19 1 0,-9-2 0,3-7 0,-4 3 0,-4-6 0,3-2 0,-7-3 0,3 0 0,-4 0 0,-4 0 0,3 0 0,-5-10 0,6-3 0,-2-10 0,0-4 0,-1 3 0,6-40 0,-7 23 0,8-36 0,-9 36 0,0-15 0,0 9 0,1-11 0,-1 0 0,1 6 0,-1 1 0,0 6 0,-4 5 0,-1 6 0,-4 2 0,0 12 0,0-2 0,0 11 0,0 1 0,-3 15 0,-2 14 0,-6 14 0,-4 17 0,-4 9 0,-2 7 0,10-6 0,-8 10 0,17-17 0,-7 18 0,9-11 0,0-1 0,0-8 0,0-11 0,0-2 0,7-9 0,1-2 0,12-3 0,-5-8 0,4 2 0,-5-10 0,0 2 0,-3-4 0,2-2 0,-3-1 0,1-3 0,2 0 0,-3-6 0,2-11 0,2-8 0,-1-8 0,0-6 0,-1 5 0,-3-5 0,-1 6 0,0 4 0,0 1 0,-4 9 0,0 5 0,-4 4 0,0 4 0,0 5 0,-4 9 0,-4 11 0,-1 5 0,1 8 0,1-8 0,6 9 0,-2-9 0,3 3 0,0-4 0,0 0 0,0-4 0,10-1 0,-1-7 0,13 0 0,-3-4 0,8 1 0,-3-3 0,0-2 0,-2-3 0,-3 0 0,0 0 0,-4-10 0,-1-3 0,-3-10 0,2-4 0,-2-2 0,-6-4 0,-2-1 0,-3 1 0,0 0 0,0-1 0,0 6 0,-10-10 0,1 16 0,-9-3 0,4 15 0,0 3 0,0 3 0,0 1 0,-4 3 0,-1 0 0,-4 7 0,4 5 0,0 7 0,3 9 0,0 1 0,3-1 0,1 0 0,8-9 0,1-1 0,3-8 0,0 0 0,6-7 0,15 0 0,10-3 0,13-12 0,3-8 0,-12-3 0,9-8 0,-13 9 0,9-5 0,-10 5 0,4 1 0,-14 9 0,12 4 0,-18 5 0,9 3 0,-16 0 0,6 0 0,-6 6 0,4 10 0,-3 9 0,0 8 0,-3 0 0,-2-4 0,-3-1 0,0-6 0,0-3 0,0-4 0,0-5 0,0-4 0,0 0 0,0 0 0,0-5 0,0-5 0,0-6 0,0-8 0,0-1 0,0-4 0,0 4 0,0-8 0,0 11 0,0-10 0,4 7 0,0-4 0,6 4 0,1 1 0,3 4 0,0 0 0,0 3 0,0 1 0,0 3 0,4 3 0,-3 1 0,3 3 0,-4 0 0,0 0 0,0 0 0,-4 6 0,0-2 0,-3 9 0,-1-6 0,1 3 0,-1-4 0,-2 1 0,-1-4 0,-3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23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24575,'1'-4'0,"5"1"0,24 3 0,6-4 0,14-1 0,2-5 0,6 1 0,6-1 0,-10 4 0,9 2 0,-11 4 0,-5 0 0,3 0 0,-20 0 0,3 0 0,-14 0 0,-5 0 0,-4 0 0,-4 0 0,-3 0 0,0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24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24575,'3'-2'0,"0"7"0,-3 9 0,0 16 0,0 10 0,0 10 0,0-9 0,0 35 0,0-40 0,0 17 0,0-1 0,0-13 0,0 45 0,0-37 0,0 5 0,0-1 0,0-6 0,0-10 0,0-2 0,0-10 0,3-7 0,-3-3 0,3-7 0,-3 1 0,0-1 0,3 0 0,-2 1 0,2-1 0,-1 0 0,-1 0 0,1 0 0,1 3 0,-2-2 0,5 6 0,-5-2 0,5-1 0,-5 0 0,1-4 0,-2 1 0,0-1 0,0-3 0,0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2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24575,'2'0'0,"7"0"0,13 0 0,18 0 0,7 0 0,10 0 0,8 0 0,-12 0 0,10-4 0,-11 3 0,1-3 0,-8 4 0,-11-4 0,-6 3 0,-10-2 0,0 3 0,-7 0 0,-1 0 0,-4 0 0,-3-3 0,-6-1 0,1 1 0,-4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2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24575,'8'3'0,"-3"8"0,-5 23 0,0 12 0,0 12 0,0 8 0,0 14 0,0-19 0,0 10 0,0-13 0,0 2 0,0-7 0,0-3 0,0-20 0,0-1 0,0-11 0,0-8 0,3 0 0,1-4 0,-1 0 0,2-2 0,-4-1 0,2-3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27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0 24575,'-12'0'0,"-5"0"0,2 0 0,-3 3 0,0 5 0,3 3 0,-8 8 0,7 1 0,-4 3 0,5 0 0,3-4 0,5 3 0,0-3 0,6 4 0,-2-5 0,3 0 0,0-4 0,0-3 0,0-2 0,2-2 0,9 0 0,5 0 0,7-3 0,0-1 0,-1-3 0,1 0 0,-4 0 0,-1 0 0,-4 0 0,0 0 0,0 0 0,0 0 0,-4 0 0,0-3 0,-1-4 0,-1-3 0,2-4 0,0 0 0,-2-4 0,2 3 0,-3-3 0,0 4 0,0 3 0,0-2 0,-3 6 0,-1-3 0,-1 6 0,-4 4 0,-2 4 0,-6 5 0,-1 6 0,1-3 0,2 5 0,2-10 0,-1 3 0,4-4 0,0 0 0,3 1 0,0-1 0,0 0 0,0 0 0,3-3 0,4 0 0,3-3 0,1 0 0,2 0 0,-3 0 0,4 0 0,0 0 0,0 0 0,-3 0 0,2 0 0,-6 0 0,6 0 0,-3 0 0,1 0 0,-1-3 0,-4-1 0,4-2 0,-3-4 0,3 2 0,-3-5 0,-4 3 0,3-4 0,-5 3 0,2-2 0,-3-2 0,0 4 0,0-7 0,0 8 0,0-4 0,0 0 0,0 3 0,0-2 0,-3 6 0,3-3 0,-6 4 0,2 2 0,-2-2 0,0 6 0,2-6 0,-2 5 0,3-2 0,-3 3 0,0 0 0,2 0 0,2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5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110 738 24575,'-3'-3'0,"-1"0"0,-7 3 0,3 0 0,-7 0 0,6 7 0,-3 2 0,7 13 0,-8 5 0,7 2 0,-4 9 0,2-3 0,7-1 0,-4-1 0,5-6 0,0 0 0,0-4 0,0-6 0,0-5 0,0-5 0,0 1 0,0-1 0,3-3 0,2 0 0,2-4 0,0 0 0,1 0 0,-1-4 0,1-4 0,0-5 0,1-8 0,0-2 0,0-4 0,0-1 0,0 1 0,0-1 0,0 6 0,-4 0 0,2 6 0,-6-1 0,3 4 0,-4 2 0,0 3 0,0 1 0,0-1 0,0 1 0,0-1 0,0 1 0,0-1 0,0 0 0,0 1 0,0-1 0,0 10 0,0 4 0,0 9 0,0 2 0,0 5 0,3-5 0,2 9 0,4-8 0,-1 4 0,0-10 0,0 0 0,0-5 0,-1 1 0,5-4 0,-4-1 0,8-3 0,-4 0 0,5 0 0,0 0 0,-1 0 0,6-4 0,-4-1 0,3-7 0,-4 3 0,-1-7 0,6 2 0,-4-8 0,5-1 0,1-16 0,-3-3 0,11-19 0,-7-9 0,2 6 0,-3-11 0,-7 4 0,5 0 0,-9 1 0,3 9 0,-5 7 0,-1 6 0,-4 8 0,-1 11 0,-5 12 0,0 5 0,-7 8 0,2 1 0,-14 11 0,4 11 0,-8 12 0,-3 10 0,5-1 0,-10 8 0,13-1 0,-7 7 0,13 0 0,-3-1 0,9-5 0,-4 4 0,9-11 0,-4 5 0,5-6 0,0-1 0,0-4 0,4 3 0,6-9 0,9 5 0,0-12 0,4 6 0,-1-10 0,-4 4 0,4-9 0,-6-1 0,1-3 0,-4-1 0,2 0 0,-6-4 0,2 0 0,-3-4 0,-1 0 0,1 0 0,-1 0 0,1 0 0,-1 0 0,1 0 0,-1 0 0,-3-7 0,-1-7 0,-3 5 0,0-3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28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24575,'4'3'0,"15"15"0,4-7 0,16 19 0,-19-18 0,10 13 0,3-4 0,-7 0 0,12 5 0,-14-10 0,11 10 0,-11-9 0,10 8 0,-10-9 0,-3-3 0,-4 0 0,-6-8 0,-1 5 0,3-3 0,-5-1 0,1-2 0,-3 1 0,0-4 0,0 2 0,-5-1 0,-5 2 0,-11 6 0,-8 2 0,-2 8 0,-4 1 0,0 1 0,3 2 0,-2-7 0,3 7 0,2-4 0,-6 1 0,3 3 0,-3-3 0,4 4 0,1-4 0,4-2 0,2-5 0,4-3 0,3 2 0,2-6 0,2 3 0,3-4 0,-1-2 0,4-4 0,-5-11 0,5 6 0,-3-5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29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24575,'-3'11'0,"0"-3"0,3 6 0,0-3 0,0 3 0,0 0 0,0 0 0,0-4 0,0 3 0,0-6 0,0 3 0,0-4 0,0 1 0,0-1 0,0 0 0,0 0 0,0 1 0,0-1 0,0 0 0,0 0 0,0 0 0,-3-3 0,3 2 0,-3-1 0,0 2 0,2 0 0,-1 0 0,-1-3 0,0 0 0,-3-3 0,3 0 0,0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09:30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1 295 24575,'0'-10'0,"6"3"0,11-16 0,0 5 0,17-12 0,-17 10 0,13-9 0,-11 12 0,7-12 0,-7 9 0,4 3 0,-7-1 0,-2 11 0,0-4 0,-7 5 0,2 2 0,1-5 0,-3 8 0,3-6 0,-4 4 0,0 3 0,-2-6 0,-2 6 0,-2-3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4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1 24575,'-10'0'0,"-2"3"0,-9 6 0,-1 1 0,-7 12 0,1-6 0,-6 4 0,9 1 0,-7-9 0,14 8 0,-4-10 0,13 1 0,2-3 0,7-1 0,9-3 0,5-1 0,11-3 0,1 0 0,2 0 0,-6 4 0,5 1 0,-10 7 0,5 1 0,-9 4 0,-1 4 0,-3 2 0,0 0 0,-4 3 0,-2-4 0,-3 6 0,0-6 0,0 5 0,0-10 0,-7 5 0,2-10 0,-10 0 0,6-5 0,-6 1 0,3-3 0,-5-2 0,1-3 0,0 0 0,-1 0 0,1 0 0,-1 0 0,5 0 0,-4 0 0,8 0 0,-1-3 0,3 2 0,5-5 0,1 5 0,8-2 0,4 3 0,9 0 0,1 0 0,5 4 0,-5 4 0,4 6 0,-3-1 0,4 0 0,-5-4 0,0 0 0,-1-5 0,-3 0 0,3-4 0,-8-3 0,5-22 0,-8-8 0,5-15 0,-4-11 0,0 10 0,0-18 0,-1 18 0,1-10 0,-1 23 0,-5-3 0,3 17 0,-7 0 0,3 10 0,-1 3 0,-2 12 0,2 11 0,-3 7 0,0 12 0,0 1 0,0 6 0,4 0 0,-3-7 0,8 6 0,-4-11 0,5 5 0,-1-10 0,-1-6 0,0-2 0,0-6 0,-1-1 0,5-4 0,-4-4 0,4 0 0,0 0 0,-4 0 0,4-8 0,-4-6 0,1-9 0,0-4 0,0 0 0,1-6 0,-1 4 0,0-9 0,1 9 0,-1-4 0,-4 6 0,-1 4 0,0 2 0,-3 8 0,2 1 0,0 5 0,1 3 0,3 7 0,1 11 0,1 13 0,0 7 0,2 12 0,-1-4 0,0 4 0,0-7 0,-1-5 0,1-5 0,-5-8 0,2-8 0,-7-2 0,4-3 0,-4-1 0,0-9 0,4-14 0,-3-12 0,8-12 0,-4 0 0,5 1 0,0-1 0,-1 6 0,1 1 0,-1 6 0,0 4 0,-1 6 0,0 5 0,-1 8 0,5 0 0,-4 4 0,4 0 0,-1 0 0,-2 0 0,2 0 0,-3 0 0,4 13 0,-2 2 0,3 18 0,-3 1 0,0 5 0,-1 1 0,1-6 0,-1-1 0,-4-6 0,-1-4 0,-4-2 0,4-8 0,-3-2 0,2-3 0,-3-4 0,0-1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5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24575,'-8'0'0,"1"0"0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6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9 24575,'4'3'0,"-1"10"0,-7 1 0,-7 30 0,5-22 0,-9 28 0,14-15 0,-8 6 0,8 5 0,-3-12 0,4 5 0,0-11 0,0 5 0,0-6 0,0 0 0,0-4 0,0-2 0,0-4 0,0-5 0,0 4 0,0-8 0,0 3 0,7-3 0,-2-4 0,11 0 0,-8-4 0,8 0 0,-3 0 0,3 0 0,1 0 0,0-7 0,0-7 0,0-4 0,0-8 0,-3 3 0,3-4 0,-7-6 0,4-1 0,-4-6 0,-5-6 0,-1 5 0,-4-11 0,0 10 0,0-10 0,0 17 0,0-4 0,0 17 0,-3 5 0,-5 5 0,-5 7 0,0 1 0,-2 4 0,2 0 0,-4 0 0,1 4 0,-1 5 0,-1 8 0,1 6 0,-2 4 0,5-4 0,-3 3 0,8-8 0,0 3 0,1-4 0,7-1 0,-2-3 0,3-2 0,0-3 0,0-1 0,0 1 0,0-1 0,3 1 0,5-4 0,5-1 0,3-3 0,1 4 0,-1-3 0,1 2 0,-1-3 0,-3 0 0,3 0 0,-4 0 0,1 0 0,-2 0 0,-3 0 0,-1 0 0,1 0 0,-1 0 0,-2 0 0,-2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6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24575,'6'0'0,"6"0"0,25-10 0,-7 4 0,9-13 0,0 8 0,-4-3 0,5 9 0,-1 0 0,-10 5 0,-1 0 0,-2 0 0,-12 0 0,-1 0 0,-10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62 24575,'0'-11'0,"0"-3"0,0 2 0,3 3 0,6-2 0,-1 10 0,8-3 0,-8 4 0,4 0 0,0 0 0,-4 0 0,3 0 0,-7 4 0,0 8 0,-4 2 0,0 12 0,0-3 0,0 10 0,0-5 0,0 11 0,0-5 0,0 6 0,0-1 0,-5 7 0,-5-5 0,-12 7 0,2-14 0,-11 8 0,11-13 0,-4 0 0,2-7 0,4-5 0,-3-3 0,4-2 0,0-8 0,4 0 0,-2-4 0,6 0 0,-3-7 0,4-3 0,3-11 0,-2 3 0,6-8 0,-3 3 0,4-5 0,0 1 0,0-6 0,0 9 0,0-8 0,4 14 0,0-3 0,4 8 0,4 1 0,-3 5 0,6 2 0,-2 2 0,4 3 0,-1 0 0,13 0 0,-9 0 0,13 0 0,-10 0 0,4 8 0,-4 1 0,4 14 0,-4-4 0,7 10 0,-2-5 0,1 1 0,1 4 0,-7-10 0,4 0 0,-13-3 0,6-7 0,-11 3 0,3-8 0,-8 0 0,-1-4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8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24575,'24'0'0,"-9"0"0,10 0 0,-6 0 0,8 0 0,-4 0 0,-2 0 0,-4 0 0,-8 0 0,-2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18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24575,'6'4'0,"10"-1"0,6-3 0,8 0 0,-8 0 0,0 0 0,-6 0 0,-3 0 0,-5 0 0,-4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7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1 770 24575,'4'6'0,"-1"-1"0,-3 5 0,0 2 0,0 1 0,0-1 0,0 0 0,0-5 0,0 1 0,0-10 0,0-14 0,0-19 0,0-20 0,0-15 0,0-9 0,0 7 0,0 4 0,0 7 0,0 5 0,0 2 0,0 22 0,0 6 0,0 13 0,0-3 0,3 7 0,1 2 0,3 11 0,6 9 0,0 5 0,6 15 0,-1-4 0,2 9 0,5 3 0,-3 6 0,4 7 0,0 0 0,-3-1 0,8-4 0,-8 4 0,8-9 0,-10-3 0,4-1 0,-7-16 0,-3 8 0,0-14 0,-1-1 0,-2-5 0,0-4 0,-5-1 0,1 1 0,-4-21 0,-1-19 0,-3-32 0,0-23 0,0 13 0,0-17 0,0 20 0,0-16 0,0 9 0,0 1 0,0 21 0,0 3 0,0 19 0,0 6 0,0 6 0,0 10 0,0 0 0,0 5 0,0-4 0,0 6 0,0-2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0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1 854 24575,'4'-6'0,"0"24"0,-4 9 0,0 38 0,0 1 0,5 19-765,1-34 0,2 2 765,4 1 0,3 1 0,2 7 0,2 2 0,5 0 0,0-2 0,-3-3 0,1-1 0,4 0 0,1-1 0,-4-4 0,0-2 0,-1-2 0,2-1-167,1 0 1,0 1 166,-2-1 0,0-1 0,3-3 0,-1-2-35,13 31 35,10 6 0,-25-34 0,17 20 0,-20-31 1114,5 0-1114,-12-15 745,-1-3-745,-4-12 39,-1-1-39,-3-6 0,-1-22 0,-3-15 0,0-30 0,0-17 0,1 31 0,-2-4-881,-6-26 1,-1-1 880,3 18 0,0-2-839,-5 0 0,-2-6 0,1 4 839,2-8 0,1 2 0,-5-19 0,2-2 0,5 5 0,3 6-421,-1 25 0,1 1 421,-1-12 0,1 2 0,2-21 0,-3 32 0,1 1 0,3-29 0,0 12 1444,0 17-1444,0 13 2611,0 2-2611,0 12 1065,0 1-1065,0 10 0,0 1 0,0 10 0,0-4 0,0 7 0,0-2 0,0 3 0,0-3 0,0 2 0,12 1 0,22 4 0,45 4 0,5 0-947,-19-2 0,4-2 947,-5-3 0,3-2 0,15-2 0,5-2 0,10-3 0,3-1-1285,-3 4 1,2 1 1284,-23 3 0,2 1 0,0 0 0,-2 1 0,0 1 0,0 2 0,2 0 0,1 0 0,-1 2 0,2-2 0,-1 2 0,-1 0 0,-6 1 0,-2 1 0,-1 1 0,31-1 0,-2 0 0,1 0 0,-3 0-890,-13-1 1,-1 2 889,8 1 0,0 2 0,-13 1 0,-3-1-394,2 0 0,-2 0 394,-9 0 0,-4-1 1257,31-3-1257,-1 0 0,-19 0 0,7 0 0,-8 0 2358,-11-5-2358,-12 0 2132,-2-10-2132,-12 4 1126,-1-3-1126,-11 5 157,0 1-157,-6 3 0,-3 1 0,-2 1 0,-3 2 0,-1-2 0,-2-1 0,-2 4 0,-3-4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1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24575,'0'0'0,"0"8"0,0 35 0,0 4 0,0 20 0,0 6 0,0 8 0,0 14 0,0 2 0,0-45 0,0 0 0,0 46 0,5-9 0,-4-2 0,5-8 0,-1 0 0,-4-15 0,8-12 0,-8-12 0,4-15 0,-5 1 0,0-18 0,0 4 0,0-8 0,0-1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24575,'20'0'0,"7"0"0,1 0 0,10 0 0,-4 0 0,12 0 0,-15 0 0,7 0 0,-15 0 0,-1 0 0,0 0 0,-10 0 0,0 0 0,-8 0 0,-1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2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8 24575,'1'-7'0,"-6"10"0,-14 15 0,-7 13 0,-13 25 0,4 2 0,-1 13 0,0 14-678,5-4 678,4 14 0,4-8 0,16 8 0,1-27-161,6 21 161,0-31 0,0 17 0,0-18 0,0 2 0,15-12 672,-3 1-672,24-1 167,-5-16-167,11 5 0,5-9 0,2 5 0,-2-5 0,-1-2 0,-6-10 0,0 4 0,-6-8 0,-2 2 0,-9-4 0,-2 0 0,-8-1 0,-2-4 0,-3 0 0,-4-4 0,0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3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1 577 24575,'0'7'0,"0"-6"0,0-17 0,0-9 0,0-28 0,0 10 0,0-16 0,0 11 0,0-5 0,0 11 0,0 2 0,0 18 0,0 4 0,0 7 0,3 9 0,2 12 0,12 9 0,5 16 0,2-5 0,7 11 0,-5-5 0,0-1 0,3 1 0,-10-13 0,4-1 0,-11-9 0,0-2 0,-5-3 0,1-1 0,-1-2 0,1-2 0,-4-9 0,-1-3 0,-3-17 0,-4 2 0,-1-15 0,-1 5 0,-2-6 0,6 6 0,-2-5 0,4 5 0,0 0 0,0 1 0,0 10 0,0 1 0,0 6 0,0-1 0,0 0 0,0 4 0,0 2 0,0 3 0,0 4 0,0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3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24575,'11'0'0,"1"0"0,0 0 0,4 0 0,-3 0 0,3 0 0,1 0 0,-5 0 0,0 0 0,-5 0 0,1 0 0,-4 0 0,-1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4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24575,'0'20'0,"0"-4"0,0 10 0,0 2 0,0 1 0,0 9 0,0-9 0,0 9 0,0-3 0,0-1 0,0-2 0,0-4 0,0-1 0,0 0 0,0 1 0,0-10 0,0 2 0,0-11 0,0 2 0,0-3 0,0-4 0,0-1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5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1228 0 24575,'0'7'0,"0"0"0,-8 1 0,-11 0 0,-11 1 0,1-3 0,-14-2 0,6-4 0,-11 0 0,2 0 0,0 0 0,-16 0 0,5 0 0,-11 0 0,21 0 0,-29 0 0,35 0 0,-48 0 0,50 0 0,-28 0 0,19 0 0,1 0 0,6 0 0,3 0 0,14 0 0,-3 0 0,10 0 0,1 0 0,3 0 0,-3 0 0,8 0 0,-4 3 0,5-2 0,-1 6 0,1-3 0,-1 0 0,0-1 0,4 1 0,-3-3 0,3 2 0,0 0 0,-3-2 0,6 2 0,-2-3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6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1 376 24575,'0'17'0,"0"2"0,0-11 0,0 4 0,0-5 0,0 1 0,0-17 0,0-3 0,0-15 0,0-12 0,0-3 0,0-6 0,0 8 0,0 2 0,0 14 0,0-8 0,0 18 0,0-2 0,0 5 0,3 6 0,5-1 0,4 6 0,5 0 0,-1 7 0,1 2 0,5 14 0,-4-5 0,11 10 0,-11-10 0,10 10 0,-10-10 0,11 11 0,-11-11 0,4 4 0,-5-5 0,-1 0 0,1-1 0,-4 1 0,3 4 0,-3-7 0,1 7 0,-2-12 0,-4 2 0,-1-3 0,1-1 0,-4-6 0,-1-16 0,-3-10 0,-5-21 0,-1-1 0,-4-1 0,-1 2 0,1 6 0,0 0 0,1 10 0,4-1 0,-3 13 0,7 0 0,-3 3 0,4 6 0,0-2 0,0 3 0,0 1 0,0 3 0,0 1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7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24575,'6'8'0,"1"1"0,13 8 0,-3 4 0,1 7 0,7 13 0,2 6 0,1 14 0,-6 1 0,-11-5 0,-5 2 0,-1 11 0,-3-3 0,4 18 0,-6-8 0,0-13 0,0 4 0,-10-14 0,2 7 0,-13 1 0,4 1 0,0-15 0,-3 3 0,13-20 0,-6 8 0,8-12 0,-5 0 0,2-8 0,-1 1 0,2-11 0,2 2 0,-2-3 0,6-1 0,-6 1 0,7-1 0,-7-3 0,6 3 0,-6-6 0,3 2 0,0 0 0,-2-2 0,5 2 0,-2-3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41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233 580 24575,'-3'-5'0,"-6"2"0,-5 3 0,-4 0 0,-1 0 0,1 0 0,-6 0 0,9 0 0,-8 0 0,14 3 0,-8 6 0,6 16 0,-7-3 0,11 12 0,-5-9 0,10 12 0,-6-11 0,7 15 0,-3-15 0,4 11 0,0-12 0,0-2 0,0-9 0,3-2 0,12-3 0,0-4 0,14 0 0,-4-5 0,-1 0 0,5 0 0,-9-9 0,4-6 0,-4-10 0,7-13 0,-10 6 0,10-19 0,-8-12 0,5 0 0,-3-28 0,-3 20 0,-6 1 0,0-3 0,0 11 0,-5-7 0,-1 9 0,-6 16 0,0 7 0,0 12 0,0 2 0,0 9 0,0 1 0,0 11 0,0 13 0,0 22 0,-5 6 0,4 12 0,-4 7 0,5-4 0,0 19 0,0-4 0,0 0 0,0-2 0,0-8 0,9-13 0,3 3 0,12-22 0,-2 3 0,6-14 0,-8-3 0,9-8 0,-4-1 0,0-4 0,3 0 0,-3 0 0,0-8 0,-1-7 0,-3-16 0,6-9 0,-9 2 0,8 0 0,-15 8 0,3-1 0,-4 11 0,-1-3 0,-4 14 0,-1-4 0,-4 19 0,0 6 0,0 15 0,0 3 0,0 7 0,0-6 0,0 5 0,0-5 0,0-7 0,4 0 0,1-10 0,3-1 0,0-5 0,1 0 0,-1-3 0,5-2 0,-4-3 0,13-8 0,-5-14 0,8-5 0,-4-16 0,-5 11 0,3 1 0,-8 8 0,2 4 0,-4 5 0,-1 5 0,-3 2 0,2 6 0,-3-3 0,4 4 0,1 8 0,-1 8 0,3 15 0,-1 0 0,0 5 0,0-5 0,0-1 0,0-6 0,-1 0 0,4-6 0,-3-4 0,3-1 0,-5-8 0,1-2 0,-1-3 0,0 0 0,1-19 0,1 1 0,1-31 0,0 9 0,-1-5 0,-4 3 0,-1 10 0,-1 1 0,-3 8 0,7 4 0,-7 5 0,7 1 0,-3 5 0,3-1 0,5 1 0,0-1 0,11 4 0,1-4 0,5 8 0,0-8 0,0 8 0,-5-4 0,-1 5 0,-6 0 0,-4 0 0,-1 0 0,-5 0 0,0-4 0,-3 0 0,-2-9 0,-3 7 0,0-2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9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32 660 24575,'-7'-1'0,"11"3"0,-2 1 0,9 5 0,6-8 0,-3 4 0,7-4 0,-4 0 0,-1 0 0,-3 0 0,2 0 0,-2 0 0,0 0 0,-2-8 0,-3 3 0,0-11 0,-3 4 0,-2-5 0,-3 4 0,0 2 0,0-1 0,-3 3 0,-1 1 0,-8 5 0,4 3 0,-4 0 0,0 0 0,0 0 0,-5 0 0,0 4 0,4 4 0,-3 10 0,1 10 0,-3 1 0,-1 3 0,4-4 0,2-1 0,8 0 0,1 1 0,4-6 0,0 0 0,0-6 0,0 1 0,0-4 0,0-2 0,7-3 0,7 0 0,9 1 0,4 0 0,1-4 0,-1 0 0,0-5 0,6 0 0,-4 0 0,4 0 0,0 0 0,-5-9 0,5-1 0,-4-13 0,0-8 0,2-6 0,-5 1 0,-1-4 0,-5 0 0,-4-2 0,5-25 0,-9 16 0,6-32 0,-12 0 0,0 2 0,-6 0 0,0 20 0,0 14 0,0 6 0,0 13 0,0 11 0,0 5 0,0 4 0,-4 4 0,1 1 0,-1 10 0,-4 13 0,7 9 0,-4 11 0,1 6 0,2 2 0,-2 5 0,4 8 0,0-6 0,0 13 0,0-13 0,0 13 0,0-13 0,0 6 0,4-7 0,2 0 0,5-7 0,-1-1 0,-1-12 0,6 5 0,-5-15 0,3 3 0,-5-11 0,0-3 0,4-2 0,-3-3 0,2 0 0,-3-4 0,3-1 0,2-3 0,3-7 0,2-7 0,4-10 0,-1-9 0,3-3 0,1-10 0,-4 4 0,10-10 0,-9 11 0,3-5 0,-5 0 0,-4 5 0,3 0 0,-9 8 0,3 6 0,-4 4 0,0 1 0,-5 10 0,0 0 0,-7 8 0,-1 0 0,-8 4 0,0 0 0,-5 0 0,0 8 0,0 1 0,4 8 0,1-1 0,4 1 0,3 0 0,-3 4 0,7-7 0,-3 6 0,4-7 0,0-1 0,0 0 0,0-5 0,3 1 0,2-1 0,6-3 0,2 0 0,8-4 0,-3 0 0,3 0 0,1 0 0,-5 0 0,10 0 0,-10 0 0,5 0 0,-5 3 0,-1-2 0,1 7 0,-5-7 0,0 6 0,-5-3 0,1 0 0,-4 3 0,-1-3 0,-3 7 0,0-2 0,0 11 0,-3-6 0,-12 13 0,1-9 0,-14 6 0,0-6 0,0 0 0,-5-3 0,5-2 0,1-8 0,4-1 0,1-4 0,6 0 0,3 0 0,1 0 0,5 0 0,-1 0 0,4 0 0,0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3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24575,'0'16'0,"0"2"0,0 15 0,0-4 0,0 9 0,0-4 0,0 0 0,0-1 0,0-10 0,0 3 0,0-12 0,0 11 0,0-19 0,0 6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9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24575,'7'0'0,"10"0"0,5 0 0,15 0 0,-13 0 0,14 0 0,-4 0 0,0 0 0,-6 0 0,-14 0 0,-7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29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24575,'-7'0'0,"6"0"0,6 0 0,12 0 0,11 0 0,7 0 0,-1 0 0,4 0 0,-4 0 0,6 0 0,0 0 0,-18 0 0,-5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30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24575,'3'4'0,"15"-1"0,14-3 0,21 0 0,9 0 0,23 0 0,4 0-860,-36 0 0,0 0 860,0 0 0,0 0 0,-2 0 0,1 0 0,5 0 0,1 0 66,-6 0 1,0 0-67,39 0 0,-9 0 0,-19 0 0,-1 0 0,-7 0 0,-15 0 0,-16 0 321,-4 0 0,-15 0 0,3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3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1 462 24575,'3'11'0,"-2"2"0,17 15 0,-10-4 0,28 24 0,-23-22 0,17 19 0,-16-21 0,6 15 0,3-10 0,-3 5 0,3-11 0,-9-1 0,2-9 0,-8-2 0,8-3 0,-8-3 0,4-2 0,-5-3 0,0-3 0,-3-16 0,0-12 0,-4-32 0,0 0 0,0-7 0,0-4 0,0 9 0,0-12 0,0 8 0,0 7 0,-5 7 0,4 10 0,-7 11 0,7 5 0,-3 8 0,4 4 0,0 5 0,0-4 0,0 8 0,0-4 0,0 5 0,0-1 0,3 4 0,5 1 0,4 3 0,9 0 0,2 0 0,4 0 0,1 0 0,4 0 0,3 0 0,10 0 0,-4 0 0,11 0 0,-4 0 0,5 5 0,1-4 0,-1 4 0,1-5 0,-7 0 0,5 0 0,-11 0 0,-1 0 0,-1 0 0,-15 0 0,3 0 0,-11 0 0,-3 0 0,-2 0 0,-3 0 0,-1 0 0,-2 0 0,-2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33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1 524 24575,'5'12'0,"-2"-1"0,-3-3 0,0-1 0,0 0 0,0 5 0,0-4 0,0 8 0,0-8 0,0 8 0,0-3 0,0-1 0,0 4 0,0-8 0,0 8 0,0-7 0,0 2 0,0-13 0,0-4 0,0-20 0,0-3 0,0-31 0,0 21 0,0-25 0,0 28 0,0-10 0,0 12 0,-4 6 0,4 7 0,-4 4 0,4 4 0,3 5 0,5 8 0,4 9 0,6 9 0,-2-1 0,2 9 0,4-7 0,2 8 0,0-3 0,3 0 0,-4-2 0,4-4 0,1 0 0,-1-4 0,0 4 0,0-8 0,-4 3 0,3-4 0,-12-5 0,6 4 0,-11-7 0,2 3 0,-3-4 0,-1 0 0,1 0 0,-4-3 0,-1-10 0,-3-11 0,-9-16 0,2-14 0,-14-8 0,13 0 0,-7 1 0,8 1 0,-3 11 0,4-4 0,-3 24 0,9-3 0,-4 18 0,4-2 0,0 8 0,0 4 0,0 1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34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24575,'-4'15'0,"-3"-6"0,6 0 0,-10 0 0,9-1 0,-9 13 0,10-8 0,-11 13 0,10-8 0,-11 17 0,12-10 0,-3 17 0,4-7 0,0 4 0,0 1 0,0 6 0,0-4 0,0-2 0,0-2 0,0-10 0,0 11 0,0-15 0,0 7 0,0-13 0,3 3 0,6-4 0,4-4 0,0 2 0,7-9 0,-6 5 0,8-6 0,-1-1 0,-3 0 0,3-4 0,-5 0 0,1 0 0,-1-4 0,-2-9 0,2-6 0,-5-14 0,2-1 0,2-6 0,-4 0 0,3-6 0,-8 5 0,-2-5 0,-4 6 0,0 1 0,0-1 0,0 6 0,0-5 0,0 10 0,0 1 0,-8 2 0,3 8 0,-12 0 0,4 2 0,-4 7 0,1-3 0,-1 7 0,-4 2 0,3 3 0,-4 0 0,6 0 0,-5 0 0,3 0 0,-7 4 0,7 4 0,-4 10 0,0 1 0,3 7 0,1-3 0,0 5 0,8-1 0,-3-4 0,8 3 0,-2-9 0,6 10 0,-3-10 0,4 5 0,0-10 0,0 4 0,0-7 0,3 2 0,10-3 0,6-3 0,13 3 0,-3-7 0,10 3 0,-5-4 0,6 0 0,-1 0 0,-4 0 0,-3 0 0,-9 0 0,3 0 0,-8 0 0,-1 0 0,-1 0 0,-4 0 0,-2 0 0,-3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3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24575,'7'0'0,"5"0"0,5 0 0,5 0 0,6 0 0,-1 0 0,0 0 0,6 0 0,-9 0 0,3 0 0,-15 0 0,4 0 0,-8 0 0,1 0 0,-6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35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24575,'19'0'0,"14"0"0,9 0 0,0 0 0,24 0 0,-32 0 0,25 0 0,-25 0 0,6 0 0,-10 0 0,-4 0 0,-13 0 0,-5 0 0,-4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37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57 24575,'8'-11'0,"1"-4"0,8 6 0,-1 0 0,5 2 0,-3 6 0,3-3 0,0 4 0,2 0 0,-1 0 0,0 0 0,-6 0 0,1 0 0,0 0 0,-4 12 0,-1-2 0,-3 11 0,-1 1 0,-3 6 0,-1 0 0,-4 10 0,0 3 0,0 0 0,0 11 0,0-10 0,-10 10 0,-1-11 0,-10 11 0,0-11 0,-4 6 0,4-12 0,-3-1 0,2-11 0,7-2 0,-6-3 0,12-6 0,-3 0 0,1-4 0,2-1 0,-3-2 0,5-2 0,-5-3 0,4 0 0,-4 0 0,5 0 0,-1 0 0,0-6 0,4-4 0,1-6 0,3-5 0,0 3 0,0-8 0,0 8 0,0-8 0,0 8 0,4-8 0,1 8 0,3-4 0,4 6 0,-3 3 0,3-3 0,0 7 0,0-3 0,1 8 0,2 0 0,-6 4 0,7 0 0,-4 0 0,1 0 0,2 0 0,-2 0 0,3 4 0,-2 9 0,2 6 0,-6 8 0,7 0 0,-2 1 0,-1-1 0,3 0 0,-3 1 0,0-6 0,2 0 0,-7-10 0,3 0 0,-5-5 0,1-3 0,-4 0 0,-1-4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20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311 49 24575,'0'-4'0,"13"0"0,19 4 0,2-4 0,10-2 0,-2-4 0,12 4 0,-6-3 0,-2 8 0,-17-4 0,3 5 0,-14 0 0,-1 0 0,-5 0 0,-5 0 0,-6 0 0,-9 0 0,-10 0 0,-9 0 0,0 0 0,-6 5 0,-1 0 0,-6 9 0,0 2 0,-6 0 0,5 2 0,-5-6 0,11 2 0,-3-4 0,9-1 0,-4 0 0,10-4 0,-3-1 0,8-4 0,-8 0 0,8 4 0,-4-3 0,6 3 0,-1-4 0,4 0 0,-3 0 0,8 0 0,-4 0 0,4 0 0,1 0 0,-1 0 0,4 3 0,1-3 0,3 3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3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5 24575,'-7'-4'0,"-4"8"0,2 5 0,-7 8 0,3-4 0,-1 7 0,3-10 0,-2 11 0,5-13 0,0 3 0,4-3 0,7-4 0,6-1 0,8-3 0,5 0 0,1 0 0,3 0 0,-4 0 0,5 0 0,-4 0 0,3 0 0,-8 0 0,0 7 0,-6 7 0,-3 14 0,0 1 0,-3 9 0,-2-9 0,-4 9 0,0-4 0,0 0 0,-4-1 0,-5-10 0,0-2 0,-12-8 0,7-1 0,-12-3 0,3-4 0,-4-1 0,4-4 0,-3-4 0,8-4 0,-3-2 0,8-6 0,1 7 0,7-3 0,-2 5 0,10 3 0,-3 4 0,7 4 0,5 4 0,-3 3 0,7-1 0,-3 1 0,3-2 0,1-1 0,4-3 0,-3-2 0,3-3 0,-4 0 0,4-4 0,-2-9 0,7-2 0,-6-17 0,2 7 0,-3-8 0,-1 6 0,1-1 0,-5 1 0,-1 4 0,-5 2 0,1-1 0,-1 8 0,-3-2 0,-2 8 0,-3 1 0,0-1 0,0 1 0,0 5 0,0 7 0,0 8 0,0 8 0,0 1 0,0 6 0,0-1 0,0 1 0,0-6 0,0-1 0,0-4 0,4 0 0,0-5 0,4 0 0,-1-5 0,1 1 0,-1-4 0,1-1 0,-1-3 0,1 0 0,-1 0 0,1-3 0,0-10 0,1-11 0,5-11 0,-4 1 0,9-4 0,-8 4 0,2 0 0,-3 1 0,2 10 0,-3 6 0,3 5 0,-5 4 0,1 4 0,-1 1 0,0 3 0,0 0 0,-3 3 0,4 10 0,-3 5 0,4 10 0,-4 4 0,3-3 0,-7 9 0,6-14 0,-6 8 0,7-14 0,-7-1 0,2-5 0,-3-5 0,0 1 0,0-1 0,3-2 0,-2-5 0,6-13 0,-6-6 0,4-8 0,-1-6 0,1 4 0,5-4 0,-5 6 0,2 4 0,-2 2 0,-1 4 0,3 5 0,-2 0 0,2 5 0,0 2 0,0 2 0,0 3 0,1 4 0,0 9 0,-4 5 0,4 9 0,-2 6 0,3 1 0,-3 6 0,2-6 0,-7-1 0,7-6 0,-3-4 0,0-6 0,-1-5 0,-4-5 0,0 1 0,0-4 0,0-1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24575,'-7'0'0,"3"3"0,1-2 0,3 2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0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24575,'-6'0'0,"8"0"0,10 0 0,5 0 0,-1 0 0,1 0 0,-1 0 0,1 0 0,0 0 0,-5 0 0,4 0 0,-8 0 0,4 0 0,-8 0 0,-1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1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24575,'0'16'0,"0"-3"0,0 13 0,0-3 0,0 9 0,0 3 0,0-6 0,0 3 0,0-10 0,0 1 0,0-2 0,0-4 0,0-5 0,0-1 0,0-3 0,0-1 0,0 0 0,-3-3 0,-1-1 0,-8-3 0,7 0 0,-3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 24575,'-13'17'0,"1"7"0,-18 17 0,3 6 0,-6 13 0,7-16 0,-9 35 0,18-37 0,-1 6 0,1 0 0,8-6 0,-20 47 0,21-44 0,-4 24 0,7-8 0,5-6 0,0-1 0,0 13 0,0-23 0,0 17 0,0-16 0,0 3 0,0 0 0,0-3 0,0 1 0,9-5 0,2 5 0,8-12 0,0-1 0,5-4 0,-5-2 0,4 1 0,-1-4 0,-3-3 0,2-4 0,-4-4 0,-1-1 0,-3-4 0,2 0 0,-6 0 0,2 0 0,1 0 0,-4-4 0,4 3 0,-4-6 0,-1 2 0,-3-3 0,-1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3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24575,'0'18'0,"0"11"0,0 0 0,0 11 0,0 5 0,0-3 0,0 4 0,0 0 0,0-10 0,0 3 0,0-12 0,0-9 0,0 3 0,0-13 0,0 4 0,0-8 0,0-1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0 24575,'-4'20'0,"-17"14"0,3 8 0,-32 17 0,6 5 0,-11-3 0,-6 11-667,6-5 667,-6 7 0,14-25 165,2 5-165,15-22 0,-5 1 0,12 0 0,0-17 0,15-3 502,4-7-502,1-1 0,3-11 0,0 8 0,0-12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4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1 464 24575,'0'7'0,"0"4"0,0-3 0,0 8 0,0-4 0,0 5 0,0 4 0,0 2 0,0-1 0,4 0 0,-3-1 0,10 2 0,-5 4 0,7-9 0,-4 7 0,-2-15 0,6 10 0,-8-11 0,10 6 0,-10-6 0,10 6 0,-10-6 0,10 3 0,-10-5 0,7 1 0,-5 0 0,1-1 0,-1 1 0,1-4 0,-1-1 0,1-3 0,-1 0 0,1-6 0,-5-8 0,6-20 0,-8-1 0,3-18 0,-4 6 0,0-7 0,0 1 0,0-8 0,0 6 0,0-6 0,0 8 0,0 0 0,0-1 0,0 7 0,0 7 0,0 7 0,0 5 0,0 6 0,0 4 0,0 3 0,0 6 0,3 1 0,2 5 0,2 3 0,4 0 0,7 0 0,4 0 0,5 0 0,6 0 0,-4 0 0,9 0 0,-4 0 0,6 0 0,-1 0 0,1 0 0,0 0 0,-6 0 0,-2 0 0,-5 0 0,-4 0 0,-6 0 0,-5 0 0,-5 0 0,1 0 0,-1 0 0,-2-8 0,-2 3 0,-3-3 0,0 4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6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1 592 24575,'0'-5'0,"0"-3"0,0-27 0,0 7 0,0-11 0,0 10 0,0-4 0,0 1 0,0 3 0,0-4 0,0 11 0,0 0 0,0 6 0,0-1 0,0 4 0,0 2 0,0 3 0,0 1 0,3 3 0,1 1 0,3 3 0,0 0 0,1 0 0,-1 0 0,5 3 0,0 6 0,5 3 0,0 10 0,1 0 0,4 2 0,-3 2 0,3-7 0,-4 7 0,3-8 0,-2 0 0,2-2 0,-4-3 0,-1 4 0,1-4 0,-4 3 0,3-7 0,-3 3 0,3-4 0,-3 0 0,-1 0 0,-5-4 0,1 3 0,-1-6 0,0 2 0,-2-9 0,-2-3 0,-3-11 0,0-3 0,0-5 0,0-5 0,0-7 0,0-1 0,0-12 0,0 12 0,0-11 0,0 16 0,0-4 0,0 13 0,0 5 0,0 0 0,0 10 0,0 0 0,0 5 0,0 2 0,0 2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7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24575,'2'0'0,"4"0"0,6 0 0,8 0 0,-6 0 0,3 0 0,3 0 0,-6 0 0,12 0 0,-8 0 0,4 0 0,-6 0 0,1 0 0,-1 0 0,1 0 0,-5 0 0,0 0 0,-5 0 0,1 0 0,-1 0 0,-3 0 0,-1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24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483 8 24575,'6'-4'0,"-8"0"0,-20 4 0,2 0 0,-17 9 0,18 1 0,-14 14 0,8 5 0,0 2 0,-6 10 0,15-17 0,-13 16 0,17-15 0,-8 15 0,15-12 0,-8 11 0,11-11 0,-15 5 0,15-5 0,-7-1 0,9 0 0,0 6 0,0-4 0,0 9 0,0-4 0,0 12 0,0-5 0,5 5 0,6 0 0,4-5 0,6 5 0,-2-12 0,0 5 0,7-3 0,-5-1 0,4-5 0,-11-4 0,-2-9 0,-4 5 0,1-6 0,-5 1 0,0 4 0,-4 2 0,0 4 0,-13 2 0,-3-1 0,-14 2 0,-1 5 0,1-3 0,-7 4 0,7-11 0,0-1 0,4-6 0,8-1 0,-4-3 0,9-3 0,-2-3 0,6 0 0,-3 0 0,5-1 0,-1 1 0,1-1 0,0-3 0,6-1 0,5-3 0,9 0 0,3 0 0,6 0 0,-4 0 0,3 0 0,0 4 0,-3 1 0,8 0 0,-8 2 0,8-2 0,-4 4 0,1 0 0,3 4 0,-8 0 0,3 4 0,-8 0 0,4 4 0,-7 7 0,3 7 0,-3 4 0,0 1 0,-4 6 0,-2-5 0,-4 12 0,0-6 0,0 7 0,0-6 0,0 4 0,0-11 0,0 5 0,0 0 0,-5 2 0,0-1 0,-6 6 0,0-6 0,0 7 0,1-6 0,-1 4 0,1-5 0,-1 1 0,5 4 0,-3-11 0,4 12 0,-1-12 0,-3 5 0,7 0 0,-6-10 0,7 15 0,-3-15 0,4 4 0,0-1 0,0-5 0,0 6 0,0-1 0,0 1 0,0 12 0,0-9 0,0 3 0,4-7 0,1-11 0,9 11 0,1-11 0,3 0 0,0-2 0,-5-3 0,5 4 0,-5-4 0,1-2 0,1-4 0,-6-4 0,7 2 0,-7-2 0,7 3 0,-3 1 0,3 0 0,-3-1 0,3-3 0,-3 3 0,0-3 0,2 0 0,-2-1 0,4 0 0,-5-3 0,4 3 0,-3-5 0,3 2 0,1-1 0,7 0 0,-6-3 0,6 2 0,-7-6 0,-1 7 0,1-7 0,0 2 0,-1 1 0,1-3 0,-1 6 0,1-6 0,4 3 0,-3-4 0,4 3 0,-6-2 0,1 3 0,0-4 0,-1 0 0,-3 0 0,-2 0 0,-3 0 0,-1 0 0,1 0 0,-1 0 0,1 0 0,-1 0 0,1 0 0,-1 0 0,-3-3 0,-1 2 0,-3-2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48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24575,'2'-4'0,"3"1"0,11 3 0,5 0 0,2 0 0,4 0 0,12 4 0,-8 11 0,8 1 0,-9 13 0,6 8 0,-4-4 0,12 22 0,-17-18 0,6 17 0,-13-7 0,2 7 0,-1-2 0,-5-4 0,-1 3 0,-5-9 0,1 10 0,-1-11 0,-4 11 0,-2-10 0,-4 10 0,0-11 0,0 12 0,0-6 0,0 6 0,-5 0 0,0-6 0,-6 5 0,1-11 0,-5 4 0,4-5 0,-8 0 0,8-1 0,-7-5 0,3 5 0,-4-10 0,0 4 0,1-6 0,0-5 0,1 0 0,0-6 0,0 1 0,1-4 0,-4 2 0,6-6 0,-1 2 0,3-3 0,4-1 0,-4-2 0,1-2 0,2-3 0,-3 0 0,5 4 0,-1-4 0,1 7 0,-1-6 0,4 2 0,1-3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7:50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24575,'3'-4'0,"5"1"0,4 3 0,15 0 0,-3 0 0,9 0 0,-6 0 0,6 0 0,1 0 0,0 0 0,5 0 0,-11 0 0,5 0 0,-5 0 0,-1 0 0,0 0 0,-8 0 0,6 0 0,-11 0 0,7 0 0,0 0 0,-7 0 0,7 0 0,-13 0 0,4 0 0,-1 0 0,-2 0 0,2 0 0,-3 0 0,-1 0 0,4 0 0,-3 0 0,3 0 0,-3 0 0,-1 0 0,-3-4 0,2 4 0,-2-4 0,4 4 0,-5-3 0,4 2 0,-3-2 0,0-1 0,3 4 0,-3-4 0,4 1 0,-1 2 0,1-6 0,-1 6 0,1-2 0,-1 3 0,1 0 0,-1-3 0,1 2 0,-1-3 0,1 4 0,-1 0 0,-3 0 0,-1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11:11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 24575,'0'-9'0,"7"-6"0,-2-4 0,6-4 0,5-5 0,-6 3 0,9-4 0,-6-4 0,-1 12 0,1-11 0,-3 13 0,1 0 0,1 5 0,1 7 0,-6-2 0,3 7 0,-4-4 0,1 6 0,2 0 0,-1 0 0,2 6 0,-1 2 0,-1 2 0,5 3 0,-6-2 0,6 3 0,-5 0 0,5 0 0,-2 0 0,3-1 0,4-1 0,-3-2 0,3-3 0,0 0 0,-7 0 0,10 0 0,-13-3 0,9 0 0,-6-4 0,3 0 0,4 0 0,-3-7 0,3-4 0,-3-8 0,-1 0 0,1 1 0,-4 4 0,-1 0 0,-4 3 0,1-2 0,0 6 0,-4-3 0,3 3 0,-5 4 0,2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11:12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0 304 24575,'0'-6'0,"0"-3"0,0-2 0,0-3 0,0 0 0,4-4 0,3-1 0,1 0 0,3 1 0,0-4 0,-3 5 0,11-10 0,-10 12 0,10-8 0,-11 11 0,5-5 0,-5 10 0,1-3 0,1 3 0,-3 1 0,3 2 0,-4-1 0,0 4 0,0-2 0,0 3 0,1 0 0,-1 0 0,4 0 0,-3 0 0,2 0 0,-2 0 0,-1 0 0,0 0 0,1 0 0,-1 6 0,1 6 0,0 3 0,0 3 0,4 0 0,-3-3 0,6 3 0,-7-5 0,6 1 0,-5-3 0,2 2 0,-4-6 0,4 3 0,-3-4 0,3 1 0,-4-1 0,4 1 0,-3-4 0,6 1 0,-2-4 0,3 0 0,0 0 0,0 0 0,-1-4 0,5-3 0,-2-8 0,7-6 0,-8 2 0,4 0 0,-8 5 0,-1 4 0,-4 0 0,1 3 0,-1 4 0,0-3 0,-2 5 0,-1-1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11:1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94 109 24575,'0'6'0,"0"0"0,0 0 0,0-5 0,0-5 0,7-11 0,5 0 0,4-3 0,6-2 0,-7 8 0,4-6 0,-5 7 0,4 3 0,-3 2 0,3 6 0,-4 0 0,0 0 0,0 0 0,0 0 0,-4 0 0,0 10 0,-2 7 0,-4 17 0,0 1 0,-4 21 0,0-19 0,-4 19 0,-9-16 0,-3 5 0,-6 0 0,0-4 0,4-3 0,-7-7 0,4-2 0,-5-4 0,6-5 0,-3-4 0,4-2 0,0-6 0,-3 3 0,7-7 0,1-1 0,1-3 0,5 0 0,-1 0 0,2 0 0,4-6 0,0-10 0,3-5 0,0-6 0,0-1 0,0 4 0,0 0 0,0 2 0,0 7 0,3 1 0,1 1 0,2 6 0,1-3 0,2 3 0,2 4 0,2-1 0,-2 4 0,2 0 0,-2 0 0,2 0 0,1 4 0,1 6 0,-1 6 0,11 10 0,-8-7 0,7 2 0,-6-10 0,-3 2 0,7-4 0,-7 1 0,7-3 0,-7 0 0,2-3 0,-3 3 0,-3-7 0,-2 3 0,-2-3 0,-1 0 0,-3 0 0,0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11:14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483 1 24575,'-26'50'0,"-1"-6"0,-4 12 0,0 4-2208,-9 6 2208,4 8 0,0 2 0,-6 14 0,13-23 0,0 0 0,-4 8 220,12-24 1,3-3-221,-2 2 427,-5 16-427,14-25 0,0-9 0,10-16 1123,-2-3-1123,0-9 54,0-1 0,-1-3 0,1 0 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11:15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0 493 24575,'0'13'0,"0"2"0,4 18 0,5 2 0,5 10 0,4 0 0,0 0 0,-4-10 0,3 8 0,0-12 0,1 8 0,0-9 0,-3 2 0,-3-15 0,-1 1 0,3-11 0,-8-3 0,4-1 0,-7-18 0,0-21 0,-3-19 0,0-25 0,0-1 0,0-7 0,0 19 0,-10-13 0,3 19 0,-8-10 0,5 9 0,0 17 0,5 3 0,-2 15 0,6 1 0,-2 9 0,3 1 0,0 8 0,0 0 0,0 0 0,0 3 0,0-3 0,6 0 0,6 2 0,7-2 0,8 2 0,7 4 0,1 0 0,8 4 0,-3 0 0,11 0 0,-5 0 0,5 0 0,-12 4 0,5 0 0,-14 5 0,3-1 0,-15-1 0,0 0 0,-7-3 0,-1-1 0,-4-3 0,-3 0 0,0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11:16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24575,'0'14'0,"0"-4"0,0-8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4:11:17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7 711 24575,'-3'2'0,"0"5"0,3 3 0,0 0 0,0-9 0,0-26 0,0-19 0,0-22 0,0 6 0,0-4 0,0 6 0,0-2 0,0 1 0,0 14 0,0 11 0,0 10 0,0 6 0,0 7 0,0 2 0,2 5 0,5 7 0,1 9 0,6 12 0,-1 4 0,8 11 0,-4-9 0,16 27 0,-14-28 0,19 29 0,-11-26 0,6 9 0,2-5 0,-7-1 0,7-3 0,-9-6 0,-1-6 0,-7-6 0,-4-3 0,-4-1 0,0-3 0,-4-1 0,1-3 0,-4-5 0,0-14 0,-12-19 0,-3-25 0,-8-8 0,3-5 0,-2 2 0,8 11 0,-4-5 0,6 7 0,3 6 0,-1 11 0,6 8 0,-3 10 0,1 4 0,2 5 0,-2 4 0,3 4 0,0 2 0,0 1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8:5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1430 24575,'-5'37'0,"1"-6"0,4-10 0,0 1 0,0-8 0,0 2 0,0-5 0,0-12 0,0-17 0,0-25 0,0-35 0,0-12-626,0 30 0,0-2 626,0 3 0,0-2 0,3-16 0,1-1 0,0 6 0,0 3 0,0 10 0,1 1 0,1-3 0,0 3-760,7-23 760,-5 19 0,-1 0 0,6-12 0,-3 22 0,-3 4 0,-4 11 0,11-16 0,-9 19 1203,1 6-1203,1 10 809,-2 2-809,2 11 0,1-2 0,-1 7 0,1 0 0,0 7 0,0 7 0,7 27 0,-4 3 0,5 10 0,-4 21 0,-2-15 0,3 32 0,-1-14 0,-1-8-382,-2-20 1,1 1 381,3 25 0,6 8 0,-7-4 0,-1-14 0,6 12 0,-4-1 0,3-8 0,-4-7 0,-2-8 0,-4-8 0,3-6 763,-8-11-763,3-2 0,-4-10 0,0-5 0,0 0 0,0-5 0,0-2 0,0-2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26.6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8 24575,'-6'-4'0,"1"1"0,-9 3 0,1 0 0,0 0 0,2 0 0,-1 0 0,3 0 0,-6 0 0,6 0 0,-3 0 0,5 3 0,-1 1 0,0 1 0,1 1 0,2-2 0,-1 0 0,5 3 0,-6-6 0,6 6 0,-6-6 0,7 5 0,-4-5 0,4 2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8:54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1087 24575,'15'0'0,"17"0"0,5 0 0,17 0 0,-1 0 0,1 0 0,-7 0 0,5 0 0,-5-5 0,0 4 0,-1-8 0,-6 3 0,-11 0 0,-6 2 0,-12 4 0,-3 0 0,-1-3 0,-3-10 0,0-11 0,-4-2 0,5-24 0,7-6 0,7-22 0,-1 0 0,-5 22 0,0 0 0,1-38 0,0-1 0,-8 5 0,-6 32 0,0-19 0,0 21 0,0 3 0,0 18 0,-7 11 0,2 7 0,-11 9 0,3 3 0,1 2 0,-4 3 0,3 3 0,-1 16 0,-4 13 0,1 22 0,0 8 0,0 15 0,5 2 0,5 7-820,-4 9 820,9 2 0,-1-45 0,0 2 0,3 3 0,0 1 0,0-5 0,0 0 0,0 5 0,0-2 0,0 25 0,0-21 0,0-1 0,6 19-4,0 16 4,5-21 0,5-17 0,1 6 0,0-7 0,3-10 0,-6-11 819,5-5-819,-6-12 5,3-5-5,-8-5 0,8 2 0,-8-5 0,8 0 0,-8-4 0,4 0 0,-1-8 0,-2-6 0,3-4 0,-7-14 0,-2 8 0,-3-21 0,0 9 0,0-16 0,-4 11 0,-7-11 0,-4 11 0,-12-7 0,1 7 0,-6 3 0,7 8 0,-2 7 0,5 6 0,-1 7 0,-3-3 0,8 12 0,0-3 0,3 4 0,6 0 0,1-3 0,9-5 0,17-6 0,2-4 0,20-7 0,-4-6 0,20-15 0,-20 8 0,19-18 0,-21 11 0,6-11 0,-2 1 0,-6-4 0,-4 3 0,0-10 0,-7 10 0,-3-12 0,-2 13 0,-5-5 0,-1 6 0,-4 1 0,-1-1 0,-5 6 0,0 8 0,0 7 0,0 6 0,0 4 0,0 5 0,0 3 0,0 6 0,-3 7 0,2 18 0,-7 13 0,7 17 0,-8 1 0,8 7 0,-4 6 0,5-5 0,0 13 0,0-5 0,0 5 0,0 1 0,0-7 0,0 6 0,0-6 0,0 0 0,0 6 0,5-13 0,0 0 0,6-3 0,-1-16 0,0 8 0,-1-15 0,0-1 0,-1-7 0,1-4 0,-1-5 0,4 0 0,-4-7 0,8-2 0,-8-3 0,8 0 0,1 0 0,2-12 0,8-4 0,-1-19 0,-1 0 0,0-6 0,-5 1 0,0 0 0,-5 1 0,4-19 0,-13 20 0,3-8 0,-9 24 0,0 5 0,0 5 0,0 0 0,-7 8 0,-2 1 0,-7 3 0,0 0 0,-1 7 0,0 7 0,-2 14 0,1 0 0,3 5 0,1 0 0,9-4 0,1 9 0,4-9 0,0 4 0,0-1 0,0-8 0,0 8 0,8-9 0,1-1 0,8 0 0,0-10 0,4 5 0,-3-8 0,3 4 0,1-4 0,-4-5 0,3 0 0,0-4 0,-7 0 0,6 0 0,-7 0 0,4 0 0,-1-7 0,-3-2 0,3-8 0,-7-4 0,3 3 0,-2-9 0,-2 5 0,1-1 0,0-3 0,-4 3 0,-1-4 0,-4 4 0,0-3 0,0 8 0,0-3 0,0 8 0,0 1 0,0 5 0,0-1 0,0 1 0,0-1 0,3 4 0,1-2 0,4 5 0,-1-6 0,5 3 0,0-4 0,10 3 0,0 1 0,6 0 0,-6 3 0,4-3 0,-8 4 0,8 0 0,-12 0 0,6 0 0,-11 0 0,3 0 0,-5 0 0,1 0 0,-4 3 0,-1 5 0,-3 5 0,0 3 0,0 1 0,0 4 0,0 2 0,0-1 0,-4 5 0,3-10 0,-3 9 0,4-8 0,0 4 0,0-6 0,0 1 0,0-5 0,0 0 0,3-5 0,10 2 0,1-1 0,12-3 0,2-2 0,1-3 0,4 0 0,-6 0 0,0 0 0,1 0 0,-6 0 0,0 0 0,-6 0 0,1 0 0,-8 0 0,-1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8:5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24575,'12'0'0,"1"0"0,30 0 0,-1 0 0,19 0 0,1 0 0,7 0 0,-14 0 0,28 0 0,-42 0 0,40 0 0,-44 0 0,22 0 0,-17 0 0,-7 0 0,-8 0 0,-14 0 0,2 0 0,-6-3 0,-1 2 0,-5-2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8:56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24575,'0'-12'0,"0"21"0,0 4 0,4 18 0,15 31 0,-7-26 0,16 38 0,-7-32 0,-3 12 0,7 0 0,-8-1 0,-1 1 0,0-7 0,-6-1 0,0-6 0,-1-11 0,-4 3 0,-1-19 0,-4 8 0,0-13 0,0 4 0,0-5 0,0 1 0,-3-4 0,-1-1 0,-4-3 0,1-3 0,2-16 0,2-6 0,3-15 0,0 1 0,0-22 0,0 21 0,0-25 0,5 23 0,10-8 0,2 4 0,13 9 0,-10 4 0,8 9 0,-10 2 0,3 5 0,-4 4 0,-1 1 0,1 7 0,0 1 0,-5 4 0,4 0 0,-8 0 0,4 0 0,-5 0 0,1 4 0,-4 0 0,-1 3 0,-3-3 0,0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8:5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1 805 24575,'0'-11'0,"8"-7"0,-2-4 0,6-1 0,-3-3 0,-4-2 0,-1-1 0,-4-10 0,0 11 0,0 0 0,0 6 0,0 6 0,0-1 0,0 4 0,0-2 0,0 3 0,0 5 0,0 21 0,0 11 0,0 11 0,0 3 0,0-11 0,0 11 0,0-11 0,0 5 0,0-10 0,0 3 0,4-8 0,0-1 0,4-1 0,4-8 0,-3 4 0,6-4 0,-2-3 0,0-2 0,2-3 0,2 0 0,1 0 0,3 0 0,-4-4 0,0-9 0,-3-6 0,3-8 0,-6-12 0,8-9 0,-6-14 0,3-1 0,-5-5 0,-5 6 0,-1-7 0,-5 6 0,0 3 0,0 7 0,0 11 0,0-3 0,0 21 0,0-3 0,0 10 0,-3 5 0,-1 0 0,0 14 0,1 14 0,3 18 0,0 2 0,0 29 0,0-31 0,0 55 0,0-48 0,4 34 0,3-21 0,3 1 0,1 5 0,0-6 0,4-7 0,-4-6 0,3-3 0,-2-14 0,-2 3 0,6-11 0,-7-3 0,6-1 0,-2-4 0,3-4 0,1 0 0,4-4 0,2 0 0,0 0 0,3-8 0,-3-7 0,1-9 0,-1-4 0,-5 0 0,1-5 0,-4-1 0,-1 0 0,-4-4 0,-1 9 0,-4-4 0,-1 10 0,-4 2 0,0 8 0,0 2 0,-7 7 0,-2 0 0,-8 4 0,-5 0 0,5 0 0,-5 0 0,5 8 0,1 1 0,3 12 0,-4 1 0,7 6 0,1-1 0,1-5 0,7 12 0,-3-14 0,4 8 0,0-11 0,0 0 0,8-5 0,1 4 0,12-6 0,2 2 0,4-3 0,0 0 0,1 0 0,-1 1 0,0-1 0,1 0 0,-6-4 0,4-1 0,-8-4 0,3 0 0,-4 0 0,-4 0 0,2 0 0,-2-12 0,1-4 0,-1-11 0,-4-6 0,1-1 0,0-6 0,-1 1 0,2-7 0,-1 4 0,-5-10 0,0 11 0,-5-5 0,0 0 0,0 9 0,0 3 0,0 16 0,0 6 0,0 5 0,9 3 0,5 0 0,11 4 0,8 0 0,1 0 0,5 0 0,-5 0 0,4 0 0,-9 0 0,9 0 0,-14 0 0,8 0 0,-15 4 0,5 1 0,-10 3 0,0-1 0,-4 1 0,-4-1 0,-1 5 0,-3 1 0,0 3 0,0 1 0,0 4 0,0-3 0,0 8 0,-4-8 0,0 3 0,-5-4 0,1 0 0,3-1 0,1 1 0,1 0 0,2-5 0,-3 0 0,1-5 0,-2-3 0,-2 0 0,12-4 0,6 0 0,8 0 0,7 4 0,-8 0 0,3 1 0,-4-1 0,-5-4 0,0 0 0,0 0 0,-4 0 0,3 0 0,-3 0 0,-1 0 0,1 0 0,-1 0 0,-2 0 0,-2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0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24575,'0'-12'0,"0"1"0,0 4 0,0 0 0,0 0 0,0-1 0,0 1 0,0 0 0,0-1 0,7 4 0,-2 1 0,7 3 0,0 0 0,-4 0 0,8 0 0,-4 0 0,1 0 0,-2 0 0,-3 0 0,0 10 0,-4 0 0,-1 21 0,-3-8 0,0 10 0,0 0 0,0 1 0,0 0 0,0-6 0,0-10 0,-7-6 0,5-5 0,-5 1 0,3-4 0,0 0 0,0-8 0,1-9 0,3-5 0,0-10 0,0-5 0,0 4 0,0-4 0,8 6 0,-2-1 0,11 6 0,-8 4 0,3 2 0,0 7 0,-3 1 0,2 4 0,-3 1 0,3 2 0,-2-2 0,2 3 0,-3 0 0,-1 0 0,1 0 0,-4 12 0,-1 3 0,-3 12 0,0-4 0,0 3 0,0-8 0,4 3 0,-3-4 0,2-4 0,1-2 0,-3-3 0,5-1 0,-2-3 0,4 0 0,-1-4 0,1 0 0,-1 0 0,5 0 0,0 0 0,5 0 0,-4 0 0,2 0 0,-6-4 0,2 3 0,-3-6 0,-1 7 0,1-7 0,-4 6 0,-1-2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00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01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02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7 24575,'-2'-4'0,"-8"1"0,-12 3 0,-5 0 0,0 0 0,-1 0 0,1 0 0,-1 8 0,-4 3 0,7 11 0,-7-2 0,17 6 0,-2-11 0,12 5 0,-6-11 0,9 3 0,-5-4 0,7-1 0,0 1 0,12 4 0,3-3 0,18 5 0,-4-5 0,9 1 0,-9 3 0,4-2 0,-6 6 0,-3 1 0,-3 1 0,-7 2 0,-2 0 0,-7 2 0,-1 4 0,-4 1 0,0-1 0,-9 6 0,-1-4 0,-14 5 0,0-11 0,-4 0 0,0-4 0,-5-5 0,-1 0 0,0-5 0,-5-3 0,10-2 0,-4-4 0,11 0 0,1 0 0,4-8 0,0 3 0,4-7 0,2 7 0,7 2 0,0 3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02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24575,'4'0'0,"16"0"0,22 0 0,27 0 0,3 0 0,0 0 0,3 0 0,-12 0 0,-7 0 0,-9 0 0,-14 0 0,-10 0 0,-6 0 0,-5 0 0,-8 0 0,-1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03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24575,'5'0'0,"-3"0"0,20 0 0,-9 0 0,9 0 0,-10-7 0,4 1 0,-11-6 0,3 5 0,-5-1 0,-2 0 0,2 1 0,-9 3 0,-3 1 0,-2 6 0,-5 5 0,11 5 0,-6-1 0,10 4 0,-2-8 0,3 3 0,0-3 0,0-1 0,0 1 0,3-4 0,5-1 0,9-3 0,-6 0 0,1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2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1 558 24575,'0'-16'0,"0"-14"0,0-12 0,10-19 0,8-2 0,0 13 0,9-15 0,-11 21 0,16-8 0,-9 7 0,3 14 0,-4 6 0,-12 5 0,16 14 0,-13-2 0,8 8 0,-9 0 0,0 3 0,-4 10 0,1 18 0,1 4 0,-4 32 0,-2-22 0,-4 22 0,0-19 0,0 13 0,0-12 0,5 10 0,0-23 0,5 9 0,-1-21 0,0 7 0,4-13 0,5 0 0,4-5 0,1-8 0,9-1 0,-8-4 0,14 0 0,-4-5 0,12-10 0,3-14 0,-9-8 0,7-7 0,-14 2 0,5-1 0,-1 0 0,-11 2 0,-5 5 0,-7-3 0,-5 15 0,0-8 0,-4 10 0,-1-6 0,-4 6 0,0-5 0,0 5 0,0 6 0,0 4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05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 24575,'0'11'0,"0"2"0,0 17 0,0-2 0,0 4 0,0-3 0,0 4 0,0 0 0,0-9 0,0 7 0,0-8 0,0-5 0,0 3 0,0-9 0,0 1 0,0-2 0,0-3 0,0-1 0,-6-3 0,5-3 0,-9-2 0,6-2 0,-3 3 0,-1-4 0,0 3 0,1-6 0,-1 7 0,0-7 0,1 6 0,3-6 0,-3 7 0,3-4 0,-4 4 0,1 0 0,0 0 0,3-3 0,1-1 0,3-3 0,0 0 0,0 0 0,7-1 0,-2 0 0,11 4 0,-3-4 0,3 4 0,1-1 0,0 1 0,-5 4 0,0 0 0,-1 0 0,-2 0 0,2 0 0,-3 0 0,-4 0 0,-1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11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24575,'7'-4'0,"4"0"0,-2 4 0,2 0 0,1 0 0,0 0 0,5 0 0,-1 0 0,6 0 0,-4 4 0,8 1 0,-8 0 0,8 3 0,-8 0 0,8 2 0,-8 2 0,3 1 0,-4-4 0,-1 3 0,1 0 0,0-3 0,-1 7 0,-3-7 0,3 3 0,-8-1 0,4-2 0,-4 3 0,0-1 0,-1-2 0,1 2 0,0 1 0,0-4 0,0 8 0,0-7 0,0 6 0,-1-6 0,1 2 0,-4-3 0,3-1 0,-6 3 0,2 7 0,1 4 0,1 2 0,4 3 0,-1-8 0,1 8 0,0-8 0,0 8 0,-1-3 0,2 4 0,-2-4 0,-3 3 0,3 2 0,-2 1 0,-1 4 0,3 0 0,-6-5 0,6 5 0,-3-5 0,0-1 0,3 0 0,-7 1 0,7-1 0,-3-4 0,4 3 0,-4-8 0,2 3 0,-2 0 0,4-3 0,-1 4 0,0-10 0,1 4 0,-5-8 0,0 4 0,-4 1 0,0 10 0,4 3 0,1 12 0,4-9 0,1 9 0,0-3 0,3-1 0,-2-1 0,2-6 0,-4 1 0,0-1 0,0 0 0,0-4 0,0 3 0,-1-8 0,1 3 0,-1-4 0,1 4 0,0-3 0,-1 4 0,1-6 0,-5 1 0,4 0 0,-4-1 0,4 1 0,-3-1 0,2 1 0,-2 0 0,0-1 0,2 1 0,-3-4 0,5 2 0,-5-6 0,3 2 0,-3 1 0,1-3 0,2 2 0,-3 1 0,0-4 0,4 4 0,-8-5 0,7 1 0,-6-1 0,6 1 0,-3-1 0,3 1 0,1-1 0,-1 1 0,4 7 0,-2-6 0,2 6 0,-7-8 0,3 1 0,-3-1 0,4 1 0,-4-1 0,2 1 0,-1-1 0,2 1 0,1-4 0,-4 3 0,2-3 0,-1 3 0,2 1 0,1-1 0,-4 1 0,2-1 0,-1 1 0,2-1 0,0 1 0,1-1 0,-1 0 0,0 1 0,1-1 0,-1 1 0,-3-1 0,3 1 0,-3-4 0,4 2 0,-1-2 0,0 4 0,1-1 0,-1 0 0,0 1 0,0-1 0,0 0 0,1-3 0,-4 2 0,2-5 0,-1 2 0,2-3 0,1 4 0,-1-3 0,1 2 0,3 1 0,-2-4 0,2 4 0,1-4 0,-4 0 0,4 3 0,-1-2 0,-2 3 0,7-4 0,-8 0 0,4 0 0,-1 3 0,-2-2 0,2 3 0,-3-4 0,-1 3 0,1-2 0,-1 2 0,1-3 0,-1 4 0,1-3 0,-1 2 0,1-3 0,-1 0 0,1 0 0,-1 0 0,1 0 0,-1 0 0,1 0 0,-1 0 0,1 0 0,-1 0 0,1 0 0,-1 0 0,1 0 0,3 0 0,-2 0 0,6 0 0,-2 0 0,0 0 0,2 0 0,-2 0 0,3 0 0,1 0 0,4 0 0,-3 0 0,4-4 0,6-5 0,-8-4 0,13 0 0,-15-3 0,4 2 0,-1-3 0,-3 0 0,3 0 0,0-1 0,-2-4 0,-1-1 0,-1-4 0,-2-1 0,-1 1 0,3 0 0,-7-1 0,3-5 0,0 9 0,-3-7 0,2 8 0,2-4 0,-4 0 0,7-1 0,-3 1 0,0-1 0,3 1 0,-3-1 0,1 1 0,2-1 0,-7 6 0,6 0 0,-7 1 0,11-9 0,-9 5 0,10-8 0,-11 5 0,7-1 0,-2-4 0,-1 6 0,4-6 0,-8 9 0,7-8 0,-7 14 0,3-3 0,-6 8 0,1 1 0,0 1 0,0 2 0,-4-2 0,3 7 0,-7-3 0,4 3 0,-4-4 0,0 4 0,0 1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14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300 103 24575,'8'-3'0,"-1"-1"0,-7-7 0,0 2 0,0-2 0,0-1 0,0 3 0,0-3 0,0 5 0,-7-5 0,-2 7 0,-8-3 0,-5 8 0,4 0 0,-8 0 0,3 0 0,-4 9 0,3 5 0,-9 16 0,12-1 0,-15 13 0,24-13 0,-9 0 0,15-3 0,-3-8 0,5 4 0,4-6 0,0-3 0,0-1 0,0-5 0,0 1 0,7-4 0,7-1 0,9-3 0,4 0 0,6 0 0,-4 0 0,9 0 0,-9 0 0,16 4 0,-19 1 0,3 3 0,-17 4 0,-4 1 0,-3 3 0,-1 6 0,-4 0 0,0 1 0,0 3 0,-8-8 0,-2 8 0,-7-8 0,0 0 0,0-3 0,0-5 0,0 2 0,1-4 0,-1-4 0,0 0 0,1-4 0,-1 0 0,0 0 0,4-7 0,-3-7 0,6-4 0,-3-9 0,8 9 0,-3-3 0,7 8 0,-6 1 0,6 14 0,-2 4 0,3 9 0,0 2 0,4-1 0,4 1 0,5-4 0,3 2 0,1-5 0,0 2 0,4-4 0,-3 1 0,13 0 0,-7-4 0,9-1 0,0-4 0,-4 0 0,9-4 0,-13-9 0,7-3 0,-8-11 0,-1 8 0,0-8 0,-10 4 0,5-4 0,-8-1 0,3 1 0,-4-6 0,0 9 0,0-7 0,0 8 0,-4 0 0,-1 6 0,-4 1 0,0 8 0,0 6 0,0 12 0,-4 17 0,3 2 0,-8 9 0,7-4 0,-2 6 0,4 0 0,0-6 0,0-6 0,0-7 0,0-4 0,0-5 0,3 0 0,2-8 0,6 0 0,-2-4 0,6 0 0,-6 0 0,6-8 0,-5-6 0,2-9 0,-3-4 0,1-6 0,-1 4 0,1-9 0,-1 10 0,0-5 0,0 5 0,0 6 0,0 0 0,-5 10 0,3 0 0,-6 5 0,6 2 0,-3 2 0,3 3 0,0 7 0,-3 6 0,-1 9 0,1 6 0,-3 4 0,7-3 0,-7-1 0,7-6 0,-7-6 0,6 1 0,-2-5 0,-1 0 0,0-5 0,-1 1 0,1-4 0,3-1 0,0-3 0,1-10 0,1-11 0,0-11 0,0-8 0,1 1 0,0-1 0,0 6 0,-1 5 0,-1 8 0,-3 4 0,2 4 0,-6 2 0,6 7 0,-3 0 0,3 4 0,0 0 0,1 0 0,-4 8 0,3 6 0,-2 8 0,0 11 0,3 1 0,-2 0 0,3 5 0,1-11 0,-1 11 0,0-16 0,0 4 0,-4-10 0,2-5 0,-6 0 0,2-5 0,0 1 0,-2-4 0,2-1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1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45 24575,'-4'-3'0,"0"1"0,4 12 0,0-2 0,0 0 0,0-1 0,0 0 0,0-9 0,0-4 0,0-9 0,0 2 0,0-3 0,0 8 0,0-4 0,0 8 0,0 1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16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53 24575,'15'-4'0,"5"-1"0,-2-3 0,4 3 0,-1-7 0,-3 10 0,-1-10 0,4 11 0,-12-2 0,12 3 0,-9 0 0,1 0 0,-2 0 0,-3 0 0,-1 0 0,1 3 0,-4 6 0,-1 8 0,-3 6 0,0 4 0,-4 6 0,-6 1 0,-5 6 0,-5-1 0,-6 2 0,5-1 0,-3-4 0,4-3 0,3-11 0,3 0 0,2-10 0,4 0 0,1-5 0,-1 1 0,0-1 0,1-2 0,-1-2 0,1-3 0,3-3 0,-3-6 0,6-3 0,-3-5 0,4 1 0,0 3 0,0-3 0,0 8 0,0-4 0,0 4 0,0 1 0,3-1 0,2 0 0,2 4 0,1 1 0,-1-1 0,1 4 0,-1-4 0,1 4 0,-1 0 0,4 0 0,-2 0 0,3 0 0,-1 0 0,-2 3 0,6 2 0,-6 7 0,7-3 0,-7 7 0,7-7 0,-7 2 0,2-3 0,1 0 0,-4 0 0,4-1 0,-1 1 0,-2-3 0,2-2 0,-3-3 0,3 0 0,-2 0 0,2 0 0,1 0 0,-4 0 0,11 0 0,-9 0 0,5 0 0,-8 0 0,1 0 0,-1-3 0,1-1 0,-1-4 0,-3 4 0,-1 1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1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1 24575,'-5'0'0,"-2"0"0,-22 0 0,0 0 0,-6 0 0,-3 0 0,9 0 0,1 0 0,6 0 0,10 0 0,0 0 0,4 0 0,4 6 0,1 7 0,3 14 0,0 2 0,0 9 0,0 3 0,0 13 0,0 16 0,0 1 0,0 14 0,0-14 0,0 14 0,0 2 0,-5-13 0,5-19 0,-1-1 0,-9 8 0,9-12 0,1 0 0,-10 15 0,3 12 0,1-15 0,-4-7 0,9-3 0,-8-11 0,4 5 0,-1-11 0,-2-2 0,6-11 0,-6 4 0,7-8 0,-6 0 0,6-3 0,-6-6 0,6 2 0,-2-3 0,3-1 0,9-3 0,6-1 0,15-3 0,-2 0 0,10 0 0,-4 0 0,6 0 0,-7 0 0,6 0 0,-11 0 0,5 0 0,-10 0 0,-2 0 0,-4 0 0,-4 0 0,-2 0 0,-3 0 0,-4-3 0,-1 2 0,-3-2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8 24575,'-10'-4'0,"-2"1"0,0 3 0,-8 0 0,6 3 0,-14 12 0,10-1 0,-10 14 0,9-5 0,-5 6 0,5 3 0,-5 4 0,7 4 0,-8 1 0,19 5 0,-12-4 0,11 4 0,-3-7 0,6 1 0,-1 6 0,4-5 0,-4 5 0,5-6 0,0 6 0,0-5 0,0 5 0,0-7 0,9 1 0,2-1 0,14 3 0,2-1 0,-1-5 0,9 5 0,-8-10 0,7-1 0,-9-2 0,1-9 0,-8 3 0,0-9 0,-3-1 0,-6-5 0,3 1 0,-5 0 0,0-1 0,1 1 0,-4-4 0,-1-1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4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24575,'0'-6'0,"0"7"0,0 22 0,0 1 0,0 14 0,0-9 0,0 9 0,0-3 0,0 4 0,0 1 0,0-6 0,0 5 0,0-11 0,0 5 0,0-10 0,0-2 0,0-8 0,0-2 0,0-3 0,0-1 0,0-6 0,0-10 0,0-10 0,0-8 0,4-1 0,1-5 0,4 5 0,5-10 0,0 9 0,5-3 0,0-1 0,-1 4 0,7-5 0,-7 11 0,6-4 0,-8 9 0,2 0 0,-5 2 0,2 7 0,-6-3 0,7 7 0,-8 2 0,8 3 0,-8 0 0,4 0 0,-5 0 0,1 0 0,-1 0 0,1 0 0,0 0 0,-1 0 0,1 3 0,-4-2 0,-1 2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24575,'4'8'0,"-1"0"0,-3 24 0,0 10 0,0 8 0,0-1 0,0 2 0,0-10 0,0 13 0,0-1 0,0-6 0,0-11 0,0-5 0,0-13 0,0 3 0,0-9 0,0-5 0,0-3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5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24575,'11'0'0,"2"0"0,17 0 0,3-4 0,-4-1 0,9-1 0,-9 2 0,3 4 0,-4 0 0,-1 0 0,-4 0 0,-2 0 0,-9 0 0,4 0 0,-3 0 0,-1 0 0,-1 0 0,-3 0 0,-1 0 0,0 0 0,0 0 0,0 0 0,0 0 0,1 3 0,-1-2 0,1 3 0,-1-4 0,0 3 0,-3-2 0,0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2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24575,'0'21'0,"0"36"0,0-2 0,0 31 0,0-16 0,0 15 0,0 5-736,0-34 1,0 3 735,0-1 0,0 1 0,0 4 0,0 0 0,0-4 0,0-1 0,0 6 0,0-4 9,0 19-9,0-24 0,0-3 0,0 9 0,0 32 0,0-35 0,0 9 0,0-26 0,0 0 1094,0-13-1094,0-11 368,0-5-368,0-5 0,0 1 0,0-4 0,0-1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24575,'4'-1'0,"-1"10"0,-3 5 0,0 17 0,0-7 0,0 14 0,0-9 0,0 10 0,0-11 0,0 0 0,0-6 0,0-5 0,0-5 0,0-1 0,0-7 0,0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24575,'2'0'0,"8"0"0,30 0 0,-8-4 0,32-2 0,-32 0 0,25 1 0,-15 5 0,6 0 0,-2 0 0,-6 0 0,-11 0 0,3 0 0,-19 0 0,8 0 0,-16 0 0,2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8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31 24575,'-4'-3'0,"1"-1"0,6-4 0,1 4 0,8-3 0,-3 6 0,6-3 0,-7 4 0,4 0 0,-5 0 0,1 0 0,-1 0 0,1 0 0,-1 0 0,1 0 0,-5 3 0,1 6 0,-4 8 0,0 1 0,0 8 0,0-9 0,0 10 0,0-5 0,-5 6 0,1-6 0,-9 4 0,-1-3 0,-5 4 0,2-4 0,-1-2 0,2-5 0,-1 1 0,5-5 0,0 0 0,0-4 0,4-1 0,-8 2 0,7-5 0,-6 0 0,6-4 0,-3 0 0,5 0 0,-1 0 0,0-8 0,4 3 0,-4-11 0,7 3 0,-2-3 0,3 3 0,0-3 0,0 4 0,0-5 0,3 0 0,2 4 0,3-2 0,4 2 0,1 0 0,3 1 0,-3 4 0,2-1 0,-2 5 0,-1 0 0,4 4 0,-7 0 0,6 0 0,-6 0 0,6 0 0,-6 0 0,2 0 0,1 4 0,0 0 0,1 9 0,3-1 0,-7 5 0,7 0 0,-7-5 0,2 4 0,-3-8 0,7 8 0,-5-8 0,5 0 0,-8-5 0,5-3 0,-4 0 0,4 0 0,-5 0 0,1 0 0,-1 0 0,1 0 0,-4-12 0,-1 9 0,-3-9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9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24575,'11'0'0,"3"0"0,-1 4 0,3 1 0,2 11 0,-1-5 0,5 10 0,-4-3 0,9 6 0,-11-1 0,6 9 0,-7-2 0,4 4 0,-8 5 0,1-5 0,-6 6 0,4-1 0,-1-4 0,-3 2 0,-2-8 0,-4 3 0,0-4 0,0-1 0,0 6 0,0-4 0,-4 9 0,-6-4 0,-6 11 0,-4-4 0,-1 5 0,-4-5 0,4-6 0,-4-1 0,7-6 0,0-1 0,0-5 0,5-4 0,-3-3 0,7-6 0,-2 2 0,3-3 0,4 0 0,-3-1 0,3-3 0,-3 0 0,0-8 0,-1-9 0,3 7 0,1-6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1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81 125 24575,'0'11'0,"-4"3"0,-1-1 0,-3 8 0,3-3 0,-7 3 0,6 1 0,-2 6 0,0 0 0,7 11 0,-8-5 0,8 0 0,-3 4 0,-1-9 0,4 3 0,-3-9 0,4 3 0,0-8 0,0 3 0,0 1 0,0-4 0,0 3 0,0-4 0,0-1 0,4 1 0,1 0 0,3-5 0,4 0 0,-4-4 0,8 0 0,-8-1 0,8-2 0,-8 2 0,8-7 0,-4 4 0,1-4 0,2 0 0,-6 0 0,7 0 0,-8 0 0,8 0 0,-4 0 0,5-8 0,-4-1 0,2-8 0,-1-4 0,0-2 0,3-4 0,-3-1 0,4-11 0,-4 9 0,-1-10 0,-3 7 0,-1-1 0,-3-6 0,-2 0 0,-4 1 0,0-7 0,0 4 0,0-4 0,0 6 0,0 0 0,0 6 0,0 1 0,0 10 0,-4 2 0,0 8 0,-4 1 0,-4 8 0,4 1 0,-8 3 0,7 0 0,-6 0 0,2 0 0,0 0 0,-2 0 0,2 0 0,-4 7 0,4 2 0,-11 20 0,13-9 0,-10 9 0,13-13 0,-1 5 0,1-3 0,-1 4 0,4-10 0,2 4 0,3-4 0,0 1 0,0 3 0,0-8 0,0 4 0,0-5 0,0 5 0,0-4 0,0 4 0,0-5 0,0 1 0,3-1 0,1-3 0,8 3 0,0-6 0,5 7 0,-1-7 0,1 2 0,0-3 0,-1 0 0,1 0 0,0 0 0,4 0 0,4 0 0,-2 0 0,-3 0 0,-4 0 0,-8 0 0,4 0 0,-5 0 0,1 0 0,-1-3 0,0-1 0,0 1 0,0-4 0,0 6 0,-3-2 0,0 3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3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24575,'2'0'0,"-1"0"0,19 0 0,-2 0 0,9 0 0,1 0 0,-1 0 0,0 0 0,-4 0 0,3 0 0,-8 0 0,-1 0 0,-1 0 0,-8 0 0,4 0 0,-5 0 0,-3 3 0,2 1 0,-5 3 0,2 5 0,-3 0 0,4 10 0,-3 0 0,3 6 0,0-1 0,-3 6 0,3-4 0,-4 15 0,0-9 0,0 17 0,0 10 0,0 3 0,0-1 0,0 2 0,0-17 0,0 19 0,0-6 0,0 1 0,0-3 0,0-6 0,0-6 0,0-2 0,0-12 0,0-2 0,0-5 0,4-4 0,-3-2 0,3-4 0,-4-1 0,0-3 0,0 2 0,3-6 0,-2 7 0,2-4 0,-3 1 0,0 2 0,4-6 0,-4 6 0,4-6 0,-4 7 0,0-8 0,3 4 0,-2-5 0,2 5 0,-3-4 0,0 4 0,0-5 0,0 5 0,0-4 0,4 4 0,-4-5 0,4 1 0,-4-1 0,0 0 0,0 0 0,0 0 0,0 0 0,0 0 0,0 0 0,0 1 0,0-1 0,0 0 0,0 1 0,0-1 0,0 0 0,0 1 0,0-1 0,0 1 0,0-1 0,0 1 0,0-1 0,0 1 0,0 3 0,0-2 0,0 2 0,0 1 0,0-3 0,0 2 0,0 1 0,0-4 0,0 4 0,0-5 0,0 1 0,0-1 0,0 1 0,0-1 0,0 0 0,0 0 0,0 0 0,0 1 0,0-1 0,0 0 0,-3 0 0,-6-3 0,1-1 0,-13 1 0,8-3 0,-14 3 0,10-4 0,-10 0 0,5 0 0,-5 0 0,-1 0 0,-4 0 0,3 0 0,-3 0 0,9-3 0,2 2 0,4-7 0,5 7 0,0-6 0,4 6 0,1-2 0,3-1 0,1 0 0,3-7 0,0 6 0,0-3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08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24575,'26'0'0,"2"0"0,25 0 0,3 0 0,21 0 0,11 0-902,-32 0 0,4 0 902,2 0 0,5 0-851,-2 0 1,6 0 0,-1 0 850,26 0 0,4 0 0,-15 0 0,3 0 0,0 0 0,-8 0 0,0 0 0,0 0-1044,4 0 1,0 0-1,2 0 1044,7 0 0,1 0 0,0 0 0,-4 0 0,-1 0 0,2 0 0,7 0 0,1 0 0,1 0-964,-2 0 0,0 0 0,-1 0 964,-1 0 0,0 0 0,0 0 0,2 0 0,1 0 0,-1 0 0,-3 0 0,0 0 0,-2 0 0,0 0 0,-2 0 0,-2 0-302,-14 0 1,-3 0 0,2 0 301,9 0 0,1 0 0,-4 0 0,6 0 0,-2 0 114,-12 0 1,3 0-1,-2 0-114,21 0 0,-2 0 0,1-4 0,0 1 0,0 2 0,-2 0 527,-10-2 0,-2-1-527,1-3 0,-1 1 1178,-3 5 1,-5-2-1179,-17-6 0,-1 0 0,12 8 0,-2 1 1996,13-5-1996,-24 5 0,1 0 0,33 0 0,-33 0 0,-1 0 0,12 0 0,-10 0 0,-2 0 0,-11 0 2132,41 0-2132,-33 0 2006,6 0-2006,-9 0 996,-7 0-996,-4 0 398,-2 0-398,-6 0 0,-5 0 0,-1 0 0,-12 0 0,-2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09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24575,'6'-4'0,"5"1"0,13 3 0,9 0 0,8 5 0,-5 0 0,8 9 0,-3-3 0,1 14 0,5-8 0,-12 3 0,4-1 0,-15-9 0,8 4 0,-15-6 0,5 1 0,-10-1 0,0-1 0,-8 1 0,-1-1 0,-3 4 0,0 2 0,-13 9 0,-4 2 0,-13 6 0,0 0 0,0 0 0,5 4 0,-3-8 0,8 6 0,-2-14 0,5 4 0,0-6 0,0-3 0,4 3 0,-3-3 0,3 0 0,1-2 0,0 1 0,0-3 0,3 3 0,-3-5 0,8 1 0,-3-4 0,6-1 0,-2-3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3204 24575,'0'-23'0,"0"-12"0,0-38 0,0-24-1917,0 24 1,0-4 1916,0 11 0,0-5-523,0-10 1,0-8 0,0 7 522,0 4 0,0 1 0,0-6 0,0-6 0,0 4 0,0-8 0,0 2-345,0 18 0,0-3 0,0 1 345,-1 5 0,1 1 0,1 1 0,2-32 0,1 1-704,0 5 0,0 6 704,1 23 0,-1 3 386,0-9 0,-1 2-386,-3-23 722,0 39 1,0 0-723,0-35 0,0 11 2363,0 20-2363,0-2 1918,0 23-1918,0-8 867,0 15-867,0 0 478,0 8-478,0 4 0,0 5 0,0-4 0,0 7 0,0-2 0,0 3 0,0 1 0,0-1 0,0 1 0,0-1 0,0 1 0,0 0 0,-3 3 0,-1 1 0,-4 3 0,1 0 0,0 0 0,0 0 0,-1 0 0,-3 0 0,-2 4 0,-4 4 0,0 10 0,-6 6 0,-3 10 0,-4-3 0,-2 11 0,1-5 0,5 4 0,-4-4 0,9-4 0,2-5 0,2-5 0,11-2 0,-5-8 0,11-2 0,-7-3 0,16-4 0,2-9 0,9-4 0,-6-1 0,-7 2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11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24575,'16'0'0,"7"0"0,1 0 0,20 0 0,-7 0 0,17 0 0,-1 0 0,-5 0 0,11 0 0,-10 10 0,12-3 0,-8 3 0,-11 3 0,-2-11 0,-18 10 0,0-7 0,-10-1 0,0 0 0,-5-4 0,-3 0 0,0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2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24575,'22'0'0,"3"0"0,21-5 0,-5 0 0,0-1 0,3-3 0,-2 7 0,12-3 0,-12 1 0,-3 3 0,-16-3 0,-2 4 0,-4 0 0,-8 0 0,-1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13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0 179 24575,'0'20'0,"0"1"0,0 12 0,0 1 0,0 12 0,0-4 0,0 10 0,0-4 0,0 6 0,0-7 0,0-1 0,5-6 0,-4-6 0,3-10 0,-4-3 0,0-13 0,0 4 0,0-5 0,0-9 0,0-8 0,0-23 0,0-3 0,0-17 0,0 6 0,0-14 0,0-1 0,0-1 0,0 3 0,0 13 0,0 1 0,0 12 0,0 1 0,0 10 0,0 2 0,0 8 0,0 1 0,0 5 0,0-1 0,3 1 0,2-1 0,6 0 0,2 4 0,8-8 0,-3 6 0,13-3 0,-7 1 0,9 3 0,0-4 0,-4 3 0,9-2 0,-3 6 0,-1-2 0,4 4 0,-9 0 0,4 0 0,-10 0 0,-2 0 0,-4 0 0,-5 0 0,4 4 0,-7 4 0,3 5 0,-8 8 0,0-3 0,-4 8 0,0-3 0,0 4 0,-4 1 0,-5-6 0,-10 6 0,-4-10 0,-5 6 0,0-6 0,-5-3 0,-1-2 0,-12-3 0,4 0 0,2 0 0,1 0 0,11-5 0,-5 0 0,5-5 0,5 0 0,2 0 0,8 0 0,1 0 0,1 0 0,2 0 0,1 0 0,5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15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91 24575,'50'48'0,"-5"-11"0,-18-20 0,0-7 0,-4 3 0,9-3 0,-17-6 0,11 8 0,-14-10 0,1 9 0,-1-10 0,-5 2 0,-3 0 0,3-2 0,-3 3 0,0-1 0,-15-9 0,1 0 0,-13-7 0,6-2 0,-4 1 0,3-3 0,-9-1 0,5 0 0,-1 1 0,-3-2 0,7-2 0,-2 2 0,3-2 0,1 8 0,4-3 0,-3 6 0,7-1 0,-2 6 0,7-2 0,-3 7 0,3-4 0,-4 4 0,1 0 0,-1 0 0,1 0 0,-5 0 0,3 4 0,-7 9 0,3 5 0,-6 9 0,-4 2 0,3-2 0,-4 7 0,-1 2 0,-2 6 0,1-6 0,-4-1 0,5 0 0,0-10 0,-4 9 0,11-16 0,-1 4 0,7-9 0,0-1 0,7-5 0,-6-2 0,11-11 0,0-9 0,14-11 0,2-1 0,13-9 0,2 0 0,7-2 0,1-4 0,2 4 0,-9 1 0,9 0 0,-10 7 0,-1 5 0,-7 2 0,-7 10 0,1 1 0,-4 4 0,-2 0 0,-3 4 0,-1 1 0,0 3 0,1 0 0,-1 0 0,1 0 0,-4 3 0,2 1 0,-1 4 0,3 3 0,-1 2 0,2 4 0,-1-1 0,0 1 0,5 4 0,0-3 0,9 4 0,-4-5 0,8 1 0,-3 0 0,4 0 0,6 1 0,-4-1 0,-1-3 0,-2 2 0,-8-8 0,3 4 0,-4-5 0,-5 0 0,0 0 0,-4-4 0,-1 3 0,-3-3 0,0 3 0,-4-3 0,0-1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29:1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 24575,'-4'-1'0,"1"16"0,3 10 0,0 15 0,8-6 0,-1 11 0,7-9 0,1 16 0,-8-11 0,7 5 0,-9-12 0,4-1 0,-4-11 0,3 4 0,-7-3 0,3-1 0,-4 0 0,0-6 0,0 1 0,0-4 0,0-2 0,0-3 0,-3-4 0,-1-1 0,-3-3 0,3-7 0,0-13 0,4-4 0,0-14 0,0-3 0,0-1 0,0-4 0,0 0 0,9 5 0,2 0 0,8 3 0,5 8 0,-4-4 0,7 10 0,-8 2 0,2 8 0,-4 2 0,0 4 0,-1 3 0,-3 1 0,2 4 0,-2 0 0,0 0 0,-2 0 0,-3 8 0,0 1 0,1 12 0,-1-3 0,1 8 0,-1-8 0,-3 4 0,-1-6 0,0 1 0,-3-5 0,2 0 0,-3-4 0,0-4 0,0-1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03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24575,'-17'0'0,"-1"0"0,9 0 0,-6 0 0,10 3 0,-14 10 0,15 1 0,-12 12 0,15-3 0,-7 4 0,3 0 0,0 4 0,-3-3 0,7 3 0,-3 2 0,4-4 0,0 16 0,0-15 0,0 9 0,0-12 0,0-4 0,0 9 0,0-17 0,0 11 0,0-14 0,3 4 0,5-3 0,1-5 0,15-5 0,-4-3 0,11 0 0,-9 0 0,5 0 0,-5-4 0,1 0 0,-1-14 0,-5 4 0,0-8 0,-4 1 0,0-2 0,-4-4 0,0-6 0,-3-2 0,-2 1 0,-4-4 0,0 3 0,0-5 0,0 6 0,0-4 0,0 13 0,0-6 0,0 13 0,-4-4 0,0 9 0,-8 1 0,3 8 0,-2-3 0,-1 6 0,3-2 0,-2 3 0,3 0 0,0 0 0,1 0 0,-1 0 0,1 0 0,-1 0 0,4 0 0,1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0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2372 24575,'-5'4'0,"2"-1"0,14-3 0,-2 0 0,6 0 0,-2 0 0,4 0 0,-5 0 0,9 0 0,-8 0 0,14 0 0,-10-3 0,9 2 0,-8-10 0,4 9 0,-1-10 0,-3 7 0,3-3 0,-4-1 0,0 1 0,-1-1 0,1 1 0,-1-1 0,1 1 0,0 3 0,-5-2 0,4 3 0,-3-4 0,3-1 0,-3 1 0,2 3 0,-6-1 0,3 1 0,-1-3 0,-2 1 0,2 2 0,1-2 0,-3-2 0,6 0 0,-6-3 0,3 4 0,-1-3 0,-2-2 0,7-4 0,-7 1 0,3-1 0,0 0 0,-3 0 0,3 1 0,1-6 0,-3 4 0,2 1 0,-4 1 0,4 3 0,-3-4 0,3 1 0,-4-1 0,1 0 0,3 0 0,-3-4 0,7 3 0,-6-8 0,6 3 0,-5-4 0,7-6 0,0-4 0,1 2 0,-1 5 0,-5 9 0,0-1 0,-4 4 0,4-3 0,-5 4 0,0 0 0,1-4 0,4-2 0,-3-4 0,7-1 0,-7 1 0,4-6 0,-1 4 0,-2-4 0,6 5 0,-7 1 0,3-1 0,0 1 0,-3 4 0,3-3 0,-4 3 0,0 1 0,0-5 0,-1 5 0,5-6 0,-2 1 0,2-1 0,-4 1 0,4-1 0,1-6 0,4 4 0,-4-5 0,-1 8 0,-4 4 0,0-3 0,-1 3 0,1-4 0,1-1 0,-1 1 0,0-1 0,4 1 0,-3 0 0,3 4 0,-4 1 0,3 1 0,-2 3 0,3-9 0,-1 10 0,1-5 0,4 1 0,-3 3 0,2-4 0,-3 5 0,4 1 0,-1-1 0,1 0 0,5-6 0,-3 5 0,8-5 0,-9 6 0,8-1 0,-3 0 0,-1 0 0,12-7 0,-15 10 0,10-9 0,-12 14 0,-5-1 0,0 3 0,-5 3 0,1-1 0,-1 5 0,1-6 0,-1 6 0,1-2 0,-4 3 0,0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06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24575,'20'0'0,"-3"0"0,9 0 0,-4 0 0,11 0 0,-4 0 0,4 0 0,-6 0 0,-4 0 0,-2 0 0,-8 0 0,-2 0 0,-3 0 0,0 0 0,-4 0 0,-1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07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24575,'0'27'0,"0"10"0,0-7 0,0 15 0,0-9 0,0 13 0,0-8 0,0 0 0,0-8 0,0-11 0,0 4 0,0-15 0,0 1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18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24575,'0'11'0,"0"6"0,0 1 0,0 8 0,0-8 0,0 14 0,0-13 0,0 18 0,0-7 0,0 9 0,0 1 0,0 6 0,0 2 0,0-1 0,0-1 0,0 0 0,0-10 0,0 9 0,0-17 0,0 5 0,0-10 0,0-6 0,0-1 0,0-8 0,0 4 0,0-5 0,0 0 0,0-3 0,0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1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16 24575,'-3'-9'0,"6"2"0,-2 7 0,10 0 0,2 0 0,-1 0 0,4 0 0,-3 0 0,3 0 0,1 0 0,4 0 0,2 0 0,4 0 0,1 0 0,5 0 0,-9 0 0,7 0 0,-13 0 0,8 0 0,-8 0 0,-4 3 0,-3 2 0,-7 6 0,1 2 0,-2 3 0,-3 1 0,0 0 0,0 4 0,-3-3 0,-6 3 0,-5 1 0,-7-4 0,2 4 0,-7-4 0,8-1 0,-8-3 0,8-2 0,-9-3 0,9-1 0,-3 1 0,8-1 0,-3-3 0,8-2 0,-4-3 0,4 0 0,1 0 0,-5 0 0,3 0 0,-2 0 0,-1 4 0,3-4 0,-2 4 0,0 0 0,6-1 0,-2 2 0,7-2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19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24575,'11'0'0,"4"0"0,-3 0 0,5 0 0,-1 0 0,-3 0 0,-2 0 0,-3 0 0,-1 0 0,10 0 0,-8 0 0,12 0 0,-13 0 0,7 0 0,-6 0 0,-2 0 0,-4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28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24575,'77'0'0,"1"0"0,0 0 0,15 0 0,0 0 0,-18 0 0,-10 0 0,-11 0 0,-7 0 0,-30 0 0,-1 0 0,-8 0 0,1 0 0,-6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20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24575,'9'4'0,"6"0"0,9-4 0,3 0 0,6 0 0,-5 0 0,11 0 0,-15 0 0,3 0 0,-11 0 0,0 0 0,-7-8 0,-2 6 0,-7-5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6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129 562 24575,'11'0'0,"1"0"0,10 0 0,0 0 0,6 0 0,-1 0 0,0 0 0,6 0 0,-4 0 0,3 0 0,-9 0 0,-2 0 0,-4 0 0,-4 0 0,-1-8 0,-5 7 0,1-7 0,-7 8 0,-11 0 0,-3 0 0,-14 0 0,5 0 0,-5 0 0,-1 0 0,1 0 0,4 0 0,2 0 0,4 0 0,4 0 0,2 0 0,3 0 0,1 0 0,5 0 0,12 0 0,4 0 0,12 0 0,-4-4 0,5-5 0,0-1 0,6-4 0,-4 5 0,4-5 0,-6 4 0,0-7 0,1 6 0,-1-2 0,0 0 0,-4 3 0,3-3 0,-8 1 0,-1 6 0,-1-6 0,-7 11 0,2-6 0,-3 6 0,-1-2 0,-9 3 0,-4 0 0,-14 4 0,2 1 0,-8 4 0,3 0 0,-4 0 0,0 0 0,-1 0 0,-5 0 0,5 0 0,-11 1 0,5 0 0,-6-1 0,1 1 0,-1 0 0,0-4 0,0-2 0,0-4 0,6 0 0,1 0 0,11 0 0,0 0 0,6 0 0,3 0 0,1 0 0,5 0 0,9 0 0,4 0 0,9 0 0,1 0 0,6 0 0,0 0 0,6 0 0,-1 0 0,0 0 0,1-4 0,-1 3 0,0-3 0,0 0 0,1 3 0,-1-3 0,-4 0 0,3 3 0,-9-6 0,10 2 0,-10 0 0,9-3 0,-8 3 0,4-4 0,-1 0 0,-3 1 0,3-1 0,-4 4 0,-1-2 0,1 2 0,0-3 0,-1-1 0,1 1 0,4 3 0,-3-6 0,3 5 0,-4-6 0,4 0 0,-3 2 0,3-6 0,1 6 0,-5-6 0,9 6 0,-8-6 0,8 6 0,4-10 0,-5 6 0,3-3 0,-11 1 0,0 7 0,-5-3 0,4 4 0,-8 0 0,8 0 0,-8 0 0,4-4 0,-4 3 0,0-2 0,-1 3 0,1-3 0,0 2 0,-1-3 0,1 5 0,-1-1 0,1 1 0,-4 2 0,-1 2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7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8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24575,'0'16'0,"0"-2"0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8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8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8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39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24575,'0'4'0,"0"-1"0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43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24575,'0'21'0,"0"-1"0,0 12 0,0 8 0,0 1 0,0 28 0,0-24 0,0 35 0,0-46 0,0 32 0,0-10 0,0-4 0,0 29 0,0-42 0,10 34 0,3-30 0,8 12 0,5-3 0,-5-10 0,10 10 0,-5-15 0,-1-3 0,-2-6 0,-6-10 0,0-1 0,-4-5 0,-1-4 0,-8-4 0,-1-1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32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1566 24575,'0'-19'0,"0"2"0,0-9 0,0-2 0,0-7 0,0-11 0,0-9 0,0-7 0,0 5 0,0-17 0,0 16 0,0-19 0,0-1 0,0 14 0,0-11 0,0 19 0,0-4 0,0 12 0,-5 2 0,4 12 0,-4 1 0,5 5 0,-4 1 0,3-1 0,-3 1 0,0-1 0,3 6 0,-7-5 0,7 5 0,-3-1 0,4 1 0,0 6 0,0-1 0,0 4 0,0 2 0,0 3 0,0 0 0,0 1 0,0-1 0,0 1 0,-3 3 0,-1 0 0,-4 12 0,-3 1 0,1 12 0,-3 2 0,0 4 0,-1 1 0,-5 5 0,4-5 0,-9 12 0,8-11 0,-9 6 0,11-8 0,-3-4 0,8-2 0,-3-8 0,4 2 0,3-6 0,-2 2 0,6-3 0,-6-4 0,7-7 0,-4-16 0,18-11 0,-2-5 0,26-20 0,-9 4 0,5-2 0,-1-12 0,-7 21 0,2-10 0,-3 8 0,-5 11 0,-6 7 0,-1 6 0,-5 10 0,0 0 0,-4 4 0,-1 7 0,1 6 0,-3 7 0,3 9 0,0 2 0,1 4 0,4 6 0,0-4 0,1 4 0,-1 0 0,5-5 0,0 5 0,4-5 0,1-1 0,-1 0 0,0 1 0,-4-6 0,3 4 0,-8-12 0,4 7 0,-6-13 0,1 4 0,-4-5 0,0 1 0,-4-4 0,0-1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45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24575,'0'6'0,"0"6"0,0 25 0,0-7 0,0 28 0,0-20 0,0 35 0,0-28 0,0 29 0,0-31 0,0 23 0,0-28 0,0 13 0,0-27 0,0 7 0,0-17 0,0 2 0,0-8 0,-7-4 0,6-12 0,-6-12 0,7-7 0,0-12 0,0 5 0,0-5 0,0-7 0,0 4 0,4 2 0,2 1 0,3 11 0,4-1 0,1 3 0,-1 8 0,3 0 0,-3 6 0,4 4 0,-8 3 0,-2 1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46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24575,'0'25'0,"0"-2"0,0 21 0,0 13 0,0 0 0,0 0 0,0-7 0,0-14 0,0 10 0,0-6 0,0-6 0,0-10 0,0-3 0,0-13 0,0 4 0,0-8 0,0-1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46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24575,'15'0'0,"5"0"0,-2 0 0,8 0 0,2 0 0,1 0 0,-1 0 0,-7 0 0,1 0 0,-4 0 0,-1 0 0,-5 0 0,-5 0 0,-3 0 0,-1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1:47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24575,'7'0'0,"9"0"0,-2 0 0,7 0 0,-4 0 0,4 0 0,-3 0 0,8 0 0,-3 0 0,0 0 0,-2 0 0,-8 0 0,2 0 0,-3 0 0,-3 0 0,-2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4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24575,'0'20'0,"0"6"0,0 9 0,0 4 0,0 7 0,0-5 0,0-1 0,0-1 0,0-11 0,0 0 0,0-7 0,0-8 0,0-1 0,0-5 0,0 0 0,0-3 0,0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5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24575,'4'3'0,"-1"10"0,-3 5 0,0 15 0,0-5 0,0 11 0,0-11 0,0 10 0,0-9 0,0 4 0,0-6 0,0-4 0,0-2 0,0-4 0,0-5 0,0 0 0,0-5 0,0 1 0,0-4 0,0-1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6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24575,'23'-8'0,"2"4"0,7-5 0,-3 8 0,10-8 0,-5 8 0,0-4 0,-1 5 0,-6 0 0,0 0 0,1 0 0,-6 0 0,0 0 0,-10 0 0,0 0 0,-4 0 0,-1 0 0,-3 0 0,0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6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466 6 24575,'4'-6'0,"0"18"0,-13 13 0,2 21 0,-17 1 0,4 22 0,-12-6 0,1 22-439,-12-4 439,5-2 0,2-12 0,-6 23 0,18-46 0,-17 38 0,14-33 0,5 0 0,-8-1 0,18-14 0,-3-11 0,4-1 439,9-10-439,-5-1 0,7-3 0,0-4 0,0-1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8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62 24575,'0'-11'0,"3"1"0,1 2 0,8 0 0,-4 4 0,8-7 0,-8 9 0,8-6 0,-8 8 0,4 0 0,-5 0 0,1 0 0,3 0 0,-2 0 0,2 0 0,-3 0 0,-1 0 0,1 0 0,-4 4 0,0 4 0,-4 4 0,0 5 0,0 0 0,0-1 0,0 6 0,0 0 0,0 6 0,0-6 0,0 4 0,0-8 0,0 8 0,0-8 0,-4 4 0,-1-1 0,-3-7 0,-5 6 0,4-7 0,-7 4 0,3 4 0,-1-3 0,-2-1 0,3-1 0,0-7 0,-3 7 0,8-8 0,-4 4 0,4-5 0,1-3 0,-1 0 0,1-4 0,-1 0 0,1 0 0,-1 0 0,4-4 0,1 0 0,3-8 0,0 0 0,0-5 0,0 0 0,0 0 0,0 5 0,0-4 0,0 8 0,0-8 0,0 7 0,0-2 0,0 3 0,3 4 0,1-3 0,4 6 0,-1-2 0,0 3 0,1 0 0,-1 0 0,1 0 0,-1 0 0,1 0 0,-1 0 0,1 0 0,-1 0 0,5 4 0,-4 0 0,4 8 0,-4-3 0,4 2 0,-3 1 0,2-3 0,-3 3 0,0-5 0,-1 1 0,1-1 0,-1 1 0,1-4 0,-4-1 0,-1-3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9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19 158 24575,'0'7'0,"0"5"0,-4 9 0,3 5 0,-7 2 0,7-4 0,-3 13 0,4-17 0,0 11 0,0-13 0,0 8 0,0-8 0,0-1 0,0-1 0,0-3 0,0-1 0,0 0 0,0-5 0,0 1 0,3-1 0,1 1 0,4-1 0,3 1 0,2-4 0,-1 0 0,4-4 0,-7 0 0,2 0 0,1 0 0,-4 0 0,4 0 0,-5 0 0,1 0 0,3 0 0,-1-12 0,2 1 0,-3-15 0,-1 8 0,2-14 0,-2 8 0,-2-9 0,2 0 0,-7-7 0,4-2 0,-5-4 0,0 7 0,0 4 0,0-3 0,0 9 0,0 1 0,0 6 0,0 5 0,0 5 0,-3 4 0,-2 4 0,-6 4 0,-2 0 0,-3 0 0,-1 4 0,0 9 0,0 1 0,-1 12 0,1-8 0,3 3 0,-3 1 0,8-4 0,-4 8 0,4-8 0,0 3 0,5-4 0,-3-5 0,6 4 0,-3-8 0,4 4 0,0-5 0,0 1 0,0-1 0,4-2 0,4-2 0,9-3 0,6 0 0,4 0 0,1 0 0,-1 0 0,-4 0 0,3 0 0,-9-4 0,5 3 0,-6-6 0,1 2 0,-4 0 0,-2-2 0,-3 3 0,-4-7 0,-1 5 0,-3-1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34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24575,'2'-14'0,"8"3"0,11 11 0,12 0 0,-5 0 0,17 0 0,-15 0 0,9 0 0,-6-9 0,-9 7 0,3-14 0,-10 14 0,-5-6 0,0 8 0,-4 0 0,-7 7 0,-12 8 0,-9 7 0,-10 8 0,-1 6 0,1-5 0,4 4 0,-3-6 0,9-1 0,-3 1 0,5-2 0,3 0 0,2-4 0,0 3 0,4-8 0,0 3 0,1-4 0,7-4 0,-6 2 0,6-6 0,-3 2 0,4-3 0,0-1 0,0 1 0,3-1 0,5-3 0,4-1 0,5-3 0,0 0 0,-1 0 0,1 0 0,4 0 0,-3 0 0,4 0 0,-1 0 0,-3 0 0,3 0 0,-4 0 0,0 0 0,-1 0 0,-3 0 0,3 0 0,-8 0 0,4 0 0,-5 0 0,0 0 0,-2 0 0,-2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30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24575,'11'0'0,"3"0"0,-1 0 0,3 0 0,1 0 0,4 0 0,-3 0 0,0 0 0,-7 0 0,1 0 0,-4 0 0,4 0 0,-8 0 0,-1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30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24575,'16'0'0,"2"0"0,9 0 0,1 0 0,-6 0 0,0 0 0,-6 0 0,-3 0 0,-5-3 0,-5 2 0,-3-2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4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24575,'27'0'0,"-10"0"0,39 0 0,-17 0 0,29 0 0,-5 0 0,14 0 0,-25 0 0,21 0 0,-15 0 0,7 0 0,9-10 0,-24 7 0,15-7 0,-27 10 0,19 0 0,-21 0 0,4 0 0,-7 0 0,-11 0 0,0 0 0,-6 0 0,-3 0 0,-2 0 0,-3 0 0,0 0 0,-4 0 0,-1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48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24575,'0'6'0,"0"6"0,0 13 0,0 8 0,-4-4 0,-2 9 0,1-3 0,-7-6 0,11 3 0,-7-15 0,8 5 0,0-10 0,0 0 0,0-5 0,6-3 0,8-1 0,8-3 0,10 0 0,3-4 0,10-2 0,-3-4 0,9-1 0,-9 1 0,-2 0 0,-2 0 0,-14 5 0,8 0 0,-14 2 0,-1 2 0,-5-3 0,-5 4 0,1 0 0,-1 0 0,-3 0 0,-1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49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24575,'0'16'0,"0"-2"0,0 12 0,0 8 0,0-8 0,-5 30 0,4-28 0,-9 30 0,9-23 0,-9 18 0,9-12 0,-4 5 0,5-6 0,0-11 0,0-2 0,0-15 0,0 4 0,0-8 0,3-6 0,-2 0 0,2-9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3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17 0,0-3 0,0 6 0,0-4 0,0 16 0,0-20 0,0 13 0,0-20 0,0-1 0,0-1 0,0-8 0,0 0 0,0-5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3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24575,'0'7'0,"0"0"0,0 17 0,0-1 0,0 4 0,0 6 0,0-4 0,0 4 0,0-11 0,0 4 0,0-8 0,0 4 0,0-10 0,0 0 0,0-5 0,0 1 0,0-1 0,0-3 0,0-1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32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24575,'11'0'0,"8"0"0,0 0 0,-1 0 0,8 0 0,-13 0 0,9 0 0,-6 0 0,-3 0 0,3 0 0,-8 0 0,3 0 0,-3 0 0,-1 0 0,0 0 0,0 0 0,0 0 0,1 0 0,0 0 0,-1 0 0,1 0 0,-1 0 0,0 0 0,-3 0 0,0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34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0 407 24575,'0'7'0,"0"5"0,0-4 0,0 4 0,0 4 0,0-2 0,0 3 0,0-1 0,0-4 0,0 5 0,0 10 0,0-8 0,4 13 0,1-14 0,4 8 0,-1-12 0,1 11 0,-1-19 0,0 14 0,0-15 0,0 6 0,-1-6 0,1-2 0,-1-3 0,1 0 0,-1 0 0,0 0 0,1-3 0,-4-6 0,3-8 0,-6-11 0,7-1 0,-7-9 0,3-2 0,-4-8 0,0-5 0,0-1 0,0 0 0,0 0 0,0 7 0,0 0 0,0 7 0,0 6 0,0 6 0,0 6 0,0 6 0,0 3 0,0 1 0,0 5 0,3 2 0,1 2 0,3 3 0,1 0 0,-1 0 0,1 0 0,-1 0 0,5 0 0,0 4 0,1-3 0,3 6 0,-4-6 0,5 6 0,4-6 0,-3 3 0,8-4 0,-3 0 0,4 0 0,0 0 0,6 0 0,-4 0 0,4 0 0,-6 0 0,1 0 0,-1 0 0,-4 0 0,3-4 0,-8 3 0,3-3 0,-8 0 0,-2 4 0,-3-4 0,-1 4 0,1-3 0,-1 2 0,0-2 0,-2-1 0,-2 0 0,-3-7 0,0-2 0,0 4 0,0 1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3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0 415 24575,'0'7'0,"0"0"0,0 1 0,0-1 0,0 1 0,0-1 0,0 1 0,4-4 0,-4 2 0,7-2 0,-6-9 0,2-2 0,-3-16 0,0 0 0,0 1 0,0-5 0,0 5 0,0-1 0,0 1 0,0 10 0,0 0 0,0 4 0,0 1 0,0-1 0,3 4 0,1 1 0,3 3 0,1 0 0,-1 0 0,1 0 0,-1 0 0,1 0 0,3 0 0,-2 0 0,6 4 0,-2 4 0,3 5 0,-3 4 0,3-1 0,-3 1 0,4-4 0,-1 2 0,1-5 0,4 6 0,-3-7 0,3 4 0,-8-5 0,3 0 0,-4-3 0,5 2 0,-5-6 0,0 3 0,-5-4 0,1 0 0,-1 0 0,-3-7 0,0-6 0,-4-4 0,0-15 0,0 8 0,0-9 0,0 0 0,0 4 0,0-4 0,-4 6 0,3 0 0,-3 4 0,0 1 0,3 6 0,-3 3 0,4 1 0,0 1 0,0 2 0,0-2 0,0 3 0,0 1 0,0-1 0,0 1 0,0 0 0,0 3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43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190 292 24575,'0'-8'0,"0"-4"0,-3 6 0,-2-6 0,-3 11 0,-5-3 0,3 4 0,-2 0 0,3 0 0,1 0 0,0 0 0,-5 0 0,7 8 0,-7 8 0,3 9 0,-2 18 0,-3-10 0,4 23 0,5-17 0,-9 11 0,12-6 0,-6 0 0,9-7 0,0-6 0,0-2 0,0-14 0,0 3 0,0-10 0,7-3 0,-2-1 0,12-4 0,-3 0 0,0 0 0,-2-4 0,-3-11 0,1-5 0,0-10 0,0-7 0,1-1 0,0-6 0,0 0 0,-5 0 0,-2 7 0,1 0 0,-4 12 0,4 2 0,-5 9 0,0 1 0,3 8 0,1 5 0,0 14 0,0 6 0,0 16 0,2-4 0,5 10 0,-1-10 0,1 4 0,-1-6 0,3-5 0,7-5 0,0-3 0,8-6 0,-3-2 0,0-4 0,4-5 0,-4 0 0,0 0 0,-2 0 0,-4-14 0,1-8 0,-3-16 0,-1-13 0,-5-9 0,1 5 0,-5-10 0,-2 13 0,-5 0 0,0 1 0,0 19 0,0 2 0,0 11 0,0 5 0,3 5 0,1 6 0,9 3 0,6 0 0,6 0 0,5 0 0,0 0 0,-5 0 0,-1 0 0,-6 0 0,-4 0 0,-2 0 0,-3 0 0,-1 0 0,0 0 0,-3 3 0,-2 6 0,-3 10 0,0 0 0,-4 10 0,-6-4 0,-1 5 0,1 6 0,1-4 0,7 4 0,-2-11 0,4-2 0,0 1 0,0-9 0,0 3 0,0-6 0,0-2 0,0 3 0,7-9 0,3 0 0,13-4 0,2 0 0,5 0 0,0-5 0,6-6 0,-4-4 0,10-7 0,-3-5 0,6 3 0,2-10 0,-8 6 0,1-13 0,-6 6 0,-6-3 0,-2 7 0,-11 0 0,-1 6 0,-8 2 0,-2 4 0,-4 1 0,0-1 0,-4 6 0,-5 4 0,-10 5 0,0 4 0,-5 0 0,0 0 0,5 0 0,-5 0 0,5 0 0,1 4 0,3 5 0,-3 11 0,7 5 0,-3 5 0,8 0 0,-3 6 0,7-5 0,-2 12 0,4-12 0,0 6 0,0-7 0,0 0 0,4 0 0,12 1 0,0-6 0,20 2 0,-10-8 0,17-2 0,-6-2 0,1-5 0,5 1 0,-6-5 0,1-1 0,-2-5 0,0 0 0,-4 0 0,-1-4 0,-3-2 0,-8-7 0,4 2 0,-10-6 0,-1 7 0,-5 1 0,0 1 0,1 7 0,-1-3 0,-3 4 0,-2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34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95 24575,'-4'-7'0,"8"-1"0,10-4 0,8 2 0,6-7 0,-1 6 0,0-2 0,1 8 0,-6 1 0,0 4 0,-10-4 0,4 4 0,-8-4 0,1 4 0,-6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53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24575,'7'0'0,"5"0"0,-4 0 0,8 0 0,-4 0 0,1 0 0,2 0 0,-6 0 0,3 0 0,-1 0 0,-2 0 0,6 0 0,-7 0 0,3 0 0,-7 0 0,-1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0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24575,'-4'3'0,"1"1"0,3 12 0,0 3 0,0 8 0,0-4 0,0 3 0,0-8 0,0 3 0,0-8 0,0-2 0,0-3 0,0-1 0,0 0 0,0-3 0,0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0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1 24575,'-4'11'0,"-6"3"0,4 3 0,-3 1 0,-4 14 0,7-13 0,-24 26 0,8-18 0,-2 14 0,-3-11 0,9 5 0,-12-4 0,-1 5 0,6-2 0,1-4 0,5-2 0,6-7 0,1-8 0,7 3 0,-1-8 0,5 3 0,-3-6 0,4-2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24575,'11'0'0,"-1"0"0,2 0 0,-4 0 0,13 0 0,-11 0 0,10 0 0,-12 0 0,4 0 0,0 0 0,-4 0 0,7 0 0,-7 0 0,0 3 0,-5 10 0,-3 0 0,0 9 0,0 5 0,0-3 0,0 14 0,0-4 0,0 0 0,0 5 0,-4-10 0,-1 3 0,-9-4 0,4-1 0,-3-4 0,1-2 0,3-8 0,-3-2 0,0-3 0,4 0 0,-4 0 0,0-4 0,4-1 0,-4-3 0,4 0 0,1 0 0,-1 0 0,1 0 0,2-7 0,-1 1 0,5-5 0,-3-1 0,4 3 0,0-2 0,0-1 0,0 0 0,0-1 0,0-3 0,0 8 0,4-8 0,0 7 0,4-3 0,0 5 0,-1-1 0,1 1 0,-1 2 0,1 2 0,-1 3 0,1 0 0,-1 0 0,5 0 0,0 0 0,1 0 0,3 4 0,-4 4 0,5 1 0,0 12 0,0-11 0,0 11 0,7-1 0,-9-2 0,4 2 0,-7-8 0,-3-4 0,2 0 0,-3-1 0,-1 1 0,1-4 0,-4-1 0,-1-3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2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0 159 24575,'0'-7'0,"0"-4"0,0-2 0,0-4 0,4 0 0,0 1 0,8 3 0,2-8 0,-1 11 0,-1-3 0,-1 2 0,-2 9 0,7-5 0,-4 7 0,3 0 0,1 0 0,-1 0 0,-2 0 0,2 4 0,-6 4 0,6 5 0,-6 3 0,7 1 0,-7 0 0,3-5 0,-4 4 0,4-7 0,-3 2 0,2-3 0,-3 0 0,4-4 0,-4-1 0,4-3 0,-5 0 0,5 0 0,-4 0 0,4-3 0,-4-5 0,3-5 0,-1-9 0,2 5 0,-3-5 0,-2 9 0,2-2 0,-2 6 0,-2 1 0,-2 4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2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8 130 24575,'-4'-7'0,"1"-2"0,6-3 0,-2-3 0,10 6 0,-9-3 0,9 0 0,-3 7 0,5-10 0,3 10 0,-7-7 0,5 8 0,-9 0 0,7 1 0,-5 2 0,1-2 0,-1 3 0,1 0 0,-1 0 0,1 0 0,-1 0 0,0 3 0,1 1 0,-1 3 0,-3 1 0,3-1 0,-3 5 0,1-4 0,2 4 0,-3-5 0,3 1 0,1-1 0,-1-3 0,0 3 0,1-6 0,-1 2 0,1-3 0,-1 0 0,1 0 0,-1 0 0,1 0 0,-1 0 0,1 0 0,-1 0 0,1 0 0,-1 0 0,0 0 0,-3-3 0,3 2 0,-6-6 0,6 3 0,-7-4 0,4 0 0,-4-3 0,3-2 0,-2-9 0,3 12 0,-4-2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54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7 921 24575,'-4'6'0,"1"-1"0,3-1 0,14-24 0,4-13 0,21-21 0,9-17 0,-16 32 0,1-1-371,1-6 0,0-1 371,1-4 0,-2 1 0,11-20 0,-3-13 0,-1 30 0,-7-15 0,6 15 0,-12-2 0,-11 25 0,3-3 0,-11 23 742,-3-10-742,2 18 0,-7-5 0,4 7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56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24575,'0'4'0,"0"-1"0,0 29 0,0 10 0,0 1 0,0 22 0,0-16 0,0 35 0,0-37 0,0 34 0,0-37 0,0 17 0,0-1 0,0-10 0,0-3 0,0-8 0,0-19 0,0 6 0,0-14 0,0 0 0,0-7 0,-4-20 0,3-5 0,-4-18 0,5 3 0,0-11 0,0 5 0,0-5 0,9 6 0,8-2 0,4 2 0,10-3 0,-5 7 0,-1 2 0,4 4 0,-4 1 0,-1 5 0,-2 1 0,0 6 0,-5 4 0,1 0 0,-3 5 0,-2 3 0,4 2 0,-5 3 0,-4 0 0,-4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56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24575,'0'-11'0,"0"-4"0,0-2 0,7 3 0,-1-3 0,9 5 0,-10-1 0,10 0 0,-10 2 0,16 2 0,-12 5 0,8-4 0,-10 7 0,1-2 0,3 3 0,-2 0 0,2 0 0,-3 0 0,-1 0 0,1 0 0,4 0 0,-1 0 0,2-3 0,2 2 0,-10 5 0,10 1 0,-10 11 0,7-7 0,0 3 0,-4-5 0,4 1 0,0 0 0,-4-4 0,8 0 0,-4-4 0,5 0 0,-5 0 0,9 0 0,-8 0 0,9 0 0,-6 0 0,1-4 0,-4-4 0,3-1 0,-3-7 0,0 3 0,-2 0 0,-6 5 0,-2 4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5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9 121 24575,'0'-15'0,"0"0"0,-4-2 0,3 0 0,-3 0 0,11 4 0,-2 2 0,7 3 0,-5 4 0,0 1 0,1 3 0,-1 0 0,1 0 0,0 0 0,3 0 0,1 0 0,0 0 0,3 0 0,-6 0 0,2 0 0,1 0 0,-3 0 0,6 0 0,-6 0 0,6 0 0,-6 0 0,3 3 0,-1 2 0,-2 2 0,2-2 0,-3 2 0,-1-3 0,1 3 0,-1 1 0,1-1 0,-1 1 0,1-1 0,-1 1 0,1-4 0,-1-1 0,1 0 0,-1-2 0,1 6 0,-1-6 0,1 2 0,-1-3 0,5 0 0,-4 0 0,4 0 0,-5 0 0,1 0 0,-1 0 0,1 0 0,-1 0 0,1-7 0,-4-3 0,0-11 0,-4 10 0,0-1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3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24575,'0'26'0,"0"-4"0,0 11 0,0 0 0,0 1 0,0 1 0,0 3 0,0-9 0,0 4 0,0-6 0,0-4 0,0-2 0,4-4 0,0-5 0,0 0 0,3-5 0,-6 1 0,2-1 0,0-3 0,-2-1 0,2-3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58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24575,'4'0'0,"-1"8"0,-3 28 0,0 6 0,0 5 0,0-1 0,0 0 0,0-5 0,0 5 0,0-16 0,0 1 0,0-13 0,0 0 0,0-3 0,0-6 0,0-1 0,0-5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2:5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24575,'0'20'0,"0"-4"0,0 10 0,0-3 0,0 4 0,0-4 0,0 3 0,0-3 0,0 4 0,0 6 0,0-4 0,0-1 0,0-2 0,0-4 0,0 1 0,0-6 0,0-1 0,0-8 0,0 0 0,0-5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24575,'4'0'0,"2"0"0,15 0 0,2 0 0,10-4 0,-5-6 0,11-5 0,-5 0 0,0 1 0,-1 9 0,0-8 0,-9 11 0,8-11 0,-14 12 0,3-4 0,-9 2 0,0 2 0,-8-5 0,-1 5 0,-3-2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1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1 577 24575,'0'16'0,"0"-3"0,0 13 0,0-3 0,0 4 0,0 0 0,0 1 0,0 4 0,0-3 0,0 4 0,0-6 0,0-4 0,0 3 0,0-3 0,0-1 0,0 5 0,0-14 0,0 13 0,8-8 0,-6 1 0,10 1 0,-8-7 0,4-1 0,0-3 0,0-3 0,-1-2 0,1 4 0,-1-4 0,1-1 0,-1-3 0,1 0 0,-1 0 0,1 0 0,-1 0 0,1 0 0,-1 0 0,1-3 0,0-5 0,0-5 0,0-8 0,1-8 0,-3-5 0,3-12 0,-8-2 0,4-5 0,-5 0 0,0-24 0,0 30 0,0-34 0,0 37 0,0-16 0,0 6 0,0 7 0,0 0 0,0 8 0,0 4 0,0 7 0,3 7 0,-2 4 0,3 4 0,-4 1 0,3 5 0,-2-1 0,3 1 0,-4-1 0,3 4 0,1-2 0,3 5 0,0-2 0,0 3 0,5 0 0,1 0 0,8 0 0,7 0 0,6 0 0,19 0 0,-10 0 0,16-5 0,-4-1 0,7-11 0,1 10 0,4-9 0,-11 5 0,-2-1 0,-7-3 0,-8 5 0,-5 0 0,-1 1 0,-11 0 0,0 4 0,-6-3 0,-3 7 0,-2-6 0,-3 6 0,-4-5 0,-1 5 0,-3-2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2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1 526 24575,'0'12'0,"0"3"0,0-4 0,0-5 0,0-13 0,0-17 0,0-4 0,0-17 0,0 14 0,0-13 0,0 9 0,0 1 0,0-4 0,0 13 0,0-1 0,0 9 0,0 4 0,0 2 0,0 3 0,3 4 0,1 1 0,3 3 0,5 0 0,-4 3 0,9 10 0,-5 1 0,6 12 0,-1-8 0,1 8 0,-1-8 0,1 8 0,-1-8 0,5 4 0,-4-5 0,8 1 0,-8-2 0,3-2 0,-4-2 0,-1-4 0,1 1 0,-5-5 0,4 4 0,-7-7 0,2 6 0,-3-7 0,-1 7 0,1-6 0,-1 2 0,1-3 0,-4-9 0,-1-11 0,-3-12 0,0-14 0,0 5 0,-5-12 0,4 12 0,-8-5 0,8 6 0,-4 6 0,5 1 0,0 10 0,0 2 0,0 8 0,0 2 0,0 3 0,0 1 0,0 2 0,0 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3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2162 0 24575,'-6'4'0,"-7"-1"0,-20-3 0,3 0 0,-21 0 0,2 0 0,-6 0 0,-13 0 0,5 0 0,-14 0 0,-2 0 0,-8 0 0,0 0-528,0 0 528,-8 0 0,14 0 0,8 0-51,-1 0 51,16 0 0,-12 0 0,9 0 0,13 5 0,2-4 527,16 7-527,-1-3 52,13 3-52,-4-3 0,5-1 0,5-1 0,0-2 0,4 6 0,1-3 0,-1 0 0,4 2 0,-2-2 0,5 3 0,-5-3 0,2 3 0,-1-3 0,-1 0 0,1 3 0,-2-6 0,3 5 0,-3-5 0,3 6 0,-3-7 0,-1 7 0,1-3 0,-1 0 0,1 3 0,-1-7 0,1 7 0,-5-6 0,-1 6 0,-4-2 0,-4 3 0,-7 1 0,-7-3 0,1 2 0,-4-3 0,3 5 0,1-4 0,1 2 0,6-7 0,-1 3 0,5-4 0,2 0 0,8 0 0,-3 0 0,4 0 0,-1 0 0,1 0 0,5 3 0,-1-2 0,1 3 0,3-7 0,0-16 0,4-1 0,6-31 0,-5 31 0,4-11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4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24575,'0'19'0,"0"4"0,0 5 0,0 1 0,0 10 0,-5 1 0,4 2 0,-4 10 0,0-5 0,4 1 0,-12-8 0,11-1 0,-6-10 0,8-1 0,0-11 0,0-1 0,0-8 0,0 3 0,3-7 0,5 0 0,9-4 0,1 0 0,13 0 0,-7-5 0,14 0 0,-3-5 0,-1 1 0,4-1 0,-9 0 0,4 5 0,-6-3 0,-4 7 0,-2-7 0,-8 7 0,-2-3 0,-3 1 0,-1 2 0,1-2 0,-4 3 0,-1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5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24575,'0'16'0,"0"-5"0,0 47 0,0-20 0,0 28 0,0-29 0,0 21 0,0-16 0,0 19 0,0-5 0,0-2 0,0-8 0,0-6 0,0-6 0,0-1 0,0-5 0,0-10 0,0 2 0,0-11 0,0 2 0,0-3 0,-7-4 0,-2-1 0,1-3 0,0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24575,'0'7'0,"0"8"0,0 29 0,0 4 0,0 12 0,0 10 0,0 9 0,0-14 0,0-10 0,0-1 0,0 11 0,0 27 0,0-26 0,0-17 0,0 12 0,0-14 0,0-6 0,4-8 0,-3-6 0,6-12 0,-3 0 0,4-10 0,0 2 0,3-3 0,2 0 0,3-4 0,1 0 0,0-8 0,0-6 0,0-4 0,-7 4 0,-3 7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6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24575,'7'0'0,"16"-4"0,6 2 0,22-12 0,-21 3 0,15 0 0,-11-2 0,6 8 0,-6-1 0,-1-3 0,-10 8 0,-2-6 0,-11 6 0,-3-3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24575,'0'16'0,"0"2"0,0 10 0,0 4 0,0 3 0,0 11 0,0 1 0,0 7 0,0 0 0,4 0 0,2-1 0,0 1 0,3-6 0,-8 4 0,4-4 0,-5-1 0,0-1 0,0-6 0,0-1 0,4 1 0,-3-6 0,4-1 0,-5-10 0,0 3 0,3-8 0,-2 3 0,3-4 0,-4-1 0,0-3 0,0 3 0,0-8 0,0 4 0,3-5 0,-2 1 0,3-1 0,-4 1 0,0-1 0,-6-3 0,1-1 0,-10-7 0,3-4 0,-11-11 0,4-4 0,-1-11 0,3 5 0,2-4 0,1 5 0,-4 1 0,8-1 0,-3 6 0,1 4 0,2 2 0,-1 7 0,3-3 0,0 5 0,4-1 0,-3 4 0,6-3 0,-6 6 0,9-2 0,-1 3 0,6 4 0,1 4 0,0 4 0,5 10 0,-3 0 0,7 6 0,-7-1 0,7 1 0,-2-1 0,-1 0 0,4 6 0,-8-4 0,8 4 0,-8-6 0,3-4 0,-5-2 0,1 0 0,-1-7 0,1 7 0,-2-13 0,1 8 0,0-8 0,-3 4 0,1-8 0,-5 3 0,6-6 0,-7-1 0,7-8 0,-2-9 0,4-12 0,1-17 0,0 9 0,0-20 0,0 15 0,1-5 0,3 0 0,-3 8 0,3 4 0,-4 7 0,-2 7 0,0 8 0,-3 1 0,1 5 0,-5 2 0,3 2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7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1 187 24575,'0'7'0,"0"4"0,0 6 0,0 6 0,0 0 0,0 3 0,0-4 0,0 1 0,0 3 0,0-3 0,0 4 0,0-4 0,0 3 0,0-4 0,0-3 0,0 6 0,0-15 0,0 6 0,0-9 0,0-6 0,0-6 0,0-12 0,0-1 0,0-8 0,0 4 0,0-11 0,0 4 0,8-9 0,3 3 0,8 1 0,1-4 0,4 2 0,2 0 0,6-5 0,-3 15 0,1-8 0,-2 14 0,0-3 0,-5 5 0,3 4 0,-12 6 0,2 0 0,-9 7 0,1-2 0,-1 3 0,1 0 0,-4 6 0,-1 8 0,-3 7 0,0 12 0,-4 2 0,-2 4 0,1 1 0,0 0 0,5-6 0,0 4 0,0-9 0,0-1 0,0-2 0,0-8 0,0 3 0,4-4 0,4-4 0,5-1 0,4-4 0,-1 1 0,1-5 0,0 0 0,-1-4 0,1 0 0,-5 0 0,4 0 0,-7 0 0,2 0 0,-7 0 0,0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08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42 24575,'0'0'0,"0"-1"0,-3 11 0,8-6 0,-3-4 0,9 0 0,-4 0 0,0 0 0,1 0 0,-1 0 0,0 0 0,-3-4 0,-1-4 0,-3 0 0,0-4 0,0 5 0,0-1 0,-3 4 0,-1 1 0,-4 3 0,1 0 0,-1 0 0,4 3 0,-3 1 0,2 8 0,1-4 0,0 8 0,1-8 0,2 8 0,-2-7 0,3 2 0,0-3 0,0-4 0,0-1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11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291 833 24575,'-7'-7'0,"-3"-1"0,-6-4 0,-6 2 0,4 2 0,-3 4 0,-1 4 0,4 0 0,-3 0 0,4 0 0,0 0 0,4 12 0,-4 3 0,7 12 0,-8 6 0,7 1 0,1 6 0,6-6 0,-4-1 0,6-6 0,-7 1 0,9-6 0,0-4 0,0-7 0,0-3 0,0-1 0,4 1 0,4-4 0,5-1 0,3-3 0,6 0 0,-4-3 0,4-10 0,-5-6 0,1-9 0,1-5 0,0 5 0,-5-5 0,3 5 0,-6 1 0,1 4 0,-3 2 0,-4 8 0,-2-3 0,1 11 0,-4-6 0,4 7 0,-1 0 0,-2-3 0,5 6 0,-2-2 0,-1 6 0,0 5 0,1 5 0,1 8 0,4 2 0,-4-1 0,3 5 0,-3-10 0,3 5 0,1-5 0,3-5 0,1 0 0,-1-4 0,9 1 0,-12-5 0,16 0 0,-11-4 0,8 0 0,-5-12 0,5-4 0,-1-17 0,4-16 0,-4-1 0,2-17 0,-6 17 0,-1-16 0,3-16 0,0-1 0,0 0-215,-9 32 0,-2 3 215,3-8 0,1-30 0,-1 32 0,-5 7 0,-1 6 0,-5 8 0,0 15 430,0 1-430,-3 13 0,-6 1 0,-3 7 0,-1 9 0,-4 6 0,6 20 0,-7-4 0,6 17 0,-2-10 0,3 10 0,0-4 0,1 5 0,4 1 0,1 0 0,5-1 0,0-5 0,0-2 0,0-6 0,0-6 0,4-1 0,5-6 0,4-4 0,5-2 0,-2-8 0,1-1 0,0-4 0,-1-3 0,1-1 0,4-4 0,-3 0 0,3 0 0,-4 0 0,0-8 0,-1-1 0,6-9 0,-4-3 0,4-3 0,-3-3 0,-1 0 0,0-1 0,0 1 0,0-1 0,-3 1 0,2-1 0,-7-4 0,7 3 0,-6-4 0,2 5 0,-4 6 0,0-5 0,-4 9 0,-1 1 0,-4 1 0,0 8 0,-4-1 0,-9 6 0,-1 3 0,-12 0 0,3 4 0,0 9 0,-6 14 0,9 2 0,-5 11 0,10-6 0,1 0 0,5-1 0,3-5 0,2-6 0,4 0 0,0-6 0,0 1 0,0-5 0,4 0 0,4-4 0,9 0 0,1 1 0,8 0 0,-3-1 0,-1 1 0,0 0 0,-1-1 0,-7 0 0,6 1 0,-11 3 0,3-4 0,-4 8 0,-4-3 0,0 8 0,-4-3 0,0 8 0,0-4 0,0 1 0,-4-2 0,-5 1 0,-4-4 0,-5-1 0,2-5 0,-6-3 0,4-1 0,-3-3 0,-1-1 0,8-4 0,-6 0 0,7 0 0,0 0 0,2 0 0,3 0 0,1 0 0,3 0 0,1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3:33:1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09:56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421 1772 24575,'-11'-3'0,"1"-5"0,-2-1 0,6-7 0,-8 7 0,8-12 0,-10 11 0,6-16 0,-6 16 0,2-16 0,0 7 0,1-8 0,0-1 0,-1 6 0,-4-5 0,0 5 0,4-11 0,0 4 0,1-4 0,2 0 0,-3-1 0,4-6 0,0 0 0,1 5 0,-1-3 0,5 10 0,-4-5 0,8 0 0,-3 4 0,0-4 0,3 6 0,-3-1 0,4 1 0,0 0 0,0-1 0,-4 1 0,3-1 0,-3 6 0,4-5 0,0 10 0,0-10 0,0 9 0,0-8 0,0 8 0,0-3 0,0-1 0,0 0 0,3-1 0,2-3 0,4 3 0,0-4 0,4 0 0,1-1 0,1 1 0,2 0 0,-7-1 0,6 6 0,-6 0 0,2 5 0,0 1 0,-3 3 0,2-3 0,-3 8 0,0-8 0,4 7 0,-3-3 0,3 0 0,-5 4 0,2-8 0,2 7 0,-2-7 0,3 7 0,-4-7 0,0 8 0,0-8 0,0 7 0,0-2 0,-1 3 0,1 0 0,-1 4 0,-3-3 0,3 3 0,-4 0 0,5 1 0,-5 0 0,4 2 0,-3-5 0,3 1 0,0-2 0,1 3 0,-4-2 0,2 1 0,-5-2 0,-1 3 0,-8 1 0,-9 3 0,-1 0 0,-8 8 0,3-2 0,-4 11 0,-1-3 0,1 1 0,-1-2 0,5-4 0,-3 0 0,8-1 0,-3 1 0,4-5 0,0 3 0,5-6 0,-4 3 0,8-4 0,-8 0 0,7 0 0,-2 0 0,3 0 0,0 0 0,1 0 0,-1 0 0,1 0 0,0 0 0,0 0 0,-1 0 0,1 0 0,3 3 0,4-2 0,8 2 0,9-3 0,6 0 0,10 0 0,1 0 0,0-8 0,11 1 0,-9-7 0,9-1 0,-10 5 0,3-5 0,-9 2 0,-1 3 0,-2 1 0,-12 2 0,6 6 0,-12-3 0,4 4 0,-4 0 0,-4-3 0,2 2 0,-2-2 0,3 3 0,-3 3 0,-1 5 0,-3 4 0,0 5 0,0 4 0,0-3 0,0 8 0,0-8 0,0 3 0,0-4 0,0-1 0,0 1 0,0 0 0,0-1 0,0-3 0,0 2 0,0-6 0,0 3 0,0-5 0,0 1 0,0-1 0,0 1 0,0-1 0,0 1 0,0-1 0,0 0 0,0 1 0,0-1 0,0 1 0,0-1 0,0 1 0,0-1 0,0 1 0,0-1 0,0 0 0,0 1 0,0-1 0,0 1 0,0-1 0,0 0 0,0 1 0,0-1 0,0 1 0,0-1 0,0-3 0,0-1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7:01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24575,'41'0'0,"13"0"0,-27 0 0,17 0 0,-11 0 0,0 0 0,6 0 0,-9 0 0,12 0 0,-12 0 0,13 0 0,-13 0 0,13 0 0,-13 0 0,13 0 0,-3 0 0,-5 0 0,2 4 0,-8-3 0,4 6 0,0-6 0,-4 3 0,3-4 0,-8 0 0,3 0 0,-4 0 0,0 0 0,-4 0 0,3 0 0,-3 0 0,-1 0 0,4 0 0,-7 0 0,7 0 0,-3 0 0,4 0 0,-4 0 0,3 0 0,-3 0 0,4 0 0,0 0 0,-5 0 0,0 0 0,-4 0 0,0 0 0,0 0 0,-4 0 0,0-3 0,-4 2 0,1-2 0,-1 3 0,0 0 0,-2 0 0,-1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7:02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24575,'2'0'0,"3"0"0,5 0 0,3-3 0,-3 6 0,4-6 0,0 9 0,0-2 0,0 0 0,0 5 0,0-7 0,0 7 0,-4-5 0,3 0 0,-2 1 0,-1-1 0,0 3 0,-4-1 0,4 0 0,-3 1 0,3-1 0,-4 1 0,0-4 0,1 3 0,-1-3 0,0 1 0,0 1 0,-2-1 0,1-1 0,-4 3 0,-1-1 0,-3 2 0,-7 5 0,-1-2 0,-3 4 0,0 0 0,1 0 0,-6 5 0,4-4 0,-8 4 0,8-5 0,-3 1 0,4-1 0,0 0 0,3-4 0,1 0 0,4-4 0,2 1 0,-1-1 0,4-3 0,-2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7:04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0 24575,'-6'3'0,"0"1"0,-1 9 0,4-1 0,-4 6 0,6 0 0,-2 1 0,3-1 0,0 4 0,0-3 0,0 0 0,0-1 0,0 0 0,0-3 0,0 6 0,0-9 0,0 9 0,0-10 0,0 4 0,0-2 0,3-3 0,4 4 0,0-4 0,6 3 0,-6-5 0,7 2 0,-7-4 0,6 1 0,-6-1 0,6 1 0,-6-1 0,3-2 0,-1-1 0,-2-3 0,3 3 0,-4-3 0,1 3 0,-1-3 0,0 0 0,0 0 0,1 0 0,-1-2 0,-3-2 0,0-5 0,-3 1 0,3-5 0,-2 6 0,2-3 0,-3 4 0,0-4 0,0 3 0,0-6 0,0 6 0,0-3 0,-3 4 0,-4-1 0,0 0 0,-7 0 0,4 4 0,-4 0 0,0 3 0,0 0 0,3 0 0,-2 0 0,6 0 0,-3 0 0,4 0 0,-1 0 0,4 0 0,0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7:05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24575,'0'10'0,"0"5"0,0-3 0,0 10 0,0-7 0,0 2 0,0 1 0,0-3 0,0 3 0,0 0 0,0-3 0,0 3 0,0-4 0,0-4 0,0 0 0,0 0 0,0-3 0,0 2 0,0-3 0,0 0 0,0 1 0,0-1 0,0 0 0,3 0 0,0-3 0,3 0 0,1-3 0,-1 0 0,3 0 0,2 0 0,7 0 0,-3 0 0,6 0 0,-2 0 0,4 0 0,0 0 0,0-4 0,0 0 0,-4-3 0,3-1 0,-7 4 0,-1 1 0,-1-1 0,-6 4 0,3-3 0,-4 3 0,1 0 0,-4-3 0,0 2 0,-3-1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7:06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24575,'0'20'0,"0"0"0,0 8 0,0 0 0,0 1 0,0 3 0,0-4 0,0 1 0,0 3 0,0-8 0,0 0 0,0-3 0,0-6 0,0 3 0,0-4 0,0 4 0,0-3 0,0 0 0,0 2 0,0-9 0,0 5 0,0-6 0,0-1 0,0 0 0,0 0 0,0-2 0,0-2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1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75 24575,'-2'-13'0,"7"3"0,7 10 0,5 0 0,-1-8 0,1 7 0,4-11 0,-3 11 0,8-7 0,-8 7 0,3-7 0,-4 7 0,-4-6 0,2 6 0,-6-2 0,2 3 0,-3 0 0,-10 6 0,-5 13 0,-10 9 0,-9 13 0,5-1 0,-10 8 0,9-7 0,-3 5 0,6-11 0,-1 3 0,6-14 0,0 3 0,6-10 0,0-5 0,3 0 0,2-5 0,3 1 0,0-1 0,3-3 0,5-1 0,4-3 0,10 0 0,-4 0 0,8 0 0,-8 0 0,8 0 0,-4 0 0,1 0 0,-2 0 0,-4 0 0,0 0 0,-5 0 0,4 0 0,-7 0 0,2 0 0,-3 0 0,-1 0 0,1 0 0,-1 0 0,-3 0 0,-1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7:07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24575,'5'3'0,"6"0"0,12-3 0,10 0 0,7 0 0,11 0 0,1 0 0,19 0 0,4 0 0,12 0-717,9 0 717,2 0 0,-45 0 0,0 0 0,45 0 0,-42 0 0,0 0 0,36 0 0,-40 0 0,1 0 0,43 0 0,-6 0 0,5 0 0,-31 0 0,11 0 0,-20 0 0,11 0 0,-1 0 0,-13 0 717,5 0-717,-11 0 0,0 0 0,-3 0 0,-8 0 0,3 0 0,-4 0 0,-6 0 0,4 0 0,-8 0 0,4 0 0,-10 0 0,4 0 0,-7 0 0,0 0 0,-2 0 0,-3 3 0,0-3 0,-1 3 0,-2-3 0,-4 3 0,2-2 0,-4 2 0,2-3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7:08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24575,'6'0'0,"4"3"0,0 1 0,4 3 0,-3-1 0,6 1 0,-9 0 0,13 0 0,-13 0 0,9 0 0,-13-1 0,9-2 0,-9 2 0,6-3 0,-1 1 0,-4 1 0,4-1 0,-6-1 0,1 3 0,1-6 0,-4 6 0,4-5 0,-4 4 0,5-4 0,-6 4 0,6-4 0,-5 4 0,4-1 0,-4 2 0,4-3 0,-4 3 0,4-6 0,-4 6 0,1-3 0,-2 3 0,0 0 0,0 0 0,0 0 0,0 0 0,0 4 0,-6 0 0,-2 4 0,-6 4 0,-1 1 0,-4 1 0,4-2 0,-4 0 0,5-6 0,-1 5 0,5-9 0,0 1 0,4-3 0,2 1 0,-2-4 0,6 3 0,-6-5 0,0 1 0,-4-2 0,3 0 0,0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7:10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247 0 24575,'-9'0'0,"2"0"0,-6 0 0,2 0 0,-3 0 0,0 0 0,0 0 0,4 0 0,0 0 0,3 0 0,1 0 0,-3 0 0,2 0 0,-2 0 0,0 0 0,2 0 0,-5 0 0,8 3 0,-1 0 0,5 7 0,-6 1 0,4-1 0,-4 3 0,6-2 0,0-1 0,0 3 0,0-6 0,0 3 0,0-4 0,0 1 0,0-1 0,0 0 0,0 1 0,-3-1 0,3 0 0,-3 0 0,3 0 0,0 0 0,2-2 0,2-2 0,2-2 0,0 0 0,4 0 0,0 0 0,4 0 0,0 0 0,0 0 0,0 0 0,0 0 0,0 0 0,0 0 0,0 0 0,-1 0 0,1 0 0,-3 0 0,2 0 0,-3 0 0,1 0 0,-1 3 0,-4 0 0,0 4 0,0-1 0,-2 0 0,-1 1 0,-3 2 0,0-2 0,0 6 0,0-2 0,0 3 0,0 0 0,0 0 0,-3 0 0,-1-1 0,-6-2 0,2 2 0,-5-5 0,2 2 0,-3-3 0,-4 0 0,-1 1 0,0-1 0,-3-3 0,7 2 0,-3-5 0,4 2 0,0-3 0,0 0 0,3 0 0,-2 0 0,6 0 0,-3 0 0,4 0 0,-1 0 0,1 0 0,-1 0 0,1 0 0,0 0 0,0 0 0,3-3 0,0 0 0,3-3 0,0 2 0,0 2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4:37:12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24575,'2'-3'0,"2"0"0,2 3 0,3 0 0,-2 0 0,5 0 0,-5 0 0,7 0 0,-7 0 0,2 0 0,1 0 0,1 0 0,-1 0 0,0 0 0,-4 0 0,0 0 0,-3 3 0,0 0 0,-3 4 0,0-1 0,0 0 0,0 0 0,0 8 0,0-2 0,0 10 0,0-8 0,0 4 0,0-4 0,0-3 0,-3 2 0,0-6 0,-1 3 0,-2-4 0,5 0 0,-4 0 0,4 1 0,-5-1 0,6 0 0,-6-3 0,5 3 0,-4-6 0,4 6 0,-5-6 0,8 3 0,1-9 0,4 5 0,2-8 0,-3 9 0,0-3 0,1 3 0,-1 0 0,0 0 0,1 0 0,-1 0 0,0 0 0,0 0 0,1 0 0,-1 0 0,0 2 0,0 2 0,-2 2 0,1 0 0,-4 0 0,5 1 0,-6-1 0,3 0 0,0 0 0,-2 1 0,1 2 0,-2-2 0,0 3 0,0-4 0,0 1 0,0-1 0,0 0 0,0 0 0,0 1 0,0-1 0,0 0 0,0 1 0,0-1 0,0 0 0,0 0 0,0 1 0,0-1 0,-3 0 0,0 1 0,-1 2 0,-1-2 0,1 3 0,-2-4 0,-1 1 0,1-1 0,0-3 0,-1 3 0,-3-5 0,3 4 0,-6-4 0,6 2 0,-6-3 0,5 0 0,-5 0 0,6 0 0,-6 0 0,6 0 0,-3 0 0,3 0 0,1 0 0,0 0 0,-1 0 0,1 0 0,3-3 0,-3 2 0,5-4 0,-4 2 0,4-1 0,-1 1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2:15:42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1 24575,'4'0'0,"2"0"0,10 0 0,6 0 0,6 0 0,6 0 0,6 0 0,0 0 0,6 0 0,-5 0 0,11 0 0,-10 0 0,-2 0 0,-1 0 0,-11 8 0,5 2 0,-9 12 0,-2 2 0,-8 3 0,-1 0 0,-8 6 0,-1 1 0,-4 6 0,0 0 0,-9 0 0,-7 1 0,-6 5 0,-9-1 0,3 2 0,1-5 0,-4 6 0,10-7 0,-5 5 0,11-12 0,-4 5 0,9-5 0,-9 0 0,9-1 0,-3-5 0,7-1 0,2 0 0,4-4 0,-3-2 0,2-4 0,-3 0 0,4-1 0,0 1 0,0-1 0,0 1 0,0 4 0,7-3 0,3 4 0,7-1 0,4-2 0,3 3 0,4 1 0,7 3 0,14 13 0,-5-10 0,10 9 0,-14-17 0,3 10 0,-8-10 0,5 0 0,-11-4 0,9-6 0,-9 6 0,3-7 0,-4 4 0,-6-6 0,4 1 0,-8 0 0,4-1 0,-6-3 0,1 2 0,-5-6 0,4 3 0,-8-4 0,4 0 0,-5 0 0,1 0 0,-4 3 0,-4 1 0,-9 3 0,-3 1 0,-10-3 0,0 2 0,-6-2 0,-5 5 0,4-5 0,-4 3 0,6-2 0,-1-1 0,6 2 0,-5-6 0,9 7 0,-8-7 0,8 6 0,-3-2 0,-1 3 0,4 1 0,-8 0 0,8-1 0,-4 1 0,6 3 0,-1-3 0,4 3 0,-3-4 0,7 4 0,-2-3 0,-1 6 0,3-2 0,0 3 0,-2 1 0,9 4 0,-9-3 0,6 8 0,0-8 0,-3 8 0,7-3 0,-7-1 0,7 5 0,-3-5 0,4 6 0,0-6 0,0 10 0,0-8 0,0 9 0,0-1 0,0-3 0,0 4 0,0-6 0,0 1 0,5-1 0,-4 0 0,7 1 0,-3-1 0,0 0 0,3 1 0,-3-1 0,0 6 0,3 1 0,-7 0 0,4 5 0,-1-5 0,-3 6 0,4-1 0,-1 13 0,-3-9 0,4 3 0,-5-7 0,0-11 0,0 5 0,0-5 0,0 4 0,0-3 0,0 4 0,0-6 0,0 1 0,0-1 0,-4 0 0,-2 1 0,1-1 0,-7 0 0,6 1 0,-7-1 0,-1 0 0,0 1 0,-4-1 0,-7 7 0,5-4 0,-7-1 0,-2-6 0,1-5 0,-10-3 0,9-2 0,-9-3 0,3 0 0,-5-5 0,6-1 0,-17-4 0,7-4 0,-12-12 0,4-11 0,9-6 0,-9-3 0,9 0 0,-5 2 0,12 0 0,0 3 0,13 3 0,0 4 0,9 3 0,3 8 0,3 2 0,0 3 0,4 4 0,1 1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5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24575,'0'9'0,"0"10"0,0 5 0,0 13 0,0 3 0,0 23 0,0-2 0,0 24 0,0 2-552,0-36 0,0 2 552,0 7 0,0 3 0,0 3 0,0 0 0,0 0 0,0 1 0,0 8 0,0-2 0,0-14 0,0 0 0,0 14 0,0 0 0,0-15 0,0-1 0,3 5 0,-1-2-196,0 31 196,7-1 0,-7-23 0,7 5 0,-4-15 0,0-7 0,3-6 0,-7-9 1093,6 2-1093,-6-18 207,3 7-207,-4-11 0,2-1 0,-1-1 0,2-6 0,-3 2 0,0-3 0,0-2 0,0-1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6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1 276 24575,'0'-17'0,"0"0"0,7-14 0,-2 7 0,10-8 0,-2 4 0,2 0 0,1 1 0,-4 4 0,-2 8 0,-3 1 0,-1 5 0,0 5 0,4-3 0,-3 7 0,6 0 0,-6 0 0,6 0 0,-3 0 0,-3 3 0,2 8 0,-5 0 0,4 20 0,-4 0 0,0 3 0,-4 8 0,4-8 0,-4 6 0,8-3 0,-7-9 0,6-1 0,-3-4 0,3-5 0,0-3 0,-1-6 0,1-3 0,-1 0 0,3-2 0,1-1 0,4-3 0,4 0 0,-4 0 0,4 0 0,-5-7 0,5-1 0,-3-6 0,6-1 0,-6-2 0,4-3 0,-1 1 0,-6-2 0,6 1 0,-7 2 0,0-4 0,-1 8 0,-3-4 0,0 8 0,0-3 0,-1 6 0,-2-3 0,-2 6 0,-2 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7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24575,'0'13'0,"0"2"0,0 23 0,0-12 0,0 33 0,0-16 0,0 15 0,0-8 0,0-6 0,0 26 0,0-25 0,0 25 0,0-26 0,0 2 0,0 4 0,0-6 0,0-5 0,0-6 0,3-2 0,2-7 0,3 7 0,-1-11 0,1 6 0,-2-11 0,2 2 0,-2-3 0,1-1 0,-3-2 0,2-2 0,-6-3 0,3 1 0,-3-4 0,0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24575,'6'9'0,"2"5"0,11 10 0,2 1 0,14 10 0,-7 0 0,2-8 0,12 23 0,-17-21 0,22 19 0,-15-7 0,0-4 0,4 3 0,-5-4 0,-5-7 0,3 0 0,-9-5 0,0-4 0,-1 2 0,-5-7 0,-4-1 0,3-1 0,-6-6 0,3 6 0,-4-6 0,1 2 0,-1-3 0,0 1 0,0-1 0,0-3 0,1 3 0,-4-3 0,0 3 0,-3 0 0,0-1 0,0 2 0,0 2 0,-7 5 0,-2 9 0,-11 7 0,-2 8 0,-5 7 0,-7 8 0,-2 13 0,-13 11-439,4 5 439,21-38 0,-1 0 0,0 2 0,1-3 0,-9 19 0,-8 15 0,18-30 0,-6 11 0,6-14 0,6-6 0,3-14 0,6-2 0,-2-8 439,6-4-439,-2 0 0,5-4 0,-4 0 0,4 0 0,-4-2 0,4 1 0,-4-4 0,1 2 0,-2-3 0,3 0 0,0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9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24575,'-9'0'0,"2"0"0,-6 0 0,3 0 0,-1 0 0,-2 3 0,3 4 0,-4 4 0,3 2 0,-2 5 0,5-3 0,-3 6 0,7-6 0,-2 2 0,5 1 0,-5 0 0,5 1 0,-2 2 0,3-6 0,0 2 0,0-3 0,0 0 0,0-1 0,0-2 0,0 1 0,0-1 0,2-1 0,2 0 0,5-4 0,-2 0 0,6 1 0,-6-1 0,6 1 0,-3 0 0,0-4 0,3 3 0,-2-5 0,2 2 0,-3-3 0,3 0 0,-2 0 0,2 0 0,1 0 0,-4 0 0,3 0 0,-3 0 0,4 0 0,-4-3 0,2 0 0,-5-3 0,2 2 0,-5 1 0,-2 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24575,'29'0'0,"48"0"0,-38 0 0,41 0 0,-51 0 0,4 0 0,-10 0 0,3 0 0,-8 0 0,-1 0 0,-1 0 0,-4 0 0,1 0 0,-2 0 0,-4 0 0,-2 0 0,-2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24575,'3'-3'0,"3"0"0,4 3 0,12 0 0,-2 0 0,11 0 0,-7 0 0,3 0 0,-5 0 0,-3 0 0,-8 0 0,-5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2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24575,'16'0'0,"-3"0"0,14 0 0,-8 0 0,4 0 0,-5 0 0,-4 0 0,-1 0 0,-2 0 0,-5 0 0,-3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3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0 24575,'3'5'0,"0"6"0,-10 7 0,-2 9 0,-7 1 0,0 5 0,-5 0 0,3 0 0,-2 1 0,3-1 0,-4 1 0,4-6 0,-3 5 0,5-14 0,3 7 0,-1-14 0,5 5 0,-5-7 0,6-2 0,-6 1 0,8-6 0,-7 1 0,5-1 0,-4-3 0,-2 0 0,3 0 0,-1 0 0,2 0 0,2 0 0,-2 0 0,2 0 0,-3-3 0,7-4 0,-3 0 0,5-6 0,-4 3 0,4-1 0,-2-1 0,3 1 0,0-2 0,0-1 0,0 0 0,0 4 0,0-3 0,0 6 0,0-6 0,0 6 0,0-3 0,3 4 0,0-4 0,3 6 0,1-5 0,-1 9 0,0-6 0,0 5 0,1-1 0,-1 2 0,0 0 0,0 0 0,0 0 0,4 0 0,-3 0 0,11 3 0,-6 0 0,12 8 0,-10 0 0,4 3 0,0 0 0,-4 0 0,4 0 0,0 5 0,-3-5 0,4 5 0,-5-2 0,0-2 0,-3 3 0,2-8 0,-3 3 0,1-2 0,2-1 0,-6 0 0,6 0 0,-6-3 0,3 2 0,-1-2 0,-2-1 0,2-2 0,-2 1 0,-1-4 0,0 2 0,0-3 0,0 0 0,0 0 0,0 0 0,0 0 0,0 0 0,0 0 0,-3 0 0,0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4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24575,'0'20'0,"0"0"0,0 7 0,0 5 0,0 19 0,0-4 0,0 10 0,0-1 0,0 3 0,0 19 0,0-5 0,0 20 0,4-31 0,-1-8 0,0-2 0,6-5 0,-3 43 0,3-36 0,-4 11 0,0-8 0,4-1 0,-4-16 0,0 8 0,2-18 0,-7 2 0,4-10 0,-4-3 0,0-2 0,0-3 0,2-4 0,-1-1 0,2-2 0,-3-4 0,0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5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24575,'0'6'0,"0"0"0,0 3 0,0 6 0,0-1 0,0 4 0,0-1 0,0-2 0,0 6 0,0-2 0,0-4 0,0 2 0,0-3 0,0 0 0,3 0 0,1-5 0,2-3 0,0 1 0,0-1 0,0 0 0,0 0 0,1-2 0,-1 1 0,3-4 0,-2 1 0,3-2 0,-4 0 0,0 0 0,0 0 0,0 0 0,1 0 0,2 0 0,-2 0 0,3 0 0,-4 0 0,0 0 0,0 0 0,0 0 0,0 0 0,1 0 0,-4-2 0,3-2 0,-3-2 0,3 0 0,-2-1 0,1 1 0,-4 0 0,1 0 0,1 2 0,-2-1 0,2 1 0,-3-5 0,0-1 0,0 0 0,0-3 0,0 6 0,0-6 0,0 3 0,0-1 0,0-1 0,0 1 0,0-3 0,0 1 0,0-1 0,0 0 0,0 4 0,0-3 0,-3 6 0,2-6 0,-4 6 0,4-3 0,-5 4 0,3-1 0,-1 1 0,-1 0 0,1 0 0,-2 0 0,0-1 0,0 4 0,0-2 0,0 4 0,0-2 0,-1 3 0,1 0 0,1 0 0,-1 0 0,0 0 0,-1 0 0,1 3 0,0 1 0,3 2 0,-3 0 0,3 0 0,-4 0 0,4 0 0,-2 0 0,1 0 0,-2 1 0,2-1 0,-1 0 0,1 0 0,-2 0 0,0 0 0,2-2 0,2-2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7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24575,'9'6'0,"3"1"0,7 4 0,-3 6 0,11 0 0,-8 3 0,6 3 0,-2-3 0,6 6 0,-7-3 0,2 2 0,-5-2 0,1 1 0,1-1 0,-3-3 0,-7-3 0,2-3 0,-5 0 0,1-4 0,-2-1 0,-1-3 0,0 1 0,0-1 0,1 0 0,-1 0 0,0 0 0,-3 0 0,3-2 0,-6 1 0,6-1 0,-6 2 0,6-3 0,-6 2 0,6-2 0,-3 3 0,0 0 0,2-3 0,-4 2 0,1-2 0,-2 7 0,0 0 0,0 0 0,-3 7 0,-1-6 0,-4 15 0,-2-7 0,1 13 0,-3-4 0,1 5 0,-3 4 0,-2-3 0,2 4 0,3-6 0,-1 1 0,3 0 0,-3-5 0,4-1 0,-3 0 0,2-4 0,-2 4 0,3 0 0,0-3 0,0 3 0,1-5 0,-4 1 0,3-1 0,-3-4 0,4 0 0,0-4 0,0-1 0,0-2 0,4-2 0,-3-3 0,2 1 0,1-1 0,0 0 0,3 0 0,-3 0 0,3 0 0,-3 0 0,3 0 0,0 0 0,0-8 0,0-2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39 24575,'0'-9'0,"-3"5"0,-1-7 0,-2 9 0,0-4 0,-1 6 0,-2-3 0,2 2 0,-3-2 0,4 3 0,0 0 0,-4 0 0,3 0 0,-3 0 0,4 0 0,0 0 0,-4 0 0,3 3 0,-2 0 0,2 3 0,1 0 0,3 1 0,-3 2 0,2 1 0,-3 4 0,3 0 0,-2 3 0,5-2 0,-5 3 0,5-5 0,-2 1 0,3-1 0,0 1 0,0-1 0,0-2 0,0 2 0,0-6 0,0 5 0,0-5 0,0 3 0,3-1 0,0-2 0,7 3 0,-3-4 0,2 1 0,1-1 0,-3 1 0,2-1 0,-2 0 0,2 1 0,-2-1 0,3-2 0,-4 1 0,0-4 0,3 1 0,-2-2 0,5 0 0,-5 0 0,2 0 0,-3 0 0,1 0 0,-1 0 0,0 0 0,0 0 0,0 0 0,4 0 0,-3 0 0,2 0 0,-3-2 0,0-2 0,1 1 0,-1 0 0,0 0 0,0 0 0,-1 0 0,-1-3 0,-2 6 0,-2-3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1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24575,'0'4'0,"0"2"0,0 17 0,0-7 0,0 19 0,0-14 0,0 14 0,0-2 0,0 1 0,0 4 0,0-10 0,4 3 0,-3-7 0,5-1 0,-5-6 0,5-7 0,-6 0 0,3-4 0,-3 0 0,0 0 0,3-2 0,-3-2 0,3-2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2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24575,'15'0'0,"9"0"0,-9 0 0,11 0 0,-7 0 0,3 0 0,1 0 0,-1 0 0,1 0 0,-5 0 0,4 0 0,-8 0 0,4 0 0,-5 0 0,-2 0 0,1 0 0,-5 0 0,6 0 0,-6 0 0,3 0 0,-4 0 0,0 0 0,0 0 0,0 0 0,0 0 0,0 0 0,0 0 0,0 0 0,0 0 0,0 0 0,0 0 0,-3-3 0,0 2 0,-3-1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6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28 639 24575,'0'6'0,"0"0"0,0 3 0,0-2 0,0 6 0,0-7 0,0 3 0,0-3 0,0 0 0,0 0 0,0 0 0,0 0 0,0 0 0,0 0 0,0 3 0,0-2 0,0 3 0,0-4 0,0 0 0,0 0 0,0 0 0,0 1 0,0-1 0,0 0 0,0 0 0,0 0 0,0 0 0,0 1 0,0-1 0,0 0 0,0 0 0,0 0 0,0 0 0,0-5 0,0-4 0,0-4 0,0-2 0,0 3 0,0 0 0,0-1 0,0-2 0,0-2 0,-3-2 0,3-1 0,-3-4 0,3 0 0,-3-1 0,2-2 0,-2 2 0,3-3 0,0-1 0,0 1 0,0-1 0,0 1 0,0-1 0,-4 1 0,4 3 0,-4-3 0,4 8 0,0-4 0,0 4 0,0 0 0,0 1 0,0-1 0,0 0 0,0 4 0,0-3 0,0 3 0,0-1 0,0-2 0,-3 6 0,3-2 0,-3-1 0,3 3 0,0-2 0,0 3 0,0-1 0,0 1 0,0 0 0,0-4 0,0 3 0,0-2 0,0 2 0,0 1 0,0 0 0,0-4 0,0 3 0,3-2 0,0 2 0,3-5 0,0 4 0,1-4 0,-4 6 0,2-1 0,-1 1 0,-1 0 0,3 0 0,-6 0 0,6-1 0,-5 1 0,4 0 0,-2 0 0,1 0 0,1-1 0,-4 1 0,1 0 0,1 0 0,-2-1 0,4 1 0,-4 0 0,5 0 0,-3 0 0,3 0 0,0 2 0,0-1 0,0 4 0,0-4 0,1 4 0,-1-2 0,0 3 0,0 0 0,4 0 0,-3 0 0,2 0 0,1 0 0,-3 0 0,2 0 0,-3 0 0,0 0 0,1 0 0,-2 0 0,-1 3 0,-2 0 0,-2 3 0,0 0 0,0 0 0,0 0 0,0 0 0,0 0 0,0 1 0,0 2 0,0-2 0,0 6 0,0-6 0,-3 6 0,0-6 0,-4 5 0,-3-4 0,3 5 0,-3-6 0,0 3 0,3-4 0,-6 1 0,6-1 0,-3 0 0,4 0 0,-3 1 0,2-1 0,-6-2 0,6 1 0,-3-1 0,4-1 0,0 2 0,-1-4 0,1 5 0,0-6 0,0 3 0,2 0 0,-1-3 0,4 6 0,-4-6 0,7 3 0,2-3 0,2 0 0,3 0 0,-3 0 0,0 0 0,4 0 0,0 0 0,4 0 0,-4 0 0,3 0 0,-3 0 0,1 0 0,1 0 0,-1 0 0,-1 0 0,-1 0 0,-2 3 0,-1-3 0,0 6 0,0-3 0,0 1 0,0 1 0,1-1 0,-1 2 0,-3 0 0,3 0 0,-6 0 0,3 0 0,-3 0 0,0 0 0,0 1 0,0-1 0,0 0 0,0 0 0,0 0 0,0 0 0,0 0 0,0 0 0,0 0 0,0 1 0,0-1 0,-3 0 0,0 0 0,-3 0 0,-1 0 0,1 0 0,0-2 0,-4 2 0,3-3 0,-6 1 0,6-1 0,-6-3 0,6 0 0,-5 0 0,1 0 0,1 0 0,-3 0 0,6 0 0,-3 0 0,4 0 0,0 0 0,-1 0 0,1 0 0,0 0 0,0 0 0,0 0 0,0 0 0,0 0 0,3 0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3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101 124 24575,'-4'-6'0,"1"2"0,11-11 0,-3 2 0,16-4 0,-7 4 0,7-4 0,-4 8 0,4-4 0,-3 9 0,-1-4 0,-1 7 0,-7-2 0,2 3 0,-3 0 0,-1 0 0,1 0 0,-4 7 0,-1 2 0,-3 8 0,0 5 0,0-5 0,0 10 0,0-5 0,0 6 0,-4-1 0,-5 0 0,-1 1 0,-4-1 0,1 0 0,3-4 0,-3-2 0,1-4 0,3 0 0,-3-1 0,3 1 0,1-4 0,0-2 0,1-3 0,-1 3 0,0-2 0,0 2 0,-4-3 0,4-3 0,-8 2 0,7-6 0,-7 3 0,4-4 0,-1 0 0,-3 0 0,8-4 0,-4-4 0,7-5 0,-2-4 0,6 1 0,-3-1 0,4 0 0,0 0 0,0 5 0,0 0 0,0 4 0,0 1 0,0-1 0,0 1 0,3 3 0,6 1 0,-1 3 0,8 0 0,-4 0 0,5 0 0,-4 0 0,2 0 0,-2 0 0,3 3 0,-3 6 0,3 4 0,-3 3 0,8 2 0,-3-2 0,4 2 0,-1-1 0,-3 0 0,3-3 0,1-2 0,-4-4 0,8 1 0,-8 0 0,3-4 0,-4-1 0,4-4 0,-3 0 0,3 0 0,-4-4 0,0-5 0,-1-4 0,1-3 0,-4 3 0,-2-3 0,-3 7 0,0-2 0,-1 7 0,1-3 0,-4 3 0,-1 0 0,-3 1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7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24575,'0'27'0,"0"13"0,0-9 0,0 11 0,0-10 0,0 6 0,0 13 0,0-14 0,0 28 0,0-33 0,0 27 0,0-18 0,0 14 0,0-10 0,0 9 0,0-8 0,0 3 0,0-10 0,0 3 0,0-3 0,0-1 0,4 5 0,-3-10 0,6 5 0,-6-6 0,3 1 0,-1-5 0,-2-1 0,5-5 0,-5-4 0,2 4 0,-3-7 0,0 2 0,0-7 0,0 3 0,0-6 0,0 2 0,0-2 0,0-1 0,0 0 0,0 0 0,0 0 0,0 0 0,0 0 0,0 0 0,0 0 0,0-1 0,0-2 0,0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24575,'0'-6'0,"0"-3"0,0 2 0,0-5 0,0 5 0,0-9 0,0 5 0,0-7 0,0 4 0,0 1 0,0-5 0,0 7 0,0-6 0,0 10 0,0-6 0,0 6 0,0-3 0,0 4 0,0 0 0,0 0 0,0-1 0,0 1 0,0 0 0,0 0 0,0 8 0,0 3 0,0 11 0,0 3 0,4 3 0,0 1 0,0-1 0,2 0 0,-5 1 0,3 4 0,-4-4 0,3 4 0,-2-5 0,2 1 0,-3-1 0,0 0 0,0-3 0,0 2 0,0-6 0,3 2 0,-2-3 0,2-1 0,-3 5 0,0-4 0,0 4 0,0-8 0,0 3 0,0-6 0,0 2 0,0-3 0,0 0 0,0-2 0,0-1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20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24575,'12'9'0,"-2"7"0,8 0 0,-9 7 0,14 1 0,-14-1 0,15 6 0,-11-6 0,3 10 0,-1-5 0,-2 5 0,2-9 0,1 6 0,-2-10 0,2 7 0,-4-4 0,2-1 0,-6 0 0,5-3 0,-5-2 0,2-3 0,0 0 0,-2-1 0,1 1 0,-2 0 0,3-4 0,-3 0 0,3-4 0,-4 0 0,0 0 0,0 1 0,-2-1 0,1 0 0,-4 0 0,4-3 0,-1 0 0,-1-1 0,-3 2 0,-4 2 0,-2 3 0,-4 1 0,-1 4 0,1 4 0,-5 4 0,4 2 0,-10 8 0,4-3 0,-4 4 0,4 5 0,1-4 0,2 4 0,-1-6 0,6-4 0,-6 3 0,6-7 0,-2 2 0,4-3 0,-4-5 0,3 3 0,-2-6 0,3 3 0,0-1 0,0-3 0,3 1 0,-2-3 0,2-5 0,0 3 0,-1-4 0,4 0 0,-2 0 0,1-5 0,-5-9 0,2 3 0,-1-5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22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 24575,'-2'3'0,"-1"-3"0,-3-1 0,0-1 0,-1 2 0,-2 0 0,2 0 0,-3 0 0,4 0 0,0 0 0,-1 0 0,-2 0 0,2 0 0,-3 0 0,1 0 0,2 0 0,-6 3 0,6 0 0,-6 4 0,6-1 0,-3 1 0,4-1 0,-4 3 0,3 2 0,-3-1 0,4-1 0,2 1 0,-2 0 0,3 4 0,-1-4 0,-2 3 0,5-6 0,-5 5 0,5-1 0,-2 2 0,3 1 0,0 0 0,0-1 0,0 1 0,0-1 0,0 1 0,0-1 0,0 1 0,0 0 0,0-1 0,0 1 0,0-1 0,3 1 0,-2-4 0,5 3 0,-3-6 0,4 3 0,-1-1 0,0-2 0,1 3 0,2-1 0,-2-2 0,2 1 0,-3-1 0,0-1 0,0-3 0,0 3 0,0-6 0,0 3 0,1-3 0,-1 3 0,0-2 0,0 1 0,0-2 0,4 0 0,-3 0 0,2 0 0,1 0 0,-3 0 0,5 0 0,-1 0 0,2 0 0,-2 0 0,1-3 0,-1-1 0,-1-6 0,6 0 0,-5-1 0,2 2 0,-3-1 0,-4 3 0,0-2 0,1 5 0,-1-1 0,0 1 0,0-2 0,-3 0 0,2 2 0,-4-1 0,2 4 0,-3-2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1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24575,'0'6'0,"0"3"0,0 1 0,0 1 0,0-2 0,0 1 0,0-3 0,0 5 0,0-5 0,3 0 0,3-2 0,1-1 0,6 3 0,-3-4 0,4 0 0,-4-3 0,3 0 0,-6 0 0,2 0 0,-3 0 0,1 0 0,-1 0 0,0 0 0,0 0 0,0 0 0,-2-3 0,1-3 0,-4-9 0,6-3 0,-7-9 0,4 3 0,-4-7 0,0 7 0,0-3 0,0 5 0,0 3 0,0 1 0,0 8 0,-6 0 0,1 7 0,-4 0 0,3 3 0,-1 0 0,1 0 0,0 0 0,0 0 0,-1 0 0,1 0 0,0 0 0,0 2 0,-1 5 0,0 3 0,0 4 0,4 0 0,-3-1 0,5 1 0,-6 3 0,7-2 0,-4 3 0,4-5 0,0-2 0,0-2 0,0 1 0,0-4 0,0 4 0,0-4 0,0 0 0,3 0 0,4 1 0,0-4 0,9 0 0,-4-3 0,5 0 0,3 0 0,-5 0 0,5 0 0,-10 0 0,3 0 0,-6 0 0,2 0 0,-3 0 0,0 0 0,-2-2 0,-2-2 0,-2-2 0,0-3 0,0 2 0,0-6 0,-3 3 0,-3-4 0,-2 0 0,-5 0 0,2 4 0,-2-3 0,-1 5 0,4-1 0,-3 2 0,6 3 0,-3 1 0,4 3 0,3 3 0,0 0 0,3 3 0,0 0 0,0 0 0,0 0 0,0 0 0,0 1 0,0-1 0,0 0 0,0 0 0,0-5 0,-2-2 0,-2-2 0,-2 1 0,0 2 0,0 0 0,2 2 0,2 2 0,2 1 0,0 1 0,0 0 0,0 0 0,2-2 0,2-2 0,2-2 0,0 0 0,0 0 0,0 0 0,0 0 0,1 0 0,-4 0 0,0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2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3432 0 24575,'-11'0'0,"-2"0"0,1 0 0,-11 0 0,4 0 0,-8 0 0,0 0 0,-12 0 0,4 0 0,-19 0 0,3 0 0,3 0 0,-6 0 0,9 0 0,0 0 0,-10 0 0,4 0 0,0 0 0,-12 0 0,20 0 0,-18 4 0,14-3 0,-9 4 0,5-5 0,-1 0 0,8 0 0,-3 0 0,6 0 0,-3 0 0,2 0 0,0 0 0,3 0 0,-1 0 0,6 0 0,-2 3 0,3-2 0,2 2 0,-7-3 0,4 0 0,-2 3 0,-1-2 0,6 2 0,-12-3 0,10 4 0,-7-3 0,1 2 0,3-3 0,-7 0 0,-4 4 0,10-3 0,-12 3 0,9-4 0,-13 0 0,6 0 0,-10 0 0,11 0 0,-11 0 0,-8 0 0,17 0 0,-15 0 0,17 0 0,-3 0 0,0 0 0,7 0 0,3 0 0,-2 0 0,3 0 0,1 0 0,-6 0 0,10 0 0,-4 0 0,6 0 0,-5 0 0,3 0 0,1 0 0,3 0 0,1 0 0,1 0 0,-3 0 0,7 0 0,-3 0 0,5 0 0,-1 0 0,4 0 0,-3 0 0,7 0 0,-3 0 0,6 0 0,2 0 0,3 0 0,0 0 0,0 0 0,2 0 0,2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13 24575,'4'-7'0,"-5"2"0,-13 8 0,-5 5 0,-16 8 0,14-1 0,-17 5 0,16 4 0,-11-1 0,1 7 0,-3 0 0,9-1 0,-2 1 0,7 1 0,1-10 0,0 6 0,6-13 0,0 4 0,4-5 0,0-2 0,3-2 0,1-3 0,3 0 0,-3 0 0,8-2 0,6-2 0,10-2 0,5 3 0,7 6 0,-2 3 0,10 9 0,9 0 0,5 11 0,-9-9 0,3 6 0,-11-3 0,2-4 0,-1 7 0,-9-12 0,-4 2 0,-8-8 0,-1-1 0,-8-4 0,0 0 0,-3-2 0,0-2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6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24575,'4'0'0,"21"0"0,8 0 0,22 0 0,9 0 0,9 0 0,21 0 0,-5 0 0,5 0-622,-8 0 622,7 0 0,3 0 0,-44 0 0,-1 0 0,46 0 0,-46 0 0,-1 0 0,38 0 0,-13 0 0,-20 0 0,-3 0 0,3 0 154,44 0-154,-46 0 0,16 0 0,-16-4 0,8 3 0,4-3 468,-16 4-468,18 0 0,-21 0 0,6 0 0,2 0 0,-8 0 0,2 0 0,-9 0 0,-2 0 0,-4 0 0,-1 0 0,-4 0 0,-1 0 0,0 0 0,-3 0 0,3 0 0,0 0 0,-4 0 0,9 0 0,-4 0 0,4 0 0,1 0 0,-1 0 0,1 0 0,-1 0 0,0 0 0,1 0 0,-6 0 0,5 0 0,-9 0 0,4 0 0,-4 0 0,-1 0 0,1 0 0,-1 0 0,10 0 0,-7 0 0,8 0 0,-11 0 0,1 0 0,-5 0 0,4-3 0,-4 2 0,0-3 0,4 4 0,-4 0 0,4 0 0,1 0 0,-1 0 0,-3 0 0,-2-3 0,-3 3 0,0-4 0,-4 4 0,-1 0 0,-2 0 0,-1 0 0,0-2 0,-3 1 0,0-2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24575,'12'9'0,"0"-2"0,7 11 0,0-9 0,0 6 0,3 0 0,-7-6 0,8 9 0,-9-7 0,4 3 0,-5-4 0,1 3 0,-3-2 0,2 0 0,-9 2 0,5-6 0,-5 6 0,5-6 0,-2 2 0,3-2 0,-4-1 0,-3 0 0,3 0 0,-5 0 0,4-2 0,-4 1 0,-5 1 0,-8 9 0,-4 4 0,-8 10 0,-2 1 0,0 0 0,-4 4 0,4-3 0,0 4 0,0-5 0,5-2 0,2-4 0,4-2 0,3-3 0,-1-5 0,8-1 0,-4-6 0,6 3 0,-1-4 0,2 0 0,-1-3 0,2 0 0,-1-3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4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0 184 24575,'0'-9'0,"0"-2"0,0 1 0,3-3 0,1 6 0,3-6 0,2 3 0,-2 0 0,3 0 0,-4 7 0,0-3 0,0 6 0,0-3 0,0 3 0,0 0 0,0 0 0,0 0 0,1 0 0,-1 0 0,0-6 0,0 4 0,1-4 0,-1 6 0,0 0 0,0 0 0,0 0 0,0 0 0,0 3 0,-3 0 0,0 6 0,-3 2 0,0 6 0,0-2 0,3 6 0,-2-2 0,2 3 0,0 1 0,-2-1 0,6-3 0,-7 2 0,6-6 0,-2 2 0,3-3 0,0-1 0,0 1 0,-1-4 0,1 0 0,2-4 0,-2 0 0,6 1 0,-3-3 0,4-1 0,-4-3 0,3 0 0,-3 0 0,4 0 0,0 0 0,-1 0 0,5-4 0,-3-3 0,2-4 0,-3-3 0,-4 1 0,3-1 0,-2 0 0,-1 0 0,0 4 0,-3-3 0,-1 6 0,-2-2 0,1-1 0,-4 3 0,2-3 0,-3 4 0,0-3 0,0-2 0,0 1 0,0-7 0,0 6 0,0-7 0,0 1 0,0 2 0,0-3 0,0 4 0,0 1 0,0 2 0,0-2 0,0 6 0,0-6 0,0 6 0,0-2 0,0 2 0,0 4 0,0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4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24575,'11'0'0,"7"0"0,20 0 0,1 0 0,1 0 0,0 0 0,-6 0 0,-1 0 0,-5 0 0,-1 0 0,-4 0 0,-6 0 0,-6 0 0,-6 0 0,-2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5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24575,'0'9'0,"0"11"0,0-8 0,0 14 0,0-3 0,0 4 0,0 11 0,0 1 0,0 5 0,0 0 0,0 1 0,0-1 0,0 0 0,0 0 0,4 0 0,1 0 0,0-5 0,-2-1 0,1-6 0,-3 1 0,3-5 0,-1-5 0,-3-1 0,3-8 0,-3 4 0,3-4 0,-2-4 0,2-1 0,-3-2 0,0-1 0,0 0 0,0 0 0,0-3 0,0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6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24575,'20'0'0,"-1"0"0,-2 0 0,-2 0 0,2 0 0,-6 0 0,1 0 0,-5 0 0,6 0 0,-3 0 0,0 0 0,-1 0 0,-4 0 0,1 0 0,-3 0 0,0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24575,'6'0'0,"13"10"0,-6-2 0,15 10 0,-13-5 0,7 6 0,-7-7 0,8 11 0,-8-11 0,4 10 0,-5-3 0,5 4 0,-3-7 0,7 6 0,-8-10 0,4 10 0,-1-7 0,-3 3 0,2-4 0,-3 0 0,0-4 0,-4 3 0,3-5 0,-6 1 0,6-2 0,-6-1 0,3 1 0,-4-1 0,0 0 0,0-2 0,0 1 0,-2-2 0,-4 1 0,-3 1 0,-7 2 0,0 3 0,-13 13 0,1 3 0,-13 9 0,3 5 0,5-4 0,-9 10 0,8-5 0,-5 5 0,1-5 0,6 2 0,-1-7 0,6-2 0,4-7 0,4-8 0,5-2 0,-2-3 0,6-4 0,-2 0 0,6-4 0,-6 0 0,5-3 0,-1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9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24575,'0'1'0,"0"8"0,0 12 0,0 18 0,0 1 0,0 10 0,0-11 0,0 8 0,0 0 0,0 22 0,0-19 0,0 10 0,0-9 0,0-4 0,0 9 0,0-12 0,0-5 0,0-2 0,0-9 0,0-1 0,0-4 0,0-5 0,0 0 0,0-5 0,0-2 0,3-2 0,-3-3 0,3 0 0,-3 1 0,0-4 0,0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7 472 24575,'-4'6'0,"2"-4"0,2-26 0,0 5 0,0-13 0,7 4 0,6-6 0,1 6 0,6-10 0,-4 12 0,2-10 0,-6 11 0,1 3 0,-8 0 0,5 7 0,-3 1 0,-1 4 0,1 1 0,-4 2 0,3-3 0,-2 4 0,-1 0 0,0 0 0,-1-1 0,-1 1 0,5 0 0,-3-1 0,0 1 0,0 0 0,0 0 0,-2-1 0,4 1 0,-2 3 0,3 0 0,0 3 0,-1 0 0,1 0 0,1 3 0,-1 1 0,0 5 0,1 1 0,0 8 0,3-4 0,-2 8 0,5-8 0,-5 8 0,2-4 0,-2 5 0,2-5 0,-2 4 0,2-7 0,-3 2 0,0-3 0,0-1 0,0 1 0,-1 0 0,-2-4 0,2 0 0,-3-4 0,1 3 0,-1-2 0,-1 3 0,-1-4 0,2 0 0,-1-3 0,-1 3 0,2-5 0,-3 1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1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24575,'19'0'0,"-3"0"0,10 0 0,-6 0 0,17 0 0,-16 0 0,10 0 0,-17 0 0,4 0 0,-5 0 0,1 0 0,-1 0 0,-3 0 0,-1 0 0,-6 0 0,0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5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29 233 24575,'0'9'0,"0"1"0,0 4 0,0-4 0,0 3 0,0-3 0,0 1 0,0 1 0,0-5 0,0 3 0,0-1 0,0-2 0,0 2 0,0-2 0,0-1 0,0 0 0,0-1 0,0-4 0,0-8 0,0-3 0,0-7 0,0 3 0,0 1 0,0-5 0,0 3 0,-3-2 0,2 3 0,-2 4 0,3-3 0,0 6 0,0-3 0,0 4 0,0 0 0,2 3 0,2-3 0,1 6 0,2-3 0,-1 0 0,3 2 0,-2-1 0,3 2 0,-1-3 0,-2 2 0,6-2 0,-3 3 0,0 0 0,3 0 0,-6 0 0,6 0 0,-6 0 0,2 0 0,-2 0 0,-1 0 0,0 0 0,0 0 0,0 0 0,0 0 0,-2 2 0,-2 1 0,-2 3 0,0 0 0,0 1 0,0-1 0,0 0 0,0 0 0,0 0 0,0 0 0,0 0 0,-3 0 0,0 1 0,-3-2 0,0 2 0,-4-1 0,3 0 0,-6-2 0,3 2 0,0-6 0,0 6 0,0-5 0,3 4 0,-2-4 0,2 2 0,1-3 0,0 0 0,0 0 0,0 2 0,-1-1 0,1 2 0,3 0 0,-2-3 0,9 3 0,-3-3 0,8 0 0,-3 0 0,0 0 0,-5 0 0,-5 0 0,-3 0 0,-1 0 0,1-3 0,1 3 0,0-6 0,-1-1 0,1 0 0,2-6 0,-1 6 0,1-6 0,0 6 0,-2-6 0,5 3 0,-4-1 0,4-2 0,-2 3 0,3 0 0,0-3 0,0 6 0,0-6 0,0 6 0,0-3 0,0 4 0,0 0 0,0-1 0,0 1 0,0 0 0,0 0 0,0-1 0,0 1 0,0 0 0,0 0 0,0 0 0,0 0 0,0 0 0,0 0 0,0 0 0,0 0 0,0-1 0,0 1 0,3 0 0,0 3 0,1-3 0,1 5 0,-2-1 0,3-1 0,0 2 0,0-2 0,0 3 0,1-2 0,-1 1 0,3-2 0,-2 3 0,6 0 0,-6 0 0,6 0 0,-3 0 0,4 0 0,-4 0 0,3 0 0,-3 0 0,0 0 0,3 0 0,-6 0 0,3 0 0,-4 3 0,0-2 0,0 4 0,0-1 0,-2 2 0,-2 0 0,-2 0 0,0 0 0,0 0 0,0 0 0,0 3 0,0 2 0,0-1 0,0 3 0,0-3 0,-3 4 0,-1-1 0,-5 1 0,1-4 0,-1 3 0,2-6 0,-3 2 0,3-2 0,-3 2 0,4-2 0,2 3 0,-1-4 0,1 0 0,-2 0 0,0 1 0,0-1 0,-1-3 0,1 2 0,0-4 0,3 4 0,-2-4 0,1 2 0,1 0 0,-3-3 0,3 3 0,-3-3 0,5 0 0,6 0 0,5 0 0,3 0 0,1 0 0,3 0 0,-2 0 0,3 0 0,-8 0 0,3 0 0,-3 0 0,4 0 0,-4 0 0,3 0 0,-6 0 0,6 3 0,-6 1 0,2 2 0,-2 4 0,-1-3 0,0 5 0,1-5 0,-1 6 0,-2-3 0,-1 1 0,-3 2 0,0-6 0,0 5 0,0-5 0,0 6 0,0-6 0,0 3 0,0-4 0,0 0 0,0 4 0,-3-3 0,0 2 0,-7-2 0,3-1 0,-6 0 0,3 1 0,-7 2 0,3-1 0,1-2 0,0 0 0,3-5 0,-4 2 0,4-3 0,-3 0 0,6 0 0,-6 0 0,5 0 0,-4 0 0,5 0 0,-3 0 0,4 0 0,0 0 0,0 0 0,-1 0 0,1 0 0,0 0 0,3-3 0,-3 3 0,6-6 0,-6 3 0,6-4 0,-3 1 0,0 0 0,2 0 0,-2-1 0,0-2 0,3 2 0,-3 0 0,3 4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24575,'9'0'0,"2"0"0,14 0 0,-3 0 0,0 0 0,10 0 0,-11 0 0,11 0 0,-18 0 0,7 0 0,-9 0 0,1 0 0,-7 0 0,0 0 0,0 0 0,-3 0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6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24575,'5'3'0,"7"0"0,5-3 0,10 0 0,-4 0 0,14 0 0,-12 0 0,11 0 0,-12 0 0,3 0 0,-5 0 0,-7 0 0,2 0 0,-6 0 0,-1 0 0,-4-3 0,-3 2 0,-3-1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13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29 24575,'0'9'0,"0"1"0,0 3 0,0 5 0,0 0 0,0 1 0,0 2 0,0-6 0,0 2 0,0-6 0,0 1 0,0-5 0,0 3 0,0-4 0,0 0 0,0 0 0,0 0 0,0 0 0,0 0 0,0-1 0,0-4 0,0-4 0,0-4 0,0-2 0,0 3 0,0 0 0,0-1 0,0 1 0,0 0 0,0 0 0,0-1 0,0-2 0,0 2 0,0-6 0,0 6 0,0-6 0,0 2 0,0 1 0,0-3 0,-2 6 0,1-6 0,-2 6 0,3-3 0,0 4 0,0 0 0,0 0 0,0 0 0,0-1 0,0 1 0,0 0 0,0 0 0,0 0 0,3 3 0,0 0 0,3 3 0,0 0 0,0 0 0,4 0 0,-3-3 0,5 3 0,-1-3 0,-1 3 0,3 0 0,-3 0 0,1 0 0,1 0 0,-5 0 0,3 0 0,-1 0 0,-2 0 0,3 0 0,-4 0 0,0 0 0,0 0 0,0 0 0,0 0 0,-3 2 0,0 2 0,-3 1 0,0 1 0,0 0 0,0 1 0,0-1 0,0 0 0,0 0 0,0 0 0,0 0 0,0 0 0,0 0 0,0 1 0,0-1 0,-3-3 0,2 3 0,-4-3 0,4 3 0,-4-2 0,4 1 0,-5-2 0,3 1 0,-3 1 0,-1-1 0,1 2 0,0-3 0,3 3 0,-3-6 0,3 6 0,-3-6 0,-1 3 0,1 0 0,0-2 0,0 1 0,0-2 0,0 0 0,0 0 0,0 0 0,0 0 0,0 0 0,0 0 0,0 0 0,0 0 0,0 0 0,0 0 0,0 0 0,0 3 0,7-2 0,1 1 0,9-2 0,0 0 0,2 0 0,-2 0 0,1 0 0,-1 0 0,2 0 0,-2 0 0,1 0 0,-5 0 0,3 0 0,-1 0 0,-2 0 0,3 3 0,-4-2 0,0 4 0,0-2 0,0 3 0,0 0 0,-3 0 0,0 0 0,-3 0 0,0 0 0,0 0 0,0 0 0,0 0 0,0 0 0,0 0 0,0 0 0,0 0 0,0 1 0,0-1 0,0 0 0,0 0 0,0 0 0,0 0 0,0 0 0,0 0 0,0 0 0,0 0 0,0 1 0,0-1 0,-3-3 0,3 2 0,-6-4 0,3 2 0,-3-3 0,0 0 0,0 0 0,0 0 0,0 0 0,0 0 0,-1 0 0,1 0 0,0 0 0,0 0 0,-1 0 0,1 0 0,0 0 0,0 0 0,0 0 0,0 0 0,0-3 0,0 0 0,0-1 0,3-1 0,-3 4 0,3-4 0,-3 4 0,3-4 0,-3 5 0,3-3 0,0 0 0,-3 3 0,3-3 0,0 3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5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24575,'0'2'0,"0"9"0,0 5 0,0 10 0,0-3 0,0 4 0,0 1 0,0-1 0,0 1 0,0 4 0,0 3 0,0 4 0,0 1 0,0 6 0,0-10 0,5 15 0,-4-21 0,8 21 0,-3-9 0,0 5 0,3-6 0,-8-3 0,8-3 0,-8 5 0,7-6 0,-7 4 0,7-9 0,-7 4 0,3-6 0,0 0 0,-3-4 0,3 3 0,0-8 0,-3 3 0,3-8 0,-4 3 0,0-8 0,0 4 0,0-5 0,0-3 0,0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8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24575,'0'9'0,"0"5"0,0 5 0,0 8 0,0 1 0,0 4 0,4 6 0,1 0 0,4 6 0,-1 0 0,-3 0 0,3 6 0,-3-10 0,0 9 0,3-15 0,-4 4 0,4-6 0,-3-4 0,2-1 0,-7-4 0,7-5 0,-6 0 0,2-8 0,0 3 0,-3-6 0,3 2 0,-3-5 0,0-2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0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24575,'0'6'0,"0"3"0,0 5 0,-4 3 0,4-7 0,-3 3 0,0 1 0,2 3 0,-2-5 0,3 4 0,0-5 0,0 2 0,0-3 0,0 3 0,0-6 0,0 6 0,0-6 0,0 6 0,0-6 0,0 6 0,0-6 0,0 2 0,0 1 0,0-3 0,0 2 0,0-3 0,2 0 0,2 1 0,2-1 0,0 0 0,0-3 0,1 3 0,-1-5 0,0 1 0,0-2 0,3 0 0,-2 0 0,6 0 0,-6 0 0,6 0 0,-6 0 0,5 0 0,-5 0 0,2 0 0,-3 0 0,0 0 0,0 0 0,0 0 0,0-2 0,0-2 0,-2-2 0,1 0 0,-4 0 0,4 0 0,-4-4 0,2 3 0,0-6 0,-3 6 0,3-3 0,0 1 0,-2 2 0,2-6 0,-3 6 0,0-3 0,0 1 0,0-2 0,0 1 0,0-3 0,0 3 0,0-1 0,0-2 0,0 6 0,0-6 0,0 6 0,0-2 0,0-1 0,0 3 0,0-3 0,0 4 0,0 0 0,0 0 0,-2 0 0,-2 3 0,-2 0 0,0 0 0,-4 3 0,3-3 0,-2 3 0,3 0 0,-1 0 0,1 0 0,0 0 0,0 0 0,-1 0 0,1 0 0,0 2 0,0 2 0,0 1 0,3 1 0,0-2 0,3-1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24575,'3'12'0,"4"0"0,0 1 0,10-1 0,-8 6 0,12-3 0,-13 2 0,13-4 0,-8 8 0,4-9 0,-6 2 0,2-1 0,-3-6 0,4 3 0,-4-4 0,0 1 0,-1-1 0,-2 0 0,3 1 0,-4-1 0,0 0 0,0 0 0,0 0 0,0 1 0,1-1 0,-1 0 0,0 0 0,-3 0 0,2-3 0,-4 2 0,1-2 0,-2 3 0,0 0 0,0 0 0,0 0 0,0 0 0,0 0 0,0-1 0,0 1 0,0 0 0,0 4 0,0 4 0,0 1 0,0 11 0,-6-7 0,0 13 0,-8-9 0,5 4 0,-5-4 0,6-1 0,-3-4 0,4 0 0,3-5 0,-2 1 0,2 0 0,1-4 0,0-1 0,3-3 0,-3 1 0,2-1 0,-2 0 0,3 0 0,0 0 0,-2-3 0,1 2 0,-4-4 0,4 4 0,-4-1 0,5 2 0,-6 0 0,3 0 0,-4 0 0,4 0 0,-3 0 0,3 0 0,-3 1 0,-1-1 0,1 3 0,0-2 0,2 2 0,-2-3 0,3 1 0,-1-1 0,-1-3 0,2 0 0,-1-3 0,2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6 400 24575,'-3'1'0,"0"-2"0,3-9 0,0 0 0,0-4 0,0-3 0,0 2 0,7-11 0,-2 6 0,11-11 0,-8 3 0,7 0 0,-2-4 0,-1 8 0,3-7 0,-7 11 0,3-2 0,-5 9 0,4-1 0,-3 4 0,3 0 0,-4 4 0,0 0 0,0 2 0,0 1 0,-2 1 0,1 1 0,-2-2 0,3 3 0,-1 3 0,-1 0 0,1 3 0,-1 4 0,2 0 0,1 8 0,4 0 0,-3 5 0,6-1 0,-5 1 0,1-1 0,1 0 0,-3-4 0,2 0 0,-3-4 0,0-1 0,0-3 0,-1 3 0,-2-2 0,2-1 0,-3 3 0,3-6 0,-2 6 0,2-6 0,-3 5 0,1-5 0,1 3 0,-4-4 0,2 0 0,0 0 0,-3 0 0,3 0 0,-3-2 0,0-2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4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24575,'16'-3'0,"-4"-5"0,0 6 0,3-4 0,-4 3 0,10 3 0,-13-3 0,5 3 0,-3 0 0,-1 0 0,1 0 0,-1 0 0,-3 0 0,1 0 0,-1 0 0,0 0 0,0 0 0,0 0 0,0 0 0,0 0 0,-3 0 0,0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5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24575,'0'6'0,"0"-1"0,0 1 0,0-3 0,0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6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24575,'0'9'0,"3"2"0,4 0 0,-3 2 0,8-2 0,-7 6 0,5-9 0,0 6 0,-3-5 0,3-4 0,-7 7 0,6-8 0,-5 3 0,3-1 0,-1-3 0,-3 4 0,3-1 0,0-3 0,0 2 0,0-4 0,-2 4 0,1-4 0,-2 2 0,0-1 0,3-1 0,-3 4 0,3-5 0,-1 3 0,-1 0 0,1-3 0,-2 3 0,1-3 0,-2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86 24575,'0'-12'0,"0"4"0,3-1 0,-3 4 0,5 1 0,-4-1 0,2 2 0,-3-4 0,2 1 0,-1 0 0,2 0 0,-3 1 0,0-1 0,-3 2 0,0 4 0,-3 4 0,0 2 0,-1 3 0,-2 1 0,1 1 0,-1 2 0,-1-3 0,2 3 0,-5-2 0,6 2 0,-3-6 0,3 3 0,1-4 0,0 0 0,2 4 0,-1-3 0,1 2 0,1-3 0,-3 1 0,2 2 0,-2-2 0,0 3 0,-1-4 0,4 0 0,-3 0 0,3 0 0,-1 0 0,-1 0 0,1 0 0,1 1 0,-2-4 0,1 2 0,1-1 0,-3-1 0,5 3 0,-4-6 0,2 6 0,-1-6 0,2 3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1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129 370 24575,'-2'3'0,"-1"0"0,-7-3 0,0 0 0,-3 0 0,3 0 0,0 0 0,1 0 0,5-7 0,-5 6 0,8-8 0,-5 6 0,3-4 0,-1 1 0,-1 0 0,1 0 0,1-1 0,-3-2 0,2 2 0,1-3 0,0 4 0,0 0 0,2 0 0,-1 0 0,2-1 0,0 1 0,0 0 0,0 0 0,0 0 0,0 0 0,0-1 0,0 1 0,0 0 0,0 0 0,0 0 0,0 0 0,0 0 0,0 0 0,0 0 0,0 0 0,0-1 0,0 1 0,0 0 0,0 0 0,0 0 0,0 0 0,0 0 0,0 0 0,2 0 0,2 2 0,2-1 0,0 1 0,0-2 0,0 0 0,1-4 0,-1 3 0,1-2 0,-1 2 0,0 1 0,0 0 0,0 0 0,0-1 0,0 1 0,1 0 0,-1 0 0,0 2 0,0-1 0,0 4 0,0-2 0,1 0 0,-1 3 0,0-3 0,0 3 0,0 0 0,0 0 0,1 0 0,-1 0 0,0 0 0,0 0 0,0 0 0,0 0 0,1 0 0,-1 0 0,0 0 0,0 0 0,0 0 0,0 0 0,0 0 0,0 0 0,1 0 0,-1 3 0,0 0 0,0 3 0,-2 0 0,1-2 0,-2 1 0,4-1 0,-1-1 0,-3 3 0,3-3 0,-6 3 0,6-2 0,-3 1 0,3-1 0,-2 2 0,1 0 0,-4 0 0,4-3 0,-4 3 0,4-3 0,-4 3 0,4 0 0,-4 0 0,4 0 0,-4 0 0,4 0 0,-4-1 0,1 1 0,-2 0 0,0 0 0,0 0 0,0-1 0,0 1 0,0 0 0,0 0 0,0 0 0,0 0 0,0 0 0,0 0 0,0 0 0,0 1 0,0-1 0,0 0 0,0 0 0,0 0 0,-3 0 0,0-2 0,-3 1 0,-1-1 0,4 2 0,-3 0 0,3 0 0,-3 0 0,0 0 0,0 0 0,0 0 0,-1 0 0,1 0 0,0 0 0,3 0 0,-3-2 0,3 1 0,-4-1 0,4 2 0,-3 0 0,3-2 0,-1 1 0,-1-2 0,1 1 0,1 1 0,-3-4 0,5 5 0,-4-6 0,1 6 0,-2-6 0,0 6 0,0-6 0,0 3 0,0-3 0,0 0 0,2 3 0,-1-3 0,1 3 0,-2-3 0,0 0 0,0 0 0,0 0 0,0 0 0,0 0 0,3 0 0,1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2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24575,'0'10'0,"0"4"0,0 14 0,0 1 0,0 4 0,0 9 0,0-11 0,0 17 0,0-9 0,0 4 0,0-4 0,0-1 0,0-10 0,0-1 0,0-9 0,0-3 0,0-3 0,0-1 0,0-1 0,0 0 0,0-1 0,0-2 0,0 3 0,0-4 0,0 0 0,0 0 0,0 0 0,0 0 0,0-2 0,0-2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7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24575,'3'-4'0,"2"8"0,3 6 0,-1 2 0,-2 4 0,2-4 0,-6 10 0,10-4 0,-9 3 0,10 6 0,-8-8 0,6 18 0,-2-18 0,2 13 0,-1-10 0,-4-3 0,3 6 0,0-11 0,1 3 0,3-5 0,-5-5 0,-2 1 0,1-1 0,-2-3 0,3 0 0,0-4 0,1 0 0,-1 0 0,0 0 0,0 0 0,0 0 0,-3-4 0,2 0 0,-5-3 0,5 3 0,-2-3 0,4 6 0,-1-2 0,0 3 0,0 0 0,1 0 0,-1 3 0,0-2 0,0-1 0,1-8 0,-4-10 0,4-10 0,-3-1 0,5-9 0,4-5 0,-4 6 0,10-17 0,-5 18 0,5-10 0,-4 12 0,1 1 0,-7 10 0,3 2 0,-5 8 0,0 5 0,-1 1 0,-2 6 0,-2-2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3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24575,'0'8'0,"0"2"0,0 0 0,0-1 0,0 1 0,0 0 0,0 0 0,0 0 0,0-4 0,0 0 0,0 0 0,0 0 0,3 0 0,-3 1 0,6-1 0,-6 0 0,3 0 0,0 0 0,-2 0 0,1 1 0,-2-1 0,0-1 0,0 1 0,0 0 0,0 0 0,0 0 0,0 0 0,0 0 0,0 0 0,0 0 0,0 0 0,0 0 0,0 0 0,3-3 0,-3 0 0,3-3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5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24575,'15'6'0,"-2"7"0,3-4 0,-4 8 0,6-6 0,-8 3 0,3-1 0,-5 1 0,5-4 0,-6 0 0,6 0 0,-9-3 0,5 2 0,-6-3 0,4-2 0,-1 1 0,0-1 0,-3 2 0,3 0 0,-3 0 0,1 0 0,1 1 0,-1-1 0,2 0 0,0 0 0,-3 0 0,3 0 0,-3 0 0,3 1 0,0-1 0,1 0 0,-1 0 0,0 0 0,0 0 0,-2 1 0,1-1 0,-2 0 0,3 0 0,-2 0 0,1-3 0,-4 2 0,-1-2 0,-7 6 0,-4 5 0,-3 1 0,-1 6 0,-3-2 0,2 4 0,-7 1 0,7-2 0,-3 2 0,4-2 0,0 0 0,0-3 0,0 2 0,5-7 0,-1 4 0,1-5 0,3 0 0,-3 1 0,3-1 0,1-3 0,2 0 0,-1-4 0,4 0 0,-5 0 0,6 0 0,-3 0 0,3-5 0,0-1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24575,'0'13'0,"0"1"0,0 9 0,0 4 0,0 1 0,0 5 0,0-6 0,0 5 0,0-5 0,0 1 0,0 4 0,0-12 0,0 6 0,0-15 0,0 6 0,0-7 0,0 0 0,0-1 0,0-3 0,0-5 0,0-4 0,0-4 0,0-2 0,0 3 0,0 0 0,0-1 0,0-2 0,0-2 0,0-2 0,0-1 0,0-4 0,0 4 0,0-4 0,0 0 0,0 0 0,0-1 0,0-2 0,-3 6 0,2-2 0,-2-1 0,3 3 0,0-2 0,0 3 0,0 3 0,0-1 0,0 5 0,0-3 0,0 0 0,0 3 0,0-2 0,0 3 0,3 3 0,0-6 0,3 8 0,4-6 0,0 7 0,1 0 0,5-3 0,-4 2 0,5-2 0,-3 3 0,-1 0 0,1 0 0,-4 0 0,3 0 0,-6 0 0,6 0 0,-6 0 0,2 0 0,-2 0 0,-1 0 0,0 0 0,0 3 0,0-3 0,0 6 0,0-3 0,-2 3 0,1-2 0,-4 1 0,5-1 0,-6 2 0,6 0 0,-6 0 0,3 0 0,-3 0 0,0 0 0,0 0 0,0 0 0,0 0 0,0 0 0,0 0 0,-3 0 0,0 0 0,-7 1 0,3-1 0,-6 1 0,3 2 0,-4-1 0,0 2 0,4-4 0,-3 1 0,6-4 0,-2 3 0,-1-5 0,3 4 0,-3-4 0,4 4 0,0-4 0,0 2 0,-1-3 0,1 2 0,0-1 0,0 2 0,0-1 0,0-1 0,3 4 0,-2-4 0,1 2 0,3-3 0,6-3 0,5 2 0,3-2 0,5 3 0,-4 0 0,3 0 0,1 0 0,-3 0 0,2 0 0,-3 0 0,-4 0 0,3 0 0,-6 0 0,2 0 0,-3 0 0,1 0 0,-1 0 0,0 0 0,0 0 0,-3 2 0,-1 2 0,-2 2 0,0 0 0,0 0 0,0 4 0,0-3 0,0 6 0,0-6 0,0 2 0,0-3 0,0 1 0,0-1 0,0 0 0,0 0 0,0 0 0,0 0 0,0 0 0,0 0 0,0 0 0,0 0 0,0 0 0,-2-3 0,-2 3 0,-2-6 0,0 6 0,-4-6 0,0 6 0,-1-5 0,-1 5 0,1-5 0,1 2 0,-3-3 0,6 0 0,-6 0 0,6 2 0,-3-1 0,1 2 0,2-3 0,-3 0 0,4 0 0,0 0 0,0 0 0,-1 0 0,1 0 0,0 0 0,0 0 0,0 0 0,0 0 0,0 0 0,2 0 0,2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30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74 24575,'-9'0'0,"3"0"0,0 3 0,1-3 0,4 5 0,-4-4 0,2 1 0,0 1 0,-2-2 0,1 1 0,-1 1 0,-1-3 0,2 6 0,-1-6 0,4 6 0,-4-6 0,4 0 0,-2-6 0,3-4 0,0 1 0,0-1 0,0 1 0,0 2 0,0-5 0,0 5 0,0-6 0,0 6 0,0-2 0,0 5 0,0 2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31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98 24575,'6'0'0,"0"0"0,0 0 0,0 0 0,0 3 0,0 0 0,0 0 0,0 2 0,0-1 0,0 2 0,1 0 0,-1 0 0,0-2 0,0 1 0,0-1 0,0 2 0,0 0 0,4 0 0,-3 1 0,2-1 0,-3 0 0,1 0 0,-1 1 0,-3-1 0,3-3 0,-3 2 0,3-4 0,-3-1 0,-3-3 0,-4-7 0,-2 3 0,-1-2 0,1-1 0,-4 3 0,2-6 0,-2 2 0,4 1 0,-1-3 0,1 6 0,-1-6 0,1 6 0,-1-3 0,4 1 0,-3 2 0,5-3 0,-4 4 0,4-1 0,-5 4 0,6-3 0,-3 3 0,0 0 0,2-3 0,-4 3 0,4-3 0,-4 0 0,4 3 0,-1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48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24575,'9'0'0,"1"0"0,7 0 0,-2 0 0,11 0 0,-10 0 0,10 0 0,-8 0 0,5 0 0,-1 0 0,-7 0 0,2 0 0,-3 0 0,1 0 0,2 0 0,-3 0 0,-4 0 0,3 0 0,-6 0 0,3 0 0,-4 0 0,0 0 0,0 0 0,0 0 0,1 0 0,-1 0 0,0 0 0,0 0 0,0 0 0,0 0 0,0 0 0,-3 0 0,-1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4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24575,'0'5'0,"0"-2"0,0 12 0,0-1 0,0 1 0,0 6 0,0-2 0,0-1 0,0 4 0,0-4 0,0 5 0,0-5 0,0 4 0,0-8 0,0 8 0,0-4 0,0 5 0,0-1 0,0 1 0,0-1 0,0 0 0,0 1 0,0-5 0,0 0 0,3-1 0,-2-2 0,2 3 0,-3-5 0,3-2 0,-3 1 0,3-1 0,0 2 0,-2 1 0,2-4 0,0 3 0,-2-3 0,2 1 0,0 1 0,-3-5 0,3 3 0,-3-4 0,0 0 0,3 0 0,-2 0 0,1 0 0,-2 0 0,0-3 0,0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0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0 0,0 5 0,0 0 0,0-2 0,0 4 0,0-5 0,0 4 0,0-2 0,0 1 0,0-3 0,0 2 0,0-3 0,0-1 0,0 1 0,0 0 0,3-4 0,-3 3 0,3-6 0,-3 2 0,0-2 0,0-1 0,0 0 0,0 0 0,3-3 0,-2-1 0,1-2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24575,'0'5'0,"0"5"0,6 0 0,2 4 0,2-4 0,3 3 0,-6-3 0,7 8 0,1-7 0,0 6 0,3-2 0,-4 0 0,0 2 0,0-3 0,0 3 0,0-2 0,-3 2 0,1-3 0,-1-3 0,0 1 0,2-1 0,-6-1 0,2 0 0,-2-1 0,-1-2 0,0 3 0,1-4 0,-1 0 0,0 0 0,0 1 0,0-1 0,0 0 0,-2 0 0,-1 0 0,-1 0 0,-1 0 0,4-2 0,-7 1 0,1 5 0,-8 1 0,-4 15 0,2-6 0,-9 13 0,7-5 0,-8 6 0,0 4 0,3 1 0,-4 0 0,5-1 0,-3-5 0,6-4 0,-5-1 0,11-6 0,-3-3 0,4-5 0,0-4 0,4-4 0,-3 0 0,6 0 0,-3 0 0,0 0 0,0-2 0,-1-1 0,2-3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1 393 24575,'0'-2'0,"0"1"0,0-15 0,0 1 0,0-4 0,0-2 0,3 2 0,4-3 0,2-1 0,5 1 0,-6 3 0,6-2 0,-6 2 0,2 0 0,-3 2 0,0-1 0,0 7 0,0-6 0,-1 10 0,1-6 0,-1 6 0,1-3 0,-4 4 0,2 0 0,-4-1 0,5 1 0,-6 0 0,6 0 0,-6 0 0,5 0 0,-1 3 0,1 0 0,1 3 0,0 0 0,-1 0 0,2 0 0,-1 0 0,0 0 0,0 3 0,0 0 0,-2 3 0,1 4 0,-1 0 0,3 4 0,0-1 0,3 1 0,-3 0 0,3-1 0,-3 1 0,0 0 0,-1-1 0,4 1 0,-2 0 0,2-1 0,0 1 0,-3-4 0,3 3 0,-1-3 0,-1 1 0,1-2 0,-3-3 0,0 1 0,1-1 0,-1 0 0,0 0 0,-3 0 0,2-3 0,-4 3 0,2-3 0,-1 1 0,-1 1 0,5-4 0,-6 4 0,3-4 0,-3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8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24575,'19'0'0,"4"0"0,0 0 0,10 0 0,-9 0 0,7 0 0,-8 0 0,-1 0 0,-4 0 0,-7 0 0,-3 0 0,-1 0 0,1 0 0,-4 3 0,-1 6 0,-3 3 0,0 9 0,0-3 0,-4 8 0,-5-3 0,-11 11 0,0-5 0,-5 6 0,7-13 0,1 0 0,0-6 0,4 1 0,2-5 0,3 0 0,3-5 0,-1 1 0,5-1 0,-3 1 0,4-1 0,0 0 0,0 0 0,4-3 0,0-1 0,3-3 0,1 3 0,-1-2 0,1 2 0,-1-3 0,1 0 0,4 0 0,0 0 0,5 0 0,-1 0 0,1 0 0,0 0 0,-5 0 0,0 0 0,-5 0 0,1 0 0,0 0 0,-1 0 0,1 0 0,-4 0 0,-1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5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24575,'3'-3'0,"8"1"0,-4 2 0,10 0 0,-7 0 0,8 0 0,-7 0 0,10 0 0,-13 0 0,9 0 0,-10 0 0,5 0 0,-5 0 0,3 0 0,-4 0 0,3 0 0,-2 0 0,3 0 0,-4 0 0,0 0 0,0 0 0,1 0 0,-1 0 0,0 0 0,-1 0 0,1 0 0,0 0 0,-1 0 0,1 0 0,0 0 0,0 0 0,0 0 0,0 0 0,-3 0 0,0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7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24575,'9'3'0,"0"4"0,0 0 0,2 10 0,3-9 0,-3 9 0,2-9 0,-5 1 0,1 1 0,1-3 0,1 6 0,2-5 0,-5 5 0,4-6 0,-8 3 0,6-4 0,-4 0 0,0 1 0,0-1 0,0 0 0,0 0 0,1-2 0,-1-2 0,-3 1 0,3-2 0,-3 1 0,2-2 0,1 0 0,-3 0 0,-1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8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24575,'-6'3'0,"-2"4"0,1-3 0,2 5 0,-4-3 0,5 1 0,-2 3 0,0-4 0,-1 0 0,1 0 0,-1 4 0,1-3 0,0 2 0,-1-2 0,1-1 0,3 0 0,-3 0 0,3 0 0,-4 0 0,4 0 0,-3 1 0,3-1 0,-1 0 0,-1-3 0,4 3 0,-5-3 0,3 3 0,-3 0 0,0 0 0,2 0 0,-1-2 0,2 1 0,-4-2 0,4 3 0,-2 0 0,2-3 0,-1 3 0,-1-6 0,2 5 0,-1-4 0,2 1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150 297 24575,'-6'0'0,"0"0"0,0 0 0,-4 0 0,3 0 0,-6 0 0,7 0 0,-4 0 0,3-6 0,1 5 0,2-8 0,-1 8 0,1-4 0,-2 1 0,0 1 0,3-3 0,-3 3 0,3-3 0,-3 3 0,0-2 0,2 1 0,-1 1 0,5-3 0,-6 6 0,6-6 0,-6 5 0,6-4 0,-3 1 0,3-2 0,0 1 0,0-1 0,0 0 0,0 0 0,0 0 0,0 0 0,3 3 0,-2-2 0,4 1 0,-4-2 0,4 0 0,-2 0 0,3 0 0,0 0 0,-3 0 0,3 3 0,-3-3 0,0 3 0,3-3 0,-3-1 0,3 2 0,0-1 0,-1 2 0,1-1 0,0 2 0,0-3 0,-1 3 0,1-2 0,0 2 0,0-1 0,-3-1 0,3 4 0,-3-4 0,3 4 0,-2-4 0,1 4 0,-1-5 0,2 3 0,0 0 0,-3-3 0,2 6 0,-2-6 0,3 5 0,-3-4 0,3 4 0,-6-4 0,6 4 0,-3-1 0,3 2 0,0 0 0,-1 0 0,2 0 0,-2 0 0,1 0 0,0 0 0,0 0 0,0 0 0,1 0 0,-1 0 0,0 0 0,0 0 0,0 0 0,0 3 0,1-3 0,-1 6 0,0-3 0,0 3 0,0-2 0,0 1 0,0-4 0,-2 4 0,1-1 0,-1 2 0,-1 0 0,2-3 0,-1 3 0,-1-3 0,3 3 0,-6 0 0,6 1 0,-3-1 0,3 0 0,-2 0 0,-2 0 0,1-3 0,-2 3 0,1-3 0,-2 3 0,3 0 0,-2 0 0,4 0 0,-4 0 0,2 0 0,0 1 0,-3-1 0,3 0 0,-3 0 0,0 0 0,0 0 0,0 0 0,0 0 0,0-1 0,0 1 0,0 0 0,0 0 0,0-1 0,0 1 0,0 0 0,0 0 0,0 0 0,-3-3 0,0 3 0,-3-3 0,-1 0 0,1 3 0,0-3 0,0 0 0,3 2 0,-3-1 0,3-1 0,-1 3 0,-2-3 0,3 1 0,0 1 0,-3-1 0,3 2 0,-3 0 0,0-1 0,0 1 0,0 0 0,0-3 0,3 2 0,-3-4 0,6 4 0,-6-4 0,3 2 0,-3-3 0,0 2 0,-1-1 0,1 2 0,0-3 0,0 0 0,0 0 0,0 0 0,0 0 0,-1 0 0,1 0 0,0 0 0,0 0 0,0 0 0,0 0 0,0 0 0,0 0 0,3-3 0,0 2 0,3-1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24575,'0'9'0,"0"1"0,0 7 0,0 6 0,0-3 0,0 11 0,0-12 0,0 13 0,0-9 0,0 4 0,0 0 0,0-3 0,0 3 0,0 0 0,0-4 0,0 4 0,0-8 0,0 2 0,0-6 0,4 6 0,-4-6 0,4 3 0,-4-5 0,3 1 0,-3 0 0,3-4 0,-3 3 0,0-3 0,0 0 0,0 3 0,0-6 0,0 3 0,0-1 0,3-2 0,-2 2 0,2-2 0,-3-1 0,0 3 0,0-2 0,0 1 0,0-2 0,0 0 0,0 0 0,0 0 0,0 0 0,2 0 0,-1-1 0,1 1 0,-2 0 0,0 0 0,0-1 0,0 2 0,0-1 0,0 0 0,3 0 0,-2-1 0,1 1 0,1 0 0,-3 0 0,3 0 0,-3-3 0,0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24575,'0'8'0,"3"-1"0,0 5 0,3-8 0,1 5 0,-4-5 0,3 2 0,-6 0 0,3 0 0,-3 0 0,0 0 0,3 1 0,0-4 0,0 0 0,0-3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7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24575,'0'9'0,"0"1"0,0 3 0,0 0 0,0-4 0,0 4 0,0-6 0,0 3 0,0-4 0,0 0 0,0 0 0,0 0 0,2 0 0,2 0 0,-1 1 0,3-1 0,-3 0 0,3 0 0,-2 0 0,1 0 0,-2 1 0,4-4 0,-4 2 0,0-1 0,0-1 0,-3 3 0,6-3 0,-3 1 0,1 1 0,1-4 0,-2 4 0,3-4 0,0 1 0,0 1 0,0-2 0,0 2 0,0-3 0,1 0 0,-1 0 0,0 0 0,0 0 0,0 0 0,0 0 0,1 0 0,2 0 0,-2 0 0,2 0 0,-2-3 0,-1-1 0,0-2 0,0 0 0,0-1 0,0 1 0,-2 0 0,1 0 0,-4 0 0,1 0 0,1-1 0,-2 1 0,4 0 0,-4 0 0,2-1 0,-3-2 0,0 2 0,0-3 0,0 4 0,0 0 0,0-1 0,0 1 0,0-3 0,0 1 0,0-1 0,0 3 0,0-1 0,0 1 0,0-3 0,0 1 0,-3-1 0,2 3 0,-4-1 0,1-2 0,-2 2 0,-1-3 0,4 4 0,-3 0 0,3-1 0,-4 1 0,1 0 0,0 0 0,0-1 0,0 1 0,-1 3 0,1 0 0,0 3 0,0 0 0,0 0 0,0 0 0,0 0 0,0 0 0,0 0 0,0 3 0,0 0 0,0 3 0,0 0 0,2 0 0,-1 0 0,1 0 0,-2 4 0,0-3 0,-1 2 0,1-2 0,-1 2 0,1-2 0,-1 3 0,4-4 0,-3 0 0,6 0 0,-6-3 0,6 3 0,-3-5 0,3 1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24575,'9'2'0,"2"5"0,-1-3 0,1 8 0,6-3 0,-6 1 0,7 4 0,-4-6 0,3 5 0,-2-2 0,2 0 0,-6 2 0,2-3 0,-3 1 0,4 2 0,-4-6 0,3 6 0,-6-6 0,6 6 0,-6-6 0,3 6 0,-1-6 0,-1 6 0,1-6 0,-2 2 0,-1-2 0,0-1 0,0 0 0,1 0 0,-4 0 0,2 0 0,-1 0 0,-1 0 0,2-2 0,-4 1 0,4-2 0,-4 2 0,-1 1 0,-1 0 0,-8 4 0,4 4 0,-14 10 0,6 0 0,-11 5 0,3-1 0,0 2 0,0-1 0,2-1 0,3-6 0,0 2 0,2-6 0,6 3 0,-5-6 0,5 2 0,-2-3 0,3-4 0,0 3 0,1-6 0,2 3 0,-1-4 0,4 0 0,-4 0 0,1 0 0,1 0 0,0 0 0,3-1 0,0 1 0,-3-3 0,3 0 0,-3-3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17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24575,'36'0'0,"13"5"0,3 4 0,24 3 0,-10 2 0,27-3-1850,-4-1 1850,-37-6 0,-1-1 0,27 6 376,11-8-376,-28 3 0,17-4 358,-13 0-358,-2 0 0,-7 4 0,-5-3 938,-1 3-938,-5-4 178,-2 0-178,14 0 0,-20 4 0,16-4 0,-18 4 0,8-4 0,-3 0 0,2 0 0,-8 0 0,4 0 0,-5 0 0,0 0 0,-5 0 0,-1 0 0,-5 0 0,-3 0 0,-2 0 0,1 0 0,-4 0 0,4 0 0,-8 0 0,3 0 0,-6 0 0,2 0 0,-2 0 0,1 0 0,-1 0 0,5 0 0,-5 0 0,14 0 0,5 0 0,13 0 0,17 0 0,2 4 0,20-3 0,8 9-741,10-9 741,-44 1 0,0 1 0,4-3 0,0 0 0,1 0 0,-1 0 0,37 0 0,-25 0 0,-3 0 0,4 0 0,1 0 0,0 0 0,-9 0 0,37 0 0,-45 0 0,17 0 0,-12 0 0,0 0 0,-3 0 0,-14 0 741,7 0-741,-18 0 0,2 0 0,-10 0 0,1 0 0,-5 0 0,-1 0 0,-6 0 0,-2 0 0,1 0 0,1 0 0,29 0 0,-5 0 0,27 0 0,-5 0 0,15 0 0,8 0 0,6 0 0,1 0 0,0 0 0,-19 0 0,7 0 0,-16 0 0,12 0 0,-6 0 0,-7 0 0,-3 0 0,-14 0 0,7 0 0,-14 0 0,3 0 0,-9 0 0,-1 0 0,-4 3 0,-5-2 0,0 2 0,-5-3 0,-2 0 0,0 0 0,13 0 0,11 0 0,16 0 0,1 0 0,24 0 0,-30 0 0,35 0 0,-27 0 0,11-4 0,-2 3 0,-6-3 0,-5 4 0,-3-4 0,-4-1 0,-1 0 0,0-3 0,0 7 0,0-3 0,0 0 0,0 3 0,-5-6 0,4 2 0,-4 0 0,5-3 0,1 3 0,-1-4 0,0 4 0,-5-2 0,-1 2 0,-6 1 0,1-4 0,-1 4 0,1-1 0,0-2 0,-5 6 0,3-6 0,-7 6 0,7-7 0,-3 8 0,0-7 0,4 6 0,-9-6 0,9 3 0,-8-1 0,7-2 0,-7 6 0,7-6 0,-8 6 0,4-6 0,-4 3 0,-1-1 0,1-1 0,-1 5 0,1-6 0,-5 6 0,0-5 0,-5 5 0,1-2 0,-4 3 0,3 0 0,-6-3 0,3 2 0,-2-1 0,-1 2 0,2 0 0,-3 0 0,4 0 0,-3 0 0,2 0 0,-3 0 0,1 0 0,-1 0 0,0 0 0,0 0 0,-3-3 0,0 0 0,-3-1 0,0 2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19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1 317 24575,'3'13'0,"9"8"0,-2-1 0,14 13 0,-6-8 0,4 9 0,-1 5 0,0-3 0,-7 2 0,3-4 0,-1-1 0,-6 5 0,10-7 0,-11 1 0,2-5 0,-4-10 0,4 8 0,-7-14 0,9 10 0,-8-9 0,5 1 0,-4-7 0,0 0 0,0 1 0,1-1 0,-1-3 0,0 0 0,-1-5 0,-2-2 0,0-5 0,-3 2 0,0-10 0,0 6 0,0-7 0,0 0 0,0 0 0,0-5 0,0-4 0,0 3 0,0-7 0,0 2 0,0-8 0,0 3 0,0-4 0,0 5 0,0 5 0,0 1 0,0 0 0,0 3 0,0-3 0,0 9 0,0-4 0,0 3 0,0 1 0,0-4 0,0 8 0,0-4 0,0 4 0,0 0 0,0 4 0,0 0 0,0 4 0,0 0 0,0 0 0,0 0 0,0 0 0,0 0 0,0 0 0,0 0 0,0 0 0,0-1 0,0 1 0,0 0 0,0 0 0,0-1 0,0 1 0,0 0 0,0-4 0,0 3 0,0-2 0,0 2 0,0 1 0,0 0 0,2 0 0,2 1 0,1 1 0,1 2 0,0 2 0,0-3 0,0 2 0,0-1 0,8 2 0,-3 0 0,11 0 0,-4-4 0,5 3 0,4-2 0,12 3 0,-9-3 0,24 2 0,-19-3 0,21 0 0,-5 3 0,1-3 0,3 0 0,-9 3 0,4-4 0,-12 5 0,0-3 0,-5 2 0,0-3 0,-5 4 0,-5 0 0,-2 0 0,-6 0 0,2 0 0,-3 0 0,0 0 0,-4 0 0,-1 0 0,-2 0 0,-1 0 0,0 0 0,-3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4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1 230 24575,'16'0'0,"19"0"0,-16 0 0,21-9 0,-13-3 0,4-8 0,13-8 0,-12 6 0,1-10 0,-4 11 0,-8-3 0,-2 13 0,-6-1 0,-5 8 0,0-5 0,1 5 0,-1-4 0,0 7 0,0-3 0,-4 1 0,3 2 0,-6-3 0,2 4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9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0,7 0 0,-6 0 0,7 0 0,1 0 0,-4 0 0,8 0 0,-8 0 0,8 0 0,-8 0 0,8 0 0,-12 0 0,11 0 0,-15 0 0,10 0 0,-8 0 0,0 0 0,-5 0 0,-3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22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40 24575,'0'6'0,"0"0"0,0 0 0,-6 0 0,4 0 0,-7 4 0,6-3 0,-4 3 0,1-4 0,0 0 0,-1-3 0,2 0 0,-2-3 0,2 0 0,1-3 0,2 0 0,2-3 0,0 0 0,0-1 0,0 1 0,0 0 0,0 0 0,0-1 0,2 1 0,2 3 0,2-3 0,0 3 0,0-3 0,3-1 0,2 4 0,2-3 0,5 1 0,-7-1 0,6 2 0,-7-2 0,0 5 0,0-2 0,-1 3 0,-2 0 0,3 0 0,-4 0 0,0 0 0,0 0 0,0 0 0,0 0 0,-1 0 0,-1 3 0,1 0 0,-4 3 0,4 0 0,-5 0 0,3 0 0,-3 1 0,0-1 0,3 3 0,-2-2 0,2 6 0,-3-6 0,0 6 0,0-3 0,0 1 0,0 5 0,0-8 0,0 9 0,0-3 0,0 1 0,0 2 0,-3-3 0,-1 4 0,-3-4 0,-1 4 0,2-5 0,-2 5 0,1-3 0,-3 2 0,2-3 0,-2 0 0,4-1 0,-1 1 0,0-4 0,0 0 0,1-4 0,3 0 0,-3 0 0,5 0 0,-4 0 0,1 1 0,-2-4 0,0 2 0,0-4 0,0 2 0,0 0 0,-1-3 0,1 3 0,0-3 0,-1 0 0,1 0 0,0 0 0,0 0 0,0 0 0,-1 0 0,1 0 0,0 0 0,0 0 0,0-3 0,3 0 0,0-3 0,3 0 0,0 0 0,0 0 0,0 0 0,0 0 0,0-1 0,0 1 0,0 0 0,0 0 0,0 0 0,0-1 0,3 2 0,0 1 0,3-1 0,0 4 0,0-2 0,0 3 0,0 0 0,0 0 0,0 0 0,1 0 0,-1 0 0,0 0 0,0 0 0,0 0 0,0 0 0,0 0 0,0 0 0,4 3 0,-3 1 0,2 2 0,-3 0 0,1 0 0,2 1 0,-2-1 0,2 1 0,1-1 0,-3 0 0,3 1 0,-1-1 0,-2 1 0,6-1 0,-3 1 0,0-1 0,3 1 0,-6-1 0,6-2 0,-3 2 0,1-5 0,2 5 0,-7-6 0,7 3 0,-6-3 0,6 0 0,-6 0 0,3 0 0,-1 0 0,-2 0 0,2 0 0,1 0 0,-3 0 0,6 0 0,-3-3 0,0 0 0,3-7 0,-3 3 0,1-6 0,2 2 0,-6 1 0,6-3 0,-6 6 0,5-9 0,-5 11 0,0-7 0,-2 9 0,-4-3 0,1 3 0,-2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05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24575,'0'16'0,"0"6"0,0 12 0,0-5 0,0 13 0,0 4 0,0 1 0,0-1 0,0 1 0,0-11 0,0 13 0,0 1 0,0-5 0,0 5 0,0-7 0,0 2 0,0-7 0,0 5 0,0-4 0,0 5 0,0-5 0,0-1 0,0-10 0,0-1 0,0-4 0,0-1 0,0 0 0,0 1 0,0-5 0,0 4 0,0-8 0,0 4 0,0-4 0,0-1 0,3-2 0,-3 1 0,3-8 0,-3 1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0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24575,'2'-10'0,"4"-4"0,5-4 0,3 2 0,-3-1 0,-1 10 0,3-10 0,-5 9 0,5-3 0,-9 6 0,8 4 0,-10-5 0,6 6 0,-4-3 0,2 3 0,0 0 0,-1 2 0,-1 2 0,-2 5 0,-2 1 0,0 8 0,3-4 0,-2 8 0,2-7 0,0 6 0,-2-2 0,6-1 0,-4 0 0,4-5 0,0-2 0,-1 1 0,1-4 0,-1 1 0,4-6 0,0 0 0,0-3 0,3 0 0,1 0 0,1 0 0,3 0 0,-1 0 0,-2-3 0,2-1 0,1-6 0,-3-1 0,2-3 0,1-1 0,-3-3 0,3 3 0,-4-7 0,0 8 0,0-4 0,-3 4 0,-1 1 0,-3-1 0,-1 4 0,1 0 0,-1 4 0,-3 0 0,0-1 0,-3 1 0,0 3 0,0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08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24575,'0'26'0,"0"-11"0,0 21 0,0 5 0,0 1 0,0 20 0,0-12 0,0-4 0,0 8 0,0-8 0,0 5 0,0 5 0,0-11 0,0 0 0,0-8 0,0-4 0,0-1 0,0-11 0,0 4 0,0-13 0,0 5 0,0-6 0,0-2 0,0-3 0,0 0 0,0-2 0,0-1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09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24575,'0'10'0,"0"-4"0,0 7 0,0 1 0,0 5 0,0-1 0,0 0 0,0-4 0,0 3 0,0-2 0,0 2 0,0 1 0,0-7 0,3 6 0,1-7 0,0 1 0,2-2 0,-5-3 0,1 0 0,-2-3 0,0-1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24575,'13'0'0,"3"0"0,-1 0 0,6 0 0,-2 0 0,-1 0 0,4 0 0,-11 0 0,6 0 0,-10-3 0,2 2 0,-3-2 0,0 3 0,1 0 0,-1 0 0,0 0 0,0 0 0,0 0 0,-1-2 0,1 1 0,0-1 0,-1 2 0,-1-3 0,1 2 0,-2-1 0,3 2 0,-3 0 0,0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24575,'9'0'0,"5"0"0,5 0 0,8 0 0,-4 0 0,0 0 0,-1 0 0,-3 0 0,-4 0 0,5 0 0,-12 0 0,6 0 0,-8 0 0,0 0 0,0 0 0,0 0 0,0 0 0,0-6 0,-3 4 0,0-4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2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24575,'8'0'0,"2"6"0,2 2 0,2 10 0,0-4 0,1 8 0,3-7 0,-2 11 0,3-6 0,1 13 0,-3-9 0,8 14 0,-5-13 0,-2 12 0,5-7 0,-9 3 0,6-8 0,-12 1 0,5-11 0,-9-1 0,6-1 0,-4-6 0,0 3 0,-2-4 0,1 0 0,-4 0 0,4-3 0,-4 2 0,1-1 0,-2 1 0,0 5 0,0 0 0,-3 7 0,-2 6 0,-11 7 0,-2 8 0,-4-3 0,1 8 0,0-5 0,-2 7 0,-4-1 0,1-4 0,-1-1 0,5-5 0,2-5 0,5-5 0,0-3 0,5-10 0,-1 6 0,5-10 0,2 3 0,-2-4 0,6 0 0,-6-3 0,6 0 0,-3-3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4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7 422 24575,'-3'6'0,"0"-1"0,3 1 0,0 0 0,0-5 0,0-11 0,0-11 0,0-5 0,0-6 0,3 4 0,2-4 0,3-1 0,0 5 0,0 1 0,2 4 0,-1 1 0,1 3 0,-2-3 0,-1 8 0,-1-1 0,1 2 0,0 3 0,-1 0 0,-2 0 0,2 1 0,-6 1 0,6-1 0,-5 3 0,4-1 0,-4 1 0,4 3 0,-2 0 0,3 3 0,0 0 0,-3 3 0,3 0 0,-3 3 0,3 4 0,1 0 0,0 8 0,0 0 0,4 5 0,-3-1 0,3 1 0,-4-1 0,1 0 0,-1 1 0,4-1 0,-2 1 0,1-1 0,-2-3 0,-1-2 0,-1-3 0,1 0 0,0-1 0,0-2 0,-1 1 0,-2-5 0,2 3 0,-3-4 0,0 0 0,0 0 0,0 0 0,-2-2 0,1-1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24575,'10'0'0,"-4"0"0,18 0 0,-9 0 0,6 0 0,-6 0 0,2 0 0,-6 0 0,-2 0 0,-3 0 0,-3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9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24575,'0'11'0,"0"1"0,0 5 0,0-1 0,0 1 0,0 4 0,0 2 0,0 4 0,0 1 0,0 5 0,0-5 0,0 11 0,0-10 0,0 9 0,0-14 0,0 13 0,0-13 0,0 0 0,0-3 0,0-9 0,0 1 0,0-2 0,0-3 0,0 0 0,0-4 0,0-1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31 398 24575,'0'-13'0,"0"-3"0,0 1 0,0-6 0,-3-3 0,2 5 0,-3-12 0,0 7 0,3-9 0,-2 5 0,3 1 0,0 5 0,0-1 0,0 5 0,0 0 0,0 4 0,0 1 0,0 2 0,0 2 0,0 3 0,0-1 0,2 4 0,2 0 0,1 3 0,2 0 0,2 0 0,1 0 0,4 0 0,0 0 0,-1 0 0,1 0 0,0 0 0,-1 0 0,1 0 0,-4 0 0,3 0 0,-6 3 0,2-2 0,-2 4 0,-1-1 0,-3 2 0,0 0 0,-3 0 0,0 0 0,0 0 0,0 0 0,0 3 0,0 2 0,0 2 0,-6 1 0,-2 0 0,-6-1 0,1 1 0,-5 0 0,3 0 0,-2-3 0,3-1 0,0-3 0,4-1 0,0 1 0,1-1 0,2-2 0,-3-1 0,4-1 0,0-1 0,0 2 0,8-3 0,6 0 0,5 0 0,9 0 0,-4-3 0,5 2 0,-1-3 0,1 4 0,-5 0 0,0 0 0,-8 0 0,3 0 0,-6 0 0,2 0 0,-3 0 0,1 0 0,-1 0 0,0 3 0,0 0 0,0 4 0,0-1 0,-2 0 0,-2 3 0,1-2 0,-2 3 0,2-1 0,-3-2 0,0 3 0,0-4 0,0 3 0,0-2 0,0 6 0,0-6 0,0 6 0,-3-3 0,-1 4 0,-6-1 0,2-2 0,-1 1 0,2-5 0,-3 6 0,3-6 0,-6 3 0,3-3 0,-4-1 0,1 1 0,-1 0 0,-4-3 0,3 2 0,-2-5 0,-1 2 0,3-3 0,-2 0 0,6 0 0,2 0 0,2 0 0,1 0 0,0 0 0,0 0 0,0 0 0,0 0 0,3 0 0,0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8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24575,'38'0'0,"-4"0"0,-7 0 0,-3 0 0,3 0 0,-5 0 0,-3 0 0,-1 0 0,-8 0 0,3 0 0,-3 0 0,-2 0 0,-2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8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24575,'-2'3'0,"4"0"0,2-3 0,7 0 0,6 0 0,2 0 0,-1 0 0,0 0 0,-1 0 0,-2 0 0,-1 0 0,-1 0 0,-6 0 0,3 0 0,-4 0 0,-3 0 0,0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27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24575,'0'9'0,"0"9"0,0 6 0,0 9 0,0 10 0,0-16 0,0 14 0,0-12 0,0 10 0,0 5 0,0-6 0,0 0 0,0-6 0,0 1 0,0-1 0,0 1 0,0-1 0,0-4 0,0-1 0,0 0 0,0-10 0,0 8 0,0-17 0,0 8 0,0-9 0,0 3 0,0-4 0,0 0 0,0 0 0,0 0 0,0 0 0,0 0 0,0 0 0,0 0 0,0-5 0,0 1 0,0-5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2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 24575,'0'16'0,"0"-2"0,0 3 0,0-3 0,0-1 0,0 1 0,0 0 0,0-1 0,0 1 0,0-1 0,0-2 0,0 2 0,0-6 0,0 6 0,0-7 0,0 7 0,0-6 0,0 3 0,0-4 0,0 0 0,0 0 0,3 0 0,0 0 0,3-3 0,1 3 0,-1-6 0,0 6 0,0-5 0,0 1 0,0-2 0,1 0 0,2 0 0,-2 0 0,6 0 0,-6 0 0,6 0 0,-3 0 0,0 0 0,3 0 0,-3-3 0,1 2 0,1-5 0,-5 3 0,6-7 0,-6 3 0,6-3 0,-6 4 0,3-4 0,-4 3 0,0-3 0,0 4 0,1 0 0,-1-1 0,0-2 0,-2 2 0,2-6 0,-6 6 0,4-6 0,-4 3 0,0-4 0,0 0 0,0 1 0,0-1 0,0 0 0,0-4 0,0 4 0,0-4 0,0 4 0,-4 1 0,1 2 0,-4-2 0,1 6 0,-1-2 0,1 3 0,0-1 0,0 1 0,-1 0 0,1 0 0,0-1 0,-3 1 0,-2 0 0,2 2 0,-1 1 0,4 3 0,-4 0 0,3 0 0,-2 0 0,-1 0 0,3 0 0,-6 0 0,6 0 0,-6 3 0,6 0 0,-6 4 0,6-1 0,-3 4 0,4-3 0,-1 6 0,0-3 0,4 0 0,-4 3 0,7-6 0,-7 6 0,7-6 0,-3 3 0,0-4 0,2 0 0,-2 0 0,3 0 0,0-2 0,0-2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24575,'12'3'0,"1"4"0,8 1 0,0 10 0,2-6 0,-1 4 0,2 2 0,0-5 0,3 6 0,0-3 0,-3-1 0,-1 0 0,-2 0 0,-6-4 0,6 3 0,-6-4 0,-1 1 0,-1-1 0,-6-7 0,6 3 0,-6-2 0,2 2 0,-3 1 0,0-1 0,1-3 0,-1 3 0,0-6 0,-3 6 0,0-3 0,-1 0 0,-1 2 0,1-1 0,-2 2 0,0 0 0,0 7 0,-3 2 0,-5 8 0,-8 5 0,-1 1 0,-8 5 0,7 4 0,-8-2 0,8 2 0,-7-3 0,8-7 0,-3 1 0,8-11 0,-1 0 0,5-5 0,-2 1 0,4-4 0,2-1 0,-2-2 0,6-1 0,-6 0 0,5 0 0,-1 0 0,-1-3 0,2 2 0,-4-4 0,4 4 0,-4-4 0,2 1 0,-3-2 0,3 0 0,0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13 291 24575,'-7'13'0,"1"-3"0,6-1 0,0-4 0,0 1 0,0 0 0,0 0 0,0 0 0,0-5 0,0-5 0,0-10 0,3-4 0,6-15 0,3 8 0,5-11 0,-2 8 0,6-6 0,-4 6 0,0-1 0,-3 7 0,-6 3 0,2 5 0,-3 1 0,-1 6 0,-2-3 0,1 7 0,-4-3 0,4 3 0,-2 0 0,3 0 0,0 3 0,-1 3 0,1 0 0,1 7 0,2 0 0,-1 3 0,5 5 0,-5-3 0,6 6 0,-6-2 0,6 3 0,-2 1 0,0-1 0,2 0 0,-3 1 0,1-1 0,2 1 0,-6-5 0,5 0 0,-5-5 0,1-3 0,-2 3 0,-1-6 0,1 3 0,-1-4 0,0 0 0,0 0 0,-2 0 0,1 0 0,-4 1 0,4-1 0,-4 0 0,2 0 0,-1-3 0,-1 0 0,2-3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24575,'13'0'0,"1"0"0,13 0 0,-3-7 0,3 5 0,0-4 0,-4 2 0,0 0 0,-5 0 0,-1 1 0,-5 0 0,4 3 0,-9-3 0,2 3 0,-5 0 0,-2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6 272 24575,'-3'1'0,"0"-5"0,3-6 0,0-4 0,3 0 0,4 0 0,1-3 0,2 2 0,0-3 0,-2 5 0,4-1 0,-4 3 0,2-2 0,-4 6 0,1-6 0,-1 6 0,0-2 0,0 3 0,1-1 0,-1 4 0,0-3 0,0 3 0,0-4 0,0 1 0,-2 0 0,1 0 0,-1 0 0,-1 0 0,0 0 0,-3 0 0,0 3 0,0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5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24575,'0'13'0,"0"-1"0,0 10 0,6-2 0,0 11 0,5-3 0,-3 10 0,0-5 0,1 10 0,-1-5 0,1 12 0,0-4 0,0 3 0,0-4 0,-1-6 0,-3-2 0,2-9 0,-6-1 0,2-5 0,-3-3 0,3-5 0,-2-1 0,1-7 0,-2 4 0,0-4 0,0 0 0,0-2 0,0-2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1241 24575,'0'-2'0,"0"-4"0,0-6 0,0 1 0,0 4 0,0-6 0,0-10 0,0-15 0,0-16 0,0 4 0,0-16 0,-5 10 0,-2-14 0,1 1 0,-4 6 0,9-5 0,-9 12 0,4-4 0,0 12 0,-3 2 0,3 6 0,1 5 0,-4 2 0,4 6 0,0-1 0,1 6 0,0 0 0,3 5 0,-3 1 0,4 3 0,0 1 0,0 5 0,0-1 0,-3 0 0,2 1 0,-2-1 0,3 1 0,-4 3 0,3-3 0,-2 3 0,3-3 0,0 0 0,0-1 0,0 1 0,0 0 0,0-1 0,-3 4 0,-1 1 0,-7 3 0,1 12 0,-6 4 0,1 11 0,-8 1 0,4 0 0,-5 0 0,10 0 0,-4-1 0,9-4 0,-4-2 0,4-4 0,1-5 0,4 0 0,-4-1 0,8-2 0,-8 2 0,8-3 0,-4-7 0,4-6 0,0-7 0,4-10 0,1 4 0,4-8 0,-1 8 0,-3-4 0,3 6 0,-4-1 0,5 0 0,-1 0 0,0 1 0,1-1 0,-1 0 0,0 4 0,0-2 0,0 2 0,0 0 0,0 1 0,-1 5 0,1-1 0,-1 1 0,-2-1 0,1 4 0,-5-3 0,6 6 0,-6-5 0,5 5 0,-2-2 0,1-1 0,1 3 0,-2-2 0,3 3 0,1 0 0,-1 0 0,0 0 0,1 0 0,-1 0 0,1 0 0,3 0 0,-2 3 0,6 2 0,-2 3 0,4 0 0,-1 1 0,1 3 0,0-3 0,4 7 0,2-2 0,4 4 0,-4 0 0,3-4 0,-4 2 0,1-6 0,-2 3 0,-4-5 0,-4 0 0,-2 0 0,-3-4 0,-1 3 0,1-6 0,-1 2 0,-3-6 0,-4-1 0,-1 0 0,-2 1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6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24575,'0'5'0,"0"-2"0,0 12 0,0-4 0,0 11 0,0-6 0,0 14 0,0-14 0,3 14 0,-2-14 0,6 10 0,-6-8 0,2-3 0,-3 2 0,3-10 0,-2 2 0,1-3 0,1 1 0,-2-1 0,2-3 0,-3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7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24575,'12'0'0,"5"0"0,1 3 0,5 4 0,-1 5 0,0 3 0,1 0 0,-1 0 0,5 0 0,-3 4 0,4 2 0,-4 0 0,0 2 0,-1-10 0,-3 8 0,1-12 0,-9 8 0,5-12 0,-6 4 0,-1-5 0,-1 2 0,-2 0 0,-1 0 0,0-2 0,0-2 0,0-2 0,1 0 0,-4 3 0,-3 0 0,-3 7 0,-12 5 0,-6 9 0,-5 2 0,-4 7 0,1-2 0,2-1 0,-3 4 0,10-9 0,-5 4 0,9-7 0,-3 1 0,5-4 0,2-1 0,2-5 0,1 1 0,4-4 0,-4-1 0,6-2 0,-4-1 0,1 0 0,3 0 0,0 0 0,0-2 0,0-2 0,-3-2 0,-3-6 0,4 5 0,-1-5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8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24575,'57'34'0,"-5"-4"0,-38-17 0,4 2 0,-7-2 0,1-2 0,-1-1 0,-3 0 0,0-6 0,-7 5 0,4-6 0,-4 3 0,5-2 0,-3-1 0,0-3 0,0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0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24575,'-6'0'0,"0"0"0,-4 3 0,4 1 0,-4 2 0,7 0 0,-6 4 0,4-6 0,-1 5 0,0-3 0,5 1 0,-4-1 0,5-1 0,-9-2 0,7 4 0,-4-1 0,0-3 0,5 3 0,-6-3 0,7 3 0,-2-2 0,-2 1 0,-2-1 0,0 2 0,2 0 0,-1 0 0,1 0 0,-2 1 0,0-1 0,0 0 0,2 0 0,-2 0 0,3 0 0,-3 0 0,0 0 0,0 0 0,0-2 0,2 1 0,-1-4 0,4 4 0,-4-4 0,1 2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191 279 24575,'-6'0'0,"0"0"0,0 0 0,-1 0 0,-2 0 0,2 0 0,-6 0 0,7 0 0,-3 0 0,2 0 0,1 0 0,0 0 0,0 0 0,-1 0 0,1-7 0,-4 6 0,3-8 0,-3 3 0,1 2 0,4-5 0,-3 9 0,4-6 0,-2 3 0,2-4 0,-1 1 0,2 0 0,-1 0 0,2 0 0,2 0 0,-3-1 0,2 2 0,-2-2 0,3 1 0,0 0 0,0 0 0,0 0 0,0 0 0,0 0 0,0 0 0,0 0 0,0-1 0,0 1 0,0 0 0,0 0 0,0 0 0,0 0 0,3 0 0,-2 0 0,4-1 0,-4 1 0,4 0 0,-1 2 0,-1-1 0,3 1 0,-3-2 0,3 3 0,0-3 0,0 3 0,1-3 0,-1 2 0,0-1 0,0 1 0,0 1 0,0 0 0,0 1 0,0 1 0,0-2 0,-1 3 0,2 0 0,-1 0 0,0 0 0,0 0 0,0 0 0,0 0 0,0 0 0,0 0 0,4 0 0,-3 0 0,6 0 0,-6 0 0,2 0 0,1 0 0,-3 0 0,2 0 0,-3 0 0,0 0 0,1 0 0,-1 0 0,0 0 0,0 0 0,0 0 0,0 0 0,0 0 0,0 0 0,0 0 0,-3 3 0,2-2 0,-1 4 0,2-4 0,-3 4 0,2-4 0,-1 4 0,2-2 0,0 4 0,0-4 0,0 2 0,0-1 0,0 2 0,0 0 0,0 0 0,0 0 0,0 0 0,-2 0 0,1 0 0,-1-3 0,-1 3 0,3-3 0,-6 3 0,6 0 0,-6 0 0,3 0 0,-3 0 0,0 0 0,0 0 0,0 0 0,0-1 0,0 1 0,0 0 0,0 0 0,-3-3 0,0 2 0,-3-4 0,0 1 0,-1 1 0,1 0 0,0 1 0,0-2 0,0 1 0,-1-3 0,1 6 0,0-5 0,0 4 0,-1-4 0,1 2 0,3-1 0,-3-1 0,3 4 0,-4-4 0,1 4 0,0-4 0,3 4 0,-3-4 0,3 4 0,-3-4 0,2 4 0,-1-4 0,2 5 0,-3-6 0,2 5 0,-1-4 0,2 2 0,-3-1 0,-1-1 0,2 2 0,1-1 0,-1-1 0,2 2 0,-4-3 0,4 0 0,1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3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24575,'0'-9'0,"0"2"0,0-3 0,0 1 0,0-1 0,0-4 0,0 5 0,0-4 0,0 6 0,0-3 0,0 4 0,0 0 0,0 0 0,0 0 0,0 3 0,0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6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24575,'0'15'0,"0"4"0,0 0 0,0 8 0,0-4 0,0 14 0,0-12 0,0 3 0,0-2 0,0-11 0,0 7 0,0-8 0,0 3 0,0-5 0,0 4 0,0-9 0,0 3 0,0-1 0,0-2 0,0 3 0,0-4 0,0 0 0,0-5 0,0-4 0,0-4 0,0-5 0,0 6 0,0-4 0,-6 0 0,4 3 0,-4-5 0,3 4 0,3-4 0,-3 1 0,3-3 0,-3 1 0,2-1 0,-2-4 0,0 4 0,2-4 0,-2 4 0,3 0 0,0 4 0,0-3 0,0 6 0,0-6 0,0 6 0,0-2 0,0 2 0,0 1 0,0 0 0,0 0 0,0 0 0,0 0 0,3 3 0,0 1 0,3 2 0,1-3 0,-1 2 0,0-2 0,0 1 0,3 1 0,2-2 0,2 3 0,5 0 0,0 0 0,1 0 0,2 0 0,-6 0 0,6 0 0,-6 0 0,6 0 0,-9 0 0,4 0 0,-9 0 0,3 0 0,-1 0 0,-2 0 0,3 0 0,-4 0 0,0 3 0,-3 0 0,0 3 0,-3 0 0,0-1 0,0 1 0,0 0 0,-3 1 0,-1-1 0,-5 0 0,-1 1 0,-4-1 0,3 1 0,-1 3 0,1-3 0,-3 3 0,1-3 0,2-1 0,-2 1 0,3-1 0,0 1 0,0-1 0,1 1 0,4-1 0,-4-2 0,6 1 0,-3-4 0,0 4 0,0-4 0,0 4 0,0-4 0,0 1 0,3 1 0,-3-3 0,3 3 0,0 0 0,-3-3 0,3 3 0,-1 0 0,-1-3 0,9 3 0,5-3 0,4 0 0,9 0 0,-4-3 0,5 2 0,-1-3 0,1 4 0,-1 0 0,-4 0 0,4 0 0,-4 0 0,1 0 0,-2 0 0,-3 0 0,0 0 0,-4 0 0,0 0 0,-4 0 0,0 0 0,0 3 0,0 1 0,-2 2 0,-2 0 0,-2 0 0,0 0 0,0 0 0,0 0 0,0 0 0,0 4 0,0-3 0,0 6 0,0-6 0,0 2 0,0 1 0,0-4 0,0 7 0,0-6 0,-3 6 0,0-6 0,-4 2 0,-2-2 0,-2 2 0,1-1 0,-3 1 0,3-2 0,-4 0 0,0 0 0,1-4 0,-5 0 0,3 0 0,-6-2 0,2 2 0,1-3 0,-4 0 0,7 0 0,-2 0 0,3 0 0,0 0 0,4 0 0,0 0 0,4 0 0,0 0 0,-1 0 0,1 0 0,0 0 0,3-2 0,0-2 0,3 1 0,0 1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7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24575,'9'0'0,"10"0"0,0 0 0,13 0 0,-4 0 0,4 0 0,1 0 0,-6 0 0,5 0 0,-9 0 0,-3 0 0,-4 0 0,-9 0 0,3 0 0,-4 0 0,-3 0 0,0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8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24575,'0'16'0,"0"-2"0,0 12 0,0-7 0,0 8 0,0 6 0,4-9 0,-3 8 0,6-5 0,-3-3 0,4 3 0,-1-5 0,0-3 0,-3 2 0,2-6 0,-2-1 0,2-1 0,-2-6 0,2 5 0,-5-5 0,2 3 0,-1-4 0,-1 0 0,2 0 0,-3 0 0,0-2 0,0-2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9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24575,'12'0'0,"9"0"0,3 0 0,4 0 0,4 0 0,-4 0 0,4 0 0,-4 0 0,4 0 0,-9 0 0,4 0 0,-8 0 0,-2 0 0,-6 0 0,1 0 0,-5 0 0,6 0 0,-6 0 0,3 0 0,-4 0 0,0 0 0,0 0 0,0 0 0,0 0 0,-3-5 0,0 3 0,-3-3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24575,'19'0'0,"-2"0"0,9 0 0,-8 0 0,3 0 0,6 0 0,-12 0 0,11 0 0,-13 0 0,3 0 0,-7 7 0,-2 7 0,-7 7 0,-5 12 0,0 1 0,-5 6 0,-10 6 0,3-5 0,-10 12 0,2-10 0,3 3 0,-3-10 0,10-3 0,2-11 0,8 0 0,-2-10 0,6 0 0,-3-5 0,4 1 0,0-1 0,4-2 0,4-2 0,4-3 0,9 0 0,-3 0 0,8 0 0,-3 0 0,0 0 0,3 0 0,-8 0 0,3 0 0,-4 0 0,-1 0 0,-3 0 0,-1 0 0,-5 0 0,1 0 0,-1 0 0,-3 0 0,0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24575,'0'1'0,"0"8"0,0 8 0,3 6 0,-2 4 0,6 1 0,1 5 0,1-1 0,3 6 0,-4-5 0,1 5 0,-1-1 0,0-3 0,1 3 0,-1-8 0,0 2 0,-4-3 0,3 4 0,-6-4 0,6-1 0,-6 0 0,2-3 0,0 2 0,-2-7 0,2 2 0,0-6 0,-2 2 0,2-3 0,0 0 0,-2-1 0,5 1 0,-5-4 0,2 0 0,-3-4 0,0 0 0,3 0 0,-3 0 0,3 0 0,-3-2 0,0-2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2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24575,'-3'3'0,"1"3"0,2 8 0,0 1 0,0 11 0,0-7 0,0 4 0,0-1 0,0-8 0,0 4 0,0-8 0,0 0 0,0-4 0,0 0 0,0 0 0,0-3 0,0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3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24575,'16'13'0,"-3"-1"0,20 13 0,-16-12 0,17 16 0,-10-11 0,2 6 0,2-3 0,1 4 0,-4-5 0,3 1 0,-8-3 0,1-6 0,-6 1 0,2-2 0,-3 0 0,0 1 0,-7-4 0,5 1 0,-7-2 0,4-1 0,-3 0 0,-2 0 0,1-2 0,-4 1 0,1-2 0,-2 3 0,0 0 0,0 0 0,-6 0 0,-2 8 0,-6-3 0,-6 17 0,0-7 0,-6 12 0,5-4 0,-4 6 0,4-6 0,-1 4 0,2-4 0,0 0 0,3 3 0,-3-8 0,5-1 0,3-1 0,-1-8 0,6 4 0,-3-4 0,3-4 0,0-1 0,4-2 0,-3-1 0,6 0 0,-3 0 0,0-3 0,3 3 0,-3-6 0,3 3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4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1 163 24575,'0'-8'0,"0"1"0,0-4 0,0 4 0,0-2 0,0 0 0,0 1 0,0-1 0,0-1 0,0 3 0,0-6 0,0 6 0,0-2 0,0 3 0,0-1 0,0 1 0,0 0 0,0 0 0,0 0 0,0 1 0,0 1 0,0 2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6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1 391 24575,'0'5'0,"0"-6"0,0-13 0,0-5 0,3-3 0,1-1 0,12-5 0,-3 4 0,0-4 0,1 6 0,-7 3 0,1-2 0,4 6 0,-7-3 0,5 8 0,-4-3 0,1 3 0,-1-1 0,1 2 0,-1 3 0,-3-4 0,3 3 0,-6-3 0,6 4 0,-5 0 0,1 0 0,1-1 0,-2 1 0,1 0 0,1 0 0,-2 0 0,4 2 0,-2 2 0,3 2 0,-1 0 0,-1 2 0,1 2 0,-1 2 0,2 3 0,4 2 0,-3 2 0,6 1 0,-5 3 0,5-2 0,-5 6 0,5-6 0,-5 2 0,5 1 0,-5-3 0,2 2 0,-3-6 0,0 1 0,-1-5 0,0 3 0,0-4 0,1 0 0,-1 0 0,0-2 0,-3 1 0,2-4 0,-4 2 0,2-3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24575,'6'0'0,"3"0"0,-2 0 0,6 0 0,-3 0 0,4 0 0,3 0 0,-5 0 0,4 0 0,-5 0 0,2-3 0,1 3 0,-4-3 0,3 3 0,-3 0 0,0 0 0,-1 0 0,-3 0 0,-3 2 0,0 1 0,-1 3 0,2 0 0,2 1 0,0 2 0,4-2 0,0 6 0,1-6 0,1 6 0,-1-6 0,2 3 0,-2-3 0,2-1 0,-7 1 0,4-1 0,-4-3 0,0 3 0,0-5 0,1 1 0,-1 1 0,0-2 0,0 2 0,-3-1 0,3-1 0,-3 2 0,3-1 0,-3-1 0,0 2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24575,'5'0'0,"4"0"0,-2 0 0,6 0 0,-3 0 0,4 0 0,0 0 0,3 3 0,-6-2 0,6 5 0,-7 1 0,4-3 0,0 6 0,-1-7 0,-2 1 0,-2 2 0,1-2 0,-3 2 0,2-3 0,-3 0 0,0 0 0,0-3 0,0 6 0,0-6 0,-3 3 0,-1-3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24575,'-10'6'0,"6"0"0,-2 0 0,4 0 0,1 0 0,-2 1 0,0-4 0,3 6 0,-6-5 0,5 6 0,-4-7 0,4 6 0,-4-8 0,4 8 0,-2-5 0,3 2 0,-3-3 0,3 3 0,-9-3 0,7 3 0,-4 1 0,0-4 0,5 2 0,-6-2 0,5 3 0,-1 0 0,-3-3 0,2 3 0,-1-6 0,2 5 0,-3-2 0,0 3 0,0 0 0,0-3 0,3 2 0,-2-1 0,1-1 0,1 2 0,-2-1 0,-2 2 0,0 0 0,-3 1 0,7-1 0,-3 0 0,3 0 0,-1 1 0,-1-4 0,4 2 0,-2-4 0,3 2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2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175 300 24575,'-6'0'0,"0"0"0,0 0 0,0 0 0,-1 0 0,-2 0 0,2 0 0,-3 0 0,1 0 0,-1 0 0,0 0 0,1 0 0,3 0 0,0 0 0,0 0 0,2-6 0,-1 5 0,-2-11 0,0 10 0,1-6 0,1 7 0,4-4 0,-2 1 0,1 1 0,1-3 0,-5 3 0,3-3 0,0 0 0,-3 0 0,6 0 0,-3 0 0,3 0 0,0 0 0,0 0 0,0 0 0,0-1 0,0 2 0,0-2 0,0 1 0,0 0 0,0 0 0,3 0 0,0 0 0,4 0 0,-1-1 0,3 1 0,-2 0 0,6-1 0,-6 0 0,2 1 0,1-1 0,-3 1 0,2 0 0,1 2 0,-3-1 0,2 1 0,-3-2 0,0 0 0,1-1 0,-1 1 0,3 3 0,-2-3 0,3 3 0,-4-1 0,0 1 0,0 1 0,0 1 0,0-5 0,1 6 0,-1-3 0,0 0 0,0 2 0,0-2 0,0 3 0,0-2 0,0 1 0,0-2 0,0 3 0,1 0 0,-1 0 0,3 0 0,-2 0 0,3 0 0,-4 0 0,3 0 0,-2 0 0,3 0 0,-1 0 0,-2 0 0,3 0 0,-4 0 0,0 0 0,0 0 0,0 0 0,1 3 0,-1-2 0,-3 4 0,3-4 0,-3 2 0,1-1 0,1-1 0,-2 4 0,3-1 0,-3 2 0,3-3 0,-6 2 0,3-2 0,0 1 0,-2 1 0,4-1 0,-4 2 0,4 0 0,-4 0 0,2 0 0,-3 0 0,2 0 0,-1 0 0,2 0 0,-3 1 0,0-1 0,0 0 0,3 3 0,-3-2 0,3 6 0,-3-6 0,0 3 0,0-4 0,0 3 0,0-2 0,0 3 0,0-4 0,0 0 0,0 0 0,0 0 0,0 0 0,0 1 0,0-1 0,0 0 0,0 0 0,0 0 0,-2-3 0,-2 2 0,1-1 0,-3-1 0,5 3 0,-4-6 0,1 6 0,-2-3 0,0 0 0,0 3 0,0-6 0,0 3 0,-1 0 0,1-3 0,0 3 0,0-3 0,-1 3 0,1-2 0,0 1 0,0-2 0,-1 0 0,1 0 0,0 0 0,0 0 0,0 0 0,-1 0 0,1 0 0,0 0 0,0 0 0,0 0 0,0 0 0,0 0 0,0 0 0,0 0 0,-1 0 0,2 0 0,-2 0 0,1 0 0,0 0 0,0 0 0,0 0 0,0 0 0,0 0 0,0 0 0,0 0 0,0 0 0,0 0 0,2 0 0,2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3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24575,'0'5'0,"0"9"0,0 4 0,0 13 0,0-12 0,0 13 0,0-4 0,0 5 0,0 4 0,0-3 0,0 9 0,0-4 0,4 5 0,-3 0 0,3 0 0,-4-5 0,3-2 0,-2-4 0,3-1 0,-1-4 0,-2-1 0,2-5 0,-3-3 0,4 2 0,-4-7 0,4 4 0,-1-5 0,-3 1 0,3 0 0,1-1 0,-4 1 0,3-4 0,-3 0 0,3-4 0,-2 0 0,1 0 0,-2 0 0,0 0 0,0 0 0,0 0 0,0-3 0,0-1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4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24575,'3'-5'0,"10"2"0,0 3 0,19 0 0,-2-4 0,9 3 0,-5-4 0,-3 5 0,-3 0 0,-2 0 0,-7 0 0,1 0 0,-7 0 0,-1 0 0,4 0 0,-8 0 0,4 0 0,-5 0 0,5 0 0,-3-7 0,-1 5 0,-4-6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24575,'0'6'0,"0"3"0,0-2 0,0 10 0,0-6 0,0 3 0,0 3 0,0-9 0,0 12 0,0-12 0,0 9 0,0-6 0,0-1 0,0-1 0,0-3 0,0 1 0,0-1 0,0 0 0,0 0 0,0 0 0,0 0 0,0 0 0,0 1 0,0-1 0,3-3 0,0 2 0,3-4 0,0 2 0,0-3 0,0 0 0,1 0 0,-1 0 0,3 0 0,-2 0 0,6 0 0,-6 0 0,6 0 0,-3 0 0,0 0 0,0 0 0,-1 0 0,-2 0 0,3-3 0,-4-1 0,0-2 0,0 3 0,0-3 0,0 3 0,1-4 0,-4 1 0,3 0 0,-6 0 0,6 0 0,-6-1 0,3 1 0,-3 0 0,0-1 0,0 1 0,0 0 0,0-4 0,3 3 0,-2-2 0,1-1 0,-2 0 0,0-4 0,0 0 0,0 1 0,0-1 0,0 0 0,0 4 0,0-3 0,0 6 0,0-3 0,0 4 0,0 0 0,-2 0 0,-2-1 0,-2 4 0,0-2 0,0 1 0,0 1 0,-1 0 0,1 3 0,0 0 0,0 0 0,-4 0 0,3 0 0,-2 0 0,2 0 0,1 0 0,0 0 0,-4 0 0,3 0 0,-2 0 0,3 0 0,0 0 0,-1 3 0,1 0 0,0 3 0,0 1 0,-1-1 0,1 0 0,0 0 0,2 0 0,-1-2 0,4-2 0,-2-2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8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30 24575,'-5'-6'0,"3"-2"0,-9 8 0,9-9 0,-7 8 0,6-5 0,2 9 0,2 0 0,5 3 0,0 4 0,0-3 0,1 5 0,3-1 0,0 2 0,1 1 0,2-3 0,-3 2 0,4-3 0,0 1 0,-1 2 0,1-3 0,0 1 0,-1 2 0,1-6 0,-1 6 0,-2-6 0,2 3 0,-6-4 0,2 1 0,-3-1 0,0 0 0,0 0 0,0-2 0,1 1 0,-4-2 0,2 1 0,-4 1 0,5-5 0,-3 5 0,3-4 0,-1 4 0,1-4 0,-3 4 0,3-4 0,-3 1 0,0 1 0,2-2 0,-4 4 0,4-2 0,-2 3 0,0 0 0,3-3 0,-3 2 0,1-1 0,1 2 0,-2-3 0,4 3 0,-4-3 0,3 3 0,-3 1 0,3-1 0,0 0 0,0 0 0,1-3 0,-4 3 0,2-5 0,-4 4 0,4-4 0,-6 4 0,0-2 0,-5 3 0,-4 4 0,0 0 0,-4 7 0,-1 2 0,1-1 0,-5 5 0,3-5 0,-3 6 0,4-2 0,-3-3 0,5 3 0,-4-7 0,9 3 0,-2-8 0,4 3 0,-1-6 0,1 5 0,-1-5 0,1 3 0,2-1 0,-1-2 0,1 3 0,1-4 0,-3 0 0,6 0 0,-6 0 0,5 1 0,-4-2 0,4 1 0,-1 0 0,-1-3 0,2 3 0,-2-3 0,1 0 0,1 3 0,-1-3 0,-1 0 0,2 2 0,-2-1 0,1-1 0,1 2 0,-5-1 0,3 2 0,0-1 0,-2-2 0,4 3 0,-1-3 0,-1 0 0,2 2 0,-4-4 0,2 2 0,0-3 0,0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10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48 24575,'0'12'0,"0"0"0,0 6 0,0-3 0,0 2 0,0 0 0,0 2 0,0 3 0,0-3 0,0-2 0,0-3 0,0 0 0,0-1 0,0-3 0,0 0 0,0-4 0,0 0 0,0-5 0,0-5 0,0-2 0,0-3 0,0 2 0,0 1 0,0 0 0,0 0 0,0-1 0,0-2 0,0 2 0,0-6 0,0 6 0,0-6 0,0 2 0,0 1 0,-3-3 0,3 6 0,-3-6 0,3 6 0,0-2 0,0-1 0,0 3 0,0-2 0,0 2 0,0 1 0,0 0 0,0 0 0,0 0 0,0-1 0,0 1 0,0 0 0,0 1 0,2-1 0,2 3 0,2 0 0,0 0 0,3 3 0,1-6 0,1 5 0,2-2 0,-6 0 0,5 3 0,-1-3 0,2 0 0,-2 2 0,1-2 0,-1 3 0,-1 0 0,3 0 0,-6 0 0,2 0 0,-3 0 0,0 0 0,1 0 0,-1 0 0,0 0 0,0 0 0,0 0 0,0 0 0,0 0 0,-3 2 0,0 2 0,-3 2 0,0 0 0,0 0 0,0-1 0,0 1 0,0 0 0,0 0 0,-3-3 0,0 3 0,-4-3 0,-2 1 0,2 1 0,-6-1 0,3 2 0,-4-2 0,4 2 0,-3-2 0,2 2 0,-2 1 0,-1 3 0,3-3 0,-1 3 0,4-4 0,-1 0 0,3 1 0,2-1 0,-1-3 0,4 3 0,-5-6 0,3 6 0,-3-6 0,0 3 0,6-3 0,4 0 0,6 0 0,3 0 0,1 0 0,0 0 0,-1 0 0,1 0 0,0 0 0,-1 0 0,1 0 0,-4 0 0,0 0 0,-1 0 0,-2 0 0,3 0 0,-4 0 0,0 0 0,0 3 0,0-3 0,0 6 0,0-3 0,-2 3 0,-2 0 0,-2 0 0,0 0 0,0-1 0,0 2 0,0-1 0,0 0 0,0 0 0,0 0 0,0 0 0,0 0 0,0 0 0,0 1 0,0-1 0,-3 0 0,0 0 0,-3 0 0,-1 0 0,1 0 0,0 0 0,0 1 0,0-1 0,-1 0 0,1 0 0,0 0 0,0 0 0,-1 1 0,1-1 0,0 0 0,-1-3 0,1 0 0,3 0 0,-3-2 0,3 1 0,-7-2 0,3 0 0,-2 0 0,2 0 0,1 0 0,0 0 0,0 0 0,-1 0 0,1 0 0,0 0 0,0 0 0,0 0 0,-1-3 0,1 0 0,0 0 0,3-2 0,1 1 0,2 1 0,0 1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14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24575,'10'0'0,"18"0"0,6 0 0,23 0 0,-11 0 0,11 0 0,13 0 0,-3 0 0,11 0 0,-8 0 0,9 0 0,-24 0 0,34 0 0,-32 0 0,28 0 0,-15 0 0,0-5 0,1 4 0,-1-3 0,-11 4 0,9-9 0,-9 6 0,6-6 0,-1 9 0,-8 0 0,-5 0 0,-2 0 0,-5 0 0,0 0 0,0-4 0,0 3 0,0-3 0,0 4 0,0 0 0,-1 0 0,1 0 0,4 0 0,-2 0 0,3 0 0,-5 0 0,0 0 0,0 0 0,0 0 0,0 0 0,0 0 0,-5 0 0,4 0 0,-5 0 0,6 0 0,0 0 0,0 0 0,0 0 0,0 0 0,1 0 0,-6 4 0,3-3 0,-8 3 0,0-4 0,-8 0 0,7 0 0,-8 0 0,3 0 0,-10 0 0,-5 0 0,1 0 0,0 0 0,-1 0 0,1-7 0,1 6 0,8-5 0,19 6 0,0 4 0,26 1 0,-15 4 0,16 1 0,-5 0 0,7 0 0,-13-4 0,24 3 0,-31-8 0,32 5 0,-10-6 0,-5 0 0,15 0 0,-19 0 0,7 0 0,0 0 0,0 0 0,0 0 0,-12 0 0,3 0 0,-11 0 0,5 0 0,0 0 0,-5 0 0,4-5 0,-10 4 0,5-7 0,-11 3 0,4 1 0,-4-4 0,0 7 0,-2-3 0,-8 1 0,2 2 0,-7-3 0,2 1 0,-3 2 0,-5-2 0,0 3 0,-8 0 0,3 0 0,-6 0 0,2 0 0,-2-6 0,-1-2 0,8 0 0,17 2 0,5 6 0,33 0 0,-2 0 0,27 0 0,-7-4 0,-11 2 0,-1-7 0,-9 8 0,0-8 0,11 8 0,-5-3 0,-16 4 0,11-4 0,-21 2 0,11-2 0,0 0 0,0 3 0,-6-7 0,-1 7 0,-11-3 0,4 0 0,-9 3 0,-1-3 0,-6 1 0,0 2 0,-8-3 0,7 4 0,-11 0 0,2 0 0,-3 0 0,0 0 0,-4 0 0,-1 0 0,-3 0 0,1 0 0,-1 0 0,0 0 0,0 0 0,-3 0 0,0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16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1 370 24575,'9'6'0,"7"8"0,-4 1 0,12 9 0,-8 3 0,4-2 0,-8 1 0,2-3 0,-6 3 0,6-2 0,-5 2 0,-2 1 0,3-3 0,-5-1 0,6-2 0,-4-2 0,0 3 0,0-3 0,0-5 0,0-1 0,0-3 0,-1 4 0,1-1 0,0-2 0,3-4 0,-4-2 0,4-2 0,-1 4 0,-2-1 0,3 1 0,-4-4 0,0 0 0,0-1 0,1-1 0,-1 2 0,0-3 0,-3-3 0,-1 0 0,-2-3 0,0-4 0,0 3 0,0-6 0,0 3 0,0-8 0,0 4 0,0-12 0,0 6 0,0-22 0,0 15 0,0-20 0,0 12 0,0-9 0,0 0 0,-3 5 0,2-4 0,-6 9 0,6-3 0,-3 9 0,4-4 0,0 8 0,0-3 0,0 5 0,0-1 0,0 5 0,0-4 0,0 4 0,0-1 0,0 2 0,0 3 0,0 0 0,0 4 0,0 0 0,0 4 0,0-4 0,3 3 0,-3-2 0,6 3 0,-6-1 0,3 1 0,0 0 0,0 3 0,2 0 0,1 3 0,0 0 0,3 0 0,2 0 0,6 0 0,2 0 0,8 0 0,11 0 0,-7 0 0,22 0 0,-18 0 0,15 0 0,-1 0 0,-3 0 0,4 0 0,-7 0 0,2 0 0,-7 0 0,5 0 0,-4 0 0,0 0 0,3 0 0,-8 0 0,3 0 0,-8 0 0,2 0 0,-8 0 0,0 0 0,-5 0 0,-5 0 0,-2 0 0,-2 0 0,-3 0 0,0 0 0,1 0 0,-1 0 0,-3 3 0,0-2 0,-3 1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18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60 24575,'-3'5'0,"1"2"0,2 6 0,0-3 0,0 3 0,0-6 0,0 2 0,0-3 0,-3 1 0,-1-4 0,-2 6 0,-3-5 0,2 6 0,-2-7 0,3 0 0,0-3 0,2-3 0,2 0 0,2-3 0,0-4 0,0 3 0,3-6 0,1 3 0,5-4 0,2 4 0,3-3 0,-1 2 0,1-3 0,0 3 0,-1-2 0,1 6 0,0 0 0,-1 1 0,1 5 0,-4-2 0,3 0 0,-6 2 0,2-2 0,-3 3 0,0 0 0,0 0 0,1 0 0,-1 0 0,0 0 0,0 0 0,-3 3 0,3 0 0,-3 3 0,1 1 0,1 2 0,-1-2 0,-1 10 0,0-6 0,-3 10 0,3-2 0,-2 3 0,2 5 0,-3-3 0,0 7 0,0-3 0,0 5 0,0 4 0,0-3 0,-3 4 0,-5-6 0,-1-4 0,-6 3 0,3-7 0,-4 7 0,4-7 0,-3 3 0,4-9 0,-4 0 0,2-4 0,-1-1 0,0-2 0,0 2 0,4-6 0,0 3 0,1-4 0,2-2 0,0 1 0,1-4 0,3 2 0,-3-3 0,-1 0 0,1 0 0,3-3 0,1-4 0,-1 0 0,2-6 0,-2 3 0,3-1 0,0-1 0,0 1 0,0-3 0,0 1 0,0 2 0,0-2 0,0 6 0,0-6 0,0 3 0,3-1 0,1-1 0,2 4 0,4-1 0,-3 2 0,2 1 0,1-1 0,-3 4 0,2-1 0,1 1 0,-3 3 0,6-3 0,-6 3 0,5 0 0,-5 0 0,6 0 0,-3 0 0,1 0 0,2 3 0,-6 0 0,5 4 0,-4 2 0,5 2 0,-6 3 0,3-1 0,0 1 0,-3-4 0,3 3 0,-4-3 0,1 1 0,-1-2 0,1 1 0,-1-3 0,1 2 0,1 0 0,-1-5 0,2 2 0,-3-6 0,4 0 0,-3 0 0,6 0 0,-6 0 0,2 0 0,1 0 0,-3-3 0,2 0 0,-3-4 0,4 1 0,-3-4 0,2 3 0,-2-3 0,-1 4 0,0 0 0,0-1 0,1-2 0,-1 2 0,1-6 0,3-1 0,1-1 0,-3 3 0,-2 6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0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24575,'0'11'0,"0"-1"0,0 10 0,0 3 0,0 0 0,0 14 0,0-8 0,0 14 0,0-9 0,0 4 0,0-6 0,0 6 0,0-4 0,0 4 0,0-6 0,0-4 0,0 4 0,0-8 0,0 3 0,0-5 0,0 5 0,0-7 0,0 6 0,0-8 0,0 4 0,0 5 0,0-7 0,0 6 0,0-8 0,0 9 0,0-3 0,0 3 0,0-5 0,0 5 0,0-3 0,0 7 0,0-7 0,0 3 0,0-5 0,3-3 0,-2 2 0,2-6 0,0-1 0,-3-1 0,3-6 0,-3 6 0,3-6 0,-3 2 0,3-3 0,-3-2 0,0-1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1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24575,'16'0'0,"2"0"0,9 0 0,-4 0 0,9 0 0,-4 0 0,0 0 0,-1 0 0,-4 0 0,-1 0 0,-3 0 0,-2 0 0,-6 0 0,-2 0 0,-3 0 0,0 0 0,0 0 0,0 0 0,3 0 0,1 0 0,1 0 0,1 0 0,-1 0 0,-1 0 0,3 0 0,-6-3 0,2 3 0,-2-3 0,-1 3 0,0 0 0,-3 0 0,0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2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24575,'0'12'0,"0"4"0,0-1 0,0 6 0,0-2 0,0 3 0,0 1 0,0 4 0,0-4 0,0 9 0,0-13 0,0 12 0,0-15 0,0 14 0,0-10 0,0 7 0,0-9 0,0 4 0,0-4 0,3 5 0,-2-5 0,6 4 0,-7-8 0,4 8 0,-4-8 0,0 4 0,3-4 0,-2-1 0,2 1 0,-3-4 0,0 3 0,0-3 0,0 4 0,0-4 0,0 3 0,0-6 0,0 6 0,0-6 0,0 2 0,0-2 0,0-1 0,0 0 0,0 0 0,0-3 0,0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3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24575,'-1'4'0,"9"-2"0,12-2 0,3 0 0,14-4 0,-8-4 0,14 2 0,2-10 0,-5 11 0,4-8 0,-12 8 0,-4-2 0,-5 6 0,-8-8 0,-2 7 0,-6-4 0,3 6 0,-4 0 0,-3 0 0,0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6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24575,'0'-7'0,"3"0"0,2-5 0,3 0 0,4-5 0,1 4 0,3 1 0,-3 4 0,2-1 0,-2 5 0,0-3 0,2 6 0,-6-2 0,2 3 0,-3 0 0,-1 0 0,1 0 0,-1 0 0,1 0 0,-1 3 0,1 1 0,-4 8 0,-1 0 0,1 5 0,-3 0 0,3-1 0,-4 1 0,0 0 0,0 4 0,0-3 0,0 8 0,0 9 0,0-5 0,0 5 0,0-9 0,0-3 0,0-1 0,-8 4 0,1-3 0,-6 4 0,1-4 0,2-2 0,-2-8 0,4-2 0,0-3 0,4-1 0,-3 1 0,3-4 0,-3-1 0,-1-3 0,1 0 0,-1-7 0,4-2 0,0-4 0,4-3 0,0 3 0,0-3 0,0 3 0,0-3 0,0 8 0,0-4 0,0 4 0,0 1 0,0-1 0,0 0 0,0 1 0,3 0 0,1 3 0,3 0 0,1 4 0,-1 0 0,1 0 0,-1 0 0,1 0 0,-1 0 0,1 0 0,3 0 0,-2 0 0,6 0 0,-2 4 0,4 1 0,-1 3 0,1 0 0,0-3 0,-1 2 0,1-6 0,-1 7 0,1-7 0,-4 6 0,-2-7 0,1 4 0,-4-4 0,4 0 0,-5 0 0,1 0 0,-1 0 0,1 0 0,-1 0 0,0 0 0,-3 0 0,-1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236 350 24575,'-6'0'0,"-3"0"0,-1 0 0,-1 0 0,2 0 0,3 0 0,0 0 0,-4 0 0,3 0 0,-2 0 0,2 0 0,1-6 0,-4 5 0,3-8 0,-3 8 0,4-4 0,0 1 0,-1-6 0,1 3 0,-1-2 0,1 3 0,3-1 0,-3 1 0,5 0 0,-4 0 0,1-1 0,-2 1 0,3 0 0,-3 0 0,6 0 0,-6-1 0,3 1 0,-4 0 0,1 0 0,3 0 0,-3 2 0,6-1 0,-6 1 0,6-2 0,-3 0 0,3 0 0,0 0 0,0 0 0,0-4 0,0 3 0,0-2 0,0 2 0,3-2 0,4-2 0,0 1 0,6 0 0,-3 0 0,4 3 0,0-3 0,-1 0 0,1 2 0,0-2 0,-1 6 0,1-2 0,0 2 0,-1 0 0,-2-1 0,1 4 0,-1-5 0,-1 5 0,-1-2 0,-2 3 0,-1 0 0,0 0 0,0 0 0,0 0 0,0 0 0,1 0 0,-1 0 0,0 0 0,0 0 0,0 0 0,-1 3 0,-2 0 0,3 3 0,-3 0 0,1 1 0,1-1 0,-4 0 0,4 3 0,-1-2 0,0 6 0,1-6 0,-4 6 0,2-6 0,0 6 0,-3-6 0,3 6 0,-3-6 0,0 6 0,3-6 0,-2 2 0,2 1 0,-3-3 0,0 2 0,0 1 0,0 0 0,0 0 0,0 0 0,0-1 0,0-2 0,0 6 0,0-6 0,-3 2 0,-1-2 0,-5-1 0,2 0 0,-3 4 0,0-3 0,-1 3 0,-2-3 0,2 0 0,-2-1 0,3 1 0,0-1 0,-3 1 0,6-1 0,-3-2 0,4 1 0,0-4 0,-1 2 0,4 0 0,-3-3 0,3 3 0,0-3 0,0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6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24575,'6'0'0,"7"0"0,2 0 0,8 0 0,-5 0 0,0 0 0,-8 0 0,3 0 0,-6 0 0,2 0 0,-3 0 0,0 0 0,0 0 0,-1 0 0,1 0 0,0 0 0,1 0 0,-1 0 0,0 0 0,0 0 0,0 0 0,0 0 0,-3 0 0,-1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7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24575,'0'6'0,"0"0"0,0 0 0,0 0 0,0 0 0,0 0 0,0 0 0,0 4 0,0-3 0,0 2 0,0-3 0,0 4 0,0-3 0,0 2 0,0-2 0,0 2 0,0-2 0,0 3 0,0-4 0,0 0 0,0 0 0,0 4 0,0-3 0,3 2 0,-3-3 0,3 0 0,-3 1 0,0-1 0,3-3 0,-2 3 0,1-3 0,-2 0 0,0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24575,'5'-3'0,"2"0"0,14 3 0,-5 0 0,10 0 0,-11 0 0,11 0 0,-11 0 0,11 0 0,-11 0 0,3 0 0,-1 0 0,-2 0 0,2 0 0,-6 0 0,-2 0 0,-3 0 0,1 0 0,-1 0 0,0 0 0,0 0 0,-3 0 0,0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9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12 24575,'-3'-5'0,"0"1"0,3 2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24575,'0'9'0,"3"1"0,4 7 0,4-2 0,4 7 0,10 13 0,-3-7 0,16 23 0,-11-19 0,5 8 0,-2-4 0,-3-1 0,4 0 0,-10-1 0,4-4 0,-9-6 0,-1-6 0,-5-4 0,-3-4 0,-1 0 0,0-4 0,-2 0 0,1-3 0,-4 3 0,4-6 0,-4 6 0,4-6 0,-4 5 0,4-4 0,-5 4 0,6-1 0,-3 2 0,0 0 0,3 0 0,-5 0 0,4 1 0,-2-1 0,1 0 0,-2 0 0,-2 0 0,0 0 0,0 0 0,0 0 0,0 7 0,0-1 0,-7 9 0,-1 2 0,-19 17 0,9-9 0,-21 32 0,21-35 0,-15 34 0,11-27 0,-5 15 0,5-12 0,1 5 0,5-14 0,3 7 0,2-16 0,3 6 0,2-11 0,-2 2 0,5-7 0,-3 0 0,5-4 0,-2 0 0,0 0 0,3 1 0,-6-4 0,3 0 0,0-3 0,0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1 198 24575,'0'15'0,"0"-6"0,0 6 0,0 4 0,0-4 0,0 15 0,0-10 0,0 7 0,0-5 0,0-3 0,0-1 0,0-5 0,0-2 0,0-2 0,0-3 0,0 0 0,0-5 0,0-4 0,0-11 0,0-4 0,3-5 0,2-9 0,6 3 0,3-14 0,7 4 0,-3-5 0,3 5 0,-4 1 0,-1 9 0,-1 3 0,-3 7 0,-2 1 0,-3 8 0,-1 0 0,0 4 0,0 0 0,0 2 0,0 2 0,0 2 0,0 0 0,0 2 0,0 5 0,1 3 0,-1 4 0,1 4 0,4 5 0,1 0 0,1 13 0,2-6 0,-2 8 0,3-6 0,-3 1 0,2 0 0,-6-1 0,6-4 0,-7-5 0,3-5 0,-5-5 0,1-2 0,-1-2 0,-2-3 0,-1 1 0,-3-4 0,0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24575,'33'0'0,"-12"0"0,22 0 0,-21 0 0,17-4 0,-15 4 0,3-4 0,-9 4 0,-3 0 0,-6 0 0,-3 0 0,0 0 0,1 0 0,1 0 0,-1 0 0,1 0 0,2 0 0,-4 0 0,4 0 0,-4 0 0,0 0 0,0 0 0,0 0 0,0 0 0,1 0 0,-1-3 0,0-4 0,1-12 0,-3 10 0,0-6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6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76 280 24575,'4'6'0,"-2"7"0,-2-2 0,0 7 0,0-8 0,0 3 0,0-3 0,0 4 0,0 0 0,0-4 0,0-1 0,0-3 0,0 0 0,0-5 0,0-5 0,0-6 0,0 1 0,0-1 0,0 4 0,0-4 0,0 3 0,0-6 0,0 6 0,0-6 0,0 3 0,0-8 0,0 3 0,0-6 0,0 2 0,0 1 0,0-4 0,0 8 0,0-8 0,0 7 0,0-2 0,0 6 0,0-2 0,0 6 0,0-2 0,0-1 0,0 3 0,0-2 0,0 2 0,0 1 0,0 0 0,0 0 0,0 0 0,0-1 0,3 4 0,-2-3 0,1 3 0,-2-3 0,3 3 0,-2-3 0,4 6 0,-4-6 0,4 6 0,-2-3 0,3 3 0,1 0 0,-2 0 0,2 0 0,-1 0 0,0 0 0,0 0 0,0 0 0,0 0 0,0 0 0,1 0 0,-1 0 0,0 0 0,0 0 0,0 0 0,0 0 0,0 0 0,0 0 0,-2 3 0,-2 0 0,-2 3 0,0 1 0,0-1 0,0 0 0,0 0 0,0 0 0,0 4 0,0-3 0,0 2 0,0 1 0,0-3 0,0 2 0,0 1 0,0-4 0,0 7 0,0-6 0,0 6 0,0-6 0,0 6 0,-3-6 0,0 2 0,-4 1 0,1-3 0,-4 6 0,3-6 0,-6 2 0,3-2 0,-1 3 0,-2-3 0,6 3 0,-3-4 0,4 0 0,0 0 0,0-2 0,0 1 0,-1-4 0,1 4 0,0-4 0,2 4 0,-1-4 0,7 2 0,2-3 0,6 0 0,3 0 0,1 0 0,0 0 0,-1 0 0,1 0 0,-4 0 0,3 0 0,-3 0 0,1 0 0,-2 0 0,1 0 0,-3 0 0,2 0 0,-3 0 0,0 0 0,1 2 0,-1 2 0,0 2 0,-3 0 0,0 0 0,-3 0 0,0 4 0,0-3 0,0 2 0,0-3 0,0 1 0,0 2 0,0-2 0,0 2 0,0 1 0,0-3 0,0 5 0,0-5 0,-3 6 0,0-6 0,-4 6 0,0-6 0,1 6 0,-1-7 0,1 4 0,-4-4 0,3 1 0,-6-1 0,3 1 0,-8-3 0,4 2 0,-8-6 0,4 3 0,-4-3 0,4 0 0,-3 0 0,6 0 0,1 0 0,4 0 0,4 0 0,0 0 0,2 0 0,2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24575,'5'0'0,"-2"0"0,6 0 0,-7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7503 105 24575,'-12'0'0,"4"0"0,-8 0 0,4 0 0,-5 0 0,-5 0 0,0 0 0,-1 0 0,-9 0 0,13 0 0,-19 0 0,2 0 0,1 0 0,-16 0 0,8 0 0,-4 0 0,-6 0 0,12 0 0,-11 0 0,10 0 0,-4 0 0,6 0 0,0 0 0,6 0 0,1 0 0,6 0 0,-1 0 0,5 0 0,-3 0 0,8 0 0,-8 0 0,8 0 0,-3 0 0,4 0 0,-5-4 0,4 3 0,-8-3 0,8 4 0,-8 0 0,8 0 0,-4 0 0,1 0 0,3 0 0,-9 0 0,10 0 0,-5 0 0,5 0 0,1 0 0,-6 0 0,-1 0 0,1 0 0,-5 0 0,5 0 0,-11 0 0,4 0 0,-4 0 0,5 0 0,1 0 0,-1 0 0,1 0 0,-1 0 0,1 0 0,-13 0 0,10 0 0,-10 0 0,7 0 0,-1 0 0,-6 0 0,0 0 0,-6 0 0,-2 0 0,-20 0 0,16 0 0,-15 0 0,-4 0 0,18 0 0,-29 0 0,25 0 0,-5-5 0,-6-1 0,12 0 0,-5-4 0,8 9 0,-1-9 0,6 4 0,-4 0 0,16-2 0,-9 7 0,16-3 0,1 0 0,11 3 0,5-3 0,8 1 0,0-5 0,-2 3 0,-13-3 0,-15 13 0,-8 1 0,-10 9 0,4-3 0,0 3 0,-4-4 0,11-6 0,-12 0 0,6-5 0,-1 0 0,-4 0 0,4 0 0,-6 0 0,0 0 0,1 0 0,-1 0 0,6 0 0,-4 0 0,4 0 0,0 0 0,2 0 0,0 0 0,4 0 0,-4 0 0,6 0 0,-6 0 0,5 0 0,-5 0 0,0 0 0,4 0 0,-4 0 0,0 0 0,5 0 0,-5 0 0,6 0 0,5 0 0,7 0 0,2 0 0,12 0 0,-2 0 0,6 0 0,-19 0 0,-14 15 0,-28-5 0,-8 17 0,-8-13-781,31-2 1,-2 2 780,-1-3 0,-3 0 0,-11 0 0,-2 1 0,1 2 0,0 0 0,0-6 0,1 0 0,3 3 0,1-1 0,0-2 0,2-2-209,16 1 1,1-1 208,-6 1 0,1 0 0,-34 5 0,-7 1 0,1-6 0,16-2 0,9-5 0,9 0 0,7 0 0,1 0 0,5 0 1527,3 0-1527,6 0 451,5 0-451,-2 0 0,7 0 0,-4 0 0,5-4 0,2 3 0,3-3 0,-2 4 0,7 0 0,-3 0 0,8 0 0,-3 0 0,3 0 0,1 0 0,-4 0 0,7 0 0,-2 0 0,3 0 0,0 0 0,1 0 0,-1 0 0,4-3 0,4 2 0,4-5 0,4 1 0,-1-2 0,-2 2 0,-2 2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8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24575,'18'0'0,"-6"0"0,30 0 0,-20 0 0,20 0 0,-14 0 0,10 0 0,-9 0 0,3 0 0,-9 0 0,-5 0 0,-4 0 0,-4 0 0,-7 0 0,0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8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24575,'4'0'0,"-1"0"0,19 0 0,-3 0 0,-1 0 0,3 0 0,-6 0 0,6 0 0,-6 0 0,3 0 0,-5 0 0,-3 0 0,3 0 0,-6 0 0,3 0 0,-1 0 0,-2 0 0,3 0 0,-4 0 0,0 0 0,0 0 0,0 0 0,0 0 0,-3-3 0,0 2 0,-3-1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9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24575,'0'3'0,"0"11"0,0 10 0,0 14 0,0 7 0,0 6 0,0 12 0,0-15 0,0 11 0,0-19 0,4 14 0,-3-8 0,7 2 0,-7-13 0,6 1 0,-6-13 0,3 4 0,-1-4 0,-2-5 0,2 0 0,-3-5 0,0 1 0,0 0 0,0-4 0,0 0 0,0-4 0,3 0 0,-3 0 0,3-3 0,-3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1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23 212 24575,'5'5'0,"-1"-6"0,9 12 0,-3-7 0,0 0 0,3 2 0,-3-2 0,1 2 0,2 1 0,-3-3 0,4-1 0,-4-1 0,3-1 0,-6 2 0,5-3 0,-5 0 0,3 0 0,-4 0 0,0 0 0,0 0 0,1 0 0,-1 0 0,0-3 0,0 0 0,0-4 0,1 1 0,-1 0 0,-3-1 0,0-2 0,0 2 0,-3-3 0,3 1 0,-3 2 0,0-6 0,0 6 0,0-6 0,0 2 0,0 1 0,0-3 0,0 6 0,0-6 0,0 6 0,-3-6 0,-1 6 0,-2-3 0,-4 4 0,3-1 0,-9-2 0,5 2 0,-2-3 0,4 4 0,-1-1 0,3 4 0,-6-4 0,3 7 0,-1-3 0,-2 0 0,6 2 0,-2-2 0,-1 3 0,3 0 0,-2 0 0,2 0 0,1 0 0,0 0 0,3 2 0,-3 2 0,6 2 0,-6 0 0,2 0 0,-2 3 0,2 2 0,-1-1 0,1 3 0,0-3 0,-2 4 0,5-4 0,-5 3 0,6-3 0,-4 0 0,4 3 0,0-6 0,-2 3 0,1-4 0,-2 0 0,3 0 0,0 0 0,0 0 0,0 0 0,0-3 0,0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2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24575,'12'0'0,"5"3"0,2 9 0,0 0 0,8 8 0,-11 2 0,11-5 0,-11 9 0,5-10 0,-9 1 0,9-2 0,-9-1 0,5-3 0,-9 2 0,4-6 0,-8 3 0,5-4 0,-3 0 0,1 1 0,-1-4 0,-3 3 0,3-6 0,-3 6 0,3-3 0,0 3 0,0 0 0,0 0 0,0 0 0,0 0 0,0 0 0,0 0 0,0 0 0,4 1 0,-3-1 0,2 0 0,-2 1 0,-1-1 0,0 0 0,0 0 0,0-3 0,-2 3 0,-2-3 0,-2 3 0,0 0 0,0 0 0,0 0 0,-6 0 0,-2 8 0,-16 7 0,7 3 0,-12 10 0,8-5 0,-6 10 0,1-2 0,4 1 0,1-5 0,1-4 0,6-2 0,-4-3 0,10-6 0,-3 0 0,7-8 0,-1 0 0,4-4 0,-5 0 0,6 0 0,-6-2 0,3-2 0,0-2 0,0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5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1 457 24575,'0'-1'0,"0"-1"0,0-9 0,0-4 0,0-3 0,3-9 0,5-1 0,1-5 0,7-5 0,-7 5 0,3-1 0,-3 3 0,-2 7 0,1 1 0,-1 5 0,0 4 0,-1 4 0,-2 0 0,-1 4 0,-1 0 0,-1 0 0,2-1 0,-1 1 0,-1 0 0,2-1 0,-3 1 0,0 0 0,3 2 0,-3-1 0,3 2 0,0-1 0,-3-1 0,3 1 0,-1 1 0,1 0 0,3 3 0,0 0 0,0 0 0,0 3 0,0 4 0,0 0 0,5 9 0,-1-4 0,5 9 0,-1-2 0,1 3 0,0 1 0,0-1 0,0 0 0,-1-3 0,-2 2 0,1-6 0,-5 3 0,2-5 0,-1 1 0,-1 0 0,2-1 0,-4-2 0,4 1 0,-3-5 0,3 6 0,0-5 0,-3 1 0,2-2 0,-2-1 0,-1 0 0,0 0 0,0 0 0,0-2 0,-2 1 0,-2-4 0,-2 2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24575,'12'0'0,"1"0"0,9 0 0,-6 0 0,14 0 0,-14 0 0,6 0 0,-8 0 0,-4 0 0,3 0 0,-6 0 0,2 0 0,-2 0 0,-1 0 0,-1 0 0,-1-2 0,-2 1 0,-2-1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24575,'9'0'0,"1"0"0,4 0 0,9 12 0,-3-6 0,5 13 0,2-2 0,-11-5 0,8 10 0,-7-10 0,-1 6 0,-2-7 0,-1 2 0,-6-6 0,-1 2 0,0-5 0,-3 1 0,4-1 0,-1 2 0,-3-3 0,0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0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352 103 24575,'-9'0'0,"2"3"0,-6 1 0,5 9 0,-9-4 0,8 8 0,-7-9 0,8 5 0,-5-2 0,2-1 0,1 3 0,0-2 0,3 2 0,-3-2 0,2 2 0,-5-3 0,6 1 0,-3-2 0,7-3 0,-3 0 0,3 1 0,-1-1 0,1 0 0,1-3 0,-4 0 0,2-6 0,-7 3 0,7-3 0,-6 0 0,4 2 0,-4-4 0,0 1 0,0-3 0,0 1 0,0 2 0,3-1 0,-2 1 0,5-2 0,-1 0 0,1-1 0,1 1 0,-3 0 0,5 0 0,-4-1 0,4 1 0,-2 0 0,1 0 0,1-1 0,-2 1 0,3 0 0,0 0 0,0 0 0,0-1 0,0-2 0,0 2 0,0-3 0,0 4 0,0 0 0,0-4 0,0 3 0,0-2 0,0 2 0,3 1 0,1-3 0,2 1 0,0-1 0,1-1 0,-1 3 0,0-2 0,1 3 0,-1-1 0,0 4 0,0-3 0,0 6 0,0-6 0,1 5 0,-1-2 0,0 1 0,0 1 0,0-2 0,0 3 0,4 0 0,0 0 0,1 0 0,1-3 0,-1 2 0,-1-2 0,3 3 0,-3 0 0,7 0 0,-3 0 0,-1 0 0,0 0 0,-3 0 0,0 0 0,3 0 0,-6 0 0,6 0 0,-6 3 0,3 0 0,-1 4 0,-2-1 0,2 1 0,-2-1 0,-1 0 0,0 0 0,0 3 0,1 2 0,-1-1 0,1 3 0,-3-3 0,1 1 0,-4 1 0,5-1 0,-5-1 0,5 3 0,-6-3 0,6 4 0,-5 0 0,5-4 0,-5-1 0,1 1 0,-2-3 0,0 5 0,0-5 0,0 2 0,0-3 0,0 0 0,0 0 0,0 0 0,0-1 0,0 1 0,0 0 0,0 0 0,0 0 0,-2 0 0,-2 0 0,-2-3 0,0 2 0,0-4 0,-4 5 0,3-3 0,-3 1 0,4 2 0,-3-6 0,2 3 0,-6 0 0,2-2 0,-3 2 0,1 0 0,-1-2 0,0 2 0,1-3 0,-1 0 0,0 0 0,4 0 0,0 0 0,1 0 0,2 0 0,-3 0 0,4 0 0,-1 0 0,1 0 0,3 0 0,0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24575,'0'9'0,"0"5"0,0 9 0,0 10 0,0 6 0,0 16 0,0-2 0,0 17 0,0-11 0,0-2 0,0 19 0,0-25 0,0 20 0,0-22 0,0-3 0,0 4 0,0-11 0,0-6 0,0-10 0,0-5 0,0-5 0,0 1 0,0 0 0,0-4 0,0-1 0,0-2 0,0-1 0,0 0 0,0 0 0,0 0 0,0 0 0,0 0 0,0-3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5 483 24575,'-5'-17'0,"5"2"0,1-1 0,10 6 0,-6-7 0,3 5 0,-1 7 0,-3-3 0,0 1 0,3 5 0,-3-5 0,3 13 0,1 3 0,0 18 0,5-4 0,-2 16 0,13 1 0,-7 2 0,9 10 0,-1-9 0,3 9 0,4-7 0,0 7 0,5-8 0,-5-2 0,-1-7 0,-2-6 0,-14-6 0,6-4 0,-12-7 0,3-4 0,-5-1 0,1-3 0,-1 0 0,-3-15 0,-1 2 0,-3-16 0,0 3 0,0-6 0,0-11 0,0-3 0,0-6 0,0-4 0,0-3 0,0-8 0,0 1 0,0-6 0,0 12 0,0-5 0,0 14 0,0 0 0,0 8 0,0 4 0,0 2 0,0 10 0,0 6 0,0 1 0,0 8 0,0-4 0,0 4 0,6 4 0,8 1 0,8 3 0,5 0 0,6 0 0,7 0 0,8 0 0,6 0 0,0-5 0,-1-1 0,8-5 0,-5 0 0,11 0 0,-11 0 0,11 4 0,-17 3 0,9 4 0,-18 0 0,5 0 0,-6 0 0,-6 0 0,-1 0 0,-5 0 0,-6-4 0,0 3 0,-6-3 0,1 4 0,-5-3 0,0 2 0,-4-2 0,-1 3 0,1-4 0,-4 3 0,-1-2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2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47 289 24575,'0'6'0,"0"0"0,0 3 0,0 2 0,0-1 0,0 3 0,0-6 0,0 2 0,0-3 0,0 1 0,0-1 0,0 0 0,3 0 0,0-3 0,7 0 0,0-3 0,8 0 0,0 0 0,5 0 0,-1 0 0,0 0 0,1 0 0,-1-3 0,-3-1 0,2-7 0,-6 0 0,7 0 0,-8-2 0,4 2 0,-4-7 0,-3 3 0,2-2 0,-5 3 0,2-4 0,-3 4 0,-3-4 0,2 4 0,-5 0 0,2-3 0,-3 2 0,0-7 0,0 8 0,0-8 0,0 8 0,0-4 0,0 0 0,-3 7 0,-1-6 0,-2 10 0,-1-3 0,-2 7 0,-2 0 0,1 3 0,-3 0 0,-1 0 0,-1 0 0,-7 0 0,4 0 0,-5 4 0,0 7 0,-1 6 0,-6 9 0,4 3 0,-4-2 0,8 6 0,2-4 0,0 0 0,7-2 0,-2-4 0,4 6 0,3-13 0,1 7 0,4-16 0,3 3 0,0-4 0,0 0 0,0 0 0,0 0 0,0-1 0,0-1 0,0-2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3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24575,'5'2'0,"2"3"0,10 8 0,-2 1 0,12 5 0,-2 2 0,1 0 0,2 3 0,-4-3 0,2 3 0,3 1 0,-9-5 0,3 3 0,-8-8 0,3 3 0,-4-4 0,-4-4 0,3 3 0,-6-6 0,3 3 0,-4-4 0,0 0 0,0 0 0,-3 0 0,3-2 0,-6 1 0,3-2 0,-3 3 0,0 0 0,0 0 0,0 0 0,0 0 0,-3 3 0,-1 2 0,-6 6 0,-2 2 0,-7 4 0,2 4 0,-7 3 0,2 4 0,0 0 0,-2-4 0,2 2 0,1-2 0,0 3 0,5-4 0,1-6 0,1-2 0,3-6 0,1-1 0,6-2 0,-2-5 0,6 3 0,-6-4 0,3-3 0,-1 0 0,2-3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5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6 205 24575,'0'13'0,"0"-6"0,0 14 0,0-6 0,0 8 0,0-5 0,0 4 0,0-4 0,0-3 0,0 2 0,0-10 0,0 2 0,0-8 0,0-8 0,0-4 0,0-5 0,0 2 0,0-4 0,0 0 0,0-5 0,0 1 0,0-1 0,0 1 0,0-5 0,0 3 0,0-3 0,0 4 0,0 5 0,0 0 0,0 5 0,0-1 0,0 0 0,2 4 0,2 0 0,-1 4 0,3 0 0,-3 2 0,3 1 0,0 3 0,0 0 0,0 0 0,0 0 0,0 0 0,1 0 0,2 0 0,-2 0 0,6 0 0,1 0 0,1 0 0,2 0 0,1 0 0,-4 0 0,4 0 0,-4 0 0,-1 0 0,-2 0 0,1 0 0,-5 3 0,3-2 0,-4 4 0,0-4 0,0 4 0,0-1 0,0-1 0,-2 3 0,-1-3 0,-3 3 0,0 0 0,0 0 0,0 0 0,0 1 0,0-1 0,0 0 0,-6 3 0,-2-1 0,-6 5 0,4-6 0,-3 6 0,3-6 0,-4 3 0,0-4 0,0 4 0,1-2 0,2 1 0,-1-2 0,5-1 0,-3 1 0,4-4 0,-1 0 0,1 0 0,0-3 0,0 3 0,0 0 0,0-2 0,-1 1 0,1-2 0,0 3 0,0-3 0,0 3 0,-1 0 0,1-3 0,0 3 0,0-3 0,0 3 0,0 0 0,-1 0 0,1 0 0,3-1 0,-2-1 0,1 2 0,1-1 0,3-1 0,6 2 0,8-3 0,5 0 0,3 0 0,1 0 0,4-4 0,-4 3 0,4-2 0,-9 3 0,4 0 0,-8 0 0,1 0 0,-3 0 0,-1 0 0,-1 0 0,0 0 0,-4 0 0,0 0 0,0 0 0,0 3 0,-2 0 0,1 3 0,-2 0 0,1 0 0,-2 0 0,-2 0 0,0 1 0,0-1 0,0 0 0,0 3 0,0-2 0,0 3 0,0-1 0,0-2 0,0 6 0,0-6 0,0 2 0,-3 1 0,0-3 0,-7 3 0,-1-4 0,-2 1 0,-5 0 0,-1 0 0,1 0 0,-4-3 0,8-1 0,-4-3 0,4 0 0,1 0 0,-1 0 0,4 0 0,0 0 0,4 0 0,0 0 0,3-2 0,0-1 0,3-3 0,0 2 0,0 2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6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24575,'9'0'0,"5"-7"0,9-2 0,1 1 0,3-3 0,-1 3 0,-2-1 0,7-2 0,-7 3 0,7 4 0,-7-3 0,-1 3 0,-9 0 0,-1 1 0,-3 3 0,0 0 0,0-3 0,-4 2 0,0-2 0,0 3 0,0 0 0,-3 0 0,0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7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24575,'-7'8'0,"1"4"0,6 17 0,0 5 0,0 16 0,0-14 0,0 17 0,0-12 0,0 16 0,0-16 0,0 1 0,0-18 0,0 3 0,0-9 0,0-4 0,0-1 0,0-6 0,0 3 0,0-4 0,0 0 0,0 0 0,3 0 0,-2 0 0,1 0 0,-2 0 0,0-3 0,0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9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24575,'2'0'0,"-1"0"0,11 0 0,-2 0 0,8 0 0,0 0 0,4 0 0,-3 0 0,2-3 0,-2 2 0,-1-5 0,0 5 0,-4-2 0,-1 0 0,1 2 0,-4-2 0,0 3 0,-4 0 0,0 0 0,0 0 0,0 0 0,0 0 0,-5 0 0,-8 0 0,0 0 0,-9 0 0,6 0 0,-8 0 0,3 0 0,-2 0 0,-1 0 0,4 0 0,-4 0 0,7 0 0,-2 0 0,6 0 0,-2 0 0,-1 0 0,3 0 0,-2 0 0,2 0 0,1 0 0,0 0 0,0 0 0,2 0 0,2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0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13 0,0 4 0,0 10 0,0 11 0,0-11 0,0 18 0,0-19 0,0 24 0,0-16 0,0 14 0,0-14 0,0 10 0,0-12 0,0 0 0,0-6 0,0-4 0,0-1 0,0-9 0,0 4 0,0-8 0,3 1 0,-2-3 0,4-1 0,-4 2 0,2 1 0,-3-4 0,0 3 0,3-3 0,-2 1 0,2-2 0,-3-3 0,0 0 0,0 0 0,0 1 0,0-6 0,0 1 0,0-5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24575,'0'5'0,"0"1"0,0 18 0,0-8 0,0 10 0,0-3 0,0 1 0,0-1 0,0-2 0,0-6 0,0-1 0,0-5 0,3-2 0,-3-1 0,3 0 0,-3 0 0,3-3 0,-3 0 0,3-3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2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24575,'19'18'0,"-3"-5"0,9 11 0,2-4 0,10 7 0,-4 0 0,12 6 0,-14-4 0,-1-7 0,3 7 0,-8-8 0,3-4 0,-12 1 0,1-7 0,-10-1 0,3 0 0,-4-4 0,0 0 0,0 0 0,0 0 0,-2 0 0,-2 0 0,-2 0 0,-2 0 0,-5 3 0,-8 6 0,0 0 0,-10 13 0,5-3 0,-11 11 0,4-1 0,-4 0 0,5 0 0,-1 1 0,1-1 0,4-5 0,2-2 0,8-5 0,-1-5 0,5 0 0,-2-8 0,3 3 0,1-6 0,2 2 0,-1-3 0,4 1 0,-5-1 0,3-3 0,0 0 0,0-3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3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0 282 24575,'0'9'0,"0"1"0,0 1 0,0 2 0,0-3 0,0 3 0,0-2 0,0 2 0,0-3 0,0 4 0,0-4 0,0 3 0,0-3 0,0 0 0,0 0 0,0-1 0,0-2 0,0 3 0,0-10 0,0-9 0,0 1 0,0-10 0,0 8 0,0-7 0,0-2 0,3-4 0,2-4 0,3-1 0,0-4 0,4-1 0,-3 0 0,2 1 0,-3-1 0,0 5 0,0 1 0,-1 8 0,4-3 0,-4 11 0,4-6 0,-5 10 0,-2-2 0,1 2 0,-2 4 0,3 0 0,0 3 0,0 0 0,0 0 0,0 0 0,0 0 0,0 3 0,0 4 0,1 3 0,3 4 0,1 3 0,3 2 0,-2-1 0,2 4 0,-3-4 0,1 1 0,-2-2 0,-3 1 0,0-4 0,0 0 0,-1-1 0,0-6 0,1 3 0,-1-4 0,-2 0 0,1 0 0,-4 0 0,1 0 0,-2 0 0,3 1 0,-2-1 0,4-3 0,-4 2 0,1-1 0,1 2 0,-2 0 0,1-1 0,-2-1 0,0-2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233 174 24575,'0'7'0,"0"0"0,-3-4 0,2-2 0,-2-10 0,3-3 0,7-5 0,3-4 0,7 3 0,1-4 0,-2 5 0,1 1 0,0-1 0,-1 4 0,1 1 0,0 3 0,-1 5 0,1 0 0,-5 4 0,4 0 0,-7 0 0,2 0 0,1 0 0,-4 3 0,4 5 0,-4 10 0,1 4 0,-4 1 0,-1 9 0,-4-9 0,0 16 0,0-7 0,0 14 0,0-7 0,0 13 0,-9-4 0,-3 6 0,-10-1 0,1 1 0,-6-5 0,4 4 0,-8-9 0,4 4 0,-4-11 0,-6-1 0,5-5 0,2-2 0,2-4 0,5-7 0,-5-5 0,6-4 0,0-1 0,5 1 0,1-5 0,-1 0 0,4-4 0,1-3 0,4-10 0,4-12 0,0-3 0,4-11 0,0 10 0,0-4 0,0 6 0,0-1 0,0 1 0,0 4 0,7 2 0,-2 8 0,11 1 0,1 3 0,-3 1 0,11 3 0,-11 2 0,7 3 0,-4 0 0,4 0 0,-3 0 0,21 8 0,-19 1 0,20 15 0,-21-1 0,8 1 0,-8 2 0,8-6 0,-9 1 0,4-4 0,-6 0 0,6-4 0,-4 0 0,3-5 0,-4 0 0,4-3 0,-3-1 0,3-4 0,-4 0 0,-1 0 0,1 0 0,-4 0 0,2-4 0,-6 0 0,6-5 0,-6 2 0,3-1 0,-5 0 0,1 0 0,-1 4 0,-3-3 0,0 3 0,-1-4 0,-2-3 0,2-7 0,-3 0 0,0 4 0,0 7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5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24575,'12'0'0,"0"-3"0,2 2 0,-1-8 0,5 8 0,-7-8 0,6 8 0,-10-2 0,6 3 0,-3 0 0,0 0 0,0 0 0,-4 0 0,0 0 0,0 0 0,0 0 0,-1 0 0,1 0 0,0 0 0,0 0 0,-1 0 0,1 0 0,0 0 0,-2 3 0,-2 0 0,1 3 0,0 0 0,4 4 0,-1-4 0,4 7 0,-3-2 0,6 2 0,-6-2 0,6 1 0,-6-1 0,3-1 0,-4 3 0,1-6 0,-1 5 0,0-5 0,1 3 0,-1-4 0,0 0 0,-2 0 0,1 1 0,-2-4 0,1 2 0,1-4 0,-4 4 0,4-4 0,-5 4 0,5-1 0,-4 2 0,4 0 0,-1-1 0,-1 1 0,2 0 0,-4 1 0,5-4 0,-6 2 0,6-1 0,-6 1 0,3-1 0,-3-2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6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24575,'9'3'0,"2"1"0,2 6 0,5 1 0,0 3 0,1 4 0,-4-6 0,2 2 0,-6-4 0,7-2 0,-8 5 0,3-6 0,-6 0 0,3-1 0,-4-3 0,0 1 0,0-2 0,0 1 0,0 0 0,-2 0 0,-2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432 127 24575,'-6'2'0,"-4"9"0,-1-3 0,0 9 0,-2-6 0,9-1 0,-9 3 0,9-3 0,-6 0 0,4 0 0,-1-4 0,1 0 0,0 0 0,3 0 0,0 0 0,-3 1 0,4-1 0,-4 0 0,1 0 0,3 0 0,-6 0 0,5 0 0,-3-1 0,0-1 0,3 1 0,-3-5 0,3 3 0,-3-3 0,1 0 0,-1 0 0,0 0 0,0 0 0,0 3 0,0-3 0,0 3 0,0-3 0,0 0 0,-1 0 0,1 0 0,0 0 0,0 0 0,-1 0 0,1 0 0,0 0 0,0 0 0,0 0 0,-1 0 0,1 0 0,-4 0 0,3 0 0,-5 0 0,4 0 0,-4 0 0,5 0 0,-3-3 0,4 0 0,0-3 0,-1 0 0,1-1 0,0 4 0,0-3 0,2 3 0,-1-3 0,1-1 0,1 1 0,-3 0 0,5 0 0,-1-1 0,-1 4 0,2-6 0,-2 5 0,3-6 0,0 4 0,0 0 0,0-1 0,0 1 0,0-3 0,0 1 0,0-4 0,0 5 0,3-6 0,1 2 0,3-2 0,0-1 0,3 3 0,0-2 0,4 6 0,-1-3 0,7 0 0,-5 2 0,5-2 0,-2 3 0,-4 0 0,8 0 0,-4-1 0,0 1 0,0 3 0,-1 1 0,-2 3 0,-1 0 0,-1 0 0,-3 0 0,1 0 0,1 0 0,-5 0 0,6 0 0,-6 0 0,3 0 0,-1 0 0,-2 0 0,6 0 0,-6 0 0,2 0 0,1 0 0,-3 0 0,2 0 0,1 3 0,-3-2 0,8 8 0,-7-5 0,4 5 0,-6-3 0,0 0 0,0 0 0,1 0 0,-1 1 0,0 2 0,1 1 0,-1 4 0,1 0 0,0-1 0,0 1 0,0 0 0,-1-4 0,1 3 0,-4-6 0,3 2 0,-5-3 0,2 0 0,-1 0 0,-1 1 0,2-1 0,-3 0 0,0 0 0,0 0 0,0 0 0,0 0 0,0 0 0,0 0 0,0 0 0,0 0 0,0 0 0,0 0 0,0 0 0,0 0 0,-3 0 0,0 0 0,-4-3 0,1 3 0,0-3 0,0 3 0,-1-2 0,1 1 0,0-1 0,0 2 0,-1-3 0,1 3 0,0-5 0,0 4 0,-4-4 0,3 4 0,-6-4 0,6 4 0,-6-4 0,6 2 0,-6-3 0,3 0 0,-1 0 0,-2 0 0,6 0 0,-6 0 0,6 0 0,-6 0 0,6 0 0,-5 0 0,5 0 0,-3 0 0,4 0 0,0 0 0,-1 0 0,1 0 0,0 0 0,0 0 0,-1-3 0,1 2 0,3-4 0,-3 1 0,6-2 0,-3 3 0,3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0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24575,'0'9'0,"0"7"0,0-5 0,0 15 0,0-7 0,0 23 0,0-1 0,0 10 0,5 18 0,0-8 0,1 23 0,3-6 0,-4-16 0,5 10 0,-5-30 0,-1 14 0,0-18 0,-3-8 0,2-8 0,-3-9 0,0-2 0,0-2 0,3-3 0,-2 0 0,1 0 0,-2-5 0,0 1 0,0-5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1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24575,'0'9'0,"0"5"0,0 5 0,0 8 0,0-4 0,0 9 0,0-4 0,0 4 0,0 1 0,0 4 0,0-3 0,0 9 0,0-9 0,0 4 0,0-14 0,0 2 0,0-8 0,0-3 0,0-1 0,0-8 0,0 0 0,0-5 0,0 1 0,0-4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2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24575,'12'6'0,"1"4"0,5 5 0,7 6 0,-1-1 0,6 5 0,-7-5 0,2 9 0,-1-8 0,-3 6 0,-4-12 0,2 8 0,-10-4 0,8-3 0,-13 1 0,9-7 0,-5 1 0,1 2 0,-2-6 0,-1 2 0,-3-3 0,3 0 0,-5 0 0,4 1 0,-4-1 0,4 0 0,-4 0 0,4 0 0,-4 0 0,2 1 0,-1-1 0,-1 0 0,2 0 0,0-3 0,-3 3 0,3-3 0,-3 2 0,0 1 0,0 0 0,0 0 0,0 8 0,-7 6 0,-2 8 0,-8 4 0,1 1 0,-1 4 0,1-3 0,2 4 0,-1-10 0,7-1 0,-3-4 0,3-5 0,1 0 0,1-8 0,2 3 0,-2-6 0,6 2 0,-3-3 0,0 0 0,0-3 0,-10 0 0,8-3 0,-5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4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10 139 24575,'3'2'0,"0"2"0,-3 9 0,0-2 0,0 11 0,0-4 0,0 4 0,0-3 0,0 2 0,0-6 0,0-1 0,0-1 0,0-6 0,0 2 0,0-2 0,0-7 0,0-6 0,0-2 0,0-4 0,0 2 0,0 0 0,0-4 0,0 4 0,0-3 0,0 2 0,0 1 0,0-3 0,0 6 0,0-3 0,0 1 0,0 2 0,0-3 0,0 4 0,0-4 0,0 3 0,0-2 0,0 2 0,0 1 0,0 0 0,0 0 0,0-1 0,0 1 0,0 0 0,0 0 0,0-1 0,0 1 0,3 0 0,-3 0 0,6 0 0,-6 0 0,6 2 0,-6-1 0,6 1 0,-3-2 0,3 0 0,0 2 0,0-1 0,0 4 0,1-4 0,-1 1 0,0 1 0,0 0 0,3 0 0,-2 2 0,6-2 0,-6 3 0,3 0 0,-1 0 0,-2 0 0,3 0 0,-4 0 0,3 0 0,-2 0 0,3 0 0,-4 0 0,0 0 0,0 0 0,0 3 0,0 0 0,-2 3 0,1 1 0,-4-1 0,2 0 0,-3 0 0,0 0 0,0 0 0,0 0 0,0 0 0,0 0 0,0 0 0,0 0 0,0 0 0,-3 4 0,-1-3 0,-6 5 0,3-5 0,-2 3 0,-1-4 0,3 4 0,-3-3 0,0 3 0,3-4 0,-2 1 0,2-1 0,1-3 0,0 0 0,0 0 0,-1-3 0,1 3 0,0 0 0,-4-2 0,3 1 0,-2-2 0,2 3 0,1-2 0,0 1 0,0 1 0,0-2 0,5 1 0,5-2 0,6 0 0,4 0 0,-4 0 0,3 0 0,-6 0 0,6 0 0,-6 0 0,6 0 0,-6 0 0,2 0 0,-3 0 0,1 0 0,-1 3 0,0 0 0,0 1 0,0-1 0,-2-1 0,1 2 0,-4 2 0,4-1 0,-5 1 0,3 0 0,-3 0 0,0 0 0,0 0 0,0 0 0,0 0 0,0 0 0,0 0 0,0 0 0,0 0 0,0 1 0,0-1 0,0 0 0,0 0 0,0 0 0,-3 0 0,0 1 0,-1-1 0,-1 0 0,4 0 0,-5 0 0,3 0 0,-1 1 0,-1-4 0,1 3 0,-2-6 0,0 6 0,0-6 0,0 3 0,-4-3 0,3 0 0,-6 0 0,6 0 0,-3 0 0,1 0 0,2 0 0,-6 0 0,6 0 0,-3 0 0,4 0 0,0 0 0,-1 0 0,1 0 0,0 0 0,0 0 0,0 0 0,0 0 0,3 0 0,0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7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10 114 24575,'-10'0'0,"26"0"0,9 0 0,41 0 0,28 0 0,-8 0-466,-25 0 0,2 0 466,-11 0 0,0 0 0,9 0 0,1 0 0,1 0 0,1 0-472,1 0 0,0 0 472,1 0 0,1 0 0,4 0 0,-1 0 0,-3 0 0,-1 0 0,4-3 0,-1 0 0,-2 0 0,-1-1 0,0-2 0,0-1 0,-1 1 0,0 0 0,-4 2 0,-1 1-239,-4-2 1,-1 0 238,1 4 0,-1 0 0,-4-1 0,0-1 0,0 1 0,0-1 0,1 3 0,0-1 0,43-4 0,-20 5 0,6-5 0,-20 4 0,11-4 0,-3 0 0,-10 4 644,-2-3-644,-2 4 1184,-9 0-1184,3 0 525,-5 0-525,0 0 0,-5 0 0,3 0 0,-8 0 0,-1 0 0,-1 0 0,-9 0 0,4 0 0,-5 0 0,1 0 0,-5 0 0,0 0 0,-8 0 0,-1 0 0,-2 0 0,-1-3 0,-3 0 0,0-4 0,4 4 0,10 0 0,8 3 0,13 4 0,1 1 0,5 4 0,19 5 0,-9-4 0,16 5 0,-8-1 0,-3-3 0,11 4 0,-5-1 0,-6-3 0,9 3 0,-16-5 0,18 1 0,-12-4 0,0-2 0,-3-4 0,-9 0 0,4 0 0,-6 0 0,0 4 0,-5-3 0,-2 3 0,-9-4 0,-1 0 0,-4 0 0,-5 0 0,-3 0 0,-2 0 0,-7 0 0,4 0 0,-4 0 0,0 0 0,0 0 0,1 0 0,-1-3 0,10 2 0,15-2 0,13 3 0,12 0 0,15 0 0,-5 0 0,26 0-641,-10 0 641,-32 0 0,1 0 0,46 0 0,-1 0 0,-45 1 0,-1-2 0,37-3 0,7 3 0,-8-9 0,0 9 0,-1-9 0,-22 9 0,9-3 0,-25 4 0,16 0 0,-6 0 0,-11 0 0,3 0 641,-16 0-641,5 0 0,-5 0 0,-5 0 0,-5 0 0,-2 0 0,-10 0 0,6 0 0,-10 0 0,2 0 0,-3 0 0,-2 0 0,-1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20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1 337 24575,'0'14'0,"0"-7"0,8 37 0,2-17 0,8 27 0,0-8 0,-4-5 0,7 12 0,-6-17 0,3 13 0,3-9 0,-11-7 0,9-5 0,-14-9 0,5-2 0,-7-9 0,1 1 0,2-6 0,-3 3 0,3 0 0,0-2 0,0-1 0,0-3 0,0 0 0,-3-7 0,0 3 0,0-9 0,-3 6 0,4-10 0,-4 6 0,0-11 0,0 4 0,0-9 0,0-12 0,0-2 0,0-15 0,0 16 0,0-15 0,0 9 0,0-5 0,0-5 0,0 10 0,0 2 0,0 1 0,0 9 0,0 1 0,0 1 0,0 9 0,0-5 0,0 6 0,0 3 0,0 2 0,0 6 0,0 2 0,0 2 0,2 4 0,1 0 0,0 6 0,3 0 0,-3 3 0,3 1 0,0-4 0,1 3 0,-1-6 0,0 6 0,0-6 0,4 6 0,0-5 0,8 2 0,0-3 0,9 0 0,1 0 0,22 0 0,-13 0 0,30 0 0,-31 0 0,46-5 0,-42 4 0,42-9 0,-35 4 0,17 1 0,-7 1 0,-6 4 0,-6 0 0,-7 0 0,-6 0 0,-4 0 0,-5 0 0,-5 0 0,-8 0 0,0 0 0,-4 0 0,0 0 0,-3 0 0,0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22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24575,'0'-4'0,"0"1"0,0-8 0,2 5 0,5-4 0,3 3 0,1-6 0,2 5 0,-3-2 0,8 3 0,-3 0 0,6-1 0,-6 4 0,6-2 0,-6 5 0,2-2 0,1 3 0,-3 0 0,2 0 0,-3 0 0,-1 0 0,-2 0 0,2 0 0,-6 0 0,2 0 0,-3 0 0,0 0 0,1 2 0,-1 2 0,0 2 0,0 0 0,-2 3 0,1 2 0,-4-1 0,2 3 0,0 1 0,-2 1 0,3 2 0,-4 1 0,0 0 0,0 5 0,0-1 0,0 0 0,0 1 0,0-1 0,0 1 0,0-1 0,0 1 0,-4-1 0,-3 1 0,-2 4 0,-5-8 0,6 7 0,-6-7 0,2 3 0,-3 0 0,1-3 0,0-2 0,0-3 0,-4 0 0,4 0 0,-4-3 0,7-1 0,-5-3 0,8-1 0,-9 1 0,6 0 0,-2-3 0,2-1 0,-4-3 0,7 0 0,-4 0 0,5 0 0,1 0 0,0 0 0,0-6 0,-1 2 0,4-9 0,0 3 0,3 0 0,0-3 0,0-2 0,0 4 0,0-10 0,0 10 0,0-7 0,0 8 0,0-3 0,0 6 0,0-6 0,0 6 0,3-6 0,1 6 0,6-3 0,0 3 0,4 1 0,-1-1 0,1 0 0,-4 3 0,3-2 0,-3 5 0,1-2 0,-2 3 0,-3 0 0,0 0 0,4 0 0,-3 0 0,2 0 0,-3 0 0,1 0 0,-1 0 0,0 0 0,3 3 0,-2 0 0,6 4 0,-6-1 0,6 4 0,-6-3 0,8 8 0,-4-4 0,6 6 0,-7-7 0,3 3 0,-3-3 0,1 1 0,1 2 0,-1-6 0,-1 2 0,3-2 0,-6-1 0,6 1 0,-6-1 0,5-2 0,-1-1 0,2-3 0,1 0 0,4 0 0,-4 0 0,8 0 0,-8-3 0,8-1 0,-4-7 0,1 0 0,2-4 0,-6 1 0,2 3 0,-3-2 0,-3 2 0,1-3 0,-4 1 0,8-4 0,-8 6 0,4-2 0,-5 7 0,-1 0 0,0 2 0,-3 1 0,0 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3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24575,'87'2'0,"0"0"0,-18-1 0,1 1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0:56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1 351 24575,'0'-4'0,"0"-6"0,0-10 0,4-12 0,8 6 0,1-11 0,11 12 0,-2-8 0,-2 12 0,3-3 0,-8 10 0,2 3 0,-3 1 0,-4 6 0,3 1 0,-6 3 0,3 0 0,-4 0 0,0 6 0,-2 10 0,-1 8 0,-3 8 0,0 1 0,0 5 0,0-5 0,0 5 0,3-5 0,2-1 0,3-3 0,-1-2 0,1-5 0,6-3 0,-2-4 0,10-4 0,-8-4 0,12 0 0,-10 0 0,10-2 0,7-2 0,-7-3 0,11 0 0,-15-4 0,1-3 0,0-9 0,-4 0 0,0-6 0,-5 3 0,-2-8 0,2 7 0,-5-11 0,1 12 0,-2-13 0,0 4 0,0-5 0,0 0 0,0 5 0,0-3 0,-4 3 0,0-1 0,-4 2 0,0 9 0,0 0 0,0 4 0,0 7 0,0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0:57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24575,'-7'3'0,"1"8"0,6 3 0,0 13 0,0 2 0,0 3 0,0 1 0,0 17 0,0-3 0,0 10 0,0-12 0,0 3 0,0-7 0,0 8 0,0 1 0,0 1 0,0-5 0,0 2 0,0-9 0,0-4 0,0 1 0,0-16 0,0 6 0,0-15 0,0 3 0,0-8 0,0 0 0,0-2 0,0-2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0:58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24575,'6'-1'0,"1"6"0,7 5 0,4 9 0,2 0 0,10 11 0,-10-9 0,5 15 0,11-2 0,-19-3 0,30 27 0,-22-22 0,2 9 0,8 4 0,-19-16 0,15 15 0,-8-9 0,-2-10 0,-1-1 0,-6-9 0,1 2 0,-4-10 0,2 6 0,-6-10 0,3 3 0,-4-4 0,0-3 0,0 2 0,-3-1 0,0 1 0,-3 1 0,0 4 0,-7 4 0,-2 9 0,-11 6 0,2 4 0,-7 2 0,3 3 0,0-3 0,-4 8 0,8-4 0,-7 5 0,6 1 0,-7-5 0,7 3 0,-1-12 0,7 5 0,-2-12 0,7-1 0,-3-5 0,5-8 0,-1-1 0,4-2 0,0-1 0,0-3 0,3 0 0,-3-3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0:59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24575,'3'7'0,"0"10"0,-3 0 0,0 31 0,0-15 0,0 29 0,0-11 0,0 12 0,0 17 0,0-6 0,0 12 0,0-8 0,0-23 0,0 40 0,0-53 0,0 34 0,0-31 0,0-5 0,0 9 0,0-10 0,0 0 0,0-6 0,0-6 0,0-5 0,3 1 0,1-5 0,0 4 0,2-8 0,-5 4 0,5-8 0,-6 0 0,3-4 0,0 0 0,-3 0 0,6-2 0,-3-1 0,0-3 0,0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11 24575,'0'-1'0,"-2"-1"0,-2-3 0,-5 2 0,-1 3 0,-6 0 0,2 0 0,-2 0 0,2 0 0,-4 0 0,3 0 0,-2 3 0,3 4 0,0 4 0,0 2 0,3 5 0,1-4 0,3 4 0,0 0 0,3 0 0,-2 1 0,5 2 0,-2-2 0,3 3 0,0-4 0,0 4 0,0-8 0,0 8 0,0-8 0,0 4 0,6-4 0,2-1 0,9-2 0,-2 2 0,2-5 0,1 2 0,0-3 0,5-2 0,-1-2 0,5-3 0,-3 0 0,-1 0 0,-1 0 0,-4-3 0,1-4 0,-2-1 0,-3-5 0,-1 5 0,-2-2 0,-2 4 0,-3 0 0,1 2 0,-1-1 0,-3 4 0,0-2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1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24575,'9'9'0,"8"6"0,-5-1 0,11 10 0,-4-9 0,4 4 0,4-3 0,-7-2 0,7 6 0,-9-5 0,6 5 0,-6-6 0,0 0 0,-5-3 0,-2-1 0,2-4 0,-6 0 0,2 1 0,-3-4 0,0 0 0,0-3 0,0 3 0,0 0 0,0 3 0,0-3 0,-3 0 0,0-3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1 24575,'-10'0'0,"0"0"0,-4 6 0,-4 6 0,2 7 0,-3 4 0,0 1 0,3-2 0,0 6 0,5-8 0,0 2 0,4-8 0,-3-4 0,3 3 0,4-6 0,0 2 0,3-6 0,0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3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219 556 24575,'-5'3'0,"1"0"0,-5-3 0,3 0 0,-4 0 0,0 0 0,0 0 0,-3 0 0,-2 0 0,4 0 0,-6 0 0,10-3 0,-6-1 0,6 0 0,-3-5 0,4 5 0,-1-9 0,1 6 0,0 1 0,2-3 0,-1 4 0,1-4 0,-2-1 0,-1 0 0,3-1 0,-2-2 0,5 3 0,-2-4 0,3 4 0,-3-3 0,2 2 0,-2-2 0,3-5 0,0 3 0,0-2 0,0-1 0,0 3 0,0-6 0,0 6 0,0-6 0,0 6 0,3-3 0,-2 5 0,5-1 0,-5 3 0,5-2 0,-5 6 0,5-6 0,-3 6 0,4-6 0,-1 6 0,1-6 0,2 6 0,2-6 0,3 5 0,-1-2 0,5 0 0,-3 2 0,6-3 0,-2 4 0,3 3 0,1 0 0,-1 1 0,5 2 0,-3-2 0,3 3 0,-5 0 0,0 0 0,-3 0 0,2 0 0,-6 0 0,2 0 0,-6 3 0,1 0 0,-1 4 0,-1-1 0,3 1 0,-6-1 0,2 1 0,1-1 0,-3 1 0,2-1 0,-2 4 0,2 3 0,-4 1 0,3 2 0,-7-2 0,5-1 0,-5 1 0,5 4 0,-5 0 0,6 1 0,-7 2 0,6-6 0,-5 6 0,2-6 0,0 6 0,-2-6 0,3 3 0,-4-5 0,0 1 0,0 0 0,0-4 0,0 3 0,0-3 0,0 0 0,0 3 0,0-3 0,0 1 0,0 2 0,0-3 0,0 0 0,-6 3 0,1-3 0,-5 1 0,0-2 0,3-2 0,-5-1 0,1 1 0,-5 3 0,1-6 0,-1 5 0,2-8 0,0 2 0,-4-3 0,4 0 0,-8 0 0,7 0 0,-2 0 0,-1 3 0,4-2 0,-1 2 0,2-3 0,6 3 0,-2-3 0,2 3 0,4 0 0,-3-2 0,3 1 0,0-2 0,0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5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24575,'0'6'0,"0"3"0,0-2 0,0 10 0,0-6 0,0 11 0,0-3 0,0 3 0,4 0 0,-3 5 0,2 7 0,1 0 0,1 21 0,0-18 0,4 36 0,-8-29 0,9 38 0,-5-38 0,0 24 0,3-22 0,-7 5 0,3 5 0,0-11 0,-3 5 0,3-11 0,0 4 0,-3-9 0,3 9 0,-4-4 0,0 0 0,0 4 0,3-9 0,-2 3 0,3-4 0,-4 0 0,0-1 0,0-4 0,3-1 0,-2-4 0,3-5 0,-1 0 0,-3-4 0,3-1 0,-3-2 0,3 1 0,-2-5 0,1 2 0,1-3 0,-2-3 0,2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7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65 180 24575,'0'16'0,"0"-3"0,0 5 0,0-4 0,0 3 0,0-6 0,0 6 0,0-6 0,0-1 0,0-1 0,0-2 0,0-1 0,0 0 0,6 0 0,2-2 0,2 2 0,7-6 0,-2 3 0,3-3 0,4 0 0,-7 0 0,6 0 0,-6 0 0,2 0 0,-3 0 0,0-3 0,-4-1 0,3-5 0,-6 1 0,2-1 0,-2-1 0,-1 3 0,1-6 0,0-1 0,-3-1 0,-1-6 0,-3 6 0,0-7 0,0 4 0,0-5 0,0 0 0,0 1 0,0 3 0,0-2 0,0 6 0,0 1 0,0 1 0,0 6 0,0-3 0,-3 4 0,-4 3 0,0-3 0,-6 5 0,3-2 0,-8 3 0,3 0 0,-11 0 0,7 7 0,-9 6 0,-1 12 0,3 1 0,-3 3 0,3 0 0,7-8 0,2 6 0,4-12 0,5 2 0,1-6 0,1 1 0,5-5 0,-2 3 0,3-4 0,0-3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54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24575,'37'0'0,"7"0"0,11 0 0,7 0 0,8 0 0,7 0 0,2 0 0,16 0 0,-7 0 0,-36 0 0,-1 0 0,22 0 0,11 0 0,-22 0 0,7 0 0,-13 0 0,-3 0 0,-23 0 0,-3 0 0,-15 0 0,0 0 0,-4 0 0,-4 0 0,-1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4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24575,'52'0'0,"0"0"0,31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9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7 24575,'-68'-4'0,"12"2"0,18 2 0,11 0 0,9 0 0,0 0 0,4 0 0,4 0 0,-3 0 0,2 0 0,1 0 0,0 0 0,1 0 0,2 0 0,-3 0 0,4 0 0,3 3 0,-3-3 0,5 6 0,-1-3 0,2 3 0,0 0 0,0 4 0,-7 0 0,6 8 0,-5 0 0,6 9 0,-4-3 0,4 7 0,-4-3 0,4 10 0,0-4 0,0 21 0,0-7 0,0 15 0,0 0 0,0-15 0,0 33 0,0-23 0,0 10 0,5 13 0,1-23 0,4 16 0,1 8 0,-2-19 0,2 16 0,-6-21 0,4 3 0,-3 12 0,0-16 0,3 18 0,-8-29 0,8 11 0,-8 0 0,3-6 0,-4-1 0,4-11 0,-4 4 0,8-9 0,-7 4 0,6-6 0,-6-4 0,6 3 0,-6-7 0,5-1 0,-2-2 0,0-9 0,3 4 0,-7-9 0,6 6 0,-5-6 0,5 3 0,-5-4 0,4 0 0,-2 0 0,1 0 0,1-2 0,-1 1 0,2-1 0,0-1 0,3 0 0,2-3 0,6 0 0,2 0 0,3 0 0,11 0 0,-4 0 0,9 0 0,-1 0 0,-3-4 0,4 0 0,-10-1 0,3-2 0,-11 3 0,2-1 0,-8-1 0,-1 5 0,-2-2 0,-2 1 0,-3 1 0,0-2 0,-2 3 0,-2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0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24575,'13'10'0,"-2"0"0,15 6 0,5 8 0,-5-9 0,16 14 0,-15-11 0,16 5 0,-12 1 0,7-1 0,-8-2 0,0 3 0,-3-7 0,-3 6 0,-1-10 0,-4 5 0,-1-8 0,-4 4 0,-4 0 0,0-1 0,0-2 0,-3 2 0,3-6 0,-4 3 0,-2-4 0,-1 0 0,-1-3 0,-1 2 0,4-4 0,-4 5 0,4-3 0,-5 3 0,3-1 0,-3 1 0,0 7 0,0 7 0,-4 8 0,-8 10 0,-2-4 0,-8 15 0,-1-3 0,3 10 0,-7 1 0,7-6 0,-2-1 0,0-5 0,7-1 0,-5-5 0,7-1 0,-3-6 0,3-4 0,2-1 0,3-4 0,1-5 0,0 0 0,3-8 0,-2 0 0,5-4 0,-1 0 0,-1-2 0,-3-10 0,2 3 0,-2-5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1 454 24575,'0'13'0,"0"-3"0,0-1 0,0-11 0,0-11 0,0-21 0,0-7 0,4-3 0,5-5 0,5 9 0,-4-10 0,6 5 0,-11 6 0,7 6 0,-4 6 0,-1 8 0,0 2 0,0 6 0,-1 2 0,-2 2 0,1 4 0,-1 0 0,1 3 0,1 0 0,0 0 0,0 3 0,1 4 0,-1 3 0,5 8 0,-4-4 0,4 8 0,0 1 0,-2 1 0,6 7 0,-7-7 0,8 7 0,-8-7 0,7 7 0,-3-7 0,0 3 0,3 0 0,-7-7 0,7 6 0,-7-12 0,2 1 0,-3-3 0,-1-5 0,0 3 0,1-4 0,-4 0 0,2-2 0,-4-2 0,2-2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2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43 24575,'17'0'0,"-7"-3"0,10-1 0,-8 0 0,9-2 0,-6 2 0,2 0 0,-3-6 0,-4 9 0,0-5 0,-4 6 0,-6 0 0,-4 0 0,-6 0 0,-7 0 0,2 0 0,-7 0 0,8 3 0,-4 0 0,4 1 0,4-1 0,0-3 0,4 3 0,0-2 0,0 1 0,3-2 0,0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3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24575,'2'-3'0,"1"0"0,11 3 0,1 4 0,12 0 0,1 8 0,5 0 0,-4 8 0,2-3 0,-6 3 0,-2-8 0,-2 2 0,-6-3 0,-1-1 0,-4-3 0,-4-1 0,0-3 0,-3 0 0,0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4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 24575,'-13'10'0,"-4"-1"0,-4 18 0,2-10 0,-2 15 0,1-7 0,4 4 0,-4-1 0,8-6 0,-2-4 0,6 4 0,1-7 0,1-1 0,5-5 0,-2-3 0,3 0 0,0-2 0,0-2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5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82 381 24575,'-5'0'0,"-1"0"0,-3 0 0,2 0 0,-5-3 0,5 0 0,-3-4 0,4 1 0,-1 0 0,4-8 0,-3 9 0,6-15 0,-3 14 0,3-10 0,0 5 0,0-3 0,0 1 0,0-1 0,0 0 0,0 0 0,0 1 0,0-1 0,0 0 0,0 0 0,0 4 0,0-3 0,3 3 0,0-1 0,4 2 0,-1 3 0,0-1 0,0 1 0,0 3 0,1-3 0,2 2 0,-2-2 0,6-4 0,-3 3 0,4-3 0,0 3 0,-1 3 0,1-2 0,0 2 0,-1-3 0,1 3 0,-1 1 0,1 0 0,0 2 0,-1-2 0,-2 3 0,2 0 0,-6 0 0,2 0 0,-3 0 0,0 0 0,1 0 0,-1 0 0,3 3 0,-3 0 0,3 4 0,-2-1 0,-1 3 0,1 1 0,-4 1 0,4 6 0,-7-6 0,7 6 0,-6-3 0,5 4 0,-5-4 0,5 8 0,-5-4 0,3 1 0,-4 2 0,0-2 0,0-1 0,0 0 0,0-4 0,0-1 0,0-2 0,0 1 0,0-5 0,0 3 0,0-1 0,-3 1 0,-1 0 0,-6-1 0,0-2 0,-4 0 0,4-1 0,-3 1 0,2-1 0,1 1 0,-3 0 0,6-1 0,-6 1 0,6-4 0,-6 3 0,3-2 0,-1 0 0,-2-1 0,6-3 0,-2 3 0,2-3 0,1 3 0,0-3 0,0 0 0,0 0 0,0 0 0,0 0 0,0 0 0,-1-3 0,1 0 0,-4-4 0,3 4 0,-2-3 0,5 5 0,1-2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6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24575,'0'21'0,"0"-2"0,0 17 0,0-11 0,0 23 0,0-13 0,0 27 0,0-10 0,0-4 0,0 5 0,0-5 0,0 5 0,0 9 0,0-11 0,0-4 0,0 1 0,4-9 0,-3-4 0,3 1 0,-4-12 0,3-1 0,-2-5 0,2-5 0,0 1 0,-2 4 0,2-4 0,0 4 0,-2-5 0,5 1 0,-5 0 0,2-1 0,-3-2 0,0-2 0,2-3 0,-1 0 0,2 1 0,-3-4 0,0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7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24575,'0'-5'0,"0"9"0,0 5 0,0 11 0,0 7 0,0 1 0,0 5 0,4-1 0,-3 1 0,2-1 0,-3 1 0,0-5 0,3-5 0,1-1 0,0-8 0,-1 1 0,-3-6 0,0-3 0,0 0 0,0-2 0,0-1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8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24575,'0'12'0,"3"0"0,4 2 0,3 0 0,5 3 0,-1 2 0,1 3 0,5 10 0,1-6 0,5 12 0,-6-13 0,5 9 0,-4-9 0,0-1 0,-6-1 0,2-8 0,-5 3 0,3-4 0,-3-3 0,-1 1 0,-3-4 0,4-1 0,-8 1 0,6-3 0,-4 4 0,1-3 0,-1 0 0,0 1 0,0-1 0,0 0 0,0 0 0,-2 0 0,-2 0 0,1-3 0,-2 3 0,1-3 0,-2 3 0,0 0 0,0-1 0,0 1 0,0 12 0,0-1 0,-11 19 0,-4-2 0,-16 12 0,1 10 0,2-12 0,-6 29 0,18-34 0,-17 28 0,18-20 0,-4 4 0,2-6 0,11-8 0,-4-9 0,6-1 0,-1-11 0,2 0 0,3-9 0,-3 3 0,0-7 0,0-6 0,0 1 0,3-4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5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24575,'0'7'0,"-4"5"0,-1 14 0,-4-4-945,4 21 0,0 30 0,1 21 1,0 16-1,1 7 0,-1 1 0,2-7 1,-1-13-1,1-21 945,-1 6 0,2-17 0,-1 17 0,-1-4 0,0 21 0,-1 14 0,1 8 0,-1-1 0,1-7 0,2-12 0,1-22 0,3-27 1719,8-4-1719,2 22 0,-3-32 0,0-5 0,-5 0 0,4 5 6784,-3-5-6784,4 6 0,-1-6 0,1-1 0,-5-6 0,3 1 0,-3-1 0,4-5 0,0 5 0,-1-10 0,1 5 0,-1-1 0,1-3 0,-1 4 0,1-1 0,0-3 0,-1 3 0,1 1 0,-1-5 0,5 5 0,-4-1 0,3-3 0,-3 8 0,0-8 0,0 8 0,-1-8 0,1 8 0,-1-8 0,1 3 0,0 1 0,3-5 0,-3 5 0,7-6 0,-7 1 0,7 0 0,-3-4 0,4 2 0,-4-2 0,2 0 0,-6-1 0,7-4 0,-7 0 0,2 0 0,-3-1 0,-1 1 0,1-1 0,-1 1 0,0-1 0,1-3 0,-4 3 0,2-3 0,-5 3 0,5-3 0,-5 2 0,2-5 0,-3 2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16 172 24575,'0'9'0,"0"5"0,0 1 0,0 6 0,0-2 0,0 8 0,0 1 0,0 4 0,0 1 0,0-5 0,0-1 0,0-4 0,0-8 0,0-2 0,0-7 0,0 0 0,0-8 0,0-2 0,-3-13 0,2-2 0,-6-8 0,6-1 0,-2-4 0,3-6 0,0-1 0,0-6 0,0 6 0,0 1 0,0 10 0,0-4 0,0 13 0,0-4 0,0 10 0,0 2 0,0 2 0,0 2 0,0 1 0,2 0 0,1 3 0,3 0 0,0 3 0,4 0 0,4 0 0,1 0 0,2 0 0,-3 0 0,4 0 0,-4 0 0,4 4 0,-5-1 0,1 4 0,0 0 0,-4-1 0,3 1 0,-6-1 0,2 1 0,-2-4 0,-4 3 0,0-3 0,-3 3 0,0 1 0,0 2 0,0 1 0,-6 4 0,-7 4 0,-2 1 0,-7 1 0,1 2 0,2-6 0,1 2 0,4-4 0,3 0 0,-2-4 0,6 0 0,-3-4 0,4 1 0,0-4 0,0 0 0,5-6 0,5-1 0,10-5 0,1 1 0,7-3 0,-4 4 0,4 2 0,1-1 0,-1 5 0,1-3 0,-5 4 0,4 0 0,-8 0 0,4 0 0,-8 0 0,3 0 0,-6 0 0,3 3 0,-4 1 0,0 2 0,0 3 0,-2 2 0,-1 6 0,-3-2 0,0 6 0,0-6 0,0 6 0,0-2 0,0 0 0,-7 2 0,-1-3 0,-6 1 0,-1-2 0,-2-3 0,2 0 0,-3-3 0,5-1 0,-1-3 0,3 0 0,2-1 0,-3 0 0,4-2 0,-4-1 0,5-3 0,1 0 0,0 0 0,0 0 0,0 0 0,0-3 0,3 0 0,0-15 0,0-3 0,2-17 0,-3 19 0,4-1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1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24575,'12'0'0,"3"0"0,8 0 0,-5 0 0,0 0 0,-4 0 0,-1 0 0,-3 0 0,0 0 0,-4 0 0,-3 0 0,0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24575,'0'27'0,"0"-8"0,0 12 0,0 4 0,0-5 0,0 18 0,0-19 0,0 31 0,0-26 0,0 45 0,0-49 0,0 49 0,0-45 0,0 34 0,0-16 0,0-4 0,0 7 0,0-11 0,0 7 0,0-5 0,0-2 0,0-7 0,0-7 0,0 2 0,0-17 0,0 1 0,0-9 0,2 3 0,-1-4 0,2 0 0,-1-2 0,-1-2 0,2-2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3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1 0,0 11 0,0-7 0,0 8 0,0-3 0,0-3 0,0-3 0,0 4 0,0-11 0,0 6 0,0-13 0,0-1 0,0-3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24575,'20'20'0,"2"6"0,9 10 0,0 0 0,5 5 0,-9-12 0,14 23 0,-11-12 0,5 9 0,-5-10 0,-9-9 0,6 9 0,-5-4 0,-2-2 0,-1-9 0,-3-3 0,1-5 0,-5 5 0,1-9 0,-8 5 0,7-10 0,-11 3 0,8-1 0,-5 2 0,3-4 0,-4 2 0,3-5 0,-3 2 0,3 0 0,-2 0 0,-1 0 0,-3 0 0,0 0 0,0 0 0,0 0 0,0 4 0,-10 1 0,-5 12 0,-9-1 0,-12 22 0,13-12 0,-18 18 0,18-10 0,-14 7 0,9-2 0,-3 0 0,9-6 0,1-6 0,6-6 0,3-8 0,2-1 0,6-8 0,-2-1 0,5-2 0,-1-1 0,-1-3 0,-4 0 0,-8-14 0,6 8 0,-2-8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7 470 24575,'-4'2'0,"2"-12"0,2-18 0,0-11 0,0-11 0,4-1 0,0 9 0,14-11 0,-4 17 0,4-9 0,-2 8 0,-7 13 0,1 2 0,-3 8 0,0 6 0,-3-1 0,1 9 0,-2-3 0,3 3 0,0 0 0,0 3 0,5 7 0,5 11 0,0 3 0,5 14 0,1 9 0,-3-1 0,0 5 0,-2-3 0,-3-7 0,0 7 0,2-9 0,-7-7 0,2-5 0,-4-9 0,0 0 0,0-8 0,-1 0 0,-2-4 0,-2 0 0,1-3 0,-2 0 0,2-3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5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24575,'14'0'0,"-6"0"0,26 0 0,-10 0 0,8-4 0,1 4 0,0-4 0,-1 4 0,-4 0 0,-5 0 0,-5 0 0,-4 0 0,-4 0 0,-3 0 0,-5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6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24575,'13'13'0,"6"4"0,-3-1 0,4 11 0,4-1 0,-7 2 0,8 6 0,-9-10 0,1 4 0,-4-10 0,-5 0 0,-1-8 0,-1 0 0,-6-4 0,6-3 0,-6 0 0,3-3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7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 24575,'-9'3'0,"-6"4"0,3 0 0,-5 7 0,6-4 0,-2 4 0,5 3 0,-5-5 0,5 5 0,-1-10 0,2 2 0,4 1 0,-3-3 0,5 2 0,-1-3 0,2-1 0,-3 1 0,3 0 0,-6-3 0,6 2 0,-6-4 0,5 4 0,-1-1 0,-1-1 0,2 2 0,-4-4 0,4 4 0,-5-1 0,3 2 0,-3 0 0,0-1 0,0 1 0,0 0 0,0 1 0,0-1 0,0-3 0,2 2 0,1-4 0,3 2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8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71 443 24575,'-2'3'0,"-2"0"0,-2-3 0,0 0 0,0 0 0,0 0 0,0-3 0,-1-4 0,4-3 0,0-8 0,-3 4 0,4-8 0,-4 4 0,3-1 0,2-7 0,-2 10 0,3-10 0,0 15 0,0-10 0,0 9 0,0-5 0,0 6 0,0-2 0,0 3 0,0-4 0,0 1 0,0 2 0,3-2 0,1 3 0,2 0 0,4-3 0,0 5 0,4-5 0,0 6 0,3-4 0,-2 4 0,6 0 0,-2 0 0,3-1 0,0 1 0,1 3 0,-1-3 0,0 6 0,7-2 0,-9 3 0,3 0 0,-9 0 0,0 0 0,-4 0 0,3 0 0,-6 0 0,2 0 0,1 3 0,-3 4 0,3 0 0,-4 6 0,4-3 0,-3 0 0,3 3 0,-4-6 0,1 6 0,-1-3 0,1 0 0,-1 0 0,1-1 0,-4 2 0,3-1 0,-5 3 0,4-6 0,-4 6 0,2-3 0,-3 0 0,0 3 0,0-3 0,0 4 0,0 10 0,0-8 0,0 7 0,-7-5 0,2-3 0,-8 2 0,2 1 0,-3-4 0,-1 8 0,1-8 0,0 4 0,0-5 0,0 1 0,1 0 0,-1-4 0,0 0 0,0-3 0,1 0 0,-5 0 0,3 0 0,-6-3 0,6 2 0,-6-6 0,2 3 0,0-3 0,-2 0 0,6 0 0,1 0 0,1 0 0,3 0 0,-1 0 0,2-2 0,3-2 0,2-5 0,-2-2 0,6-2 0,-3 5 0,3 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0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53 24575,'-7'0'0,"-4"0"0,2 8 0,-3 0 0,4 5 0,0-2 0,0 0 0,4-2 0,-3 2 0,6 1 0,-6-4 0,6 8 0,-2-3 0,-1 3 0,3 1 0,-3-5 0,1 4 0,2-3 0,-3-1 0,4 4 0,0-8 0,0 4 0,0-5 0,0 1 0,0-1 0,0 1 0,0-1 0,0 1 0,0-1 0,0 1 0,0-1 0,0 1 0,0-1 0,0 0 0,3 1 0,1-4 0,3 2 0,1-5 0,-1 5 0,1-5 0,4 3 0,0-4 0,5 0 0,-5 0 0,4 0 0,-4 0 0,5 0 0,-4 0 0,2 0 0,-6 0 0,6 0 0,-6-4 0,2 0 0,-3-4 0,0-3 0,3 2 0,-1-7 0,1 7 0,-2-7 0,-2 8 0,1-4 0,-4 0 0,0 4 0,-4-4 0,3 4 0,-2-3 0,2-2 0,-3-4 0,0 0 0,0 1 0,0-6 0,0 4 0,0-8 0,0 8 0,0-3 0,0 4 0,0 4 0,0-2 0,-3 6 0,-2-3 0,-6 4 0,2 1 0,-7 2 0,8-2 0,-16 6 0,14-2 0,-13 3 0,10 0 0,0 0 0,-2 0 0,6 0 0,-3 0 0,5 0 0,-1 0 0,1 0 0,3 0 0,1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9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24575,'0'4'0,"0"5"0,0 21 0,0 4 0,0 21 0,0-2 0,0 14 0,0-2 0,5 18 0,-4-1 0,4 11 0,-2-30 0,-2 18 0,3-26 0,0 23 0,2-7 0,0-12 0,2 3 0,-7-22 0,7 4 0,-7-12 0,3-8 0,-1-2 0,-2-8 0,2-4 0,-3 0 0,0-4 0,0-3 0,0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0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41 24575,'-6'13'0,"1"2"0,-6 3 0,4 4 0,0-8 0,-1 8 0,1-8 0,3 4 0,1-8 0,3 3 0,0-3 0,0 4 0,0-4 0,0 0 0,0-4 0,0 0 0,0 0 0,0 0 0,0 0 0,3 1 0,1 2 0,5-2 0,2 0 0,-1-1 0,3-2 0,-3 2 0,4-2 0,-1-1 0,5-3 0,-3 0 0,2 0 0,-3 0 0,-4 0 0,3 0 0,-3 0 0,1-3 0,1-1 0,-5-2 0,6-1 0,-5-2 0,1-2 0,-2-3 0,0-4 0,0 4 0,1-12 0,-1 6 0,-3-11 0,0 7 0,-4-3 0,0 4 0,0 5 0,0 0 0,0 4 0,0 1 0,0 2 0,-6 2 0,2 5 0,-8 1 0,1 3 0,-2 0 0,-1 0 0,0 0 0,0 0 0,4 0 0,-3 0 0,6 3 0,-6 1 0,9 2 0,-2-2 0,6-2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1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24575,'-6'5'0,"10"6"0,-2 2 0,21 15 0,0-3 0,8 10 0,3 1 0,-3-1 0,5 0 0,-14-9 0,17 18 0,-18-15 0,16 17 0,-6-14 0,-4 2 0,-2-8 0,0 3 0,-13-10 0,6-1 0,-8-4 0,4-1 0,-4-3 0,-1-1 0,-3-5 0,-3 1 0,2-4 0,-4 4 0,2-2 0,-3 3 0,0 0 0,0 0 0,0 3 0,-8 10 0,-9 2 0,-6 17 0,-13-1 0,8 4 0,-3 4 0,-2 2 0,5-1 0,-5 5 0,11-12 0,1-1 0,6-10 0,3-5 0,4-6 0,2-6 0,6-2 0,-3-3 0,0-2 0,0-7 0,0 2 0,0-4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3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71 24575,'0'9'0,"0"1"0,0 12 0,0-3 0,0 12 0,0-7 0,0 7 0,0-8 0,0 4 0,0-4 0,0-1 0,0-3 0,0 2 0,0-10 0,0 3 0,0-5 0,0-2 0,0-6 0,0-9 0,0-10 0,0-9 0,0-1 0,-4-5 0,4 0 0,-8 0 0,7 1 0,-2 4 0,3 1 0,0 8 0,0 2 0,0 3 0,0 0 0,0 4 0,0 0 0,0 4 0,0 0 0,0 0 0,0 0 0,0 0 0,2 2 0,2-1 0,2 4 0,0-1 0,4 2 0,0 0 0,0 0 0,3 0 0,-3 0 0,4 0 0,0 0 0,-1 0 0,-3 0 0,3 0 0,-3 0 0,1 0 0,2 3 0,-6 0 0,2 4 0,-3-1 0,0 0 0,1-3 0,-4 3 0,0-3 0,-3 3 0,0 0 0,0 1 0,0-1 0,0 3 0,0-2 0,0 6 0,0-3 0,-3 4 0,-1-1 0,-7 5 0,1-4 0,-2 4 0,0-5 0,4 1 0,-5-3 0,5-2 0,-1-2 0,3-1 0,-1 0 0,1 0 0,0-3 0,0 3 0,0-6 0,0 3 0,0-3 0,0 0 0,5 0 0,8 0 0,3 0 0,7-3 0,-3 2 0,3-2 0,-2 3 0,2 0 0,-3 0 0,-1 0 0,1 0 0,0 0 0,-4 6 0,3 2 0,-5 5 0,5 5 0,-5-4 0,2 4 0,-3-5 0,-1-2 0,-2 2 0,-1-3 0,-3 4 0,0-4 0,0 3 0,0-6 0,0 5 0,0-1 0,-6-1 0,1 3 0,-8-5 0,3 2 0,-1-4 0,-2 1 0,6-1 0,-6-2 0,6-1 0,-6-3 0,6 0 0,-6 0 0,6 0 0,-2 0 0,3 0 0,-1 0 0,1 0 0,0 0 0,0 0 0,0 0 0,3-3 0,-2-1 0,4-2 0,-5 0 0,3 0 0,-3-1 0,-1-2 0,1 2 0,2 0 0,1 4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5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24575,'20'0'0,"3"0"0,15 0 0,-5 0 0,10 0 0,-4 0 0,5 0 0,0 0 0,-6 0 0,-5 0 0,-10 0 0,-5 0 0,-5 0 0,-2 0 0,-2 0 0,-3 0 0,-2 3 0,-2 7 0,2 5 0,0 17 0,1-3 0,3 26 0,-3-7 0,1 14 0,3 1 0,-8 1 0,8 14 0,-8 8 0,9 2-427,-9-37 0,-1 0 427,5 44 0,-5 1 0,2-45 0,1 0 0,-2 45 0,9 0 0,-9-22 0,4 1 0,-1-19 0,-3 8 0,8-2 0,-8-11 0,3-6 0,-4-7 854,0-6-854,0 1 0,0-5 0,0-1 0,0-5 0,0-3 0,0 2 0,0-2 0,0 3 0,0-3 0,0-2 0,0-3 0,0-4 0,0 3 0,0-6 0,0 3 0,0-4 0,0 0 0,0 0 0,-10-3 0,-7 3 0,-11-5 0,-9 6 0,-2-6 0,-6 7 0,1-7 0,0 3 0,0-4 0,5 0 0,5 0 0,7 0 0,9 0 0,0 0 0,4 0 0,4 0 0,0 0 0,7-8 0,-4-33 0,5 24 0,-3-22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0 24575,'-8'29'0,"-12"10"0,-10 14 0,-12 20 0,0-3-480,17-26 1,0 0 479,-26 41 0,12-24 0,-2 14 236,13-30-236,2 13 0,2-11 0,9-14 0,3-10 0,4-6 723,-1-6-723,8-2 0,-1-3 0,2 0 0,-3 0 0,2 0 0,-4-3 0,4 2 0,-4-1 0,1 5 0,-6 2 0,3 2 0,-4 5 0,5-4 0,-2 4 0,5-5 0,-4 1 0,7-4 0,-3 0 0,3-4 0,0 0 0,0 0 0,0 0 0,0-16 0,0 10 0,0-13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0 337 24575,'0'24'0,"0"-7"0,0 24 0,0-14 0,0 21 0,14 3 0,-8-13 0,17 15 0,-7-23 0,-1 19 0,5-13 0,-8 3 0,8-12 0,-7-4 0,1-4 0,0 0 0,-5-12 0,4 3 0,-7-7 0,0 0 0,0 0 0,0-3 0,0 0 0,-3-10 0,0-7 0,1-16 0,-3-18 0,3-8 0,-4-13 0,0-6 0,0 17 0,0-7 0,0 11 0,0-1 0,0 1 0,0 7 0,0 12 0,0 4 0,0 3 0,0 11 0,0-6 0,0 11 0,-3 1 0,2 1 0,-1 6 0,2-3 0,0 5 0,0-1 0,6 2 0,5 2 0,7-1 0,9 2 0,12-3 0,7 4 0,0 0 0,9 0 0,-9 0 0,11 0 0,-6 0 0,4 0 0,-14 0 0,2 0 0,-15 0 0,-1 0 0,-8 0 0,-2 0 0,-7 0 0,0 0 0,-4 0 0,0 0 0,-3 0 0,0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8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61 123 24575,'-6'6'0,"0"-6"0,16-4 0,3-7 0,9-4 0,5-1 0,1 0 0,-1 1 0,5 2 0,-10 0 0,5 4 0,-9 2 0,-1 1 0,-3 5 0,-1-2 0,-2 3 0,2 0 0,-6 0 0,2 3 0,-2 7 0,0 6 0,-3 11 0,-1 0 0,-3 11 0,0 0 0,0 6 0,0-1 0,0-4 0,0 4 0,-7-9 0,-2 3 0,-12-4 0,4 0 0,-8 1 0,4-5 0,-4 0 0,2-9 0,-1 4 0,1-8 0,-1 0 0,2-6 0,3-2 0,1-1 0,1-4 0,2 0 0,-2-3 0,6 0 0,-1 0 0,5 0 0,-3 0 0,4 0 0,2-6 0,1-1 0,3-4 0,0-6 0,0 6 0,0-7 0,0 1 0,0 5 0,0-4 0,4 5 0,-1 1 0,3 0 0,1 4 0,2 2 0,1-1 0,1 4 0,1-2 0,-1 3 0,2 0 0,1 0 0,3 0 0,-2 0 0,6 0 0,-2 6 0,4 3 0,-1 2 0,0 4 0,1-4 0,4 5 0,-4-5 0,4 4 0,-5-7 0,5 3 0,-3-3 0,-1-1 0,-2 1 0,0-4 0,-2-1 0,-3-3 0,-3 0 0,-6 0 0,6 0 0,-6-3 0,3-12 0,1-5 0,-6 2 0,3 3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17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24575,'-1'3'0,"9"0"0,7-3 0,8 0 0,3 0 0,13 0 0,1 0 0,10 0 0,6 0 0,-9 0 0,4 0 0,-2 0 0,-8 0 0,8 0 0,-10 0 0,4 0 0,-17 0 0,5 0 0,-13 0 0,-2 0 0,-3 0 0,-7 0 0,0 0 0,0 0 0,1 0 0,-1 0 0,-3-6 0,0 0 0,-3-15 0,0 11 0,0-4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34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24575,'52'0'0,"0"0"0,-15 0 0,37 0 0,0 0 0,-36 0 0,14 0 0,-28 0 0,2 0 0,-14 0 0,1 0 0,-7 0 0,-2 0 0,-2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1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24575,'4'83'0,"0"-1"0,-1-39 0,-1 38 0,0-1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35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24575,'2'0'0,"6"0"0,10 0 0,8 0 0,8 0 0,-5 0 0,13 0 0,-17 0 0,11 0 0,-16 0 0,6 0 0,-15 0 0,6 0 0,-6 0 0,-1 0 0,-1 0 0,-3 0 0,0 0 0,0 0 0,-2 0 0,-1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4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 0 24575,'0'9'0,"-6"-2"0,4 3 0,-10 0 0,11-3 0,-12 9 0,11-4 0,-10 5 0,7 1 0,-6 0 0,0 5 0,0-1 0,-4 1 0,0-1 0,-6 7 0,4-1 0,-3 1 0,4 3 0,1-9 0,-5 5 0,4-5 0,-4 0 0,9 0 0,-3-1 0,2 0 0,-3-3 0,4-2 0,-2 1 0,2-3 0,-1 2 0,-1-6 0,6-2 0,-6 1 0,6-3 0,-6 3 0,0-4 0,2 1 0,-5-4 0,9 0 0,-6-3 0,6 0 0,-6 0 0,6 0 0,-6 0 0,6 0 0,-3-3 0,4-4 0,-1-3 0,0-4 0,3-4 0,-2 0 0,5-5 0,-2-4 0,3 3 0,0-3 0,0 0 0,0 3 0,0-3 0,0 5 0,3 3 0,1 1 0,3 5 0,-1-1 0,1 4 0,-1 0 0,0 4 0,1-1 0,-1 4 0,3-3 0,-2 5 0,3-2 0,-1 3 0,-3 0 0,7 0 0,-6 0 0,2 0 0,-3 3 0,4 1 0,-3 2 0,3 4 0,-4 4 0,1 1 0,1 6 0,-1-6 0,0 6 0,0-2 0,1 3 0,3 1 0,-3-1 0,6 1 0,-2-1 0,7 1 0,-3 0 0,7 1 0,-4-4 0,1 2 0,2-6 0,-2 6 0,-1-6 0,-1 2 0,-4-5 0,-1-2 0,-2 2 0,1-3 0,-5 0 0,2-1 0,-3-5 0,-2 1 0,-1-4 0,-3 2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5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6 24575,'-2'-3'0,"-3"1"0,-16 2 0,5 0 0,-10 0 0,-2 0 0,-2 0 0,-3 0 0,6 0 0,4 0 0,5 0 0,-4 0 0,11 0 0,-6 3 0,10 0 0,-3 3 0,7 0 0,0 0 0,3 0 0,0 0 0,0 0 0,0 4 0,0 0 0,0 4 0,0 3 0,0 2 0,0 3 0,0 1 0,0 4 0,4 1 0,1 10 0,3 1 0,-3 5 0,3 6 0,-3-5 0,0 11 0,4 16 0,-4-21 0,6 37 0,-3-49 0,-2 49 0,2-36 0,-7 20 0,7-17 0,-2 3 0,-1 0 0,4 5 0,-8-6 0,3 0 0,-4-6 0,0 5 0,4-5 0,-3 6 0,4 0 0,-5-6 0,0 5 0,0-10 0,4 9 0,-3-9 0,3-2 0,0-1 0,-3-4 0,6 0 0,-6-2 0,7-4 0,-4 14 0,1-11 0,2 11 0,-6-19 0,2-1 0,1-5 0,-3-3 0,2 2 0,-3-6 0,0 7 0,0-8 0,0 4 0,0-5 0,0 1 0,0-4 0,0 3 0,0-6 0,0 3 0,0-4 0,0 0 0,0 0 0,0 0 0,0 0 0,2 0 0,2-3 0,-1 3 0,2-6 0,-2 3 0,3-3 0,0 0 0,0 0 0,4 0 0,-3 0 0,6 0 0,-3 0 0,8 0 0,-4 0 0,8 0 0,-4 0 0,1 0 0,7 0 0,-6 0 0,11 0 0,-7 0 0,7 0 0,-7 0 0,7 0 0,-11 0 0,6 0 0,-11 0 0,2 0 0,-7 0 0,0 0 0,-4 0 0,0 0 0,0 0 0,-2-3 0,-1 3 0,-3-3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5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24575,'5'0'0,"15"0"0,13 0 0,11 0 0,0 0 0,12 0 0,2 0 0,20 0 0,9 0-846,9 0 846,-43 0 0,-2 0 0,26 0-228,5 0 228,-15 0 0,-6 0 0,-3 0 0,-21 0 0,-12 0 836,-7 0-836,-5 0 59,-6 0 1,0 0-1,-4 0 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56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24575,'0'-5'0,"7"-9"0,1 3 0,10-7 0,1 7 0,-4 0 0,5 4 0,-4 0 0,6-1 0,-3 1 0,-2 3 0,1 1 0,-7 3 0,6 0 0,-7 0 0,0 0 0,0 0 0,-4 0 0,0 6 0,1 2 0,0 9 0,0 2 0,-3 8 0,0-4 0,-4 9 0,0-4 0,0 9 0,0-8 0,0 8 0,0-9 0,-4 0 0,-3-1 0,-1-8 0,-6-2 0,7-3 0,-6-1 0,5-2 0,-5-1 0,6-4 0,-6 1 0,6-1 0,-6 0 0,3-2 0,0-1 0,-3-3 0,2 0 0,-2 0 0,-1 0 0,0 0 0,4 0 0,0 0 0,4-3 0,0 0 0,-1-4 0,4 1 0,0-6 0,3 4 0,0-4 0,0 2 0,0 3 0,0-6 0,0 6 0,0-6 0,3 6 0,0-2 0,4 2 0,-1 1 0,0 0 0,0 2 0,0-1 0,4 4 0,-3-2 0,5 3 0,-1 0 0,-1 0 0,3 0 0,-6 0 0,2 0 0,1 0 0,-3 0 0,6 0 0,-6 0 0,6 3 0,-3 1 0,0 3 0,3 2 0,-3 2 0,4 2 0,0 1 0,6 10 0,-5-8 0,5 7 0,-6-12 0,0 2 0,-1-6 0,1 3 0,0-3 0,-4 0 0,0-1 0,-4-2 0,0-2 0,0-2 0,-2 0 0,-2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0 24575,'-9'0'0,"2"0"0,-6 0 0,6 0 0,-6 0 0,3 3 0,-8 1 0,3 3 0,1 4 0,-3-4 0,5 6 0,-6-5 0,7 9 0,-2-8 0,5 11 0,-6-4 0,6 2 0,-3 4 0,0 1 0,6 1 0,-6 3 0,7-5 0,-3 1 0,2-5 0,-1 4 0,5-8 0,-3 4 0,4-5 0,0-2 0,0 2 0,0-3 0,3 4 0,4-4 0,8 4 0,-1-7 0,8 7 0,-4-6 0,5 3 0,4-3 0,-4 0 0,4-4 0,-4-1 0,4-3 0,6-4 0,-7-3 0,10-14 0,-15 0 0,14-13 0,-2-7 0,-6 9 0,-4-6 0,-12 15 0,-4 5 0,0-4 0,-3 8 0,-1-4 0,-3 5 0,0 2 0,0-2 0,-2 6 0,-5-3 0,-4 4 0,-2-1 0,-5-1 0,-1 1 0,-3 3 0,-1-3 0,5 6 0,-4-5 0,7 5 0,-6-6 0,6 6 0,1-5 0,1 5 0,6-1 0,0-1 0,1 2 0,3-2 0,0 3 0,0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24575,'4'0'0,"6"0"0,14 0 0,4 0 0,5 0 0,0 0 0,-1 0 0,6 0 0,-4 0 0,-1 0 0,-6 0 0,0 0 0,-7 0 0,6 0 0,-15 0 0,6 0 0,-10 0 0,3 0 0,-4 0 0,-3 0 0,0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7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24575,'-4'5'0,"2"2"0,2 6 0,0-3 0,0 7 0,0-2 0,0 3 0,0 4 0,0 1 0,0 1 0,0 12 0,0-6 0,0 7 0,0-4 0,0 5 0,0-4 0,0 14 0,0-17 0,0 16 0,0-18 0,0 9 0,0-5 0,0-5 0,0-1 0,0-8 0,0 2 0,0-6 0,0-1 0,0-1 0,0-6 0,0 2 0,0-3 0,0-2 0,0-1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24575,'20'0'0,"-1"0"0,12 0 0,-3 0 0,10 0 0,-4 0 0,9 0 0,-4 0 0,5 0 0,-5 0 0,-1 0 0,-6 0 0,-4 0 0,-1 0 0,-8 0 0,-1 0 0,-8 0 0,-1 0 0,-3 0 0,0 0 0,-2 0 0,-2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8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24575,'0'13'0,"0"2"0,0 7 0,0 5 0,0 7 0,0-1 0,0 5 0,0 0 0,0 1 0,0 0 0,0-6 0,0-6 0,0 0 0,0-4 0,0 1 0,0-7 0,0-3 0,0-4 0,0-1 0,0-5 0,0-2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24575,'68'-2'0,"0"1"0,-36 0 0,38-1 0,0 1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24575,'24'0'0,"2"0"0,12 0 0,-9 0 0,13 0 0,-12 0 0,7 0 0,-9 0 0,-1 0 0,-8 0 0,-5 0 0,-4 0 0,-4 0 0,0 0 0,-1 0 0,4 0 0,-2 0 0,-1 0 0,-3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24575,'9'3'0,"1"3"0,13 15 0,-6-5 0,11 12 0,-9-9 0,4 1 0,6 8 0,6 0 0,-4-2 0,4 8 0,-6-11 0,-2 6 0,1-7 0,-4 1 0,0-3 0,0 4 0,0-3 0,-4 1 0,-2-7 0,-4 3 0,-4-8 0,3 0 0,-6-4 0,2 1 0,-2-1 0,-4 0 0,0 0 0,-3 0 0,0 0 0,0 0 0,-7 7 0,-1-2 0,-16 17 0,3-7 0,-9 17 0,4-7 0,-6 14 0,5-4 0,-5 0 0,5-1 0,1-5 0,4-1 0,2-5 0,0-1 0,4-5 0,0-4 0,5 2 0,1-9 0,5 2 0,-4-8 0,6 0 0,-1 0 0,2 1 0,-1-4 0,2 0 0,-1-3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6 0,0 4 0,0 1 0,0 15 0,0-8 0,0 4 0,0 24 0,3-31 0,-2 36 0,2-28 0,-3 6 0,0 3 0,4-4 0,-3-1 0,3-10 0,0 3 0,-4-4 0,4 1 0,-1-1 0,-2-1 0,6-12 0,-7 10 0,7-10 0,-6 11 0,2-7 0,0 3 0,-2-9 0,5 0 0,-5-5 0,2-2 0,0-2 0,-2-3 0,1 0 0,-2 0 0,3 1 0,-2-1 0,1 0 0,-2 0 0,3-3 0,-2 0 0,2-3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5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7 369 24575,'-3'4'0,"0"-9"0,3-19 0,12-7 0,2-12 0,14-3 0,4-2 0,-9 8 0,7 0 0,-13 16 0,3-4 0,-6 12 0,-3 0 0,-1 11 0,-4-1 0,0 6 0,0 0 0,-3 2 0,0 9 0,-3 9 0,0 3 0,0 14 0,0-8 0,0 9 0,0-5 0,0-5 0,0-1 0,3-5 0,1-3 0,6-5 0,1-1 0,3-5 0,3 2 0,2-6 0,-1-1 0,8-3 0,-6 0 0,7 0 0,-5-6 0,2-7 0,-2-3 0,-2-7 0,3 3 0,-8 1 0,4-3 0,-8 7 0,3-3 0,-7 8 0,3-3 0,-4 3 0,-2-4 0,2 0 0,-5 7 0,2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6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24575,'0'20'0,"0"0"0,0 12 0,0-3 0,0 20 0,0-9 0,0 4 0,0-1 0,0-4 0,0 5 0,0-5 0,0 4 0,0-14 0,0 8 0,0-18 0,0 7 0,0-14 0,0 4 0,0-9 0,0 3 0,0-4 0,0 0 0,0 0 0,3-3 0,0 0 0,0-3 0,0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24575,'0'1'0,"0"8"0,0 13 0,0 6 0,0 5 0,0-1 0,0 1 0,0 5 0,0-4 0,0 8 0,0-8 0,0 0 0,0 2 0,0-11 0,0 7 0,0-13 0,0 2 0,0-6 0,0-1 0,0-5 0,0-3 0,0 1 0,0-1 0,0-3 0,0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7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24575,'9'0'0,"5"0"0,8 0 0,2 0 0,2 0 0,6 0 0,-3 0 0,4 0 0,-1 0 0,-9 0 0,0 0 0,-8 0 0,-6 0 0,1 0 0,-6 0 0,2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8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24575,'0'-9'0,"0"6"0,0 11 0,3 4 0,3 5 0,10 2 0,9 10 0,-4-7 0,14 21 0,-19-26 0,13 17 0,-9-15 0,4 6 0,-4-6 0,8 9 0,-12-15 0,4 10 0,-7-15 0,-6 1 0,6 1 0,-6-3 0,2 2 0,-5-3 0,-2 0 0,-2 0 0,0 3 0,0 6 0,-15 9 0,-1 9 0,-14 7 0,2 10 0,1 1 0,-2 12 0,-1 2 0,9-11 0,-2 12 0,8-18 0,0 15 0,2-17 0,4-3 0,5-15 0,-3-5 0,6-9 0,-2-4 0,3-4 0,0 0 0,0-2 0,0-2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9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24575,'-4'8'0,"2"13"0,2-2 0,0 34 0,0-29 0,0 42 0,0-23 0,0 9 0,0-3 0,0-10 0,0 11 0,0-5 0,0 0 0,0-2 0,0-9 0,0-1 0,0-2 0,0-7 0,0 3 0,0-8 0,0-2 0,0-3 0,0-4 0,0 0 0,0-4 0,0 0 0,0 0 0,0 0 0,0 0 0,0 1 0,0-1 0,0 0 0,0 0 0,0 0 0,0 0 0,0 4 0,0 0 0,0 4 0,0-1 0,0 5 0,0 1 0,0 3 0,3 1 0,1-1 0,4-4 0,-1 0 0,-4-5 0,3 0 0,-5-2 0,2-8 0,-3-1 0,0-4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0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 24575,'-9'0'0,"2"0"0,-6 0 0,3 6 0,-9 11 0,6-1 0,-10 12 0,13-5 0,-8 2 0,13 2 0,-6 0 0,10-7 0,-2 2 0,3-5 0,0-2 0,0-1 0,0-4 0,10-4 0,2 1 0,10 1 0,5-4 0,-3-1 0,3-3 0,-5 0 0,1 0 0,-5 0 0,0 0 0,-4 0 0,-1 0 0,-2 0 0,1 0 0,-7 0 0,1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24575,'0'11'0,"0"6"0,0 18 0,0 1 0,0 10 0,0 6 0,0-8 0,0 8 0,0-5 0,0-6 0,0-1 0,0-1 0,0-16 0,0 14 0,0-17 0,0 11 0,0-13 0,0 4 0,0-6 0,0-3 0,0-2 0,4 1 0,-3-4 0,2 4 0,1-5 0,-3-12 0,2 6 0,-3-10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1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1 413 24575,'0'6'0,"0"-5"0,0-8 0,0-8 0,0-10 0,0 1 0,0-13 0,3 12 0,6-16 0,-1 16 0,8-12 0,-8 14 0,8-9 0,-5 9 0,4 0 0,-4 5 0,-1 8 0,-6-3 0,1 6 0,-2-3 0,4 4 0,-1 3 0,-3-3 0,2 5 0,-4-4 0,4 4 0,-2-2 0,3 3 0,0 0 0,1 0 0,-1 0 0,1 10 0,-1 3 0,2 14 0,0-4 0,3 9 0,-2-4 0,3 4 0,0 1 0,-3-1 0,2-3 0,-3-3 0,-1-3 0,1-1 0,-1-3 0,0-5 0,0-1 0,-1-6 0,0 2 0,-2-3 0,1 1 0,-4-1 0,1 0 0,1-3 0,-2 3 0,2-3 0,-3 3 0,2-3 0,-1 2 0,2-1 0,-3-1 0,0-1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24575,'7'0'0,"-4"0"0,22 0 0,-5-4 0,13-1 0,-1-3 0,1 0 0,-5 0 0,-5 4 0,-6 0 0,-6 4 0,-2 0 0,-3 0 0,0 0 0,-2 0 0,-2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2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24575,'1'3'0,"18"0"0,-7-3 0,23 0 0,-9 0 0,13 0 0,0 0 0,-1 0 0,-10 0 0,3 0 0,-3 0 0,-3 0 0,-3 0 0,-9 0 0,-2 0 0,-2 0 0,-3 0 0,0 0 0,-2 0 0,-2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3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24575,'0'10'0,"0"1"0,0 14 0,0 2 0,0 6 0,0 1 0,0 8 0,0-3 0,3 0 0,-2-1 0,6-5 0,-2 4 0,3-7 0,0 2 0,-4-10 0,3-3 0,-7 2 0,6-9 0,-5 1 0,2-7 0,-3 0 0,0-2 0,0-1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4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0 189 24575,'3'-16'0,"4"1"0,9-3 0,0-6 0,6 3 0,-5-5 0,4 10 0,-5-2 0,1 7 0,-7 1 0,3 3 0,-6 4 0,3 0 0,-4 3 0,0 0 0,0 0 0,0 5 0,-3 11 0,0 7 0,-3 10 0,3 0 0,2-1 0,-1-4 0,3 3 0,-3-11 0,4 6 0,-1-11 0,3 2 0,1-6 0,6-1 0,-2-3 0,6-3 0,-2-1 0,13-3 0,-7 0 0,16-8 0,-16-1 0,13-12 0,-9 0 0,7-6 0,-6 1 0,-1 1 0,-9 5 0,-1 2 0,-9 0 0,0 7 0,-3-6 0,0 6 0,-1 1 0,1-3 0,-4 6 0,1 0 0,-4 4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24575,'0'2'0,"0"11"0,0 10 0,0 20 0,0 9 0,0 1 0,0 15 0,0-9 0,0-9 0,0 9 0,0-11 0,0 5 0,0 3 0,0-11 0,0-1 0,0-5 0,0-6 0,0-6 0,0-9 0,0-4 0,0-4 0,0-7 0,0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1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24575,'5'-3'0,"11"0"0,3 3 0,12 0 0,-3 0 0,5 0 0,-5 0 0,3 0 0,-7 0 0,-5 0 0,-2 0 0,-10 0 0,2 0 0,-5 0 0,-2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2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24575,'24'7'0,"1"-5"0,3 12 0,9-5 0,-8 4 0,9 3 0,0 1 0,-4 0 0,3 4 0,-8-5 0,2 0 0,-11-1 0,2-4 0,-4 3 0,-7-7 0,3 7 0,-5-7 0,-2 2 0,3-2 0,-4-4 0,-3 2 0,0-1 0,-3 2 0,0 0 0,0 0 0,0 4 0,0 0 0,0 8 0,0 0 0,-4 9 0,-4 1 0,-5 10 0,-5 1 0,1 5 0,-2 6 0,1-4 0,0 4 0,5-11 0,-4 4 0,4-10 0,0 0 0,1-2 0,5-11 0,0 2 0,3-8 0,-2-4 0,5 0 0,-1-4 0,-1-3 0,0 0 0,-1-3 0,2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3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1 0,0 21 0,0-4 0,0 15 0,0 3 0,0 2 0,4 1 0,1-5 0,0 8 0,7-19 0,-6 14 0,2-6 0,4-5 0,-10-4 0,10 0 0,-11-16 0,6 3 0,-6-7 0,5-6 0,-3-1 0,4-1 0,-4-6 0,0 2 0,-3-2 0,0-1 0,0 0 0,0 0 0,0 0 0,0 0 0,3-3 0,-2 3 0,2-3 0,-3 3 0,2-3 0,1 0 0,3-3 0,-3 0 0,0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4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0 24575,'-14'0'0,"2"0"0,6 0 0,0 0 0,-1 0 0,1 0 0,0 0 0,0 0 0,-1 0 0,-2 0 0,1 6 0,-5 2 0,3 2 0,-5 7 0,4-5 0,1 9 0,3-9 0,3 8 0,-2-8 0,5 5 0,-2-4 0,3-3 0,0 3 0,0-6 0,3 2 0,4-2 0,3-1 0,8 1 0,-4 0 0,8 0 0,-8 0 0,8 1 0,-4-1 0,5-3 0,-1 3 0,-3-6 0,-8 2 0,-5-3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5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37 24575,'-4'7'0,"0"1"0,4 3 0,0-3 0,0 4 0,0-1 0,0-2 0,0 2 0,0-3 0,0-1 0,0 5 0,0 0 0,0 1 0,0 3 0,0-8 0,0 4 0,0-5 0,0 1 0,0 3 0,0-3 0,0 4 0,0-5 0,0 1 0,4-1 0,0 1 0,3-1 0,1 1 0,-1-1 0,1 1 0,0-1 0,-1-2 0,1 1 0,3-5 0,-2 6 0,2-6 0,1 6 0,-4-6 0,4 2 0,-1-3 0,-2 4 0,2-4 0,1 4 0,-3-4 0,2 0 0,-3 0 0,-1 0 0,0 0 0,1 0 0,-1 0 0,1 0 0,-1 0 0,1 0 0,-1 0 0,1 0 0,-1 0 0,0 0 0,1-3 0,-1-1 0,-3-4 0,2 1 0,-1-1 0,2 1 0,-3-5 0,3 3 0,-6-6 0,5 6 0,-1-3 0,-1 1 0,-1 2 0,-3-7 0,0 4 0,0-1 0,0-3 0,0 3 0,0-3 0,0-1 0,0 0 0,0 5 0,0-4 0,0 3 0,-3 1 0,-2-4 0,-3 7 0,0-2 0,1 3 0,-1 4 0,1-3 0,-1 6 0,0-6 0,1 7 0,-5-4 0,3 4 0,-2 0 0,-1 0 0,4 0 0,-4 0 0,0 0 0,4 0 0,-4 0 0,0 0 0,4 0 0,-4 0 0,4 0 0,1 0 0,-1 3 0,0-2 0,1 6 0,-1-3 0,1 0 0,3 2 0,-3-5 0,7 6 0,-7-7 0,6 7 0,-2-6 0,3 2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0 395 24575,'0'9'0,"0"6"0,0-7 0,0 13 0,0-10 0,0 7 0,0-8 0,0-6 0,0-12 0,5-22 0,-1 4 0,14-33 0,-3 21 0,8-18 0,-5 12 0,4-6 0,-3 9 0,2-2 0,-8 15 0,1 5 0,-6 5 0,1 8 0,-2 0 0,-1 6 0,0 2 0,0 2 0,0 0 0,1 0 0,-1 0 0,0 0 0,0 0 0,1 10 0,3 2 0,2 11 0,0 4 0,3 6 0,-2 1 0,1 9 0,2-4 0,-7 4 0,7-4 0,-6-2 0,1-4 0,1 0 0,-3-9 0,2 2 0,-4-12 0,0 1 0,-1-6 0,-3-3 0,0 0 0,0 1 0,-3-4 0,3-1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5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24575,'0'-5'0,"0"-1"0,6-4 0,1 3 0,7-3 0,4 3 0,-4 0 0,8-1 0,-4 1 0,5-4 0,4 6 0,-4-5 0,4 9 0,0-6 0,-7 6 0,6-6 0,-15 6 0,6-2 0,-10 3 0,2 0 0,-3 0 0,-2 0 0,-2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3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0 24575,'-6'0'0,"-4"0"0,3 0 0,-2 0 0,-1 0 0,3 0 0,-6 0 0,3 0 0,-4 0 0,-4 0 0,4 7 0,-5 4 0,2 4 0,1 7 0,-3-3 0,4 3 0,3 5 0,1-3 0,4-1 0,3-2 0,1-2 0,3 0 0,0-2 0,0-6 0,0 1 0,0-1 0,2-1 0,9 0 0,9-3 0,3 1 0,4 0 0,0-4 0,-3-1 0,-1-3 0,-2 0 0,-2 0 0,-1 0 0,0 0 0,-4 0 0,-4 0 0,-3 0 0,-5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4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0 333 24575,'0'-9'0,"0"-10"0,0-5 0,0-9 0,0 0 0,4-5 0,1 9 0,7-8 0,-1 14 0,-2-1 0,4 7 0,-8 3 0,4 4 0,-2 0 0,-1 6 0,-3-1 0,3 4 0,-3-2 0,2 3 0,1 0 0,0 0 0,0 0 0,0 0 0,1 0 0,2 3 0,-2 4 0,6 4 0,-2 3 0,3 3 0,-3-2 0,3 6 0,-6-6 0,6 6 0,-6-2 0,5-1 0,-5 4 0,2-4 0,1 5 0,-2-1 0,1 1 0,-2-5 0,-1 0 0,-1-5 0,1 1 0,0 0 0,0-4 0,-4 0 0,0-4 0,0 0 0,-3 0 0,3-3 0,-3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4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24575,'20'0'0,"0"0"0,2-4 0,5 0 0,1-4 0,0 0 0,-1 4 0,-4 0 0,-5 4 0,0 0 0,-1 0 0,-5 0 0,1 0 0,-3 0 0,-6 0 0,2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5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24575,'5'0'0,"4"0"0,15 0 0,10 0 0,-5 0 0,13 0 0,-8-4 0,10 3 0,-5-6 0,4 6 0,-13-3 0,-2 4 0,-11 0 0,-3 0 0,-4 0 0,0 0 0,-7 0 0,0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6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24575,'0'20'0,"0"0"0,0 2 0,0 5 0,0 1 0,0 16 0,0-9 0,0 8 0,0-14 0,0 2 0,0-11 0,0 6 0,0-12 0,0 4 0,0-8 0,0 3 0,0-6 0,0 2 0,0-2 0,0-2 0,0 1 0,0 0 0,0 0 0,0 0 0,0 0 0,0 0 0,0 0 0,0 0 0,0 0 0,0 0 0,0 0 0,-5-3 0,1 0 0,-5-1 0,3 5 0,0 0 0,-1 6 0,0-3 0,3 0 0,-2 3 0,5-6 0,-2 3 0,3-4 0,0 0 0,0 0 0,0 0 0,0 1 0,0-1 0,0-3 0,0-1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7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24575,'0'47'0,"0"-8"0,0 9 0,4-9 0,1 11 0,4 1 0,1 12 0,-5-4 0,4 11 0,1-12 0,-4 0 0,7-3 0,-4-9 0,-3 9 0,9-15 0,-13 9 0,8-20 0,-6-1 0,0-6 0,2-7 0,-2-1 0,2-5 0,0-3 0,-2 1 0,1-1 0,-4-3 0,2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24575,'-13'0'0,"5"0"0,-13 0 0,10 6 0,-7-1 0,3 16 0,1-8 0,2 13 0,-1-8 0,1 5 0,1-8 0,0 6 0,4-10 0,0 10 0,3-6 0,-3 3 0,6-5 0,-5 1 0,6 0 0,-4-1 0,4-2 0,0 1 0,0-1 0,0 2 0,0 1 0,0-4 0,0 3 0,0-3 0,0 1 0,4 2 0,-1-6 0,7 2 0,0-2 0,0-1 0,3-2 0,1 2 0,1-5 0,6 2 0,-2-3 0,3 0 0,1 0 0,-1 0 0,5-3 0,-3-2 0,3-2 0,-5-4 0,-3 3 0,2-3 0,-9 4 0,4 0 0,-5 0 0,-1 1 0,0-1 0,-4-3 0,0 3 0,1-6 0,0 3 0,-1-4 0,1 0 0,0 1 0,0-5 0,-3 4 0,-1-4 0,-3 0 0,0 4 0,0-8 0,0 1 0,0 2 0,0-1 0,0 6 0,-3 4 0,-3 0 0,-2 0 0,-5 3 0,3-3 0,-4 3 0,-4 3 0,3-2 0,-2 5 0,-1-2 0,3 3 0,-6 0 0,6 0 0,-6 0 0,6 0 0,0 0 0,2 0 0,3 0 0,0 0 0,0 0 0,4 0 0,0 3 0,-1-3 0,4 5 0,-2-4 0,1 5 0,-2-3 0,0 0 0,2 3 0,-2-5 0,6 4 0,-6-4 0,6 2 0,-3-3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0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24575,'9'0'0,"1"0"0,11 0 0,5-4 0,-10 3 0,10-6 0,-8 7 0,-2-6 0,4 5 0,-12-2 0,6 3 0,-8 0 0,0 0 0,0 0 0,0 0 0,0 0 0,-5 0 0,2 0 0,-6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7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24575,'4'3'0,"1"-3"0,7 31 0,-2-9 0,8 6 0,-4 4 0,1 3 0,4 4 0,-3 7 0,11 9 0,-14-16 0,17 17 0,-17-18 0,12 9 0,-8 5 0,2-10 0,-8 4 0,8 0 0,-7-5 0,2 0 0,-4-3 0,0-4 0,-1 1 0,1-3 0,-5 1 0,3-4 0,-3 9 0,4-9 0,1 4 0,-5-6 0,3 0 0,-3 0 0,0-4 0,-1 3 0,-4-4 0,4 1 0,-3-2 0,2-4 0,1 4 0,-3-3 0,3 3 0,0-4 0,-3 0 0,7 4 0,-7-3 0,3 8 0,-4-3 0,0 4 0,0 0 0,0 1 0,0 5 0,0-5 0,0 5 0,0-10 0,0 3 0,0-8 0,0 3 0,0-4 0,0 12 0,0-9 0,0 8 0,0-11 0,0 4 0,0-3 0,0 4 0,0-1 0,-4-3 0,3 3 0,-3-9 0,0 4 0,4-8 0,-4 8 0,4-3 0,0-1 0,-4 4 0,3-4 0,-2 5 0,-1-1 0,3 1 0,-3-1 0,4 6 0,-4 0 0,3 6 0,-7-1 0,7 0 0,-7 1 0,2 5 0,1-5 0,1 0 0,-1-2 0,4-8 0,-7 8 0,7-1 0,-6-2 0,6 1 0,-7-7 0,3 4 0,0-3 0,-3 8 0,3-8 0,-3 4 0,3-6 0,-3 1 0,7 0 0,-6-1 0,6 1 0,-6-1 0,2-3 0,1 2 0,-4 3 0,3-1 0,-3 5 0,-1-1 0,0 2 0,0-1 0,0 0 0,5-6 0,-4 1 0,4-5 0,-1 0 0,-2 0 0,6-4 0,-6 8 0,6-4 0,-6 1 0,2 2 0,-2 1 0,2 2 0,-2-2 0,6-5 0,-2-3 0,3-1 0,-3-3 0,2 3 0,-3-3 0,4 3 0,-3-3 0,2 3 0,-2-6 0,3 2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0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24575,'0'15'0,"0"4"0,0-4 0,0 6 0,0-2 0,0 8 0,0-3 0,0 7 0,0-7 0,0 7 0,0-3 0,0 0 0,0 4 0,0-4 0,3 4 0,-2 0 0,6-7 0,-3 5 0,3-11 0,-2 8 0,-2-8 0,-3 2 0,3-6 0,-2 3 0,2-8 0,-3 3 0,3-6 0,-3 6 0,3-6 0,-3 2 0,0 1 0,0-3 0,0 2 0,0-3 0,3 4 0,-2-3 0,2 2 0,-3-3 0,0-2 0,0-2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1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24575,'8'0'0,"1"0"0,18 0 0,0 0 0,1 0 0,5 0 0,-1 0 0,-4 0 0,-1 0 0,-8 0 0,-2 0 0,-6 0 0,2 0 0,-6 0 0,2 0 0,-3 0 0,0 0 0,0 0 0,0 0 0,0 0 0,1 0 0,-4 0 0,0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24575,'9'0'0,"2"0"0,14 0 0,2 0 0,-8 0 0,7 0 0,-11 0 0,-1 0 0,-5 0 0,-5 0 0,-2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3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24575,'12'0'0,"4"0"0,-1 0 0,6 0 0,-2 0 0,-1 0 0,0 0 0,0 0 0,-7 0 0,6 0 0,-7 0 0,0 0 0,-3 0 0,-4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24575,'-5'0'0,"7"0"0,11 6 0,6 3 0,9 10 0,-8 1 0,8 1 0,-8 1 0,3-1 0,3 8 0,-6-4 0,4 4 0,-8-7 0,3 2 0,-4-2 0,-4-7 0,3 2 0,-7-7 0,6 4 0,-8-4 0,3 0 0,-4-4 0,-1 0 0,0 0 0,0-2 0,-3 1 0,3-2 0,-3 3 0,0 0 0,0 0 0,0 1 0,-3 6 0,-5 2 0,-4 12 0,-4 1 0,-4 6 0,2 3 0,-3-2 0,4 2 0,0 1 0,-4-3 0,7-1 0,-6-2 0,8-8 0,0-2 0,2-4 0,3-5 0,3-2 0,-2-2 0,5-3 0,-1 1 0,2-1 0,0-3 0,0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5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24575,'-9'0'0,"-1"0"0,-4 0 0,0 0 0,-3 0 0,5 0 0,-9 7 0,5 5 0,0 7 0,-2 5 0,5 3 0,-2-4 0,2 9 0,2-8 0,4 2 0,2-3 0,2-1 0,3-3 0,0-2 0,0-6 0,3-2 0,7-2 0,6 0 0,11 1 0,-4-4 0,4-1 0,0-3 0,-7 0 0,6 0 0,-11 0 0,-1 0 0,-1 0 0,-6 0 0,2 0 0,-3 0 0,-2 0 0,-2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0 402 24575,'0'-13'0,"0"1"0,0-18 0,4-2 0,9 2 0,-3-8 0,11-1 0,-8 5 0,3 0 0,4 6 0,-8 6 0,3 2 0,-5 3 0,-3 6 0,3-2 0,-4 6 0,1 0 0,-1 2 0,0 2 0,0-1 0,0 2 0,-1 2 0,2 6 0,-1 1 0,1 11 0,0 0 0,4 5 0,-3 4 0,4 1 0,-5 0 0,2 3 0,-2-7 0,1 3 0,-1-5 0,0-3 0,1-2 0,-2-3 0,1-4 0,-1 0 0,-2-1 0,1-2 0,-4 3 0,2-4 0,0 0 0,-3 0 0,6 0 0,-6 0 0,3-3 0,-3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24575,'9'0'0,"-2"0"0,13 0 0,-7 0 0,1 0 0,4 0 0,-4 0 0,0 0 0,3 0 0,-9 0 0,9 0 0,-7 0 0,0 0 0,0 0 0,-4 0 0,0 0 0,0 0 0,0 0 0,0 0 0,0 0 0,-1 0 0,1 0 0,-1 0 0,1 0 0,0 0 0,0 0 0,-1 0 0,1 0 0,-3 3 0,0 0 0,-3 3 0,0 0 0,0 1 0,0-1 0,0 3 0,0 5 0,0 1 0,0 2 0,0-3 0,0 4 0,3-4 0,1 8 0,6-8 0,-3 4 0,3-8 0,-3 3 0,-1-6 0,0 2 0,0-3 0,-2 0 0,-1 1 0,-1-4 0,-1 0 0,2-3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24575,'-6'12'0,"1"1"0,-2 1 0,-2-1 0,7-2 0,-7 1 0,2-4 0,3 4 0,-5-4 0,5 5 0,-2-4 0,2 1 0,-1-4 0,4-3 0,-2-3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4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39 130 24575,'-2'1'0,"-2"1"0,-5 9 0,2 0 0,-3-4 0,6 2 0,2-6 0,2-2 0,0-7 0,0-5 0,0-6 0,0 0 0,0 2 0,6-2 0,-2 3 0,10-3 0,-4 2 0,2-3 0,0 5 0,-7 5 0,1 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8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40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24575,'12'3'0,"-1"3"0,-1 2 0,5 9 0,0-8 0,0 9 0,-2-11 0,-8 6 0,7-8 0,-8 4 0,6-6 0,-4 0 0,-3 0 0,0-3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56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24575,'9'9'0,"5"1"0,1 4 0,2 0 0,1 1 0,1 3 0,4-2 0,1 8 0,-1-8 0,1 7 0,0-3 0,-5 0 0,0-1 0,-1-5 0,-7-4 0,6 4 0,-10-7 0,2 2 0,-3-3 0,0 0 0,1 1 0,-4-1 0,0-3 0,-3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5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1 24575,'-13'0'0,"-3"6"0,1 2 0,-8 16 0,4-7 0,-3 15 0,-1-11 0,7 6 0,-8-3 0,8-1 0,-3-4 0,8 3 0,1-8 0,3 1 0,0-6 0,1-3 0,2 1 0,-1-1 0,4-3 0,-1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58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272 603 24575,'-3'3'0,"0"0"0,-3-3 0,0 0 0,0 0 0,0 0 0,0 0 0,0 0 0,-1 0 0,1 0 0,-3 0 0,1 0 0,-4 0 0,1 0 0,-3 0 0,1-3 0,-1-1 0,0-3 0,0 0 0,1 0 0,2-3 0,-2 3 0,6-3 0,-3 3 0,4-2 0,-1 2 0,0-6 0,4 6 0,-3-6 0,2 2 0,0-6 0,-2 2 0,5-3 0,-5 5 0,5-1 0,-2 0 0,3 0 0,0 1 0,0-1 0,0-4 0,0 0 0,0-1 0,0-2 0,3 6 0,1-7 0,3 8 0,0-4 0,0 4 0,0 1 0,3 2 0,-3-2 0,3 6 0,0-3 0,-4 3 0,7-2 0,-2 1 0,2-2 0,1 3 0,4-3 0,-4 2 0,4-3 0,-1 1 0,-2 2 0,6-3 0,-6 4 0,3 0 0,-1 0 0,-2 3 0,2-2 0,-3 5 0,0-2 0,-1 0 0,1 2 0,0-2 0,-4 3 0,3 0 0,-3 0 0,4 0 0,-4 0 0,3 0 0,-3 0 0,8 0 0,-4 0 0,4 0 0,-5 3 0,1 1 0,-4 2 0,3 1 0,-3-1 0,1 4 0,-1-3 0,-4 6 0,1-6 0,2 6 0,-1-3 0,1 1 0,-2 2 0,-1-3 0,1 3 0,3 1 0,-2 0 0,1-1 0,-2 1 0,0 0 0,0-4 0,-1 3 0,1-3 0,-1 0 0,1 3 0,-3-6 0,1 3 0,-4 2 0,2-4 0,-3 4 0,3-6 0,-3 0 0,3 4 0,-3-3 0,0 2 0,0 1 0,0 0 0,0 0 0,0 3 0,0-2 0,0 2 0,0 1 0,0-1 0,-6-2 0,1 2 0,-8 2 0,2-1 0,-3 4 0,0-5 0,-4 2 0,3-5 0,-6 4 0,6-3 0,-6 1 0,6-2 0,-7 0 0,8-2 0,-8 3 0,7-4 0,-2-3 0,3-1 0,0 0 0,4-2 0,-6 5 0,5-6 0,-2 6 0,3-5 0,4 2 0,0-3 0,-1 0 0,1 0 0,3 0 0,0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59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24575,'0'5'0,"0"9"0,4 12 0,5 18 0,-3-4 0,11 22 0,-10-9 0,8 31 0,-5-9 0,-7-24 0,1 0 0,4 13 0,-7 17 0,2-27 0,2 10 0,-4-7 0,3-12 0,-4-12 0,0-6 0,0-8 0,0-2 0,0-6 0,0-2 0,0-3 0,-3-2 0,3-1 0,-3-3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0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24575,'0'16'0,"0"1"0,0 10 0,0 1 0,0 10 0,0-4 0,0 4 0,0 5 0,0-7 0,0 7 0,0-5 0,0-9 0,0 8 0,0-21 0,0 5 0,0-14 0,0 3 0,0-4 0,0-3 0,0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01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24575,'20'6'0,"0"3"0,12 11 0,2-3 0,10 9 0,-9-12 0,3 10 0,3 1 0,-4-2 0,8 4 0,-11-2 0,-6-7 0,-3 5 0,-4-11 0,-6 1 0,2-3 0,-7 0 0,-1-1 0,-3-6 0,-3 3 0,-1-3 0,-2 3 0,0 0 0,0 0 0,0 3 0,0 5 0,-7 10 0,-3 9 0,-11 6 0,-1-4 0,-11 21 0,5-20 0,-6 21 0,7-17 0,1 0 0,4-3 0,2-3 0,5-10 0,3-2 0,2-8 0,3 0 0,3-4 0,1-1 0,0-5 0,2 1 0,-4-4 0,4 2 0,-1-3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0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60 231 24575,'3'5'0,"-1"-1"0,-2 11 0,0 1 0,0 6 0,0 0 0,0 0 0,0 1 0,0 4 0,0-7 0,0 5 0,0-6 0,0 3 0,0-3 0,0-5 0,0-1 0,0-7 0,0-1 0,-3-13 0,2-7 0,-6-18 0,2 4 0,-4-14 0,1 9 0,3-9 0,-2 9 0,6-4 0,-6 5 0,6 0 0,-3 5 0,4 5 0,-3 5 0,2 4 0,-2 1 0,3 2 0,0 2 0,0 2 0,0 1 0,0 0 0,0 0 0,0 0 0,3 0 0,0 0 0,7-1 0,0 4 0,4-4 0,-1 7 0,1-6 0,4 5 0,-4-2 0,8 3 0,-8 0 0,8 0 0,-7 0 0,6 0 0,-6 0 0,2 0 0,-3 0 0,0 0 0,-1 3 0,-2 0 0,-2 4 0,-3-1 0,0 0 0,-2 0 0,-1 0 0,-3 4 0,0 0 0,0 4 0,-4 3 0,-4 6 0,-8 2 0,-5 2 0,-3-2 0,-1-1 0,5 0 0,-2-5 0,7-1 0,-3-4 0,4-3 0,-6 2 0,5-6 0,-1 0 0,6-4 0,4-3 0,0 0 0,0 0 0,5-5 0,1 1 0,10-8 0,4 4 0,1-2 0,6 0 0,-2 5 0,-1-5 0,3 9 0,-2-2 0,0 3 0,-2 0 0,1 0 0,-4 0 0,4 0 0,-5 0 0,-2 0 0,-1 6 0,0 6 0,-3 3 0,4 11 0,-4-11 0,1 16 0,0-12 0,-4 8 0,-1-4 0,-3-5 0,0 3 0,0-6 0,0 2 0,0-3 0,0 0 0,0-4 0,0 3 0,0-6 0,0 5 0,-6-4 0,-5 5 0,-4-5 0,-6 2 0,2-3 0,-3 1 0,0-4 0,-1 2 0,5-5 0,-4 3 0,7-4 0,-6 0 0,6 0 0,-2 0 0,-3-10 0,5 5 0,-2-8 0,4 7 0,6-1 0,0 1 0,2-1 0,2 1 0,-1 0 0,1 0 0,3 0 0,0 0 0,0 0 0,0-4 0,0 3 0,0 0 0,0 4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24575,'5'-4'0,"6"2"0,6 2 0,10 0 0,1 0 0,5 0 0,-1 0 0,1 0 0,-5 0 0,-1 0 0,-5 0 0,-3 0 0,-2 0 0,-6 0 0,-2 0 0,-3 0 0,1 0 0,-4 2 0,0 5 0,-3 3 0,0 3 0,0 1 0,0 4 0,0-4 0,0 8 0,0-4 0,0 5 0,0-1 0,0 5 0,0-3 0,0 7 0,0-3 0,0 10 0,0-4 0,0 9 0,0-9 0,0 3 0,0-4 0,4 5 0,-3-4 0,6 4 0,-2-1 0,0-3 0,2 4 0,-6-1 0,6-3 0,-2 4 0,3-6 0,-4 1 0,4 0 0,-4-1 0,4 1 0,0 0 0,1-1 0,-5 1 0,3 0 0,-6-5 0,3 3 0,-1-7 0,-2 7 0,2-7 0,1 2 0,-4-3 0,7-1 0,-6 1 0,6-1 0,-7 1 0,7-5 0,-6 4 0,5-4 0,-5 1 0,5 2 0,-2-2 0,1 3 0,1 1 0,-5-1 0,6 0 0,-6 1 0,5-5 0,-5 4 0,5-8 0,-5 10 0,2-12 0,-3 7 0,0-12 0,0 6 0,0-6 0,0 5 0,2-5 0,-1 3 0,2-1 0,-3-2 0,0 6 0,0-6 0,0 2 0,0 1 0,0 0 0,0 0 0,0 0 0,0-1 0,0-2 0,0 3 0,2-4 0,-1 0 0,2 0 0,-3 1 0,0-1 0,0 0 0,0 0 0,0 0 0,0 0 0,0 1 0,0-1 0,0 0 0,0 0 0,0 0 0,0 0 0,0 0 0,0 0 0,0-1 0,0 1 0,0 0 0,-6 1 0,-2-1 0,-10 1 0,4 0 0,-8 0 0,4 1 0,-5-1 0,1 0 0,-1-2 0,1 1 0,3-5 0,1 2 0,1-3 0,2 0 0,-2 0 0,3 0 0,0 0 0,0 0 0,4 3 0,0-2 0,4 2 0,0-3 0,0 0 0,0 0 0,3 2 0,0-1 0,3 2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1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24575,'21'0'0,"-3"0"0,25 0 0,-17 0 0,16 0 0,-9 0 0,1 0 0,-1 0 0,-2 0 0,-11 0 0,2 0 0,-4 0 0,-7 0 0,2 0 0,-3 0 0,0 0 0,1 0 0,-2 0 0,1 0 0,-4 0 0,4 0 0,-7 0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20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24575,'4'92'0,"-1"0"0,0 0 0,-1-19 0,1 1 0,0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2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24575,'-7'13'0,"4"-5"0,-15 25 0,2-4 0,-2 5 0,-3 4 0,5-6 0,0-4 0,-5 5 0,9-13 0,-4 7 0,9-12 0,-4 0 0,7-3 0,-5-7 0,8 4 0,-8-9 0,8 6 0,-8-3 0,2 1 0,0-1 0,-2-3 0,-1 0 0,3 0 0,-6 0 0,3 0 0,-1-3 0,-2-1 0,6-2 0,-3-4 0,4 3 0,2-6 0,-1 6 0,4-6 0,-2 2 0,3-5 0,0 1 0,0-1 0,0 2 0,0 4 0,0-3 0,0 6 0,0-3 0,0 4 0,0 0 0,3-1 0,-2 1 0,4 3 0,-1-3 0,2 5 0,0-1 0,0 2 0,0 0 0,0 0 0,0 0 0,0 0 0,4 0 0,-3 0 0,6 3 0,-3 1 0,4 5 0,0 6 0,0 0 0,0 6 0,1-3 0,0 5 0,0-1 0,0 1 0,-4-5 0,2 0 0,-5-5 0,5 1 0,-6 0 0,3-4 0,0 0 0,0-1 0,0-1 0,0 1 0,-1-3 0,-2-2 0,3-1 0,-4 0 0,0-3 0,-3 3 0,0-3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4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94 24575,'0'-3'0,"8"-1"0,3-6 0,11-1 0,-4 0 0,5-4 0,-1 7 0,-3-6 0,2 10 0,-6-6 0,2 10 0,-3-3 0,-4 3 0,0 0 0,-7 9 0,0 4 0,-3 14 0,0 6 0,0 1 0,0 9 0,-4-4 0,-6 11 0,0-5 0,-7 5 0,2 0 0,-2-9 0,-1 7 0,5-14 0,-3 4 0,3-5 0,1-5 0,-3-5 0,7-6 0,-5-3 0,6 0 0,-3-4 0,6 0 0,-1-4 0,1 0 0,-2-3 0,0 0 0,-1-3 0,1 0 0,0 0 0,0 0 0,-1-6 0,0-2 0,1-5 0,-1-1 0,3 0 0,-3-3 0,7 2 0,-4-13 0,4 12 0,0-12 0,0 14 0,0-4 0,0 4 0,0 4 0,0 0 0,3 1 0,1 1 0,2 2 0,4 0 0,0 5 0,4-2 0,3 3 0,-2 0 0,7 0 0,-4 0 0,5 0 0,-1 0 0,0 3 0,1 5 0,-1 3 0,2 9 0,-2-4 0,3 7 0,-7-8 0,6 9 0,-9-6 0,4 2 0,-5 1 0,0-6 0,-3 3 0,2-5 0,-5 1 0,1-4 0,-2 0 0,-1-4 0,3 3 0,-5-5 0,2 1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6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7 24575,'-2'-3'0,"-7"0"0,-8 3 0,-2 0 0,1 0 0,5 0 0,-1 0 0,0 0 0,4 0 0,0 0 0,4 0 0,0 0 0,0 0 0,-1 0 0,1 0 0,0 0 0,0 0 0,3 3 0,-3-3 0,5 6 0,-1-3 0,2 3 0,0 0 0,0 4 0,0 0 0,0 8 0,0 0 0,0 5 0,0 4 0,0 1 0,0 4 0,0 18 0,3-13 0,3 30 0,3-13 0,1 17 0,0 1 0,0 6 0,1 1 0,-5 8 0,-1 0 0,-5-1 0,4 1 0,-2-1 0,2-18 0,-4 29 0,4-50 0,-3 8 0,-1 2 0,4 2 0,0 34 0,-3-39 0,4 27 0,-5-36 0,4 31 0,-3-25 0,3 6 0,-4 0 0,0-5 0,4-8 0,-3-1 0,2-13 0,1 6 0,-3-12 0,2 3 0,1-5 0,-4-3 0,4-2 0,-1-3 0,-2 0 0,2-1 0,-3-2 0,0-2 0,2-3 0,-1 0 0,2 0 0,-1-2 0,1-2 0,3-2 0,0 0 0,3 0 0,2 0 0,6 0 0,2 0 0,3 0 0,5-3 0,-3-2 0,7-3 0,-3 4 0,5-3 0,-1 2 0,-3 1 0,2 0 0,-7 4 0,-1-3 0,-6 2 0,-3-2 0,-4 3 0,0 0 0,-4 0 0,0 0 0,-2-3 0,-2 0 0,-2-3 0,0 3 0,0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8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13 24575,'7'-3'0,"5"0"0,17 3 0,1 0 0,12 0 0,-3 0 0,0 0 0,-1 0 0,-5 0 0,-5 0 0,-1 0 0,-9 0 0,-4-3 0,-1 3 0,-6-3 0,3 3 0,-4 0 0,0 0 0,0 0 0,-3 10 0,-1 2 0,2 11 0,0-1 0,0 5 0,3 1 0,-3 5 0,1 4 0,3 14 0,-3 2 0,5 10 0,0 0 0,-5 8 0,4 8 0,-3 7 0,4-19 0,-4-14 0,-1-2 0,1 3 0,3 42 0,-7-37 0,6 11 0,-7-6 0,8-1 0,-4-12 0,0-1 0,3-6 0,-3 0 0,3-5 0,1-1 0,-5-5 0,4-1 0,-4-3 0,0 2 0,3-7 0,-3 3 0,0-5 0,3-4 0,-7 4 0,6-7 0,-2 8 0,0-11 0,2 4 0,-6-7 0,3-2 0,-3 3 0,3-4 0,-2 0 0,1 0 0,-2 0 0,0 0 0,0 1 0,0-1 0,0 0 0,0 0 0,0 0 0,0 0 0,0 0 0,0 0 0,-2-3 0,-5 3 0,0-5 0,-10 5 0,6-2 0,-11 0 0,-1 2 0,-10-5 0,-6 7 0,-5-7 0,0 7 0,-6-7 0,5 6 0,-5-6 0,6 3 0,5 0 0,2-3 0,4 2 0,9-3 0,-2 0 0,12 0 0,-4 0 0,7 0 0,2 0 0,3 0 0,-1 0 0,1 0 0,0 0 0,3-5 0,0-16 0,3 11 0,0-10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9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24575,'-1'2'0,"5"5"0,6 3 0,4 4 0,3 0 0,-2 0 0,2 0 0,-3 3 0,5 3 0,0-1 0,1 0 0,-5-1 0,-2-7 0,-6 6 0,3-10 0,-6 3 0,1-7 0,-1 3 0,-1-3 0,0 1 0,-3-2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0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0 24575,'-9'6'0,"0"7"0,2-2 0,0 7 0,1-8 0,2 3 0,-6 1 0,6 1 0,-4-1 0,2 3 0,-1-9 0,2 9 0,-4-7 0,8 1 0,-2-2 0,-3-3 0,4 0 0,-4 1 0,6-2 0,-3 1 0,3 0 0,-6 0 0,6-3 0,-3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2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148 510 24575,'-6'0'0,"0"0"0,0 0 0,0 0 0,0 0 0,-3 0 0,1 0 0,-1 0 0,3 0 0,-1 0 0,-2 0 0,2 0 0,-6-2 0,9-5 0,-4 3 0,4-9 0,1 6 0,-3-4 0,5-1 0,-1 1 0,-2-2 0,4-1 0,-3 0 0,3 0 0,0 4 0,-7-3 0,6 3 0,-5-1 0,6-2 0,0 6 0,0-6 0,0 6 0,0-2 0,0 3 0,0-1 0,0 1 0,0 0 0,0-4 0,0 0 0,0-4 0,0 0 0,3 1 0,1-1 0,2 3 0,1 2 0,-1-1 0,0 6 0,1-5 0,-1 6 0,-3-4 0,3 1 0,-3 0 0,3-3 0,1 1 0,-1-4 0,4 4 0,-2-5 0,4 5 0,-4-5 0,5 6 0,-2-3 0,-1 0 0,3 2 0,-2-2 0,2 3 0,1 3 0,4 1 0,-4 3 0,4 0 0,-4 0 0,3 0 0,-2 0 0,2 0 0,1 0 0,-3 3 0,2 1 0,-3 3 0,-1 3 0,-2 0 0,2 4 0,-6 0 0,6-1 0,-2 1 0,0 0 0,-2-1 0,1 1 0,-2-4 0,1 3 0,-2-3 0,0 4 0,-3-4 0,-1 3 0,-3-6 0,0 6 0,2-6 0,-1 2 0,2-2 0,-3-1 0,0 0 0,0 0 0,0 3 0,0-2 0,0 3 0,0 2 0,0-1 0,0 6 0,0-7 0,0 3 0,-3-3 0,-1 4 0,-6-1 0,2 1 0,-5-1 0,3 1 0,-4 0 0,0-1 0,1-2 0,-1 2 0,0-6 0,4 3 0,-3-4 0,3 1 0,-4 0 0,0 0 0,0-4 0,1 3 0,-1-5 0,0 2 0,-4-3 0,4 0 0,-4 0 0,8 0 0,-3 0 0,6 0 0,-3 0 0,-2 0 0,4 0 0,-8 0 0,9 0 0,-2-2 0,2 1 0,-2-5 0,2 5 0,-3-2 0,7 3 0,0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24575,'0'20'0,"0"10"0,0-9 0,0 31 0,0-18 0,0 28 0,0-5 0,0 8 0,0 21 0,0-12 0,0 18 0,0-37 0,0 26 0,0-32 0,0 21 0,0-24 0,0 2 0,0-18 0,3-2 0,-2-7 0,2-10 0,-3 6 0,0-7 0,0 4 0,0-4 0,3 3 0,-2-3 0,2 1 0,-3 1 0,0-5 0,0 3 0,0-4 0,0-3 0,0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4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27 24575,'-3'13'0,"-1"2"0,-1 4 0,-1-2 0,5 1 0,-2 0 0,0 1 0,2 2 0,-2-6 0,3 3 0,0-1 0,0-2 0,0 2 0,0-6 0,0 2 0,0-6 0,0 2 0,6-3 0,5-2 0,0 1 0,9-1 0,-4 0 0,2-1 0,8-3 0,-6 0 0,7 0 0,-9 0 0,4 0 0,-8 0 0,4 0 0,-5 0 0,1-3 0,0 2 0,-4-4 0,3-2 0,-6-4 0,2 1 0,-2-3 0,-3-1 0,-1-1 0,-3-6 0,0 6 0,0-7 0,0 8 0,0-8 0,0 7 0,0-6 0,-3 6 0,-1-3 0,-6 5 0,2-1 0,-2 3 0,4 2 0,0 2 0,-1 1 0,1 3 0,0 0 0,0 3 0,-1-3 0,1 2 0,-3-1 0,1 2 0,-1 0 0,-1 0 0,0 0 0,-3 0 0,3 0 0,-3 0 0,6 2 0,-3 2 0,4-1 0,0 3 0,0-6 0,2 6 0,1-5 0,3 1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5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24575,'2'-3'0,"7"0"0,8 6 0,10 6 0,1 3 0,1 8 0,3-3 0,-2 8 0,4-4 0,1 6 0,-4-2 0,3 1 0,-13-2 0,3-3 0,-6-3 0,-3-4 0,2-3 0,-3-1 0,-7-4 0,6 1 0,-9-1 0,5 1 0,-2-4 0,-2 2 0,-1-2 0,-2 3 0,-2 0 0,0 8 0,-11 7 0,1 3 0,-15 13 0,-3 5 0,4-1 0,-7 9 0,9-11 0,0 4 0,-4 2 0,8-7 0,1 0 0,2-10 0,6-1 0,-1-8 0,2-2 0,1-3 0,4-4 0,0-1 0,3-2 0,-3-4 0,0 0 0,-1-3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6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1.png"/><Relationship Id="rId5" Type="http://schemas.openxmlformats.org/officeDocument/2006/relationships/image" Target="../media/image77.jpe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3.jp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8.xml"/><Relationship Id="rId21" Type="http://schemas.openxmlformats.org/officeDocument/2006/relationships/image" Target="../media/image92.png"/><Relationship Id="rId42" Type="http://schemas.openxmlformats.org/officeDocument/2006/relationships/customXml" Target="../ink/ink126.xml"/><Relationship Id="rId47" Type="http://schemas.openxmlformats.org/officeDocument/2006/relationships/image" Target="../media/image105.png"/><Relationship Id="rId63" Type="http://schemas.openxmlformats.org/officeDocument/2006/relationships/image" Target="../media/image113.png"/><Relationship Id="rId68" Type="http://schemas.openxmlformats.org/officeDocument/2006/relationships/image" Target="../media/image116.png"/><Relationship Id="rId84" Type="http://schemas.openxmlformats.org/officeDocument/2006/relationships/image" Target="../media/image124.png"/><Relationship Id="rId89" Type="http://schemas.openxmlformats.org/officeDocument/2006/relationships/customXml" Target="../ink/ink149.xml"/><Relationship Id="rId112" Type="http://schemas.openxmlformats.org/officeDocument/2006/relationships/image" Target="../media/image138.png"/><Relationship Id="rId16" Type="http://schemas.openxmlformats.org/officeDocument/2006/relationships/customXml" Target="../ink/ink113.xml"/><Relationship Id="rId107" Type="http://schemas.openxmlformats.org/officeDocument/2006/relationships/customXml" Target="../ink/ink158.xml"/><Relationship Id="rId11" Type="http://schemas.openxmlformats.org/officeDocument/2006/relationships/image" Target="../media/image87.png"/><Relationship Id="rId32" Type="http://schemas.openxmlformats.org/officeDocument/2006/relationships/customXml" Target="../ink/ink121.xml"/><Relationship Id="rId37" Type="http://schemas.openxmlformats.org/officeDocument/2006/relationships/image" Target="../media/image100.png"/><Relationship Id="rId53" Type="http://schemas.openxmlformats.org/officeDocument/2006/relationships/image" Target="../media/image108.png"/><Relationship Id="rId58" Type="http://schemas.openxmlformats.org/officeDocument/2006/relationships/customXml" Target="../ink/ink134.xml"/><Relationship Id="rId74" Type="http://schemas.openxmlformats.org/officeDocument/2006/relationships/image" Target="../media/image119.png"/><Relationship Id="rId79" Type="http://schemas.openxmlformats.org/officeDocument/2006/relationships/customXml" Target="../ink/ink144.xml"/><Relationship Id="rId102" Type="http://schemas.openxmlformats.org/officeDocument/2006/relationships/image" Target="../media/image133.png"/><Relationship Id="rId5" Type="http://schemas.openxmlformats.org/officeDocument/2006/relationships/image" Target="../media/image84.png"/><Relationship Id="rId90" Type="http://schemas.openxmlformats.org/officeDocument/2006/relationships/image" Target="../media/image127.png"/><Relationship Id="rId95" Type="http://schemas.openxmlformats.org/officeDocument/2006/relationships/customXml" Target="../ink/ink152.xml"/><Relationship Id="rId22" Type="http://schemas.openxmlformats.org/officeDocument/2006/relationships/customXml" Target="../ink/ink116.xml"/><Relationship Id="rId27" Type="http://schemas.openxmlformats.org/officeDocument/2006/relationships/image" Target="../media/image95.png"/><Relationship Id="rId43" Type="http://schemas.openxmlformats.org/officeDocument/2006/relationships/image" Target="../media/image103.png"/><Relationship Id="rId48" Type="http://schemas.openxmlformats.org/officeDocument/2006/relationships/customXml" Target="../ink/ink129.xml"/><Relationship Id="rId64" Type="http://schemas.openxmlformats.org/officeDocument/2006/relationships/image" Target="../media/image114.png"/><Relationship Id="rId69" Type="http://schemas.openxmlformats.org/officeDocument/2006/relationships/customXml" Target="../ink/ink139.xml"/><Relationship Id="rId113" Type="http://schemas.openxmlformats.org/officeDocument/2006/relationships/image" Target="../media/image139.png"/><Relationship Id="rId80" Type="http://schemas.openxmlformats.org/officeDocument/2006/relationships/image" Target="../media/image122.png"/><Relationship Id="rId85" Type="http://schemas.openxmlformats.org/officeDocument/2006/relationships/customXml" Target="../ink/ink147.xml"/><Relationship Id="rId12" Type="http://schemas.openxmlformats.org/officeDocument/2006/relationships/customXml" Target="../ink/ink111.xml"/><Relationship Id="rId17" Type="http://schemas.openxmlformats.org/officeDocument/2006/relationships/image" Target="../media/image90.png"/><Relationship Id="rId33" Type="http://schemas.openxmlformats.org/officeDocument/2006/relationships/image" Target="../media/image98.png"/><Relationship Id="rId38" Type="http://schemas.openxmlformats.org/officeDocument/2006/relationships/customXml" Target="../ink/ink124.xml"/><Relationship Id="rId59" Type="http://schemas.openxmlformats.org/officeDocument/2006/relationships/image" Target="../media/image111.png"/><Relationship Id="rId103" Type="http://schemas.openxmlformats.org/officeDocument/2006/relationships/customXml" Target="../ink/ink156.xml"/><Relationship Id="rId108" Type="http://schemas.openxmlformats.org/officeDocument/2006/relationships/image" Target="../media/image136.png"/><Relationship Id="rId54" Type="http://schemas.openxmlformats.org/officeDocument/2006/relationships/customXml" Target="../ink/ink132.xml"/><Relationship Id="rId70" Type="http://schemas.openxmlformats.org/officeDocument/2006/relationships/image" Target="../media/image117.png"/><Relationship Id="rId75" Type="http://schemas.openxmlformats.org/officeDocument/2006/relationships/customXml" Target="../ink/ink142.xml"/><Relationship Id="rId91" Type="http://schemas.openxmlformats.org/officeDocument/2006/relationships/customXml" Target="../ink/ink150.xml"/><Relationship Id="rId96" Type="http://schemas.openxmlformats.org/officeDocument/2006/relationships/image" Target="../media/image130.png"/><Relationship Id="rId1" Type="http://schemas.microsoft.com/office/2007/relationships/media" Target="../media/media13.m4a"/><Relationship Id="rId6" Type="http://schemas.openxmlformats.org/officeDocument/2006/relationships/customXml" Target="../ink/ink108.xml"/><Relationship Id="rId15" Type="http://schemas.openxmlformats.org/officeDocument/2006/relationships/image" Target="../media/image89.png"/><Relationship Id="rId23" Type="http://schemas.openxmlformats.org/officeDocument/2006/relationships/image" Target="../media/image93.png"/><Relationship Id="rId28" Type="http://schemas.openxmlformats.org/officeDocument/2006/relationships/customXml" Target="../ink/ink119.xml"/><Relationship Id="rId36" Type="http://schemas.openxmlformats.org/officeDocument/2006/relationships/customXml" Target="../ink/ink123.xml"/><Relationship Id="rId49" Type="http://schemas.openxmlformats.org/officeDocument/2006/relationships/image" Target="../media/image106.png"/><Relationship Id="rId57" Type="http://schemas.openxmlformats.org/officeDocument/2006/relationships/image" Target="../media/image110.png"/><Relationship Id="rId106" Type="http://schemas.openxmlformats.org/officeDocument/2006/relationships/image" Target="../media/image135.png"/><Relationship Id="rId114" Type="http://schemas.openxmlformats.org/officeDocument/2006/relationships/image" Target="../media/image140.png"/><Relationship Id="rId10" Type="http://schemas.openxmlformats.org/officeDocument/2006/relationships/customXml" Target="../ink/ink110.xml"/><Relationship Id="rId31" Type="http://schemas.openxmlformats.org/officeDocument/2006/relationships/image" Target="../media/image97.png"/><Relationship Id="rId44" Type="http://schemas.openxmlformats.org/officeDocument/2006/relationships/customXml" Target="../ink/ink127.xml"/><Relationship Id="rId52" Type="http://schemas.openxmlformats.org/officeDocument/2006/relationships/customXml" Target="../ink/ink131.xml"/><Relationship Id="rId60" Type="http://schemas.openxmlformats.org/officeDocument/2006/relationships/customXml" Target="../ink/ink135.xml"/><Relationship Id="rId65" Type="http://schemas.openxmlformats.org/officeDocument/2006/relationships/customXml" Target="../ink/ink137.xml"/><Relationship Id="rId73" Type="http://schemas.openxmlformats.org/officeDocument/2006/relationships/customXml" Target="../ink/ink141.xml"/><Relationship Id="rId78" Type="http://schemas.openxmlformats.org/officeDocument/2006/relationships/image" Target="../media/image121.png"/><Relationship Id="rId81" Type="http://schemas.openxmlformats.org/officeDocument/2006/relationships/customXml" Target="../ink/ink145.xml"/><Relationship Id="rId86" Type="http://schemas.openxmlformats.org/officeDocument/2006/relationships/image" Target="../media/image125.png"/><Relationship Id="rId94" Type="http://schemas.openxmlformats.org/officeDocument/2006/relationships/image" Target="../media/image129.png"/><Relationship Id="rId99" Type="http://schemas.openxmlformats.org/officeDocument/2006/relationships/customXml" Target="../ink/ink154.xml"/><Relationship Id="rId101" Type="http://schemas.openxmlformats.org/officeDocument/2006/relationships/customXml" Target="../ink/ink155.xml"/><Relationship Id="rId4" Type="http://schemas.openxmlformats.org/officeDocument/2006/relationships/customXml" Target="../ink/ink107.xml"/><Relationship Id="rId9" Type="http://schemas.openxmlformats.org/officeDocument/2006/relationships/image" Target="../media/image86.png"/><Relationship Id="rId13" Type="http://schemas.openxmlformats.org/officeDocument/2006/relationships/image" Target="../media/image88.png"/><Relationship Id="rId18" Type="http://schemas.openxmlformats.org/officeDocument/2006/relationships/customXml" Target="../ink/ink114.xml"/><Relationship Id="rId39" Type="http://schemas.openxmlformats.org/officeDocument/2006/relationships/image" Target="../media/image101.png"/><Relationship Id="rId109" Type="http://schemas.openxmlformats.org/officeDocument/2006/relationships/customXml" Target="../ink/ink159.xml"/><Relationship Id="rId34" Type="http://schemas.openxmlformats.org/officeDocument/2006/relationships/customXml" Target="../ink/ink122.xml"/><Relationship Id="rId50" Type="http://schemas.openxmlformats.org/officeDocument/2006/relationships/customXml" Target="../ink/ink130.xml"/><Relationship Id="rId55" Type="http://schemas.openxmlformats.org/officeDocument/2006/relationships/image" Target="../media/image109.png"/><Relationship Id="rId76" Type="http://schemas.openxmlformats.org/officeDocument/2006/relationships/image" Target="../media/image120.png"/><Relationship Id="rId97" Type="http://schemas.openxmlformats.org/officeDocument/2006/relationships/customXml" Target="../ink/ink153.xml"/><Relationship Id="rId104" Type="http://schemas.openxmlformats.org/officeDocument/2006/relationships/image" Target="../media/image134.png"/><Relationship Id="rId7" Type="http://schemas.openxmlformats.org/officeDocument/2006/relationships/image" Target="../media/image85.png"/><Relationship Id="rId71" Type="http://schemas.openxmlformats.org/officeDocument/2006/relationships/customXml" Target="../ink/ink140.xml"/><Relationship Id="rId92" Type="http://schemas.openxmlformats.org/officeDocument/2006/relationships/image" Target="../media/image128.png"/><Relationship Id="rId2" Type="http://schemas.openxmlformats.org/officeDocument/2006/relationships/audio" Target="../media/media13.m4a"/><Relationship Id="rId29" Type="http://schemas.openxmlformats.org/officeDocument/2006/relationships/image" Target="../media/image96.png"/><Relationship Id="rId24" Type="http://schemas.openxmlformats.org/officeDocument/2006/relationships/customXml" Target="../ink/ink117.xml"/><Relationship Id="rId40" Type="http://schemas.openxmlformats.org/officeDocument/2006/relationships/customXml" Target="../ink/ink125.xml"/><Relationship Id="rId45" Type="http://schemas.openxmlformats.org/officeDocument/2006/relationships/image" Target="../media/image104.png"/><Relationship Id="rId66" Type="http://schemas.openxmlformats.org/officeDocument/2006/relationships/image" Target="../media/image115.png"/><Relationship Id="rId87" Type="http://schemas.openxmlformats.org/officeDocument/2006/relationships/customXml" Target="../ink/ink148.xml"/><Relationship Id="rId110" Type="http://schemas.openxmlformats.org/officeDocument/2006/relationships/image" Target="../media/image137.png"/><Relationship Id="rId115" Type="http://schemas.openxmlformats.org/officeDocument/2006/relationships/image" Target="../media/image1.png"/><Relationship Id="rId61" Type="http://schemas.openxmlformats.org/officeDocument/2006/relationships/image" Target="../media/image112.png"/><Relationship Id="rId82" Type="http://schemas.openxmlformats.org/officeDocument/2006/relationships/image" Target="../media/image123.png"/><Relationship Id="rId19" Type="http://schemas.openxmlformats.org/officeDocument/2006/relationships/image" Target="../media/image91.png"/><Relationship Id="rId14" Type="http://schemas.openxmlformats.org/officeDocument/2006/relationships/customXml" Target="../ink/ink112.xml"/><Relationship Id="rId30" Type="http://schemas.openxmlformats.org/officeDocument/2006/relationships/customXml" Target="../ink/ink120.xml"/><Relationship Id="rId35" Type="http://schemas.openxmlformats.org/officeDocument/2006/relationships/image" Target="../media/image99.png"/><Relationship Id="rId56" Type="http://schemas.openxmlformats.org/officeDocument/2006/relationships/customXml" Target="../ink/ink133.xml"/><Relationship Id="rId77" Type="http://schemas.openxmlformats.org/officeDocument/2006/relationships/customXml" Target="../ink/ink143.xml"/><Relationship Id="rId100" Type="http://schemas.openxmlformats.org/officeDocument/2006/relationships/image" Target="../media/image132.png"/><Relationship Id="rId105" Type="http://schemas.openxmlformats.org/officeDocument/2006/relationships/customXml" Target="../ink/ink157.xml"/><Relationship Id="rId8" Type="http://schemas.openxmlformats.org/officeDocument/2006/relationships/customXml" Target="../ink/ink109.xml"/><Relationship Id="rId51" Type="http://schemas.openxmlformats.org/officeDocument/2006/relationships/image" Target="../media/image107.png"/><Relationship Id="rId72" Type="http://schemas.openxmlformats.org/officeDocument/2006/relationships/image" Target="../media/image118.png"/><Relationship Id="rId93" Type="http://schemas.openxmlformats.org/officeDocument/2006/relationships/customXml" Target="../ink/ink151.xml"/><Relationship Id="rId98" Type="http://schemas.openxmlformats.org/officeDocument/2006/relationships/image" Target="../media/image13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94.png"/><Relationship Id="rId46" Type="http://schemas.openxmlformats.org/officeDocument/2006/relationships/customXml" Target="../ink/ink128.xml"/><Relationship Id="rId67" Type="http://schemas.openxmlformats.org/officeDocument/2006/relationships/customXml" Target="../ink/ink138.xml"/><Relationship Id="rId20" Type="http://schemas.openxmlformats.org/officeDocument/2006/relationships/customXml" Target="../ink/ink115.xml"/><Relationship Id="rId41" Type="http://schemas.openxmlformats.org/officeDocument/2006/relationships/image" Target="../media/image102.png"/><Relationship Id="rId62" Type="http://schemas.openxmlformats.org/officeDocument/2006/relationships/customXml" Target="../ink/ink136.xml"/><Relationship Id="rId83" Type="http://schemas.openxmlformats.org/officeDocument/2006/relationships/customXml" Target="../ink/ink146.xml"/><Relationship Id="rId88" Type="http://schemas.openxmlformats.org/officeDocument/2006/relationships/image" Target="../media/image126.png"/><Relationship Id="rId111" Type="http://schemas.openxmlformats.org/officeDocument/2006/relationships/customXml" Target="../ink/ink160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2.xml"/><Relationship Id="rId299" Type="http://schemas.openxmlformats.org/officeDocument/2006/relationships/customXml" Target="../ink/ink317.xml"/><Relationship Id="rId21" Type="http://schemas.openxmlformats.org/officeDocument/2006/relationships/customXml" Target="../ink/ink169.xml"/><Relationship Id="rId63" Type="http://schemas.openxmlformats.org/officeDocument/2006/relationships/customXml" Target="../ink/ink195.xml"/><Relationship Id="rId159" Type="http://schemas.openxmlformats.org/officeDocument/2006/relationships/customXml" Target="../ink/ink243.xml"/><Relationship Id="rId324" Type="http://schemas.openxmlformats.org/officeDocument/2006/relationships/image" Target="../media/image285.png"/><Relationship Id="rId366" Type="http://schemas.openxmlformats.org/officeDocument/2006/relationships/image" Target="../media/image304.png"/><Relationship Id="rId170" Type="http://schemas.openxmlformats.org/officeDocument/2006/relationships/customXml" Target="../ink/ink249.xml"/><Relationship Id="rId226" Type="http://schemas.openxmlformats.org/officeDocument/2006/relationships/customXml" Target="../ink/ink277.xml"/><Relationship Id="rId268" Type="http://schemas.openxmlformats.org/officeDocument/2006/relationships/customXml" Target="../ink/ink299.xml"/><Relationship Id="rId32" Type="http://schemas.openxmlformats.org/officeDocument/2006/relationships/customXml" Target="../ink/ink175.xml"/><Relationship Id="rId74" Type="http://schemas.openxmlformats.org/officeDocument/2006/relationships/image" Target="../media/image168.png"/><Relationship Id="rId128" Type="http://schemas.openxmlformats.org/officeDocument/2006/relationships/image" Target="../media/image195.png"/><Relationship Id="rId335" Type="http://schemas.openxmlformats.org/officeDocument/2006/relationships/customXml" Target="../ink/ink338.xml"/><Relationship Id="rId377" Type="http://schemas.openxmlformats.org/officeDocument/2006/relationships/image" Target="../media/image309.png"/><Relationship Id="rId5" Type="http://schemas.openxmlformats.org/officeDocument/2006/relationships/customXml" Target="../ink/ink161.xml"/><Relationship Id="rId181" Type="http://schemas.openxmlformats.org/officeDocument/2006/relationships/image" Target="../media/image221.png"/><Relationship Id="rId237" Type="http://schemas.openxmlformats.org/officeDocument/2006/relationships/customXml" Target="../ink/ink283.xml"/><Relationship Id="rId402" Type="http://schemas.openxmlformats.org/officeDocument/2006/relationships/customXml" Target="../ink/ink374.xml"/><Relationship Id="rId279" Type="http://schemas.openxmlformats.org/officeDocument/2006/relationships/customXml" Target="../ink/ink307.xml"/><Relationship Id="rId43" Type="http://schemas.openxmlformats.org/officeDocument/2006/relationships/customXml" Target="../ink/ink182.xml"/><Relationship Id="rId139" Type="http://schemas.openxmlformats.org/officeDocument/2006/relationships/customXml" Target="../ink/ink233.xml"/><Relationship Id="rId290" Type="http://schemas.openxmlformats.org/officeDocument/2006/relationships/image" Target="../media/image271.png"/><Relationship Id="rId304" Type="http://schemas.openxmlformats.org/officeDocument/2006/relationships/image" Target="../media/image278.png"/><Relationship Id="rId346" Type="http://schemas.openxmlformats.org/officeDocument/2006/relationships/customXml" Target="../ink/ink344.xml"/><Relationship Id="rId388" Type="http://schemas.openxmlformats.org/officeDocument/2006/relationships/customXml" Target="../ink/ink367.xml"/><Relationship Id="rId85" Type="http://schemas.openxmlformats.org/officeDocument/2006/relationships/customXml" Target="../ink/ink206.xml"/><Relationship Id="rId150" Type="http://schemas.openxmlformats.org/officeDocument/2006/relationships/image" Target="../media/image206.png"/><Relationship Id="rId192" Type="http://schemas.openxmlformats.org/officeDocument/2006/relationships/customXml" Target="../ink/ink260.xml"/><Relationship Id="rId206" Type="http://schemas.openxmlformats.org/officeDocument/2006/relationships/customXml" Target="../ink/ink267.xml"/><Relationship Id="rId248" Type="http://schemas.openxmlformats.org/officeDocument/2006/relationships/image" Target="../media/image254.png"/><Relationship Id="rId12" Type="http://schemas.openxmlformats.org/officeDocument/2006/relationships/image" Target="../media/image144.png"/><Relationship Id="rId108" Type="http://schemas.openxmlformats.org/officeDocument/2006/relationships/image" Target="../media/image185.png"/><Relationship Id="rId315" Type="http://schemas.openxmlformats.org/officeDocument/2006/relationships/customXml" Target="../ink/ink328.xml"/><Relationship Id="rId357" Type="http://schemas.openxmlformats.org/officeDocument/2006/relationships/image" Target="../media/image301.png"/><Relationship Id="rId54" Type="http://schemas.openxmlformats.org/officeDocument/2006/relationships/customXml" Target="../ink/ink189.xml"/><Relationship Id="rId96" Type="http://schemas.openxmlformats.org/officeDocument/2006/relationships/image" Target="../media/image179.png"/><Relationship Id="rId161" Type="http://schemas.openxmlformats.org/officeDocument/2006/relationships/image" Target="../media/image211.png"/><Relationship Id="rId217" Type="http://schemas.openxmlformats.org/officeDocument/2006/relationships/image" Target="../media/image239.png"/><Relationship Id="rId399" Type="http://schemas.openxmlformats.org/officeDocument/2006/relationships/image" Target="../media/image320.png"/><Relationship Id="rId259" Type="http://schemas.openxmlformats.org/officeDocument/2006/relationships/image" Target="../media/image259.png"/><Relationship Id="rId23" Type="http://schemas.openxmlformats.org/officeDocument/2006/relationships/customXml" Target="../ink/ink170.xml"/><Relationship Id="rId119" Type="http://schemas.openxmlformats.org/officeDocument/2006/relationships/customXml" Target="../ink/ink223.xml"/><Relationship Id="rId270" Type="http://schemas.openxmlformats.org/officeDocument/2006/relationships/customXml" Target="../ink/ink300.xml"/><Relationship Id="rId326" Type="http://schemas.openxmlformats.org/officeDocument/2006/relationships/image" Target="../media/image286.png"/><Relationship Id="rId65" Type="http://schemas.openxmlformats.org/officeDocument/2006/relationships/customXml" Target="../ink/ink196.xml"/><Relationship Id="rId130" Type="http://schemas.openxmlformats.org/officeDocument/2006/relationships/image" Target="../media/image196.png"/><Relationship Id="rId368" Type="http://schemas.openxmlformats.org/officeDocument/2006/relationships/image" Target="../media/image305.png"/><Relationship Id="rId172" Type="http://schemas.openxmlformats.org/officeDocument/2006/relationships/customXml" Target="../ink/ink250.xml"/><Relationship Id="rId228" Type="http://schemas.openxmlformats.org/officeDocument/2006/relationships/customXml" Target="../ink/ink278.xml"/><Relationship Id="rId281" Type="http://schemas.openxmlformats.org/officeDocument/2006/relationships/customXml" Target="../ink/ink308.xml"/><Relationship Id="rId337" Type="http://schemas.openxmlformats.org/officeDocument/2006/relationships/customXml" Target="../ink/ink339.xml"/><Relationship Id="rId34" Type="http://schemas.openxmlformats.org/officeDocument/2006/relationships/image" Target="../media/image153.png"/><Relationship Id="rId76" Type="http://schemas.openxmlformats.org/officeDocument/2006/relationships/image" Target="../media/image169.png"/><Relationship Id="rId141" Type="http://schemas.openxmlformats.org/officeDocument/2006/relationships/customXml" Target="../ink/ink234.xml"/><Relationship Id="rId379" Type="http://schemas.openxmlformats.org/officeDocument/2006/relationships/image" Target="../media/image310.png"/><Relationship Id="rId7" Type="http://schemas.openxmlformats.org/officeDocument/2006/relationships/customXml" Target="../ink/ink162.xml"/><Relationship Id="rId183" Type="http://schemas.openxmlformats.org/officeDocument/2006/relationships/image" Target="../media/image222.png"/><Relationship Id="rId239" Type="http://schemas.openxmlformats.org/officeDocument/2006/relationships/customXml" Target="../ink/ink284.xml"/><Relationship Id="rId390" Type="http://schemas.openxmlformats.org/officeDocument/2006/relationships/customXml" Target="../ink/ink368.xml"/><Relationship Id="rId404" Type="http://schemas.openxmlformats.org/officeDocument/2006/relationships/customXml" Target="../ink/ink375.xml"/><Relationship Id="rId250" Type="http://schemas.openxmlformats.org/officeDocument/2006/relationships/image" Target="../media/image255.png"/><Relationship Id="rId292" Type="http://schemas.openxmlformats.org/officeDocument/2006/relationships/image" Target="../media/image272.png"/><Relationship Id="rId306" Type="http://schemas.openxmlformats.org/officeDocument/2006/relationships/image" Target="../media/image279.png"/><Relationship Id="rId45" Type="http://schemas.openxmlformats.org/officeDocument/2006/relationships/customXml" Target="../ink/ink183.xml"/><Relationship Id="rId87" Type="http://schemas.openxmlformats.org/officeDocument/2006/relationships/customXml" Target="../ink/ink207.xml"/><Relationship Id="rId110" Type="http://schemas.openxmlformats.org/officeDocument/2006/relationships/image" Target="../media/image186.png"/><Relationship Id="rId348" Type="http://schemas.openxmlformats.org/officeDocument/2006/relationships/customXml" Target="../ink/ink345.xml"/><Relationship Id="rId152" Type="http://schemas.openxmlformats.org/officeDocument/2006/relationships/image" Target="../media/image207.png"/><Relationship Id="rId194" Type="http://schemas.openxmlformats.org/officeDocument/2006/relationships/customXml" Target="../ink/ink261.xml"/><Relationship Id="rId208" Type="http://schemas.openxmlformats.org/officeDocument/2006/relationships/customXml" Target="../ink/ink268.xml"/><Relationship Id="rId261" Type="http://schemas.openxmlformats.org/officeDocument/2006/relationships/image" Target="../media/image260.png"/><Relationship Id="rId14" Type="http://schemas.openxmlformats.org/officeDocument/2006/relationships/image" Target="../media/image145.png"/><Relationship Id="rId56" Type="http://schemas.openxmlformats.org/officeDocument/2006/relationships/image" Target="../media/image160.png"/><Relationship Id="rId317" Type="http://schemas.openxmlformats.org/officeDocument/2006/relationships/customXml" Target="../ink/ink329.xml"/><Relationship Id="rId359" Type="http://schemas.openxmlformats.org/officeDocument/2006/relationships/image" Target="../media/image302.png"/><Relationship Id="rId98" Type="http://schemas.openxmlformats.org/officeDocument/2006/relationships/image" Target="../media/image180.png"/><Relationship Id="rId121" Type="http://schemas.openxmlformats.org/officeDocument/2006/relationships/customXml" Target="../ink/ink224.xml"/><Relationship Id="rId163" Type="http://schemas.openxmlformats.org/officeDocument/2006/relationships/image" Target="../media/image212.png"/><Relationship Id="rId219" Type="http://schemas.openxmlformats.org/officeDocument/2006/relationships/image" Target="../media/image240.png"/><Relationship Id="rId370" Type="http://schemas.openxmlformats.org/officeDocument/2006/relationships/customXml" Target="../ink/ink358.xml"/><Relationship Id="rId230" Type="http://schemas.openxmlformats.org/officeDocument/2006/relationships/image" Target="../media/image245.png"/><Relationship Id="rId25" Type="http://schemas.openxmlformats.org/officeDocument/2006/relationships/image" Target="../media/image150.png"/><Relationship Id="rId67" Type="http://schemas.openxmlformats.org/officeDocument/2006/relationships/customXml" Target="../ink/ink197.xml"/><Relationship Id="rId272" Type="http://schemas.openxmlformats.org/officeDocument/2006/relationships/customXml" Target="../ink/ink302.xml"/><Relationship Id="rId328" Type="http://schemas.openxmlformats.org/officeDocument/2006/relationships/image" Target="../media/image287.png"/><Relationship Id="rId132" Type="http://schemas.openxmlformats.org/officeDocument/2006/relationships/image" Target="../media/image197.png"/><Relationship Id="rId174" Type="http://schemas.openxmlformats.org/officeDocument/2006/relationships/customXml" Target="../ink/ink251.xml"/><Relationship Id="rId381" Type="http://schemas.openxmlformats.org/officeDocument/2006/relationships/image" Target="../media/image311.png"/><Relationship Id="rId241" Type="http://schemas.openxmlformats.org/officeDocument/2006/relationships/customXml" Target="../ink/ink285.xml"/><Relationship Id="rId36" Type="http://schemas.openxmlformats.org/officeDocument/2006/relationships/image" Target="../media/image154.png"/><Relationship Id="rId283" Type="http://schemas.openxmlformats.org/officeDocument/2006/relationships/customXml" Target="../ink/ink309.xml"/><Relationship Id="rId339" Type="http://schemas.openxmlformats.org/officeDocument/2006/relationships/customXml" Target="../ink/ink340.xml"/><Relationship Id="rId78" Type="http://schemas.openxmlformats.org/officeDocument/2006/relationships/image" Target="../media/image170.png"/><Relationship Id="rId101" Type="http://schemas.openxmlformats.org/officeDocument/2006/relationships/customXml" Target="../ink/ink214.xml"/><Relationship Id="rId143" Type="http://schemas.openxmlformats.org/officeDocument/2006/relationships/customXml" Target="../ink/ink235.xml"/><Relationship Id="rId185" Type="http://schemas.openxmlformats.org/officeDocument/2006/relationships/image" Target="../media/image223.png"/><Relationship Id="rId350" Type="http://schemas.openxmlformats.org/officeDocument/2006/relationships/customXml" Target="../ink/ink346.xml"/><Relationship Id="rId406" Type="http://schemas.openxmlformats.org/officeDocument/2006/relationships/image" Target="../media/image1.png"/><Relationship Id="rId9" Type="http://schemas.openxmlformats.org/officeDocument/2006/relationships/customXml" Target="../ink/ink163.xml"/><Relationship Id="rId210" Type="http://schemas.openxmlformats.org/officeDocument/2006/relationships/customXml" Target="../ink/ink269.xml"/><Relationship Id="rId392" Type="http://schemas.openxmlformats.org/officeDocument/2006/relationships/customXml" Target="../ink/ink369.xml"/><Relationship Id="rId252" Type="http://schemas.openxmlformats.org/officeDocument/2006/relationships/image" Target="../media/image256.png"/><Relationship Id="rId294" Type="http://schemas.openxmlformats.org/officeDocument/2006/relationships/image" Target="../media/image273.png"/><Relationship Id="rId308" Type="http://schemas.openxmlformats.org/officeDocument/2006/relationships/customXml" Target="../ink/ink322.xml"/><Relationship Id="rId47" Type="http://schemas.openxmlformats.org/officeDocument/2006/relationships/customXml" Target="../ink/ink184.xml"/><Relationship Id="rId89" Type="http://schemas.openxmlformats.org/officeDocument/2006/relationships/customXml" Target="../ink/ink208.xml"/><Relationship Id="rId112" Type="http://schemas.openxmlformats.org/officeDocument/2006/relationships/image" Target="../media/image187.png"/><Relationship Id="rId154" Type="http://schemas.openxmlformats.org/officeDocument/2006/relationships/image" Target="../media/image208.png"/><Relationship Id="rId361" Type="http://schemas.openxmlformats.org/officeDocument/2006/relationships/customXml" Target="../ink/ink352.xml"/><Relationship Id="rId196" Type="http://schemas.openxmlformats.org/officeDocument/2006/relationships/customXml" Target="../ink/ink262.xml"/><Relationship Id="rId16" Type="http://schemas.openxmlformats.org/officeDocument/2006/relationships/image" Target="../media/image146.png"/><Relationship Id="rId221" Type="http://schemas.openxmlformats.org/officeDocument/2006/relationships/image" Target="../media/image241.png"/><Relationship Id="rId263" Type="http://schemas.openxmlformats.org/officeDocument/2006/relationships/image" Target="../media/image261.png"/><Relationship Id="rId319" Type="http://schemas.openxmlformats.org/officeDocument/2006/relationships/customXml" Target="../ink/ink330.xml"/><Relationship Id="rId58" Type="http://schemas.openxmlformats.org/officeDocument/2006/relationships/customXml" Target="../ink/ink192.xml"/><Relationship Id="rId123" Type="http://schemas.openxmlformats.org/officeDocument/2006/relationships/customXml" Target="../ink/ink225.xml"/><Relationship Id="rId330" Type="http://schemas.openxmlformats.org/officeDocument/2006/relationships/image" Target="../media/image288.png"/><Relationship Id="rId165" Type="http://schemas.openxmlformats.org/officeDocument/2006/relationships/customXml" Target="../ink/ink247.xml"/><Relationship Id="rId372" Type="http://schemas.openxmlformats.org/officeDocument/2006/relationships/customXml" Target="../ink/ink359.xml"/><Relationship Id="rId211" Type="http://schemas.openxmlformats.org/officeDocument/2006/relationships/image" Target="../media/image236.png"/><Relationship Id="rId232" Type="http://schemas.openxmlformats.org/officeDocument/2006/relationships/image" Target="../media/image246.png"/><Relationship Id="rId253" Type="http://schemas.openxmlformats.org/officeDocument/2006/relationships/customXml" Target="../ink/ink291.xml"/><Relationship Id="rId274" Type="http://schemas.openxmlformats.org/officeDocument/2006/relationships/customXml" Target="../ink/ink303.xml"/><Relationship Id="rId295" Type="http://schemas.openxmlformats.org/officeDocument/2006/relationships/customXml" Target="../ink/ink315.xml"/><Relationship Id="rId309" Type="http://schemas.openxmlformats.org/officeDocument/2006/relationships/customXml" Target="../ink/ink323.xml"/><Relationship Id="rId27" Type="http://schemas.openxmlformats.org/officeDocument/2006/relationships/image" Target="../media/image151.png"/><Relationship Id="rId48" Type="http://schemas.openxmlformats.org/officeDocument/2006/relationships/image" Target="../media/image158.png"/><Relationship Id="rId69" Type="http://schemas.openxmlformats.org/officeDocument/2006/relationships/customXml" Target="../ink/ink198.xml"/><Relationship Id="rId113" Type="http://schemas.openxmlformats.org/officeDocument/2006/relationships/customXml" Target="../ink/ink220.xml"/><Relationship Id="rId134" Type="http://schemas.openxmlformats.org/officeDocument/2006/relationships/image" Target="../media/image198.png"/><Relationship Id="rId320" Type="http://schemas.openxmlformats.org/officeDocument/2006/relationships/image" Target="../media/image283.png"/><Relationship Id="rId80" Type="http://schemas.openxmlformats.org/officeDocument/2006/relationships/image" Target="../media/image171.png"/><Relationship Id="rId155" Type="http://schemas.openxmlformats.org/officeDocument/2006/relationships/customXml" Target="../ink/ink241.xml"/><Relationship Id="rId176" Type="http://schemas.openxmlformats.org/officeDocument/2006/relationships/customXml" Target="../ink/ink252.xml"/><Relationship Id="rId197" Type="http://schemas.openxmlformats.org/officeDocument/2006/relationships/image" Target="../media/image229.png"/><Relationship Id="rId341" Type="http://schemas.openxmlformats.org/officeDocument/2006/relationships/image" Target="../media/image293.png"/><Relationship Id="rId362" Type="http://schemas.openxmlformats.org/officeDocument/2006/relationships/customXml" Target="../ink/ink353.xml"/><Relationship Id="rId383" Type="http://schemas.openxmlformats.org/officeDocument/2006/relationships/image" Target="../media/image312.png"/><Relationship Id="rId201" Type="http://schemas.openxmlformats.org/officeDocument/2006/relationships/image" Target="../media/image231.png"/><Relationship Id="rId222" Type="http://schemas.openxmlformats.org/officeDocument/2006/relationships/customXml" Target="../ink/ink275.xml"/><Relationship Id="rId243" Type="http://schemas.openxmlformats.org/officeDocument/2006/relationships/customXml" Target="../ink/ink286.xml"/><Relationship Id="rId264" Type="http://schemas.openxmlformats.org/officeDocument/2006/relationships/customXml" Target="../ink/ink297.xml"/><Relationship Id="rId285" Type="http://schemas.openxmlformats.org/officeDocument/2006/relationships/customXml" Target="../ink/ink310.xml"/><Relationship Id="rId17" Type="http://schemas.openxmlformats.org/officeDocument/2006/relationships/customXml" Target="../ink/ink167.xml"/><Relationship Id="rId38" Type="http://schemas.openxmlformats.org/officeDocument/2006/relationships/image" Target="../media/image34.png"/><Relationship Id="rId59" Type="http://schemas.openxmlformats.org/officeDocument/2006/relationships/image" Target="../media/image161.png"/><Relationship Id="rId103" Type="http://schemas.openxmlformats.org/officeDocument/2006/relationships/customXml" Target="../ink/ink215.xml"/><Relationship Id="rId124" Type="http://schemas.openxmlformats.org/officeDocument/2006/relationships/image" Target="../media/image193.png"/><Relationship Id="rId310" Type="http://schemas.openxmlformats.org/officeDocument/2006/relationships/customXml" Target="../ink/ink324.xml"/><Relationship Id="rId70" Type="http://schemas.openxmlformats.org/officeDocument/2006/relationships/image" Target="../media/image166.png"/><Relationship Id="rId91" Type="http://schemas.openxmlformats.org/officeDocument/2006/relationships/customXml" Target="../ink/ink209.xml"/><Relationship Id="rId145" Type="http://schemas.openxmlformats.org/officeDocument/2006/relationships/customXml" Target="../ink/ink236.xml"/><Relationship Id="rId166" Type="http://schemas.openxmlformats.org/officeDocument/2006/relationships/image" Target="../media/image213.png"/><Relationship Id="rId187" Type="http://schemas.openxmlformats.org/officeDocument/2006/relationships/image" Target="../media/image224.png"/><Relationship Id="rId331" Type="http://schemas.openxmlformats.org/officeDocument/2006/relationships/customXml" Target="../ink/ink336.xml"/><Relationship Id="rId352" Type="http://schemas.openxmlformats.org/officeDocument/2006/relationships/customXml" Target="../ink/ink347.xml"/><Relationship Id="rId373" Type="http://schemas.openxmlformats.org/officeDocument/2006/relationships/image" Target="../media/image307.png"/><Relationship Id="rId394" Type="http://schemas.openxmlformats.org/officeDocument/2006/relationships/customXml" Target="../ink/ink370.xml"/><Relationship Id="rId1" Type="http://schemas.openxmlformats.org/officeDocument/2006/relationships/tags" Target="../tags/tag4.xml"/><Relationship Id="rId212" Type="http://schemas.openxmlformats.org/officeDocument/2006/relationships/customXml" Target="../ink/ink270.xml"/><Relationship Id="rId233" Type="http://schemas.openxmlformats.org/officeDocument/2006/relationships/customXml" Target="../ink/ink281.xml"/><Relationship Id="rId254" Type="http://schemas.openxmlformats.org/officeDocument/2006/relationships/image" Target="../media/image257.png"/><Relationship Id="rId28" Type="http://schemas.openxmlformats.org/officeDocument/2006/relationships/customXml" Target="../ink/ink173.xml"/><Relationship Id="rId49" Type="http://schemas.openxmlformats.org/officeDocument/2006/relationships/customXml" Target="../ink/ink185.xml"/><Relationship Id="rId114" Type="http://schemas.openxmlformats.org/officeDocument/2006/relationships/image" Target="../media/image188.png"/><Relationship Id="rId275" Type="http://schemas.openxmlformats.org/officeDocument/2006/relationships/customXml" Target="../ink/ink304.xml"/><Relationship Id="rId296" Type="http://schemas.openxmlformats.org/officeDocument/2006/relationships/image" Target="../media/image274.png"/><Relationship Id="rId300" Type="http://schemas.openxmlformats.org/officeDocument/2006/relationships/image" Target="../media/image276.png"/><Relationship Id="rId60" Type="http://schemas.openxmlformats.org/officeDocument/2006/relationships/customXml" Target="../ink/ink193.xml"/><Relationship Id="rId81" Type="http://schemas.openxmlformats.org/officeDocument/2006/relationships/customXml" Target="../ink/ink204.xml"/><Relationship Id="rId135" Type="http://schemas.openxmlformats.org/officeDocument/2006/relationships/customXml" Target="../ink/ink231.xml"/><Relationship Id="rId156" Type="http://schemas.openxmlformats.org/officeDocument/2006/relationships/image" Target="../media/image209.png"/><Relationship Id="rId177" Type="http://schemas.openxmlformats.org/officeDocument/2006/relationships/image" Target="../media/image219.png"/><Relationship Id="rId198" Type="http://schemas.openxmlformats.org/officeDocument/2006/relationships/customXml" Target="../ink/ink263.xml"/><Relationship Id="rId321" Type="http://schemas.openxmlformats.org/officeDocument/2006/relationships/customXml" Target="../ink/ink331.xml"/><Relationship Id="rId342" Type="http://schemas.openxmlformats.org/officeDocument/2006/relationships/customXml" Target="../ink/ink342.xml"/><Relationship Id="rId363" Type="http://schemas.openxmlformats.org/officeDocument/2006/relationships/customXml" Target="../ink/ink354.xml"/><Relationship Id="rId384" Type="http://schemas.openxmlformats.org/officeDocument/2006/relationships/customXml" Target="../ink/ink365.xml"/><Relationship Id="rId202" Type="http://schemas.openxmlformats.org/officeDocument/2006/relationships/customXml" Target="../ink/ink265.xml"/><Relationship Id="rId223" Type="http://schemas.openxmlformats.org/officeDocument/2006/relationships/image" Target="../media/image242.png"/><Relationship Id="rId244" Type="http://schemas.openxmlformats.org/officeDocument/2006/relationships/image" Target="../media/image252.png"/><Relationship Id="rId18" Type="http://schemas.openxmlformats.org/officeDocument/2006/relationships/image" Target="../media/image147.png"/><Relationship Id="rId39" Type="http://schemas.openxmlformats.org/officeDocument/2006/relationships/customXml" Target="../ink/ink179.xml"/><Relationship Id="rId265" Type="http://schemas.openxmlformats.org/officeDocument/2006/relationships/image" Target="../media/image262.png"/><Relationship Id="rId286" Type="http://schemas.openxmlformats.org/officeDocument/2006/relationships/image" Target="../media/image269.png"/><Relationship Id="rId50" Type="http://schemas.openxmlformats.org/officeDocument/2006/relationships/image" Target="../media/image159.png"/><Relationship Id="rId104" Type="http://schemas.openxmlformats.org/officeDocument/2006/relationships/image" Target="../media/image183.png"/><Relationship Id="rId125" Type="http://schemas.openxmlformats.org/officeDocument/2006/relationships/customXml" Target="../ink/ink226.xml"/><Relationship Id="rId146" Type="http://schemas.openxmlformats.org/officeDocument/2006/relationships/image" Target="../media/image204.png"/><Relationship Id="rId167" Type="http://schemas.openxmlformats.org/officeDocument/2006/relationships/image" Target="../media/image141.jpeg"/><Relationship Id="rId188" Type="http://schemas.openxmlformats.org/officeDocument/2006/relationships/customXml" Target="../ink/ink258.xml"/><Relationship Id="rId311" Type="http://schemas.openxmlformats.org/officeDocument/2006/relationships/customXml" Target="../ink/ink325.xml"/><Relationship Id="rId332" Type="http://schemas.openxmlformats.org/officeDocument/2006/relationships/image" Target="../media/image289.png"/><Relationship Id="rId353" Type="http://schemas.openxmlformats.org/officeDocument/2006/relationships/image" Target="../media/image299.png"/><Relationship Id="rId374" Type="http://schemas.openxmlformats.org/officeDocument/2006/relationships/customXml" Target="../ink/ink360.xml"/><Relationship Id="rId395" Type="http://schemas.openxmlformats.org/officeDocument/2006/relationships/image" Target="../media/image318.png"/><Relationship Id="rId71" Type="http://schemas.openxmlformats.org/officeDocument/2006/relationships/customXml" Target="../ink/ink199.xml"/><Relationship Id="rId92" Type="http://schemas.openxmlformats.org/officeDocument/2006/relationships/image" Target="../media/image177.png"/><Relationship Id="rId213" Type="http://schemas.openxmlformats.org/officeDocument/2006/relationships/image" Target="../media/image237.png"/><Relationship Id="rId234" Type="http://schemas.openxmlformats.org/officeDocument/2006/relationships/image" Target="../media/image247.png"/><Relationship Id="rId2" Type="http://schemas.microsoft.com/office/2007/relationships/media" Target="../media/media14.m4a"/><Relationship Id="rId29" Type="http://schemas.openxmlformats.org/officeDocument/2006/relationships/image" Target="../media/image85.png"/><Relationship Id="rId255" Type="http://schemas.openxmlformats.org/officeDocument/2006/relationships/customXml" Target="../ink/ink292.xml"/><Relationship Id="rId276" Type="http://schemas.openxmlformats.org/officeDocument/2006/relationships/image" Target="../media/image265.png"/><Relationship Id="rId297" Type="http://schemas.openxmlformats.org/officeDocument/2006/relationships/customXml" Target="../ink/ink316.xml"/><Relationship Id="rId40" Type="http://schemas.openxmlformats.org/officeDocument/2006/relationships/customXml" Target="../ink/ink180.xml"/><Relationship Id="rId115" Type="http://schemas.openxmlformats.org/officeDocument/2006/relationships/customXml" Target="../ink/ink221.xml"/><Relationship Id="rId136" Type="http://schemas.openxmlformats.org/officeDocument/2006/relationships/image" Target="../media/image199.png"/><Relationship Id="rId157" Type="http://schemas.openxmlformats.org/officeDocument/2006/relationships/customXml" Target="../ink/ink242.xml"/><Relationship Id="rId178" Type="http://schemas.openxmlformats.org/officeDocument/2006/relationships/customXml" Target="../ink/ink253.xml"/><Relationship Id="rId301" Type="http://schemas.openxmlformats.org/officeDocument/2006/relationships/customXml" Target="../ink/ink318.xml"/><Relationship Id="rId322" Type="http://schemas.openxmlformats.org/officeDocument/2006/relationships/image" Target="../media/image284.png"/><Relationship Id="rId343" Type="http://schemas.openxmlformats.org/officeDocument/2006/relationships/image" Target="../media/image294.png"/><Relationship Id="rId364" Type="http://schemas.openxmlformats.org/officeDocument/2006/relationships/image" Target="../media/image303.png"/><Relationship Id="rId61" Type="http://schemas.openxmlformats.org/officeDocument/2006/relationships/customXml" Target="../ink/ink194.xml"/><Relationship Id="rId82" Type="http://schemas.openxmlformats.org/officeDocument/2006/relationships/image" Target="../media/image172.png"/><Relationship Id="rId199" Type="http://schemas.openxmlformats.org/officeDocument/2006/relationships/image" Target="../media/image230.png"/><Relationship Id="rId203" Type="http://schemas.openxmlformats.org/officeDocument/2006/relationships/image" Target="../media/image232.png"/><Relationship Id="rId385" Type="http://schemas.openxmlformats.org/officeDocument/2006/relationships/image" Target="../media/image313.png"/><Relationship Id="rId19" Type="http://schemas.openxmlformats.org/officeDocument/2006/relationships/customXml" Target="../ink/ink168.xml"/><Relationship Id="rId224" Type="http://schemas.openxmlformats.org/officeDocument/2006/relationships/customXml" Target="../ink/ink276.xml"/><Relationship Id="rId245" Type="http://schemas.openxmlformats.org/officeDocument/2006/relationships/customXml" Target="../ink/ink287.xml"/><Relationship Id="rId266" Type="http://schemas.openxmlformats.org/officeDocument/2006/relationships/customXml" Target="../ink/ink298.xml"/><Relationship Id="rId287" Type="http://schemas.openxmlformats.org/officeDocument/2006/relationships/customXml" Target="../ink/ink311.xml"/><Relationship Id="rId30" Type="http://schemas.openxmlformats.org/officeDocument/2006/relationships/customXml" Target="../ink/ink174.xml"/><Relationship Id="rId105" Type="http://schemas.openxmlformats.org/officeDocument/2006/relationships/customXml" Target="../ink/ink216.xml"/><Relationship Id="rId126" Type="http://schemas.openxmlformats.org/officeDocument/2006/relationships/image" Target="../media/image194.png"/><Relationship Id="rId147" Type="http://schemas.openxmlformats.org/officeDocument/2006/relationships/customXml" Target="../ink/ink237.xml"/><Relationship Id="rId168" Type="http://schemas.openxmlformats.org/officeDocument/2006/relationships/customXml" Target="../ink/ink248.xml"/><Relationship Id="rId312" Type="http://schemas.openxmlformats.org/officeDocument/2006/relationships/image" Target="../media/image280.png"/><Relationship Id="rId333" Type="http://schemas.openxmlformats.org/officeDocument/2006/relationships/customXml" Target="../ink/ink337.xml"/><Relationship Id="rId354" Type="http://schemas.openxmlformats.org/officeDocument/2006/relationships/customXml" Target="../ink/ink348.xml"/><Relationship Id="rId51" Type="http://schemas.openxmlformats.org/officeDocument/2006/relationships/customXml" Target="../ink/ink186.xml"/><Relationship Id="rId72" Type="http://schemas.openxmlformats.org/officeDocument/2006/relationships/image" Target="../media/image167.png"/><Relationship Id="rId93" Type="http://schemas.openxmlformats.org/officeDocument/2006/relationships/customXml" Target="../ink/ink210.xml"/><Relationship Id="rId189" Type="http://schemas.openxmlformats.org/officeDocument/2006/relationships/image" Target="../media/image225.png"/><Relationship Id="rId375" Type="http://schemas.openxmlformats.org/officeDocument/2006/relationships/image" Target="../media/image308.png"/><Relationship Id="rId396" Type="http://schemas.openxmlformats.org/officeDocument/2006/relationships/customXml" Target="../ink/ink371.xml"/><Relationship Id="rId3" Type="http://schemas.openxmlformats.org/officeDocument/2006/relationships/audio" Target="../media/media14.m4a"/><Relationship Id="rId214" Type="http://schemas.openxmlformats.org/officeDocument/2006/relationships/customXml" Target="../ink/ink271.xml"/><Relationship Id="rId235" Type="http://schemas.openxmlformats.org/officeDocument/2006/relationships/customXml" Target="../ink/ink282.xml"/><Relationship Id="rId256" Type="http://schemas.openxmlformats.org/officeDocument/2006/relationships/customXml" Target="../ink/ink293.xml"/><Relationship Id="rId277" Type="http://schemas.openxmlformats.org/officeDocument/2006/relationships/customXml" Target="../ink/ink305.xml"/><Relationship Id="rId298" Type="http://schemas.openxmlformats.org/officeDocument/2006/relationships/image" Target="../media/image275.png"/><Relationship Id="rId400" Type="http://schemas.openxmlformats.org/officeDocument/2006/relationships/customXml" Target="../ink/ink373.xml"/><Relationship Id="rId116" Type="http://schemas.openxmlformats.org/officeDocument/2006/relationships/image" Target="../media/image189.png"/><Relationship Id="rId137" Type="http://schemas.openxmlformats.org/officeDocument/2006/relationships/customXml" Target="../ink/ink232.xml"/><Relationship Id="rId158" Type="http://schemas.openxmlformats.org/officeDocument/2006/relationships/image" Target="../media/image210.png"/><Relationship Id="rId302" Type="http://schemas.openxmlformats.org/officeDocument/2006/relationships/image" Target="../media/image277.png"/><Relationship Id="rId323" Type="http://schemas.openxmlformats.org/officeDocument/2006/relationships/customXml" Target="../ink/ink332.xml"/><Relationship Id="rId344" Type="http://schemas.openxmlformats.org/officeDocument/2006/relationships/customXml" Target="../ink/ink343.xml"/><Relationship Id="rId20" Type="http://schemas.openxmlformats.org/officeDocument/2006/relationships/image" Target="../media/image148.png"/><Relationship Id="rId41" Type="http://schemas.openxmlformats.org/officeDocument/2006/relationships/image" Target="../media/image155.png"/><Relationship Id="rId62" Type="http://schemas.openxmlformats.org/officeDocument/2006/relationships/image" Target="../media/image162.png"/><Relationship Id="rId83" Type="http://schemas.openxmlformats.org/officeDocument/2006/relationships/customXml" Target="../ink/ink205.xml"/><Relationship Id="rId179" Type="http://schemas.openxmlformats.org/officeDocument/2006/relationships/image" Target="../media/image220.png"/><Relationship Id="rId365" Type="http://schemas.openxmlformats.org/officeDocument/2006/relationships/customXml" Target="../ink/ink355.xml"/><Relationship Id="rId386" Type="http://schemas.openxmlformats.org/officeDocument/2006/relationships/customXml" Target="../ink/ink366.xml"/><Relationship Id="rId190" Type="http://schemas.openxmlformats.org/officeDocument/2006/relationships/customXml" Target="../ink/ink259.xml"/><Relationship Id="rId204" Type="http://schemas.openxmlformats.org/officeDocument/2006/relationships/customXml" Target="../ink/ink266.xml"/><Relationship Id="rId225" Type="http://schemas.openxmlformats.org/officeDocument/2006/relationships/image" Target="../media/image243.png"/><Relationship Id="rId246" Type="http://schemas.openxmlformats.org/officeDocument/2006/relationships/image" Target="../media/image253.png"/><Relationship Id="rId267" Type="http://schemas.openxmlformats.org/officeDocument/2006/relationships/image" Target="../media/image263.png"/><Relationship Id="rId288" Type="http://schemas.openxmlformats.org/officeDocument/2006/relationships/image" Target="../media/image270.png"/><Relationship Id="rId106" Type="http://schemas.openxmlformats.org/officeDocument/2006/relationships/image" Target="../media/image184.png"/><Relationship Id="rId127" Type="http://schemas.openxmlformats.org/officeDocument/2006/relationships/customXml" Target="../ink/ink227.xml"/><Relationship Id="rId313" Type="http://schemas.openxmlformats.org/officeDocument/2006/relationships/customXml" Target="../ink/ink326.xml"/><Relationship Id="rId10" Type="http://schemas.openxmlformats.org/officeDocument/2006/relationships/image" Target="../media/image143.png"/><Relationship Id="rId31" Type="http://schemas.openxmlformats.org/officeDocument/2006/relationships/image" Target="../media/image152.png"/><Relationship Id="rId52" Type="http://schemas.openxmlformats.org/officeDocument/2006/relationships/customXml" Target="../ink/ink187.xml"/><Relationship Id="rId73" Type="http://schemas.openxmlformats.org/officeDocument/2006/relationships/customXml" Target="../ink/ink200.xml"/><Relationship Id="rId94" Type="http://schemas.openxmlformats.org/officeDocument/2006/relationships/image" Target="../media/image178.png"/><Relationship Id="rId148" Type="http://schemas.openxmlformats.org/officeDocument/2006/relationships/image" Target="../media/image205.png"/><Relationship Id="rId169" Type="http://schemas.openxmlformats.org/officeDocument/2006/relationships/image" Target="../media/image215.png"/><Relationship Id="rId334" Type="http://schemas.openxmlformats.org/officeDocument/2006/relationships/image" Target="../media/image290.png"/><Relationship Id="rId355" Type="http://schemas.openxmlformats.org/officeDocument/2006/relationships/image" Target="../media/image300.png"/><Relationship Id="rId376" Type="http://schemas.openxmlformats.org/officeDocument/2006/relationships/customXml" Target="../ink/ink361.xml"/><Relationship Id="rId397" Type="http://schemas.openxmlformats.org/officeDocument/2006/relationships/image" Target="../media/image319.png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254.xml"/><Relationship Id="rId215" Type="http://schemas.openxmlformats.org/officeDocument/2006/relationships/image" Target="../media/image238.png"/><Relationship Id="rId236" Type="http://schemas.openxmlformats.org/officeDocument/2006/relationships/image" Target="../media/image248.png"/><Relationship Id="rId257" Type="http://schemas.openxmlformats.org/officeDocument/2006/relationships/image" Target="../media/image258.png"/><Relationship Id="rId278" Type="http://schemas.openxmlformats.org/officeDocument/2006/relationships/customXml" Target="../ink/ink306.xml"/><Relationship Id="rId401" Type="http://schemas.openxmlformats.org/officeDocument/2006/relationships/image" Target="../media/image321.png"/><Relationship Id="rId303" Type="http://schemas.openxmlformats.org/officeDocument/2006/relationships/customXml" Target="../ink/ink319.xml"/><Relationship Id="rId42" Type="http://schemas.openxmlformats.org/officeDocument/2006/relationships/customXml" Target="../ink/ink181.xml"/><Relationship Id="rId84" Type="http://schemas.openxmlformats.org/officeDocument/2006/relationships/image" Target="../media/image173.png"/><Relationship Id="rId138" Type="http://schemas.openxmlformats.org/officeDocument/2006/relationships/image" Target="../media/image200.png"/><Relationship Id="rId345" Type="http://schemas.openxmlformats.org/officeDocument/2006/relationships/image" Target="../media/image295.png"/><Relationship Id="rId387" Type="http://schemas.openxmlformats.org/officeDocument/2006/relationships/image" Target="../media/image314.png"/><Relationship Id="rId191" Type="http://schemas.openxmlformats.org/officeDocument/2006/relationships/image" Target="../media/image226.png"/><Relationship Id="rId205" Type="http://schemas.openxmlformats.org/officeDocument/2006/relationships/image" Target="../media/image233.png"/><Relationship Id="rId247" Type="http://schemas.openxmlformats.org/officeDocument/2006/relationships/customXml" Target="../ink/ink288.xml"/><Relationship Id="rId107" Type="http://schemas.openxmlformats.org/officeDocument/2006/relationships/customXml" Target="../ink/ink217.xml"/><Relationship Id="rId289" Type="http://schemas.openxmlformats.org/officeDocument/2006/relationships/customXml" Target="../ink/ink312.xml"/><Relationship Id="rId11" Type="http://schemas.openxmlformats.org/officeDocument/2006/relationships/customXml" Target="../ink/ink164.xml"/><Relationship Id="rId53" Type="http://schemas.openxmlformats.org/officeDocument/2006/relationships/customXml" Target="../ink/ink188.xml"/><Relationship Id="rId149" Type="http://schemas.openxmlformats.org/officeDocument/2006/relationships/customXml" Target="../ink/ink238.xml"/><Relationship Id="rId314" Type="http://schemas.openxmlformats.org/officeDocument/2006/relationships/customXml" Target="../ink/ink327.xml"/><Relationship Id="rId356" Type="http://schemas.openxmlformats.org/officeDocument/2006/relationships/customXml" Target="../ink/ink349.xml"/><Relationship Id="rId398" Type="http://schemas.openxmlformats.org/officeDocument/2006/relationships/customXml" Target="../ink/ink372.xml"/><Relationship Id="rId95" Type="http://schemas.openxmlformats.org/officeDocument/2006/relationships/customXml" Target="../ink/ink211.xml"/><Relationship Id="rId160" Type="http://schemas.openxmlformats.org/officeDocument/2006/relationships/customXml" Target="../ink/ink244.xml"/><Relationship Id="rId216" Type="http://schemas.openxmlformats.org/officeDocument/2006/relationships/customXml" Target="../ink/ink272.xml"/><Relationship Id="rId258" Type="http://schemas.openxmlformats.org/officeDocument/2006/relationships/customXml" Target="../ink/ink294.xml"/><Relationship Id="rId22" Type="http://schemas.openxmlformats.org/officeDocument/2006/relationships/image" Target="../media/image149.png"/><Relationship Id="rId64" Type="http://schemas.openxmlformats.org/officeDocument/2006/relationships/image" Target="../media/image163.png"/><Relationship Id="rId118" Type="http://schemas.openxmlformats.org/officeDocument/2006/relationships/image" Target="../media/image190.png"/><Relationship Id="rId325" Type="http://schemas.openxmlformats.org/officeDocument/2006/relationships/customXml" Target="../ink/ink333.xml"/><Relationship Id="rId367" Type="http://schemas.openxmlformats.org/officeDocument/2006/relationships/customXml" Target="../ink/ink356.xml"/><Relationship Id="rId171" Type="http://schemas.openxmlformats.org/officeDocument/2006/relationships/image" Target="../media/image216.png"/><Relationship Id="rId227" Type="http://schemas.openxmlformats.org/officeDocument/2006/relationships/image" Target="../media/image244.png"/><Relationship Id="rId269" Type="http://schemas.openxmlformats.org/officeDocument/2006/relationships/image" Target="../media/image24.png"/><Relationship Id="rId33" Type="http://schemas.openxmlformats.org/officeDocument/2006/relationships/customXml" Target="../ink/ink176.xml"/><Relationship Id="rId129" Type="http://schemas.openxmlformats.org/officeDocument/2006/relationships/customXml" Target="../ink/ink228.xml"/><Relationship Id="rId280" Type="http://schemas.openxmlformats.org/officeDocument/2006/relationships/image" Target="../media/image266.png"/><Relationship Id="rId336" Type="http://schemas.openxmlformats.org/officeDocument/2006/relationships/image" Target="../media/image291.png"/><Relationship Id="rId75" Type="http://schemas.openxmlformats.org/officeDocument/2006/relationships/customXml" Target="../ink/ink201.xml"/><Relationship Id="rId140" Type="http://schemas.openxmlformats.org/officeDocument/2006/relationships/image" Target="../media/image201.png"/><Relationship Id="rId182" Type="http://schemas.openxmlformats.org/officeDocument/2006/relationships/customXml" Target="../ink/ink255.xml"/><Relationship Id="rId378" Type="http://schemas.openxmlformats.org/officeDocument/2006/relationships/customXml" Target="../ink/ink362.xml"/><Relationship Id="rId403" Type="http://schemas.openxmlformats.org/officeDocument/2006/relationships/image" Target="../media/image322.png"/><Relationship Id="rId6" Type="http://schemas.openxmlformats.org/officeDocument/2006/relationships/image" Target="../media/image141.png"/><Relationship Id="rId238" Type="http://schemas.openxmlformats.org/officeDocument/2006/relationships/image" Target="../media/image249.png"/><Relationship Id="rId291" Type="http://schemas.openxmlformats.org/officeDocument/2006/relationships/customXml" Target="../ink/ink313.xml"/><Relationship Id="rId305" Type="http://schemas.openxmlformats.org/officeDocument/2006/relationships/customXml" Target="../ink/ink320.xml"/><Relationship Id="rId347" Type="http://schemas.openxmlformats.org/officeDocument/2006/relationships/image" Target="../media/image296.png"/><Relationship Id="rId44" Type="http://schemas.openxmlformats.org/officeDocument/2006/relationships/image" Target="../media/image156.png"/><Relationship Id="rId86" Type="http://schemas.openxmlformats.org/officeDocument/2006/relationships/image" Target="../media/image174.png"/><Relationship Id="rId151" Type="http://schemas.openxmlformats.org/officeDocument/2006/relationships/customXml" Target="../ink/ink239.xml"/><Relationship Id="rId389" Type="http://schemas.openxmlformats.org/officeDocument/2006/relationships/image" Target="../media/image315.png"/><Relationship Id="rId193" Type="http://schemas.openxmlformats.org/officeDocument/2006/relationships/image" Target="../media/image227.png"/><Relationship Id="rId207" Type="http://schemas.openxmlformats.org/officeDocument/2006/relationships/image" Target="../media/image234.png"/><Relationship Id="rId249" Type="http://schemas.openxmlformats.org/officeDocument/2006/relationships/customXml" Target="../ink/ink289.xml"/><Relationship Id="rId13" Type="http://schemas.openxmlformats.org/officeDocument/2006/relationships/customXml" Target="../ink/ink165.xml"/><Relationship Id="rId109" Type="http://schemas.openxmlformats.org/officeDocument/2006/relationships/customXml" Target="../ink/ink218.xml"/><Relationship Id="rId260" Type="http://schemas.openxmlformats.org/officeDocument/2006/relationships/customXml" Target="../ink/ink295.xml"/><Relationship Id="rId316" Type="http://schemas.openxmlformats.org/officeDocument/2006/relationships/image" Target="../media/image281.png"/><Relationship Id="rId55" Type="http://schemas.openxmlformats.org/officeDocument/2006/relationships/customXml" Target="../ink/ink190.xml"/><Relationship Id="rId97" Type="http://schemas.openxmlformats.org/officeDocument/2006/relationships/customXml" Target="../ink/ink212.xml"/><Relationship Id="rId120" Type="http://schemas.openxmlformats.org/officeDocument/2006/relationships/image" Target="../media/image191.png"/><Relationship Id="rId358" Type="http://schemas.openxmlformats.org/officeDocument/2006/relationships/customXml" Target="../ink/ink350.xml"/><Relationship Id="rId162" Type="http://schemas.openxmlformats.org/officeDocument/2006/relationships/customXml" Target="../ink/ink245.xml"/><Relationship Id="rId218" Type="http://schemas.openxmlformats.org/officeDocument/2006/relationships/customXml" Target="../ink/ink273.xml"/><Relationship Id="rId271" Type="http://schemas.openxmlformats.org/officeDocument/2006/relationships/customXml" Target="../ink/ink301.xml"/><Relationship Id="rId24" Type="http://schemas.openxmlformats.org/officeDocument/2006/relationships/customXml" Target="../ink/ink171.xml"/><Relationship Id="rId66" Type="http://schemas.openxmlformats.org/officeDocument/2006/relationships/image" Target="../media/image164.png"/><Relationship Id="rId131" Type="http://schemas.openxmlformats.org/officeDocument/2006/relationships/customXml" Target="../ink/ink229.xml"/><Relationship Id="rId327" Type="http://schemas.openxmlformats.org/officeDocument/2006/relationships/customXml" Target="../ink/ink334.xml"/><Relationship Id="rId369" Type="http://schemas.openxmlformats.org/officeDocument/2006/relationships/customXml" Target="../ink/ink357.xml"/><Relationship Id="rId173" Type="http://schemas.openxmlformats.org/officeDocument/2006/relationships/image" Target="../media/image217.png"/><Relationship Id="rId229" Type="http://schemas.openxmlformats.org/officeDocument/2006/relationships/customXml" Target="../ink/ink279.xml"/><Relationship Id="rId380" Type="http://schemas.openxmlformats.org/officeDocument/2006/relationships/customXml" Target="../ink/ink363.xml"/><Relationship Id="rId240" Type="http://schemas.openxmlformats.org/officeDocument/2006/relationships/image" Target="../media/image250.png"/><Relationship Id="rId35" Type="http://schemas.openxmlformats.org/officeDocument/2006/relationships/customXml" Target="../ink/ink177.xml"/><Relationship Id="rId77" Type="http://schemas.openxmlformats.org/officeDocument/2006/relationships/customXml" Target="../ink/ink202.xml"/><Relationship Id="rId100" Type="http://schemas.openxmlformats.org/officeDocument/2006/relationships/image" Target="../media/image181.png"/><Relationship Id="rId282" Type="http://schemas.openxmlformats.org/officeDocument/2006/relationships/image" Target="../media/image267.png"/><Relationship Id="rId338" Type="http://schemas.openxmlformats.org/officeDocument/2006/relationships/image" Target="../media/image292.png"/><Relationship Id="rId8" Type="http://schemas.openxmlformats.org/officeDocument/2006/relationships/image" Target="../media/image142.png"/><Relationship Id="rId142" Type="http://schemas.openxmlformats.org/officeDocument/2006/relationships/image" Target="../media/image202.png"/><Relationship Id="rId184" Type="http://schemas.openxmlformats.org/officeDocument/2006/relationships/customXml" Target="../ink/ink256.xml"/><Relationship Id="rId391" Type="http://schemas.openxmlformats.org/officeDocument/2006/relationships/image" Target="../media/image316.png"/><Relationship Id="rId405" Type="http://schemas.openxmlformats.org/officeDocument/2006/relationships/image" Target="../media/image323.png"/><Relationship Id="rId251" Type="http://schemas.openxmlformats.org/officeDocument/2006/relationships/customXml" Target="../ink/ink290.xml"/><Relationship Id="rId46" Type="http://schemas.openxmlformats.org/officeDocument/2006/relationships/image" Target="../media/image157.png"/><Relationship Id="rId293" Type="http://schemas.openxmlformats.org/officeDocument/2006/relationships/customXml" Target="../ink/ink314.xml"/><Relationship Id="rId307" Type="http://schemas.openxmlformats.org/officeDocument/2006/relationships/customXml" Target="../ink/ink321.xml"/><Relationship Id="rId349" Type="http://schemas.openxmlformats.org/officeDocument/2006/relationships/image" Target="../media/image297.png"/><Relationship Id="rId88" Type="http://schemas.openxmlformats.org/officeDocument/2006/relationships/image" Target="../media/image175.png"/><Relationship Id="rId111" Type="http://schemas.openxmlformats.org/officeDocument/2006/relationships/customXml" Target="../ink/ink219.xml"/><Relationship Id="rId153" Type="http://schemas.openxmlformats.org/officeDocument/2006/relationships/customXml" Target="../ink/ink240.xml"/><Relationship Id="rId195" Type="http://schemas.openxmlformats.org/officeDocument/2006/relationships/image" Target="../media/image228.png"/><Relationship Id="rId209" Type="http://schemas.openxmlformats.org/officeDocument/2006/relationships/image" Target="../media/image235.png"/><Relationship Id="rId360" Type="http://schemas.openxmlformats.org/officeDocument/2006/relationships/customXml" Target="../ink/ink351.xml"/><Relationship Id="rId220" Type="http://schemas.openxmlformats.org/officeDocument/2006/relationships/customXml" Target="../ink/ink274.xml"/><Relationship Id="rId15" Type="http://schemas.openxmlformats.org/officeDocument/2006/relationships/customXml" Target="../ink/ink166.xml"/><Relationship Id="rId57" Type="http://schemas.openxmlformats.org/officeDocument/2006/relationships/customXml" Target="../ink/ink191.xml"/><Relationship Id="rId262" Type="http://schemas.openxmlformats.org/officeDocument/2006/relationships/customXml" Target="../ink/ink296.xml"/><Relationship Id="rId318" Type="http://schemas.openxmlformats.org/officeDocument/2006/relationships/image" Target="../media/image282.png"/><Relationship Id="rId99" Type="http://schemas.openxmlformats.org/officeDocument/2006/relationships/customXml" Target="../ink/ink213.xml"/><Relationship Id="rId122" Type="http://schemas.openxmlformats.org/officeDocument/2006/relationships/image" Target="../media/image192.png"/><Relationship Id="rId164" Type="http://schemas.openxmlformats.org/officeDocument/2006/relationships/customXml" Target="../ink/ink246.xml"/><Relationship Id="rId371" Type="http://schemas.openxmlformats.org/officeDocument/2006/relationships/image" Target="../media/image306.png"/><Relationship Id="rId26" Type="http://schemas.openxmlformats.org/officeDocument/2006/relationships/customXml" Target="../ink/ink172.xml"/><Relationship Id="rId231" Type="http://schemas.openxmlformats.org/officeDocument/2006/relationships/customXml" Target="../ink/ink280.xml"/><Relationship Id="rId273" Type="http://schemas.openxmlformats.org/officeDocument/2006/relationships/image" Target="../media/image264.png"/><Relationship Id="rId329" Type="http://schemas.openxmlformats.org/officeDocument/2006/relationships/customXml" Target="../ink/ink335.xml"/><Relationship Id="rId68" Type="http://schemas.openxmlformats.org/officeDocument/2006/relationships/image" Target="../media/image165.png"/><Relationship Id="rId133" Type="http://schemas.openxmlformats.org/officeDocument/2006/relationships/customXml" Target="../ink/ink230.xml"/><Relationship Id="rId175" Type="http://schemas.openxmlformats.org/officeDocument/2006/relationships/image" Target="../media/image218.png"/><Relationship Id="rId340" Type="http://schemas.openxmlformats.org/officeDocument/2006/relationships/customXml" Target="../ink/ink341.xml"/><Relationship Id="rId200" Type="http://schemas.openxmlformats.org/officeDocument/2006/relationships/customXml" Target="../ink/ink264.xml"/><Relationship Id="rId382" Type="http://schemas.openxmlformats.org/officeDocument/2006/relationships/customXml" Target="../ink/ink364.xml"/><Relationship Id="rId242" Type="http://schemas.openxmlformats.org/officeDocument/2006/relationships/image" Target="../media/image251.png"/><Relationship Id="rId284" Type="http://schemas.openxmlformats.org/officeDocument/2006/relationships/image" Target="../media/image268.png"/><Relationship Id="rId37" Type="http://schemas.openxmlformats.org/officeDocument/2006/relationships/customXml" Target="../ink/ink178.xml"/><Relationship Id="rId79" Type="http://schemas.openxmlformats.org/officeDocument/2006/relationships/customXml" Target="../ink/ink203.xml"/><Relationship Id="rId102" Type="http://schemas.openxmlformats.org/officeDocument/2006/relationships/image" Target="../media/image182.png"/><Relationship Id="rId144" Type="http://schemas.openxmlformats.org/officeDocument/2006/relationships/image" Target="../media/image203.png"/><Relationship Id="rId90" Type="http://schemas.openxmlformats.org/officeDocument/2006/relationships/image" Target="../media/image176.png"/><Relationship Id="rId186" Type="http://schemas.openxmlformats.org/officeDocument/2006/relationships/customXml" Target="../ink/ink257.xml"/><Relationship Id="rId351" Type="http://schemas.openxmlformats.org/officeDocument/2006/relationships/image" Target="../media/image298.png"/><Relationship Id="rId393" Type="http://schemas.openxmlformats.org/officeDocument/2006/relationships/image" Target="../media/image317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32.xml"/><Relationship Id="rId299" Type="http://schemas.openxmlformats.org/officeDocument/2006/relationships/customXml" Target="../ink/ink534.xml"/><Relationship Id="rId21" Type="http://schemas.openxmlformats.org/officeDocument/2006/relationships/customXml" Target="../ink/ink384.xml"/><Relationship Id="rId63" Type="http://schemas.openxmlformats.org/officeDocument/2006/relationships/customXml" Target="../ink/ink405.xml"/><Relationship Id="rId159" Type="http://schemas.openxmlformats.org/officeDocument/2006/relationships/customXml" Target="../ink/ink453.xml"/><Relationship Id="rId324" Type="http://schemas.openxmlformats.org/officeDocument/2006/relationships/image" Target="../media/image469.png"/><Relationship Id="rId366" Type="http://schemas.openxmlformats.org/officeDocument/2006/relationships/image" Target="../media/image490.png"/><Relationship Id="rId170" Type="http://schemas.openxmlformats.org/officeDocument/2006/relationships/image" Target="../media/image402.png"/><Relationship Id="rId226" Type="http://schemas.openxmlformats.org/officeDocument/2006/relationships/customXml" Target="../ink/ink494.xml"/><Relationship Id="rId433" Type="http://schemas.openxmlformats.org/officeDocument/2006/relationships/customXml" Target="../ink/ink601.xml"/><Relationship Id="rId268" Type="http://schemas.openxmlformats.org/officeDocument/2006/relationships/image" Target="../media/image441.png"/><Relationship Id="rId475" Type="http://schemas.openxmlformats.org/officeDocument/2006/relationships/customXml" Target="../ink/ink623.xml"/><Relationship Id="rId32" Type="http://schemas.openxmlformats.org/officeDocument/2006/relationships/image" Target="../media/image336.png"/><Relationship Id="rId74" Type="http://schemas.openxmlformats.org/officeDocument/2006/relationships/image" Target="../media/image356.png"/><Relationship Id="rId128" Type="http://schemas.openxmlformats.org/officeDocument/2006/relationships/image" Target="../media/image383.png"/><Relationship Id="rId335" Type="http://schemas.openxmlformats.org/officeDocument/2006/relationships/customXml" Target="../ink/ink552.xml"/><Relationship Id="rId377" Type="http://schemas.openxmlformats.org/officeDocument/2006/relationships/customXml" Target="../ink/ink573.xml"/><Relationship Id="rId5" Type="http://schemas.openxmlformats.org/officeDocument/2006/relationships/customXml" Target="../ink/ink376.xml"/><Relationship Id="rId181" Type="http://schemas.openxmlformats.org/officeDocument/2006/relationships/customXml" Target="../ink/ink465.xml"/><Relationship Id="rId237" Type="http://schemas.openxmlformats.org/officeDocument/2006/relationships/customXml" Target="../ink/ink503.xml"/><Relationship Id="rId402" Type="http://schemas.openxmlformats.org/officeDocument/2006/relationships/image" Target="../media/image508.png"/><Relationship Id="rId279" Type="http://schemas.openxmlformats.org/officeDocument/2006/relationships/customXml" Target="../ink/ink524.xml"/><Relationship Id="rId444" Type="http://schemas.openxmlformats.org/officeDocument/2006/relationships/image" Target="../media/image527.png"/><Relationship Id="rId486" Type="http://schemas.openxmlformats.org/officeDocument/2006/relationships/image" Target="../media/image546.png"/><Relationship Id="rId43" Type="http://schemas.openxmlformats.org/officeDocument/2006/relationships/customXml" Target="../ink/ink395.xml"/><Relationship Id="rId139" Type="http://schemas.openxmlformats.org/officeDocument/2006/relationships/customXml" Target="../ink/ink443.xml"/><Relationship Id="rId290" Type="http://schemas.openxmlformats.org/officeDocument/2006/relationships/image" Target="../media/image452.png"/><Relationship Id="rId304" Type="http://schemas.openxmlformats.org/officeDocument/2006/relationships/image" Target="../media/image459.png"/><Relationship Id="rId346" Type="http://schemas.openxmlformats.org/officeDocument/2006/relationships/image" Target="../media/image480.png"/><Relationship Id="rId388" Type="http://schemas.openxmlformats.org/officeDocument/2006/relationships/image" Target="../media/image501.png"/><Relationship Id="rId85" Type="http://schemas.openxmlformats.org/officeDocument/2006/relationships/customXml" Target="../ink/ink416.xml"/><Relationship Id="rId150" Type="http://schemas.openxmlformats.org/officeDocument/2006/relationships/image" Target="../media/image158.png"/><Relationship Id="rId192" Type="http://schemas.openxmlformats.org/officeDocument/2006/relationships/image" Target="../media/image412.png"/><Relationship Id="rId206" Type="http://schemas.openxmlformats.org/officeDocument/2006/relationships/image" Target="../media/image417.png"/><Relationship Id="rId413" Type="http://schemas.openxmlformats.org/officeDocument/2006/relationships/customXml" Target="../ink/ink591.xml"/><Relationship Id="rId248" Type="http://schemas.openxmlformats.org/officeDocument/2006/relationships/image" Target="../media/image431.png"/><Relationship Id="rId455" Type="http://schemas.openxmlformats.org/officeDocument/2006/relationships/image" Target="../media/image310.png"/><Relationship Id="rId12" Type="http://schemas.openxmlformats.org/officeDocument/2006/relationships/image" Target="../media/image327.png"/><Relationship Id="rId108" Type="http://schemas.openxmlformats.org/officeDocument/2006/relationships/image" Target="../media/image373.png"/><Relationship Id="rId315" Type="http://schemas.openxmlformats.org/officeDocument/2006/relationships/customXml" Target="../ink/ink542.xml"/><Relationship Id="rId357" Type="http://schemas.openxmlformats.org/officeDocument/2006/relationships/customXml" Target="../ink/ink563.xml"/><Relationship Id="rId54" Type="http://schemas.openxmlformats.org/officeDocument/2006/relationships/image" Target="../media/image346.png"/><Relationship Id="rId96" Type="http://schemas.openxmlformats.org/officeDocument/2006/relationships/image" Target="../media/image367.png"/><Relationship Id="rId161" Type="http://schemas.openxmlformats.org/officeDocument/2006/relationships/customXml" Target="../ink/ink454.xml"/><Relationship Id="rId217" Type="http://schemas.openxmlformats.org/officeDocument/2006/relationships/customXml" Target="../ink/ink487.xml"/><Relationship Id="rId399" Type="http://schemas.openxmlformats.org/officeDocument/2006/relationships/customXml" Target="../ink/ink584.xml"/><Relationship Id="rId259" Type="http://schemas.openxmlformats.org/officeDocument/2006/relationships/customXml" Target="../ink/ink514.xml"/><Relationship Id="rId424" Type="http://schemas.openxmlformats.org/officeDocument/2006/relationships/image" Target="../media/image517.png"/><Relationship Id="rId466" Type="http://schemas.openxmlformats.org/officeDocument/2006/relationships/customXml" Target="../ink/ink618.xml"/><Relationship Id="rId23" Type="http://schemas.openxmlformats.org/officeDocument/2006/relationships/customXml" Target="../ink/ink385.xml"/><Relationship Id="rId119" Type="http://schemas.openxmlformats.org/officeDocument/2006/relationships/customXml" Target="../ink/ink433.xml"/><Relationship Id="rId270" Type="http://schemas.openxmlformats.org/officeDocument/2006/relationships/image" Target="../media/image442.png"/><Relationship Id="rId326" Type="http://schemas.openxmlformats.org/officeDocument/2006/relationships/image" Target="../media/image470.png"/><Relationship Id="rId65" Type="http://schemas.openxmlformats.org/officeDocument/2006/relationships/customXml" Target="../ink/ink406.xml"/><Relationship Id="rId130" Type="http://schemas.openxmlformats.org/officeDocument/2006/relationships/image" Target="../media/image384.png"/><Relationship Id="rId368" Type="http://schemas.openxmlformats.org/officeDocument/2006/relationships/image" Target="../media/image491.png"/><Relationship Id="rId172" Type="http://schemas.openxmlformats.org/officeDocument/2006/relationships/image" Target="../media/image403.png"/><Relationship Id="rId228" Type="http://schemas.openxmlformats.org/officeDocument/2006/relationships/image" Target="../media/image424.png"/><Relationship Id="rId435" Type="http://schemas.openxmlformats.org/officeDocument/2006/relationships/customXml" Target="../ink/ink602.xml"/><Relationship Id="rId477" Type="http://schemas.openxmlformats.org/officeDocument/2006/relationships/customXml" Target="../ink/ink624.xml"/><Relationship Id="rId281" Type="http://schemas.openxmlformats.org/officeDocument/2006/relationships/customXml" Target="../ink/ink525.xml"/><Relationship Id="rId337" Type="http://schemas.openxmlformats.org/officeDocument/2006/relationships/customXml" Target="../ink/ink553.xml"/><Relationship Id="rId34" Type="http://schemas.openxmlformats.org/officeDocument/2006/relationships/image" Target="../media/image337.png"/><Relationship Id="rId76" Type="http://schemas.openxmlformats.org/officeDocument/2006/relationships/image" Target="../media/image357.png"/><Relationship Id="rId141" Type="http://schemas.openxmlformats.org/officeDocument/2006/relationships/customXml" Target="../ink/ink444.xml"/><Relationship Id="rId379" Type="http://schemas.openxmlformats.org/officeDocument/2006/relationships/customXml" Target="../ink/ink574.xml"/><Relationship Id="rId7" Type="http://schemas.openxmlformats.org/officeDocument/2006/relationships/customXml" Target="../ink/ink377.xml"/><Relationship Id="rId183" Type="http://schemas.openxmlformats.org/officeDocument/2006/relationships/customXml" Target="../ink/ink466.xml"/><Relationship Id="rId239" Type="http://schemas.openxmlformats.org/officeDocument/2006/relationships/customXml" Target="../ink/ink504.xml"/><Relationship Id="rId390" Type="http://schemas.openxmlformats.org/officeDocument/2006/relationships/image" Target="../media/image502.png"/><Relationship Id="rId404" Type="http://schemas.openxmlformats.org/officeDocument/2006/relationships/image" Target="../media/image509.png"/><Relationship Id="rId446" Type="http://schemas.openxmlformats.org/officeDocument/2006/relationships/image" Target="../media/image528.png"/><Relationship Id="rId250" Type="http://schemas.openxmlformats.org/officeDocument/2006/relationships/image" Target="../media/image432.png"/><Relationship Id="rId292" Type="http://schemas.openxmlformats.org/officeDocument/2006/relationships/image" Target="../media/image453.png"/><Relationship Id="rId306" Type="http://schemas.openxmlformats.org/officeDocument/2006/relationships/image" Target="../media/image460.png"/><Relationship Id="rId45" Type="http://schemas.openxmlformats.org/officeDocument/2006/relationships/customXml" Target="../ink/ink396.xml"/><Relationship Id="rId87" Type="http://schemas.openxmlformats.org/officeDocument/2006/relationships/customXml" Target="../ink/ink417.xml"/><Relationship Id="rId110" Type="http://schemas.openxmlformats.org/officeDocument/2006/relationships/image" Target="../media/image374.png"/><Relationship Id="rId348" Type="http://schemas.openxmlformats.org/officeDocument/2006/relationships/image" Target="../media/image481.png"/><Relationship Id="rId152" Type="http://schemas.openxmlformats.org/officeDocument/2006/relationships/image" Target="../media/image394.png"/><Relationship Id="rId194" Type="http://schemas.openxmlformats.org/officeDocument/2006/relationships/image" Target="../media/image413.png"/><Relationship Id="rId208" Type="http://schemas.openxmlformats.org/officeDocument/2006/relationships/customXml" Target="../ink/ink482.xml"/><Relationship Id="rId415" Type="http://schemas.openxmlformats.org/officeDocument/2006/relationships/customXml" Target="../ink/ink592.xml"/><Relationship Id="rId457" Type="http://schemas.openxmlformats.org/officeDocument/2006/relationships/image" Target="../media/image532.png"/><Relationship Id="rId261" Type="http://schemas.openxmlformats.org/officeDocument/2006/relationships/customXml" Target="../ink/ink515.xml"/><Relationship Id="rId14" Type="http://schemas.openxmlformats.org/officeDocument/2006/relationships/image" Target="../media/image328.png"/><Relationship Id="rId56" Type="http://schemas.openxmlformats.org/officeDocument/2006/relationships/image" Target="../media/image347.png"/><Relationship Id="rId317" Type="http://schemas.openxmlformats.org/officeDocument/2006/relationships/customXml" Target="../ink/ink543.xml"/><Relationship Id="rId359" Type="http://schemas.openxmlformats.org/officeDocument/2006/relationships/customXml" Target="../ink/ink564.xml"/><Relationship Id="rId98" Type="http://schemas.openxmlformats.org/officeDocument/2006/relationships/image" Target="../media/image368.png"/><Relationship Id="rId121" Type="http://schemas.openxmlformats.org/officeDocument/2006/relationships/customXml" Target="../ink/ink434.xml"/><Relationship Id="rId163" Type="http://schemas.openxmlformats.org/officeDocument/2006/relationships/customXml" Target="../ink/ink455.xml"/><Relationship Id="rId219" Type="http://schemas.openxmlformats.org/officeDocument/2006/relationships/image" Target="../media/image422.png"/><Relationship Id="rId370" Type="http://schemas.openxmlformats.org/officeDocument/2006/relationships/image" Target="../media/image492.png"/><Relationship Id="rId426" Type="http://schemas.openxmlformats.org/officeDocument/2006/relationships/image" Target="../media/image518.png"/><Relationship Id="rId230" Type="http://schemas.openxmlformats.org/officeDocument/2006/relationships/customXml" Target="../ink/ink497.xml"/><Relationship Id="rId468" Type="http://schemas.openxmlformats.org/officeDocument/2006/relationships/customXml" Target="../ink/ink619.xml"/><Relationship Id="rId25" Type="http://schemas.openxmlformats.org/officeDocument/2006/relationships/customXml" Target="../ink/ink386.xml"/><Relationship Id="rId67" Type="http://schemas.openxmlformats.org/officeDocument/2006/relationships/customXml" Target="../ink/ink407.xml"/><Relationship Id="rId272" Type="http://schemas.openxmlformats.org/officeDocument/2006/relationships/image" Target="../media/image443.png"/><Relationship Id="rId328" Type="http://schemas.openxmlformats.org/officeDocument/2006/relationships/image" Target="../media/image471.png"/><Relationship Id="rId132" Type="http://schemas.openxmlformats.org/officeDocument/2006/relationships/image" Target="../media/image385.png"/><Relationship Id="rId174" Type="http://schemas.openxmlformats.org/officeDocument/2006/relationships/image" Target="../media/image404.png"/><Relationship Id="rId381" Type="http://schemas.openxmlformats.org/officeDocument/2006/relationships/customXml" Target="../ink/ink575.xml"/><Relationship Id="rId241" Type="http://schemas.openxmlformats.org/officeDocument/2006/relationships/customXml" Target="../ink/ink505.xml"/><Relationship Id="rId437" Type="http://schemas.openxmlformats.org/officeDocument/2006/relationships/customXml" Target="../ink/ink603.xml"/><Relationship Id="rId479" Type="http://schemas.openxmlformats.org/officeDocument/2006/relationships/customXml" Target="../ink/ink625.xml"/><Relationship Id="rId36" Type="http://schemas.openxmlformats.org/officeDocument/2006/relationships/image" Target="../media/image338.png"/><Relationship Id="rId283" Type="http://schemas.openxmlformats.org/officeDocument/2006/relationships/customXml" Target="../ink/ink526.xml"/><Relationship Id="rId339" Type="http://schemas.openxmlformats.org/officeDocument/2006/relationships/customXml" Target="../ink/ink554.xml"/><Relationship Id="rId78" Type="http://schemas.openxmlformats.org/officeDocument/2006/relationships/image" Target="../media/image358.png"/><Relationship Id="rId101" Type="http://schemas.openxmlformats.org/officeDocument/2006/relationships/customXml" Target="../ink/ink424.xml"/><Relationship Id="rId143" Type="http://schemas.openxmlformats.org/officeDocument/2006/relationships/customXml" Target="../ink/ink445.xml"/><Relationship Id="rId185" Type="http://schemas.openxmlformats.org/officeDocument/2006/relationships/customXml" Target="../ink/ink467.xml"/><Relationship Id="rId350" Type="http://schemas.openxmlformats.org/officeDocument/2006/relationships/image" Target="../media/image482.png"/><Relationship Id="rId406" Type="http://schemas.openxmlformats.org/officeDocument/2006/relationships/image" Target="../media/image510.png"/><Relationship Id="rId9" Type="http://schemas.openxmlformats.org/officeDocument/2006/relationships/customXml" Target="../ink/ink378.xml"/><Relationship Id="rId210" Type="http://schemas.openxmlformats.org/officeDocument/2006/relationships/customXml" Target="../ink/ink483.xml"/><Relationship Id="rId392" Type="http://schemas.openxmlformats.org/officeDocument/2006/relationships/image" Target="../media/image503.png"/><Relationship Id="rId448" Type="http://schemas.openxmlformats.org/officeDocument/2006/relationships/image" Target="../media/image529.png"/><Relationship Id="rId252" Type="http://schemas.openxmlformats.org/officeDocument/2006/relationships/image" Target="../media/image433.png"/><Relationship Id="rId294" Type="http://schemas.openxmlformats.org/officeDocument/2006/relationships/image" Target="../media/image454.png"/><Relationship Id="rId308" Type="http://schemas.openxmlformats.org/officeDocument/2006/relationships/image" Target="../media/image461.png"/><Relationship Id="rId47" Type="http://schemas.openxmlformats.org/officeDocument/2006/relationships/customXml" Target="../ink/ink397.xml"/><Relationship Id="rId89" Type="http://schemas.openxmlformats.org/officeDocument/2006/relationships/customXml" Target="../ink/ink418.xml"/><Relationship Id="rId112" Type="http://schemas.openxmlformats.org/officeDocument/2006/relationships/image" Target="../media/image375.png"/><Relationship Id="rId154" Type="http://schemas.openxmlformats.org/officeDocument/2006/relationships/image" Target="../media/image395.png"/><Relationship Id="rId361" Type="http://schemas.openxmlformats.org/officeDocument/2006/relationships/customXml" Target="../ink/ink565.xml"/><Relationship Id="rId196" Type="http://schemas.openxmlformats.org/officeDocument/2006/relationships/image" Target="../media/image414.png"/><Relationship Id="rId417" Type="http://schemas.openxmlformats.org/officeDocument/2006/relationships/customXml" Target="../ink/ink593.xml"/><Relationship Id="rId459" Type="http://schemas.openxmlformats.org/officeDocument/2006/relationships/image" Target="../media/image533.png"/><Relationship Id="rId16" Type="http://schemas.openxmlformats.org/officeDocument/2006/relationships/image" Target="../media/image329.png"/><Relationship Id="rId221" Type="http://schemas.openxmlformats.org/officeDocument/2006/relationships/customXml" Target="../ink/ink490.xml"/><Relationship Id="rId263" Type="http://schemas.openxmlformats.org/officeDocument/2006/relationships/customXml" Target="../ink/ink516.xml"/><Relationship Id="rId319" Type="http://schemas.openxmlformats.org/officeDocument/2006/relationships/customXml" Target="../ink/ink544.xml"/><Relationship Id="rId470" Type="http://schemas.openxmlformats.org/officeDocument/2006/relationships/image" Target="../media/image538.png"/><Relationship Id="rId58" Type="http://schemas.openxmlformats.org/officeDocument/2006/relationships/image" Target="../media/image348.png"/><Relationship Id="rId123" Type="http://schemas.openxmlformats.org/officeDocument/2006/relationships/customXml" Target="../ink/ink435.xml"/><Relationship Id="rId330" Type="http://schemas.openxmlformats.org/officeDocument/2006/relationships/image" Target="../media/image472.png"/><Relationship Id="rId165" Type="http://schemas.openxmlformats.org/officeDocument/2006/relationships/customXml" Target="../ink/ink456.xml"/><Relationship Id="rId372" Type="http://schemas.openxmlformats.org/officeDocument/2006/relationships/image" Target="../media/image493.png"/><Relationship Id="rId428" Type="http://schemas.openxmlformats.org/officeDocument/2006/relationships/image" Target="../media/image519.png"/><Relationship Id="rId232" Type="http://schemas.openxmlformats.org/officeDocument/2006/relationships/customXml" Target="../ink/ink499.xml"/><Relationship Id="rId274" Type="http://schemas.openxmlformats.org/officeDocument/2006/relationships/image" Target="../media/image444.png"/><Relationship Id="rId481" Type="http://schemas.openxmlformats.org/officeDocument/2006/relationships/customXml" Target="../ink/ink626.xml"/><Relationship Id="rId27" Type="http://schemas.openxmlformats.org/officeDocument/2006/relationships/customXml" Target="../ink/ink387.xml"/><Relationship Id="rId69" Type="http://schemas.openxmlformats.org/officeDocument/2006/relationships/customXml" Target="../ink/ink408.xml"/><Relationship Id="rId134" Type="http://schemas.openxmlformats.org/officeDocument/2006/relationships/image" Target="../media/image386.png"/><Relationship Id="rId80" Type="http://schemas.openxmlformats.org/officeDocument/2006/relationships/image" Target="../media/image359.png"/><Relationship Id="rId176" Type="http://schemas.openxmlformats.org/officeDocument/2006/relationships/image" Target="../media/image405.png"/><Relationship Id="rId341" Type="http://schemas.openxmlformats.org/officeDocument/2006/relationships/customXml" Target="../ink/ink555.xml"/><Relationship Id="rId383" Type="http://schemas.openxmlformats.org/officeDocument/2006/relationships/customXml" Target="../ink/ink576.xml"/><Relationship Id="rId439" Type="http://schemas.openxmlformats.org/officeDocument/2006/relationships/customXml" Target="../ink/ink604.xml"/><Relationship Id="rId201" Type="http://schemas.openxmlformats.org/officeDocument/2006/relationships/customXml" Target="../ink/ink477.xml"/><Relationship Id="rId243" Type="http://schemas.openxmlformats.org/officeDocument/2006/relationships/customXml" Target="../ink/ink506.xml"/><Relationship Id="rId285" Type="http://schemas.openxmlformats.org/officeDocument/2006/relationships/customXml" Target="../ink/ink527.xml"/><Relationship Id="rId450" Type="http://schemas.openxmlformats.org/officeDocument/2006/relationships/image" Target="../media/image530.png"/><Relationship Id="rId38" Type="http://schemas.openxmlformats.org/officeDocument/2006/relationships/image" Target="../media/image339.png"/><Relationship Id="rId103" Type="http://schemas.openxmlformats.org/officeDocument/2006/relationships/customXml" Target="../ink/ink425.xml"/><Relationship Id="rId310" Type="http://schemas.openxmlformats.org/officeDocument/2006/relationships/image" Target="../media/image462.png"/><Relationship Id="rId91" Type="http://schemas.openxmlformats.org/officeDocument/2006/relationships/customXml" Target="../ink/ink419.xml"/><Relationship Id="rId145" Type="http://schemas.openxmlformats.org/officeDocument/2006/relationships/customXml" Target="../ink/ink446.xml"/><Relationship Id="rId187" Type="http://schemas.openxmlformats.org/officeDocument/2006/relationships/customXml" Target="../ink/ink468.xml"/><Relationship Id="rId352" Type="http://schemas.openxmlformats.org/officeDocument/2006/relationships/image" Target="../media/image483.png"/><Relationship Id="rId394" Type="http://schemas.openxmlformats.org/officeDocument/2006/relationships/image" Target="../media/image504.png"/><Relationship Id="rId408" Type="http://schemas.openxmlformats.org/officeDocument/2006/relationships/image" Target="../media/image172.png"/><Relationship Id="rId212" Type="http://schemas.openxmlformats.org/officeDocument/2006/relationships/customXml" Target="../ink/ink484.xml"/><Relationship Id="rId254" Type="http://schemas.openxmlformats.org/officeDocument/2006/relationships/image" Target="../media/image434.png"/><Relationship Id="rId49" Type="http://schemas.openxmlformats.org/officeDocument/2006/relationships/customXml" Target="../ink/ink398.xml"/><Relationship Id="rId114" Type="http://schemas.openxmlformats.org/officeDocument/2006/relationships/image" Target="../media/image376.png"/><Relationship Id="rId296" Type="http://schemas.openxmlformats.org/officeDocument/2006/relationships/image" Target="../media/image455.png"/><Relationship Id="rId461" Type="http://schemas.openxmlformats.org/officeDocument/2006/relationships/image" Target="../media/image534.png"/><Relationship Id="rId60" Type="http://schemas.openxmlformats.org/officeDocument/2006/relationships/image" Target="../media/image349.png"/><Relationship Id="rId156" Type="http://schemas.openxmlformats.org/officeDocument/2006/relationships/image" Target="../media/image396.png"/><Relationship Id="rId198" Type="http://schemas.openxmlformats.org/officeDocument/2006/relationships/image" Target="../media/image415.png"/><Relationship Id="rId321" Type="http://schemas.openxmlformats.org/officeDocument/2006/relationships/customXml" Target="../ink/ink545.xml"/><Relationship Id="rId363" Type="http://schemas.openxmlformats.org/officeDocument/2006/relationships/customXml" Target="../ink/ink566.xml"/><Relationship Id="rId419" Type="http://schemas.openxmlformats.org/officeDocument/2006/relationships/customXml" Target="../ink/ink594.xml"/><Relationship Id="rId223" Type="http://schemas.openxmlformats.org/officeDocument/2006/relationships/customXml" Target="../ink/ink492.xml"/><Relationship Id="rId430" Type="http://schemas.openxmlformats.org/officeDocument/2006/relationships/image" Target="../media/image520.png"/><Relationship Id="rId18" Type="http://schemas.openxmlformats.org/officeDocument/2006/relationships/image" Target="../media/image330.png"/><Relationship Id="rId265" Type="http://schemas.openxmlformats.org/officeDocument/2006/relationships/customXml" Target="../ink/ink517.xml"/><Relationship Id="rId472" Type="http://schemas.openxmlformats.org/officeDocument/2006/relationships/image" Target="../media/image539.png"/><Relationship Id="rId125" Type="http://schemas.openxmlformats.org/officeDocument/2006/relationships/customXml" Target="../ink/ink436.xml"/><Relationship Id="rId167" Type="http://schemas.openxmlformats.org/officeDocument/2006/relationships/customXml" Target="../ink/ink458.xml"/><Relationship Id="rId332" Type="http://schemas.openxmlformats.org/officeDocument/2006/relationships/image" Target="../media/image473.png"/><Relationship Id="rId374" Type="http://schemas.openxmlformats.org/officeDocument/2006/relationships/image" Target="../media/image494.png"/><Relationship Id="rId71" Type="http://schemas.openxmlformats.org/officeDocument/2006/relationships/customXml" Target="../ink/ink409.xml"/><Relationship Id="rId234" Type="http://schemas.openxmlformats.org/officeDocument/2006/relationships/customXml" Target="../ink/ink501.xml"/><Relationship Id="rId2" Type="http://schemas.microsoft.com/office/2007/relationships/media" Target="../media/media15.m4a"/><Relationship Id="rId29" Type="http://schemas.openxmlformats.org/officeDocument/2006/relationships/customXml" Target="../ink/ink388.xml"/><Relationship Id="rId276" Type="http://schemas.openxmlformats.org/officeDocument/2006/relationships/image" Target="../media/image445.png"/><Relationship Id="rId441" Type="http://schemas.openxmlformats.org/officeDocument/2006/relationships/customXml" Target="../ink/ink605.xml"/><Relationship Id="rId483" Type="http://schemas.openxmlformats.org/officeDocument/2006/relationships/customXml" Target="../ink/ink627.xml"/><Relationship Id="rId40" Type="http://schemas.openxmlformats.org/officeDocument/2006/relationships/image" Target="../media/image340.png"/><Relationship Id="rId136" Type="http://schemas.openxmlformats.org/officeDocument/2006/relationships/image" Target="../media/image387.png"/><Relationship Id="rId178" Type="http://schemas.openxmlformats.org/officeDocument/2006/relationships/image" Target="../media/image406.png"/><Relationship Id="rId301" Type="http://schemas.openxmlformats.org/officeDocument/2006/relationships/customXml" Target="../ink/ink535.xml"/><Relationship Id="rId343" Type="http://schemas.openxmlformats.org/officeDocument/2006/relationships/customXml" Target="../ink/ink556.xml"/><Relationship Id="rId82" Type="http://schemas.openxmlformats.org/officeDocument/2006/relationships/image" Target="../media/image360.png"/><Relationship Id="rId203" Type="http://schemas.openxmlformats.org/officeDocument/2006/relationships/image" Target="../media/image416.png"/><Relationship Id="rId385" Type="http://schemas.openxmlformats.org/officeDocument/2006/relationships/customXml" Target="../ink/ink577.xml"/><Relationship Id="rId245" Type="http://schemas.openxmlformats.org/officeDocument/2006/relationships/customXml" Target="../ink/ink507.xml"/><Relationship Id="rId287" Type="http://schemas.openxmlformats.org/officeDocument/2006/relationships/customXml" Target="../ink/ink528.xml"/><Relationship Id="rId410" Type="http://schemas.openxmlformats.org/officeDocument/2006/relationships/image" Target="../media/image511.png"/><Relationship Id="rId452" Type="http://schemas.openxmlformats.org/officeDocument/2006/relationships/image" Target="../media/image531.png"/><Relationship Id="rId105" Type="http://schemas.openxmlformats.org/officeDocument/2006/relationships/customXml" Target="../ink/ink426.xml"/><Relationship Id="rId147" Type="http://schemas.openxmlformats.org/officeDocument/2006/relationships/customXml" Target="../ink/ink447.xml"/><Relationship Id="rId312" Type="http://schemas.openxmlformats.org/officeDocument/2006/relationships/image" Target="../media/image463.png"/><Relationship Id="rId354" Type="http://schemas.openxmlformats.org/officeDocument/2006/relationships/image" Target="../media/image484.png"/><Relationship Id="rId51" Type="http://schemas.openxmlformats.org/officeDocument/2006/relationships/customXml" Target="../ink/ink399.xml"/><Relationship Id="rId93" Type="http://schemas.openxmlformats.org/officeDocument/2006/relationships/customXml" Target="../ink/ink420.xml"/><Relationship Id="rId189" Type="http://schemas.openxmlformats.org/officeDocument/2006/relationships/image" Target="../media/image411.png"/><Relationship Id="rId396" Type="http://schemas.openxmlformats.org/officeDocument/2006/relationships/image" Target="../media/image505.png"/><Relationship Id="rId214" Type="http://schemas.openxmlformats.org/officeDocument/2006/relationships/customXml" Target="../ink/ink485.xml"/><Relationship Id="rId256" Type="http://schemas.openxmlformats.org/officeDocument/2006/relationships/image" Target="../media/image435.png"/><Relationship Id="rId298" Type="http://schemas.openxmlformats.org/officeDocument/2006/relationships/image" Target="../media/image456.png"/><Relationship Id="rId421" Type="http://schemas.openxmlformats.org/officeDocument/2006/relationships/customXml" Target="../ink/ink595.xml"/><Relationship Id="rId463" Type="http://schemas.openxmlformats.org/officeDocument/2006/relationships/image" Target="../media/image535.png"/><Relationship Id="rId116" Type="http://schemas.openxmlformats.org/officeDocument/2006/relationships/image" Target="../media/image377.png"/><Relationship Id="rId137" Type="http://schemas.openxmlformats.org/officeDocument/2006/relationships/customXml" Target="../ink/ink442.xml"/><Relationship Id="rId158" Type="http://schemas.openxmlformats.org/officeDocument/2006/relationships/image" Target="../media/image397.png"/><Relationship Id="rId302" Type="http://schemas.openxmlformats.org/officeDocument/2006/relationships/image" Target="../media/image458.png"/><Relationship Id="rId323" Type="http://schemas.openxmlformats.org/officeDocument/2006/relationships/customXml" Target="../ink/ink546.xml"/><Relationship Id="rId344" Type="http://schemas.openxmlformats.org/officeDocument/2006/relationships/image" Target="../media/image479.png"/><Relationship Id="rId20" Type="http://schemas.openxmlformats.org/officeDocument/2006/relationships/image" Target="../media/image331.png"/><Relationship Id="rId41" Type="http://schemas.openxmlformats.org/officeDocument/2006/relationships/customXml" Target="../ink/ink394.xml"/><Relationship Id="rId62" Type="http://schemas.openxmlformats.org/officeDocument/2006/relationships/image" Target="../media/image350.png"/><Relationship Id="rId83" Type="http://schemas.openxmlformats.org/officeDocument/2006/relationships/customXml" Target="../ink/ink415.xml"/><Relationship Id="rId179" Type="http://schemas.openxmlformats.org/officeDocument/2006/relationships/customXml" Target="../ink/ink464.xml"/><Relationship Id="rId365" Type="http://schemas.openxmlformats.org/officeDocument/2006/relationships/customXml" Target="../ink/ink567.xml"/><Relationship Id="rId386" Type="http://schemas.openxmlformats.org/officeDocument/2006/relationships/image" Target="../media/image500.png"/><Relationship Id="rId190" Type="http://schemas.openxmlformats.org/officeDocument/2006/relationships/customXml" Target="../ink/ink470.xml"/><Relationship Id="rId204" Type="http://schemas.openxmlformats.org/officeDocument/2006/relationships/customXml" Target="../ink/ink479.xml"/><Relationship Id="rId225" Type="http://schemas.openxmlformats.org/officeDocument/2006/relationships/image" Target="../media/image423.png"/><Relationship Id="rId246" Type="http://schemas.openxmlformats.org/officeDocument/2006/relationships/image" Target="../media/image430.png"/><Relationship Id="rId267" Type="http://schemas.openxmlformats.org/officeDocument/2006/relationships/customXml" Target="../ink/ink518.xml"/><Relationship Id="rId288" Type="http://schemas.openxmlformats.org/officeDocument/2006/relationships/image" Target="../media/image451.png"/><Relationship Id="rId411" Type="http://schemas.openxmlformats.org/officeDocument/2006/relationships/customXml" Target="../ink/ink590.xml"/><Relationship Id="rId432" Type="http://schemas.openxmlformats.org/officeDocument/2006/relationships/image" Target="../media/image521.png"/><Relationship Id="rId453" Type="http://schemas.openxmlformats.org/officeDocument/2006/relationships/customXml" Target="../ink/ink611.xml"/><Relationship Id="rId474" Type="http://schemas.openxmlformats.org/officeDocument/2006/relationships/image" Target="../media/image540.png"/><Relationship Id="rId106" Type="http://schemas.openxmlformats.org/officeDocument/2006/relationships/image" Target="../media/image372.png"/><Relationship Id="rId127" Type="http://schemas.openxmlformats.org/officeDocument/2006/relationships/customXml" Target="../ink/ink437.xml"/><Relationship Id="rId313" Type="http://schemas.openxmlformats.org/officeDocument/2006/relationships/customXml" Target="../ink/ink541.xml"/><Relationship Id="rId10" Type="http://schemas.openxmlformats.org/officeDocument/2006/relationships/image" Target="../media/image326.png"/><Relationship Id="rId31" Type="http://schemas.openxmlformats.org/officeDocument/2006/relationships/customXml" Target="../ink/ink389.xml"/><Relationship Id="rId52" Type="http://schemas.openxmlformats.org/officeDocument/2006/relationships/image" Target="../media/image345.png"/><Relationship Id="rId73" Type="http://schemas.openxmlformats.org/officeDocument/2006/relationships/customXml" Target="../ink/ink410.xml"/><Relationship Id="rId94" Type="http://schemas.openxmlformats.org/officeDocument/2006/relationships/image" Target="../media/image366.png"/><Relationship Id="rId148" Type="http://schemas.openxmlformats.org/officeDocument/2006/relationships/image" Target="../media/image393.png"/><Relationship Id="rId169" Type="http://schemas.openxmlformats.org/officeDocument/2006/relationships/customXml" Target="../ink/ink459.xml"/><Relationship Id="rId334" Type="http://schemas.openxmlformats.org/officeDocument/2006/relationships/image" Target="../media/image474.png"/><Relationship Id="rId355" Type="http://schemas.openxmlformats.org/officeDocument/2006/relationships/customXml" Target="../ink/ink562.xml"/><Relationship Id="rId376" Type="http://schemas.openxmlformats.org/officeDocument/2006/relationships/image" Target="../media/image495.png"/><Relationship Id="rId397" Type="http://schemas.openxmlformats.org/officeDocument/2006/relationships/customXml" Target="../ink/ink583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407.png"/><Relationship Id="rId215" Type="http://schemas.openxmlformats.org/officeDocument/2006/relationships/image" Target="../media/image421.png"/><Relationship Id="rId236" Type="http://schemas.openxmlformats.org/officeDocument/2006/relationships/image" Target="../media/image425.png"/><Relationship Id="rId257" Type="http://schemas.openxmlformats.org/officeDocument/2006/relationships/customXml" Target="../ink/ink513.xml"/><Relationship Id="rId278" Type="http://schemas.openxmlformats.org/officeDocument/2006/relationships/image" Target="../media/image446.png"/><Relationship Id="rId401" Type="http://schemas.openxmlformats.org/officeDocument/2006/relationships/customXml" Target="../ink/ink585.xml"/><Relationship Id="rId422" Type="http://schemas.openxmlformats.org/officeDocument/2006/relationships/image" Target="../media/image206.png"/><Relationship Id="rId443" Type="http://schemas.openxmlformats.org/officeDocument/2006/relationships/customXml" Target="../ink/ink606.xml"/><Relationship Id="rId464" Type="http://schemas.openxmlformats.org/officeDocument/2006/relationships/customXml" Target="../ink/ink617.xml"/><Relationship Id="rId303" Type="http://schemas.openxmlformats.org/officeDocument/2006/relationships/customXml" Target="../ink/ink536.xml"/><Relationship Id="rId485" Type="http://schemas.openxmlformats.org/officeDocument/2006/relationships/customXml" Target="../ink/ink628.xml"/><Relationship Id="rId42" Type="http://schemas.openxmlformats.org/officeDocument/2006/relationships/image" Target="../media/image341.png"/><Relationship Id="rId84" Type="http://schemas.openxmlformats.org/officeDocument/2006/relationships/image" Target="../media/image361.png"/><Relationship Id="rId138" Type="http://schemas.openxmlformats.org/officeDocument/2006/relationships/image" Target="../media/image388.png"/><Relationship Id="rId345" Type="http://schemas.openxmlformats.org/officeDocument/2006/relationships/customXml" Target="../ink/ink557.xml"/><Relationship Id="rId387" Type="http://schemas.openxmlformats.org/officeDocument/2006/relationships/customXml" Target="../ink/ink578.xml"/><Relationship Id="rId191" Type="http://schemas.openxmlformats.org/officeDocument/2006/relationships/customXml" Target="../ink/ink471.xml"/><Relationship Id="rId205" Type="http://schemas.openxmlformats.org/officeDocument/2006/relationships/customXml" Target="../ink/ink480.xml"/><Relationship Id="rId247" Type="http://schemas.openxmlformats.org/officeDocument/2006/relationships/customXml" Target="../ink/ink508.xml"/><Relationship Id="rId412" Type="http://schemas.openxmlformats.org/officeDocument/2006/relationships/image" Target="../media/image512.png"/><Relationship Id="rId107" Type="http://schemas.openxmlformats.org/officeDocument/2006/relationships/customXml" Target="../ink/ink427.xml"/><Relationship Id="rId289" Type="http://schemas.openxmlformats.org/officeDocument/2006/relationships/customXml" Target="../ink/ink529.xml"/><Relationship Id="rId454" Type="http://schemas.openxmlformats.org/officeDocument/2006/relationships/customXml" Target="../ink/ink612.xml"/><Relationship Id="rId11" Type="http://schemas.openxmlformats.org/officeDocument/2006/relationships/customXml" Target="../ink/ink379.xml"/><Relationship Id="rId53" Type="http://schemas.openxmlformats.org/officeDocument/2006/relationships/customXml" Target="../ink/ink400.xml"/><Relationship Id="rId149" Type="http://schemas.openxmlformats.org/officeDocument/2006/relationships/customXml" Target="../ink/ink448.xml"/><Relationship Id="rId314" Type="http://schemas.openxmlformats.org/officeDocument/2006/relationships/image" Target="../media/image464.png"/><Relationship Id="rId356" Type="http://schemas.openxmlformats.org/officeDocument/2006/relationships/image" Target="../media/image485.png"/><Relationship Id="rId398" Type="http://schemas.openxmlformats.org/officeDocument/2006/relationships/image" Target="../media/image506.png"/><Relationship Id="rId95" Type="http://schemas.openxmlformats.org/officeDocument/2006/relationships/customXml" Target="../ink/ink421.xml"/><Relationship Id="rId160" Type="http://schemas.openxmlformats.org/officeDocument/2006/relationships/image" Target="../media/image398.png"/><Relationship Id="rId216" Type="http://schemas.openxmlformats.org/officeDocument/2006/relationships/customXml" Target="../ink/ink486.xml"/><Relationship Id="rId423" Type="http://schemas.openxmlformats.org/officeDocument/2006/relationships/customXml" Target="../ink/ink596.xml"/><Relationship Id="rId258" Type="http://schemas.openxmlformats.org/officeDocument/2006/relationships/image" Target="../media/image436.png"/><Relationship Id="rId465" Type="http://schemas.openxmlformats.org/officeDocument/2006/relationships/image" Target="../media/image536.png"/><Relationship Id="rId22" Type="http://schemas.openxmlformats.org/officeDocument/2006/relationships/image" Target="../media/image332.png"/><Relationship Id="rId64" Type="http://schemas.openxmlformats.org/officeDocument/2006/relationships/image" Target="../media/image351.png"/><Relationship Id="rId118" Type="http://schemas.openxmlformats.org/officeDocument/2006/relationships/image" Target="../media/image378.png"/><Relationship Id="rId325" Type="http://schemas.openxmlformats.org/officeDocument/2006/relationships/customXml" Target="../ink/ink547.xml"/><Relationship Id="rId367" Type="http://schemas.openxmlformats.org/officeDocument/2006/relationships/customXml" Target="../ink/ink568.xml"/><Relationship Id="rId171" Type="http://schemas.openxmlformats.org/officeDocument/2006/relationships/customXml" Target="../ink/ink460.xml"/><Relationship Id="rId227" Type="http://schemas.openxmlformats.org/officeDocument/2006/relationships/customXml" Target="../ink/ink495.xml"/><Relationship Id="rId269" Type="http://schemas.openxmlformats.org/officeDocument/2006/relationships/customXml" Target="../ink/ink519.xml"/><Relationship Id="rId434" Type="http://schemas.openxmlformats.org/officeDocument/2006/relationships/image" Target="../media/image522.png"/><Relationship Id="rId476" Type="http://schemas.openxmlformats.org/officeDocument/2006/relationships/image" Target="../media/image541.png"/><Relationship Id="rId33" Type="http://schemas.openxmlformats.org/officeDocument/2006/relationships/customXml" Target="../ink/ink390.xml"/><Relationship Id="rId129" Type="http://schemas.openxmlformats.org/officeDocument/2006/relationships/customXml" Target="../ink/ink438.xml"/><Relationship Id="rId280" Type="http://schemas.openxmlformats.org/officeDocument/2006/relationships/image" Target="../media/image447.png"/><Relationship Id="rId336" Type="http://schemas.openxmlformats.org/officeDocument/2006/relationships/image" Target="../media/image475.png"/><Relationship Id="rId75" Type="http://schemas.openxmlformats.org/officeDocument/2006/relationships/customXml" Target="../ink/ink411.xml"/><Relationship Id="rId140" Type="http://schemas.openxmlformats.org/officeDocument/2006/relationships/image" Target="../media/image389.png"/><Relationship Id="rId182" Type="http://schemas.openxmlformats.org/officeDocument/2006/relationships/image" Target="../media/image408.png"/><Relationship Id="rId378" Type="http://schemas.openxmlformats.org/officeDocument/2006/relationships/image" Target="../media/image496.png"/><Relationship Id="rId403" Type="http://schemas.openxmlformats.org/officeDocument/2006/relationships/customXml" Target="../ink/ink586.xml"/><Relationship Id="rId6" Type="http://schemas.openxmlformats.org/officeDocument/2006/relationships/image" Target="../media/image324.png"/><Relationship Id="rId238" Type="http://schemas.openxmlformats.org/officeDocument/2006/relationships/image" Target="../media/image426.png"/><Relationship Id="rId445" Type="http://schemas.openxmlformats.org/officeDocument/2006/relationships/customXml" Target="../ink/ink607.xml"/><Relationship Id="rId487" Type="http://schemas.openxmlformats.org/officeDocument/2006/relationships/image" Target="../media/image1.png"/><Relationship Id="rId291" Type="http://schemas.openxmlformats.org/officeDocument/2006/relationships/customXml" Target="../ink/ink530.xml"/><Relationship Id="rId305" Type="http://schemas.openxmlformats.org/officeDocument/2006/relationships/customXml" Target="../ink/ink537.xml"/><Relationship Id="rId347" Type="http://schemas.openxmlformats.org/officeDocument/2006/relationships/customXml" Target="../ink/ink558.xml"/><Relationship Id="rId44" Type="http://schemas.openxmlformats.org/officeDocument/2006/relationships/image" Target="../media/image342.png"/><Relationship Id="rId86" Type="http://schemas.openxmlformats.org/officeDocument/2006/relationships/image" Target="../media/image362.png"/><Relationship Id="rId151" Type="http://schemas.openxmlformats.org/officeDocument/2006/relationships/customXml" Target="../ink/ink449.xml"/><Relationship Id="rId389" Type="http://schemas.openxmlformats.org/officeDocument/2006/relationships/customXml" Target="../ink/ink579.xml"/><Relationship Id="rId193" Type="http://schemas.openxmlformats.org/officeDocument/2006/relationships/customXml" Target="../ink/ink472.xml"/><Relationship Id="rId207" Type="http://schemas.openxmlformats.org/officeDocument/2006/relationships/customXml" Target="../ink/ink481.xml"/><Relationship Id="rId249" Type="http://schemas.openxmlformats.org/officeDocument/2006/relationships/customXml" Target="../ink/ink509.xml"/><Relationship Id="rId414" Type="http://schemas.openxmlformats.org/officeDocument/2006/relationships/image" Target="../media/image513.png"/><Relationship Id="rId456" Type="http://schemas.openxmlformats.org/officeDocument/2006/relationships/customXml" Target="../ink/ink613.xml"/><Relationship Id="rId13" Type="http://schemas.openxmlformats.org/officeDocument/2006/relationships/customXml" Target="../ink/ink380.xml"/><Relationship Id="rId109" Type="http://schemas.openxmlformats.org/officeDocument/2006/relationships/customXml" Target="../ink/ink428.xml"/><Relationship Id="rId260" Type="http://schemas.openxmlformats.org/officeDocument/2006/relationships/image" Target="../media/image437.png"/><Relationship Id="rId316" Type="http://schemas.openxmlformats.org/officeDocument/2006/relationships/image" Target="../media/image465.png"/><Relationship Id="rId55" Type="http://schemas.openxmlformats.org/officeDocument/2006/relationships/customXml" Target="../ink/ink401.xml"/><Relationship Id="rId97" Type="http://schemas.openxmlformats.org/officeDocument/2006/relationships/customXml" Target="../ink/ink422.xml"/><Relationship Id="rId120" Type="http://schemas.openxmlformats.org/officeDocument/2006/relationships/image" Target="../media/image379.png"/><Relationship Id="rId358" Type="http://schemas.openxmlformats.org/officeDocument/2006/relationships/image" Target="../media/image486.png"/><Relationship Id="rId162" Type="http://schemas.openxmlformats.org/officeDocument/2006/relationships/image" Target="../media/image399.png"/><Relationship Id="rId218" Type="http://schemas.openxmlformats.org/officeDocument/2006/relationships/customXml" Target="../ink/ink488.xml"/><Relationship Id="rId425" Type="http://schemas.openxmlformats.org/officeDocument/2006/relationships/customXml" Target="../ink/ink597.xml"/><Relationship Id="rId467" Type="http://schemas.openxmlformats.org/officeDocument/2006/relationships/image" Target="../media/image537.png"/><Relationship Id="rId271" Type="http://schemas.openxmlformats.org/officeDocument/2006/relationships/customXml" Target="../ink/ink520.xml"/><Relationship Id="rId24" Type="http://schemas.openxmlformats.org/officeDocument/2006/relationships/image" Target="../media/image333.png"/><Relationship Id="rId66" Type="http://schemas.openxmlformats.org/officeDocument/2006/relationships/image" Target="../media/image352.png"/><Relationship Id="rId131" Type="http://schemas.openxmlformats.org/officeDocument/2006/relationships/customXml" Target="../ink/ink439.xml"/><Relationship Id="rId327" Type="http://schemas.openxmlformats.org/officeDocument/2006/relationships/customXml" Target="../ink/ink548.xml"/><Relationship Id="rId369" Type="http://schemas.openxmlformats.org/officeDocument/2006/relationships/customXml" Target="../ink/ink569.xml"/><Relationship Id="rId173" Type="http://schemas.openxmlformats.org/officeDocument/2006/relationships/customXml" Target="../ink/ink461.xml"/><Relationship Id="rId229" Type="http://schemas.openxmlformats.org/officeDocument/2006/relationships/customXml" Target="../ink/ink496.xml"/><Relationship Id="rId380" Type="http://schemas.openxmlformats.org/officeDocument/2006/relationships/image" Target="../media/image497.png"/><Relationship Id="rId436" Type="http://schemas.openxmlformats.org/officeDocument/2006/relationships/image" Target="../media/image523.png"/><Relationship Id="rId240" Type="http://schemas.openxmlformats.org/officeDocument/2006/relationships/image" Target="../media/image427.png"/><Relationship Id="rId478" Type="http://schemas.openxmlformats.org/officeDocument/2006/relationships/image" Target="../media/image542.png"/><Relationship Id="rId35" Type="http://schemas.openxmlformats.org/officeDocument/2006/relationships/customXml" Target="../ink/ink391.xml"/><Relationship Id="rId77" Type="http://schemas.openxmlformats.org/officeDocument/2006/relationships/customXml" Target="../ink/ink412.xml"/><Relationship Id="rId100" Type="http://schemas.openxmlformats.org/officeDocument/2006/relationships/image" Target="../media/image369.png"/><Relationship Id="rId282" Type="http://schemas.openxmlformats.org/officeDocument/2006/relationships/image" Target="../media/image448.png"/><Relationship Id="rId338" Type="http://schemas.openxmlformats.org/officeDocument/2006/relationships/image" Target="../media/image476.png"/><Relationship Id="rId8" Type="http://schemas.openxmlformats.org/officeDocument/2006/relationships/image" Target="../media/image325.png"/><Relationship Id="rId142" Type="http://schemas.openxmlformats.org/officeDocument/2006/relationships/image" Target="../media/image390.png"/><Relationship Id="rId184" Type="http://schemas.openxmlformats.org/officeDocument/2006/relationships/image" Target="../media/image409.png"/><Relationship Id="rId391" Type="http://schemas.openxmlformats.org/officeDocument/2006/relationships/customXml" Target="../ink/ink580.xml"/><Relationship Id="rId405" Type="http://schemas.openxmlformats.org/officeDocument/2006/relationships/customXml" Target="../ink/ink587.xml"/><Relationship Id="rId447" Type="http://schemas.openxmlformats.org/officeDocument/2006/relationships/customXml" Target="../ink/ink608.xml"/><Relationship Id="rId251" Type="http://schemas.openxmlformats.org/officeDocument/2006/relationships/customXml" Target="../ink/ink510.xml"/><Relationship Id="rId46" Type="http://schemas.openxmlformats.org/officeDocument/2006/relationships/image" Target="../media/image149.png"/><Relationship Id="rId293" Type="http://schemas.openxmlformats.org/officeDocument/2006/relationships/customXml" Target="../ink/ink531.xml"/><Relationship Id="rId307" Type="http://schemas.openxmlformats.org/officeDocument/2006/relationships/customXml" Target="../ink/ink538.xml"/><Relationship Id="rId349" Type="http://schemas.openxmlformats.org/officeDocument/2006/relationships/customXml" Target="../ink/ink559.xml"/><Relationship Id="rId88" Type="http://schemas.openxmlformats.org/officeDocument/2006/relationships/image" Target="../media/image363.png"/><Relationship Id="rId111" Type="http://schemas.openxmlformats.org/officeDocument/2006/relationships/customXml" Target="../ink/ink429.xml"/><Relationship Id="rId153" Type="http://schemas.openxmlformats.org/officeDocument/2006/relationships/customXml" Target="../ink/ink450.xml"/><Relationship Id="rId195" Type="http://schemas.openxmlformats.org/officeDocument/2006/relationships/customXml" Target="../ink/ink473.xml"/><Relationship Id="rId209" Type="http://schemas.openxmlformats.org/officeDocument/2006/relationships/image" Target="../media/image418.png"/><Relationship Id="rId360" Type="http://schemas.openxmlformats.org/officeDocument/2006/relationships/image" Target="../media/image487.png"/><Relationship Id="rId416" Type="http://schemas.openxmlformats.org/officeDocument/2006/relationships/image" Target="../media/image514.png"/><Relationship Id="rId220" Type="http://schemas.openxmlformats.org/officeDocument/2006/relationships/customXml" Target="../ink/ink489.xml"/><Relationship Id="rId458" Type="http://schemas.openxmlformats.org/officeDocument/2006/relationships/customXml" Target="../ink/ink614.xml"/><Relationship Id="rId15" Type="http://schemas.openxmlformats.org/officeDocument/2006/relationships/customXml" Target="../ink/ink381.xml"/><Relationship Id="rId57" Type="http://schemas.openxmlformats.org/officeDocument/2006/relationships/customXml" Target="../ink/ink402.xml"/><Relationship Id="rId262" Type="http://schemas.openxmlformats.org/officeDocument/2006/relationships/image" Target="../media/image438.png"/><Relationship Id="rId318" Type="http://schemas.openxmlformats.org/officeDocument/2006/relationships/image" Target="../media/image466.png"/><Relationship Id="rId99" Type="http://schemas.openxmlformats.org/officeDocument/2006/relationships/customXml" Target="../ink/ink423.xml"/><Relationship Id="rId122" Type="http://schemas.openxmlformats.org/officeDocument/2006/relationships/image" Target="../media/image380.png"/><Relationship Id="rId164" Type="http://schemas.openxmlformats.org/officeDocument/2006/relationships/image" Target="../media/image400.png"/><Relationship Id="rId371" Type="http://schemas.openxmlformats.org/officeDocument/2006/relationships/customXml" Target="../ink/ink570.xml"/><Relationship Id="rId427" Type="http://schemas.openxmlformats.org/officeDocument/2006/relationships/customXml" Target="../ink/ink598.xml"/><Relationship Id="rId469" Type="http://schemas.openxmlformats.org/officeDocument/2006/relationships/customXml" Target="../ink/ink620.xml"/><Relationship Id="rId26" Type="http://schemas.openxmlformats.org/officeDocument/2006/relationships/image" Target="../media/image334.png"/><Relationship Id="rId231" Type="http://schemas.openxmlformats.org/officeDocument/2006/relationships/customXml" Target="../ink/ink498.xml"/><Relationship Id="rId273" Type="http://schemas.openxmlformats.org/officeDocument/2006/relationships/customXml" Target="../ink/ink521.xml"/><Relationship Id="rId329" Type="http://schemas.openxmlformats.org/officeDocument/2006/relationships/customXml" Target="../ink/ink549.xml"/><Relationship Id="rId480" Type="http://schemas.openxmlformats.org/officeDocument/2006/relationships/image" Target="../media/image543.png"/><Relationship Id="rId68" Type="http://schemas.openxmlformats.org/officeDocument/2006/relationships/image" Target="../media/image353.png"/><Relationship Id="rId133" Type="http://schemas.openxmlformats.org/officeDocument/2006/relationships/customXml" Target="../ink/ink440.xml"/><Relationship Id="rId175" Type="http://schemas.openxmlformats.org/officeDocument/2006/relationships/customXml" Target="../ink/ink462.xml"/><Relationship Id="rId340" Type="http://schemas.openxmlformats.org/officeDocument/2006/relationships/image" Target="../media/image477.png"/><Relationship Id="rId200" Type="http://schemas.openxmlformats.org/officeDocument/2006/relationships/customXml" Target="../ink/ink476.xml"/><Relationship Id="rId382" Type="http://schemas.openxmlformats.org/officeDocument/2006/relationships/image" Target="../media/image498.png"/><Relationship Id="rId438" Type="http://schemas.openxmlformats.org/officeDocument/2006/relationships/image" Target="../media/image524.png"/><Relationship Id="rId242" Type="http://schemas.openxmlformats.org/officeDocument/2006/relationships/image" Target="../media/image428.png"/><Relationship Id="rId284" Type="http://schemas.openxmlformats.org/officeDocument/2006/relationships/image" Target="../media/image449.png"/><Relationship Id="rId37" Type="http://schemas.openxmlformats.org/officeDocument/2006/relationships/customXml" Target="../ink/ink392.xml"/><Relationship Id="rId79" Type="http://schemas.openxmlformats.org/officeDocument/2006/relationships/customXml" Target="../ink/ink413.xml"/><Relationship Id="rId102" Type="http://schemas.openxmlformats.org/officeDocument/2006/relationships/image" Target="../media/image370.png"/><Relationship Id="rId144" Type="http://schemas.openxmlformats.org/officeDocument/2006/relationships/image" Target="../media/image391.png"/><Relationship Id="rId90" Type="http://schemas.openxmlformats.org/officeDocument/2006/relationships/image" Target="../media/image364.png"/><Relationship Id="rId186" Type="http://schemas.openxmlformats.org/officeDocument/2006/relationships/image" Target="../media/image410.png"/><Relationship Id="rId351" Type="http://schemas.openxmlformats.org/officeDocument/2006/relationships/customXml" Target="../ink/ink560.xml"/><Relationship Id="rId393" Type="http://schemas.openxmlformats.org/officeDocument/2006/relationships/customXml" Target="../ink/ink581.xml"/><Relationship Id="rId407" Type="http://schemas.openxmlformats.org/officeDocument/2006/relationships/customXml" Target="../ink/ink588.xml"/><Relationship Id="rId449" Type="http://schemas.openxmlformats.org/officeDocument/2006/relationships/customXml" Target="../ink/ink609.xml"/><Relationship Id="rId211" Type="http://schemas.openxmlformats.org/officeDocument/2006/relationships/image" Target="../media/image419.png"/><Relationship Id="rId253" Type="http://schemas.openxmlformats.org/officeDocument/2006/relationships/customXml" Target="../ink/ink511.xml"/><Relationship Id="rId295" Type="http://schemas.openxmlformats.org/officeDocument/2006/relationships/customXml" Target="../ink/ink532.xml"/><Relationship Id="rId309" Type="http://schemas.openxmlformats.org/officeDocument/2006/relationships/customXml" Target="../ink/ink539.xml"/><Relationship Id="rId460" Type="http://schemas.openxmlformats.org/officeDocument/2006/relationships/customXml" Target="../ink/ink615.xml"/><Relationship Id="rId48" Type="http://schemas.openxmlformats.org/officeDocument/2006/relationships/image" Target="../media/image343.png"/><Relationship Id="rId113" Type="http://schemas.openxmlformats.org/officeDocument/2006/relationships/customXml" Target="../ink/ink430.xml"/><Relationship Id="rId320" Type="http://schemas.openxmlformats.org/officeDocument/2006/relationships/image" Target="../media/image467.png"/><Relationship Id="rId155" Type="http://schemas.openxmlformats.org/officeDocument/2006/relationships/customXml" Target="../ink/ink451.xml"/><Relationship Id="rId197" Type="http://schemas.openxmlformats.org/officeDocument/2006/relationships/customXml" Target="../ink/ink474.xml"/><Relationship Id="rId362" Type="http://schemas.openxmlformats.org/officeDocument/2006/relationships/image" Target="../media/image488.png"/><Relationship Id="rId418" Type="http://schemas.openxmlformats.org/officeDocument/2006/relationships/image" Target="../media/image515.png"/><Relationship Id="rId222" Type="http://schemas.openxmlformats.org/officeDocument/2006/relationships/customXml" Target="../ink/ink491.xml"/><Relationship Id="rId264" Type="http://schemas.openxmlformats.org/officeDocument/2006/relationships/image" Target="../media/image439.png"/><Relationship Id="rId471" Type="http://schemas.openxmlformats.org/officeDocument/2006/relationships/customXml" Target="../ink/ink621.xml"/><Relationship Id="rId17" Type="http://schemas.openxmlformats.org/officeDocument/2006/relationships/customXml" Target="../ink/ink382.xml"/><Relationship Id="rId59" Type="http://schemas.openxmlformats.org/officeDocument/2006/relationships/customXml" Target="../ink/ink403.xml"/><Relationship Id="rId124" Type="http://schemas.openxmlformats.org/officeDocument/2006/relationships/image" Target="../media/image381.png"/><Relationship Id="rId70" Type="http://schemas.openxmlformats.org/officeDocument/2006/relationships/image" Target="../media/image354.png"/><Relationship Id="rId166" Type="http://schemas.openxmlformats.org/officeDocument/2006/relationships/customXml" Target="../ink/ink457.xml"/><Relationship Id="rId331" Type="http://schemas.openxmlformats.org/officeDocument/2006/relationships/customXml" Target="../ink/ink550.xml"/><Relationship Id="rId373" Type="http://schemas.openxmlformats.org/officeDocument/2006/relationships/customXml" Target="../ink/ink571.xml"/><Relationship Id="rId429" Type="http://schemas.openxmlformats.org/officeDocument/2006/relationships/customXml" Target="../ink/ink599.xml"/><Relationship Id="rId1" Type="http://schemas.openxmlformats.org/officeDocument/2006/relationships/tags" Target="../tags/tag5.xml"/><Relationship Id="rId233" Type="http://schemas.openxmlformats.org/officeDocument/2006/relationships/customXml" Target="../ink/ink500.xml"/><Relationship Id="rId440" Type="http://schemas.openxmlformats.org/officeDocument/2006/relationships/image" Target="../media/image525.png"/><Relationship Id="rId28" Type="http://schemas.openxmlformats.org/officeDocument/2006/relationships/image" Target="../media/image98.png"/><Relationship Id="rId275" Type="http://schemas.openxmlformats.org/officeDocument/2006/relationships/customXml" Target="../ink/ink522.xml"/><Relationship Id="rId300" Type="http://schemas.openxmlformats.org/officeDocument/2006/relationships/image" Target="../media/image457.png"/><Relationship Id="rId482" Type="http://schemas.openxmlformats.org/officeDocument/2006/relationships/image" Target="../media/image544.png"/><Relationship Id="rId81" Type="http://schemas.openxmlformats.org/officeDocument/2006/relationships/customXml" Target="../ink/ink414.xml"/><Relationship Id="rId135" Type="http://schemas.openxmlformats.org/officeDocument/2006/relationships/customXml" Target="../ink/ink441.xml"/><Relationship Id="rId177" Type="http://schemas.openxmlformats.org/officeDocument/2006/relationships/customXml" Target="../ink/ink463.xml"/><Relationship Id="rId342" Type="http://schemas.openxmlformats.org/officeDocument/2006/relationships/image" Target="../media/image478.png"/><Relationship Id="rId384" Type="http://schemas.openxmlformats.org/officeDocument/2006/relationships/image" Target="../media/image499.png"/><Relationship Id="rId202" Type="http://schemas.openxmlformats.org/officeDocument/2006/relationships/customXml" Target="../ink/ink478.xml"/><Relationship Id="rId244" Type="http://schemas.openxmlformats.org/officeDocument/2006/relationships/image" Target="../media/image429.png"/><Relationship Id="rId39" Type="http://schemas.openxmlformats.org/officeDocument/2006/relationships/customXml" Target="../ink/ink393.xml"/><Relationship Id="rId286" Type="http://schemas.openxmlformats.org/officeDocument/2006/relationships/image" Target="../media/image450.png"/><Relationship Id="rId451" Type="http://schemas.openxmlformats.org/officeDocument/2006/relationships/customXml" Target="../ink/ink610.xml"/><Relationship Id="rId50" Type="http://schemas.openxmlformats.org/officeDocument/2006/relationships/image" Target="../media/image344.png"/><Relationship Id="rId104" Type="http://schemas.openxmlformats.org/officeDocument/2006/relationships/image" Target="../media/image371.png"/><Relationship Id="rId146" Type="http://schemas.openxmlformats.org/officeDocument/2006/relationships/image" Target="../media/image392.png"/><Relationship Id="rId188" Type="http://schemas.openxmlformats.org/officeDocument/2006/relationships/customXml" Target="../ink/ink469.xml"/><Relationship Id="rId311" Type="http://schemas.openxmlformats.org/officeDocument/2006/relationships/customXml" Target="../ink/ink540.xml"/><Relationship Id="rId353" Type="http://schemas.openxmlformats.org/officeDocument/2006/relationships/customXml" Target="../ink/ink561.xml"/><Relationship Id="rId395" Type="http://schemas.openxmlformats.org/officeDocument/2006/relationships/customXml" Target="../ink/ink582.xml"/><Relationship Id="rId409" Type="http://schemas.openxmlformats.org/officeDocument/2006/relationships/customXml" Target="../ink/ink589.xml"/><Relationship Id="rId92" Type="http://schemas.openxmlformats.org/officeDocument/2006/relationships/image" Target="../media/image365.png"/><Relationship Id="rId213" Type="http://schemas.openxmlformats.org/officeDocument/2006/relationships/image" Target="../media/image420.png"/><Relationship Id="rId420" Type="http://schemas.openxmlformats.org/officeDocument/2006/relationships/image" Target="../media/image516.png"/><Relationship Id="rId255" Type="http://schemas.openxmlformats.org/officeDocument/2006/relationships/customXml" Target="../ink/ink512.xml"/><Relationship Id="rId297" Type="http://schemas.openxmlformats.org/officeDocument/2006/relationships/customXml" Target="../ink/ink533.xml"/><Relationship Id="rId462" Type="http://schemas.openxmlformats.org/officeDocument/2006/relationships/customXml" Target="../ink/ink616.xml"/><Relationship Id="rId115" Type="http://schemas.openxmlformats.org/officeDocument/2006/relationships/customXml" Target="../ink/ink431.xml"/><Relationship Id="rId157" Type="http://schemas.openxmlformats.org/officeDocument/2006/relationships/customXml" Target="../ink/ink452.xml"/><Relationship Id="rId322" Type="http://schemas.openxmlformats.org/officeDocument/2006/relationships/image" Target="../media/image468.png"/><Relationship Id="rId364" Type="http://schemas.openxmlformats.org/officeDocument/2006/relationships/image" Target="../media/image489.png"/><Relationship Id="rId61" Type="http://schemas.openxmlformats.org/officeDocument/2006/relationships/customXml" Target="../ink/ink404.xml"/><Relationship Id="rId199" Type="http://schemas.openxmlformats.org/officeDocument/2006/relationships/customXml" Target="../ink/ink475.xml"/><Relationship Id="rId19" Type="http://schemas.openxmlformats.org/officeDocument/2006/relationships/customXml" Target="../ink/ink383.xml"/><Relationship Id="rId224" Type="http://schemas.openxmlformats.org/officeDocument/2006/relationships/customXml" Target="../ink/ink493.xml"/><Relationship Id="rId266" Type="http://schemas.openxmlformats.org/officeDocument/2006/relationships/image" Target="../media/image440.png"/><Relationship Id="rId431" Type="http://schemas.openxmlformats.org/officeDocument/2006/relationships/customXml" Target="../ink/ink600.xml"/><Relationship Id="rId473" Type="http://schemas.openxmlformats.org/officeDocument/2006/relationships/customXml" Target="../ink/ink622.xml"/><Relationship Id="rId30" Type="http://schemas.openxmlformats.org/officeDocument/2006/relationships/image" Target="../media/image335.png"/><Relationship Id="rId126" Type="http://schemas.openxmlformats.org/officeDocument/2006/relationships/image" Target="../media/image382.png"/><Relationship Id="rId168" Type="http://schemas.openxmlformats.org/officeDocument/2006/relationships/image" Target="../media/image401.png"/><Relationship Id="rId333" Type="http://schemas.openxmlformats.org/officeDocument/2006/relationships/customXml" Target="../ink/ink551.xml"/><Relationship Id="rId72" Type="http://schemas.openxmlformats.org/officeDocument/2006/relationships/image" Target="../media/image355.png"/><Relationship Id="rId375" Type="http://schemas.openxmlformats.org/officeDocument/2006/relationships/customXml" Target="../ink/ink572.xml"/><Relationship Id="rId3" Type="http://schemas.openxmlformats.org/officeDocument/2006/relationships/audio" Target="../media/media15.m4a"/><Relationship Id="rId235" Type="http://schemas.openxmlformats.org/officeDocument/2006/relationships/customXml" Target="../ink/ink502.xml"/><Relationship Id="rId277" Type="http://schemas.openxmlformats.org/officeDocument/2006/relationships/customXml" Target="../ink/ink523.xml"/><Relationship Id="rId400" Type="http://schemas.openxmlformats.org/officeDocument/2006/relationships/image" Target="../media/image507.png"/><Relationship Id="rId442" Type="http://schemas.openxmlformats.org/officeDocument/2006/relationships/image" Target="../media/image526.png"/><Relationship Id="rId484" Type="http://schemas.openxmlformats.org/officeDocument/2006/relationships/image" Target="../media/image545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88.xml"/><Relationship Id="rId21" Type="http://schemas.openxmlformats.org/officeDocument/2006/relationships/image" Target="../media/image553.png"/><Relationship Id="rId42" Type="http://schemas.openxmlformats.org/officeDocument/2006/relationships/customXml" Target="../ink/ink648.xml"/><Relationship Id="rId63" Type="http://schemas.openxmlformats.org/officeDocument/2006/relationships/image" Target="../media/image574.png"/><Relationship Id="rId84" Type="http://schemas.openxmlformats.org/officeDocument/2006/relationships/customXml" Target="../ink/ink669.xml"/><Relationship Id="rId138" Type="http://schemas.openxmlformats.org/officeDocument/2006/relationships/image" Target="../media/image605.png"/><Relationship Id="rId159" Type="http://schemas.openxmlformats.org/officeDocument/2006/relationships/customXml" Target="../ink/ink709.xml"/><Relationship Id="rId170" Type="http://schemas.openxmlformats.org/officeDocument/2006/relationships/image" Target="../media/image621.png"/><Relationship Id="rId191" Type="http://schemas.openxmlformats.org/officeDocument/2006/relationships/image" Target="../media/image1.png"/><Relationship Id="rId107" Type="http://schemas.openxmlformats.org/officeDocument/2006/relationships/customXml" Target="../ink/ink683.xml"/><Relationship Id="rId11" Type="http://schemas.openxmlformats.org/officeDocument/2006/relationships/image" Target="../media/image550.png"/><Relationship Id="rId32" Type="http://schemas.openxmlformats.org/officeDocument/2006/relationships/customXml" Target="../ink/ink643.xml"/><Relationship Id="rId53" Type="http://schemas.openxmlformats.org/officeDocument/2006/relationships/image" Target="../media/image569.png"/><Relationship Id="rId74" Type="http://schemas.openxmlformats.org/officeDocument/2006/relationships/customXml" Target="../ink/ink664.xml"/><Relationship Id="rId128" Type="http://schemas.openxmlformats.org/officeDocument/2006/relationships/image" Target="../media/image602.png"/><Relationship Id="rId149" Type="http://schemas.openxmlformats.org/officeDocument/2006/relationships/customXml" Target="../ink/ink704.xml"/><Relationship Id="rId5" Type="http://schemas.openxmlformats.org/officeDocument/2006/relationships/image" Target="../media/image547.png"/><Relationship Id="rId95" Type="http://schemas.openxmlformats.org/officeDocument/2006/relationships/customXml" Target="../ink/ink676.xml"/><Relationship Id="rId160" Type="http://schemas.openxmlformats.org/officeDocument/2006/relationships/image" Target="../media/image616.png"/><Relationship Id="rId181" Type="http://schemas.openxmlformats.org/officeDocument/2006/relationships/customXml" Target="../ink/ink720.xml"/><Relationship Id="rId22" Type="http://schemas.openxmlformats.org/officeDocument/2006/relationships/customXml" Target="../ink/ink638.xml"/><Relationship Id="rId43" Type="http://schemas.openxmlformats.org/officeDocument/2006/relationships/image" Target="../media/image564.png"/><Relationship Id="rId64" Type="http://schemas.openxmlformats.org/officeDocument/2006/relationships/customXml" Target="../ink/ink659.xml"/><Relationship Id="rId118" Type="http://schemas.openxmlformats.org/officeDocument/2006/relationships/image" Target="../media/image597.png"/><Relationship Id="rId139" Type="http://schemas.openxmlformats.org/officeDocument/2006/relationships/customXml" Target="../ink/ink699.xml"/><Relationship Id="rId85" Type="http://schemas.openxmlformats.org/officeDocument/2006/relationships/image" Target="../media/image372.png"/><Relationship Id="rId150" Type="http://schemas.openxmlformats.org/officeDocument/2006/relationships/image" Target="../media/image611.png"/><Relationship Id="rId171" Type="http://schemas.openxmlformats.org/officeDocument/2006/relationships/customXml" Target="../ink/ink715.xml"/><Relationship Id="rId12" Type="http://schemas.openxmlformats.org/officeDocument/2006/relationships/customXml" Target="../ink/ink633.xml"/><Relationship Id="rId33" Type="http://schemas.openxmlformats.org/officeDocument/2006/relationships/image" Target="../media/image559.png"/><Relationship Id="rId108" Type="http://schemas.openxmlformats.org/officeDocument/2006/relationships/image" Target="../media/image592.png"/><Relationship Id="rId129" Type="http://schemas.openxmlformats.org/officeDocument/2006/relationships/customXml" Target="../ink/ink694.xml"/><Relationship Id="rId54" Type="http://schemas.openxmlformats.org/officeDocument/2006/relationships/customXml" Target="../ink/ink654.xml"/><Relationship Id="rId75" Type="http://schemas.openxmlformats.org/officeDocument/2006/relationships/image" Target="../media/image580.png"/><Relationship Id="rId96" Type="http://schemas.openxmlformats.org/officeDocument/2006/relationships/customXml" Target="../ink/ink677.xml"/><Relationship Id="rId140" Type="http://schemas.openxmlformats.org/officeDocument/2006/relationships/image" Target="../media/image606.png"/><Relationship Id="rId161" Type="http://schemas.openxmlformats.org/officeDocument/2006/relationships/customXml" Target="../ink/ink710.xml"/><Relationship Id="rId182" Type="http://schemas.openxmlformats.org/officeDocument/2006/relationships/image" Target="../media/image627.png"/><Relationship Id="rId6" Type="http://schemas.openxmlformats.org/officeDocument/2006/relationships/customXml" Target="../ink/ink630.xml"/><Relationship Id="rId23" Type="http://schemas.openxmlformats.org/officeDocument/2006/relationships/image" Target="../media/image554.png"/><Relationship Id="rId119" Type="http://schemas.openxmlformats.org/officeDocument/2006/relationships/customXml" Target="../ink/ink689.xml"/><Relationship Id="rId44" Type="http://schemas.openxmlformats.org/officeDocument/2006/relationships/customXml" Target="../ink/ink649.xml"/><Relationship Id="rId65" Type="http://schemas.openxmlformats.org/officeDocument/2006/relationships/image" Target="../media/image575.png"/><Relationship Id="rId86" Type="http://schemas.openxmlformats.org/officeDocument/2006/relationships/customXml" Target="../ink/ink670.xml"/><Relationship Id="rId130" Type="http://schemas.openxmlformats.org/officeDocument/2006/relationships/image" Target="../media/image603.png"/><Relationship Id="rId151" Type="http://schemas.openxmlformats.org/officeDocument/2006/relationships/customXml" Target="../ink/ink705.xml"/><Relationship Id="rId172" Type="http://schemas.openxmlformats.org/officeDocument/2006/relationships/image" Target="../media/image622.png"/><Relationship Id="rId13" Type="http://schemas.openxmlformats.org/officeDocument/2006/relationships/image" Target="../media/image551.png"/><Relationship Id="rId18" Type="http://schemas.openxmlformats.org/officeDocument/2006/relationships/customXml" Target="../ink/ink636.xml"/><Relationship Id="rId39" Type="http://schemas.openxmlformats.org/officeDocument/2006/relationships/image" Target="../media/image562.png"/><Relationship Id="rId109" Type="http://schemas.openxmlformats.org/officeDocument/2006/relationships/customXml" Target="../ink/ink684.xml"/><Relationship Id="rId34" Type="http://schemas.openxmlformats.org/officeDocument/2006/relationships/customXml" Target="../ink/ink644.xml"/><Relationship Id="rId50" Type="http://schemas.openxmlformats.org/officeDocument/2006/relationships/customXml" Target="../ink/ink652.xml"/><Relationship Id="rId55" Type="http://schemas.openxmlformats.org/officeDocument/2006/relationships/image" Target="../media/image570.png"/><Relationship Id="rId76" Type="http://schemas.openxmlformats.org/officeDocument/2006/relationships/customXml" Target="../ink/ink665.xml"/><Relationship Id="rId97" Type="http://schemas.openxmlformats.org/officeDocument/2006/relationships/image" Target="../media/image587.png"/><Relationship Id="rId104" Type="http://schemas.openxmlformats.org/officeDocument/2006/relationships/image" Target="../media/image590.png"/><Relationship Id="rId120" Type="http://schemas.openxmlformats.org/officeDocument/2006/relationships/image" Target="../media/image598.png"/><Relationship Id="rId125" Type="http://schemas.openxmlformats.org/officeDocument/2006/relationships/customXml" Target="../ink/ink692.xml"/><Relationship Id="rId141" Type="http://schemas.openxmlformats.org/officeDocument/2006/relationships/customXml" Target="../ink/ink700.xml"/><Relationship Id="rId146" Type="http://schemas.openxmlformats.org/officeDocument/2006/relationships/image" Target="../media/image609.png"/><Relationship Id="rId167" Type="http://schemas.openxmlformats.org/officeDocument/2006/relationships/customXml" Target="../ink/ink713.xml"/><Relationship Id="rId188" Type="http://schemas.openxmlformats.org/officeDocument/2006/relationships/image" Target="../media/image630.png"/><Relationship Id="rId7" Type="http://schemas.openxmlformats.org/officeDocument/2006/relationships/image" Target="../media/image548.png"/><Relationship Id="rId71" Type="http://schemas.openxmlformats.org/officeDocument/2006/relationships/image" Target="../media/image578.png"/><Relationship Id="rId92" Type="http://schemas.openxmlformats.org/officeDocument/2006/relationships/customXml" Target="../ink/ink674.xml"/><Relationship Id="rId162" Type="http://schemas.openxmlformats.org/officeDocument/2006/relationships/image" Target="../media/image617.png"/><Relationship Id="rId183" Type="http://schemas.openxmlformats.org/officeDocument/2006/relationships/customXml" Target="../ink/ink721.xml"/><Relationship Id="rId2" Type="http://schemas.openxmlformats.org/officeDocument/2006/relationships/audio" Target="../media/media16.m4a"/><Relationship Id="rId29" Type="http://schemas.openxmlformats.org/officeDocument/2006/relationships/image" Target="../media/image557.png"/><Relationship Id="rId24" Type="http://schemas.openxmlformats.org/officeDocument/2006/relationships/customXml" Target="../ink/ink639.xml"/><Relationship Id="rId40" Type="http://schemas.openxmlformats.org/officeDocument/2006/relationships/customXml" Target="../ink/ink647.xml"/><Relationship Id="rId45" Type="http://schemas.openxmlformats.org/officeDocument/2006/relationships/image" Target="../media/image565.png"/><Relationship Id="rId66" Type="http://schemas.openxmlformats.org/officeDocument/2006/relationships/customXml" Target="../ink/ink660.xml"/><Relationship Id="rId87" Type="http://schemas.openxmlformats.org/officeDocument/2006/relationships/image" Target="../media/image584.png"/><Relationship Id="rId110" Type="http://schemas.openxmlformats.org/officeDocument/2006/relationships/image" Target="../media/image593.png"/><Relationship Id="rId115" Type="http://schemas.openxmlformats.org/officeDocument/2006/relationships/customXml" Target="../ink/ink687.xml"/><Relationship Id="rId131" Type="http://schemas.openxmlformats.org/officeDocument/2006/relationships/customXml" Target="../ink/ink695.xml"/><Relationship Id="rId136" Type="http://schemas.openxmlformats.org/officeDocument/2006/relationships/image" Target="../media/image528.png"/><Relationship Id="rId157" Type="http://schemas.openxmlformats.org/officeDocument/2006/relationships/customXml" Target="../ink/ink708.xml"/><Relationship Id="rId178" Type="http://schemas.openxmlformats.org/officeDocument/2006/relationships/image" Target="../media/image625.png"/><Relationship Id="rId61" Type="http://schemas.openxmlformats.org/officeDocument/2006/relationships/image" Target="../media/image573.png"/><Relationship Id="rId82" Type="http://schemas.openxmlformats.org/officeDocument/2006/relationships/customXml" Target="../ink/ink668.xml"/><Relationship Id="rId152" Type="http://schemas.openxmlformats.org/officeDocument/2006/relationships/image" Target="../media/image612.png"/><Relationship Id="rId173" Type="http://schemas.openxmlformats.org/officeDocument/2006/relationships/customXml" Target="../ink/ink716.xml"/><Relationship Id="rId19" Type="http://schemas.openxmlformats.org/officeDocument/2006/relationships/image" Target="../media/image34.png"/><Relationship Id="rId14" Type="http://schemas.openxmlformats.org/officeDocument/2006/relationships/customXml" Target="../ink/ink634.xml"/><Relationship Id="rId30" Type="http://schemas.openxmlformats.org/officeDocument/2006/relationships/customXml" Target="../ink/ink642.xml"/><Relationship Id="rId35" Type="http://schemas.openxmlformats.org/officeDocument/2006/relationships/image" Target="../media/image560.png"/><Relationship Id="rId56" Type="http://schemas.openxmlformats.org/officeDocument/2006/relationships/customXml" Target="../ink/ink655.xml"/><Relationship Id="rId77" Type="http://schemas.openxmlformats.org/officeDocument/2006/relationships/image" Target="../media/image85.png"/><Relationship Id="rId100" Type="http://schemas.openxmlformats.org/officeDocument/2006/relationships/image" Target="../media/image588.png"/><Relationship Id="rId105" Type="http://schemas.openxmlformats.org/officeDocument/2006/relationships/customXml" Target="../ink/ink682.xml"/><Relationship Id="rId126" Type="http://schemas.openxmlformats.org/officeDocument/2006/relationships/image" Target="../media/image601.png"/><Relationship Id="rId147" Type="http://schemas.openxmlformats.org/officeDocument/2006/relationships/customXml" Target="../ink/ink703.xml"/><Relationship Id="rId168" Type="http://schemas.openxmlformats.org/officeDocument/2006/relationships/image" Target="../media/image620.png"/><Relationship Id="rId8" Type="http://schemas.openxmlformats.org/officeDocument/2006/relationships/customXml" Target="../ink/ink631.xml"/><Relationship Id="rId51" Type="http://schemas.openxmlformats.org/officeDocument/2006/relationships/image" Target="../media/image568.png"/><Relationship Id="rId72" Type="http://schemas.openxmlformats.org/officeDocument/2006/relationships/customXml" Target="../ink/ink663.xml"/><Relationship Id="rId93" Type="http://schemas.openxmlformats.org/officeDocument/2006/relationships/image" Target="../media/image586.png"/><Relationship Id="rId98" Type="http://schemas.openxmlformats.org/officeDocument/2006/relationships/customXml" Target="../ink/ink678.xml"/><Relationship Id="rId121" Type="http://schemas.openxmlformats.org/officeDocument/2006/relationships/customXml" Target="../ink/ink690.xml"/><Relationship Id="rId142" Type="http://schemas.openxmlformats.org/officeDocument/2006/relationships/image" Target="../media/image607.png"/><Relationship Id="rId163" Type="http://schemas.openxmlformats.org/officeDocument/2006/relationships/customXml" Target="../ink/ink711.xml"/><Relationship Id="rId184" Type="http://schemas.openxmlformats.org/officeDocument/2006/relationships/image" Target="../media/image628.png"/><Relationship Id="rId189" Type="http://schemas.openxmlformats.org/officeDocument/2006/relationships/customXml" Target="../ink/ink724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555.png"/><Relationship Id="rId46" Type="http://schemas.openxmlformats.org/officeDocument/2006/relationships/customXml" Target="../ink/ink650.xml"/><Relationship Id="rId67" Type="http://schemas.openxmlformats.org/officeDocument/2006/relationships/image" Target="../media/image576.png"/><Relationship Id="rId116" Type="http://schemas.openxmlformats.org/officeDocument/2006/relationships/image" Target="../media/image596.png"/><Relationship Id="rId137" Type="http://schemas.openxmlformats.org/officeDocument/2006/relationships/customXml" Target="../ink/ink698.xml"/><Relationship Id="rId158" Type="http://schemas.openxmlformats.org/officeDocument/2006/relationships/image" Target="../media/image615.png"/><Relationship Id="rId20" Type="http://schemas.openxmlformats.org/officeDocument/2006/relationships/customXml" Target="../ink/ink637.xml"/><Relationship Id="rId41" Type="http://schemas.openxmlformats.org/officeDocument/2006/relationships/image" Target="../media/image563.png"/><Relationship Id="rId62" Type="http://schemas.openxmlformats.org/officeDocument/2006/relationships/customXml" Target="../ink/ink658.xml"/><Relationship Id="rId83" Type="http://schemas.openxmlformats.org/officeDocument/2006/relationships/image" Target="../media/image583.png"/><Relationship Id="rId88" Type="http://schemas.openxmlformats.org/officeDocument/2006/relationships/customXml" Target="../ink/ink671.xml"/><Relationship Id="rId111" Type="http://schemas.openxmlformats.org/officeDocument/2006/relationships/customXml" Target="../ink/ink685.xml"/><Relationship Id="rId132" Type="http://schemas.openxmlformats.org/officeDocument/2006/relationships/image" Target="../media/image312.png"/><Relationship Id="rId153" Type="http://schemas.openxmlformats.org/officeDocument/2006/relationships/customXml" Target="../ink/ink706.xml"/><Relationship Id="rId174" Type="http://schemas.openxmlformats.org/officeDocument/2006/relationships/image" Target="../media/image623.png"/><Relationship Id="rId179" Type="http://schemas.openxmlformats.org/officeDocument/2006/relationships/customXml" Target="../ink/ink719.xml"/><Relationship Id="rId190" Type="http://schemas.openxmlformats.org/officeDocument/2006/relationships/image" Target="../media/image631.png"/><Relationship Id="rId15" Type="http://schemas.openxmlformats.org/officeDocument/2006/relationships/image" Target="../media/image552.png"/><Relationship Id="rId36" Type="http://schemas.openxmlformats.org/officeDocument/2006/relationships/customXml" Target="../ink/ink645.xml"/><Relationship Id="rId57" Type="http://schemas.openxmlformats.org/officeDocument/2006/relationships/image" Target="../media/image571.png"/><Relationship Id="rId106" Type="http://schemas.openxmlformats.org/officeDocument/2006/relationships/image" Target="../media/image591.png"/><Relationship Id="rId127" Type="http://schemas.openxmlformats.org/officeDocument/2006/relationships/customXml" Target="../ink/ink693.xml"/><Relationship Id="rId10" Type="http://schemas.openxmlformats.org/officeDocument/2006/relationships/customXml" Target="../ink/ink632.xml"/><Relationship Id="rId31" Type="http://schemas.openxmlformats.org/officeDocument/2006/relationships/image" Target="../media/image558.png"/><Relationship Id="rId52" Type="http://schemas.openxmlformats.org/officeDocument/2006/relationships/customXml" Target="../ink/ink653.xml"/><Relationship Id="rId73" Type="http://schemas.openxmlformats.org/officeDocument/2006/relationships/image" Target="../media/image579.png"/><Relationship Id="rId78" Type="http://schemas.openxmlformats.org/officeDocument/2006/relationships/customXml" Target="../ink/ink666.xml"/><Relationship Id="rId94" Type="http://schemas.openxmlformats.org/officeDocument/2006/relationships/customXml" Target="../ink/ink675.xml"/><Relationship Id="rId99" Type="http://schemas.openxmlformats.org/officeDocument/2006/relationships/customXml" Target="../ink/ink679.xml"/><Relationship Id="rId101" Type="http://schemas.openxmlformats.org/officeDocument/2006/relationships/customXml" Target="../ink/ink680.xml"/><Relationship Id="rId122" Type="http://schemas.openxmlformats.org/officeDocument/2006/relationships/image" Target="../media/image599.png"/><Relationship Id="rId143" Type="http://schemas.openxmlformats.org/officeDocument/2006/relationships/customXml" Target="../ink/ink701.xml"/><Relationship Id="rId148" Type="http://schemas.openxmlformats.org/officeDocument/2006/relationships/image" Target="../media/image610.png"/><Relationship Id="rId164" Type="http://schemas.openxmlformats.org/officeDocument/2006/relationships/image" Target="../media/image618.png"/><Relationship Id="rId169" Type="http://schemas.openxmlformats.org/officeDocument/2006/relationships/customXml" Target="../ink/ink714.xml"/><Relationship Id="rId185" Type="http://schemas.openxmlformats.org/officeDocument/2006/relationships/customXml" Target="../ink/ink722.xml"/><Relationship Id="rId4" Type="http://schemas.openxmlformats.org/officeDocument/2006/relationships/customXml" Target="../ink/ink629.xml"/><Relationship Id="rId9" Type="http://schemas.openxmlformats.org/officeDocument/2006/relationships/image" Target="../media/image549.png"/><Relationship Id="rId180" Type="http://schemas.openxmlformats.org/officeDocument/2006/relationships/image" Target="../media/image626.png"/><Relationship Id="rId26" Type="http://schemas.openxmlformats.org/officeDocument/2006/relationships/customXml" Target="../ink/ink640.xml"/><Relationship Id="rId47" Type="http://schemas.openxmlformats.org/officeDocument/2006/relationships/image" Target="../media/image566.png"/><Relationship Id="rId68" Type="http://schemas.openxmlformats.org/officeDocument/2006/relationships/customXml" Target="../ink/ink661.xml"/><Relationship Id="rId89" Type="http://schemas.openxmlformats.org/officeDocument/2006/relationships/image" Target="../media/image585.png"/><Relationship Id="rId112" Type="http://schemas.openxmlformats.org/officeDocument/2006/relationships/image" Target="../media/image594.png"/><Relationship Id="rId133" Type="http://schemas.openxmlformats.org/officeDocument/2006/relationships/customXml" Target="../ink/ink696.xml"/><Relationship Id="rId154" Type="http://schemas.openxmlformats.org/officeDocument/2006/relationships/image" Target="../media/image613.png"/><Relationship Id="rId175" Type="http://schemas.openxmlformats.org/officeDocument/2006/relationships/customXml" Target="../ink/ink717.xml"/><Relationship Id="rId16" Type="http://schemas.openxmlformats.org/officeDocument/2006/relationships/customXml" Target="../ink/ink635.xml"/><Relationship Id="rId37" Type="http://schemas.openxmlformats.org/officeDocument/2006/relationships/image" Target="../media/image561.png"/><Relationship Id="rId58" Type="http://schemas.openxmlformats.org/officeDocument/2006/relationships/customXml" Target="../ink/ink656.xml"/><Relationship Id="rId79" Type="http://schemas.openxmlformats.org/officeDocument/2006/relationships/image" Target="../media/image581.png"/><Relationship Id="rId102" Type="http://schemas.openxmlformats.org/officeDocument/2006/relationships/image" Target="../media/image589.png"/><Relationship Id="rId123" Type="http://schemas.openxmlformats.org/officeDocument/2006/relationships/customXml" Target="../ink/ink691.xml"/><Relationship Id="rId144" Type="http://schemas.openxmlformats.org/officeDocument/2006/relationships/image" Target="../media/image608.png"/><Relationship Id="rId90" Type="http://schemas.openxmlformats.org/officeDocument/2006/relationships/customXml" Target="../ink/ink672.xml"/><Relationship Id="rId165" Type="http://schemas.openxmlformats.org/officeDocument/2006/relationships/customXml" Target="../ink/ink712.xml"/><Relationship Id="rId186" Type="http://schemas.openxmlformats.org/officeDocument/2006/relationships/image" Target="../media/image629.png"/><Relationship Id="rId27" Type="http://schemas.openxmlformats.org/officeDocument/2006/relationships/image" Target="../media/image556.png"/><Relationship Id="rId48" Type="http://schemas.openxmlformats.org/officeDocument/2006/relationships/customXml" Target="../ink/ink651.xml"/><Relationship Id="rId69" Type="http://schemas.openxmlformats.org/officeDocument/2006/relationships/image" Target="../media/image577.png"/><Relationship Id="rId113" Type="http://schemas.openxmlformats.org/officeDocument/2006/relationships/customXml" Target="../ink/ink686.xml"/><Relationship Id="rId134" Type="http://schemas.openxmlformats.org/officeDocument/2006/relationships/image" Target="../media/image604.png"/><Relationship Id="rId80" Type="http://schemas.openxmlformats.org/officeDocument/2006/relationships/customXml" Target="../ink/ink667.xml"/><Relationship Id="rId155" Type="http://schemas.openxmlformats.org/officeDocument/2006/relationships/customXml" Target="../ink/ink707.xml"/><Relationship Id="rId176" Type="http://schemas.openxmlformats.org/officeDocument/2006/relationships/image" Target="../media/image624.png"/><Relationship Id="rId17" Type="http://schemas.openxmlformats.org/officeDocument/2006/relationships/image" Target="../media/image149.png"/><Relationship Id="rId38" Type="http://schemas.openxmlformats.org/officeDocument/2006/relationships/customXml" Target="../ink/ink646.xml"/><Relationship Id="rId59" Type="http://schemas.openxmlformats.org/officeDocument/2006/relationships/image" Target="../media/image572.png"/><Relationship Id="rId103" Type="http://schemas.openxmlformats.org/officeDocument/2006/relationships/customXml" Target="../ink/ink681.xml"/><Relationship Id="rId124" Type="http://schemas.openxmlformats.org/officeDocument/2006/relationships/image" Target="../media/image600.png"/><Relationship Id="rId70" Type="http://schemas.openxmlformats.org/officeDocument/2006/relationships/customXml" Target="../ink/ink662.xml"/><Relationship Id="rId91" Type="http://schemas.openxmlformats.org/officeDocument/2006/relationships/customXml" Target="../ink/ink673.xml"/><Relationship Id="rId145" Type="http://schemas.openxmlformats.org/officeDocument/2006/relationships/customXml" Target="../ink/ink702.xml"/><Relationship Id="rId166" Type="http://schemas.openxmlformats.org/officeDocument/2006/relationships/image" Target="../media/image619.png"/><Relationship Id="rId187" Type="http://schemas.openxmlformats.org/officeDocument/2006/relationships/customXml" Target="../ink/ink723.xml"/><Relationship Id="rId1" Type="http://schemas.microsoft.com/office/2007/relationships/media" Target="../media/media16.m4a"/><Relationship Id="rId28" Type="http://schemas.openxmlformats.org/officeDocument/2006/relationships/customXml" Target="../ink/ink641.xml"/><Relationship Id="rId49" Type="http://schemas.openxmlformats.org/officeDocument/2006/relationships/image" Target="../media/image567.png"/><Relationship Id="rId114" Type="http://schemas.openxmlformats.org/officeDocument/2006/relationships/image" Target="../media/image595.png"/><Relationship Id="rId60" Type="http://schemas.openxmlformats.org/officeDocument/2006/relationships/customXml" Target="../ink/ink657.xml"/><Relationship Id="rId81" Type="http://schemas.openxmlformats.org/officeDocument/2006/relationships/image" Target="../media/image582.png"/><Relationship Id="rId135" Type="http://schemas.openxmlformats.org/officeDocument/2006/relationships/customXml" Target="../ink/ink697.xml"/><Relationship Id="rId156" Type="http://schemas.openxmlformats.org/officeDocument/2006/relationships/image" Target="../media/image614.png"/><Relationship Id="rId177" Type="http://schemas.openxmlformats.org/officeDocument/2006/relationships/customXml" Target="../ink/ink7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27.xml"/><Relationship Id="rId13" Type="http://schemas.openxmlformats.org/officeDocument/2006/relationships/image" Target="../media/image636.png"/><Relationship Id="rId18" Type="http://schemas.openxmlformats.org/officeDocument/2006/relationships/customXml" Target="../ink/ink732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40.png"/><Relationship Id="rId7" Type="http://schemas.openxmlformats.org/officeDocument/2006/relationships/image" Target="../media/image633.png"/><Relationship Id="rId12" Type="http://schemas.openxmlformats.org/officeDocument/2006/relationships/customXml" Target="../ink/ink729.xml"/><Relationship Id="rId17" Type="http://schemas.openxmlformats.org/officeDocument/2006/relationships/image" Target="../media/image638.png"/><Relationship Id="rId2" Type="http://schemas.openxmlformats.org/officeDocument/2006/relationships/audio" Target="../media/media17.m4a"/><Relationship Id="rId16" Type="http://schemas.openxmlformats.org/officeDocument/2006/relationships/customXml" Target="../ink/ink731.xml"/><Relationship Id="rId20" Type="http://schemas.openxmlformats.org/officeDocument/2006/relationships/customXml" Target="../ink/ink733.xml"/><Relationship Id="rId1" Type="http://schemas.microsoft.com/office/2007/relationships/media" Target="../media/media17.m4a"/><Relationship Id="rId6" Type="http://schemas.openxmlformats.org/officeDocument/2006/relationships/customXml" Target="../ink/ink726.xml"/><Relationship Id="rId11" Type="http://schemas.openxmlformats.org/officeDocument/2006/relationships/image" Target="../media/image635.png"/><Relationship Id="rId24" Type="http://schemas.openxmlformats.org/officeDocument/2006/relationships/image" Target="../media/image1.png"/><Relationship Id="rId5" Type="http://schemas.openxmlformats.org/officeDocument/2006/relationships/image" Target="../media/image632.png"/><Relationship Id="rId15" Type="http://schemas.openxmlformats.org/officeDocument/2006/relationships/image" Target="../media/image637.png"/><Relationship Id="rId23" Type="http://schemas.openxmlformats.org/officeDocument/2006/relationships/image" Target="../media/image642.png"/><Relationship Id="rId10" Type="http://schemas.openxmlformats.org/officeDocument/2006/relationships/customXml" Target="../ink/ink728.xml"/><Relationship Id="rId19" Type="http://schemas.openxmlformats.org/officeDocument/2006/relationships/image" Target="../media/image639.png"/><Relationship Id="rId4" Type="http://schemas.openxmlformats.org/officeDocument/2006/relationships/customXml" Target="../ink/ink725.xml"/><Relationship Id="rId9" Type="http://schemas.openxmlformats.org/officeDocument/2006/relationships/image" Target="../media/image634.png"/><Relationship Id="rId14" Type="http://schemas.openxmlformats.org/officeDocument/2006/relationships/customXml" Target="../ink/ink730.xml"/><Relationship Id="rId22" Type="http://schemas.openxmlformats.org/officeDocument/2006/relationships/image" Target="../media/image6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44.png"/><Relationship Id="rId5" Type="http://schemas.openxmlformats.org/officeDocument/2006/relationships/customXml" Target="../ink/ink734.xml"/><Relationship Id="rId4" Type="http://schemas.openxmlformats.org/officeDocument/2006/relationships/image" Target="../media/image6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6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6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6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6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2.png"/><Relationship Id="rId299" Type="http://schemas.openxmlformats.org/officeDocument/2006/relationships/image" Target="../media/image790.png"/><Relationship Id="rId21" Type="http://schemas.openxmlformats.org/officeDocument/2006/relationships/image" Target="../media/image658.png"/><Relationship Id="rId63" Type="http://schemas.openxmlformats.org/officeDocument/2006/relationships/image" Target="../media/image678.png"/><Relationship Id="rId159" Type="http://schemas.openxmlformats.org/officeDocument/2006/relationships/image" Target="../media/image722.png"/><Relationship Id="rId170" Type="http://schemas.openxmlformats.org/officeDocument/2006/relationships/customXml" Target="../ink/ink817.xml"/><Relationship Id="rId226" Type="http://schemas.openxmlformats.org/officeDocument/2006/relationships/customXml" Target="../ink/ink845.xml"/><Relationship Id="rId268" Type="http://schemas.openxmlformats.org/officeDocument/2006/relationships/customXml" Target="../ink/ink866.xml"/><Relationship Id="rId32" Type="http://schemas.openxmlformats.org/officeDocument/2006/relationships/customXml" Target="../ink/ink748.xml"/><Relationship Id="rId74" Type="http://schemas.openxmlformats.org/officeDocument/2006/relationships/customXml" Target="../ink/ink769.xml"/><Relationship Id="rId128" Type="http://schemas.openxmlformats.org/officeDocument/2006/relationships/customXml" Target="../ink/ink796.xml"/><Relationship Id="rId5" Type="http://schemas.openxmlformats.org/officeDocument/2006/relationships/image" Target="../media/image650.jpeg"/><Relationship Id="rId181" Type="http://schemas.openxmlformats.org/officeDocument/2006/relationships/image" Target="../media/image732.png"/><Relationship Id="rId237" Type="http://schemas.openxmlformats.org/officeDocument/2006/relationships/image" Target="../media/image760.png"/><Relationship Id="rId279" Type="http://schemas.openxmlformats.org/officeDocument/2006/relationships/image" Target="../media/image780.png"/><Relationship Id="rId43" Type="http://schemas.openxmlformats.org/officeDocument/2006/relationships/image" Target="../media/image669.png"/><Relationship Id="rId139" Type="http://schemas.openxmlformats.org/officeDocument/2006/relationships/image" Target="../media/image713.png"/><Relationship Id="rId290" Type="http://schemas.openxmlformats.org/officeDocument/2006/relationships/customXml" Target="../ink/ink877.xml"/><Relationship Id="rId304" Type="http://schemas.openxmlformats.org/officeDocument/2006/relationships/customXml" Target="../ink/ink884.xml"/><Relationship Id="rId85" Type="http://schemas.openxmlformats.org/officeDocument/2006/relationships/image" Target="../media/image688.png"/><Relationship Id="rId150" Type="http://schemas.openxmlformats.org/officeDocument/2006/relationships/customXml" Target="../ink/ink807.xml"/><Relationship Id="rId192" Type="http://schemas.openxmlformats.org/officeDocument/2006/relationships/customXml" Target="../ink/ink828.xml"/><Relationship Id="rId206" Type="http://schemas.openxmlformats.org/officeDocument/2006/relationships/customXml" Target="../ink/ink835.xml"/><Relationship Id="rId248" Type="http://schemas.openxmlformats.org/officeDocument/2006/relationships/customXml" Target="../ink/ink856.xml"/><Relationship Id="rId12" Type="http://schemas.openxmlformats.org/officeDocument/2006/relationships/customXml" Target="../ink/ink738.xml"/><Relationship Id="rId108" Type="http://schemas.openxmlformats.org/officeDocument/2006/relationships/customXml" Target="../ink/ink786.xml"/><Relationship Id="rId315" Type="http://schemas.openxmlformats.org/officeDocument/2006/relationships/image" Target="../media/image798.png"/><Relationship Id="rId54" Type="http://schemas.openxmlformats.org/officeDocument/2006/relationships/customXml" Target="../ink/ink759.xml"/><Relationship Id="rId96" Type="http://schemas.openxmlformats.org/officeDocument/2006/relationships/customXml" Target="../ink/ink780.xml"/><Relationship Id="rId161" Type="http://schemas.openxmlformats.org/officeDocument/2006/relationships/image" Target="../media/image723.png"/><Relationship Id="rId217" Type="http://schemas.openxmlformats.org/officeDocument/2006/relationships/image" Target="../media/image750.png"/><Relationship Id="rId259" Type="http://schemas.openxmlformats.org/officeDocument/2006/relationships/image" Target="../media/image770.png"/><Relationship Id="rId23" Type="http://schemas.openxmlformats.org/officeDocument/2006/relationships/image" Target="../media/image659.png"/><Relationship Id="rId119" Type="http://schemas.openxmlformats.org/officeDocument/2006/relationships/image" Target="../media/image703.png"/><Relationship Id="rId270" Type="http://schemas.openxmlformats.org/officeDocument/2006/relationships/customXml" Target="../ink/ink867.xml"/><Relationship Id="rId65" Type="http://schemas.openxmlformats.org/officeDocument/2006/relationships/image" Target="../media/image679.png"/><Relationship Id="rId130" Type="http://schemas.openxmlformats.org/officeDocument/2006/relationships/customXml" Target="../ink/ink797.xml"/><Relationship Id="rId172" Type="http://schemas.openxmlformats.org/officeDocument/2006/relationships/customXml" Target="../ink/ink818.xml"/><Relationship Id="rId193" Type="http://schemas.openxmlformats.org/officeDocument/2006/relationships/image" Target="../media/image738.png"/><Relationship Id="rId207" Type="http://schemas.openxmlformats.org/officeDocument/2006/relationships/image" Target="../media/image745.png"/><Relationship Id="rId228" Type="http://schemas.openxmlformats.org/officeDocument/2006/relationships/customXml" Target="../ink/ink846.xml"/><Relationship Id="rId249" Type="http://schemas.openxmlformats.org/officeDocument/2006/relationships/image" Target="../media/image766.png"/><Relationship Id="rId13" Type="http://schemas.openxmlformats.org/officeDocument/2006/relationships/image" Target="../media/image654.png"/><Relationship Id="rId109" Type="http://schemas.openxmlformats.org/officeDocument/2006/relationships/image" Target="../media/image698.png"/><Relationship Id="rId260" Type="http://schemas.openxmlformats.org/officeDocument/2006/relationships/customXml" Target="../ink/ink862.xml"/><Relationship Id="rId281" Type="http://schemas.openxmlformats.org/officeDocument/2006/relationships/image" Target="../media/image781.png"/><Relationship Id="rId316" Type="http://schemas.openxmlformats.org/officeDocument/2006/relationships/image" Target="../media/image1.png"/><Relationship Id="rId34" Type="http://schemas.openxmlformats.org/officeDocument/2006/relationships/customXml" Target="../ink/ink749.xml"/><Relationship Id="rId55" Type="http://schemas.openxmlformats.org/officeDocument/2006/relationships/image" Target="../media/image675.png"/><Relationship Id="rId76" Type="http://schemas.openxmlformats.org/officeDocument/2006/relationships/customXml" Target="../ink/ink770.xml"/><Relationship Id="rId97" Type="http://schemas.openxmlformats.org/officeDocument/2006/relationships/image" Target="../media/image692.png"/><Relationship Id="rId120" Type="http://schemas.openxmlformats.org/officeDocument/2006/relationships/customXml" Target="../ink/ink792.xml"/><Relationship Id="rId141" Type="http://schemas.openxmlformats.org/officeDocument/2006/relationships/image" Target="../media/image714.png"/><Relationship Id="rId7" Type="http://schemas.openxmlformats.org/officeDocument/2006/relationships/image" Target="../media/image651.png"/><Relationship Id="rId162" Type="http://schemas.openxmlformats.org/officeDocument/2006/relationships/customXml" Target="../ink/ink813.xml"/><Relationship Id="rId183" Type="http://schemas.openxmlformats.org/officeDocument/2006/relationships/image" Target="../media/image733.png"/><Relationship Id="rId218" Type="http://schemas.openxmlformats.org/officeDocument/2006/relationships/customXml" Target="../ink/ink841.xml"/><Relationship Id="rId239" Type="http://schemas.openxmlformats.org/officeDocument/2006/relationships/image" Target="../media/image761.png"/><Relationship Id="rId250" Type="http://schemas.openxmlformats.org/officeDocument/2006/relationships/customXml" Target="../ink/ink857.xml"/><Relationship Id="rId271" Type="http://schemas.openxmlformats.org/officeDocument/2006/relationships/image" Target="../media/image776.png"/><Relationship Id="rId292" Type="http://schemas.openxmlformats.org/officeDocument/2006/relationships/customXml" Target="../ink/ink878.xml"/><Relationship Id="rId306" Type="http://schemas.openxmlformats.org/officeDocument/2006/relationships/customXml" Target="../ink/ink885.xml"/><Relationship Id="rId24" Type="http://schemas.openxmlformats.org/officeDocument/2006/relationships/customXml" Target="../ink/ink744.xml"/><Relationship Id="rId45" Type="http://schemas.openxmlformats.org/officeDocument/2006/relationships/image" Target="../media/image670.png"/><Relationship Id="rId66" Type="http://schemas.openxmlformats.org/officeDocument/2006/relationships/customXml" Target="../ink/ink765.xml"/><Relationship Id="rId87" Type="http://schemas.openxmlformats.org/officeDocument/2006/relationships/image" Target="../media/image25.png"/><Relationship Id="rId110" Type="http://schemas.openxmlformats.org/officeDocument/2006/relationships/customXml" Target="../ink/ink787.xml"/><Relationship Id="rId131" Type="http://schemas.openxmlformats.org/officeDocument/2006/relationships/image" Target="../media/image709.png"/><Relationship Id="rId152" Type="http://schemas.openxmlformats.org/officeDocument/2006/relationships/customXml" Target="../ink/ink808.xml"/><Relationship Id="rId173" Type="http://schemas.openxmlformats.org/officeDocument/2006/relationships/image" Target="../media/image728.png"/><Relationship Id="rId194" Type="http://schemas.openxmlformats.org/officeDocument/2006/relationships/customXml" Target="../ink/ink829.xml"/><Relationship Id="rId208" Type="http://schemas.openxmlformats.org/officeDocument/2006/relationships/customXml" Target="../ink/ink836.xml"/><Relationship Id="rId229" Type="http://schemas.openxmlformats.org/officeDocument/2006/relationships/image" Target="../media/image756.png"/><Relationship Id="rId240" Type="http://schemas.openxmlformats.org/officeDocument/2006/relationships/customXml" Target="../ink/ink852.xml"/><Relationship Id="rId261" Type="http://schemas.openxmlformats.org/officeDocument/2006/relationships/image" Target="../media/image771.png"/><Relationship Id="rId14" Type="http://schemas.openxmlformats.org/officeDocument/2006/relationships/customXml" Target="../ink/ink739.xml"/><Relationship Id="rId35" Type="http://schemas.openxmlformats.org/officeDocument/2006/relationships/image" Target="../media/image665.png"/><Relationship Id="rId56" Type="http://schemas.openxmlformats.org/officeDocument/2006/relationships/customXml" Target="../ink/ink760.xml"/><Relationship Id="rId77" Type="http://schemas.openxmlformats.org/officeDocument/2006/relationships/image" Target="../media/image684.png"/><Relationship Id="rId100" Type="http://schemas.openxmlformats.org/officeDocument/2006/relationships/customXml" Target="../ink/ink782.xml"/><Relationship Id="rId282" Type="http://schemas.openxmlformats.org/officeDocument/2006/relationships/customXml" Target="../ink/ink873.xml"/><Relationship Id="rId8" Type="http://schemas.openxmlformats.org/officeDocument/2006/relationships/customXml" Target="../ink/ink736.xml"/><Relationship Id="rId98" Type="http://schemas.openxmlformats.org/officeDocument/2006/relationships/customXml" Target="../ink/ink781.xml"/><Relationship Id="rId121" Type="http://schemas.openxmlformats.org/officeDocument/2006/relationships/image" Target="../media/image704.png"/><Relationship Id="rId142" Type="http://schemas.openxmlformats.org/officeDocument/2006/relationships/customXml" Target="../ink/ink803.xml"/><Relationship Id="rId163" Type="http://schemas.openxmlformats.org/officeDocument/2006/relationships/image" Target="../media/image582.png"/><Relationship Id="rId184" Type="http://schemas.openxmlformats.org/officeDocument/2006/relationships/customXml" Target="../ink/ink824.xml"/><Relationship Id="rId219" Type="http://schemas.openxmlformats.org/officeDocument/2006/relationships/image" Target="../media/image751.png"/><Relationship Id="rId230" Type="http://schemas.openxmlformats.org/officeDocument/2006/relationships/customXml" Target="../ink/ink847.xml"/><Relationship Id="rId251" Type="http://schemas.openxmlformats.org/officeDocument/2006/relationships/image" Target="../media/image767.png"/><Relationship Id="rId25" Type="http://schemas.openxmlformats.org/officeDocument/2006/relationships/image" Target="../media/image660.png"/><Relationship Id="rId46" Type="http://schemas.openxmlformats.org/officeDocument/2006/relationships/customXml" Target="../ink/ink755.xml"/><Relationship Id="rId67" Type="http://schemas.openxmlformats.org/officeDocument/2006/relationships/image" Target="../media/image457.png"/><Relationship Id="rId272" Type="http://schemas.openxmlformats.org/officeDocument/2006/relationships/customXml" Target="../ink/ink868.xml"/><Relationship Id="rId293" Type="http://schemas.openxmlformats.org/officeDocument/2006/relationships/image" Target="../media/image787.png"/><Relationship Id="rId307" Type="http://schemas.openxmlformats.org/officeDocument/2006/relationships/image" Target="../media/image794.png"/><Relationship Id="rId88" Type="http://schemas.openxmlformats.org/officeDocument/2006/relationships/customXml" Target="../ink/ink776.xml"/><Relationship Id="rId111" Type="http://schemas.openxmlformats.org/officeDocument/2006/relationships/image" Target="../media/image699.png"/><Relationship Id="rId132" Type="http://schemas.openxmlformats.org/officeDocument/2006/relationships/customXml" Target="../ink/ink798.xml"/><Relationship Id="rId153" Type="http://schemas.openxmlformats.org/officeDocument/2006/relationships/image" Target="../media/image720.png"/><Relationship Id="rId174" Type="http://schemas.openxmlformats.org/officeDocument/2006/relationships/customXml" Target="../ink/ink819.xml"/><Relationship Id="rId195" Type="http://schemas.openxmlformats.org/officeDocument/2006/relationships/image" Target="../media/image739.png"/><Relationship Id="rId209" Type="http://schemas.openxmlformats.org/officeDocument/2006/relationships/image" Target="../media/image746.png"/><Relationship Id="rId220" Type="http://schemas.openxmlformats.org/officeDocument/2006/relationships/customXml" Target="../ink/ink842.xml"/><Relationship Id="rId241" Type="http://schemas.openxmlformats.org/officeDocument/2006/relationships/image" Target="../media/image762.png"/><Relationship Id="rId15" Type="http://schemas.openxmlformats.org/officeDocument/2006/relationships/image" Target="../media/image655.png"/><Relationship Id="rId36" Type="http://schemas.openxmlformats.org/officeDocument/2006/relationships/customXml" Target="../ink/ink750.xml"/><Relationship Id="rId57" Type="http://schemas.openxmlformats.org/officeDocument/2006/relationships/image" Target="../media/image676.png"/><Relationship Id="rId262" Type="http://schemas.openxmlformats.org/officeDocument/2006/relationships/customXml" Target="../ink/ink863.xml"/><Relationship Id="rId283" Type="http://schemas.openxmlformats.org/officeDocument/2006/relationships/image" Target="../media/image782.png"/><Relationship Id="rId78" Type="http://schemas.openxmlformats.org/officeDocument/2006/relationships/customXml" Target="../ink/ink771.xml"/><Relationship Id="rId99" Type="http://schemas.openxmlformats.org/officeDocument/2006/relationships/image" Target="../media/image693.png"/><Relationship Id="rId101" Type="http://schemas.openxmlformats.org/officeDocument/2006/relationships/image" Target="../media/image694.png"/><Relationship Id="rId122" Type="http://schemas.openxmlformats.org/officeDocument/2006/relationships/customXml" Target="../ink/ink793.xml"/><Relationship Id="rId143" Type="http://schemas.openxmlformats.org/officeDocument/2006/relationships/image" Target="../media/image715.png"/><Relationship Id="rId164" Type="http://schemas.openxmlformats.org/officeDocument/2006/relationships/customXml" Target="../ink/ink814.xml"/><Relationship Id="rId185" Type="http://schemas.openxmlformats.org/officeDocument/2006/relationships/image" Target="../media/image734.png"/><Relationship Id="rId9" Type="http://schemas.openxmlformats.org/officeDocument/2006/relationships/image" Target="../media/image652.png"/><Relationship Id="rId210" Type="http://schemas.openxmlformats.org/officeDocument/2006/relationships/customXml" Target="../ink/ink837.xml"/><Relationship Id="rId26" Type="http://schemas.openxmlformats.org/officeDocument/2006/relationships/customXml" Target="../ink/ink745.xml"/><Relationship Id="rId231" Type="http://schemas.openxmlformats.org/officeDocument/2006/relationships/image" Target="../media/image757.png"/><Relationship Id="rId252" Type="http://schemas.openxmlformats.org/officeDocument/2006/relationships/customXml" Target="../ink/ink858.xml"/><Relationship Id="rId273" Type="http://schemas.openxmlformats.org/officeDocument/2006/relationships/image" Target="../media/image777.png"/><Relationship Id="rId294" Type="http://schemas.openxmlformats.org/officeDocument/2006/relationships/customXml" Target="../ink/ink879.xml"/><Relationship Id="rId308" Type="http://schemas.openxmlformats.org/officeDocument/2006/relationships/customXml" Target="../ink/ink886.xml"/><Relationship Id="rId47" Type="http://schemas.openxmlformats.org/officeDocument/2006/relationships/image" Target="../media/image671.png"/><Relationship Id="rId68" Type="http://schemas.openxmlformats.org/officeDocument/2006/relationships/customXml" Target="../ink/ink766.xml"/><Relationship Id="rId89" Type="http://schemas.openxmlformats.org/officeDocument/2006/relationships/image" Target="../media/image689.png"/><Relationship Id="rId112" Type="http://schemas.openxmlformats.org/officeDocument/2006/relationships/customXml" Target="../ink/ink788.xml"/><Relationship Id="rId133" Type="http://schemas.openxmlformats.org/officeDocument/2006/relationships/image" Target="../media/image710.png"/><Relationship Id="rId154" Type="http://schemas.openxmlformats.org/officeDocument/2006/relationships/customXml" Target="../ink/ink809.xml"/><Relationship Id="rId175" Type="http://schemas.openxmlformats.org/officeDocument/2006/relationships/image" Target="../media/image729.png"/><Relationship Id="rId196" Type="http://schemas.openxmlformats.org/officeDocument/2006/relationships/customXml" Target="../ink/ink830.xml"/><Relationship Id="rId200" Type="http://schemas.openxmlformats.org/officeDocument/2006/relationships/customXml" Target="../ink/ink832.xml"/><Relationship Id="rId16" Type="http://schemas.openxmlformats.org/officeDocument/2006/relationships/customXml" Target="../ink/ink740.xml"/><Relationship Id="rId221" Type="http://schemas.openxmlformats.org/officeDocument/2006/relationships/image" Target="../media/image752.png"/><Relationship Id="rId242" Type="http://schemas.openxmlformats.org/officeDocument/2006/relationships/customXml" Target="../ink/ink853.xml"/><Relationship Id="rId263" Type="http://schemas.openxmlformats.org/officeDocument/2006/relationships/image" Target="../media/image772.png"/><Relationship Id="rId284" Type="http://schemas.openxmlformats.org/officeDocument/2006/relationships/customXml" Target="../ink/ink874.xml"/><Relationship Id="rId37" Type="http://schemas.openxmlformats.org/officeDocument/2006/relationships/image" Target="../media/image666.png"/><Relationship Id="rId58" Type="http://schemas.openxmlformats.org/officeDocument/2006/relationships/customXml" Target="../ink/ink761.xml"/><Relationship Id="rId79" Type="http://schemas.openxmlformats.org/officeDocument/2006/relationships/image" Target="../media/image685.png"/><Relationship Id="rId102" Type="http://schemas.openxmlformats.org/officeDocument/2006/relationships/customXml" Target="../ink/ink783.xml"/><Relationship Id="rId123" Type="http://schemas.openxmlformats.org/officeDocument/2006/relationships/image" Target="../media/image705.png"/><Relationship Id="rId144" Type="http://schemas.openxmlformats.org/officeDocument/2006/relationships/customXml" Target="../ink/ink804.xml"/><Relationship Id="rId90" Type="http://schemas.openxmlformats.org/officeDocument/2006/relationships/customXml" Target="../ink/ink777.xml"/><Relationship Id="rId165" Type="http://schemas.openxmlformats.org/officeDocument/2006/relationships/image" Target="../media/image724.png"/><Relationship Id="rId186" Type="http://schemas.openxmlformats.org/officeDocument/2006/relationships/customXml" Target="../ink/ink825.xml"/><Relationship Id="rId211" Type="http://schemas.openxmlformats.org/officeDocument/2006/relationships/image" Target="../media/image747.png"/><Relationship Id="rId232" Type="http://schemas.openxmlformats.org/officeDocument/2006/relationships/customXml" Target="../ink/ink848.xml"/><Relationship Id="rId253" Type="http://schemas.openxmlformats.org/officeDocument/2006/relationships/image" Target="../media/image768.png"/><Relationship Id="rId274" Type="http://schemas.openxmlformats.org/officeDocument/2006/relationships/customXml" Target="../ink/ink869.xml"/><Relationship Id="rId295" Type="http://schemas.openxmlformats.org/officeDocument/2006/relationships/image" Target="../media/image788.png"/><Relationship Id="rId309" Type="http://schemas.openxmlformats.org/officeDocument/2006/relationships/image" Target="../media/image795.png"/><Relationship Id="rId27" Type="http://schemas.openxmlformats.org/officeDocument/2006/relationships/image" Target="../media/image661.png"/><Relationship Id="rId48" Type="http://schemas.openxmlformats.org/officeDocument/2006/relationships/customXml" Target="../ink/ink756.xml"/><Relationship Id="rId69" Type="http://schemas.openxmlformats.org/officeDocument/2006/relationships/image" Target="../media/image680.png"/><Relationship Id="rId113" Type="http://schemas.openxmlformats.org/officeDocument/2006/relationships/image" Target="../media/image700.png"/><Relationship Id="rId134" Type="http://schemas.openxmlformats.org/officeDocument/2006/relationships/customXml" Target="../ink/ink799.xml"/><Relationship Id="rId80" Type="http://schemas.openxmlformats.org/officeDocument/2006/relationships/customXml" Target="../ink/ink772.xml"/><Relationship Id="rId155" Type="http://schemas.openxmlformats.org/officeDocument/2006/relationships/image" Target="../media/image171.png"/><Relationship Id="rId176" Type="http://schemas.openxmlformats.org/officeDocument/2006/relationships/customXml" Target="../ink/ink820.xml"/><Relationship Id="rId197" Type="http://schemas.openxmlformats.org/officeDocument/2006/relationships/image" Target="../media/image740.png"/><Relationship Id="rId201" Type="http://schemas.openxmlformats.org/officeDocument/2006/relationships/image" Target="../media/image742.png"/><Relationship Id="rId222" Type="http://schemas.openxmlformats.org/officeDocument/2006/relationships/customXml" Target="../ink/ink843.xml"/><Relationship Id="rId243" Type="http://schemas.openxmlformats.org/officeDocument/2006/relationships/image" Target="../media/image763.png"/><Relationship Id="rId264" Type="http://schemas.openxmlformats.org/officeDocument/2006/relationships/customXml" Target="../ink/ink864.xml"/><Relationship Id="rId285" Type="http://schemas.openxmlformats.org/officeDocument/2006/relationships/image" Target="../media/image783.png"/><Relationship Id="rId17" Type="http://schemas.openxmlformats.org/officeDocument/2006/relationships/image" Target="../media/image656.png"/><Relationship Id="rId38" Type="http://schemas.openxmlformats.org/officeDocument/2006/relationships/customXml" Target="../ink/ink751.xml"/><Relationship Id="rId59" Type="http://schemas.openxmlformats.org/officeDocument/2006/relationships/image" Target="../media/image599.png"/><Relationship Id="rId103" Type="http://schemas.openxmlformats.org/officeDocument/2006/relationships/image" Target="../media/image695.png"/><Relationship Id="rId124" Type="http://schemas.openxmlformats.org/officeDocument/2006/relationships/customXml" Target="../ink/ink794.xml"/><Relationship Id="rId310" Type="http://schemas.openxmlformats.org/officeDocument/2006/relationships/customXml" Target="../ink/ink887.xml"/><Relationship Id="rId70" Type="http://schemas.openxmlformats.org/officeDocument/2006/relationships/customXml" Target="../ink/ink767.xml"/><Relationship Id="rId91" Type="http://schemas.openxmlformats.org/officeDocument/2006/relationships/image" Target="../media/image690.png"/><Relationship Id="rId145" Type="http://schemas.openxmlformats.org/officeDocument/2006/relationships/image" Target="../media/image716.png"/><Relationship Id="rId166" Type="http://schemas.openxmlformats.org/officeDocument/2006/relationships/customXml" Target="../ink/ink815.xml"/><Relationship Id="rId187" Type="http://schemas.openxmlformats.org/officeDocument/2006/relationships/image" Target="../media/image735.png"/><Relationship Id="rId1" Type="http://schemas.microsoft.com/office/2007/relationships/media" Target="../media/media33.m4a"/><Relationship Id="rId212" Type="http://schemas.openxmlformats.org/officeDocument/2006/relationships/customXml" Target="../ink/ink838.xml"/><Relationship Id="rId233" Type="http://schemas.openxmlformats.org/officeDocument/2006/relationships/image" Target="../media/image758.png"/><Relationship Id="rId254" Type="http://schemas.openxmlformats.org/officeDocument/2006/relationships/customXml" Target="../ink/ink859.xml"/><Relationship Id="rId28" Type="http://schemas.openxmlformats.org/officeDocument/2006/relationships/customXml" Target="../ink/ink746.xml"/><Relationship Id="rId49" Type="http://schemas.openxmlformats.org/officeDocument/2006/relationships/image" Target="../media/image672.png"/><Relationship Id="rId114" Type="http://schemas.openxmlformats.org/officeDocument/2006/relationships/customXml" Target="../ink/ink789.xml"/><Relationship Id="rId275" Type="http://schemas.openxmlformats.org/officeDocument/2006/relationships/image" Target="../media/image778.png"/><Relationship Id="rId296" Type="http://schemas.openxmlformats.org/officeDocument/2006/relationships/customXml" Target="../ink/ink880.xml"/><Relationship Id="rId300" Type="http://schemas.openxmlformats.org/officeDocument/2006/relationships/customXml" Target="../ink/ink882.xml"/><Relationship Id="rId60" Type="http://schemas.openxmlformats.org/officeDocument/2006/relationships/customXml" Target="../ink/ink762.xml"/><Relationship Id="rId81" Type="http://schemas.openxmlformats.org/officeDocument/2006/relationships/image" Target="../media/image686.png"/><Relationship Id="rId135" Type="http://schemas.openxmlformats.org/officeDocument/2006/relationships/image" Target="../media/image711.png"/><Relationship Id="rId156" Type="http://schemas.openxmlformats.org/officeDocument/2006/relationships/customXml" Target="../ink/ink810.xml"/><Relationship Id="rId177" Type="http://schemas.openxmlformats.org/officeDocument/2006/relationships/image" Target="../media/image730.png"/><Relationship Id="rId198" Type="http://schemas.openxmlformats.org/officeDocument/2006/relationships/customXml" Target="../ink/ink831.xml"/><Relationship Id="rId202" Type="http://schemas.openxmlformats.org/officeDocument/2006/relationships/customXml" Target="../ink/ink833.xml"/><Relationship Id="rId223" Type="http://schemas.openxmlformats.org/officeDocument/2006/relationships/image" Target="../media/image753.png"/><Relationship Id="rId244" Type="http://schemas.openxmlformats.org/officeDocument/2006/relationships/customXml" Target="../ink/ink854.xml"/><Relationship Id="rId18" Type="http://schemas.openxmlformats.org/officeDocument/2006/relationships/customXml" Target="../ink/ink741.xml"/><Relationship Id="rId39" Type="http://schemas.openxmlformats.org/officeDocument/2006/relationships/image" Target="../media/image667.png"/><Relationship Id="rId265" Type="http://schemas.openxmlformats.org/officeDocument/2006/relationships/image" Target="../media/image773.png"/><Relationship Id="rId286" Type="http://schemas.openxmlformats.org/officeDocument/2006/relationships/customXml" Target="../ink/ink875.xml"/><Relationship Id="rId50" Type="http://schemas.openxmlformats.org/officeDocument/2006/relationships/customXml" Target="../ink/ink757.xml"/><Relationship Id="rId104" Type="http://schemas.openxmlformats.org/officeDocument/2006/relationships/customXml" Target="../ink/ink784.xml"/><Relationship Id="rId125" Type="http://schemas.openxmlformats.org/officeDocument/2006/relationships/image" Target="../media/image706.png"/><Relationship Id="rId146" Type="http://schemas.openxmlformats.org/officeDocument/2006/relationships/customXml" Target="../ink/ink805.xml"/><Relationship Id="rId167" Type="http://schemas.openxmlformats.org/officeDocument/2006/relationships/image" Target="../media/image725.png"/><Relationship Id="rId188" Type="http://schemas.openxmlformats.org/officeDocument/2006/relationships/customXml" Target="../ink/ink826.xml"/><Relationship Id="rId311" Type="http://schemas.openxmlformats.org/officeDocument/2006/relationships/image" Target="../media/image796.png"/><Relationship Id="rId71" Type="http://schemas.openxmlformats.org/officeDocument/2006/relationships/image" Target="../media/image681.png"/><Relationship Id="rId92" Type="http://schemas.openxmlformats.org/officeDocument/2006/relationships/customXml" Target="../ink/ink778.xml"/><Relationship Id="rId213" Type="http://schemas.openxmlformats.org/officeDocument/2006/relationships/image" Target="../media/image748.png"/><Relationship Id="rId234" Type="http://schemas.openxmlformats.org/officeDocument/2006/relationships/customXml" Target="../ink/ink849.xml"/><Relationship Id="rId2" Type="http://schemas.openxmlformats.org/officeDocument/2006/relationships/audio" Target="../media/media33.m4a"/><Relationship Id="rId29" Type="http://schemas.openxmlformats.org/officeDocument/2006/relationships/image" Target="../media/image662.png"/><Relationship Id="rId255" Type="http://schemas.openxmlformats.org/officeDocument/2006/relationships/image" Target="../media/image263.png"/><Relationship Id="rId276" Type="http://schemas.openxmlformats.org/officeDocument/2006/relationships/customXml" Target="../ink/ink870.xml"/><Relationship Id="rId297" Type="http://schemas.openxmlformats.org/officeDocument/2006/relationships/image" Target="../media/image789.png"/><Relationship Id="rId40" Type="http://schemas.openxmlformats.org/officeDocument/2006/relationships/customXml" Target="../ink/ink752.xml"/><Relationship Id="rId115" Type="http://schemas.openxmlformats.org/officeDocument/2006/relationships/image" Target="../media/image701.png"/><Relationship Id="rId136" Type="http://schemas.openxmlformats.org/officeDocument/2006/relationships/customXml" Target="../ink/ink800.xml"/><Relationship Id="rId157" Type="http://schemas.openxmlformats.org/officeDocument/2006/relationships/image" Target="../media/image721.png"/><Relationship Id="rId178" Type="http://schemas.openxmlformats.org/officeDocument/2006/relationships/customXml" Target="../ink/ink821.xml"/><Relationship Id="rId301" Type="http://schemas.openxmlformats.org/officeDocument/2006/relationships/image" Target="../media/image791.png"/><Relationship Id="rId61" Type="http://schemas.openxmlformats.org/officeDocument/2006/relationships/image" Target="../media/image677.png"/><Relationship Id="rId82" Type="http://schemas.openxmlformats.org/officeDocument/2006/relationships/customXml" Target="../ink/ink773.xml"/><Relationship Id="rId199" Type="http://schemas.openxmlformats.org/officeDocument/2006/relationships/image" Target="../media/image741.png"/><Relationship Id="rId203" Type="http://schemas.openxmlformats.org/officeDocument/2006/relationships/image" Target="../media/image743.png"/><Relationship Id="rId19" Type="http://schemas.openxmlformats.org/officeDocument/2006/relationships/image" Target="../media/image657.png"/><Relationship Id="rId224" Type="http://schemas.openxmlformats.org/officeDocument/2006/relationships/customXml" Target="../ink/ink844.xml"/><Relationship Id="rId245" Type="http://schemas.openxmlformats.org/officeDocument/2006/relationships/image" Target="../media/image764.png"/><Relationship Id="rId266" Type="http://schemas.openxmlformats.org/officeDocument/2006/relationships/customXml" Target="../ink/ink865.xml"/><Relationship Id="rId287" Type="http://schemas.openxmlformats.org/officeDocument/2006/relationships/image" Target="../media/image784.png"/><Relationship Id="rId30" Type="http://schemas.openxmlformats.org/officeDocument/2006/relationships/customXml" Target="../ink/ink747.xml"/><Relationship Id="rId105" Type="http://schemas.openxmlformats.org/officeDocument/2006/relationships/image" Target="../media/image696.png"/><Relationship Id="rId126" Type="http://schemas.openxmlformats.org/officeDocument/2006/relationships/customXml" Target="../ink/ink795.xml"/><Relationship Id="rId147" Type="http://schemas.openxmlformats.org/officeDocument/2006/relationships/image" Target="../media/image717.png"/><Relationship Id="rId168" Type="http://schemas.openxmlformats.org/officeDocument/2006/relationships/customXml" Target="../ink/ink816.xml"/><Relationship Id="rId312" Type="http://schemas.openxmlformats.org/officeDocument/2006/relationships/customXml" Target="../ink/ink888.xml"/><Relationship Id="rId51" Type="http://schemas.openxmlformats.org/officeDocument/2006/relationships/image" Target="../media/image673.png"/><Relationship Id="rId72" Type="http://schemas.openxmlformats.org/officeDocument/2006/relationships/customXml" Target="../ink/ink768.xml"/><Relationship Id="rId93" Type="http://schemas.openxmlformats.org/officeDocument/2006/relationships/image" Target="../media/image691.png"/><Relationship Id="rId189" Type="http://schemas.openxmlformats.org/officeDocument/2006/relationships/image" Target="../media/image736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839.xml"/><Relationship Id="rId235" Type="http://schemas.openxmlformats.org/officeDocument/2006/relationships/image" Target="../media/image759.png"/><Relationship Id="rId256" Type="http://schemas.openxmlformats.org/officeDocument/2006/relationships/customXml" Target="../ink/ink860.xml"/><Relationship Id="rId277" Type="http://schemas.openxmlformats.org/officeDocument/2006/relationships/image" Target="../media/image779.png"/><Relationship Id="rId298" Type="http://schemas.openxmlformats.org/officeDocument/2006/relationships/customXml" Target="../ink/ink881.xml"/><Relationship Id="rId116" Type="http://schemas.openxmlformats.org/officeDocument/2006/relationships/customXml" Target="../ink/ink790.xml"/><Relationship Id="rId137" Type="http://schemas.openxmlformats.org/officeDocument/2006/relationships/image" Target="../media/image712.png"/><Relationship Id="rId158" Type="http://schemas.openxmlformats.org/officeDocument/2006/relationships/customXml" Target="../ink/ink811.xml"/><Relationship Id="rId302" Type="http://schemas.openxmlformats.org/officeDocument/2006/relationships/customXml" Target="../ink/ink883.xml"/><Relationship Id="rId20" Type="http://schemas.openxmlformats.org/officeDocument/2006/relationships/customXml" Target="../ink/ink742.xml"/><Relationship Id="rId41" Type="http://schemas.openxmlformats.org/officeDocument/2006/relationships/image" Target="../media/image668.png"/><Relationship Id="rId62" Type="http://schemas.openxmlformats.org/officeDocument/2006/relationships/customXml" Target="../ink/ink763.xml"/><Relationship Id="rId83" Type="http://schemas.openxmlformats.org/officeDocument/2006/relationships/image" Target="../media/image687.png"/><Relationship Id="rId179" Type="http://schemas.openxmlformats.org/officeDocument/2006/relationships/image" Target="../media/image731.png"/><Relationship Id="rId190" Type="http://schemas.openxmlformats.org/officeDocument/2006/relationships/customXml" Target="../ink/ink827.xml"/><Relationship Id="rId204" Type="http://schemas.openxmlformats.org/officeDocument/2006/relationships/customXml" Target="../ink/ink834.xml"/><Relationship Id="rId225" Type="http://schemas.openxmlformats.org/officeDocument/2006/relationships/image" Target="../media/image754.png"/><Relationship Id="rId246" Type="http://schemas.openxmlformats.org/officeDocument/2006/relationships/customXml" Target="../ink/ink855.xml"/><Relationship Id="rId267" Type="http://schemas.openxmlformats.org/officeDocument/2006/relationships/image" Target="../media/image774.png"/><Relationship Id="rId288" Type="http://schemas.openxmlformats.org/officeDocument/2006/relationships/customXml" Target="../ink/ink876.xml"/><Relationship Id="rId106" Type="http://schemas.openxmlformats.org/officeDocument/2006/relationships/customXml" Target="../ink/ink785.xml"/><Relationship Id="rId127" Type="http://schemas.openxmlformats.org/officeDocument/2006/relationships/image" Target="../media/image707.png"/><Relationship Id="rId313" Type="http://schemas.openxmlformats.org/officeDocument/2006/relationships/image" Target="../media/image797.png"/><Relationship Id="rId10" Type="http://schemas.openxmlformats.org/officeDocument/2006/relationships/customXml" Target="../ink/ink737.xml"/><Relationship Id="rId31" Type="http://schemas.openxmlformats.org/officeDocument/2006/relationships/image" Target="../media/image663.png"/><Relationship Id="rId52" Type="http://schemas.openxmlformats.org/officeDocument/2006/relationships/customXml" Target="../ink/ink758.xml"/><Relationship Id="rId73" Type="http://schemas.openxmlformats.org/officeDocument/2006/relationships/image" Target="../media/image682.png"/><Relationship Id="rId94" Type="http://schemas.openxmlformats.org/officeDocument/2006/relationships/customXml" Target="../ink/ink779.xml"/><Relationship Id="rId148" Type="http://schemas.openxmlformats.org/officeDocument/2006/relationships/customXml" Target="../ink/ink806.xml"/><Relationship Id="rId169" Type="http://schemas.openxmlformats.org/officeDocument/2006/relationships/image" Target="../media/image726.png"/><Relationship Id="rId4" Type="http://schemas.openxmlformats.org/officeDocument/2006/relationships/image" Target="../media/image649.jpeg"/><Relationship Id="rId180" Type="http://schemas.openxmlformats.org/officeDocument/2006/relationships/customXml" Target="../ink/ink822.xml"/><Relationship Id="rId215" Type="http://schemas.openxmlformats.org/officeDocument/2006/relationships/image" Target="../media/image749.png"/><Relationship Id="rId236" Type="http://schemas.openxmlformats.org/officeDocument/2006/relationships/customXml" Target="../ink/ink850.xml"/><Relationship Id="rId257" Type="http://schemas.openxmlformats.org/officeDocument/2006/relationships/image" Target="../media/image769.png"/><Relationship Id="rId278" Type="http://schemas.openxmlformats.org/officeDocument/2006/relationships/customXml" Target="../ink/ink871.xml"/><Relationship Id="rId303" Type="http://schemas.openxmlformats.org/officeDocument/2006/relationships/image" Target="../media/image792.png"/><Relationship Id="rId42" Type="http://schemas.openxmlformats.org/officeDocument/2006/relationships/customXml" Target="../ink/ink753.xml"/><Relationship Id="rId84" Type="http://schemas.openxmlformats.org/officeDocument/2006/relationships/customXml" Target="../ink/ink774.xml"/><Relationship Id="rId138" Type="http://schemas.openxmlformats.org/officeDocument/2006/relationships/customXml" Target="../ink/ink801.xml"/><Relationship Id="rId191" Type="http://schemas.openxmlformats.org/officeDocument/2006/relationships/image" Target="../media/image737.png"/><Relationship Id="rId205" Type="http://schemas.openxmlformats.org/officeDocument/2006/relationships/image" Target="../media/image744.png"/><Relationship Id="rId247" Type="http://schemas.openxmlformats.org/officeDocument/2006/relationships/image" Target="../media/image765.png"/><Relationship Id="rId107" Type="http://schemas.openxmlformats.org/officeDocument/2006/relationships/image" Target="../media/image697.png"/><Relationship Id="rId289" Type="http://schemas.openxmlformats.org/officeDocument/2006/relationships/image" Target="../media/image785.png"/><Relationship Id="rId11" Type="http://schemas.openxmlformats.org/officeDocument/2006/relationships/image" Target="../media/image653.png"/><Relationship Id="rId53" Type="http://schemas.openxmlformats.org/officeDocument/2006/relationships/image" Target="../media/image674.png"/><Relationship Id="rId149" Type="http://schemas.openxmlformats.org/officeDocument/2006/relationships/image" Target="../media/image718.png"/><Relationship Id="rId314" Type="http://schemas.openxmlformats.org/officeDocument/2006/relationships/customXml" Target="../ink/ink889.xml"/><Relationship Id="rId95" Type="http://schemas.openxmlformats.org/officeDocument/2006/relationships/image" Target="../media/image279.png"/><Relationship Id="rId160" Type="http://schemas.openxmlformats.org/officeDocument/2006/relationships/customXml" Target="../ink/ink812.xml"/><Relationship Id="rId216" Type="http://schemas.openxmlformats.org/officeDocument/2006/relationships/customXml" Target="../ink/ink840.xml"/><Relationship Id="rId258" Type="http://schemas.openxmlformats.org/officeDocument/2006/relationships/customXml" Target="../ink/ink861.xml"/><Relationship Id="rId22" Type="http://schemas.openxmlformats.org/officeDocument/2006/relationships/customXml" Target="../ink/ink743.xml"/><Relationship Id="rId64" Type="http://schemas.openxmlformats.org/officeDocument/2006/relationships/customXml" Target="../ink/ink764.xml"/><Relationship Id="rId118" Type="http://schemas.openxmlformats.org/officeDocument/2006/relationships/customXml" Target="../ink/ink791.xml"/><Relationship Id="rId171" Type="http://schemas.openxmlformats.org/officeDocument/2006/relationships/image" Target="../media/image727.png"/><Relationship Id="rId227" Type="http://schemas.openxmlformats.org/officeDocument/2006/relationships/image" Target="../media/image755.png"/><Relationship Id="rId269" Type="http://schemas.openxmlformats.org/officeDocument/2006/relationships/image" Target="../media/image775.png"/><Relationship Id="rId33" Type="http://schemas.openxmlformats.org/officeDocument/2006/relationships/image" Target="../media/image664.png"/><Relationship Id="rId129" Type="http://schemas.openxmlformats.org/officeDocument/2006/relationships/image" Target="../media/image708.png"/><Relationship Id="rId280" Type="http://schemas.openxmlformats.org/officeDocument/2006/relationships/customXml" Target="../ink/ink872.xml"/><Relationship Id="rId75" Type="http://schemas.openxmlformats.org/officeDocument/2006/relationships/image" Target="../media/image683.png"/><Relationship Id="rId140" Type="http://schemas.openxmlformats.org/officeDocument/2006/relationships/customXml" Target="../ink/ink802.xml"/><Relationship Id="rId182" Type="http://schemas.openxmlformats.org/officeDocument/2006/relationships/customXml" Target="../ink/ink823.xml"/><Relationship Id="rId6" Type="http://schemas.openxmlformats.org/officeDocument/2006/relationships/customXml" Target="../ink/ink735.xml"/><Relationship Id="rId238" Type="http://schemas.openxmlformats.org/officeDocument/2006/relationships/customXml" Target="../ink/ink851.xml"/><Relationship Id="rId291" Type="http://schemas.openxmlformats.org/officeDocument/2006/relationships/image" Target="../media/image786.png"/><Relationship Id="rId305" Type="http://schemas.openxmlformats.org/officeDocument/2006/relationships/image" Target="../media/image793.png"/><Relationship Id="rId44" Type="http://schemas.openxmlformats.org/officeDocument/2006/relationships/customXml" Target="../ink/ink754.xml"/><Relationship Id="rId86" Type="http://schemas.openxmlformats.org/officeDocument/2006/relationships/customXml" Target="../ink/ink775.xml"/><Relationship Id="rId151" Type="http://schemas.openxmlformats.org/officeDocument/2006/relationships/image" Target="../media/image719.png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46.xml"/><Relationship Id="rId299" Type="http://schemas.openxmlformats.org/officeDocument/2006/relationships/customXml" Target="../ink/ink1037.xml"/><Relationship Id="rId21" Type="http://schemas.openxmlformats.org/officeDocument/2006/relationships/customXml" Target="../ink/ink898.xml"/><Relationship Id="rId63" Type="http://schemas.openxmlformats.org/officeDocument/2006/relationships/customXml" Target="../ink/ink919.xml"/><Relationship Id="rId159" Type="http://schemas.openxmlformats.org/officeDocument/2006/relationships/customXml" Target="../ink/ink967.xml"/><Relationship Id="rId324" Type="http://schemas.openxmlformats.org/officeDocument/2006/relationships/image" Target="../media/image953.png"/><Relationship Id="rId366" Type="http://schemas.openxmlformats.org/officeDocument/2006/relationships/image" Target="../media/image974.png"/><Relationship Id="rId170" Type="http://schemas.openxmlformats.org/officeDocument/2006/relationships/image" Target="../media/image172.png"/><Relationship Id="rId226" Type="http://schemas.openxmlformats.org/officeDocument/2006/relationships/image" Target="../media/image905.png"/><Relationship Id="rId268" Type="http://schemas.openxmlformats.org/officeDocument/2006/relationships/image" Target="../media/image925.png"/><Relationship Id="rId32" Type="http://schemas.openxmlformats.org/officeDocument/2006/relationships/image" Target="../media/image813.png"/><Relationship Id="rId74" Type="http://schemas.openxmlformats.org/officeDocument/2006/relationships/image" Target="../media/image833.png"/><Relationship Id="rId128" Type="http://schemas.openxmlformats.org/officeDocument/2006/relationships/image" Target="../media/image858.png"/><Relationship Id="rId335" Type="http://schemas.openxmlformats.org/officeDocument/2006/relationships/customXml" Target="../ink/ink1055.xml"/><Relationship Id="rId377" Type="http://schemas.openxmlformats.org/officeDocument/2006/relationships/customXml" Target="../ink/ink1076.xml"/><Relationship Id="rId5" Type="http://schemas.openxmlformats.org/officeDocument/2006/relationships/customXml" Target="../ink/ink890.xml"/><Relationship Id="rId181" Type="http://schemas.openxmlformats.org/officeDocument/2006/relationships/customXml" Target="../ink/ink978.xml"/><Relationship Id="rId237" Type="http://schemas.openxmlformats.org/officeDocument/2006/relationships/customXml" Target="../ink/ink1006.xml"/><Relationship Id="rId279" Type="http://schemas.openxmlformats.org/officeDocument/2006/relationships/customXml" Target="../ink/ink1027.xml"/><Relationship Id="rId43" Type="http://schemas.openxmlformats.org/officeDocument/2006/relationships/customXml" Target="../ink/ink909.xml"/><Relationship Id="rId139" Type="http://schemas.openxmlformats.org/officeDocument/2006/relationships/customXml" Target="../ink/ink957.xml"/><Relationship Id="rId290" Type="http://schemas.openxmlformats.org/officeDocument/2006/relationships/image" Target="../media/image936.png"/><Relationship Id="rId304" Type="http://schemas.openxmlformats.org/officeDocument/2006/relationships/image" Target="../media/image943.png"/><Relationship Id="rId346" Type="http://schemas.openxmlformats.org/officeDocument/2006/relationships/image" Target="../media/image964.png"/><Relationship Id="rId388" Type="http://schemas.openxmlformats.org/officeDocument/2006/relationships/image" Target="../media/image985.png"/><Relationship Id="rId85" Type="http://schemas.openxmlformats.org/officeDocument/2006/relationships/customXml" Target="../ink/ink930.xml"/><Relationship Id="rId150" Type="http://schemas.openxmlformats.org/officeDocument/2006/relationships/image" Target="../media/image869.png"/><Relationship Id="rId192" Type="http://schemas.openxmlformats.org/officeDocument/2006/relationships/image" Target="../media/image888.png"/><Relationship Id="rId206" Type="http://schemas.openxmlformats.org/officeDocument/2006/relationships/image" Target="../media/image895.png"/><Relationship Id="rId248" Type="http://schemas.openxmlformats.org/officeDocument/2006/relationships/image" Target="../media/image916.png"/><Relationship Id="rId12" Type="http://schemas.openxmlformats.org/officeDocument/2006/relationships/image" Target="../media/image803.png"/><Relationship Id="rId108" Type="http://schemas.openxmlformats.org/officeDocument/2006/relationships/image" Target="../media/image849.png"/><Relationship Id="rId315" Type="http://schemas.openxmlformats.org/officeDocument/2006/relationships/customXml" Target="../ink/ink1045.xml"/><Relationship Id="rId357" Type="http://schemas.openxmlformats.org/officeDocument/2006/relationships/customXml" Target="../ink/ink1066.xml"/><Relationship Id="rId54" Type="http://schemas.openxmlformats.org/officeDocument/2006/relationships/image" Target="../media/image823.png"/><Relationship Id="rId96" Type="http://schemas.openxmlformats.org/officeDocument/2006/relationships/image" Target="../media/image843.png"/><Relationship Id="rId161" Type="http://schemas.openxmlformats.org/officeDocument/2006/relationships/customXml" Target="../ink/ink968.xml"/><Relationship Id="rId217" Type="http://schemas.openxmlformats.org/officeDocument/2006/relationships/customXml" Target="../ink/ink996.xml"/><Relationship Id="rId259" Type="http://schemas.openxmlformats.org/officeDocument/2006/relationships/customXml" Target="../ink/ink1017.xml"/><Relationship Id="rId23" Type="http://schemas.openxmlformats.org/officeDocument/2006/relationships/customXml" Target="../ink/ink899.xml"/><Relationship Id="rId119" Type="http://schemas.openxmlformats.org/officeDocument/2006/relationships/customXml" Target="../ink/ink947.xml"/><Relationship Id="rId270" Type="http://schemas.openxmlformats.org/officeDocument/2006/relationships/image" Target="../media/image926.png"/><Relationship Id="rId326" Type="http://schemas.openxmlformats.org/officeDocument/2006/relationships/image" Target="../media/image954.png"/><Relationship Id="rId65" Type="http://schemas.openxmlformats.org/officeDocument/2006/relationships/customXml" Target="../ink/ink920.xml"/><Relationship Id="rId130" Type="http://schemas.openxmlformats.org/officeDocument/2006/relationships/image" Target="../media/image859.png"/><Relationship Id="rId368" Type="http://schemas.openxmlformats.org/officeDocument/2006/relationships/image" Target="../media/image975.png"/><Relationship Id="rId172" Type="http://schemas.openxmlformats.org/officeDocument/2006/relationships/image" Target="../media/image143.png"/><Relationship Id="rId228" Type="http://schemas.openxmlformats.org/officeDocument/2006/relationships/image" Target="../media/image906.png"/><Relationship Id="rId281" Type="http://schemas.openxmlformats.org/officeDocument/2006/relationships/customXml" Target="../ink/ink1028.xml"/><Relationship Id="rId337" Type="http://schemas.openxmlformats.org/officeDocument/2006/relationships/customXml" Target="../ink/ink1056.xml"/><Relationship Id="rId34" Type="http://schemas.openxmlformats.org/officeDocument/2006/relationships/image" Target="../media/image814.png"/><Relationship Id="rId76" Type="http://schemas.openxmlformats.org/officeDocument/2006/relationships/image" Target="../media/image834.png"/><Relationship Id="rId141" Type="http://schemas.openxmlformats.org/officeDocument/2006/relationships/customXml" Target="../ink/ink958.xml"/><Relationship Id="rId379" Type="http://schemas.openxmlformats.org/officeDocument/2006/relationships/customXml" Target="../ink/ink1077.xml"/><Relationship Id="rId7" Type="http://schemas.openxmlformats.org/officeDocument/2006/relationships/customXml" Target="../ink/ink891.xml"/><Relationship Id="rId183" Type="http://schemas.openxmlformats.org/officeDocument/2006/relationships/customXml" Target="../ink/ink979.xml"/><Relationship Id="rId239" Type="http://schemas.openxmlformats.org/officeDocument/2006/relationships/customXml" Target="../ink/ink1007.xml"/><Relationship Id="rId390" Type="http://schemas.openxmlformats.org/officeDocument/2006/relationships/image" Target="../media/image986.png"/><Relationship Id="rId250" Type="http://schemas.openxmlformats.org/officeDocument/2006/relationships/image" Target="../media/image917.png"/><Relationship Id="rId292" Type="http://schemas.openxmlformats.org/officeDocument/2006/relationships/image" Target="../media/image937.png"/><Relationship Id="rId306" Type="http://schemas.openxmlformats.org/officeDocument/2006/relationships/image" Target="../media/image944.png"/><Relationship Id="rId45" Type="http://schemas.openxmlformats.org/officeDocument/2006/relationships/customXml" Target="../ink/ink910.xml"/><Relationship Id="rId87" Type="http://schemas.openxmlformats.org/officeDocument/2006/relationships/customXml" Target="../ink/ink931.xml"/><Relationship Id="rId110" Type="http://schemas.openxmlformats.org/officeDocument/2006/relationships/image" Target="../media/image850.png"/><Relationship Id="rId348" Type="http://schemas.openxmlformats.org/officeDocument/2006/relationships/image" Target="../media/image965.png"/><Relationship Id="rId152" Type="http://schemas.openxmlformats.org/officeDocument/2006/relationships/image" Target="../media/image870.png"/><Relationship Id="rId194" Type="http://schemas.openxmlformats.org/officeDocument/2006/relationships/image" Target="../media/image889.png"/><Relationship Id="rId208" Type="http://schemas.openxmlformats.org/officeDocument/2006/relationships/image" Target="../media/image896.png"/><Relationship Id="rId261" Type="http://schemas.openxmlformats.org/officeDocument/2006/relationships/customXml" Target="../ink/ink1018.xml"/><Relationship Id="rId14" Type="http://schemas.openxmlformats.org/officeDocument/2006/relationships/image" Target="../media/image804.png"/><Relationship Id="rId56" Type="http://schemas.openxmlformats.org/officeDocument/2006/relationships/image" Target="../media/image824.png"/><Relationship Id="rId317" Type="http://schemas.openxmlformats.org/officeDocument/2006/relationships/customXml" Target="../ink/ink1046.xml"/><Relationship Id="rId359" Type="http://schemas.openxmlformats.org/officeDocument/2006/relationships/customXml" Target="../ink/ink1067.xml"/><Relationship Id="rId98" Type="http://schemas.openxmlformats.org/officeDocument/2006/relationships/image" Target="../media/image844.png"/><Relationship Id="rId121" Type="http://schemas.openxmlformats.org/officeDocument/2006/relationships/customXml" Target="../ink/ink948.xml"/><Relationship Id="rId163" Type="http://schemas.openxmlformats.org/officeDocument/2006/relationships/customXml" Target="../ink/ink969.xml"/><Relationship Id="rId219" Type="http://schemas.openxmlformats.org/officeDocument/2006/relationships/customXml" Target="../ink/ink997.xml"/><Relationship Id="rId370" Type="http://schemas.openxmlformats.org/officeDocument/2006/relationships/image" Target="../media/image976.png"/><Relationship Id="rId230" Type="http://schemas.openxmlformats.org/officeDocument/2006/relationships/image" Target="../media/image907.png"/><Relationship Id="rId25" Type="http://schemas.openxmlformats.org/officeDocument/2006/relationships/customXml" Target="../ink/ink900.xml"/><Relationship Id="rId67" Type="http://schemas.openxmlformats.org/officeDocument/2006/relationships/customXml" Target="../ink/ink921.xml"/><Relationship Id="rId272" Type="http://schemas.openxmlformats.org/officeDocument/2006/relationships/image" Target="../media/image927.png"/><Relationship Id="rId328" Type="http://schemas.openxmlformats.org/officeDocument/2006/relationships/image" Target="../media/image955.png"/><Relationship Id="rId132" Type="http://schemas.openxmlformats.org/officeDocument/2006/relationships/image" Target="../media/image860.png"/><Relationship Id="rId174" Type="http://schemas.openxmlformats.org/officeDocument/2006/relationships/image" Target="../media/image879.png"/><Relationship Id="rId381" Type="http://schemas.openxmlformats.org/officeDocument/2006/relationships/customXml" Target="../ink/ink1078.xml"/><Relationship Id="rId241" Type="http://schemas.openxmlformats.org/officeDocument/2006/relationships/customXml" Target="../ink/ink1008.xml"/><Relationship Id="rId36" Type="http://schemas.openxmlformats.org/officeDocument/2006/relationships/image" Target="../media/image815.png"/><Relationship Id="rId283" Type="http://schemas.openxmlformats.org/officeDocument/2006/relationships/customXml" Target="../ink/ink1029.xml"/><Relationship Id="rId339" Type="http://schemas.openxmlformats.org/officeDocument/2006/relationships/customXml" Target="../ink/ink1057.xml"/><Relationship Id="rId78" Type="http://schemas.openxmlformats.org/officeDocument/2006/relationships/image" Target="../media/image835.png"/><Relationship Id="rId101" Type="http://schemas.openxmlformats.org/officeDocument/2006/relationships/customXml" Target="../ink/ink938.xml"/><Relationship Id="rId143" Type="http://schemas.openxmlformats.org/officeDocument/2006/relationships/customXml" Target="../ink/ink959.xml"/><Relationship Id="rId185" Type="http://schemas.openxmlformats.org/officeDocument/2006/relationships/customXml" Target="../ink/ink980.xml"/><Relationship Id="rId350" Type="http://schemas.openxmlformats.org/officeDocument/2006/relationships/image" Target="../media/image966.png"/><Relationship Id="rId9" Type="http://schemas.openxmlformats.org/officeDocument/2006/relationships/customXml" Target="../ink/ink892.xml"/><Relationship Id="rId210" Type="http://schemas.openxmlformats.org/officeDocument/2006/relationships/image" Target="../media/image897.png"/><Relationship Id="rId252" Type="http://schemas.openxmlformats.org/officeDocument/2006/relationships/image" Target="../media/image918.png"/><Relationship Id="rId294" Type="http://schemas.openxmlformats.org/officeDocument/2006/relationships/image" Target="../media/image938.png"/><Relationship Id="rId308" Type="http://schemas.openxmlformats.org/officeDocument/2006/relationships/image" Target="../media/image945.png"/><Relationship Id="rId47" Type="http://schemas.openxmlformats.org/officeDocument/2006/relationships/customXml" Target="../ink/ink911.xml"/><Relationship Id="rId89" Type="http://schemas.openxmlformats.org/officeDocument/2006/relationships/customXml" Target="../ink/ink932.xml"/><Relationship Id="rId112" Type="http://schemas.openxmlformats.org/officeDocument/2006/relationships/image" Target="../media/image851.png"/><Relationship Id="rId154" Type="http://schemas.openxmlformats.org/officeDocument/2006/relationships/image" Target="../media/image871.png"/><Relationship Id="rId361" Type="http://schemas.openxmlformats.org/officeDocument/2006/relationships/customXml" Target="../ink/ink1068.xml"/><Relationship Id="rId196" Type="http://schemas.openxmlformats.org/officeDocument/2006/relationships/image" Target="../media/image890.png"/><Relationship Id="rId200" Type="http://schemas.openxmlformats.org/officeDocument/2006/relationships/image" Target="../media/image892.png"/><Relationship Id="rId382" Type="http://schemas.openxmlformats.org/officeDocument/2006/relationships/image" Target="../media/image982.png"/><Relationship Id="rId16" Type="http://schemas.openxmlformats.org/officeDocument/2006/relationships/image" Target="../media/image805.png"/><Relationship Id="rId221" Type="http://schemas.openxmlformats.org/officeDocument/2006/relationships/customXml" Target="../ink/ink998.xml"/><Relationship Id="rId242" Type="http://schemas.openxmlformats.org/officeDocument/2006/relationships/image" Target="../media/image913.png"/><Relationship Id="rId263" Type="http://schemas.openxmlformats.org/officeDocument/2006/relationships/customXml" Target="../ink/ink1019.xml"/><Relationship Id="rId284" Type="http://schemas.openxmlformats.org/officeDocument/2006/relationships/image" Target="../media/image933.png"/><Relationship Id="rId319" Type="http://schemas.openxmlformats.org/officeDocument/2006/relationships/customXml" Target="../ink/ink1047.xml"/><Relationship Id="rId37" Type="http://schemas.openxmlformats.org/officeDocument/2006/relationships/customXml" Target="../ink/ink906.xml"/><Relationship Id="rId58" Type="http://schemas.openxmlformats.org/officeDocument/2006/relationships/image" Target="../media/image825.png"/><Relationship Id="rId79" Type="http://schemas.openxmlformats.org/officeDocument/2006/relationships/customXml" Target="../ink/ink927.xml"/><Relationship Id="rId102" Type="http://schemas.openxmlformats.org/officeDocument/2006/relationships/image" Target="../media/image846.png"/><Relationship Id="rId123" Type="http://schemas.openxmlformats.org/officeDocument/2006/relationships/customXml" Target="../ink/ink949.xml"/><Relationship Id="rId144" Type="http://schemas.openxmlformats.org/officeDocument/2006/relationships/image" Target="../media/image866.png"/><Relationship Id="rId330" Type="http://schemas.openxmlformats.org/officeDocument/2006/relationships/image" Target="../media/image956.png"/><Relationship Id="rId90" Type="http://schemas.openxmlformats.org/officeDocument/2006/relationships/image" Target="../media/image840.png"/><Relationship Id="rId165" Type="http://schemas.openxmlformats.org/officeDocument/2006/relationships/customXml" Target="../ink/ink970.xml"/><Relationship Id="rId186" Type="http://schemas.openxmlformats.org/officeDocument/2006/relationships/image" Target="../media/image885.png"/><Relationship Id="rId351" Type="http://schemas.openxmlformats.org/officeDocument/2006/relationships/customXml" Target="../ink/ink1063.xml"/><Relationship Id="rId372" Type="http://schemas.openxmlformats.org/officeDocument/2006/relationships/image" Target="../media/image977.png"/><Relationship Id="rId211" Type="http://schemas.openxmlformats.org/officeDocument/2006/relationships/customXml" Target="../ink/ink993.xml"/><Relationship Id="rId232" Type="http://schemas.openxmlformats.org/officeDocument/2006/relationships/image" Target="../media/image908.png"/><Relationship Id="rId253" Type="http://schemas.openxmlformats.org/officeDocument/2006/relationships/customXml" Target="../ink/ink1014.xml"/><Relationship Id="rId274" Type="http://schemas.openxmlformats.org/officeDocument/2006/relationships/image" Target="../media/image928.png"/><Relationship Id="rId295" Type="http://schemas.openxmlformats.org/officeDocument/2006/relationships/customXml" Target="../ink/ink1035.xml"/><Relationship Id="rId309" Type="http://schemas.openxmlformats.org/officeDocument/2006/relationships/customXml" Target="../ink/ink1042.xml"/><Relationship Id="rId27" Type="http://schemas.openxmlformats.org/officeDocument/2006/relationships/customXml" Target="../ink/ink901.xml"/><Relationship Id="rId48" Type="http://schemas.openxmlformats.org/officeDocument/2006/relationships/image" Target="../media/image821.png"/><Relationship Id="rId69" Type="http://schemas.openxmlformats.org/officeDocument/2006/relationships/customXml" Target="../ink/ink922.xml"/><Relationship Id="rId113" Type="http://schemas.openxmlformats.org/officeDocument/2006/relationships/customXml" Target="../ink/ink944.xml"/><Relationship Id="rId134" Type="http://schemas.openxmlformats.org/officeDocument/2006/relationships/image" Target="../media/image861.png"/><Relationship Id="rId320" Type="http://schemas.openxmlformats.org/officeDocument/2006/relationships/image" Target="../media/image951.png"/><Relationship Id="rId80" Type="http://schemas.openxmlformats.org/officeDocument/2006/relationships/image" Target="../media/image836.png"/><Relationship Id="rId155" Type="http://schemas.openxmlformats.org/officeDocument/2006/relationships/customXml" Target="../ink/ink965.xml"/><Relationship Id="rId176" Type="http://schemas.openxmlformats.org/officeDocument/2006/relationships/image" Target="../media/image880.png"/><Relationship Id="rId197" Type="http://schemas.openxmlformats.org/officeDocument/2006/relationships/customXml" Target="../ink/ink986.xml"/><Relationship Id="rId341" Type="http://schemas.openxmlformats.org/officeDocument/2006/relationships/customXml" Target="../ink/ink1058.xml"/><Relationship Id="rId362" Type="http://schemas.openxmlformats.org/officeDocument/2006/relationships/image" Target="../media/image972.png"/><Relationship Id="rId383" Type="http://schemas.openxmlformats.org/officeDocument/2006/relationships/customXml" Target="../ink/ink1079.xml"/><Relationship Id="rId201" Type="http://schemas.openxmlformats.org/officeDocument/2006/relationships/customXml" Target="../ink/ink988.xml"/><Relationship Id="rId222" Type="http://schemas.openxmlformats.org/officeDocument/2006/relationships/image" Target="../media/image903.png"/><Relationship Id="rId243" Type="http://schemas.openxmlformats.org/officeDocument/2006/relationships/customXml" Target="../ink/ink1009.xml"/><Relationship Id="rId264" Type="http://schemas.openxmlformats.org/officeDocument/2006/relationships/image" Target="../media/image923.png"/><Relationship Id="rId285" Type="http://schemas.openxmlformats.org/officeDocument/2006/relationships/customXml" Target="../ink/ink1030.xml"/><Relationship Id="rId17" Type="http://schemas.openxmlformats.org/officeDocument/2006/relationships/customXml" Target="../ink/ink896.xml"/><Relationship Id="rId38" Type="http://schemas.openxmlformats.org/officeDocument/2006/relationships/image" Target="../media/image816.png"/><Relationship Id="rId59" Type="http://schemas.openxmlformats.org/officeDocument/2006/relationships/customXml" Target="../ink/ink917.xml"/><Relationship Id="rId103" Type="http://schemas.openxmlformats.org/officeDocument/2006/relationships/customXml" Target="../ink/ink939.xml"/><Relationship Id="rId124" Type="http://schemas.openxmlformats.org/officeDocument/2006/relationships/image" Target="../media/image856.png"/><Relationship Id="rId310" Type="http://schemas.openxmlformats.org/officeDocument/2006/relationships/image" Target="../media/image946.png"/><Relationship Id="rId70" Type="http://schemas.openxmlformats.org/officeDocument/2006/relationships/image" Target="../media/image831.png"/><Relationship Id="rId91" Type="http://schemas.openxmlformats.org/officeDocument/2006/relationships/customXml" Target="../ink/ink933.xml"/><Relationship Id="rId145" Type="http://schemas.openxmlformats.org/officeDocument/2006/relationships/customXml" Target="../ink/ink960.xml"/><Relationship Id="rId166" Type="http://schemas.openxmlformats.org/officeDocument/2006/relationships/image" Target="../media/image877.png"/><Relationship Id="rId187" Type="http://schemas.openxmlformats.org/officeDocument/2006/relationships/customXml" Target="../ink/ink981.xml"/><Relationship Id="rId331" Type="http://schemas.openxmlformats.org/officeDocument/2006/relationships/customXml" Target="../ink/ink1053.xml"/><Relationship Id="rId352" Type="http://schemas.openxmlformats.org/officeDocument/2006/relationships/image" Target="../media/image967.png"/><Relationship Id="rId373" Type="http://schemas.openxmlformats.org/officeDocument/2006/relationships/customXml" Target="../ink/ink1074.xml"/><Relationship Id="rId1" Type="http://schemas.microsoft.com/office/2007/relationships/media" Target="../media/media34.m4a"/><Relationship Id="rId212" Type="http://schemas.openxmlformats.org/officeDocument/2006/relationships/image" Target="../media/image898.png"/><Relationship Id="rId233" Type="http://schemas.openxmlformats.org/officeDocument/2006/relationships/customXml" Target="../ink/ink1004.xml"/><Relationship Id="rId254" Type="http://schemas.openxmlformats.org/officeDocument/2006/relationships/image" Target="../media/image919.png"/><Relationship Id="rId28" Type="http://schemas.openxmlformats.org/officeDocument/2006/relationships/image" Target="../media/image811.png"/><Relationship Id="rId49" Type="http://schemas.openxmlformats.org/officeDocument/2006/relationships/customXml" Target="../ink/ink912.xml"/><Relationship Id="rId114" Type="http://schemas.openxmlformats.org/officeDocument/2006/relationships/image" Target="../media/image852.png"/><Relationship Id="rId275" Type="http://schemas.openxmlformats.org/officeDocument/2006/relationships/customXml" Target="../ink/ink1025.xml"/><Relationship Id="rId296" Type="http://schemas.openxmlformats.org/officeDocument/2006/relationships/image" Target="../media/image939.png"/><Relationship Id="rId300" Type="http://schemas.openxmlformats.org/officeDocument/2006/relationships/image" Target="../media/image941.png"/><Relationship Id="rId60" Type="http://schemas.openxmlformats.org/officeDocument/2006/relationships/image" Target="../media/image826.png"/><Relationship Id="rId81" Type="http://schemas.openxmlformats.org/officeDocument/2006/relationships/customXml" Target="../ink/ink928.xml"/><Relationship Id="rId135" Type="http://schemas.openxmlformats.org/officeDocument/2006/relationships/customXml" Target="../ink/ink955.xml"/><Relationship Id="rId156" Type="http://schemas.openxmlformats.org/officeDocument/2006/relationships/image" Target="../media/image872.png"/><Relationship Id="rId177" Type="http://schemas.openxmlformats.org/officeDocument/2006/relationships/customXml" Target="../ink/ink976.xml"/><Relationship Id="rId198" Type="http://schemas.openxmlformats.org/officeDocument/2006/relationships/image" Target="../media/image891.png"/><Relationship Id="rId321" Type="http://schemas.openxmlformats.org/officeDocument/2006/relationships/customXml" Target="../ink/ink1048.xml"/><Relationship Id="rId342" Type="http://schemas.openxmlformats.org/officeDocument/2006/relationships/image" Target="../media/image962.png"/><Relationship Id="rId363" Type="http://schemas.openxmlformats.org/officeDocument/2006/relationships/customXml" Target="../ink/ink1069.xml"/><Relationship Id="rId384" Type="http://schemas.openxmlformats.org/officeDocument/2006/relationships/image" Target="../media/image983.png"/><Relationship Id="rId202" Type="http://schemas.openxmlformats.org/officeDocument/2006/relationships/image" Target="../media/image893.png"/><Relationship Id="rId223" Type="http://schemas.openxmlformats.org/officeDocument/2006/relationships/customXml" Target="../ink/ink999.xml"/><Relationship Id="rId244" Type="http://schemas.openxmlformats.org/officeDocument/2006/relationships/image" Target="../media/image914.png"/><Relationship Id="rId18" Type="http://schemas.openxmlformats.org/officeDocument/2006/relationships/image" Target="../media/image806.png"/><Relationship Id="rId39" Type="http://schemas.openxmlformats.org/officeDocument/2006/relationships/customXml" Target="../ink/ink907.xml"/><Relationship Id="rId265" Type="http://schemas.openxmlformats.org/officeDocument/2006/relationships/customXml" Target="../ink/ink1020.xml"/><Relationship Id="rId286" Type="http://schemas.openxmlformats.org/officeDocument/2006/relationships/image" Target="../media/image934.png"/><Relationship Id="rId50" Type="http://schemas.openxmlformats.org/officeDocument/2006/relationships/image" Target="../media/image822.png"/><Relationship Id="rId104" Type="http://schemas.openxmlformats.org/officeDocument/2006/relationships/image" Target="../media/image847.png"/><Relationship Id="rId125" Type="http://schemas.openxmlformats.org/officeDocument/2006/relationships/customXml" Target="../ink/ink950.xml"/><Relationship Id="rId146" Type="http://schemas.openxmlformats.org/officeDocument/2006/relationships/image" Target="../media/image867.png"/><Relationship Id="rId167" Type="http://schemas.openxmlformats.org/officeDocument/2006/relationships/customXml" Target="../ink/ink971.xml"/><Relationship Id="rId188" Type="http://schemas.openxmlformats.org/officeDocument/2006/relationships/image" Target="../media/image886.png"/><Relationship Id="rId311" Type="http://schemas.openxmlformats.org/officeDocument/2006/relationships/customXml" Target="../ink/ink1043.xml"/><Relationship Id="rId332" Type="http://schemas.openxmlformats.org/officeDocument/2006/relationships/image" Target="../media/image957.png"/><Relationship Id="rId353" Type="http://schemas.openxmlformats.org/officeDocument/2006/relationships/customXml" Target="../ink/ink1064.xml"/><Relationship Id="rId374" Type="http://schemas.openxmlformats.org/officeDocument/2006/relationships/image" Target="../media/image978.png"/><Relationship Id="rId71" Type="http://schemas.openxmlformats.org/officeDocument/2006/relationships/customXml" Target="../ink/ink923.xml"/><Relationship Id="rId92" Type="http://schemas.openxmlformats.org/officeDocument/2006/relationships/image" Target="../media/image841.png"/><Relationship Id="rId213" Type="http://schemas.openxmlformats.org/officeDocument/2006/relationships/customXml" Target="../ink/ink994.xml"/><Relationship Id="rId234" Type="http://schemas.openxmlformats.org/officeDocument/2006/relationships/image" Target="../media/image909.png"/><Relationship Id="rId2" Type="http://schemas.openxmlformats.org/officeDocument/2006/relationships/audio" Target="../media/media34.m4a"/><Relationship Id="rId29" Type="http://schemas.openxmlformats.org/officeDocument/2006/relationships/customXml" Target="../ink/ink902.xml"/><Relationship Id="rId255" Type="http://schemas.openxmlformats.org/officeDocument/2006/relationships/customXml" Target="../ink/ink1015.xml"/><Relationship Id="rId276" Type="http://schemas.openxmlformats.org/officeDocument/2006/relationships/image" Target="../media/image929.png"/><Relationship Id="rId297" Type="http://schemas.openxmlformats.org/officeDocument/2006/relationships/customXml" Target="../ink/ink1036.xml"/><Relationship Id="rId40" Type="http://schemas.openxmlformats.org/officeDocument/2006/relationships/image" Target="../media/image817.png"/><Relationship Id="rId115" Type="http://schemas.openxmlformats.org/officeDocument/2006/relationships/customXml" Target="../ink/ink945.xml"/><Relationship Id="rId136" Type="http://schemas.openxmlformats.org/officeDocument/2006/relationships/image" Target="../media/image862.png"/><Relationship Id="rId157" Type="http://schemas.openxmlformats.org/officeDocument/2006/relationships/customXml" Target="../ink/ink966.xml"/><Relationship Id="rId178" Type="http://schemas.openxmlformats.org/officeDocument/2006/relationships/image" Target="../media/image881.png"/><Relationship Id="rId301" Type="http://schemas.openxmlformats.org/officeDocument/2006/relationships/customXml" Target="../ink/ink1038.xml"/><Relationship Id="rId322" Type="http://schemas.openxmlformats.org/officeDocument/2006/relationships/image" Target="../media/image952.png"/><Relationship Id="rId343" Type="http://schemas.openxmlformats.org/officeDocument/2006/relationships/customXml" Target="../ink/ink1059.xml"/><Relationship Id="rId364" Type="http://schemas.openxmlformats.org/officeDocument/2006/relationships/image" Target="../media/image973.png"/><Relationship Id="rId61" Type="http://schemas.openxmlformats.org/officeDocument/2006/relationships/customXml" Target="../ink/ink918.xml"/><Relationship Id="rId82" Type="http://schemas.openxmlformats.org/officeDocument/2006/relationships/image" Target="../media/image837.png"/><Relationship Id="rId199" Type="http://schemas.openxmlformats.org/officeDocument/2006/relationships/customXml" Target="../ink/ink987.xml"/><Relationship Id="rId203" Type="http://schemas.openxmlformats.org/officeDocument/2006/relationships/customXml" Target="../ink/ink989.xml"/><Relationship Id="rId385" Type="http://schemas.openxmlformats.org/officeDocument/2006/relationships/customXml" Target="../ink/ink1080.xml"/><Relationship Id="rId19" Type="http://schemas.openxmlformats.org/officeDocument/2006/relationships/customXml" Target="../ink/ink897.xml"/><Relationship Id="rId224" Type="http://schemas.openxmlformats.org/officeDocument/2006/relationships/image" Target="../media/image904.png"/><Relationship Id="rId245" Type="http://schemas.openxmlformats.org/officeDocument/2006/relationships/customXml" Target="../ink/ink1010.xml"/><Relationship Id="rId266" Type="http://schemas.openxmlformats.org/officeDocument/2006/relationships/image" Target="../media/image924.png"/><Relationship Id="rId287" Type="http://schemas.openxmlformats.org/officeDocument/2006/relationships/customXml" Target="../ink/ink1031.xml"/><Relationship Id="rId30" Type="http://schemas.openxmlformats.org/officeDocument/2006/relationships/image" Target="../media/image812.png"/><Relationship Id="rId105" Type="http://schemas.openxmlformats.org/officeDocument/2006/relationships/customXml" Target="../ink/ink940.xml"/><Relationship Id="rId126" Type="http://schemas.openxmlformats.org/officeDocument/2006/relationships/image" Target="../media/image857.png"/><Relationship Id="rId147" Type="http://schemas.openxmlformats.org/officeDocument/2006/relationships/customXml" Target="../ink/ink961.xml"/><Relationship Id="rId168" Type="http://schemas.openxmlformats.org/officeDocument/2006/relationships/image" Target="../media/image878.png"/><Relationship Id="rId312" Type="http://schemas.openxmlformats.org/officeDocument/2006/relationships/image" Target="../media/image947.png"/><Relationship Id="rId333" Type="http://schemas.openxmlformats.org/officeDocument/2006/relationships/customXml" Target="../ink/ink1054.xml"/><Relationship Id="rId354" Type="http://schemas.openxmlformats.org/officeDocument/2006/relationships/image" Target="../media/image968.png"/><Relationship Id="rId51" Type="http://schemas.openxmlformats.org/officeDocument/2006/relationships/customXml" Target="../ink/ink913.xml"/><Relationship Id="rId72" Type="http://schemas.openxmlformats.org/officeDocument/2006/relationships/image" Target="../media/image832.png"/><Relationship Id="rId93" Type="http://schemas.openxmlformats.org/officeDocument/2006/relationships/customXml" Target="../ink/ink934.xml"/><Relationship Id="rId189" Type="http://schemas.openxmlformats.org/officeDocument/2006/relationships/customXml" Target="../ink/ink982.xml"/><Relationship Id="rId375" Type="http://schemas.openxmlformats.org/officeDocument/2006/relationships/customXml" Target="../ink/ink1075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899.png"/><Relationship Id="rId235" Type="http://schemas.openxmlformats.org/officeDocument/2006/relationships/customXml" Target="../ink/ink1005.xml"/><Relationship Id="rId256" Type="http://schemas.openxmlformats.org/officeDocument/2006/relationships/image" Target="../media/image920.png"/><Relationship Id="rId277" Type="http://schemas.openxmlformats.org/officeDocument/2006/relationships/customXml" Target="../ink/ink1026.xml"/><Relationship Id="rId298" Type="http://schemas.openxmlformats.org/officeDocument/2006/relationships/image" Target="../media/image940.png"/><Relationship Id="rId116" Type="http://schemas.openxmlformats.org/officeDocument/2006/relationships/image" Target="../media/image853.png"/><Relationship Id="rId137" Type="http://schemas.openxmlformats.org/officeDocument/2006/relationships/customXml" Target="../ink/ink956.xml"/><Relationship Id="rId158" Type="http://schemas.openxmlformats.org/officeDocument/2006/relationships/image" Target="../media/image873.png"/><Relationship Id="rId302" Type="http://schemas.openxmlformats.org/officeDocument/2006/relationships/image" Target="../media/image942.png"/><Relationship Id="rId323" Type="http://schemas.openxmlformats.org/officeDocument/2006/relationships/customXml" Target="../ink/ink1049.xml"/><Relationship Id="rId344" Type="http://schemas.openxmlformats.org/officeDocument/2006/relationships/image" Target="../media/image963.png"/><Relationship Id="rId20" Type="http://schemas.openxmlformats.org/officeDocument/2006/relationships/image" Target="../media/image807.png"/><Relationship Id="rId41" Type="http://schemas.openxmlformats.org/officeDocument/2006/relationships/customXml" Target="../ink/ink908.xml"/><Relationship Id="rId62" Type="http://schemas.openxmlformats.org/officeDocument/2006/relationships/image" Target="../media/image827.png"/><Relationship Id="rId83" Type="http://schemas.openxmlformats.org/officeDocument/2006/relationships/customXml" Target="../ink/ink929.xml"/><Relationship Id="rId179" Type="http://schemas.openxmlformats.org/officeDocument/2006/relationships/customXml" Target="../ink/ink977.xml"/><Relationship Id="rId365" Type="http://schemas.openxmlformats.org/officeDocument/2006/relationships/customXml" Target="../ink/ink1070.xml"/><Relationship Id="rId386" Type="http://schemas.openxmlformats.org/officeDocument/2006/relationships/image" Target="../media/image984.png"/><Relationship Id="rId190" Type="http://schemas.openxmlformats.org/officeDocument/2006/relationships/image" Target="../media/image887.png"/><Relationship Id="rId204" Type="http://schemas.openxmlformats.org/officeDocument/2006/relationships/image" Target="../media/image894.png"/><Relationship Id="rId225" Type="http://schemas.openxmlformats.org/officeDocument/2006/relationships/customXml" Target="../ink/ink1000.xml"/><Relationship Id="rId246" Type="http://schemas.openxmlformats.org/officeDocument/2006/relationships/image" Target="../media/image915.png"/><Relationship Id="rId267" Type="http://schemas.openxmlformats.org/officeDocument/2006/relationships/customXml" Target="../ink/ink1021.xml"/><Relationship Id="rId288" Type="http://schemas.openxmlformats.org/officeDocument/2006/relationships/image" Target="../media/image935.png"/><Relationship Id="rId106" Type="http://schemas.openxmlformats.org/officeDocument/2006/relationships/image" Target="../media/image848.png"/><Relationship Id="rId127" Type="http://schemas.openxmlformats.org/officeDocument/2006/relationships/customXml" Target="../ink/ink951.xml"/><Relationship Id="rId313" Type="http://schemas.openxmlformats.org/officeDocument/2006/relationships/customXml" Target="../ink/ink1044.xml"/><Relationship Id="rId10" Type="http://schemas.openxmlformats.org/officeDocument/2006/relationships/image" Target="../media/image802.png"/><Relationship Id="rId31" Type="http://schemas.openxmlformats.org/officeDocument/2006/relationships/customXml" Target="../ink/ink903.xml"/><Relationship Id="rId52" Type="http://schemas.openxmlformats.org/officeDocument/2006/relationships/image" Target="../media/image339.png"/><Relationship Id="rId73" Type="http://schemas.openxmlformats.org/officeDocument/2006/relationships/customXml" Target="../ink/ink924.xml"/><Relationship Id="rId94" Type="http://schemas.openxmlformats.org/officeDocument/2006/relationships/image" Target="../media/image842.png"/><Relationship Id="rId148" Type="http://schemas.openxmlformats.org/officeDocument/2006/relationships/image" Target="../media/image868.png"/><Relationship Id="rId169" Type="http://schemas.openxmlformats.org/officeDocument/2006/relationships/customXml" Target="../ink/ink972.xml"/><Relationship Id="rId334" Type="http://schemas.openxmlformats.org/officeDocument/2006/relationships/image" Target="../media/image958.png"/><Relationship Id="rId355" Type="http://schemas.openxmlformats.org/officeDocument/2006/relationships/customXml" Target="../ink/ink1065.xml"/><Relationship Id="rId376" Type="http://schemas.openxmlformats.org/officeDocument/2006/relationships/image" Target="../media/image979.png"/><Relationship Id="rId4" Type="http://schemas.openxmlformats.org/officeDocument/2006/relationships/image" Target="../media/image651.jpeg"/><Relationship Id="rId180" Type="http://schemas.openxmlformats.org/officeDocument/2006/relationships/image" Target="../media/image882.png"/><Relationship Id="rId215" Type="http://schemas.openxmlformats.org/officeDocument/2006/relationships/customXml" Target="../ink/ink995.xml"/><Relationship Id="rId236" Type="http://schemas.openxmlformats.org/officeDocument/2006/relationships/image" Target="../media/image910.png"/><Relationship Id="rId257" Type="http://schemas.openxmlformats.org/officeDocument/2006/relationships/customXml" Target="../ink/ink1016.xml"/><Relationship Id="rId278" Type="http://schemas.openxmlformats.org/officeDocument/2006/relationships/image" Target="../media/image930.png"/><Relationship Id="rId303" Type="http://schemas.openxmlformats.org/officeDocument/2006/relationships/customXml" Target="../ink/ink1039.xml"/><Relationship Id="rId42" Type="http://schemas.openxmlformats.org/officeDocument/2006/relationships/image" Target="../media/image818.png"/><Relationship Id="rId84" Type="http://schemas.openxmlformats.org/officeDocument/2006/relationships/image" Target="../media/image838.png"/><Relationship Id="rId138" Type="http://schemas.openxmlformats.org/officeDocument/2006/relationships/image" Target="../media/image863.png"/><Relationship Id="rId345" Type="http://schemas.openxmlformats.org/officeDocument/2006/relationships/customXml" Target="../ink/ink1060.xml"/><Relationship Id="rId387" Type="http://schemas.openxmlformats.org/officeDocument/2006/relationships/customXml" Target="../ink/ink1081.xml"/><Relationship Id="rId191" Type="http://schemas.openxmlformats.org/officeDocument/2006/relationships/customXml" Target="../ink/ink983.xml"/><Relationship Id="rId205" Type="http://schemas.openxmlformats.org/officeDocument/2006/relationships/customXml" Target="../ink/ink990.xml"/><Relationship Id="rId247" Type="http://schemas.openxmlformats.org/officeDocument/2006/relationships/customXml" Target="../ink/ink1011.xml"/><Relationship Id="rId107" Type="http://schemas.openxmlformats.org/officeDocument/2006/relationships/customXml" Target="../ink/ink941.xml"/><Relationship Id="rId289" Type="http://schemas.openxmlformats.org/officeDocument/2006/relationships/customXml" Target="../ink/ink1032.xml"/><Relationship Id="rId11" Type="http://schemas.openxmlformats.org/officeDocument/2006/relationships/customXml" Target="../ink/ink893.xml"/><Relationship Id="rId53" Type="http://schemas.openxmlformats.org/officeDocument/2006/relationships/customXml" Target="../ink/ink914.xml"/><Relationship Id="rId149" Type="http://schemas.openxmlformats.org/officeDocument/2006/relationships/customXml" Target="../ink/ink962.xml"/><Relationship Id="rId314" Type="http://schemas.openxmlformats.org/officeDocument/2006/relationships/image" Target="../media/image948.png"/><Relationship Id="rId356" Type="http://schemas.openxmlformats.org/officeDocument/2006/relationships/image" Target="../media/image969.png"/><Relationship Id="rId95" Type="http://schemas.openxmlformats.org/officeDocument/2006/relationships/customXml" Target="../ink/ink935.xml"/><Relationship Id="rId160" Type="http://schemas.openxmlformats.org/officeDocument/2006/relationships/image" Target="../media/image874.png"/><Relationship Id="rId216" Type="http://schemas.openxmlformats.org/officeDocument/2006/relationships/image" Target="../media/image900.png"/><Relationship Id="rId258" Type="http://schemas.openxmlformats.org/officeDocument/2006/relationships/image" Target="../media/image310.png"/><Relationship Id="rId22" Type="http://schemas.openxmlformats.org/officeDocument/2006/relationships/image" Target="../media/image808.png"/><Relationship Id="rId64" Type="http://schemas.openxmlformats.org/officeDocument/2006/relationships/image" Target="../media/image828.png"/><Relationship Id="rId118" Type="http://schemas.openxmlformats.org/officeDocument/2006/relationships/image" Target="../media/image359.png"/><Relationship Id="rId325" Type="http://schemas.openxmlformats.org/officeDocument/2006/relationships/customXml" Target="../ink/ink1050.xml"/><Relationship Id="rId367" Type="http://schemas.openxmlformats.org/officeDocument/2006/relationships/customXml" Target="../ink/ink1071.xml"/><Relationship Id="rId171" Type="http://schemas.openxmlformats.org/officeDocument/2006/relationships/customXml" Target="../ink/ink973.xml"/><Relationship Id="rId227" Type="http://schemas.openxmlformats.org/officeDocument/2006/relationships/customXml" Target="../ink/ink1001.xml"/><Relationship Id="rId269" Type="http://schemas.openxmlformats.org/officeDocument/2006/relationships/customXml" Target="../ink/ink1022.xml"/><Relationship Id="rId33" Type="http://schemas.openxmlformats.org/officeDocument/2006/relationships/customXml" Target="../ink/ink904.xml"/><Relationship Id="rId129" Type="http://schemas.openxmlformats.org/officeDocument/2006/relationships/customXml" Target="../ink/ink952.xml"/><Relationship Id="rId280" Type="http://schemas.openxmlformats.org/officeDocument/2006/relationships/image" Target="../media/image931.png"/><Relationship Id="rId336" Type="http://schemas.openxmlformats.org/officeDocument/2006/relationships/image" Target="../media/image959.png"/><Relationship Id="rId75" Type="http://schemas.openxmlformats.org/officeDocument/2006/relationships/customXml" Target="../ink/ink925.xml"/><Relationship Id="rId140" Type="http://schemas.openxmlformats.org/officeDocument/2006/relationships/image" Target="../media/image864.png"/><Relationship Id="rId182" Type="http://schemas.openxmlformats.org/officeDocument/2006/relationships/image" Target="../media/image883.png"/><Relationship Id="rId378" Type="http://schemas.openxmlformats.org/officeDocument/2006/relationships/image" Target="../media/image980.png"/><Relationship Id="rId6" Type="http://schemas.openxmlformats.org/officeDocument/2006/relationships/image" Target="../media/image800.png"/><Relationship Id="rId238" Type="http://schemas.openxmlformats.org/officeDocument/2006/relationships/image" Target="../media/image911.png"/><Relationship Id="rId291" Type="http://schemas.openxmlformats.org/officeDocument/2006/relationships/customXml" Target="../ink/ink1033.xml"/><Relationship Id="rId305" Type="http://schemas.openxmlformats.org/officeDocument/2006/relationships/customXml" Target="../ink/ink1040.xml"/><Relationship Id="rId347" Type="http://schemas.openxmlformats.org/officeDocument/2006/relationships/customXml" Target="../ink/ink1061.xml"/><Relationship Id="rId44" Type="http://schemas.openxmlformats.org/officeDocument/2006/relationships/image" Target="../media/image819.png"/><Relationship Id="rId86" Type="http://schemas.openxmlformats.org/officeDocument/2006/relationships/image" Target="../media/image199.png"/><Relationship Id="rId151" Type="http://schemas.openxmlformats.org/officeDocument/2006/relationships/customXml" Target="../ink/ink963.xml"/><Relationship Id="rId389" Type="http://schemas.openxmlformats.org/officeDocument/2006/relationships/customXml" Target="../ink/ink1082.xml"/><Relationship Id="rId193" Type="http://schemas.openxmlformats.org/officeDocument/2006/relationships/customXml" Target="../ink/ink984.xml"/><Relationship Id="rId207" Type="http://schemas.openxmlformats.org/officeDocument/2006/relationships/customXml" Target="../ink/ink991.xml"/><Relationship Id="rId249" Type="http://schemas.openxmlformats.org/officeDocument/2006/relationships/customXml" Target="../ink/ink1012.xml"/><Relationship Id="rId13" Type="http://schemas.openxmlformats.org/officeDocument/2006/relationships/customXml" Target="../ink/ink894.xml"/><Relationship Id="rId109" Type="http://schemas.openxmlformats.org/officeDocument/2006/relationships/customXml" Target="../ink/ink942.xml"/><Relationship Id="rId260" Type="http://schemas.openxmlformats.org/officeDocument/2006/relationships/image" Target="../media/image921.png"/><Relationship Id="rId316" Type="http://schemas.openxmlformats.org/officeDocument/2006/relationships/image" Target="../media/image949.png"/><Relationship Id="rId55" Type="http://schemas.openxmlformats.org/officeDocument/2006/relationships/customXml" Target="../ink/ink915.xml"/><Relationship Id="rId97" Type="http://schemas.openxmlformats.org/officeDocument/2006/relationships/customXml" Target="../ink/ink936.xml"/><Relationship Id="rId120" Type="http://schemas.openxmlformats.org/officeDocument/2006/relationships/image" Target="../media/image854.png"/><Relationship Id="rId358" Type="http://schemas.openxmlformats.org/officeDocument/2006/relationships/image" Target="../media/image970.png"/><Relationship Id="rId162" Type="http://schemas.openxmlformats.org/officeDocument/2006/relationships/image" Target="../media/image875.png"/><Relationship Id="rId218" Type="http://schemas.openxmlformats.org/officeDocument/2006/relationships/image" Target="../media/image901.png"/><Relationship Id="rId271" Type="http://schemas.openxmlformats.org/officeDocument/2006/relationships/customXml" Target="../ink/ink1023.xml"/><Relationship Id="rId24" Type="http://schemas.openxmlformats.org/officeDocument/2006/relationships/image" Target="../media/image809.png"/><Relationship Id="rId66" Type="http://schemas.openxmlformats.org/officeDocument/2006/relationships/image" Target="../media/image829.png"/><Relationship Id="rId131" Type="http://schemas.openxmlformats.org/officeDocument/2006/relationships/customXml" Target="../ink/ink953.xml"/><Relationship Id="rId327" Type="http://schemas.openxmlformats.org/officeDocument/2006/relationships/customXml" Target="../ink/ink1051.xml"/><Relationship Id="rId369" Type="http://schemas.openxmlformats.org/officeDocument/2006/relationships/customXml" Target="../ink/ink1072.xml"/><Relationship Id="rId173" Type="http://schemas.openxmlformats.org/officeDocument/2006/relationships/customXml" Target="../ink/ink974.xml"/><Relationship Id="rId229" Type="http://schemas.openxmlformats.org/officeDocument/2006/relationships/customXml" Target="../ink/ink1002.xml"/><Relationship Id="rId380" Type="http://schemas.openxmlformats.org/officeDocument/2006/relationships/image" Target="../media/image981.png"/><Relationship Id="rId240" Type="http://schemas.openxmlformats.org/officeDocument/2006/relationships/image" Target="../media/image912.png"/><Relationship Id="rId35" Type="http://schemas.openxmlformats.org/officeDocument/2006/relationships/customXml" Target="../ink/ink905.xml"/><Relationship Id="rId77" Type="http://schemas.openxmlformats.org/officeDocument/2006/relationships/customXml" Target="../ink/ink926.xml"/><Relationship Id="rId100" Type="http://schemas.openxmlformats.org/officeDocument/2006/relationships/image" Target="../media/image845.png"/><Relationship Id="rId282" Type="http://schemas.openxmlformats.org/officeDocument/2006/relationships/image" Target="../media/image932.png"/><Relationship Id="rId338" Type="http://schemas.openxmlformats.org/officeDocument/2006/relationships/image" Target="../media/image960.png"/><Relationship Id="rId8" Type="http://schemas.openxmlformats.org/officeDocument/2006/relationships/image" Target="../media/image801.png"/><Relationship Id="rId142" Type="http://schemas.openxmlformats.org/officeDocument/2006/relationships/image" Target="../media/image865.png"/><Relationship Id="rId184" Type="http://schemas.openxmlformats.org/officeDocument/2006/relationships/image" Target="../media/image884.png"/><Relationship Id="rId391" Type="http://schemas.openxmlformats.org/officeDocument/2006/relationships/image" Target="../media/image1.png"/><Relationship Id="rId251" Type="http://schemas.openxmlformats.org/officeDocument/2006/relationships/customXml" Target="../ink/ink1013.xml"/><Relationship Id="rId46" Type="http://schemas.openxmlformats.org/officeDocument/2006/relationships/image" Target="../media/image820.png"/><Relationship Id="rId293" Type="http://schemas.openxmlformats.org/officeDocument/2006/relationships/customXml" Target="../ink/ink1034.xml"/><Relationship Id="rId307" Type="http://schemas.openxmlformats.org/officeDocument/2006/relationships/customXml" Target="../ink/ink1041.xml"/><Relationship Id="rId349" Type="http://schemas.openxmlformats.org/officeDocument/2006/relationships/customXml" Target="../ink/ink1062.xml"/><Relationship Id="rId88" Type="http://schemas.openxmlformats.org/officeDocument/2006/relationships/image" Target="../media/image839.png"/><Relationship Id="rId111" Type="http://schemas.openxmlformats.org/officeDocument/2006/relationships/customXml" Target="../ink/ink943.xml"/><Relationship Id="rId153" Type="http://schemas.openxmlformats.org/officeDocument/2006/relationships/customXml" Target="../ink/ink964.xml"/><Relationship Id="rId195" Type="http://schemas.openxmlformats.org/officeDocument/2006/relationships/customXml" Target="../ink/ink985.xml"/><Relationship Id="rId209" Type="http://schemas.openxmlformats.org/officeDocument/2006/relationships/customXml" Target="../ink/ink992.xml"/><Relationship Id="rId360" Type="http://schemas.openxmlformats.org/officeDocument/2006/relationships/image" Target="../media/image971.png"/><Relationship Id="rId220" Type="http://schemas.openxmlformats.org/officeDocument/2006/relationships/image" Target="../media/image902.png"/><Relationship Id="rId15" Type="http://schemas.openxmlformats.org/officeDocument/2006/relationships/customXml" Target="../ink/ink895.xml"/><Relationship Id="rId57" Type="http://schemas.openxmlformats.org/officeDocument/2006/relationships/customXml" Target="../ink/ink916.xml"/><Relationship Id="rId262" Type="http://schemas.openxmlformats.org/officeDocument/2006/relationships/image" Target="../media/image922.png"/><Relationship Id="rId318" Type="http://schemas.openxmlformats.org/officeDocument/2006/relationships/image" Target="../media/image950.png"/><Relationship Id="rId99" Type="http://schemas.openxmlformats.org/officeDocument/2006/relationships/customXml" Target="../ink/ink937.xml"/><Relationship Id="rId122" Type="http://schemas.openxmlformats.org/officeDocument/2006/relationships/image" Target="../media/image855.png"/><Relationship Id="rId164" Type="http://schemas.openxmlformats.org/officeDocument/2006/relationships/image" Target="../media/image876.png"/><Relationship Id="rId371" Type="http://schemas.openxmlformats.org/officeDocument/2006/relationships/customXml" Target="../ink/ink1073.xml"/><Relationship Id="rId26" Type="http://schemas.openxmlformats.org/officeDocument/2006/relationships/image" Target="../media/image810.png"/><Relationship Id="rId231" Type="http://schemas.openxmlformats.org/officeDocument/2006/relationships/customXml" Target="../ink/ink1003.xml"/><Relationship Id="rId273" Type="http://schemas.openxmlformats.org/officeDocument/2006/relationships/customXml" Target="../ink/ink1024.xml"/><Relationship Id="rId329" Type="http://schemas.openxmlformats.org/officeDocument/2006/relationships/customXml" Target="../ink/ink1052.xml"/><Relationship Id="rId68" Type="http://schemas.openxmlformats.org/officeDocument/2006/relationships/image" Target="../media/image830.png"/><Relationship Id="rId133" Type="http://schemas.openxmlformats.org/officeDocument/2006/relationships/customXml" Target="../ink/ink954.xml"/><Relationship Id="rId175" Type="http://schemas.openxmlformats.org/officeDocument/2006/relationships/customXml" Target="../ink/ink975.xml"/><Relationship Id="rId340" Type="http://schemas.openxmlformats.org/officeDocument/2006/relationships/image" Target="../media/image961.png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39.xml"/><Relationship Id="rId21" Type="http://schemas.openxmlformats.org/officeDocument/2006/relationships/customXml" Target="../ink/ink1091.xml"/><Relationship Id="rId63" Type="http://schemas.openxmlformats.org/officeDocument/2006/relationships/customXml" Target="../ink/ink1112.xml"/><Relationship Id="rId159" Type="http://schemas.openxmlformats.org/officeDocument/2006/relationships/customXml" Target="../ink/ink1160.xml"/><Relationship Id="rId170" Type="http://schemas.openxmlformats.org/officeDocument/2006/relationships/image" Target="../media/image1064.png"/><Relationship Id="rId226" Type="http://schemas.openxmlformats.org/officeDocument/2006/relationships/image" Target="../media/image1091.png"/><Relationship Id="rId268" Type="http://schemas.openxmlformats.org/officeDocument/2006/relationships/image" Target="../media/image1112.png"/><Relationship Id="rId32" Type="http://schemas.openxmlformats.org/officeDocument/2006/relationships/image" Target="../media/image999.png"/><Relationship Id="rId74" Type="http://schemas.openxmlformats.org/officeDocument/2006/relationships/image" Target="../media/image1019.png"/><Relationship Id="rId128" Type="http://schemas.openxmlformats.org/officeDocument/2006/relationships/image" Target="../media/image1045.png"/><Relationship Id="rId5" Type="http://schemas.openxmlformats.org/officeDocument/2006/relationships/customXml" Target="../ink/ink1083.xml"/><Relationship Id="rId181" Type="http://schemas.openxmlformats.org/officeDocument/2006/relationships/customXml" Target="../ink/ink1171.xml"/><Relationship Id="rId237" Type="http://schemas.openxmlformats.org/officeDocument/2006/relationships/customXml" Target="../ink/ink1199.xml"/><Relationship Id="rId279" Type="http://schemas.openxmlformats.org/officeDocument/2006/relationships/customXml" Target="../ink/ink1220.xml"/><Relationship Id="rId43" Type="http://schemas.openxmlformats.org/officeDocument/2006/relationships/customXml" Target="../ink/ink1102.xml"/><Relationship Id="rId139" Type="http://schemas.openxmlformats.org/officeDocument/2006/relationships/customXml" Target="../ink/ink1150.xml"/><Relationship Id="rId290" Type="http://schemas.openxmlformats.org/officeDocument/2006/relationships/image" Target="../media/image1123.png"/><Relationship Id="rId85" Type="http://schemas.openxmlformats.org/officeDocument/2006/relationships/customXml" Target="../ink/ink1123.xml"/><Relationship Id="rId150" Type="http://schemas.openxmlformats.org/officeDocument/2006/relationships/image" Target="../media/image1054.png"/><Relationship Id="rId192" Type="http://schemas.openxmlformats.org/officeDocument/2006/relationships/image" Target="../media/image1075.png"/><Relationship Id="rId206" Type="http://schemas.openxmlformats.org/officeDocument/2006/relationships/image" Target="../media/image1081.png"/><Relationship Id="rId248" Type="http://schemas.openxmlformats.org/officeDocument/2006/relationships/image" Target="../media/image1102.png"/><Relationship Id="rId269" Type="http://schemas.openxmlformats.org/officeDocument/2006/relationships/customXml" Target="../ink/ink1215.xml"/><Relationship Id="rId12" Type="http://schemas.openxmlformats.org/officeDocument/2006/relationships/image" Target="../media/image49.png"/><Relationship Id="rId33" Type="http://schemas.openxmlformats.org/officeDocument/2006/relationships/customXml" Target="../ink/ink1097.xml"/><Relationship Id="rId108" Type="http://schemas.openxmlformats.org/officeDocument/2006/relationships/image" Target="../media/image1035.png"/><Relationship Id="rId129" Type="http://schemas.openxmlformats.org/officeDocument/2006/relationships/customXml" Target="../ink/ink1145.xml"/><Relationship Id="rId280" Type="http://schemas.openxmlformats.org/officeDocument/2006/relationships/image" Target="../media/image1118.png"/><Relationship Id="rId54" Type="http://schemas.openxmlformats.org/officeDocument/2006/relationships/image" Target="../media/image1009.png"/><Relationship Id="rId75" Type="http://schemas.openxmlformats.org/officeDocument/2006/relationships/customXml" Target="../ink/ink1118.xml"/><Relationship Id="rId96" Type="http://schemas.openxmlformats.org/officeDocument/2006/relationships/image" Target="../media/image1029.png"/><Relationship Id="rId140" Type="http://schemas.openxmlformats.org/officeDocument/2006/relationships/image" Target="../media/image1049.png"/><Relationship Id="rId161" Type="http://schemas.openxmlformats.org/officeDocument/2006/relationships/customXml" Target="../ink/ink1161.xml"/><Relationship Id="rId182" Type="http://schemas.openxmlformats.org/officeDocument/2006/relationships/image" Target="../media/image1070.png"/><Relationship Id="rId217" Type="http://schemas.openxmlformats.org/officeDocument/2006/relationships/customXml" Target="../ink/ink1189.xml"/><Relationship Id="rId6" Type="http://schemas.openxmlformats.org/officeDocument/2006/relationships/image" Target="../media/image987.png"/><Relationship Id="rId238" Type="http://schemas.openxmlformats.org/officeDocument/2006/relationships/image" Target="../media/image1097.png"/><Relationship Id="rId259" Type="http://schemas.openxmlformats.org/officeDocument/2006/relationships/customXml" Target="../ink/ink1210.xml"/><Relationship Id="rId23" Type="http://schemas.openxmlformats.org/officeDocument/2006/relationships/customXml" Target="../ink/ink1092.xml"/><Relationship Id="rId119" Type="http://schemas.openxmlformats.org/officeDocument/2006/relationships/customXml" Target="../ink/ink1140.xml"/><Relationship Id="rId270" Type="http://schemas.openxmlformats.org/officeDocument/2006/relationships/image" Target="../media/image1113.png"/><Relationship Id="rId291" Type="http://schemas.openxmlformats.org/officeDocument/2006/relationships/image" Target="../media/image1.png"/><Relationship Id="rId44" Type="http://schemas.openxmlformats.org/officeDocument/2006/relationships/image" Target="../media/image1005.png"/><Relationship Id="rId65" Type="http://schemas.openxmlformats.org/officeDocument/2006/relationships/customXml" Target="../ink/ink1113.xml"/><Relationship Id="rId86" Type="http://schemas.openxmlformats.org/officeDocument/2006/relationships/image" Target="../media/image1024.png"/><Relationship Id="rId130" Type="http://schemas.openxmlformats.org/officeDocument/2006/relationships/image" Target="../media/image1046.png"/><Relationship Id="rId151" Type="http://schemas.openxmlformats.org/officeDocument/2006/relationships/customXml" Target="../ink/ink1156.xml"/><Relationship Id="rId172" Type="http://schemas.openxmlformats.org/officeDocument/2006/relationships/image" Target="../media/image1065.png"/><Relationship Id="rId193" Type="http://schemas.openxmlformats.org/officeDocument/2006/relationships/customXml" Target="../ink/ink1177.xml"/><Relationship Id="rId207" Type="http://schemas.openxmlformats.org/officeDocument/2006/relationships/customXml" Target="../ink/ink1184.xml"/><Relationship Id="rId228" Type="http://schemas.openxmlformats.org/officeDocument/2006/relationships/image" Target="../media/image1092.png"/><Relationship Id="rId249" Type="http://schemas.openxmlformats.org/officeDocument/2006/relationships/customXml" Target="../ink/ink1205.xml"/><Relationship Id="rId13" Type="http://schemas.openxmlformats.org/officeDocument/2006/relationships/customXml" Target="../ink/ink1087.xml"/><Relationship Id="rId109" Type="http://schemas.openxmlformats.org/officeDocument/2006/relationships/customXml" Target="../ink/ink1135.xml"/><Relationship Id="rId260" Type="http://schemas.openxmlformats.org/officeDocument/2006/relationships/image" Target="../media/image1108.png"/><Relationship Id="rId281" Type="http://schemas.openxmlformats.org/officeDocument/2006/relationships/customXml" Target="../ink/ink1221.xml"/><Relationship Id="rId34" Type="http://schemas.openxmlformats.org/officeDocument/2006/relationships/image" Target="../media/image1000.png"/><Relationship Id="rId55" Type="http://schemas.openxmlformats.org/officeDocument/2006/relationships/customXml" Target="../ink/ink1108.xml"/><Relationship Id="rId76" Type="http://schemas.openxmlformats.org/officeDocument/2006/relationships/image" Target="../media/image1020.png"/><Relationship Id="rId97" Type="http://schemas.openxmlformats.org/officeDocument/2006/relationships/customXml" Target="../ink/ink1129.xml"/><Relationship Id="rId120" Type="http://schemas.openxmlformats.org/officeDocument/2006/relationships/image" Target="../media/image1041.png"/><Relationship Id="rId141" Type="http://schemas.openxmlformats.org/officeDocument/2006/relationships/customXml" Target="../ink/ink1151.xml"/><Relationship Id="rId7" Type="http://schemas.openxmlformats.org/officeDocument/2006/relationships/customXml" Target="../ink/ink1084.xml"/><Relationship Id="rId162" Type="http://schemas.openxmlformats.org/officeDocument/2006/relationships/image" Target="../media/image1060.png"/><Relationship Id="rId183" Type="http://schemas.openxmlformats.org/officeDocument/2006/relationships/customXml" Target="../ink/ink1172.xml"/><Relationship Id="rId218" Type="http://schemas.openxmlformats.org/officeDocument/2006/relationships/image" Target="../media/image1087.png"/><Relationship Id="rId239" Type="http://schemas.openxmlformats.org/officeDocument/2006/relationships/customXml" Target="../ink/ink1200.xml"/><Relationship Id="rId250" Type="http://schemas.openxmlformats.org/officeDocument/2006/relationships/image" Target="../media/image1103.png"/><Relationship Id="rId271" Type="http://schemas.openxmlformats.org/officeDocument/2006/relationships/customXml" Target="../ink/ink1216.xml"/><Relationship Id="rId24" Type="http://schemas.openxmlformats.org/officeDocument/2006/relationships/image" Target="../media/image995.png"/><Relationship Id="rId45" Type="http://schemas.openxmlformats.org/officeDocument/2006/relationships/customXml" Target="../ink/ink1103.xml"/><Relationship Id="rId66" Type="http://schemas.openxmlformats.org/officeDocument/2006/relationships/image" Target="../media/image1015.png"/><Relationship Id="rId87" Type="http://schemas.openxmlformats.org/officeDocument/2006/relationships/customXml" Target="../ink/ink1124.xml"/><Relationship Id="rId110" Type="http://schemas.openxmlformats.org/officeDocument/2006/relationships/image" Target="../media/image1036.png"/><Relationship Id="rId131" Type="http://schemas.openxmlformats.org/officeDocument/2006/relationships/customXml" Target="../ink/ink1146.xml"/><Relationship Id="rId152" Type="http://schemas.openxmlformats.org/officeDocument/2006/relationships/image" Target="../media/image1055.png"/><Relationship Id="rId173" Type="http://schemas.openxmlformats.org/officeDocument/2006/relationships/customXml" Target="../ink/ink1167.xml"/><Relationship Id="rId194" Type="http://schemas.openxmlformats.org/officeDocument/2006/relationships/image" Target="../media/image206.png"/><Relationship Id="rId208" Type="http://schemas.openxmlformats.org/officeDocument/2006/relationships/image" Target="../media/image1082.png"/><Relationship Id="rId229" Type="http://schemas.openxmlformats.org/officeDocument/2006/relationships/customXml" Target="../ink/ink1195.xml"/><Relationship Id="rId240" Type="http://schemas.openxmlformats.org/officeDocument/2006/relationships/image" Target="../media/image1098.png"/><Relationship Id="rId261" Type="http://schemas.openxmlformats.org/officeDocument/2006/relationships/customXml" Target="../ink/ink1211.xml"/><Relationship Id="rId14" Type="http://schemas.openxmlformats.org/officeDocument/2006/relationships/image" Target="../media/image990.png"/><Relationship Id="rId35" Type="http://schemas.openxmlformats.org/officeDocument/2006/relationships/customXml" Target="../ink/ink1098.xml"/><Relationship Id="rId56" Type="http://schemas.openxmlformats.org/officeDocument/2006/relationships/image" Target="../media/image1010.png"/><Relationship Id="rId77" Type="http://schemas.openxmlformats.org/officeDocument/2006/relationships/customXml" Target="../ink/ink1119.xml"/><Relationship Id="rId100" Type="http://schemas.openxmlformats.org/officeDocument/2006/relationships/image" Target="../media/image1031.png"/><Relationship Id="rId282" Type="http://schemas.openxmlformats.org/officeDocument/2006/relationships/image" Target="../media/image1119.png"/><Relationship Id="rId8" Type="http://schemas.openxmlformats.org/officeDocument/2006/relationships/image" Target="../media/image988.png"/><Relationship Id="rId98" Type="http://schemas.openxmlformats.org/officeDocument/2006/relationships/image" Target="../media/image1030.png"/><Relationship Id="rId121" Type="http://schemas.openxmlformats.org/officeDocument/2006/relationships/customXml" Target="../ink/ink1141.xml"/><Relationship Id="rId142" Type="http://schemas.openxmlformats.org/officeDocument/2006/relationships/image" Target="../media/image1050.png"/><Relationship Id="rId163" Type="http://schemas.openxmlformats.org/officeDocument/2006/relationships/customXml" Target="../ink/ink1162.xml"/><Relationship Id="rId184" Type="http://schemas.openxmlformats.org/officeDocument/2006/relationships/image" Target="../media/image1071.png"/><Relationship Id="rId219" Type="http://schemas.openxmlformats.org/officeDocument/2006/relationships/customXml" Target="../ink/ink1190.xml"/><Relationship Id="rId230" Type="http://schemas.openxmlformats.org/officeDocument/2006/relationships/image" Target="../media/image1093.png"/><Relationship Id="rId251" Type="http://schemas.openxmlformats.org/officeDocument/2006/relationships/customXml" Target="../ink/ink1206.xml"/><Relationship Id="rId25" Type="http://schemas.openxmlformats.org/officeDocument/2006/relationships/customXml" Target="../ink/ink1093.xml"/><Relationship Id="rId46" Type="http://schemas.openxmlformats.org/officeDocument/2006/relationships/image" Target="../media/image1006.png"/><Relationship Id="rId67" Type="http://schemas.openxmlformats.org/officeDocument/2006/relationships/customXml" Target="../ink/ink1114.xml"/><Relationship Id="rId272" Type="http://schemas.openxmlformats.org/officeDocument/2006/relationships/image" Target="../media/image1114.png"/><Relationship Id="rId88" Type="http://schemas.openxmlformats.org/officeDocument/2006/relationships/image" Target="../media/image1025.png"/><Relationship Id="rId111" Type="http://schemas.openxmlformats.org/officeDocument/2006/relationships/customXml" Target="../ink/ink1136.xml"/><Relationship Id="rId132" Type="http://schemas.openxmlformats.org/officeDocument/2006/relationships/image" Target="../media/image1047.png"/><Relationship Id="rId153" Type="http://schemas.openxmlformats.org/officeDocument/2006/relationships/customXml" Target="../ink/ink1157.xml"/><Relationship Id="rId174" Type="http://schemas.openxmlformats.org/officeDocument/2006/relationships/image" Target="../media/image1066.png"/><Relationship Id="rId195" Type="http://schemas.openxmlformats.org/officeDocument/2006/relationships/customXml" Target="../ink/ink1178.xml"/><Relationship Id="rId209" Type="http://schemas.openxmlformats.org/officeDocument/2006/relationships/customXml" Target="../ink/ink1185.xml"/><Relationship Id="rId220" Type="http://schemas.openxmlformats.org/officeDocument/2006/relationships/image" Target="../media/image1088.png"/><Relationship Id="rId241" Type="http://schemas.openxmlformats.org/officeDocument/2006/relationships/customXml" Target="../ink/ink1201.xml"/><Relationship Id="rId15" Type="http://schemas.openxmlformats.org/officeDocument/2006/relationships/customXml" Target="../ink/ink1088.xml"/><Relationship Id="rId36" Type="http://schemas.openxmlformats.org/officeDocument/2006/relationships/image" Target="../media/image1001.png"/><Relationship Id="rId57" Type="http://schemas.openxmlformats.org/officeDocument/2006/relationships/customXml" Target="../ink/ink1109.xml"/><Relationship Id="rId262" Type="http://schemas.openxmlformats.org/officeDocument/2006/relationships/image" Target="../media/image1109.png"/><Relationship Id="rId283" Type="http://schemas.openxmlformats.org/officeDocument/2006/relationships/customXml" Target="../ink/ink1222.xml"/><Relationship Id="rId78" Type="http://schemas.openxmlformats.org/officeDocument/2006/relationships/image" Target="../media/image1021.png"/><Relationship Id="rId99" Type="http://schemas.openxmlformats.org/officeDocument/2006/relationships/customXml" Target="../ink/ink1130.xml"/><Relationship Id="rId101" Type="http://schemas.openxmlformats.org/officeDocument/2006/relationships/customXml" Target="../ink/ink1131.xml"/><Relationship Id="rId122" Type="http://schemas.openxmlformats.org/officeDocument/2006/relationships/image" Target="../media/image1042.png"/><Relationship Id="rId143" Type="http://schemas.openxmlformats.org/officeDocument/2006/relationships/customXml" Target="../ink/ink1152.xml"/><Relationship Id="rId164" Type="http://schemas.openxmlformats.org/officeDocument/2006/relationships/image" Target="../media/image1061.png"/><Relationship Id="rId185" Type="http://schemas.openxmlformats.org/officeDocument/2006/relationships/customXml" Target="../ink/ink1173.xml"/><Relationship Id="rId9" Type="http://schemas.openxmlformats.org/officeDocument/2006/relationships/customXml" Target="../ink/ink1085.xml"/><Relationship Id="rId210" Type="http://schemas.openxmlformats.org/officeDocument/2006/relationships/image" Target="../media/image1083.png"/><Relationship Id="rId26" Type="http://schemas.openxmlformats.org/officeDocument/2006/relationships/image" Target="../media/image996.png"/><Relationship Id="rId231" Type="http://schemas.openxmlformats.org/officeDocument/2006/relationships/customXml" Target="../ink/ink1196.xml"/><Relationship Id="rId252" Type="http://schemas.openxmlformats.org/officeDocument/2006/relationships/image" Target="../media/image1104.png"/><Relationship Id="rId273" Type="http://schemas.openxmlformats.org/officeDocument/2006/relationships/customXml" Target="../ink/ink1217.xml"/><Relationship Id="rId47" Type="http://schemas.openxmlformats.org/officeDocument/2006/relationships/customXml" Target="../ink/ink1104.xml"/><Relationship Id="rId68" Type="http://schemas.openxmlformats.org/officeDocument/2006/relationships/image" Target="../media/image1016.png"/><Relationship Id="rId89" Type="http://schemas.openxmlformats.org/officeDocument/2006/relationships/customXml" Target="../ink/ink1125.xml"/><Relationship Id="rId112" Type="http://schemas.openxmlformats.org/officeDocument/2006/relationships/image" Target="../media/image1037.png"/><Relationship Id="rId133" Type="http://schemas.openxmlformats.org/officeDocument/2006/relationships/customXml" Target="../ink/ink1147.xml"/><Relationship Id="rId154" Type="http://schemas.openxmlformats.org/officeDocument/2006/relationships/image" Target="../media/image1056.png"/><Relationship Id="rId175" Type="http://schemas.openxmlformats.org/officeDocument/2006/relationships/customXml" Target="../ink/ink1168.xml"/><Relationship Id="rId196" Type="http://schemas.openxmlformats.org/officeDocument/2006/relationships/image" Target="../media/image1076.png"/><Relationship Id="rId200" Type="http://schemas.openxmlformats.org/officeDocument/2006/relationships/image" Target="../media/image1078.png"/><Relationship Id="rId16" Type="http://schemas.openxmlformats.org/officeDocument/2006/relationships/image" Target="../media/image991.png"/><Relationship Id="rId221" Type="http://schemas.openxmlformats.org/officeDocument/2006/relationships/customXml" Target="../ink/ink1191.xml"/><Relationship Id="rId242" Type="http://schemas.openxmlformats.org/officeDocument/2006/relationships/image" Target="../media/image1099.png"/><Relationship Id="rId263" Type="http://schemas.openxmlformats.org/officeDocument/2006/relationships/customXml" Target="../ink/ink1212.xml"/><Relationship Id="rId284" Type="http://schemas.openxmlformats.org/officeDocument/2006/relationships/image" Target="../media/image1120.png"/><Relationship Id="rId37" Type="http://schemas.openxmlformats.org/officeDocument/2006/relationships/customXml" Target="../ink/ink1099.xml"/><Relationship Id="rId58" Type="http://schemas.openxmlformats.org/officeDocument/2006/relationships/image" Target="../media/image1011.png"/><Relationship Id="rId79" Type="http://schemas.openxmlformats.org/officeDocument/2006/relationships/customXml" Target="../ink/ink1120.xml"/><Relationship Id="rId102" Type="http://schemas.openxmlformats.org/officeDocument/2006/relationships/image" Target="../media/image1032.png"/><Relationship Id="rId123" Type="http://schemas.openxmlformats.org/officeDocument/2006/relationships/customXml" Target="../ink/ink1142.xml"/><Relationship Id="rId144" Type="http://schemas.openxmlformats.org/officeDocument/2006/relationships/image" Target="../media/image1051.png"/><Relationship Id="rId90" Type="http://schemas.openxmlformats.org/officeDocument/2006/relationships/image" Target="../media/image1026.png"/><Relationship Id="rId165" Type="http://schemas.openxmlformats.org/officeDocument/2006/relationships/customXml" Target="../ink/ink1163.xml"/><Relationship Id="rId186" Type="http://schemas.openxmlformats.org/officeDocument/2006/relationships/image" Target="../media/image1072.png"/><Relationship Id="rId211" Type="http://schemas.openxmlformats.org/officeDocument/2006/relationships/customXml" Target="../ink/ink1186.xml"/><Relationship Id="rId232" Type="http://schemas.openxmlformats.org/officeDocument/2006/relationships/image" Target="../media/image1094.png"/><Relationship Id="rId253" Type="http://schemas.openxmlformats.org/officeDocument/2006/relationships/customXml" Target="../ink/ink1207.xml"/><Relationship Id="rId274" Type="http://schemas.openxmlformats.org/officeDocument/2006/relationships/image" Target="../media/image1115.png"/><Relationship Id="rId27" Type="http://schemas.openxmlformats.org/officeDocument/2006/relationships/customXml" Target="../ink/ink1094.xml"/><Relationship Id="rId48" Type="http://schemas.openxmlformats.org/officeDocument/2006/relationships/image" Target="../media/image199.png"/><Relationship Id="rId69" Type="http://schemas.openxmlformats.org/officeDocument/2006/relationships/customXml" Target="../ink/ink1115.xml"/><Relationship Id="rId113" Type="http://schemas.openxmlformats.org/officeDocument/2006/relationships/customXml" Target="../ink/ink1137.xml"/><Relationship Id="rId134" Type="http://schemas.openxmlformats.org/officeDocument/2006/relationships/image" Target="../media/image1048.png"/><Relationship Id="rId80" Type="http://schemas.openxmlformats.org/officeDocument/2006/relationships/image" Target="../media/image657.png"/><Relationship Id="rId155" Type="http://schemas.openxmlformats.org/officeDocument/2006/relationships/customXml" Target="../ink/ink1158.xml"/><Relationship Id="rId176" Type="http://schemas.openxmlformats.org/officeDocument/2006/relationships/image" Target="../media/image1067.png"/><Relationship Id="rId197" Type="http://schemas.openxmlformats.org/officeDocument/2006/relationships/customXml" Target="../ink/ink1179.xml"/><Relationship Id="rId201" Type="http://schemas.openxmlformats.org/officeDocument/2006/relationships/customXml" Target="../ink/ink1181.xml"/><Relationship Id="rId222" Type="http://schemas.openxmlformats.org/officeDocument/2006/relationships/image" Target="../media/image1089.png"/><Relationship Id="rId243" Type="http://schemas.openxmlformats.org/officeDocument/2006/relationships/customXml" Target="../ink/ink1202.xml"/><Relationship Id="rId264" Type="http://schemas.openxmlformats.org/officeDocument/2006/relationships/image" Target="../media/image1110.png"/><Relationship Id="rId285" Type="http://schemas.openxmlformats.org/officeDocument/2006/relationships/customXml" Target="../ink/ink1223.xml"/><Relationship Id="rId17" Type="http://schemas.openxmlformats.org/officeDocument/2006/relationships/customXml" Target="../ink/ink1089.xml"/><Relationship Id="rId38" Type="http://schemas.openxmlformats.org/officeDocument/2006/relationships/image" Target="../media/image1002.png"/><Relationship Id="rId59" Type="http://schemas.openxmlformats.org/officeDocument/2006/relationships/customXml" Target="../ink/ink1110.xml"/><Relationship Id="rId103" Type="http://schemas.openxmlformats.org/officeDocument/2006/relationships/customXml" Target="../ink/ink1132.xml"/><Relationship Id="rId124" Type="http://schemas.openxmlformats.org/officeDocument/2006/relationships/image" Target="../media/image1043.png"/><Relationship Id="rId70" Type="http://schemas.openxmlformats.org/officeDocument/2006/relationships/image" Target="../media/image1017.png"/><Relationship Id="rId91" Type="http://schemas.openxmlformats.org/officeDocument/2006/relationships/customXml" Target="../ink/ink1126.xml"/><Relationship Id="rId145" Type="http://schemas.openxmlformats.org/officeDocument/2006/relationships/customXml" Target="../ink/ink1153.xml"/><Relationship Id="rId166" Type="http://schemas.openxmlformats.org/officeDocument/2006/relationships/image" Target="../media/image1062.png"/><Relationship Id="rId187" Type="http://schemas.openxmlformats.org/officeDocument/2006/relationships/customXml" Target="../ink/ink1174.xml"/><Relationship Id="rId1" Type="http://schemas.microsoft.com/office/2007/relationships/media" Target="../media/media35.m4a"/><Relationship Id="rId212" Type="http://schemas.openxmlformats.org/officeDocument/2006/relationships/image" Target="../media/image1084.png"/><Relationship Id="rId233" Type="http://schemas.openxmlformats.org/officeDocument/2006/relationships/customXml" Target="../ink/ink1197.xml"/><Relationship Id="rId254" Type="http://schemas.openxmlformats.org/officeDocument/2006/relationships/image" Target="../media/image1105.png"/><Relationship Id="rId28" Type="http://schemas.openxmlformats.org/officeDocument/2006/relationships/image" Target="../media/image997.png"/><Relationship Id="rId49" Type="http://schemas.openxmlformats.org/officeDocument/2006/relationships/customXml" Target="../ink/ink1105.xml"/><Relationship Id="rId114" Type="http://schemas.openxmlformats.org/officeDocument/2006/relationships/image" Target="../media/image1038.png"/><Relationship Id="rId275" Type="http://schemas.openxmlformats.org/officeDocument/2006/relationships/customXml" Target="../ink/ink1218.xml"/><Relationship Id="rId60" Type="http://schemas.openxmlformats.org/officeDocument/2006/relationships/image" Target="../media/image1012.png"/><Relationship Id="rId81" Type="http://schemas.openxmlformats.org/officeDocument/2006/relationships/customXml" Target="../ink/ink1121.xml"/><Relationship Id="rId135" Type="http://schemas.openxmlformats.org/officeDocument/2006/relationships/customXml" Target="../ink/ink1148.xml"/><Relationship Id="rId156" Type="http://schemas.openxmlformats.org/officeDocument/2006/relationships/image" Target="../media/image1057.png"/><Relationship Id="rId177" Type="http://schemas.openxmlformats.org/officeDocument/2006/relationships/customXml" Target="../ink/ink1169.xml"/><Relationship Id="rId198" Type="http://schemas.openxmlformats.org/officeDocument/2006/relationships/image" Target="../media/image1077.png"/><Relationship Id="rId202" Type="http://schemas.openxmlformats.org/officeDocument/2006/relationships/image" Target="../media/image1079.png"/><Relationship Id="rId223" Type="http://schemas.openxmlformats.org/officeDocument/2006/relationships/customXml" Target="../ink/ink1192.xml"/><Relationship Id="rId244" Type="http://schemas.openxmlformats.org/officeDocument/2006/relationships/image" Target="../media/image1100.png"/><Relationship Id="rId18" Type="http://schemas.openxmlformats.org/officeDocument/2006/relationships/image" Target="../media/image992.png"/><Relationship Id="rId39" Type="http://schemas.openxmlformats.org/officeDocument/2006/relationships/customXml" Target="../ink/ink1100.xml"/><Relationship Id="rId265" Type="http://schemas.openxmlformats.org/officeDocument/2006/relationships/customXml" Target="../ink/ink1213.xml"/><Relationship Id="rId286" Type="http://schemas.openxmlformats.org/officeDocument/2006/relationships/image" Target="../media/image1121.png"/><Relationship Id="rId50" Type="http://schemas.openxmlformats.org/officeDocument/2006/relationships/image" Target="../media/image1007.png"/><Relationship Id="rId104" Type="http://schemas.openxmlformats.org/officeDocument/2006/relationships/image" Target="../media/image1033.png"/><Relationship Id="rId125" Type="http://schemas.openxmlformats.org/officeDocument/2006/relationships/customXml" Target="../ink/ink1143.xml"/><Relationship Id="rId146" Type="http://schemas.openxmlformats.org/officeDocument/2006/relationships/image" Target="../media/image1052.png"/><Relationship Id="rId167" Type="http://schemas.openxmlformats.org/officeDocument/2006/relationships/customXml" Target="../ink/ink1164.xml"/><Relationship Id="rId188" Type="http://schemas.openxmlformats.org/officeDocument/2006/relationships/image" Target="../media/image1073.png"/><Relationship Id="rId71" Type="http://schemas.openxmlformats.org/officeDocument/2006/relationships/customXml" Target="../ink/ink1116.xml"/><Relationship Id="rId92" Type="http://schemas.openxmlformats.org/officeDocument/2006/relationships/image" Target="../media/image1027.png"/><Relationship Id="rId213" Type="http://schemas.openxmlformats.org/officeDocument/2006/relationships/customXml" Target="../ink/ink1187.xml"/><Relationship Id="rId234" Type="http://schemas.openxmlformats.org/officeDocument/2006/relationships/image" Target="../media/image1095.png"/><Relationship Id="rId2" Type="http://schemas.openxmlformats.org/officeDocument/2006/relationships/audio" Target="../media/media35.m4a"/><Relationship Id="rId29" Type="http://schemas.openxmlformats.org/officeDocument/2006/relationships/customXml" Target="../ink/ink1095.xml"/><Relationship Id="rId255" Type="http://schemas.openxmlformats.org/officeDocument/2006/relationships/customXml" Target="../ink/ink1208.xml"/><Relationship Id="rId276" Type="http://schemas.openxmlformats.org/officeDocument/2006/relationships/image" Target="../media/image1116.png"/><Relationship Id="rId40" Type="http://schemas.openxmlformats.org/officeDocument/2006/relationships/image" Target="../media/image1003.png"/><Relationship Id="rId115" Type="http://schemas.openxmlformats.org/officeDocument/2006/relationships/customXml" Target="../ink/ink1138.xml"/><Relationship Id="rId136" Type="http://schemas.openxmlformats.org/officeDocument/2006/relationships/image" Target="../media/image890.png"/><Relationship Id="rId157" Type="http://schemas.openxmlformats.org/officeDocument/2006/relationships/customXml" Target="../ink/ink1159.xml"/><Relationship Id="rId178" Type="http://schemas.openxmlformats.org/officeDocument/2006/relationships/image" Target="../media/image1068.png"/><Relationship Id="rId61" Type="http://schemas.openxmlformats.org/officeDocument/2006/relationships/customXml" Target="../ink/ink1111.xml"/><Relationship Id="rId82" Type="http://schemas.openxmlformats.org/officeDocument/2006/relationships/image" Target="../media/image1022.png"/><Relationship Id="rId199" Type="http://schemas.openxmlformats.org/officeDocument/2006/relationships/customXml" Target="../ink/ink1180.xml"/><Relationship Id="rId203" Type="http://schemas.openxmlformats.org/officeDocument/2006/relationships/customXml" Target="../ink/ink1182.xml"/><Relationship Id="rId19" Type="http://schemas.openxmlformats.org/officeDocument/2006/relationships/customXml" Target="../ink/ink1090.xml"/><Relationship Id="rId224" Type="http://schemas.openxmlformats.org/officeDocument/2006/relationships/image" Target="../media/image1090.png"/><Relationship Id="rId245" Type="http://schemas.openxmlformats.org/officeDocument/2006/relationships/customXml" Target="../ink/ink1203.xml"/><Relationship Id="rId266" Type="http://schemas.openxmlformats.org/officeDocument/2006/relationships/image" Target="../media/image1111.png"/><Relationship Id="rId287" Type="http://schemas.openxmlformats.org/officeDocument/2006/relationships/customXml" Target="../ink/ink1224.xml"/><Relationship Id="rId30" Type="http://schemas.openxmlformats.org/officeDocument/2006/relationships/image" Target="../media/image998.png"/><Relationship Id="rId105" Type="http://schemas.openxmlformats.org/officeDocument/2006/relationships/customXml" Target="../ink/ink1133.xml"/><Relationship Id="rId126" Type="http://schemas.openxmlformats.org/officeDocument/2006/relationships/image" Target="../media/image1044.png"/><Relationship Id="rId147" Type="http://schemas.openxmlformats.org/officeDocument/2006/relationships/customXml" Target="../ink/ink1154.xml"/><Relationship Id="rId168" Type="http://schemas.openxmlformats.org/officeDocument/2006/relationships/image" Target="../media/image1063.png"/><Relationship Id="rId51" Type="http://schemas.openxmlformats.org/officeDocument/2006/relationships/customXml" Target="../ink/ink1106.xml"/><Relationship Id="rId72" Type="http://schemas.openxmlformats.org/officeDocument/2006/relationships/image" Target="../media/image1018.png"/><Relationship Id="rId93" Type="http://schemas.openxmlformats.org/officeDocument/2006/relationships/customXml" Target="../ink/ink1127.xml"/><Relationship Id="rId189" Type="http://schemas.openxmlformats.org/officeDocument/2006/relationships/customXml" Target="../ink/ink1175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085.png"/><Relationship Id="rId235" Type="http://schemas.openxmlformats.org/officeDocument/2006/relationships/customXml" Target="../ink/ink1198.xml"/><Relationship Id="rId256" Type="http://schemas.openxmlformats.org/officeDocument/2006/relationships/image" Target="../media/image1106.png"/><Relationship Id="rId277" Type="http://schemas.openxmlformats.org/officeDocument/2006/relationships/customXml" Target="../ink/ink1219.xml"/><Relationship Id="rId116" Type="http://schemas.openxmlformats.org/officeDocument/2006/relationships/image" Target="../media/image1039.png"/><Relationship Id="rId137" Type="http://schemas.openxmlformats.org/officeDocument/2006/relationships/customXml" Target="../ink/ink1149.xml"/><Relationship Id="rId158" Type="http://schemas.openxmlformats.org/officeDocument/2006/relationships/image" Target="../media/image1058.png"/><Relationship Id="rId20" Type="http://schemas.openxmlformats.org/officeDocument/2006/relationships/image" Target="../media/image993.png"/><Relationship Id="rId41" Type="http://schemas.openxmlformats.org/officeDocument/2006/relationships/customXml" Target="../ink/ink1101.xml"/><Relationship Id="rId62" Type="http://schemas.openxmlformats.org/officeDocument/2006/relationships/image" Target="../media/image1013.png"/><Relationship Id="rId83" Type="http://schemas.openxmlformats.org/officeDocument/2006/relationships/customXml" Target="../ink/ink1122.xml"/><Relationship Id="rId179" Type="http://schemas.openxmlformats.org/officeDocument/2006/relationships/customXml" Target="../ink/ink1170.xml"/><Relationship Id="rId190" Type="http://schemas.openxmlformats.org/officeDocument/2006/relationships/image" Target="../media/image1074.png"/><Relationship Id="rId204" Type="http://schemas.openxmlformats.org/officeDocument/2006/relationships/image" Target="../media/image1080.png"/><Relationship Id="rId225" Type="http://schemas.openxmlformats.org/officeDocument/2006/relationships/customXml" Target="../ink/ink1193.xml"/><Relationship Id="rId246" Type="http://schemas.openxmlformats.org/officeDocument/2006/relationships/image" Target="../media/image1101.png"/><Relationship Id="rId267" Type="http://schemas.openxmlformats.org/officeDocument/2006/relationships/customXml" Target="../ink/ink1214.xml"/><Relationship Id="rId288" Type="http://schemas.openxmlformats.org/officeDocument/2006/relationships/image" Target="../media/image1122.png"/><Relationship Id="rId106" Type="http://schemas.openxmlformats.org/officeDocument/2006/relationships/image" Target="../media/image1034.png"/><Relationship Id="rId127" Type="http://schemas.openxmlformats.org/officeDocument/2006/relationships/customXml" Target="../ink/ink1144.xml"/><Relationship Id="rId10" Type="http://schemas.openxmlformats.org/officeDocument/2006/relationships/image" Target="../media/image989.png"/><Relationship Id="rId31" Type="http://schemas.openxmlformats.org/officeDocument/2006/relationships/customXml" Target="../ink/ink1096.xml"/><Relationship Id="rId52" Type="http://schemas.openxmlformats.org/officeDocument/2006/relationships/image" Target="../media/image1008.png"/><Relationship Id="rId73" Type="http://schemas.openxmlformats.org/officeDocument/2006/relationships/customXml" Target="../ink/ink1117.xml"/><Relationship Id="rId94" Type="http://schemas.openxmlformats.org/officeDocument/2006/relationships/image" Target="../media/image1028.png"/><Relationship Id="rId148" Type="http://schemas.openxmlformats.org/officeDocument/2006/relationships/image" Target="../media/image1053.png"/><Relationship Id="rId169" Type="http://schemas.openxmlformats.org/officeDocument/2006/relationships/customXml" Target="../ink/ink1165.xml"/><Relationship Id="rId4" Type="http://schemas.openxmlformats.org/officeDocument/2006/relationships/image" Target="../media/image651.jpeg"/><Relationship Id="rId180" Type="http://schemas.openxmlformats.org/officeDocument/2006/relationships/image" Target="../media/image1069.png"/><Relationship Id="rId215" Type="http://schemas.openxmlformats.org/officeDocument/2006/relationships/customXml" Target="../ink/ink1188.xml"/><Relationship Id="rId236" Type="http://schemas.openxmlformats.org/officeDocument/2006/relationships/image" Target="../media/image1096.png"/><Relationship Id="rId257" Type="http://schemas.openxmlformats.org/officeDocument/2006/relationships/customXml" Target="../ink/ink1209.xml"/><Relationship Id="rId278" Type="http://schemas.openxmlformats.org/officeDocument/2006/relationships/image" Target="../media/image1117.png"/><Relationship Id="rId42" Type="http://schemas.openxmlformats.org/officeDocument/2006/relationships/image" Target="../media/image1004.png"/><Relationship Id="rId84" Type="http://schemas.openxmlformats.org/officeDocument/2006/relationships/image" Target="../media/image1023.png"/><Relationship Id="rId138" Type="http://schemas.openxmlformats.org/officeDocument/2006/relationships/image" Target="../media/image844.png"/><Relationship Id="rId191" Type="http://schemas.openxmlformats.org/officeDocument/2006/relationships/customXml" Target="../ink/ink1176.xml"/><Relationship Id="rId205" Type="http://schemas.openxmlformats.org/officeDocument/2006/relationships/customXml" Target="../ink/ink1183.xml"/><Relationship Id="rId247" Type="http://schemas.openxmlformats.org/officeDocument/2006/relationships/customXml" Target="../ink/ink1204.xml"/><Relationship Id="rId107" Type="http://schemas.openxmlformats.org/officeDocument/2006/relationships/customXml" Target="../ink/ink1134.xml"/><Relationship Id="rId289" Type="http://schemas.openxmlformats.org/officeDocument/2006/relationships/customXml" Target="../ink/ink1225.xml"/><Relationship Id="rId11" Type="http://schemas.openxmlformats.org/officeDocument/2006/relationships/customXml" Target="../ink/ink1086.xml"/><Relationship Id="rId53" Type="http://schemas.openxmlformats.org/officeDocument/2006/relationships/customXml" Target="../ink/ink1107.xml"/><Relationship Id="rId149" Type="http://schemas.openxmlformats.org/officeDocument/2006/relationships/customXml" Target="../ink/ink1155.xml"/><Relationship Id="rId95" Type="http://schemas.openxmlformats.org/officeDocument/2006/relationships/customXml" Target="../ink/ink1128.xml"/><Relationship Id="rId160" Type="http://schemas.openxmlformats.org/officeDocument/2006/relationships/image" Target="../media/image1059.png"/><Relationship Id="rId216" Type="http://schemas.openxmlformats.org/officeDocument/2006/relationships/image" Target="../media/image1086.png"/><Relationship Id="rId258" Type="http://schemas.openxmlformats.org/officeDocument/2006/relationships/image" Target="../media/image1107.png"/><Relationship Id="rId22" Type="http://schemas.openxmlformats.org/officeDocument/2006/relationships/image" Target="../media/image994.png"/><Relationship Id="rId64" Type="http://schemas.openxmlformats.org/officeDocument/2006/relationships/image" Target="../media/image1014.png"/><Relationship Id="rId118" Type="http://schemas.openxmlformats.org/officeDocument/2006/relationships/image" Target="../media/image1040.png"/><Relationship Id="rId171" Type="http://schemas.openxmlformats.org/officeDocument/2006/relationships/customXml" Target="../ink/ink1166.xml"/><Relationship Id="rId227" Type="http://schemas.openxmlformats.org/officeDocument/2006/relationships/customXml" Target="../ink/ink1194.xml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4.png"/><Relationship Id="rId21" Type="http://schemas.openxmlformats.org/officeDocument/2006/relationships/image" Target="../media/image1132.png"/><Relationship Id="rId42" Type="http://schemas.openxmlformats.org/officeDocument/2006/relationships/customXml" Target="../ink/ink1245.xml"/><Relationship Id="rId63" Type="http://schemas.openxmlformats.org/officeDocument/2006/relationships/image" Target="../media/image1148.png"/><Relationship Id="rId84" Type="http://schemas.openxmlformats.org/officeDocument/2006/relationships/customXml" Target="../ink/ink1266.xml"/><Relationship Id="rId138" Type="http://schemas.openxmlformats.org/officeDocument/2006/relationships/customXml" Target="../ink/ink1293.xml"/><Relationship Id="rId159" Type="http://schemas.openxmlformats.org/officeDocument/2006/relationships/customXml" Target="../ink/ink1303.xml"/><Relationship Id="rId170" Type="http://schemas.openxmlformats.org/officeDocument/2006/relationships/image" Target="../media/image1201.png"/><Relationship Id="rId107" Type="http://schemas.openxmlformats.org/officeDocument/2006/relationships/image" Target="../media/image1169.png"/><Relationship Id="rId11" Type="http://schemas.openxmlformats.org/officeDocument/2006/relationships/image" Target="../media/image1127.png"/><Relationship Id="rId32" Type="http://schemas.openxmlformats.org/officeDocument/2006/relationships/customXml" Target="../ink/ink1240.xml"/><Relationship Id="rId53" Type="http://schemas.openxmlformats.org/officeDocument/2006/relationships/image" Target="../media/image1146.png"/><Relationship Id="rId74" Type="http://schemas.openxmlformats.org/officeDocument/2006/relationships/customXml" Target="../ink/ink1261.xml"/><Relationship Id="rId128" Type="http://schemas.openxmlformats.org/officeDocument/2006/relationships/customXml" Target="../ink/ink1288.xml"/><Relationship Id="rId149" Type="http://schemas.openxmlformats.org/officeDocument/2006/relationships/customXml" Target="../ink/ink1298.xml"/><Relationship Id="rId5" Type="http://schemas.openxmlformats.org/officeDocument/2006/relationships/image" Target="../media/image1124.png"/><Relationship Id="rId95" Type="http://schemas.openxmlformats.org/officeDocument/2006/relationships/image" Target="../media/image1163.png"/><Relationship Id="rId160" Type="http://schemas.openxmlformats.org/officeDocument/2006/relationships/image" Target="../media/image1196.png"/><Relationship Id="rId22" Type="http://schemas.openxmlformats.org/officeDocument/2006/relationships/customXml" Target="../ink/ink1235.xml"/><Relationship Id="rId43" Type="http://schemas.openxmlformats.org/officeDocument/2006/relationships/image" Target="../media/image1141.png"/><Relationship Id="rId64" Type="http://schemas.openxmlformats.org/officeDocument/2006/relationships/customXml" Target="../ink/ink1256.xml"/><Relationship Id="rId118" Type="http://schemas.openxmlformats.org/officeDocument/2006/relationships/customXml" Target="../ink/ink1283.xml"/><Relationship Id="rId139" Type="http://schemas.openxmlformats.org/officeDocument/2006/relationships/image" Target="../media/image1185.png"/><Relationship Id="rId85" Type="http://schemas.openxmlformats.org/officeDocument/2006/relationships/image" Target="../media/image1158.png"/><Relationship Id="rId150" Type="http://schemas.openxmlformats.org/officeDocument/2006/relationships/image" Target="../media/image1191.png"/><Relationship Id="rId171" Type="http://schemas.openxmlformats.org/officeDocument/2006/relationships/image" Target="../media/image653.jpeg"/><Relationship Id="rId12" Type="http://schemas.openxmlformats.org/officeDocument/2006/relationships/customXml" Target="../ink/ink1230.xml"/><Relationship Id="rId33" Type="http://schemas.openxmlformats.org/officeDocument/2006/relationships/image" Target="../media/image1137.png"/><Relationship Id="rId108" Type="http://schemas.openxmlformats.org/officeDocument/2006/relationships/customXml" Target="../ink/ink1278.xml"/><Relationship Id="rId129" Type="http://schemas.openxmlformats.org/officeDocument/2006/relationships/image" Target="../media/image1180.png"/><Relationship Id="rId54" Type="http://schemas.openxmlformats.org/officeDocument/2006/relationships/customXml" Target="../ink/ink1251.xml"/><Relationship Id="rId75" Type="http://schemas.openxmlformats.org/officeDocument/2006/relationships/image" Target="../media/image1153.png"/><Relationship Id="rId96" Type="http://schemas.openxmlformats.org/officeDocument/2006/relationships/customXml" Target="../ink/ink1272.xml"/><Relationship Id="rId140" Type="http://schemas.openxmlformats.org/officeDocument/2006/relationships/customXml" Target="../ink/ink1294.xml"/><Relationship Id="rId161" Type="http://schemas.openxmlformats.org/officeDocument/2006/relationships/customXml" Target="../ink/ink1304.xml"/><Relationship Id="rId1" Type="http://schemas.microsoft.com/office/2007/relationships/media" Target="../media/media36.m4a"/><Relationship Id="rId6" Type="http://schemas.openxmlformats.org/officeDocument/2006/relationships/customXml" Target="../ink/ink1227.xml"/><Relationship Id="rId23" Type="http://schemas.openxmlformats.org/officeDocument/2006/relationships/image" Target="../media/image1133.png"/><Relationship Id="rId28" Type="http://schemas.openxmlformats.org/officeDocument/2006/relationships/customXml" Target="../ink/ink1238.xml"/><Relationship Id="rId49" Type="http://schemas.openxmlformats.org/officeDocument/2006/relationships/image" Target="../media/image1144.png"/><Relationship Id="rId114" Type="http://schemas.openxmlformats.org/officeDocument/2006/relationships/customXml" Target="../ink/ink1281.xml"/><Relationship Id="rId119" Type="http://schemas.openxmlformats.org/officeDocument/2006/relationships/image" Target="../media/image1175.png"/><Relationship Id="rId44" Type="http://schemas.openxmlformats.org/officeDocument/2006/relationships/customXml" Target="../ink/ink1246.xml"/><Relationship Id="rId60" Type="http://schemas.openxmlformats.org/officeDocument/2006/relationships/customXml" Target="../ink/ink1254.xml"/><Relationship Id="rId65" Type="http://schemas.openxmlformats.org/officeDocument/2006/relationships/image" Target="../media/image1149.png"/><Relationship Id="rId81" Type="http://schemas.openxmlformats.org/officeDocument/2006/relationships/image" Target="../media/image1156.png"/><Relationship Id="rId86" Type="http://schemas.openxmlformats.org/officeDocument/2006/relationships/customXml" Target="../ink/ink1267.xml"/><Relationship Id="rId130" Type="http://schemas.openxmlformats.org/officeDocument/2006/relationships/customXml" Target="../ink/ink1289.xml"/><Relationship Id="rId135" Type="http://schemas.openxmlformats.org/officeDocument/2006/relationships/image" Target="../media/image1183.png"/><Relationship Id="rId151" Type="http://schemas.openxmlformats.org/officeDocument/2006/relationships/customXml" Target="../ink/ink1299.xml"/><Relationship Id="rId156" Type="http://schemas.openxmlformats.org/officeDocument/2006/relationships/image" Target="../media/image1194.png"/><Relationship Id="rId172" Type="http://schemas.openxmlformats.org/officeDocument/2006/relationships/image" Target="../media/image654.jpeg"/><Relationship Id="rId13" Type="http://schemas.openxmlformats.org/officeDocument/2006/relationships/image" Target="../media/image1128.png"/><Relationship Id="rId18" Type="http://schemas.openxmlformats.org/officeDocument/2006/relationships/customXml" Target="../ink/ink1233.xml"/><Relationship Id="rId39" Type="http://schemas.openxmlformats.org/officeDocument/2006/relationships/image" Target="../media/image1139.png"/><Relationship Id="rId109" Type="http://schemas.openxmlformats.org/officeDocument/2006/relationships/image" Target="../media/image1170.png"/><Relationship Id="rId34" Type="http://schemas.openxmlformats.org/officeDocument/2006/relationships/customXml" Target="../ink/ink1241.xml"/><Relationship Id="rId50" Type="http://schemas.openxmlformats.org/officeDocument/2006/relationships/customXml" Target="../ink/ink1249.xml"/><Relationship Id="rId55" Type="http://schemas.openxmlformats.org/officeDocument/2006/relationships/image" Target="../media/image191.png"/><Relationship Id="rId76" Type="http://schemas.openxmlformats.org/officeDocument/2006/relationships/customXml" Target="../ink/ink1262.xml"/><Relationship Id="rId97" Type="http://schemas.openxmlformats.org/officeDocument/2006/relationships/image" Target="../media/image1164.png"/><Relationship Id="rId104" Type="http://schemas.openxmlformats.org/officeDocument/2006/relationships/customXml" Target="../ink/ink1276.xml"/><Relationship Id="rId120" Type="http://schemas.openxmlformats.org/officeDocument/2006/relationships/customXml" Target="../ink/ink1284.xml"/><Relationship Id="rId125" Type="http://schemas.openxmlformats.org/officeDocument/2006/relationships/image" Target="../media/image1178.png"/><Relationship Id="rId141" Type="http://schemas.openxmlformats.org/officeDocument/2006/relationships/image" Target="../media/image1186.png"/><Relationship Id="rId146" Type="http://schemas.openxmlformats.org/officeDocument/2006/relationships/image" Target="../media/image652.jpeg"/><Relationship Id="rId167" Type="http://schemas.openxmlformats.org/officeDocument/2006/relationships/customXml" Target="../ink/ink1307.xml"/><Relationship Id="rId7" Type="http://schemas.openxmlformats.org/officeDocument/2006/relationships/image" Target="../media/image1125.png"/><Relationship Id="rId71" Type="http://schemas.openxmlformats.org/officeDocument/2006/relationships/image" Target="../media/image1152.png"/><Relationship Id="rId92" Type="http://schemas.openxmlformats.org/officeDocument/2006/relationships/customXml" Target="../ink/ink1270.xml"/><Relationship Id="rId162" Type="http://schemas.openxmlformats.org/officeDocument/2006/relationships/image" Target="../media/image1197.png"/><Relationship Id="rId2" Type="http://schemas.openxmlformats.org/officeDocument/2006/relationships/audio" Target="../media/media36.m4a"/><Relationship Id="rId29" Type="http://schemas.openxmlformats.org/officeDocument/2006/relationships/image" Target="../media/image1136.png"/><Relationship Id="rId24" Type="http://schemas.openxmlformats.org/officeDocument/2006/relationships/customXml" Target="../ink/ink1236.xml"/><Relationship Id="rId40" Type="http://schemas.openxmlformats.org/officeDocument/2006/relationships/customXml" Target="../ink/ink1244.xml"/><Relationship Id="rId45" Type="http://schemas.openxmlformats.org/officeDocument/2006/relationships/image" Target="../media/image1142.png"/><Relationship Id="rId66" Type="http://schemas.openxmlformats.org/officeDocument/2006/relationships/customXml" Target="../ink/ink1257.xml"/><Relationship Id="rId87" Type="http://schemas.openxmlformats.org/officeDocument/2006/relationships/image" Target="../media/image1159.png"/><Relationship Id="rId110" Type="http://schemas.openxmlformats.org/officeDocument/2006/relationships/customXml" Target="../ink/ink1279.xml"/><Relationship Id="rId115" Type="http://schemas.openxmlformats.org/officeDocument/2006/relationships/image" Target="../media/image1173.png"/><Relationship Id="rId131" Type="http://schemas.openxmlformats.org/officeDocument/2006/relationships/image" Target="../media/image1181.png"/><Relationship Id="rId136" Type="http://schemas.openxmlformats.org/officeDocument/2006/relationships/customXml" Target="../ink/ink1292.xml"/><Relationship Id="rId157" Type="http://schemas.openxmlformats.org/officeDocument/2006/relationships/customXml" Target="../ink/ink1302.xml"/><Relationship Id="rId61" Type="http://schemas.openxmlformats.org/officeDocument/2006/relationships/image" Target="../media/image25.png"/><Relationship Id="rId82" Type="http://schemas.openxmlformats.org/officeDocument/2006/relationships/customXml" Target="../ink/ink1265.xml"/><Relationship Id="rId152" Type="http://schemas.openxmlformats.org/officeDocument/2006/relationships/image" Target="../media/image1192.png"/><Relationship Id="rId173" Type="http://schemas.openxmlformats.org/officeDocument/2006/relationships/image" Target="../media/image1.png"/><Relationship Id="rId19" Type="http://schemas.openxmlformats.org/officeDocument/2006/relationships/image" Target="../media/image1131.png"/><Relationship Id="rId14" Type="http://schemas.openxmlformats.org/officeDocument/2006/relationships/customXml" Target="../ink/ink1231.xml"/><Relationship Id="rId30" Type="http://schemas.openxmlformats.org/officeDocument/2006/relationships/customXml" Target="../ink/ink1239.xml"/><Relationship Id="rId35" Type="http://schemas.openxmlformats.org/officeDocument/2006/relationships/image" Target="../media/image1138.png"/><Relationship Id="rId56" Type="http://schemas.openxmlformats.org/officeDocument/2006/relationships/customXml" Target="../ink/ink1252.xml"/><Relationship Id="rId77" Type="http://schemas.openxmlformats.org/officeDocument/2006/relationships/image" Target="../media/image1154.png"/><Relationship Id="rId100" Type="http://schemas.openxmlformats.org/officeDocument/2006/relationships/customXml" Target="../ink/ink1274.xml"/><Relationship Id="rId105" Type="http://schemas.openxmlformats.org/officeDocument/2006/relationships/image" Target="../media/image1168.png"/><Relationship Id="rId126" Type="http://schemas.openxmlformats.org/officeDocument/2006/relationships/customXml" Target="../ink/ink1287.xml"/><Relationship Id="rId147" Type="http://schemas.openxmlformats.org/officeDocument/2006/relationships/customXml" Target="../ink/ink1297.xml"/><Relationship Id="rId168" Type="http://schemas.openxmlformats.org/officeDocument/2006/relationships/image" Target="../media/image1200.png"/><Relationship Id="rId8" Type="http://schemas.openxmlformats.org/officeDocument/2006/relationships/customXml" Target="../ink/ink1228.xml"/><Relationship Id="rId51" Type="http://schemas.openxmlformats.org/officeDocument/2006/relationships/image" Target="../media/image1145.png"/><Relationship Id="rId72" Type="http://schemas.openxmlformats.org/officeDocument/2006/relationships/customXml" Target="../ink/ink1260.xml"/><Relationship Id="rId93" Type="http://schemas.openxmlformats.org/officeDocument/2006/relationships/image" Target="../media/image1162.png"/><Relationship Id="rId98" Type="http://schemas.openxmlformats.org/officeDocument/2006/relationships/customXml" Target="../ink/ink1273.xml"/><Relationship Id="rId121" Type="http://schemas.openxmlformats.org/officeDocument/2006/relationships/image" Target="../media/image1176.png"/><Relationship Id="rId142" Type="http://schemas.openxmlformats.org/officeDocument/2006/relationships/customXml" Target="../ink/ink1295.xml"/><Relationship Id="rId163" Type="http://schemas.openxmlformats.org/officeDocument/2006/relationships/customXml" Target="../ink/ink1305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134.png"/><Relationship Id="rId46" Type="http://schemas.openxmlformats.org/officeDocument/2006/relationships/customXml" Target="../ink/ink1247.xml"/><Relationship Id="rId67" Type="http://schemas.openxmlformats.org/officeDocument/2006/relationships/image" Target="../media/image1150.png"/><Relationship Id="rId116" Type="http://schemas.openxmlformats.org/officeDocument/2006/relationships/customXml" Target="../ink/ink1282.xml"/><Relationship Id="rId137" Type="http://schemas.openxmlformats.org/officeDocument/2006/relationships/image" Target="../media/image1184.png"/><Relationship Id="rId158" Type="http://schemas.openxmlformats.org/officeDocument/2006/relationships/image" Target="../media/image1195.png"/><Relationship Id="rId20" Type="http://schemas.openxmlformats.org/officeDocument/2006/relationships/customXml" Target="../ink/ink1234.xml"/><Relationship Id="rId41" Type="http://schemas.openxmlformats.org/officeDocument/2006/relationships/image" Target="../media/image1140.png"/><Relationship Id="rId62" Type="http://schemas.openxmlformats.org/officeDocument/2006/relationships/customXml" Target="../ink/ink1255.xml"/><Relationship Id="rId83" Type="http://schemas.openxmlformats.org/officeDocument/2006/relationships/image" Target="../media/image1157.png"/><Relationship Id="rId88" Type="http://schemas.openxmlformats.org/officeDocument/2006/relationships/customXml" Target="../ink/ink1268.xml"/><Relationship Id="rId111" Type="http://schemas.openxmlformats.org/officeDocument/2006/relationships/image" Target="../media/image1171.png"/><Relationship Id="rId132" Type="http://schemas.openxmlformats.org/officeDocument/2006/relationships/customXml" Target="../ink/ink1290.xml"/><Relationship Id="rId153" Type="http://schemas.openxmlformats.org/officeDocument/2006/relationships/customXml" Target="../ink/ink1300.xml"/><Relationship Id="rId15" Type="http://schemas.openxmlformats.org/officeDocument/2006/relationships/image" Target="../media/image1129.png"/><Relationship Id="rId36" Type="http://schemas.openxmlformats.org/officeDocument/2006/relationships/customXml" Target="../ink/ink1242.xml"/><Relationship Id="rId57" Type="http://schemas.openxmlformats.org/officeDocument/2006/relationships/image" Target="../media/image1147.png"/><Relationship Id="rId106" Type="http://schemas.openxmlformats.org/officeDocument/2006/relationships/customXml" Target="../ink/ink1277.xml"/><Relationship Id="rId127" Type="http://schemas.openxmlformats.org/officeDocument/2006/relationships/image" Target="../media/image1179.png"/><Relationship Id="rId10" Type="http://schemas.openxmlformats.org/officeDocument/2006/relationships/customXml" Target="../ink/ink1229.xml"/><Relationship Id="rId31" Type="http://schemas.openxmlformats.org/officeDocument/2006/relationships/image" Target="../media/image948.png"/><Relationship Id="rId52" Type="http://schemas.openxmlformats.org/officeDocument/2006/relationships/customXml" Target="../ink/ink1250.xml"/><Relationship Id="rId73" Type="http://schemas.openxmlformats.org/officeDocument/2006/relationships/image" Target="../media/image34.png"/><Relationship Id="rId78" Type="http://schemas.openxmlformats.org/officeDocument/2006/relationships/customXml" Target="../ink/ink1263.xml"/><Relationship Id="rId94" Type="http://schemas.openxmlformats.org/officeDocument/2006/relationships/customXml" Target="../ink/ink1271.xml"/><Relationship Id="rId99" Type="http://schemas.openxmlformats.org/officeDocument/2006/relationships/image" Target="../media/image1165.png"/><Relationship Id="rId101" Type="http://schemas.openxmlformats.org/officeDocument/2006/relationships/image" Target="../media/image1166.png"/><Relationship Id="rId122" Type="http://schemas.openxmlformats.org/officeDocument/2006/relationships/customXml" Target="../ink/ink1285.xml"/><Relationship Id="rId143" Type="http://schemas.openxmlformats.org/officeDocument/2006/relationships/image" Target="../media/image1187.png"/><Relationship Id="rId148" Type="http://schemas.openxmlformats.org/officeDocument/2006/relationships/image" Target="../media/image1190.png"/><Relationship Id="rId164" Type="http://schemas.openxmlformats.org/officeDocument/2006/relationships/image" Target="../media/image1198.png"/><Relationship Id="rId169" Type="http://schemas.openxmlformats.org/officeDocument/2006/relationships/customXml" Target="../ink/ink1308.xml"/><Relationship Id="rId4" Type="http://schemas.openxmlformats.org/officeDocument/2006/relationships/customXml" Target="../ink/ink1226.xml"/><Relationship Id="rId9" Type="http://schemas.openxmlformats.org/officeDocument/2006/relationships/image" Target="../media/image1126.png"/><Relationship Id="rId26" Type="http://schemas.openxmlformats.org/officeDocument/2006/relationships/customXml" Target="../ink/ink1237.xml"/><Relationship Id="rId47" Type="http://schemas.openxmlformats.org/officeDocument/2006/relationships/image" Target="../media/image1143.png"/><Relationship Id="rId68" Type="http://schemas.openxmlformats.org/officeDocument/2006/relationships/customXml" Target="../ink/ink1258.xml"/><Relationship Id="rId89" Type="http://schemas.openxmlformats.org/officeDocument/2006/relationships/image" Target="../media/image1160.png"/><Relationship Id="rId112" Type="http://schemas.openxmlformats.org/officeDocument/2006/relationships/customXml" Target="../ink/ink1280.xml"/><Relationship Id="rId133" Type="http://schemas.openxmlformats.org/officeDocument/2006/relationships/image" Target="../media/image1182.png"/><Relationship Id="rId154" Type="http://schemas.openxmlformats.org/officeDocument/2006/relationships/image" Target="../media/image1193.png"/><Relationship Id="rId16" Type="http://schemas.openxmlformats.org/officeDocument/2006/relationships/customXml" Target="../ink/ink1232.xml"/><Relationship Id="rId37" Type="http://schemas.openxmlformats.org/officeDocument/2006/relationships/image" Target="../media/image231.png"/><Relationship Id="rId58" Type="http://schemas.openxmlformats.org/officeDocument/2006/relationships/customXml" Target="../ink/ink1253.xml"/><Relationship Id="rId79" Type="http://schemas.openxmlformats.org/officeDocument/2006/relationships/image" Target="../media/image1155.png"/><Relationship Id="rId102" Type="http://schemas.openxmlformats.org/officeDocument/2006/relationships/customXml" Target="../ink/ink1275.xml"/><Relationship Id="rId123" Type="http://schemas.openxmlformats.org/officeDocument/2006/relationships/image" Target="../media/image1177.png"/><Relationship Id="rId144" Type="http://schemas.openxmlformats.org/officeDocument/2006/relationships/customXml" Target="../ink/ink1296.xml"/><Relationship Id="rId90" Type="http://schemas.openxmlformats.org/officeDocument/2006/relationships/customXml" Target="../ink/ink1269.xml"/><Relationship Id="rId165" Type="http://schemas.openxmlformats.org/officeDocument/2006/relationships/customXml" Target="../ink/ink1306.xml"/><Relationship Id="rId27" Type="http://schemas.openxmlformats.org/officeDocument/2006/relationships/image" Target="../media/image1135.png"/><Relationship Id="rId48" Type="http://schemas.openxmlformats.org/officeDocument/2006/relationships/customXml" Target="../ink/ink1248.xml"/><Relationship Id="rId69" Type="http://schemas.openxmlformats.org/officeDocument/2006/relationships/image" Target="../media/image1151.png"/><Relationship Id="rId113" Type="http://schemas.openxmlformats.org/officeDocument/2006/relationships/image" Target="../media/image1172.png"/><Relationship Id="rId134" Type="http://schemas.openxmlformats.org/officeDocument/2006/relationships/customXml" Target="../ink/ink1291.xml"/><Relationship Id="rId80" Type="http://schemas.openxmlformats.org/officeDocument/2006/relationships/customXml" Target="../ink/ink1264.xml"/><Relationship Id="rId155" Type="http://schemas.openxmlformats.org/officeDocument/2006/relationships/customXml" Target="../ink/ink1301.xml"/><Relationship Id="rId17" Type="http://schemas.openxmlformats.org/officeDocument/2006/relationships/image" Target="../media/image1130.png"/><Relationship Id="rId38" Type="http://schemas.openxmlformats.org/officeDocument/2006/relationships/customXml" Target="../ink/ink1243.xml"/><Relationship Id="rId59" Type="http://schemas.openxmlformats.org/officeDocument/2006/relationships/image" Target="../media/image944.png"/><Relationship Id="rId103" Type="http://schemas.openxmlformats.org/officeDocument/2006/relationships/image" Target="../media/image1167.png"/><Relationship Id="rId124" Type="http://schemas.openxmlformats.org/officeDocument/2006/relationships/customXml" Target="../ink/ink1286.xml"/><Relationship Id="rId70" Type="http://schemas.openxmlformats.org/officeDocument/2006/relationships/customXml" Target="../ink/ink1259.xml"/><Relationship Id="rId91" Type="http://schemas.openxmlformats.org/officeDocument/2006/relationships/image" Target="../media/image1161.png"/><Relationship Id="rId145" Type="http://schemas.openxmlformats.org/officeDocument/2006/relationships/image" Target="../media/image1188.png"/><Relationship Id="rId166" Type="http://schemas.openxmlformats.org/officeDocument/2006/relationships/image" Target="../media/image1199.png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58.png"/><Relationship Id="rId299" Type="http://schemas.openxmlformats.org/officeDocument/2006/relationships/image" Target="../media/image1342.png"/><Relationship Id="rId21" Type="http://schemas.openxmlformats.org/officeDocument/2006/relationships/image" Target="../media/image844.png"/><Relationship Id="rId63" Type="http://schemas.openxmlformats.org/officeDocument/2006/relationships/image" Target="../media/image1232.png"/><Relationship Id="rId159" Type="http://schemas.openxmlformats.org/officeDocument/2006/relationships/customXml" Target="../ink/ink1387.xml"/><Relationship Id="rId170" Type="http://schemas.openxmlformats.org/officeDocument/2006/relationships/image" Target="../media/image1282.png"/><Relationship Id="rId226" Type="http://schemas.openxmlformats.org/officeDocument/2006/relationships/customXml" Target="../ink/ink1421.xml"/><Relationship Id="rId268" Type="http://schemas.openxmlformats.org/officeDocument/2006/relationships/customXml" Target="../ink/ink1442.xml"/><Relationship Id="rId32" Type="http://schemas.openxmlformats.org/officeDocument/2006/relationships/customXml" Target="../ink/ink1323.xml"/><Relationship Id="rId74" Type="http://schemas.openxmlformats.org/officeDocument/2006/relationships/customXml" Target="../ink/ink1344.xml"/><Relationship Id="rId128" Type="http://schemas.openxmlformats.org/officeDocument/2006/relationships/customXml" Target="../ink/ink1371.xml"/><Relationship Id="rId5" Type="http://schemas.openxmlformats.org/officeDocument/2006/relationships/image" Target="../media/image1204.png"/><Relationship Id="rId181" Type="http://schemas.openxmlformats.org/officeDocument/2006/relationships/image" Target="../media/image1287.png"/><Relationship Id="rId237" Type="http://schemas.openxmlformats.org/officeDocument/2006/relationships/image" Target="../media/image210.png"/><Relationship Id="rId279" Type="http://schemas.openxmlformats.org/officeDocument/2006/relationships/image" Target="../media/image1333.png"/><Relationship Id="rId43" Type="http://schemas.openxmlformats.org/officeDocument/2006/relationships/image" Target="../media/image1222.png"/><Relationship Id="rId139" Type="http://schemas.openxmlformats.org/officeDocument/2006/relationships/image" Target="../media/image1268.png"/><Relationship Id="rId290" Type="http://schemas.openxmlformats.org/officeDocument/2006/relationships/customXml" Target="../ink/ink1453.xml"/><Relationship Id="rId304" Type="http://schemas.openxmlformats.org/officeDocument/2006/relationships/image" Target="../media/image1.png"/><Relationship Id="rId85" Type="http://schemas.openxmlformats.org/officeDocument/2006/relationships/image" Target="../media/image1243.png"/><Relationship Id="rId150" Type="http://schemas.openxmlformats.org/officeDocument/2006/relationships/customXml" Target="../ink/ink1382.xml"/><Relationship Id="rId192" Type="http://schemas.openxmlformats.org/officeDocument/2006/relationships/customXml" Target="../ink/ink1404.xml"/><Relationship Id="rId206" Type="http://schemas.openxmlformats.org/officeDocument/2006/relationships/customXml" Target="../ink/ink1411.xml"/><Relationship Id="rId248" Type="http://schemas.openxmlformats.org/officeDocument/2006/relationships/customXml" Target="../ink/ink1432.xml"/><Relationship Id="rId12" Type="http://schemas.openxmlformats.org/officeDocument/2006/relationships/customXml" Target="../ink/ink1313.xml"/><Relationship Id="rId108" Type="http://schemas.openxmlformats.org/officeDocument/2006/relationships/customXml" Target="../ink/ink1361.xml"/><Relationship Id="rId54" Type="http://schemas.openxmlformats.org/officeDocument/2006/relationships/customXml" Target="../ink/ink1334.xml"/><Relationship Id="rId96" Type="http://schemas.openxmlformats.org/officeDocument/2006/relationships/customXml" Target="../ink/ink1355.xml"/><Relationship Id="rId161" Type="http://schemas.openxmlformats.org/officeDocument/2006/relationships/customXml" Target="../ink/ink1388.xml"/><Relationship Id="rId217" Type="http://schemas.openxmlformats.org/officeDocument/2006/relationships/image" Target="../media/image1305.png"/><Relationship Id="rId6" Type="http://schemas.openxmlformats.org/officeDocument/2006/relationships/customXml" Target="../ink/ink1310.xml"/><Relationship Id="rId238" Type="http://schemas.openxmlformats.org/officeDocument/2006/relationships/customXml" Target="../ink/ink1427.xml"/><Relationship Id="rId259" Type="http://schemas.openxmlformats.org/officeDocument/2006/relationships/image" Target="../media/image1324.png"/><Relationship Id="rId23" Type="http://schemas.openxmlformats.org/officeDocument/2006/relationships/image" Target="../media/image1212.png"/><Relationship Id="rId119" Type="http://schemas.openxmlformats.org/officeDocument/2006/relationships/image" Target="../media/image1259.png"/><Relationship Id="rId270" Type="http://schemas.openxmlformats.org/officeDocument/2006/relationships/customXml" Target="../ink/ink1443.xml"/><Relationship Id="rId291" Type="http://schemas.openxmlformats.org/officeDocument/2006/relationships/image" Target="../media/image1338.png"/><Relationship Id="rId44" Type="http://schemas.openxmlformats.org/officeDocument/2006/relationships/customXml" Target="../ink/ink1329.xml"/><Relationship Id="rId65" Type="http://schemas.openxmlformats.org/officeDocument/2006/relationships/image" Target="../media/image1233.png"/><Relationship Id="rId86" Type="http://schemas.openxmlformats.org/officeDocument/2006/relationships/customXml" Target="../ink/ink1350.xml"/><Relationship Id="rId130" Type="http://schemas.openxmlformats.org/officeDocument/2006/relationships/customXml" Target="../ink/ink1372.xml"/><Relationship Id="rId151" Type="http://schemas.openxmlformats.org/officeDocument/2006/relationships/customXml" Target="../ink/ink1383.xml"/><Relationship Id="rId172" Type="http://schemas.openxmlformats.org/officeDocument/2006/relationships/image" Target="../media/image1283.png"/><Relationship Id="rId193" Type="http://schemas.openxmlformats.org/officeDocument/2006/relationships/image" Target="../media/image1293.png"/><Relationship Id="rId207" Type="http://schemas.openxmlformats.org/officeDocument/2006/relationships/image" Target="../media/image1300.png"/><Relationship Id="rId228" Type="http://schemas.openxmlformats.org/officeDocument/2006/relationships/customXml" Target="../ink/ink1422.xml"/><Relationship Id="rId249" Type="http://schemas.openxmlformats.org/officeDocument/2006/relationships/image" Target="../media/image1319.png"/><Relationship Id="rId13" Type="http://schemas.openxmlformats.org/officeDocument/2006/relationships/image" Target="../media/image1208.png"/><Relationship Id="rId109" Type="http://schemas.openxmlformats.org/officeDocument/2006/relationships/image" Target="../media/image1254.png"/><Relationship Id="rId260" Type="http://schemas.openxmlformats.org/officeDocument/2006/relationships/customXml" Target="../ink/ink1438.xml"/><Relationship Id="rId281" Type="http://schemas.openxmlformats.org/officeDocument/2006/relationships/image" Target="../media/image1334.png"/><Relationship Id="rId34" Type="http://schemas.openxmlformats.org/officeDocument/2006/relationships/customXml" Target="../ink/ink1324.xml"/><Relationship Id="rId55" Type="http://schemas.openxmlformats.org/officeDocument/2006/relationships/image" Target="../media/image1228.png"/><Relationship Id="rId76" Type="http://schemas.openxmlformats.org/officeDocument/2006/relationships/customXml" Target="../ink/ink1345.xml"/><Relationship Id="rId97" Type="http://schemas.openxmlformats.org/officeDocument/2006/relationships/image" Target="../media/image1248.png"/><Relationship Id="rId120" Type="http://schemas.openxmlformats.org/officeDocument/2006/relationships/customXml" Target="../ink/ink1367.xml"/><Relationship Id="rId141" Type="http://schemas.openxmlformats.org/officeDocument/2006/relationships/image" Target="../media/image1269.png"/><Relationship Id="rId7" Type="http://schemas.openxmlformats.org/officeDocument/2006/relationships/image" Target="../media/image1205.png"/><Relationship Id="rId162" Type="http://schemas.openxmlformats.org/officeDocument/2006/relationships/image" Target="../media/image1278.png"/><Relationship Id="rId183" Type="http://schemas.openxmlformats.org/officeDocument/2006/relationships/image" Target="../media/image1288.png"/><Relationship Id="rId218" Type="http://schemas.openxmlformats.org/officeDocument/2006/relationships/customXml" Target="../ink/ink1417.xml"/><Relationship Id="rId239" Type="http://schemas.openxmlformats.org/officeDocument/2006/relationships/image" Target="../media/image528.png"/><Relationship Id="rId250" Type="http://schemas.openxmlformats.org/officeDocument/2006/relationships/customXml" Target="../ink/ink1433.xml"/><Relationship Id="rId271" Type="http://schemas.openxmlformats.org/officeDocument/2006/relationships/image" Target="../media/image1330.png"/><Relationship Id="rId292" Type="http://schemas.openxmlformats.org/officeDocument/2006/relationships/customXml" Target="../ink/ink1454.xml"/><Relationship Id="rId24" Type="http://schemas.openxmlformats.org/officeDocument/2006/relationships/customXml" Target="../ink/ink1319.xml"/><Relationship Id="rId45" Type="http://schemas.openxmlformats.org/officeDocument/2006/relationships/image" Target="../media/image1223.png"/><Relationship Id="rId66" Type="http://schemas.openxmlformats.org/officeDocument/2006/relationships/customXml" Target="../ink/ink1340.xml"/><Relationship Id="rId87" Type="http://schemas.openxmlformats.org/officeDocument/2006/relationships/image" Target="../media/image1244.png"/><Relationship Id="rId110" Type="http://schemas.openxmlformats.org/officeDocument/2006/relationships/customXml" Target="../ink/ink1362.xml"/><Relationship Id="rId131" Type="http://schemas.openxmlformats.org/officeDocument/2006/relationships/image" Target="../media/image1264.png"/><Relationship Id="rId152" Type="http://schemas.openxmlformats.org/officeDocument/2006/relationships/image" Target="../media/image1273.png"/><Relationship Id="rId173" Type="http://schemas.openxmlformats.org/officeDocument/2006/relationships/customXml" Target="../ink/ink1394.xml"/><Relationship Id="rId194" Type="http://schemas.openxmlformats.org/officeDocument/2006/relationships/customXml" Target="../ink/ink1405.xml"/><Relationship Id="rId208" Type="http://schemas.openxmlformats.org/officeDocument/2006/relationships/customXml" Target="../ink/ink1412.xml"/><Relationship Id="rId229" Type="http://schemas.openxmlformats.org/officeDocument/2006/relationships/image" Target="../media/image1311.png"/><Relationship Id="rId240" Type="http://schemas.openxmlformats.org/officeDocument/2006/relationships/customXml" Target="../ink/ink1428.xml"/><Relationship Id="rId261" Type="http://schemas.openxmlformats.org/officeDocument/2006/relationships/image" Target="../media/image1325.png"/><Relationship Id="rId14" Type="http://schemas.openxmlformats.org/officeDocument/2006/relationships/customXml" Target="../ink/ink1314.xml"/><Relationship Id="rId35" Type="http://schemas.openxmlformats.org/officeDocument/2006/relationships/image" Target="../media/image1218.png"/><Relationship Id="rId56" Type="http://schemas.openxmlformats.org/officeDocument/2006/relationships/customXml" Target="../ink/ink1335.xml"/><Relationship Id="rId77" Type="http://schemas.openxmlformats.org/officeDocument/2006/relationships/image" Target="../media/image1239.png"/><Relationship Id="rId100" Type="http://schemas.openxmlformats.org/officeDocument/2006/relationships/customXml" Target="../ink/ink1357.xml"/><Relationship Id="rId282" Type="http://schemas.openxmlformats.org/officeDocument/2006/relationships/customXml" Target="../ink/ink1449.xml"/><Relationship Id="rId8" Type="http://schemas.openxmlformats.org/officeDocument/2006/relationships/customXml" Target="../ink/ink1311.xml"/><Relationship Id="rId98" Type="http://schemas.openxmlformats.org/officeDocument/2006/relationships/customXml" Target="../ink/ink1356.xml"/><Relationship Id="rId121" Type="http://schemas.openxmlformats.org/officeDocument/2006/relationships/image" Target="../media/image1260.png"/><Relationship Id="rId142" Type="http://schemas.openxmlformats.org/officeDocument/2006/relationships/customXml" Target="../ink/ink1378.xml"/><Relationship Id="rId163" Type="http://schemas.openxmlformats.org/officeDocument/2006/relationships/customXml" Target="../ink/ink1389.xml"/><Relationship Id="rId184" Type="http://schemas.openxmlformats.org/officeDocument/2006/relationships/customXml" Target="../ink/ink1400.xml"/><Relationship Id="rId219" Type="http://schemas.openxmlformats.org/officeDocument/2006/relationships/image" Target="../media/image1306.png"/><Relationship Id="rId230" Type="http://schemas.openxmlformats.org/officeDocument/2006/relationships/customXml" Target="../ink/ink1423.xml"/><Relationship Id="rId251" Type="http://schemas.openxmlformats.org/officeDocument/2006/relationships/image" Target="../media/image1320.png"/><Relationship Id="rId25" Type="http://schemas.openxmlformats.org/officeDocument/2006/relationships/image" Target="../media/image1213.png"/><Relationship Id="rId46" Type="http://schemas.openxmlformats.org/officeDocument/2006/relationships/customXml" Target="../ink/ink1330.xml"/><Relationship Id="rId67" Type="http://schemas.openxmlformats.org/officeDocument/2006/relationships/image" Target="../media/image1234.png"/><Relationship Id="rId272" Type="http://schemas.openxmlformats.org/officeDocument/2006/relationships/customXml" Target="../ink/ink1444.xml"/><Relationship Id="rId293" Type="http://schemas.openxmlformats.org/officeDocument/2006/relationships/image" Target="../media/image1339.png"/><Relationship Id="rId88" Type="http://schemas.openxmlformats.org/officeDocument/2006/relationships/customXml" Target="../ink/ink1351.xml"/><Relationship Id="rId111" Type="http://schemas.openxmlformats.org/officeDocument/2006/relationships/image" Target="../media/image1255.png"/><Relationship Id="rId132" Type="http://schemas.openxmlformats.org/officeDocument/2006/relationships/customXml" Target="../ink/ink1373.xml"/><Relationship Id="rId153" Type="http://schemas.openxmlformats.org/officeDocument/2006/relationships/customXml" Target="../ink/ink1384.xml"/><Relationship Id="rId174" Type="http://schemas.openxmlformats.org/officeDocument/2006/relationships/image" Target="../media/image1284.png"/><Relationship Id="rId195" Type="http://schemas.openxmlformats.org/officeDocument/2006/relationships/image" Target="../media/image1294.png"/><Relationship Id="rId209" Type="http://schemas.openxmlformats.org/officeDocument/2006/relationships/image" Target="../media/image1301.png"/><Relationship Id="rId220" Type="http://schemas.openxmlformats.org/officeDocument/2006/relationships/customXml" Target="../ink/ink1418.xml"/><Relationship Id="rId241" Type="http://schemas.openxmlformats.org/officeDocument/2006/relationships/image" Target="../media/image1315.png"/><Relationship Id="rId15" Type="http://schemas.openxmlformats.org/officeDocument/2006/relationships/image" Target="../media/image1209.png"/><Relationship Id="rId36" Type="http://schemas.openxmlformats.org/officeDocument/2006/relationships/customXml" Target="../ink/ink1325.xml"/><Relationship Id="rId57" Type="http://schemas.openxmlformats.org/officeDocument/2006/relationships/image" Target="../media/image1229.png"/><Relationship Id="rId262" Type="http://schemas.openxmlformats.org/officeDocument/2006/relationships/customXml" Target="../ink/ink1439.xml"/><Relationship Id="rId283" Type="http://schemas.openxmlformats.org/officeDocument/2006/relationships/image" Target="../media/image1335.png"/><Relationship Id="rId78" Type="http://schemas.openxmlformats.org/officeDocument/2006/relationships/customXml" Target="../ink/ink1346.xml"/><Relationship Id="rId99" Type="http://schemas.openxmlformats.org/officeDocument/2006/relationships/image" Target="../media/image1249.png"/><Relationship Id="rId101" Type="http://schemas.openxmlformats.org/officeDocument/2006/relationships/image" Target="../media/image1250.png"/><Relationship Id="rId122" Type="http://schemas.openxmlformats.org/officeDocument/2006/relationships/customXml" Target="../ink/ink1368.xml"/><Relationship Id="rId143" Type="http://schemas.openxmlformats.org/officeDocument/2006/relationships/image" Target="../media/image1270.png"/><Relationship Id="rId164" Type="http://schemas.openxmlformats.org/officeDocument/2006/relationships/image" Target="../media/image1279.png"/><Relationship Id="rId185" Type="http://schemas.openxmlformats.org/officeDocument/2006/relationships/image" Target="../media/image1289.png"/><Relationship Id="rId9" Type="http://schemas.openxmlformats.org/officeDocument/2006/relationships/image" Target="../media/image1206.png"/><Relationship Id="rId210" Type="http://schemas.openxmlformats.org/officeDocument/2006/relationships/customXml" Target="../ink/ink1413.xml"/><Relationship Id="rId26" Type="http://schemas.openxmlformats.org/officeDocument/2006/relationships/customXml" Target="../ink/ink1320.xml"/><Relationship Id="rId231" Type="http://schemas.openxmlformats.org/officeDocument/2006/relationships/image" Target="../media/image1312.png"/><Relationship Id="rId252" Type="http://schemas.openxmlformats.org/officeDocument/2006/relationships/customXml" Target="../ink/ink1434.xml"/><Relationship Id="rId273" Type="http://schemas.openxmlformats.org/officeDocument/2006/relationships/image" Target="../media/image192.png"/><Relationship Id="rId294" Type="http://schemas.openxmlformats.org/officeDocument/2006/relationships/customXml" Target="../ink/ink1455.xml"/><Relationship Id="rId47" Type="http://schemas.openxmlformats.org/officeDocument/2006/relationships/image" Target="../media/image1224.png"/><Relationship Id="rId68" Type="http://schemas.openxmlformats.org/officeDocument/2006/relationships/customXml" Target="../ink/ink1341.xml"/><Relationship Id="rId89" Type="http://schemas.openxmlformats.org/officeDocument/2006/relationships/image" Target="../media/image1245.png"/><Relationship Id="rId112" Type="http://schemas.openxmlformats.org/officeDocument/2006/relationships/customXml" Target="../ink/ink1363.xml"/><Relationship Id="rId133" Type="http://schemas.openxmlformats.org/officeDocument/2006/relationships/image" Target="../media/image1265.png"/><Relationship Id="rId154" Type="http://schemas.openxmlformats.org/officeDocument/2006/relationships/image" Target="../media/image1274.png"/><Relationship Id="rId175" Type="http://schemas.openxmlformats.org/officeDocument/2006/relationships/customXml" Target="../ink/ink1395.xml"/><Relationship Id="rId196" Type="http://schemas.openxmlformats.org/officeDocument/2006/relationships/customXml" Target="../ink/ink1406.xml"/><Relationship Id="rId200" Type="http://schemas.openxmlformats.org/officeDocument/2006/relationships/customXml" Target="../ink/ink1408.xml"/><Relationship Id="rId16" Type="http://schemas.openxmlformats.org/officeDocument/2006/relationships/customXml" Target="../ink/ink1315.xml"/><Relationship Id="rId221" Type="http://schemas.openxmlformats.org/officeDocument/2006/relationships/image" Target="../media/image1307.png"/><Relationship Id="rId242" Type="http://schemas.openxmlformats.org/officeDocument/2006/relationships/customXml" Target="../ink/ink1429.xml"/><Relationship Id="rId263" Type="http://schemas.openxmlformats.org/officeDocument/2006/relationships/image" Target="../media/image1326.png"/><Relationship Id="rId284" Type="http://schemas.openxmlformats.org/officeDocument/2006/relationships/customXml" Target="../ink/ink1450.xml"/><Relationship Id="rId37" Type="http://schemas.openxmlformats.org/officeDocument/2006/relationships/image" Target="../media/image1219.png"/><Relationship Id="rId58" Type="http://schemas.openxmlformats.org/officeDocument/2006/relationships/customXml" Target="../ink/ink1336.xml"/><Relationship Id="rId79" Type="http://schemas.openxmlformats.org/officeDocument/2006/relationships/image" Target="../media/image1240.png"/><Relationship Id="rId102" Type="http://schemas.openxmlformats.org/officeDocument/2006/relationships/customXml" Target="../ink/ink1358.xml"/><Relationship Id="rId123" Type="http://schemas.openxmlformats.org/officeDocument/2006/relationships/image" Target="../media/image248.png"/><Relationship Id="rId144" Type="http://schemas.openxmlformats.org/officeDocument/2006/relationships/customXml" Target="../ink/ink1379.xml"/><Relationship Id="rId90" Type="http://schemas.openxmlformats.org/officeDocument/2006/relationships/customXml" Target="../ink/ink1352.xml"/><Relationship Id="rId165" Type="http://schemas.openxmlformats.org/officeDocument/2006/relationships/customXml" Target="../ink/ink1390.xml"/><Relationship Id="rId186" Type="http://schemas.openxmlformats.org/officeDocument/2006/relationships/customXml" Target="../ink/ink1401.xml"/><Relationship Id="rId211" Type="http://schemas.openxmlformats.org/officeDocument/2006/relationships/image" Target="../media/image1302.png"/><Relationship Id="rId232" Type="http://schemas.openxmlformats.org/officeDocument/2006/relationships/customXml" Target="../ink/ink1424.xml"/><Relationship Id="rId253" Type="http://schemas.openxmlformats.org/officeDocument/2006/relationships/image" Target="../media/image1321.png"/><Relationship Id="rId274" Type="http://schemas.openxmlformats.org/officeDocument/2006/relationships/customXml" Target="../ink/ink1445.xml"/><Relationship Id="rId295" Type="http://schemas.openxmlformats.org/officeDocument/2006/relationships/image" Target="../media/image1340.png"/><Relationship Id="rId27" Type="http://schemas.openxmlformats.org/officeDocument/2006/relationships/image" Target="../media/image1214.png"/><Relationship Id="rId48" Type="http://schemas.openxmlformats.org/officeDocument/2006/relationships/customXml" Target="../ink/ink1331.xml"/><Relationship Id="rId69" Type="http://schemas.openxmlformats.org/officeDocument/2006/relationships/image" Target="../media/image1235.png"/><Relationship Id="rId113" Type="http://schemas.openxmlformats.org/officeDocument/2006/relationships/image" Target="../media/image1256.png"/><Relationship Id="rId134" Type="http://schemas.openxmlformats.org/officeDocument/2006/relationships/customXml" Target="../ink/ink1374.xml"/><Relationship Id="rId80" Type="http://schemas.openxmlformats.org/officeDocument/2006/relationships/customXml" Target="../ink/ink1347.xml"/><Relationship Id="rId155" Type="http://schemas.openxmlformats.org/officeDocument/2006/relationships/customXml" Target="../ink/ink1385.xml"/><Relationship Id="rId176" Type="http://schemas.openxmlformats.org/officeDocument/2006/relationships/customXml" Target="../ink/ink1396.xml"/><Relationship Id="rId197" Type="http://schemas.openxmlformats.org/officeDocument/2006/relationships/image" Target="../media/image1295.png"/><Relationship Id="rId201" Type="http://schemas.openxmlformats.org/officeDocument/2006/relationships/image" Target="../media/image1297.png"/><Relationship Id="rId222" Type="http://schemas.openxmlformats.org/officeDocument/2006/relationships/customXml" Target="../ink/ink1419.xml"/><Relationship Id="rId243" Type="http://schemas.openxmlformats.org/officeDocument/2006/relationships/image" Target="../media/image1316.png"/><Relationship Id="rId264" Type="http://schemas.openxmlformats.org/officeDocument/2006/relationships/customXml" Target="../ink/ink1440.xml"/><Relationship Id="rId285" Type="http://schemas.openxmlformats.org/officeDocument/2006/relationships/image" Target="../media/image310.png"/><Relationship Id="rId17" Type="http://schemas.openxmlformats.org/officeDocument/2006/relationships/image" Target="../media/image1210.png"/><Relationship Id="rId38" Type="http://schemas.openxmlformats.org/officeDocument/2006/relationships/customXml" Target="../ink/ink1326.xml"/><Relationship Id="rId59" Type="http://schemas.openxmlformats.org/officeDocument/2006/relationships/image" Target="../media/image1230.png"/><Relationship Id="rId103" Type="http://schemas.openxmlformats.org/officeDocument/2006/relationships/image" Target="../media/image1251.png"/><Relationship Id="rId124" Type="http://schemas.openxmlformats.org/officeDocument/2006/relationships/customXml" Target="../ink/ink1369.xml"/><Relationship Id="rId70" Type="http://schemas.openxmlformats.org/officeDocument/2006/relationships/customXml" Target="../ink/ink1342.xml"/><Relationship Id="rId91" Type="http://schemas.openxmlformats.org/officeDocument/2006/relationships/image" Target="../media/image522.png"/><Relationship Id="rId145" Type="http://schemas.openxmlformats.org/officeDocument/2006/relationships/image" Target="../media/image149.png"/><Relationship Id="rId166" Type="http://schemas.openxmlformats.org/officeDocument/2006/relationships/image" Target="../media/image1280.png"/><Relationship Id="rId187" Type="http://schemas.openxmlformats.org/officeDocument/2006/relationships/image" Target="../media/image1290.png"/><Relationship Id="rId1" Type="http://schemas.microsoft.com/office/2007/relationships/media" Target="../media/media37.m4a"/><Relationship Id="rId212" Type="http://schemas.openxmlformats.org/officeDocument/2006/relationships/customXml" Target="../ink/ink1414.xml"/><Relationship Id="rId233" Type="http://schemas.openxmlformats.org/officeDocument/2006/relationships/image" Target="../media/image1313.png"/><Relationship Id="rId254" Type="http://schemas.openxmlformats.org/officeDocument/2006/relationships/customXml" Target="../ink/ink1435.xml"/><Relationship Id="rId28" Type="http://schemas.openxmlformats.org/officeDocument/2006/relationships/customXml" Target="../ink/ink1321.xml"/><Relationship Id="rId49" Type="http://schemas.openxmlformats.org/officeDocument/2006/relationships/image" Target="../media/image1225.png"/><Relationship Id="rId114" Type="http://schemas.openxmlformats.org/officeDocument/2006/relationships/customXml" Target="../ink/ink1364.xml"/><Relationship Id="rId275" Type="http://schemas.openxmlformats.org/officeDocument/2006/relationships/image" Target="../media/image1331.png"/><Relationship Id="rId296" Type="http://schemas.openxmlformats.org/officeDocument/2006/relationships/customXml" Target="../ink/ink1456.xml"/><Relationship Id="rId300" Type="http://schemas.openxmlformats.org/officeDocument/2006/relationships/customXml" Target="../ink/ink1458.xml"/><Relationship Id="rId60" Type="http://schemas.openxmlformats.org/officeDocument/2006/relationships/customXml" Target="../ink/ink1337.xml"/><Relationship Id="rId81" Type="http://schemas.openxmlformats.org/officeDocument/2006/relationships/image" Target="../media/image1241.png"/><Relationship Id="rId135" Type="http://schemas.openxmlformats.org/officeDocument/2006/relationships/image" Target="../media/image1266.png"/><Relationship Id="rId156" Type="http://schemas.openxmlformats.org/officeDocument/2006/relationships/image" Target="../media/image1275.png"/><Relationship Id="rId177" Type="http://schemas.openxmlformats.org/officeDocument/2006/relationships/image" Target="../media/image1285.png"/><Relationship Id="rId198" Type="http://schemas.openxmlformats.org/officeDocument/2006/relationships/customXml" Target="../ink/ink1407.xml"/><Relationship Id="rId202" Type="http://schemas.openxmlformats.org/officeDocument/2006/relationships/customXml" Target="../ink/ink1409.xml"/><Relationship Id="rId223" Type="http://schemas.openxmlformats.org/officeDocument/2006/relationships/image" Target="../media/image1308.png"/><Relationship Id="rId244" Type="http://schemas.openxmlformats.org/officeDocument/2006/relationships/customXml" Target="../ink/ink1430.xml"/><Relationship Id="rId18" Type="http://schemas.openxmlformats.org/officeDocument/2006/relationships/customXml" Target="../ink/ink1316.xml"/><Relationship Id="rId39" Type="http://schemas.openxmlformats.org/officeDocument/2006/relationships/image" Target="../media/image1220.png"/><Relationship Id="rId265" Type="http://schemas.openxmlformats.org/officeDocument/2006/relationships/image" Target="../media/image1327.png"/><Relationship Id="rId286" Type="http://schemas.openxmlformats.org/officeDocument/2006/relationships/customXml" Target="../ink/ink1451.xml"/><Relationship Id="rId50" Type="http://schemas.openxmlformats.org/officeDocument/2006/relationships/customXml" Target="../ink/ink1332.xml"/><Relationship Id="rId104" Type="http://schemas.openxmlformats.org/officeDocument/2006/relationships/customXml" Target="../ink/ink1359.xml"/><Relationship Id="rId125" Type="http://schemas.openxmlformats.org/officeDocument/2006/relationships/image" Target="../media/image1261.png"/><Relationship Id="rId146" Type="http://schemas.openxmlformats.org/officeDocument/2006/relationships/customXml" Target="../ink/ink1380.xml"/><Relationship Id="rId167" Type="http://schemas.openxmlformats.org/officeDocument/2006/relationships/customXml" Target="../ink/ink1391.xml"/><Relationship Id="rId188" Type="http://schemas.openxmlformats.org/officeDocument/2006/relationships/customXml" Target="../ink/ink1402.xml"/><Relationship Id="rId71" Type="http://schemas.openxmlformats.org/officeDocument/2006/relationships/image" Target="../media/image1236.png"/><Relationship Id="rId92" Type="http://schemas.openxmlformats.org/officeDocument/2006/relationships/customXml" Target="../ink/ink1353.xml"/><Relationship Id="rId213" Type="http://schemas.openxmlformats.org/officeDocument/2006/relationships/image" Target="../media/image1303.png"/><Relationship Id="rId234" Type="http://schemas.openxmlformats.org/officeDocument/2006/relationships/customXml" Target="../ink/ink1425.xml"/><Relationship Id="rId2" Type="http://schemas.openxmlformats.org/officeDocument/2006/relationships/audio" Target="../media/media37.m4a"/><Relationship Id="rId29" Type="http://schemas.openxmlformats.org/officeDocument/2006/relationships/image" Target="../media/image1215.png"/><Relationship Id="rId255" Type="http://schemas.openxmlformats.org/officeDocument/2006/relationships/image" Target="../media/image1322.png"/><Relationship Id="rId276" Type="http://schemas.openxmlformats.org/officeDocument/2006/relationships/customXml" Target="../ink/ink1446.xml"/><Relationship Id="rId297" Type="http://schemas.openxmlformats.org/officeDocument/2006/relationships/image" Target="../media/image1341.png"/><Relationship Id="rId40" Type="http://schemas.openxmlformats.org/officeDocument/2006/relationships/customXml" Target="../ink/ink1327.xml"/><Relationship Id="rId115" Type="http://schemas.openxmlformats.org/officeDocument/2006/relationships/image" Target="../media/image1257.png"/><Relationship Id="rId136" Type="http://schemas.openxmlformats.org/officeDocument/2006/relationships/customXml" Target="../ink/ink1375.xml"/><Relationship Id="rId157" Type="http://schemas.openxmlformats.org/officeDocument/2006/relationships/customXml" Target="../ink/ink1386.xml"/><Relationship Id="rId178" Type="http://schemas.openxmlformats.org/officeDocument/2006/relationships/customXml" Target="../ink/ink1397.xml"/><Relationship Id="rId301" Type="http://schemas.openxmlformats.org/officeDocument/2006/relationships/image" Target="../media/image1343.png"/><Relationship Id="rId61" Type="http://schemas.openxmlformats.org/officeDocument/2006/relationships/image" Target="../media/image1231.png"/><Relationship Id="rId82" Type="http://schemas.openxmlformats.org/officeDocument/2006/relationships/customXml" Target="../ink/ink1348.xml"/><Relationship Id="rId199" Type="http://schemas.openxmlformats.org/officeDocument/2006/relationships/image" Target="../media/image1296.png"/><Relationship Id="rId203" Type="http://schemas.openxmlformats.org/officeDocument/2006/relationships/image" Target="../media/image1298.png"/><Relationship Id="rId19" Type="http://schemas.openxmlformats.org/officeDocument/2006/relationships/image" Target="../media/image1211.png"/><Relationship Id="rId224" Type="http://schemas.openxmlformats.org/officeDocument/2006/relationships/customXml" Target="../ink/ink1420.xml"/><Relationship Id="rId245" Type="http://schemas.openxmlformats.org/officeDocument/2006/relationships/image" Target="../media/image1317.png"/><Relationship Id="rId266" Type="http://schemas.openxmlformats.org/officeDocument/2006/relationships/customXml" Target="../ink/ink1441.xml"/><Relationship Id="rId287" Type="http://schemas.openxmlformats.org/officeDocument/2006/relationships/image" Target="../media/image1336.png"/><Relationship Id="rId30" Type="http://schemas.openxmlformats.org/officeDocument/2006/relationships/customXml" Target="../ink/ink1322.xml"/><Relationship Id="rId105" Type="http://schemas.openxmlformats.org/officeDocument/2006/relationships/image" Target="../media/image1252.png"/><Relationship Id="rId126" Type="http://schemas.openxmlformats.org/officeDocument/2006/relationships/customXml" Target="../ink/ink1370.xml"/><Relationship Id="rId147" Type="http://schemas.openxmlformats.org/officeDocument/2006/relationships/image" Target="../media/image1271.png"/><Relationship Id="rId168" Type="http://schemas.openxmlformats.org/officeDocument/2006/relationships/image" Target="../media/image1281.png"/><Relationship Id="rId51" Type="http://schemas.openxmlformats.org/officeDocument/2006/relationships/image" Target="../media/image1226.png"/><Relationship Id="rId72" Type="http://schemas.openxmlformats.org/officeDocument/2006/relationships/customXml" Target="../ink/ink1343.xml"/><Relationship Id="rId93" Type="http://schemas.openxmlformats.org/officeDocument/2006/relationships/image" Target="../media/image1246.png"/><Relationship Id="rId189" Type="http://schemas.openxmlformats.org/officeDocument/2006/relationships/image" Target="../media/image129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415.xml"/><Relationship Id="rId235" Type="http://schemas.openxmlformats.org/officeDocument/2006/relationships/image" Target="../media/image1314.png"/><Relationship Id="rId256" Type="http://schemas.openxmlformats.org/officeDocument/2006/relationships/customXml" Target="../ink/ink1436.xml"/><Relationship Id="rId277" Type="http://schemas.openxmlformats.org/officeDocument/2006/relationships/image" Target="../media/image1332.png"/><Relationship Id="rId298" Type="http://schemas.openxmlformats.org/officeDocument/2006/relationships/customXml" Target="../ink/ink1457.xml"/><Relationship Id="rId116" Type="http://schemas.openxmlformats.org/officeDocument/2006/relationships/customXml" Target="../ink/ink1365.xml"/><Relationship Id="rId137" Type="http://schemas.openxmlformats.org/officeDocument/2006/relationships/image" Target="../media/image1267.png"/><Relationship Id="rId158" Type="http://schemas.openxmlformats.org/officeDocument/2006/relationships/image" Target="../media/image1276.png"/><Relationship Id="rId302" Type="http://schemas.openxmlformats.org/officeDocument/2006/relationships/customXml" Target="../ink/ink1459.xml"/><Relationship Id="rId20" Type="http://schemas.openxmlformats.org/officeDocument/2006/relationships/customXml" Target="../ink/ink1317.xml"/><Relationship Id="rId41" Type="http://schemas.openxmlformats.org/officeDocument/2006/relationships/image" Target="../media/image1221.png"/><Relationship Id="rId62" Type="http://schemas.openxmlformats.org/officeDocument/2006/relationships/customXml" Target="../ink/ink1338.xml"/><Relationship Id="rId83" Type="http://schemas.openxmlformats.org/officeDocument/2006/relationships/image" Target="../media/image1242.png"/><Relationship Id="rId179" Type="http://schemas.openxmlformats.org/officeDocument/2006/relationships/image" Target="../media/image1286.png"/><Relationship Id="rId190" Type="http://schemas.openxmlformats.org/officeDocument/2006/relationships/customXml" Target="../ink/ink1403.xml"/><Relationship Id="rId204" Type="http://schemas.openxmlformats.org/officeDocument/2006/relationships/customXml" Target="../ink/ink1410.xml"/><Relationship Id="rId225" Type="http://schemas.openxmlformats.org/officeDocument/2006/relationships/image" Target="../media/image1309.png"/><Relationship Id="rId246" Type="http://schemas.openxmlformats.org/officeDocument/2006/relationships/customXml" Target="../ink/ink1431.xml"/><Relationship Id="rId267" Type="http://schemas.openxmlformats.org/officeDocument/2006/relationships/image" Target="../media/image1328.png"/><Relationship Id="rId288" Type="http://schemas.openxmlformats.org/officeDocument/2006/relationships/customXml" Target="../ink/ink1452.xml"/><Relationship Id="rId106" Type="http://schemas.openxmlformats.org/officeDocument/2006/relationships/customXml" Target="../ink/ink1360.xml"/><Relationship Id="rId127" Type="http://schemas.openxmlformats.org/officeDocument/2006/relationships/image" Target="../media/image1262.png"/><Relationship Id="rId10" Type="http://schemas.openxmlformats.org/officeDocument/2006/relationships/customXml" Target="../ink/ink1312.xml"/><Relationship Id="rId31" Type="http://schemas.openxmlformats.org/officeDocument/2006/relationships/image" Target="../media/image1216.png"/><Relationship Id="rId52" Type="http://schemas.openxmlformats.org/officeDocument/2006/relationships/customXml" Target="../ink/ink1333.xml"/><Relationship Id="rId73" Type="http://schemas.openxmlformats.org/officeDocument/2006/relationships/image" Target="../media/image1237.png"/><Relationship Id="rId94" Type="http://schemas.openxmlformats.org/officeDocument/2006/relationships/customXml" Target="../ink/ink1354.xml"/><Relationship Id="rId148" Type="http://schemas.openxmlformats.org/officeDocument/2006/relationships/customXml" Target="../ink/ink1381.xml"/><Relationship Id="rId169" Type="http://schemas.openxmlformats.org/officeDocument/2006/relationships/customXml" Target="../ink/ink1392.xml"/><Relationship Id="rId4" Type="http://schemas.openxmlformats.org/officeDocument/2006/relationships/customXml" Target="../ink/ink1309.xml"/><Relationship Id="rId180" Type="http://schemas.openxmlformats.org/officeDocument/2006/relationships/customXml" Target="../ink/ink1398.xml"/><Relationship Id="rId215" Type="http://schemas.openxmlformats.org/officeDocument/2006/relationships/image" Target="../media/image1304.png"/><Relationship Id="rId236" Type="http://schemas.openxmlformats.org/officeDocument/2006/relationships/customXml" Target="../ink/ink1426.xml"/><Relationship Id="rId257" Type="http://schemas.openxmlformats.org/officeDocument/2006/relationships/image" Target="../media/image1323.png"/><Relationship Id="rId278" Type="http://schemas.openxmlformats.org/officeDocument/2006/relationships/customXml" Target="../ink/ink1447.xml"/><Relationship Id="rId303" Type="http://schemas.openxmlformats.org/officeDocument/2006/relationships/image" Target="../media/image1344.png"/><Relationship Id="rId42" Type="http://schemas.openxmlformats.org/officeDocument/2006/relationships/customXml" Target="../ink/ink1328.xml"/><Relationship Id="rId84" Type="http://schemas.openxmlformats.org/officeDocument/2006/relationships/customXml" Target="../ink/ink1349.xml"/><Relationship Id="rId138" Type="http://schemas.openxmlformats.org/officeDocument/2006/relationships/customXml" Target="../ink/ink1376.xml"/><Relationship Id="rId191" Type="http://schemas.openxmlformats.org/officeDocument/2006/relationships/image" Target="../media/image1292.png"/><Relationship Id="rId205" Type="http://schemas.openxmlformats.org/officeDocument/2006/relationships/image" Target="../media/image1299.png"/><Relationship Id="rId247" Type="http://schemas.openxmlformats.org/officeDocument/2006/relationships/image" Target="../media/image1318.png"/><Relationship Id="rId107" Type="http://schemas.openxmlformats.org/officeDocument/2006/relationships/image" Target="../media/image1253.png"/><Relationship Id="rId289" Type="http://schemas.openxmlformats.org/officeDocument/2006/relationships/image" Target="../media/image1337.png"/><Relationship Id="rId11" Type="http://schemas.openxmlformats.org/officeDocument/2006/relationships/image" Target="../media/image1207.png"/><Relationship Id="rId53" Type="http://schemas.openxmlformats.org/officeDocument/2006/relationships/image" Target="../media/image1227.png"/><Relationship Id="rId149" Type="http://schemas.openxmlformats.org/officeDocument/2006/relationships/image" Target="../media/image1272.png"/><Relationship Id="rId95" Type="http://schemas.openxmlformats.org/officeDocument/2006/relationships/image" Target="../media/image1247.png"/><Relationship Id="rId160" Type="http://schemas.openxmlformats.org/officeDocument/2006/relationships/image" Target="../media/image1277.png"/><Relationship Id="rId216" Type="http://schemas.openxmlformats.org/officeDocument/2006/relationships/customXml" Target="../ink/ink1416.xml"/><Relationship Id="rId258" Type="http://schemas.openxmlformats.org/officeDocument/2006/relationships/customXml" Target="../ink/ink1437.xml"/><Relationship Id="rId22" Type="http://schemas.openxmlformats.org/officeDocument/2006/relationships/customXml" Target="../ink/ink1318.xml"/><Relationship Id="rId64" Type="http://schemas.openxmlformats.org/officeDocument/2006/relationships/customXml" Target="../ink/ink1339.xml"/><Relationship Id="rId118" Type="http://schemas.openxmlformats.org/officeDocument/2006/relationships/customXml" Target="../ink/ink1366.xml"/><Relationship Id="rId171" Type="http://schemas.openxmlformats.org/officeDocument/2006/relationships/customXml" Target="../ink/ink1393.xml"/><Relationship Id="rId227" Type="http://schemas.openxmlformats.org/officeDocument/2006/relationships/image" Target="../media/image1310.png"/><Relationship Id="rId269" Type="http://schemas.openxmlformats.org/officeDocument/2006/relationships/image" Target="../media/image1329.png"/><Relationship Id="rId33" Type="http://schemas.openxmlformats.org/officeDocument/2006/relationships/image" Target="../media/image1217.png"/><Relationship Id="rId129" Type="http://schemas.openxmlformats.org/officeDocument/2006/relationships/image" Target="../media/image1263.png"/><Relationship Id="rId280" Type="http://schemas.openxmlformats.org/officeDocument/2006/relationships/customXml" Target="../ink/ink1448.xml"/><Relationship Id="rId75" Type="http://schemas.openxmlformats.org/officeDocument/2006/relationships/image" Target="../media/image1238.png"/><Relationship Id="rId140" Type="http://schemas.openxmlformats.org/officeDocument/2006/relationships/customXml" Target="../ink/ink1377.xml"/><Relationship Id="rId182" Type="http://schemas.openxmlformats.org/officeDocument/2006/relationships/customXml" Target="../ink/ink1399.xml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17.xml"/><Relationship Id="rId21" Type="http://schemas.openxmlformats.org/officeDocument/2006/relationships/image" Target="../media/image1350.png"/><Relationship Id="rId63" Type="http://schemas.openxmlformats.org/officeDocument/2006/relationships/image" Target="../media/image1372.png"/><Relationship Id="rId159" Type="http://schemas.openxmlformats.org/officeDocument/2006/relationships/customXml" Target="../ink/ink1538.xml"/><Relationship Id="rId170" Type="http://schemas.openxmlformats.org/officeDocument/2006/relationships/image" Target="../media/image1426.png"/><Relationship Id="rId191" Type="http://schemas.openxmlformats.org/officeDocument/2006/relationships/customXml" Target="../ink/ink1554.xml"/><Relationship Id="rId205" Type="http://schemas.openxmlformats.org/officeDocument/2006/relationships/customXml" Target="../ink/ink1561.xml"/><Relationship Id="rId226" Type="http://schemas.openxmlformats.org/officeDocument/2006/relationships/image" Target="../media/image1454.png"/><Relationship Id="rId247" Type="http://schemas.openxmlformats.org/officeDocument/2006/relationships/image" Target="../media/image1464.png"/><Relationship Id="rId107" Type="http://schemas.openxmlformats.org/officeDocument/2006/relationships/customXml" Target="../ink/ink1512.xml"/><Relationship Id="rId11" Type="http://schemas.openxmlformats.org/officeDocument/2006/relationships/image" Target="../media/image1345.png"/><Relationship Id="rId32" Type="http://schemas.openxmlformats.org/officeDocument/2006/relationships/customXml" Target="../ink/ink1474.xml"/><Relationship Id="rId53" Type="http://schemas.openxmlformats.org/officeDocument/2006/relationships/image" Target="../media/image1367.png"/><Relationship Id="rId74" Type="http://schemas.openxmlformats.org/officeDocument/2006/relationships/customXml" Target="../ink/ink1495.xml"/><Relationship Id="rId128" Type="http://schemas.openxmlformats.org/officeDocument/2006/relationships/image" Target="../media/image1404.png"/><Relationship Id="rId149" Type="http://schemas.openxmlformats.org/officeDocument/2006/relationships/customXml" Target="../ink/ink1533.xml"/><Relationship Id="rId5" Type="http://schemas.openxmlformats.org/officeDocument/2006/relationships/image" Target="../media/image799.png"/><Relationship Id="rId95" Type="http://schemas.openxmlformats.org/officeDocument/2006/relationships/customXml" Target="../ink/ink1506.xml"/><Relationship Id="rId160" Type="http://schemas.openxmlformats.org/officeDocument/2006/relationships/image" Target="../media/image1421.png"/><Relationship Id="rId181" Type="http://schemas.openxmlformats.org/officeDocument/2006/relationships/customXml" Target="../ink/ink1549.xml"/><Relationship Id="rId216" Type="http://schemas.openxmlformats.org/officeDocument/2006/relationships/image" Target="../media/image1449.png"/><Relationship Id="rId237" Type="http://schemas.openxmlformats.org/officeDocument/2006/relationships/customXml" Target="../ink/ink1577.xml"/><Relationship Id="rId258" Type="http://schemas.openxmlformats.org/officeDocument/2006/relationships/customXml" Target="../ink/ink1587.xml"/><Relationship Id="rId22" Type="http://schemas.openxmlformats.org/officeDocument/2006/relationships/customXml" Target="../ink/ink1469.xml"/><Relationship Id="rId43" Type="http://schemas.openxmlformats.org/officeDocument/2006/relationships/image" Target="../media/image1361.png"/><Relationship Id="rId64" Type="http://schemas.openxmlformats.org/officeDocument/2006/relationships/customXml" Target="../ink/ink1490.xml"/><Relationship Id="rId118" Type="http://schemas.openxmlformats.org/officeDocument/2006/relationships/image" Target="../media/image1399.png"/><Relationship Id="rId139" Type="http://schemas.openxmlformats.org/officeDocument/2006/relationships/customXml" Target="../ink/ink1528.xml"/><Relationship Id="rId85" Type="http://schemas.openxmlformats.org/officeDocument/2006/relationships/customXml" Target="../ink/ink1501.xml"/><Relationship Id="rId150" Type="http://schemas.openxmlformats.org/officeDocument/2006/relationships/image" Target="../media/image1416.png"/><Relationship Id="rId171" Type="http://schemas.openxmlformats.org/officeDocument/2006/relationships/customXml" Target="../ink/ink1544.xml"/><Relationship Id="rId192" Type="http://schemas.openxmlformats.org/officeDocument/2006/relationships/image" Target="../media/image1437.png"/><Relationship Id="rId206" Type="http://schemas.openxmlformats.org/officeDocument/2006/relationships/image" Target="../media/image1444.png"/><Relationship Id="rId227" Type="http://schemas.openxmlformats.org/officeDocument/2006/relationships/customXml" Target="../ink/ink1572.xml"/><Relationship Id="rId248" Type="http://schemas.openxmlformats.org/officeDocument/2006/relationships/customXml" Target="../ink/ink1582.xml"/><Relationship Id="rId12" Type="http://schemas.openxmlformats.org/officeDocument/2006/relationships/customXml" Target="../ink/ink1464.xml"/><Relationship Id="rId33" Type="http://schemas.openxmlformats.org/officeDocument/2006/relationships/image" Target="../media/image1356.png"/><Relationship Id="rId108" Type="http://schemas.openxmlformats.org/officeDocument/2006/relationships/image" Target="../media/image1394.png"/><Relationship Id="rId129" Type="http://schemas.openxmlformats.org/officeDocument/2006/relationships/customXml" Target="../ink/ink1523.xml"/><Relationship Id="rId54" Type="http://schemas.openxmlformats.org/officeDocument/2006/relationships/customXml" Target="../ink/ink1485.xml"/><Relationship Id="rId75" Type="http://schemas.openxmlformats.org/officeDocument/2006/relationships/image" Target="../media/image1378.png"/><Relationship Id="rId96" Type="http://schemas.openxmlformats.org/officeDocument/2006/relationships/image" Target="../media/image1388.png"/><Relationship Id="rId140" Type="http://schemas.openxmlformats.org/officeDocument/2006/relationships/image" Target="../media/image1411.png"/><Relationship Id="rId161" Type="http://schemas.openxmlformats.org/officeDocument/2006/relationships/customXml" Target="../ink/ink1539.xml"/><Relationship Id="rId182" Type="http://schemas.openxmlformats.org/officeDocument/2006/relationships/image" Target="../media/image1432.png"/><Relationship Id="rId217" Type="http://schemas.openxmlformats.org/officeDocument/2006/relationships/customXml" Target="../ink/ink1567.xml"/><Relationship Id="rId6" Type="http://schemas.openxmlformats.org/officeDocument/2006/relationships/customXml" Target="../ink/ink1461.xml"/><Relationship Id="rId238" Type="http://schemas.openxmlformats.org/officeDocument/2006/relationships/image" Target="../media/image1460.png"/><Relationship Id="rId259" Type="http://schemas.openxmlformats.org/officeDocument/2006/relationships/image" Target="../media/image1470.png"/><Relationship Id="rId23" Type="http://schemas.openxmlformats.org/officeDocument/2006/relationships/image" Target="../media/image1351.png"/><Relationship Id="rId119" Type="http://schemas.openxmlformats.org/officeDocument/2006/relationships/customXml" Target="../ink/ink1518.xml"/><Relationship Id="rId44" Type="http://schemas.openxmlformats.org/officeDocument/2006/relationships/customXml" Target="../ink/ink1480.xml"/><Relationship Id="rId65" Type="http://schemas.openxmlformats.org/officeDocument/2006/relationships/image" Target="../media/image1373.png"/><Relationship Id="rId86" Type="http://schemas.openxmlformats.org/officeDocument/2006/relationships/image" Target="../media/image1383.png"/><Relationship Id="rId130" Type="http://schemas.openxmlformats.org/officeDocument/2006/relationships/image" Target="../media/image1405.png"/><Relationship Id="rId151" Type="http://schemas.openxmlformats.org/officeDocument/2006/relationships/customXml" Target="../ink/ink1534.xml"/><Relationship Id="rId172" Type="http://schemas.openxmlformats.org/officeDocument/2006/relationships/image" Target="../media/image1427.png"/><Relationship Id="rId193" Type="http://schemas.openxmlformats.org/officeDocument/2006/relationships/customXml" Target="../ink/ink1555.xml"/><Relationship Id="rId207" Type="http://schemas.openxmlformats.org/officeDocument/2006/relationships/customXml" Target="../ink/ink1562.xml"/><Relationship Id="rId228" Type="http://schemas.openxmlformats.org/officeDocument/2006/relationships/image" Target="../media/image1455.png"/><Relationship Id="rId249" Type="http://schemas.openxmlformats.org/officeDocument/2006/relationships/image" Target="../media/image1465.png"/><Relationship Id="rId13" Type="http://schemas.openxmlformats.org/officeDocument/2006/relationships/image" Target="../media/image1346.png"/><Relationship Id="rId109" Type="http://schemas.openxmlformats.org/officeDocument/2006/relationships/customXml" Target="../ink/ink1513.xml"/><Relationship Id="rId260" Type="http://schemas.openxmlformats.org/officeDocument/2006/relationships/customXml" Target="../ink/ink1588.xml"/><Relationship Id="rId34" Type="http://schemas.openxmlformats.org/officeDocument/2006/relationships/customXml" Target="../ink/ink1475.xml"/><Relationship Id="rId55" Type="http://schemas.openxmlformats.org/officeDocument/2006/relationships/image" Target="../media/image1368.png"/><Relationship Id="rId76" Type="http://schemas.openxmlformats.org/officeDocument/2006/relationships/customXml" Target="../ink/ink1496.xml"/><Relationship Id="rId97" Type="http://schemas.openxmlformats.org/officeDocument/2006/relationships/customXml" Target="../ink/ink1507.xml"/><Relationship Id="rId120" Type="http://schemas.openxmlformats.org/officeDocument/2006/relationships/image" Target="../media/image1400.png"/><Relationship Id="rId141" Type="http://schemas.openxmlformats.org/officeDocument/2006/relationships/customXml" Target="../ink/ink1529.xml"/><Relationship Id="rId7" Type="http://schemas.openxmlformats.org/officeDocument/2006/relationships/image" Target="../media/image1202.png"/><Relationship Id="rId162" Type="http://schemas.openxmlformats.org/officeDocument/2006/relationships/image" Target="../media/image1422.png"/><Relationship Id="rId183" Type="http://schemas.openxmlformats.org/officeDocument/2006/relationships/customXml" Target="../ink/ink1550.xml"/><Relationship Id="rId218" Type="http://schemas.openxmlformats.org/officeDocument/2006/relationships/image" Target="../media/image1450.png"/><Relationship Id="rId239" Type="http://schemas.openxmlformats.org/officeDocument/2006/relationships/customXml" Target="../ink/ink1578.xml"/><Relationship Id="rId250" Type="http://schemas.openxmlformats.org/officeDocument/2006/relationships/customXml" Target="../ink/ink1583.xml"/><Relationship Id="rId24" Type="http://schemas.openxmlformats.org/officeDocument/2006/relationships/customXml" Target="../ink/ink1470.xml"/><Relationship Id="rId45" Type="http://schemas.openxmlformats.org/officeDocument/2006/relationships/image" Target="../media/image1362.png"/><Relationship Id="rId66" Type="http://schemas.openxmlformats.org/officeDocument/2006/relationships/customXml" Target="../ink/ink1491.xml"/><Relationship Id="rId87" Type="http://schemas.openxmlformats.org/officeDocument/2006/relationships/customXml" Target="../ink/ink1502.xml"/><Relationship Id="rId110" Type="http://schemas.openxmlformats.org/officeDocument/2006/relationships/image" Target="../media/image1395.png"/><Relationship Id="rId131" Type="http://schemas.openxmlformats.org/officeDocument/2006/relationships/customXml" Target="../ink/ink1524.xml"/><Relationship Id="rId152" Type="http://schemas.openxmlformats.org/officeDocument/2006/relationships/image" Target="../media/image1417.png"/><Relationship Id="rId173" Type="http://schemas.openxmlformats.org/officeDocument/2006/relationships/customXml" Target="../ink/ink1545.xml"/><Relationship Id="rId194" Type="http://schemas.openxmlformats.org/officeDocument/2006/relationships/image" Target="../media/image1438.png"/><Relationship Id="rId208" Type="http://schemas.openxmlformats.org/officeDocument/2006/relationships/image" Target="../media/image1445.png"/><Relationship Id="rId229" Type="http://schemas.openxmlformats.org/officeDocument/2006/relationships/customXml" Target="../ink/ink1573.xml"/><Relationship Id="rId240" Type="http://schemas.openxmlformats.org/officeDocument/2006/relationships/image" Target="../media/image1461.png"/><Relationship Id="rId261" Type="http://schemas.openxmlformats.org/officeDocument/2006/relationships/image" Target="../media/image1471.png"/><Relationship Id="rId14" Type="http://schemas.openxmlformats.org/officeDocument/2006/relationships/customXml" Target="../ink/ink1465.xml"/><Relationship Id="rId35" Type="http://schemas.openxmlformats.org/officeDocument/2006/relationships/image" Target="../media/image1357.png"/><Relationship Id="rId56" Type="http://schemas.openxmlformats.org/officeDocument/2006/relationships/customXml" Target="../ink/ink1486.xml"/><Relationship Id="rId77" Type="http://schemas.openxmlformats.org/officeDocument/2006/relationships/image" Target="../media/image1379.png"/><Relationship Id="rId100" Type="http://schemas.openxmlformats.org/officeDocument/2006/relationships/image" Target="../media/image1390.png"/><Relationship Id="rId8" Type="http://schemas.openxmlformats.org/officeDocument/2006/relationships/customXml" Target="../ink/ink1462.xml"/><Relationship Id="rId98" Type="http://schemas.openxmlformats.org/officeDocument/2006/relationships/image" Target="../media/image1389.png"/><Relationship Id="rId121" Type="http://schemas.openxmlformats.org/officeDocument/2006/relationships/customXml" Target="../ink/ink1519.xml"/><Relationship Id="rId142" Type="http://schemas.openxmlformats.org/officeDocument/2006/relationships/image" Target="../media/image1412.png"/><Relationship Id="rId163" Type="http://schemas.openxmlformats.org/officeDocument/2006/relationships/customXml" Target="../ink/ink1540.xml"/><Relationship Id="rId184" Type="http://schemas.openxmlformats.org/officeDocument/2006/relationships/image" Target="../media/image1433.png"/><Relationship Id="rId219" Type="http://schemas.openxmlformats.org/officeDocument/2006/relationships/customXml" Target="../ink/ink1568.xml"/><Relationship Id="rId230" Type="http://schemas.openxmlformats.org/officeDocument/2006/relationships/image" Target="../media/image1456.png"/><Relationship Id="rId251" Type="http://schemas.openxmlformats.org/officeDocument/2006/relationships/image" Target="../media/image1466.png"/><Relationship Id="rId25" Type="http://schemas.openxmlformats.org/officeDocument/2006/relationships/image" Target="../media/image1352.png"/><Relationship Id="rId46" Type="http://schemas.openxmlformats.org/officeDocument/2006/relationships/customXml" Target="../ink/ink1481.xml"/><Relationship Id="rId67" Type="http://schemas.openxmlformats.org/officeDocument/2006/relationships/image" Target="../media/image1374.png"/><Relationship Id="rId88" Type="http://schemas.openxmlformats.org/officeDocument/2006/relationships/image" Target="../media/image1384.png"/><Relationship Id="rId111" Type="http://schemas.openxmlformats.org/officeDocument/2006/relationships/customXml" Target="../ink/ink1514.xml"/><Relationship Id="rId132" Type="http://schemas.openxmlformats.org/officeDocument/2006/relationships/image" Target="../media/image1406.png"/><Relationship Id="rId153" Type="http://schemas.openxmlformats.org/officeDocument/2006/relationships/customXml" Target="../ink/ink1535.xml"/><Relationship Id="rId174" Type="http://schemas.openxmlformats.org/officeDocument/2006/relationships/image" Target="../media/image1428.png"/><Relationship Id="rId195" Type="http://schemas.openxmlformats.org/officeDocument/2006/relationships/customXml" Target="../ink/ink1556.xml"/><Relationship Id="rId209" Type="http://schemas.openxmlformats.org/officeDocument/2006/relationships/customXml" Target="../ink/ink1563.xml"/><Relationship Id="rId220" Type="http://schemas.openxmlformats.org/officeDocument/2006/relationships/image" Target="../media/image1451.png"/><Relationship Id="rId241" Type="http://schemas.openxmlformats.org/officeDocument/2006/relationships/customXml" Target="../ink/ink1579.xml"/><Relationship Id="rId15" Type="http://schemas.openxmlformats.org/officeDocument/2006/relationships/image" Target="../media/image1347.png"/><Relationship Id="rId36" Type="http://schemas.openxmlformats.org/officeDocument/2006/relationships/customXml" Target="../ink/ink1476.xml"/><Relationship Id="rId57" Type="http://schemas.openxmlformats.org/officeDocument/2006/relationships/image" Target="../media/image1369.png"/><Relationship Id="rId262" Type="http://schemas.openxmlformats.org/officeDocument/2006/relationships/customXml" Target="../ink/ink1589.xml"/><Relationship Id="rId78" Type="http://schemas.openxmlformats.org/officeDocument/2006/relationships/customXml" Target="../ink/ink1497.xml"/><Relationship Id="rId99" Type="http://schemas.openxmlformats.org/officeDocument/2006/relationships/customXml" Target="../ink/ink1508.xml"/><Relationship Id="rId101" Type="http://schemas.openxmlformats.org/officeDocument/2006/relationships/customXml" Target="../ink/ink1509.xml"/><Relationship Id="rId122" Type="http://schemas.openxmlformats.org/officeDocument/2006/relationships/image" Target="../media/image1401.png"/><Relationship Id="rId143" Type="http://schemas.openxmlformats.org/officeDocument/2006/relationships/customXml" Target="../ink/ink1530.xml"/><Relationship Id="rId164" Type="http://schemas.openxmlformats.org/officeDocument/2006/relationships/image" Target="../media/image1423.png"/><Relationship Id="rId185" Type="http://schemas.openxmlformats.org/officeDocument/2006/relationships/customXml" Target="../ink/ink1551.xml"/><Relationship Id="rId9" Type="http://schemas.openxmlformats.org/officeDocument/2006/relationships/image" Target="../media/image1203.png"/><Relationship Id="rId210" Type="http://schemas.openxmlformats.org/officeDocument/2006/relationships/image" Target="../media/image1446.png"/><Relationship Id="rId26" Type="http://schemas.openxmlformats.org/officeDocument/2006/relationships/customXml" Target="../ink/ink1471.xml"/><Relationship Id="rId231" Type="http://schemas.openxmlformats.org/officeDocument/2006/relationships/customXml" Target="../ink/ink1574.xml"/><Relationship Id="rId252" Type="http://schemas.openxmlformats.org/officeDocument/2006/relationships/customXml" Target="../ink/ink1584.xml"/><Relationship Id="rId47" Type="http://schemas.openxmlformats.org/officeDocument/2006/relationships/image" Target="../media/image1363.png"/><Relationship Id="rId68" Type="http://schemas.openxmlformats.org/officeDocument/2006/relationships/customXml" Target="../ink/ink1492.xml"/><Relationship Id="rId89" Type="http://schemas.openxmlformats.org/officeDocument/2006/relationships/customXml" Target="../ink/ink1503.xml"/><Relationship Id="rId112" Type="http://schemas.openxmlformats.org/officeDocument/2006/relationships/image" Target="../media/image1396.png"/><Relationship Id="rId133" Type="http://schemas.openxmlformats.org/officeDocument/2006/relationships/customXml" Target="../ink/ink1525.xml"/><Relationship Id="rId154" Type="http://schemas.openxmlformats.org/officeDocument/2006/relationships/image" Target="../media/image1418.png"/><Relationship Id="rId175" Type="http://schemas.openxmlformats.org/officeDocument/2006/relationships/customXml" Target="../ink/ink1546.xml"/><Relationship Id="rId196" Type="http://schemas.openxmlformats.org/officeDocument/2006/relationships/image" Target="../media/image1439.png"/><Relationship Id="rId200" Type="http://schemas.openxmlformats.org/officeDocument/2006/relationships/image" Target="../media/image1441.png"/><Relationship Id="rId16" Type="http://schemas.openxmlformats.org/officeDocument/2006/relationships/customXml" Target="../ink/ink1466.xml"/><Relationship Id="rId221" Type="http://schemas.openxmlformats.org/officeDocument/2006/relationships/customXml" Target="../ink/ink1569.xml"/><Relationship Id="rId242" Type="http://schemas.openxmlformats.org/officeDocument/2006/relationships/image" Target="../media/image1462.png"/><Relationship Id="rId263" Type="http://schemas.openxmlformats.org/officeDocument/2006/relationships/image" Target="../media/image1472.png"/><Relationship Id="rId37" Type="http://schemas.openxmlformats.org/officeDocument/2006/relationships/image" Target="../media/image1358.png"/><Relationship Id="rId58" Type="http://schemas.openxmlformats.org/officeDocument/2006/relationships/customXml" Target="../ink/ink1487.xml"/><Relationship Id="rId79" Type="http://schemas.openxmlformats.org/officeDocument/2006/relationships/image" Target="../media/image1380.png"/><Relationship Id="rId102" Type="http://schemas.openxmlformats.org/officeDocument/2006/relationships/image" Target="../media/image1391.png"/><Relationship Id="rId123" Type="http://schemas.openxmlformats.org/officeDocument/2006/relationships/customXml" Target="../ink/ink1520.xml"/><Relationship Id="rId144" Type="http://schemas.openxmlformats.org/officeDocument/2006/relationships/image" Target="../media/image1413.png"/><Relationship Id="rId90" Type="http://schemas.openxmlformats.org/officeDocument/2006/relationships/image" Target="../media/image1385.png"/><Relationship Id="rId165" Type="http://schemas.openxmlformats.org/officeDocument/2006/relationships/customXml" Target="../ink/ink1541.xml"/><Relationship Id="rId186" Type="http://schemas.openxmlformats.org/officeDocument/2006/relationships/image" Target="../media/image1434.png"/><Relationship Id="rId211" Type="http://schemas.openxmlformats.org/officeDocument/2006/relationships/customXml" Target="../ink/ink1564.xml"/><Relationship Id="rId232" Type="http://schemas.openxmlformats.org/officeDocument/2006/relationships/image" Target="../media/image1457.png"/><Relationship Id="rId253" Type="http://schemas.openxmlformats.org/officeDocument/2006/relationships/image" Target="../media/image1467.png"/><Relationship Id="rId27" Type="http://schemas.openxmlformats.org/officeDocument/2006/relationships/image" Target="../media/image1353.png"/><Relationship Id="rId48" Type="http://schemas.openxmlformats.org/officeDocument/2006/relationships/customXml" Target="../ink/ink1482.xml"/><Relationship Id="rId69" Type="http://schemas.openxmlformats.org/officeDocument/2006/relationships/image" Target="../media/image1375.png"/><Relationship Id="rId113" Type="http://schemas.openxmlformats.org/officeDocument/2006/relationships/customXml" Target="../ink/ink1515.xml"/><Relationship Id="rId134" Type="http://schemas.openxmlformats.org/officeDocument/2006/relationships/image" Target="../media/image1407.png"/><Relationship Id="rId80" Type="http://schemas.openxmlformats.org/officeDocument/2006/relationships/customXml" Target="../ink/ink1498.xml"/><Relationship Id="rId155" Type="http://schemas.openxmlformats.org/officeDocument/2006/relationships/customXml" Target="../ink/ink1536.xml"/><Relationship Id="rId176" Type="http://schemas.openxmlformats.org/officeDocument/2006/relationships/image" Target="../media/image1429.png"/><Relationship Id="rId197" Type="http://schemas.openxmlformats.org/officeDocument/2006/relationships/customXml" Target="../ink/ink1557.xml"/><Relationship Id="rId201" Type="http://schemas.openxmlformats.org/officeDocument/2006/relationships/customXml" Target="../ink/ink1559.xml"/><Relationship Id="rId222" Type="http://schemas.openxmlformats.org/officeDocument/2006/relationships/image" Target="../media/image1452.png"/><Relationship Id="rId243" Type="http://schemas.openxmlformats.org/officeDocument/2006/relationships/image" Target="../media/image1.png"/><Relationship Id="rId17" Type="http://schemas.openxmlformats.org/officeDocument/2006/relationships/image" Target="../media/image1348.png"/><Relationship Id="rId38" Type="http://schemas.openxmlformats.org/officeDocument/2006/relationships/customXml" Target="../ink/ink1477.xml"/><Relationship Id="rId59" Type="http://schemas.openxmlformats.org/officeDocument/2006/relationships/image" Target="../media/image1370.png"/><Relationship Id="rId103" Type="http://schemas.openxmlformats.org/officeDocument/2006/relationships/customXml" Target="../ink/ink1510.xml"/><Relationship Id="rId124" Type="http://schemas.openxmlformats.org/officeDocument/2006/relationships/image" Target="../media/image1402.png"/><Relationship Id="rId70" Type="http://schemas.openxmlformats.org/officeDocument/2006/relationships/customXml" Target="../ink/ink1493.xml"/><Relationship Id="rId91" Type="http://schemas.openxmlformats.org/officeDocument/2006/relationships/customXml" Target="../ink/ink1504.xml"/><Relationship Id="rId145" Type="http://schemas.openxmlformats.org/officeDocument/2006/relationships/customXml" Target="../ink/ink1531.xml"/><Relationship Id="rId166" Type="http://schemas.openxmlformats.org/officeDocument/2006/relationships/image" Target="../media/image1424.png"/><Relationship Id="rId187" Type="http://schemas.openxmlformats.org/officeDocument/2006/relationships/customXml" Target="../ink/ink1552.xml"/><Relationship Id="rId1" Type="http://schemas.microsoft.com/office/2007/relationships/media" Target="../media/media38.m4a"/><Relationship Id="rId212" Type="http://schemas.openxmlformats.org/officeDocument/2006/relationships/image" Target="../media/image1447.png"/><Relationship Id="rId233" Type="http://schemas.openxmlformats.org/officeDocument/2006/relationships/customXml" Target="../ink/ink1575.xml"/><Relationship Id="rId254" Type="http://schemas.openxmlformats.org/officeDocument/2006/relationships/customXml" Target="../ink/ink1585.xml"/><Relationship Id="rId28" Type="http://schemas.openxmlformats.org/officeDocument/2006/relationships/customXml" Target="../ink/ink1472.xml"/><Relationship Id="rId49" Type="http://schemas.openxmlformats.org/officeDocument/2006/relationships/image" Target="../media/image1365.png"/><Relationship Id="rId114" Type="http://schemas.openxmlformats.org/officeDocument/2006/relationships/image" Target="../media/image1397.png"/><Relationship Id="rId60" Type="http://schemas.openxmlformats.org/officeDocument/2006/relationships/customXml" Target="../ink/ink1488.xml"/><Relationship Id="rId81" Type="http://schemas.openxmlformats.org/officeDocument/2006/relationships/image" Target="../media/image1381.png"/><Relationship Id="rId135" Type="http://schemas.openxmlformats.org/officeDocument/2006/relationships/customXml" Target="../ink/ink1526.xml"/><Relationship Id="rId156" Type="http://schemas.openxmlformats.org/officeDocument/2006/relationships/image" Target="../media/image1419.png"/><Relationship Id="rId177" Type="http://schemas.openxmlformats.org/officeDocument/2006/relationships/customXml" Target="../ink/ink1547.xml"/><Relationship Id="rId198" Type="http://schemas.openxmlformats.org/officeDocument/2006/relationships/image" Target="../media/image1440.png"/><Relationship Id="rId202" Type="http://schemas.openxmlformats.org/officeDocument/2006/relationships/image" Target="../media/image1442.png"/><Relationship Id="rId223" Type="http://schemas.openxmlformats.org/officeDocument/2006/relationships/customXml" Target="../ink/ink1570.xml"/><Relationship Id="rId244" Type="http://schemas.openxmlformats.org/officeDocument/2006/relationships/customXml" Target="../ink/ink1580.xml"/><Relationship Id="rId18" Type="http://schemas.openxmlformats.org/officeDocument/2006/relationships/customXml" Target="../ink/ink1467.xml"/><Relationship Id="rId39" Type="http://schemas.openxmlformats.org/officeDocument/2006/relationships/image" Target="../media/image1359.png"/><Relationship Id="rId50" Type="http://schemas.openxmlformats.org/officeDocument/2006/relationships/customXml" Target="../ink/ink1483.xml"/><Relationship Id="rId104" Type="http://schemas.openxmlformats.org/officeDocument/2006/relationships/image" Target="../media/image1392.png"/><Relationship Id="rId125" Type="http://schemas.openxmlformats.org/officeDocument/2006/relationships/customXml" Target="../ink/ink1521.xml"/><Relationship Id="rId146" Type="http://schemas.openxmlformats.org/officeDocument/2006/relationships/image" Target="../media/image1414.png"/><Relationship Id="rId167" Type="http://schemas.openxmlformats.org/officeDocument/2006/relationships/customXml" Target="../ink/ink1542.xml"/><Relationship Id="rId188" Type="http://schemas.openxmlformats.org/officeDocument/2006/relationships/image" Target="../media/image1435.png"/><Relationship Id="rId71" Type="http://schemas.openxmlformats.org/officeDocument/2006/relationships/image" Target="../media/image1376.png"/><Relationship Id="rId92" Type="http://schemas.openxmlformats.org/officeDocument/2006/relationships/image" Target="../media/image1386.png"/><Relationship Id="rId213" Type="http://schemas.openxmlformats.org/officeDocument/2006/relationships/customXml" Target="../ink/ink1565.xml"/><Relationship Id="rId234" Type="http://schemas.openxmlformats.org/officeDocument/2006/relationships/image" Target="../media/image1458.png"/><Relationship Id="rId2" Type="http://schemas.openxmlformats.org/officeDocument/2006/relationships/audio" Target="../media/media38.m4a"/><Relationship Id="rId29" Type="http://schemas.openxmlformats.org/officeDocument/2006/relationships/image" Target="../media/image1354.png"/><Relationship Id="rId255" Type="http://schemas.openxmlformats.org/officeDocument/2006/relationships/image" Target="../media/image1468.png"/><Relationship Id="rId40" Type="http://schemas.openxmlformats.org/officeDocument/2006/relationships/customXml" Target="../ink/ink1478.xml"/><Relationship Id="rId115" Type="http://schemas.openxmlformats.org/officeDocument/2006/relationships/customXml" Target="../ink/ink1516.xml"/><Relationship Id="rId136" Type="http://schemas.openxmlformats.org/officeDocument/2006/relationships/image" Target="../media/image1408.png"/><Relationship Id="rId157" Type="http://schemas.openxmlformats.org/officeDocument/2006/relationships/customXml" Target="../ink/ink1537.xml"/><Relationship Id="rId178" Type="http://schemas.openxmlformats.org/officeDocument/2006/relationships/image" Target="../media/image1430.png"/><Relationship Id="rId61" Type="http://schemas.openxmlformats.org/officeDocument/2006/relationships/image" Target="../media/image1371.png"/><Relationship Id="rId82" Type="http://schemas.openxmlformats.org/officeDocument/2006/relationships/customXml" Target="../ink/ink1499.xml"/><Relationship Id="rId199" Type="http://schemas.openxmlformats.org/officeDocument/2006/relationships/customXml" Target="../ink/ink1558.xml"/><Relationship Id="rId203" Type="http://schemas.openxmlformats.org/officeDocument/2006/relationships/customXml" Target="../ink/ink1560.xml"/><Relationship Id="rId19" Type="http://schemas.openxmlformats.org/officeDocument/2006/relationships/image" Target="../media/image1349.png"/><Relationship Id="rId224" Type="http://schemas.openxmlformats.org/officeDocument/2006/relationships/image" Target="../media/image1453.png"/><Relationship Id="rId245" Type="http://schemas.openxmlformats.org/officeDocument/2006/relationships/image" Target="../media/image1463.png"/><Relationship Id="rId30" Type="http://schemas.openxmlformats.org/officeDocument/2006/relationships/customXml" Target="../ink/ink1473.xml"/><Relationship Id="rId105" Type="http://schemas.openxmlformats.org/officeDocument/2006/relationships/customXml" Target="../ink/ink1511.xml"/><Relationship Id="rId126" Type="http://schemas.openxmlformats.org/officeDocument/2006/relationships/image" Target="../media/image1403.png"/><Relationship Id="rId147" Type="http://schemas.openxmlformats.org/officeDocument/2006/relationships/customXml" Target="../ink/ink1532.xml"/><Relationship Id="rId168" Type="http://schemas.openxmlformats.org/officeDocument/2006/relationships/image" Target="../media/image1425.png"/><Relationship Id="rId51" Type="http://schemas.openxmlformats.org/officeDocument/2006/relationships/image" Target="../media/image1366.png"/><Relationship Id="rId72" Type="http://schemas.openxmlformats.org/officeDocument/2006/relationships/customXml" Target="../ink/ink1494.xml"/><Relationship Id="rId93" Type="http://schemas.openxmlformats.org/officeDocument/2006/relationships/customXml" Target="../ink/ink1505.xml"/><Relationship Id="rId189" Type="http://schemas.openxmlformats.org/officeDocument/2006/relationships/customXml" Target="../ink/ink1553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448.png"/><Relationship Id="rId235" Type="http://schemas.openxmlformats.org/officeDocument/2006/relationships/customXml" Target="../ink/ink1576.xml"/><Relationship Id="rId256" Type="http://schemas.openxmlformats.org/officeDocument/2006/relationships/customXml" Target="../ink/ink1586.xml"/><Relationship Id="rId116" Type="http://schemas.openxmlformats.org/officeDocument/2006/relationships/image" Target="../media/image1398.png"/><Relationship Id="rId137" Type="http://schemas.openxmlformats.org/officeDocument/2006/relationships/customXml" Target="../ink/ink1527.xml"/><Relationship Id="rId158" Type="http://schemas.openxmlformats.org/officeDocument/2006/relationships/image" Target="../media/image1420.png"/><Relationship Id="rId20" Type="http://schemas.openxmlformats.org/officeDocument/2006/relationships/customXml" Target="../ink/ink1468.xml"/><Relationship Id="rId41" Type="http://schemas.openxmlformats.org/officeDocument/2006/relationships/image" Target="../media/image1360.png"/><Relationship Id="rId62" Type="http://schemas.openxmlformats.org/officeDocument/2006/relationships/customXml" Target="../ink/ink1489.xml"/><Relationship Id="rId83" Type="http://schemas.openxmlformats.org/officeDocument/2006/relationships/image" Target="../media/image1382.png"/><Relationship Id="rId179" Type="http://schemas.openxmlformats.org/officeDocument/2006/relationships/customXml" Target="../ink/ink1548.xml"/><Relationship Id="rId190" Type="http://schemas.openxmlformats.org/officeDocument/2006/relationships/image" Target="../media/image1436.png"/><Relationship Id="rId204" Type="http://schemas.openxmlformats.org/officeDocument/2006/relationships/image" Target="../media/image1443.png"/><Relationship Id="rId225" Type="http://schemas.openxmlformats.org/officeDocument/2006/relationships/customXml" Target="../ink/ink1571.xml"/><Relationship Id="rId246" Type="http://schemas.openxmlformats.org/officeDocument/2006/relationships/customXml" Target="../ink/ink1581.xml"/><Relationship Id="rId106" Type="http://schemas.openxmlformats.org/officeDocument/2006/relationships/image" Target="../media/image1393.png"/><Relationship Id="rId127" Type="http://schemas.openxmlformats.org/officeDocument/2006/relationships/customXml" Target="../ink/ink1522.xml"/><Relationship Id="rId10" Type="http://schemas.openxmlformats.org/officeDocument/2006/relationships/customXml" Target="../ink/ink1463.xml"/><Relationship Id="rId31" Type="http://schemas.openxmlformats.org/officeDocument/2006/relationships/image" Target="../media/image1355.png"/><Relationship Id="rId52" Type="http://schemas.openxmlformats.org/officeDocument/2006/relationships/customXml" Target="../ink/ink1484.xml"/><Relationship Id="rId73" Type="http://schemas.openxmlformats.org/officeDocument/2006/relationships/image" Target="../media/image1377.png"/><Relationship Id="rId94" Type="http://schemas.openxmlformats.org/officeDocument/2006/relationships/image" Target="../media/image1387.png"/><Relationship Id="rId148" Type="http://schemas.openxmlformats.org/officeDocument/2006/relationships/image" Target="../media/image1415.png"/><Relationship Id="rId169" Type="http://schemas.openxmlformats.org/officeDocument/2006/relationships/customXml" Target="../ink/ink1543.xml"/><Relationship Id="rId4" Type="http://schemas.openxmlformats.org/officeDocument/2006/relationships/customXml" Target="../ink/ink1460.xml"/><Relationship Id="rId180" Type="http://schemas.openxmlformats.org/officeDocument/2006/relationships/image" Target="../media/image1431.png"/><Relationship Id="rId215" Type="http://schemas.openxmlformats.org/officeDocument/2006/relationships/customXml" Target="../ink/ink1566.xml"/><Relationship Id="rId236" Type="http://schemas.openxmlformats.org/officeDocument/2006/relationships/image" Target="../media/image1459.png"/><Relationship Id="rId257" Type="http://schemas.openxmlformats.org/officeDocument/2006/relationships/image" Target="../media/image1469.png"/><Relationship Id="rId42" Type="http://schemas.openxmlformats.org/officeDocument/2006/relationships/customXml" Target="../ink/ink1479.xml"/><Relationship Id="rId84" Type="http://schemas.openxmlformats.org/officeDocument/2006/relationships/customXml" Target="../ink/ink1500.xml"/><Relationship Id="rId138" Type="http://schemas.openxmlformats.org/officeDocument/2006/relationships/image" Target="../media/image14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.png"/><Relationship Id="rId21" Type="http://schemas.openxmlformats.org/officeDocument/2006/relationships/image" Target="../media/image12.png"/><Relationship Id="rId42" Type="http://schemas.openxmlformats.org/officeDocument/2006/relationships/customXml" Target="../ink/ink20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89" Type="http://schemas.openxmlformats.org/officeDocument/2006/relationships/image" Target="../media/image46.png"/><Relationship Id="rId112" Type="http://schemas.openxmlformats.org/officeDocument/2006/relationships/customXml" Target="../ink/ink55.xml"/><Relationship Id="rId16" Type="http://schemas.openxmlformats.org/officeDocument/2006/relationships/customXml" Target="../ink/ink7.xml"/><Relationship Id="rId107" Type="http://schemas.openxmlformats.org/officeDocument/2006/relationships/image" Target="../media/image55.png"/><Relationship Id="rId11" Type="http://schemas.openxmlformats.org/officeDocument/2006/relationships/image" Target="../media/image7.png"/><Relationship Id="rId32" Type="http://schemas.openxmlformats.org/officeDocument/2006/relationships/customXml" Target="../ink/ink15.xml"/><Relationship Id="rId37" Type="http://schemas.openxmlformats.org/officeDocument/2006/relationships/image" Target="../media/image20.png"/><Relationship Id="rId53" Type="http://schemas.openxmlformats.org/officeDocument/2006/relationships/image" Target="../media/image28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1.png"/><Relationship Id="rId102" Type="http://schemas.openxmlformats.org/officeDocument/2006/relationships/customXml" Target="../ink/ink50.xml"/><Relationship Id="rId123" Type="http://schemas.openxmlformats.org/officeDocument/2006/relationships/image" Target="../media/image63.png"/><Relationship Id="rId128" Type="http://schemas.openxmlformats.org/officeDocument/2006/relationships/customXml" Target="../ink/ink63.xml"/><Relationship Id="rId5" Type="http://schemas.openxmlformats.org/officeDocument/2006/relationships/image" Target="../media/image4.png"/><Relationship Id="rId90" Type="http://schemas.openxmlformats.org/officeDocument/2006/relationships/customXml" Target="../ink/ink44.xml"/><Relationship Id="rId95" Type="http://schemas.openxmlformats.org/officeDocument/2006/relationships/image" Target="../media/image49.png"/><Relationship Id="rId22" Type="http://schemas.openxmlformats.org/officeDocument/2006/relationships/customXml" Target="../ink/ink10.xml"/><Relationship Id="rId27" Type="http://schemas.openxmlformats.org/officeDocument/2006/relationships/image" Target="../media/image15.png"/><Relationship Id="rId43" Type="http://schemas.openxmlformats.org/officeDocument/2006/relationships/image" Target="../media/image23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6.png"/><Relationship Id="rId113" Type="http://schemas.openxmlformats.org/officeDocument/2006/relationships/image" Target="../media/image58.png"/><Relationship Id="rId118" Type="http://schemas.openxmlformats.org/officeDocument/2006/relationships/customXml" Target="../ink/ink58.xml"/><Relationship Id="rId80" Type="http://schemas.openxmlformats.org/officeDocument/2006/relationships/customXml" Target="../ink/ink39.xml"/><Relationship Id="rId85" Type="http://schemas.openxmlformats.org/officeDocument/2006/relationships/image" Target="../media/image44.png"/><Relationship Id="rId12" Type="http://schemas.openxmlformats.org/officeDocument/2006/relationships/customXml" Target="../ink/ink5.xml"/><Relationship Id="rId17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customXml" Target="../ink/ink18.xml"/><Relationship Id="rId59" Type="http://schemas.openxmlformats.org/officeDocument/2006/relationships/image" Target="../media/image31.png"/><Relationship Id="rId103" Type="http://schemas.openxmlformats.org/officeDocument/2006/relationships/image" Target="../media/image53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6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39.png"/><Relationship Id="rId91" Type="http://schemas.openxmlformats.org/officeDocument/2006/relationships/image" Target="../media/image47.png"/><Relationship Id="rId96" Type="http://schemas.openxmlformats.org/officeDocument/2006/relationships/customXml" Target="../ink/ink47.xml"/><Relationship Id="rId1" Type="http://schemas.microsoft.com/office/2007/relationships/media" Target="../media/media4.m4a"/><Relationship Id="rId6" Type="http://schemas.openxmlformats.org/officeDocument/2006/relationships/customXml" Target="../ink/ink2.xml"/><Relationship Id="rId23" Type="http://schemas.openxmlformats.org/officeDocument/2006/relationships/image" Target="../media/image13.png"/><Relationship Id="rId28" Type="http://schemas.openxmlformats.org/officeDocument/2006/relationships/customXml" Target="../ink/ink13.xml"/><Relationship Id="rId49" Type="http://schemas.openxmlformats.org/officeDocument/2006/relationships/image" Target="../media/image26.png"/><Relationship Id="rId114" Type="http://schemas.openxmlformats.org/officeDocument/2006/relationships/customXml" Target="../ink/ink56.xml"/><Relationship Id="rId119" Type="http://schemas.openxmlformats.org/officeDocument/2006/relationships/image" Target="../media/image61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34.png"/><Relationship Id="rId81" Type="http://schemas.openxmlformats.org/officeDocument/2006/relationships/image" Target="../media/image42.png"/><Relationship Id="rId86" Type="http://schemas.openxmlformats.org/officeDocument/2006/relationships/customXml" Target="../ink/ink42.xml"/><Relationship Id="rId130" Type="http://schemas.openxmlformats.org/officeDocument/2006/relationships/image" Target="../media/image1.png"/><Relationship Id="rId13" Type="http://schemas.openxmlformats.org/officeDocument/2006/relationships/image" Target="../media/image8.png"/><Relationship Id="rId18" Type="http://schemas.openxmlformats.org/officeDocument/2006/relationships/customXml" Target="../ink/ink8.xml"/><Relationship Id="rId39" Type="http://schemas.openxmlformats.org/officeDocument/2006/relationships/image" Target="../media/image21.png"/><Relationship Id="rId109" Type="http://schemas.openxmlformats.org/officeDocument/2006/relationships/image" Target="../media/image56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29.png"/><Relationship Id="rId76" Type="http://schemas.openxmlformats.org/officeDocument/2006/relationships/customXml" Target="../ink/ink37.xml"/><Relationship Id="rId97" Type="http://schemas.openxmlformats.org/officeDocument/2006/relationships/image" Target="../media/image50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4.png"/><Relationship Id="rId7" Type="http://schemas.openxmlformats.org/officeDocument/2006/relationships/image" Target="../media/image5.png"/><Relationship Id="rId71" Type="http://schemas.openxmlformats.org/officeDocument/2006/relationships/image" Target="../media/image37.png"/><Relationship Id="rId92" Type="http://schemas.openxmlformats.org/officeDocument/2006/relationships/customXml" Target="../ink/ink45.xml"/><Relationship Id="rId2" Type="http://schemas.openxmlformats.org/officeDocument/2006/relationships/audio" Target="../media/media4.m4a"/><Relationship Id="rId29" Type="http://schemas.openxmlformats.org/officeDocument/2006/relationships/image" Target="../media/image16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4.png"/><Relationship Id="rId66" Type="http://schemas.openxmlformats.org/officeDocument/2006/relationships/customXml" Target="../ink/ink32.xml"/><Relationship Id="rId87" Type="http://schemas.openxmlformats.org/officeDocument/2006/relationships/image" Target="../media/image45.png"/><Relationship Id="rId110" Type="http://schemas.openxmlformats.org/officeDocument/2006/relationships/customXml" Target="../ink/ink54.xml"/><Relationship Id="rId115" Type="http://schemas.openxmlformats.org/officeDocument/2006/relationships/image" Target="../media/image59.png"/><Relationship Id="rId61" Type="http://schemas.openxmlformats.org/officeDocument/2006/relationships/image" Target="../media/image32.png"/><Relationship Id="rId82" Type="http://schemas.openxmlformats.org/officeDocument/2006/relationships/customXml" Target="../ink/ink40.xml"/><Relationship Id="rId19" Type="http://schemas.openxmlformats.org/officeDocument/2006/relationships/image" Target="../media/image11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19.png"/><Relationship Id="rId56" Type="http://schemas.openxmlformats.org/officeDocument/2006/relationships/customXml" Target="../ink/ink27.xml"/><Relationship Id="rId77" Type="http://schemas.openxmlformats.org/officeDocument/2006/relationships/image" Target="../media/image40.png"/><Relationship Id="rId100" Type="http://schemas.openxmlformats.org/officeDocument/2006/relationships/customXml" Target="../ink/ink49.xml"/><Relationship Id="rId105" Type="http://schemas.openxmlformats.org/officeDocument/2006/relationships/image" Target="../media/image54.png"/><Relationship Id="rId126" Type="http://schemas.openxmlformats.org/officeDocument/2006/relationships/customXml" Target="../ink/ink62.xml"/><Relationship Id="rId8" Type="http://schemas.openxmlformats.org/officeDocument/2006/relationships/customXml" Target="../ink/ink3.xml"/><Relationship Id="rId51" Type="http://schemas.openxmlformats.org/officeDocument/2006/relationships/image" Target="../media/image27.png"/><Relationship Id="rId72" Type="http://schemas.openxmlformats.org/officeDocument/2006/relationships/customXml" Target="../ink/ink35.xml"/><Relationship Id="rId93" Type="http://schemas.openxmlformats.org/officeDocument/2006/relationships/image" Target="../media/image48.png"/><Relationship Id="rId98" Type="http://schemas.openxmlformats.org/officeDocument/2006/relationships/customXml" Target="../ink/ink48.xml"/><Relationship Id="rId121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4.png"/><Relationship Id="rId46" Type="http://schemas.openxmlformats.org/officeDocument/2006/relationships/customXml" Target="../ink/ink22.xml"/><Relationship Id="rId67" Type="http://schemas.openxmlformats.org/officeDocument/2006/relationships/image" Target="../media/image35.png"/><Relationship Id="rId116" Type="http://schemas.openxmlformats.org/officeDocument/2006/relationships/customXml" Target="../ink/ink57.xml"/><Relationship Id="rId20" Type="http://schemas.openxmlformats.org/officeDocument/2006/relationships/customXml" Target="../ink/ink9.xml"/><Relationship Id="rId41" Type="http://schemas.openxmlformats.org/officeDocument/2006/relationships/image" Target="../media/image22.png"/><Relationship Id="rId62" Type="http://schemas.openxmlformats.org/officeDocument/2006/relationships/customXml" Target="../ink/ink30.xml"/><Relationship Id="rId83" Type="http://schemas.openxmlformats.org/officeDocument/2006/relationships/image" Target="../media/image43.png"/><Relationship Id="rId88" Type="http://schemas.openxmlformats.org/officeDocument/2006/relationships/customXml" Target="../ink/ink43.xml"/><Relationship Id="rId111" Type="http://schemas.openxmlformats.org/officeDocument/2006/relationships/image" Target="../media/image57.png"/><Relationship Id="rId15" Type="http://schemas.openxmlformats.org/officeDocument/2006/relationships/image" Target="../media/image9.png"/><Relationship Id="rId36" Type="http://schemas.openxmlformats.org/officeDocument/2006/relationships/customXml" Target="../ink/ink17.xml"/><Relationship Id="rId57" Type="http://schemas.openxmlformats.org/officeDocument/2006/relationships/image" Target="../media/image30.png"/><Relationship Id="rId106" Type="http://schemas.openxmlformats.org/officeDocument/2006/relationships/customXml" Target="../ink/ink52.xml"/><Relationship Id="rId127" Type="http://schemas.openxmlformats.org/officeDocument/2006/relationships/image" Target="../media/image65.png"/><Relationship Id="rId10" Type="http://schemas.openxmlformats.org/officeDocument/2006/relationships/customXml" Target="../ink/ink4.xml"/><Relationship Id="rId31" Type="http://schemas.openxmlformats.org/officeDocument/2006/relationships/image" Target="../media/image17.png"/><Relationship Id="rId52" Type="http://schemas.openxmlformats.org/officeDocument/2006/relationships/customXml" Target="../ink/ink25.xml"/><Relationship Id="rId73" Type="http://schemas.openxmlformats.org/officeDocument/2006/relationships/image" Target="../media/image38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1.png"/><Relationship Id="rId101" Type="http://schemas.openxmlformats.org/officeDocument/2006/relationships/image" Target="../media/image52.png"/><Relationship Id="rId122" Type="http://schemas.openxmlformats.org/officeDocument/2006/relationships/customXml" Target="../ink/ink60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26" Type="http://schemas.openxmlformats.org/officeDocument/2006/relationships/customXml" Target="../ink/ink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14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77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476.png"/><Relationship Id="rId5" Type="http://schemas.openxmlformats.org/officeDocument/2006/relationships/image" Target="../media/image1475.png"/><Relationship Id="rId10" Type="http://schemas.openxmlformats.org/officeDocument/2006/relationships/image" Target="../media/image1.png"/><Relationship Id="rId4" Type="http://schemas.openxmlformats.org/officeDocument/2006/relationships/image" Target="../media/image1474.png"/><Relationship Id="rId9" Type="http://schemas.openxmlformats.org/officeDocument/2006/relationships/image" Target="../media/image14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482.png"/><Relationship Id="rId5" Type="http://schemas.openxmlformats.org/officeDocument/2006/relationships/image" Target="../media/image1481.png"/><Relationship Id="rId4" Type="http://schemas.openxmlformats.org/officeDocument/2006/relationships/image" Target="../media/image1480.jpe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60.png"/><Relationship Id="rId18" Type="http://schemas.openxmlformats.org/officeDocument/2006/relationships/customXml" Target="../ink/ink1597.xml"/><Relationship Id="rId26" Type="http://schemas.openxmlformats.org/officeDocument/2006/relationships/customXml" Target="../ink/ink1601.xml"/><Relationship Id="rId39" Type="http://schemas.openxmlformats.org/officeDocument/2006/relationships/customXml" Target="../ink/ink1607.xml"/><Relationship Id="rId21" Type="http://schemas.openxmlformats.org/officeDocument/2006/relationships/image" Target="../media/image13600.png"/><Relationship Id="rId34" Type="http://schemas.openxmlformats.org/officeDocument/2006/relationships/image" Target="../media/image13670.png"/><Relationship Id="rId42" Type="http://schemas.openxmlformats.org/officeDocument/2006/relationships/image" Target="../media/image1484.png"/><Relationship Id="rId7" Type="http://schemas.openxmlformats.org/officeDocument/2006/relationships/image" Target="../media/image13530.png"/><Relationship Id="rId2" Type="http://schemas.openxmlformats.org/officeDocument/2006/relationships/audio" Target="../media/media43.m4a"/><Relationship Id="rId16" Type="http://schemas.openxmlformats.org/officeDocument/2006/relationships/customXml" Target="../ink/ink1596.xml"/><Relationship Id="rId20" Type="http://schemas.openxmlformats.org/officeDocument/2006/relationships/customXml" Target="../ink/ink1598.xml"/><Relationship Id="rId29" Type="http://schemas.openxmlformats.org/officeDocument/2006/relationships/customXml" Target="../ink/ink1602.xml"/><Relationship Id="rId41" Type="http://schemas.openxmlformats.org/officeDocument/2006/relationships/image" Target="../media/image1.png"/><Relationship Id="rId1" Type="http://schemas.microsoft.com/office/2007/relationships/media" Target="../media/media43.m4a"/><Relationship Id="rId6" Type="http://schemas.openxmlformats.org/officeDocument/2006/relationships/customXml" Target="../ink/ink1591.xml"/><Relationship Id="rId11" Type="http://schemas.openxmlformats.org/officeDocument/2006/relationships/image" Target="../media/image13550.png"/><Relationship Id="rId24" Type="http://schemas.openxmlformats.org/officeDocument/2006/relationships/customXml" Target="../ink/ink1600.xml"/><Relationship Id="rId32" Type="http://schemas.openxmlformats.org/officeDocument/2006/relationships/image" Target="../media/image13660.png"/><Relationship Id="rId37" Type="http://schemas.openxmlformats.org/officeDocument/2006/relationships/customXml" Target="../ink/ink1606.xml"/><Relationship Id="rId40" Type="http://schemas.openxmlformats.org/officeDocument/2006/relationships/image" Target="../media/image13700.png"/><Relationship Id="rId5" Type="http://schemas.openxmlformats.org/officeDocument/2006/relationships/image" Target="../media/image1483.png"/><Relationship Id="rId15" Type="http://schemas.openxmlformats.org/officeDocument/2006/relationships/image" Target="../media/image13570.png"/><Relationship Id="rId23" Type="http://schemas.openxmlformats.org/officeDocument/2006/relationships/image" Target="../media/image13610.png"/><Relationship Id="rId28" Type="http://schemas.openxmlformats.org/officeDocument/2006/relationships/image" Target="../media/image1483.jpeg"/><Relationship Id="rId36" Type="http://schemas.openxmlformats.org/officeDocument/2006/relationships/image" Target="../media/image13680.png"/><Relationship Id="rId10" Type="http://schemas.openxmlformats.org/officeDocument/2006/relationships/customXml" Target="../ink/ink1593.xml"/><Relationship Id="rId19" Type="http://schemas.openxmlformats.org/officeDocument/2006/relationships/image" Target="../media/image13590.png"/><Relationship Id="rId31" Type="http://schemas.openxmlformats.org/officeDocument/2006/relationships/customXml" Target="../ink/ink1603.xml"/><Relationship Id="rId4" Type="http://schemas.openxmlformats.org/officeDocument/2006/relationships/customXml" Target="../ink/ink1590.xml"/><Relationship Id="rId9" Type="http://schemas.openxmlformats.org/officeDocument/2006/relationships/image" Target="../media/image13540.png"/><Relationship Id="rId14" Type="http://schemas.openxmlformats.org/officeDocument/2006/relationships/customXml" Target="../ink/ink1595.xml"/><Relationship Id="rId22" Type="http://schemas.openxmlformats.org/officeDocument/2006/relationships/customXml" Target="../ink/ink1599.xml"/><Relationship Id="rId27" Type="http://schemas.openxmlformats.org/officeDocument/2006/relationships/image" Target="../media/image13630.png"/><Relationship Id="rId30" Type="http://schemas.openxmlformats.org/officeDocument/2006/relationships/image" Target="../media/image13650.png"/><Relationship Id="rId35" Type="http://schemas.openxmlformats.org/officeDocument/2006/relationships/customXml" Target="../ink/ink1605.xml"/><Relationship Id="rId8" Type="http://schemas.openxmlformats.org/officeDocument/2006/relationships/customXml" Target="../ink/ink1592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1594.xml"/><Relationship Id="rId17" Type="http://schemas.openxmlformats.org/officeDocument/2006/relationships/image" Target="../media/image13580.png"/><Relationship Id="rId25" Type="http://schemas.openxmlformats.org/officeDocument/2006/relationships/image" Target="../media/image13620.png"/><Relationship Id="rId33" Type="http://schemas.openxmlformats.org/officeDocument/2006/relationships/customXml" Target="../ink/ink1604.xml"/><Relationship Id="rId38" Type="http://schemas.openxmlformats.org/officeDocument/2006/relationships/image" Target="../media/image136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148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5.m4a"/><Relationship Id="rId7" Type="http://schemas.openxmlformats.org/officeDocument/2006/relationships/image" Target="../media/image1487.jpg"/><Relationship Id="rId2" Type="http://schemas.microsoft.com/office/2007/relationships/media" Target="../media/media45.m4a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148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64.png"/><Relationship Id="rId21" Type="http://schemas.openxmlformats.org/officeDocument/2006/relationships/customXml" Target="../ink/ink72.xml"/><Relationship Id="rId42" Type="http://schemas.openxmlformats.org/officeDocument/2006/relationships/image" Target="../media/image214.png"/><Relationship Id="rId47" Type="http://schemas.openxmlformats.org/officeDocument/2006/relationships/customXml" Target="../ink/ink85.xml"/><Relationship Id="rId63" Type="http://schemas.openxmlformats.org/officeDocument/2006/relationships/customXml" Target="../ink/ink93.xml"/><Relationship Id="rId68" Type="http://schemas.openxmlformats.org/officeDocument/2006/relationships/image" Target="../media/image3410.png"/><Relationship Id="rId84" Type="http://schemas.openxmlformats.org/officeDocument/2006/relationships/image" Target="../media/image1.png"/><Relationship Id="rId16" Type="http://schemas.openxmlformats.org/officeDocument/2006/relationships/image" Target="../media/image83.png"/><Relationship Id="rId11" Type="http://schemas.openxmlformats.org/officeDocument/2006/relationships/customXml" Target="../ink/ink67.xml"/><Relationship Id="rId32" Type="http://schemas.openxmlformats.org/officeDocument/2006/relationships/image" Target="../media/image1610.png"/><Relationship Id="rId37" Type="http://schemas.openxmlformats.org/officeDocument/2006/relationships/customXml" Target="../ink/ink80.xml"/><Relationship Id="rId53" Type="http://schemas.openxmlformats.org/officeDocument/2006/relationships/customXml" Target="../ink/ink88.xml"/><Relationship Id="rId58" Type="http://schemas.openxmlformats.org/officeDocument/2006/relationships/image" Target="../media/image2910.png"/><Relationship Id="rId74" Type="http://schemas.openxmlformats.org/officeDocument/2006/relationships/image" Target="../media/image3710.png"/><Relationship Id="rId79" Type="http://schemas.openxmlformats.org/officeDocument/2006/relationships/customXml" Target="../ink/ink101.xml"/><Relationship Id="rId5" Type="http://schemas.openxmlformats.org/officeDocument/2006/relationships/customXml" Target="../ink/ink64.xml"/><Relationship Id="rId61" Type="http://schemas.openxmlformats.org/officeDocument/2006/relationships/customXml" Target="../ink/ink92.xml"/><Relationship Id="rId82" Type="http://schemas.openxmlformats.org/officeDocument/2006/relationships/image" Target="../media/image4110.png"/><Relationship Id="rId19" Type="http://schemas.openxmlformats.org/officeDocument/2006/relationships/customXml" Target="../ink/ink71.xml"/><Relationship Id="rId14" Type="http://schemas.openxmlformats.org/officeDocument/2006/relationships/image" Target="../media/image73.png"/><Relationship Id="rId22" Type="http://schemas.openxmlformats.org/officeDocument/2006/relationships/image" Target="../media/image1189.png"/><Relationship Id="rId27" Type="http://schemas.openxmlformats.org/officeDocument/2006/relationships/customXml" Target="../ink/ink75.xml"/><Relationship Id="rId30" Type="http://schemas.openxmlformats.org/officeDocument/2006/relationships/image" Target="../media/image1510.png"/><Relationship Id="rId35" Type="http://schemas.openxmlformats.org/officeDocument/2006/relationships/customXml" Target="../ink/ink79.xml"/><Relationship Id="rId43" Type="http://schemas.openxmlformats.org/officeDocument/2006/relationships/customXml" Target="../ink/ink83.xml"/><Relationship Id="rId48" Type="http://schemas.openxmlformats.org/officeDocument/2006/relationships/image" Target="../media/image2410.png"/><Relationship Id="rId56" Type="http://schemas.openxmlformats.org/officeDocument/2006/relationships/image" Target="../media/image2810.png"/><Relationship Id="rId64" Type="http://schemas.openxmlformats.org/officeDocument/2006/relationships/image" Target="../media/image3210.png"/><Relationship Id="rId69" Type="http://schemas.openxmlformats.org/officeDocument/2006/relationships/customXml" Target="../ink/ink96.xml"/><Relationship Id="rId77" Type="http://schemas.openxmlformats.org/officeDocument/2006/relationships/customXml" Target="../ink/ink100.xml"/><Relationship Id="rId8" Type="http://schemas.openxmlformats.org/officeDocument/2006/relationships/image" Target="../media/image4100.png"/><Relationship Id="rId51" Type="http://schemas.openxmlformats.org/officeDocument/2006/relationships/customXml" Target="../ink/ink87.xml"/><Relationship Id="rId72" Type="http://schemas.openxmlformats.org/officeDocument/2006/relationships/image" Target="../media/image3610.png"/><Relationship Id="rId80" Type="http://schemas.openxmlformats.org/officeDocument/2006/relationships/image" Target="../media/image4010.png"/><Relationship Id="rId3" Type="http://schemas.openxmlformats.org/officeDocument/2006/relationships/audio" Target="../media/media5.m4a"/><Relationship Id="rId12" Type="http://schemas.openxmlformats.org/officeDocument/2006/relationships/image" Target="../media/image647.png"/><Relationship Id="rId17" Type="http://schemas.openxmlformats.org/officeDocument/2006/relationships/customXml" Target="../ink/ink70.xml"/><Relationship Id="rId25" Type="http://schemas.openxmlformats.org/officeDocument/2006/relationships/customXml" Target="../ink/ink74.xml"/><Relationship Id="rId33" Type="http://schemas.openxmlformats.org/officeDocument/2006/relationships/customXml" Target="../ink/ink78.xml"/><Relationship Id="rId38" Type="http://schemas.openxmlformats.org/officeDocument/2006/relationships/image" Target="../media/image1910.png"/><Relationship Id="rId46" Type="http://schemas.openxmlformats.org/officeDocument/2006/relationships/image" Target="../media/image2310.png"/><Relationship Id="rId59" Type="http://schemas.openxmlformats.org/officeDocument/2006/relationships/customXml" Target="../ink/ink91.xml"/><Relationship Id="rId67" Type="http://schemas.openxmlformats.org/officeDocument/2006/relationships/customXml" Target="../ink/ink95.xml"/><Relationship Id="rId20" Type="http://schemas.openxmlformats.org/officeDocument/2006/relationships/image" Target="../media/image10100.png"/><Relationship Id="rId41" Type="http://schemas.openxmlformats.org/officeDocument/2006/relationships/customXml" Target="../ink/ink82.xml"/><Relationship Id="rId54" Type="http://schemas.openxmlformats.org/officeDocument/2006/relationships/image" Target="../media/image2710.png"/><Relationship Id="rId62" Type="http://schemas.openxmlformats.org/officeDocument/2006/relationships/image" Target="../media/image3110.png"/><Relationship Id="rId70" Type="http://schemas.openxmlformats.org/officeDocument/2006/relationships/image" Target="../media/image3510.png"/><Relationship Id="rId75" Type="http://schemas.openxmlformats.org/officeDocument/2006/relationships/customXml" Target="../ink/ink99.xml"/><Relationship Id="rId83" Type="http://schemas.openxmlformats.org/officeDocument/2006/relationships/image" Target="../media/image68.png"/><Relationship Id="rId1" Type="http://schemas.openxmlformats.org/officeDocument/2006/relationships/tags" Target="../tags/tag3.xml"/><Relationship Id="rId6" Type="http://schemas.openxmlformats.org/officeDocument/2006/relationships/image" Target="../media/image3100.png"/><Relationship Id="rId15" Type="http://schemas.openxmlformats.org/officeDocument/2006/relationships/customXml" Target="../ink/ink69.xml"/><Relationship Id="rId23" Type="http://schemas.openxmlformats.org/officeDocument/2006/relationships/customXml" Target="../ink/ink73.xml"/><Relationship Id="rId28" Type="http://schemas.openxmlformats.org/officeDocument/2006/relationships/image" Target="../media/image1410.png"/><Relationship Id="rId36" Type="http://schemas.openxmlformats.org/officeDocument/2006/relationships/image" Target="../media/image1810.png"/><Relationship Id="rId49" Type="http://schemas.openxmlformats.org/officeDocument/2006/relationships/customXml" Target="../ink/ink86.xml"/><Relationship Id="rId57" Type="http://schemas.openxmlformats.org/officeDocument/2006/relationships/customXml" Target="../ink/ink90.xml"/><Relationship Id="rId10" Type="http://schemas.openxmlformats.org/officeDocument/2006/relationships/image" Target="../media/image5100.png"/><Relationship Id="rId31" Type="http://schemas.openxmlformats.org/officeDocument/2006/relationships/customXml" Target="../ink/ink77.xml"/><Relationship Id="rId44" Type="http://schemas.openxmlformats.org/officeDocument/2006/relationships/image" Target="../media/image2210.png"/><Relationship Id="rId52" Type="http://schemas.openxmlformats.org/officeDocument/2006/relationships/image" Target="../media/image2610.png"/><Relationship Id="rId60" Type="http://schemas.openxmlformats.org/officeDocument/2006/relationships/image" Target="../media/image67.png"/><Relationship Id="rId65" Type="http://schemas.openxmlformats.org/officeDocument/2006/relationships/customXml" Target="../ink/ink94.xml"/><Relationship Id="rId73" Type="http://schemas.openxmlformats.org/officeDocument/2006/relationships/customXml" Target="../ink/ink98.xml"/><Relationship Id="rId78" Type="http://schemas.openxmlformats.org/officeDocument/2006/relationships/image" Target="../media/image3910.png"/><Relationship Id="rId81" Type="http://schemas.openxmlformats.org/officeDocument/2006/relationships/customXml" Target="../ink/ink102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66.xml"/><Relationship Id="rId13" Type="http://schemas.openxmlformats.org/officeDocument/2006/relationships/customXml" Target="../ink/ink68.xml"/><Relationship Id="rId18" Type="http://schemas.openxmlformats.org/officeDocument/2006/relationships/image" Target="../media/image9100.png"/><Relationship Id="rId39" Type="http://schemas.openxmlformats.org/officeDocument/2006/relationships/customXml" Target="../ink/ink81.xml"/><Relationship Id="rId34" Type="http://schemas.openxmlformats.org/officeDocument/2006/relationships/image" Target="../media/image1710.png"/><Relationship Id="rId50" Type="http://schemas.openxmlformats.org/officeDocument/2006/relationships/image" Target="../media/image2510.png"/><Relationship Id="rId55" Type="http://schemas.openxmlformats.org/officeDocument/2006/relationships/customXml" Target="../ink/ink89.xml"/><Relationship Id="rId76" Type="http://schemas.openxmlformats.org/officeDocument/2006/relationships/image" Target="../media/image3810.png"/><Relationship Id="rId7" Type="http://schemas.openxmlformats.org/officeDocument/2006/relationships/customXml" Target="../ink/ink65.xml"/><Relationship Id="rId71" Type="http://schemas.openxmlformats.org/officeDocument/2006/relationships/customXml" Target="../ink/ink97.xml"/><Relationship Id="rId2" Type="http://schemas.microsoft.com/office/2007/relationships/media" Target="../media/media5.m4a"/><Relationship Id="rId29" Type="http://schemas.openxmlformats.org/officeDocument/2006/relationships/customXml" Target="../ink/ink76.xml"/><Relationship Id="rId24" Type="http://schemas.openxmlformats.org/officeDocument/2006/relationships/image" Target="../media/image12100.png"/><Relationship Id="rId40" Type="http://schemas.openxmlformats.org/officeDocument/2006/relationships/image" Target="../media/image2010.png"/><Relationship Id="rId45" Type="http://schemas.openxmlformats.org/officeDocument/2006/relationships/customXml" Target="../ink/ink84.xml"/><Relationship Id="rId66" Type="http://schemas.openxmlformats.org/officeDocument/2006/relationships/image" Target="../media/image33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12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1.png"/><Relationship Id="rId11" Type="http://schemas.openxmlformats.org/officeDocument/2006/relationships/image" Target="../media/image4710.png"/><Relationship Id="rId5" Type="http://schemas.openxmlformats.org/officeDocument/2006/relationships/image" Target="../media/image70.png"/><Relationship Id="rId10" Type="http://schemas.openxmlformats.org/officeDocument/2006/relationships/customXml" Target="../ink/ink104.xml"/><Relationship Id="rId4" Type="http://schemas.openxmlformats.org/officeDocument/2006/relationships/image" Target="../media/image69.png"/><Relationship Id="rId9" Type="http://schemas.openxmlformats.org/officeDocument/2006/relationships/image" Target="../media/image46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12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8.png"/><Relationship Id="rId11" Type="http://schemas.openxmlformats.org/officeDocument/2006/relationships/image" Target="../media/image4710.png"/><Relationship Id="rId5" Type="http://schemas.openxmlformats.org/officeDocument/2006/relationships/image" Target="../media/image77.jpeg"/><Relationship Id="rId10" Type="http://schemas.openxmlformats.org/officeDocument/2006/relationships/customXml" Target="../ink/ink106.xml"/><Relationship Id="rId4" Type="http://schemas.openxmlformats.org/officeDocument/2006/relationships/image" Target="../media/image76.png"/><Relationship Id="rId9" Type="http://schemas.openxmlformats.org/officeDocument/2006/relationships/image" Target="../media/image55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564283" y="3013501"/>
            <a:ext cx="5889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Quantum Computing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FE7E25-6B1E-F0E2-BFB1-8F5B45E344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5712"/>
    </mc:Choice>
    <mc:Fallback xmlns="">
      <p:transition advClick="0" advTm="7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5F323-53A4-3F32-92DB-33AAC70A10A3}"/>
              </a:ext>
            </a:extLst>
          </p:cNvPr>
          <p:cNvSpPr txBox="1"/>
          <p:nvPr/>
        </p:nvSpPr>
        <p:spPr>
          <a:xfrm>
            <a:off x="312515" y="1665997"/>
            <a:ext cx="4572000" cy="271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%% Quantum Key Distribution </a:t>
            </a:r>
          </a:p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en-US" sz="1200" dirty="0">
                <a:effectLst/>
                <a:latin typeface="Helvetica" pitchFamily="2" charset="0"/>
              </a:rPr>
              <a:t>s = </a:t>
            </a:r>
            <a:r>
              <a:rPr lang="en-US" sz="1200" dirty="0">
                <a:solidFill>
                  <a:srgbClr val="AA04F9"/>
                </a:solidFill>
                <a:effectLst/>
                <a:latin typeface="Helvetica" pitchFamily="2" charset="0"/>
              </a:rPr>
              <a:t>'+X'</a:t>
            </a:r>
            <a:r>
              <a:rPr lang="en-US" sz="1200" dirty="0">
                <a:effectLst/>
                <a:latin typeface="Helvetica" pitchFamily="2" charset="0"/>
              </a:rPr>
              <a:t>; </a:t>
            </a:r>
          </a:p>
          <a:p>
            <a:pPr>
              <a:buNone/>
            </a:pPr>
            <a:r>
              <a:rPr lang="en-US" sz="1200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%find number of random characters to choose from</a:t>
            </a:r>
          </a:p>
          <a:p>
            <a:pPr>
              <a:buNone/>
            </a:pPr>
            <a:r>
              <a:rPr lang="en-US" sz="1200" dirty="0" err="1">
                <a:effectLst/>
                <a:latin typeface="Helvetica" pitchFamily="2" charset="0"/>
              </a:rPr>
              <a:t>numRands</a:t>
            </a:r>
            <a:r>
              <a:rPr lang="en-US" sz="1200" dirty="0">
                <a:effectLst/>
                <a:latin typeface="Helvetica" pitchFamily="2" charset="0"/>
              </a:rPr>
              <a:t> = length(s); </a:t>
            </a:r>
          </a:p>
          <a:p>
            <a:pPr>
              <a:buNone/>
            </a:pPr>
            <a:r>
              <a:rPr lang="en-US" sz="1200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%specify length of random string to generate</a:t>
            </a:r>
          </a:p>
          <a:p>
            <a:pPr>
              <a:buNone/>
            </a:pPr>
            <a:r>
              <a:rPr lang="en-US" sz="1200" dirty="0" err="1">
                <a:effectLst/>
                <a:latin typeface="Helvetica" pitchFamily="2" charset="0"/>
              </a:rPr>
              <a:t>sLength</a:t>
            </a:r>
            <a:r>
              <a:rPr lang="en-US" sz="1200" dirty="0">
                <a:effectLst/>
                <a:latin typeface="Helvetica" pitchFamily="2" charset="0"/>
              </a:rPr>
              <a:t> = 50;</a:t>
            </a:r>
          </a:p>
          <a:p>
            <a:pPr>
              <a:buNone/>
            </a:pPr>
            <a:r>
              <a:rPr lang="en-US" sz="1200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%generate random string</a:t>
            </a:r>
          </a:p>
          <a:p>
            <a:pPr>
              <a:buNone/>
            </a:pPr>
            <a:r>
              <a:rPr lang="en-US" sz="1200" dirty="0" err="1">
                <a:effectLst/>
                <a:latin typeface="Helvetica" pitchFamily="2" charset="0"/>
              </a:rPr>
              <a:t>randBasis</a:t>
            </a:r>
            <a:r>
              <a:rPr lang="en-US" sz="1200" dirty="0">
                <a:effectLst/>
                <a:latin typeface="Helvetica" pitchFamily="2" charset="0"/>
              </a:rPr>
              <a:t> = s( ceil(rand(1,sLength)*</a:t>
            </a:r>
            <a:r>
              <a:rPr lang="en-US" sz="1200" dirty="0" err="1">
                <a:effectLst/>
                <a:latin typeface="Helvetica" pitchFamily="2" charset="0"/>
              </a:rPr>
              <a:t>numRands</a:t>
            </a:r>
            <a:r>
              <a:rPr lang="en-US" sz="1200" dirty="0">
                <a:effectLst/>
                <a:latin typeface="Helvetica" pitchFamily="2" charset="0"/>
              </a:rPr>
              <a:t>)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A3725-930D-B369-B64C-1A691C391404}"/>
              </a:ext>
            </a:extLst>
          </p:cNvPr>
          <p:cNvSpPr txBox="1"/>
          <p:nvPr/>
        </p:nvSpPr>
        <p:spPr>
          <a:xfrm>
            <a:off x="4348224" y="1615508"/>
            <a:ext cx="45720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 err="1"/>
              <a:t>randBasis</a:t>
            </a:r>
            <a:r>
              <a:rPr lang="en-US" sz="1800" dirty="0"/>
              <a:t> =</a:t>
            </a:r>
          </a:p>
          <a:p>
            <a:pPr>
              <a:buNone/>
            </a:pPr>
            <a:r>
              <a:rPr lang="en-US" sz="1800" dirty="0"/>
              <a:t>'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X+</a:t>
            </a:r>
            <a:r>
              <a:rPr lang="en-US" sz="1800" dirty="0">
                <a:highlight>
                  <a:srgbClr val="FFFF00"/>
                </a:highlight>
              </a:rPr>
              <a:t>X+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+X</a:t>
            </a:r>
            <a:r>
              <a:rPr lang="en-US" sz="1800" dirty="0"/>
              <a:t>XX+</a:t>
            </a:r>
            <a:r>
              <a:rPr lang="en-US" sz="1800" dirty="0">
                <a:highlight>
                  <a:srgbClr val="FFFF00"/>
                </a:highlight>
              </a:rPr>
              <a:t>++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XX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++</a:t>
            </a:r>
            <a:r>
              <a:rPr lang="en-US" sz="1800" dirty="0"/>
              <a:t>X+XXX++</a:t>
            </a:r>
            <a:r>
              <a:rPr lang="en-US" sz="1800" dirty="0">
                <a:highlight>
                  <a:srgbClr val="FFFF00"/>
                </a:highlight>
              </a:rPr>
              <a:t>+X+X+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++XX</a:t>
            </a:r>
            <a:r>
              <a:rPr lang="en-US" sz="1800" dirty="0"/>
              <a:t>X+</a:t>
            </a:r>
            <a:r>
              <a:rPr lang="en-US" sz="1800" dirty="0">
                <a:highlight>
                  <a:srgbClr val="FFFF00"/>
                </a:highlight>
              </a:rPr>
              <a:t>X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+++++’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0493E-81D8-DB2E-5044-6F71F1817F23}"/>
              </a:ext>
            </a:extLst>
          </p:cNvPr>
          <p:cNvSpPr txBox="1"/>
          <p:nvPr/>
        </p:nvSpPr>
        <p:spPr>
          <a:xfrm>
            <a:off x="4348224" y="3799351"/>
            <a:ext cx="4572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(Bob)</a:t>
            </a:r>
          </a:p>
          <a:p>
            <a:pPr>
              <a:buNone/>
            </a:pPr>
            <a:r>
              <a:rPr lang="en-US" sz="1800" dirty="0" err="1"/>
              <a:t>randBasis</a:t>
            </a:r>
            <a:r>
              <a:rPr lang="en-US" sz="1800" dirty="0"/>
              <a:t>=</a:t>
            </a:r>
          </a:p>
          <a:p>
            <a:pPr>
              <a:buNone/>
            </a:pPr>
            <a:r>
              <a:rPr lang="en-US" sz="1800" dirty="0"/>
              <a:t>'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+X</a:t>
            </a:r>
            <a:r>
              <a:rPr lang="en-US" sz="1800" dirty="0">
                <a:highlight>
                  <a:srgbClr val="FFFF00"/>
                </a:highlight>
              </a:rPr>
              <a:t>X+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+X</a:t>
            </a:r>
            <a:r>
              <a:rPr lang="en-US" sz="1800" dirty="0"/>
              <a:t>++X</a:t>
            </a:r>
            <a:r>
              <a:rPr lang="en-US" sz="1800" dirty="0">
                <a:highlight>
                  <a:srgbClr val="FFFF00"/>
                </a:highlight>
              </a:rPr>
              <a:t>++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XX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++</a:t>
            </a:r>
            <a:r>
              <a:rPr lang="en-US" sz="1800" dirty="0"/>
              <a:t>+X+++XXX</a:t>
            </a:r>
            <a:r>
              <a:rPr lang="en-US" sz="1800" dirty="0">
                <a:highlight>
                  <a:srgbClr val="FFFF00"/>
                </a:highlight>
              </a:rPr>
              <a:t>+X+X+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++XX</a:t>
            </a:r>
            <a:r>
              <a:rPr lang="en-US" sz="1800" dirty="0"/>
              <a:t>+X</a:t>
            </a:r>
            <a:r>
              <a:rPr lang="en-US" sz="1800" dirty="0">
                <a:highlight>
                  <a:srgbClr val="FFFF00"/>
                </a:highlight>
              </a:rPr>
              <a:t>X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XXXX’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D26792-DD41-E64D-E1CC-1765362F8A97}"/>
              </a:ext>
            </a:extLst>
          </p:cNvPr>
          <p:cNvSpPr txBox="1"/>
          <p:nvPr/>
        </p:nvSpPr>
        <p:spPr>
          <a:xfrm>
            <a:off x="4355940" y="172220"/>
            <a:ext cx="3416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/>
              <a:t>rand(1,50) &gt; 0.5 </a:t>
            </a:r>
            <a:r>
              <a:rPr lang="en-US" sz="1800" dirty="0">
                <a:solidFill>
                  <a:srgbClr val="FF0000"/>
                </a:solidFill>
              </a:rPr>
              <a:t>(Alice)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3F1F25-8E69-7CDE-D5CE-6468F72226D4}"/>
              </a:ext>
            </a:extLst>
          </p:cNvPr>
          <p:cNvSpPr txBox="1"/>
          <p:nvPr/>
        </p:nvSpPr>
        <p:spPr>
          <a:xfrm>
            <a:off x="4348224" y="750332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/>
              <a:t>1   0   0   0   0   1   0   1   0   0   0   1   0   0   0   1   0   1   0   1   0   1   0   0   0   1   1   1   0   1   1   1   1   1   0 1   0   0   1   0   0   1   1   0   1   0   1   1   0   1</a:t>
            </a:r>
          </a:p>
        </p:txBody>
      </p:sp>
      <p:pic>
        <p:nvPicPr>
          <p:cNvPr id="23" name="Picture 22" descr="A black and white drawing of a person&#10;&#10;Description automatically generated">
            <a:extLst>
              <a:ext uri="{FF2B5EF4-FFF2-40B4-BE49-F238E27FC236}">
                <a16:creationId xmlns:a16="http://schemas.microsoft.com/office/drawing/2014/main" id="{7177D129-D643-04CA-B185-87246C57E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15" y="0"/>
            <a:ext cx="1635308" cy="1642237"/>
          </a:xfrm>
          <a:prstGeom prst="rect">
            <a:avLst/>
          </a:prstGeom>
        </p:spPr>
      </p:pic>
      <p:pic>
        <p:nvPicPr>
          <p:cNvPr id="24" name="Picture 23" descr="A black and white image of a person's face&#10;&#10;Description automatically generated">
            <a:extLst>
              <a:ext uri="{FF2B5EF4-FFF2-40B4-BE49-F238E27FC236}">
                <a16:creationId xmlns:a16="http://schemas.microsoft.com/office/drawing/2014/main" id="{95490026-16D5-F813-4056-667E0A955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15" y="4484573"/>
            <a:ext cx="1757424" cy="177405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D80764C-95AE-C4DB-0766-50699294CAB7}"/>
              </a:ext>
            </a:extLst>
          </p:cNvPr>
          <p:cNvSpPr txBox="1"/>
          <p:nvPr/>
        </p:nvSpPr>
        <p:spPr>
          <a:xfrm>
            <a:off x="123851" y="6258629"/>
            <a:ext cx="8464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They match bases later (publicly) and discard mismatches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FAFA09-425B-9245-30CB-0ED6C65E70B2}"/>
              </a:ext>
            </a:extLst>
          </p:cNvPr>
          <p:cNvSpPr/>
          <p:nvPr/>
        </p:nvSpPr>
        <p:spPr>
          <a:xfrm>
            <a:off x="278309" y="1665997"/>
            <a:ext cx="3733800" cy="272449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790E5F-2BF8-B383-EFCB-81BA08A93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4650"/>
    </mc:Choice>
    <mc:Fallback xmlns="">
      <p:transition advClick="0" advTm="16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alculator&#10;&#10;Description automatically generated">
            <a:extLst>
              <a:ext uri="{FF2B5EF4-FFF2-40B4-BE49-F238E27FC236}">
                <a16:creationId xmlns:a16="http://schemas.microsoft.com/office/drawing/2014/main" id="{5E1D9C54-7896-C788-0450-DE28CCA72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23555"/>
            <a:ext cx="5459507" cy="3208012"/>
          </a:xfrm>
          <a:prstGeom prst="rect">
            <a:avLst/>
          </a:prstGeom>
        </p:spPr>
      </p:pic>
      <p:pic>
        <p:nvPicPr>
          <p:cNvPr id="2052" name="Picture 4" descr="EVE | Pixar Wiki | Fandom">
            <a:extLst>
              <a:ext uri="{FF2B5EF4-FFF2-40B4-BE49-F238E27FC236}">
                <a16:creationId xmlns:a16="http://schemas.microsoft.com/office/drawing/2014/main" id="{863A6F65-AC0F-B16E-9297-4AC91E5C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" y="4953515"/>
            <a:ext cx="1785455" cy="19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34FC9E-23CB-5754-6F6C-6AEB999A8748}"/>
              </a:ext>
            </a:extLst>
          </p:cNvPr>
          <p:cNvSpPr txBox="1"/>
          <p:nvPr/>
        </p:nvSpPr>
        <p:spPr>
          <a:xfrm>
            <a:off x="3276600" y="2933576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Discard non-matching bases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5C10D-BFC6-3CEC-4358-1381B74596D6}"/>
              </a:ext>
            </a:extLst>
          </p:cNvPr>
          <p:cNvSpPr txBox="1"/>
          <p:nvPr/>
        </p:nvSpPr>
        <p:spPr>
          <a:xfrm>
            <a:off x="2021696" y="4424195"/>
            <a:ext cx="702897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Eve knows the bases but not the measurements.</a:t>
            </a:r>
          </a:p>
          <a:p>
            <a:pPr algn="l">
              <a:buNone/>
            </a:pPr>
            <a:r>
              <a:rPr lang="en-US" dirty="0"/>
              <a:t>If she snoops, Bob’s results will be wrong.</a:t>
            </a:r>
            <a:br>
              <a:rPr lang="en-US" dirty="0"/>
            </a:br>
            <a:r>
              <a:rPr lang="en-US" dirty="0"/>
              <a:t>Bob can check a pre-determined subset to look for errors. </a:t>
            </a:r>
          </a:p>
        </p:txBody>
      </p:sp>
      <p:pic>
        <p:nvPicPr>
          <p:cNvPr id="5" name="Picture 4" descr="A drawing of a person's face&#10;&#10;Description automatically generated">
            <a:extLst>
              <a:ext uri="{FF2B5EF4-FFF2-40B4-BE49-F238E27FC236}">
                <a16:creationId xmlns:a16="http://schemas.microsoft.com/office/drawing/2014/main" id="{7220FF34-4A9C-8A76-5C76-2F27BCA54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51" y="152400"/>
            <a:ext cx="1566412" cy="2088548"/>
          </a:xfrm>
          <a:prstGeom prst="rect">
            <a:avLst/>
          </a:prstGeom>
        </p:spPr>
      </p:pic>
      <p:pic>
        <p:nvPicPr>
          <p:cNvPr id="22" name="Picture 21" descr="A drawing of a person smiling&#10;&#10;Description automatically generated">
            <a:extLst>
              <a:ext uri="{FF2B5EF4-FFF2-40B4-BE49-F238E27FC236}">
                <a16:creationId xmlns:a16="http://schemas.microsoft.com/office/drawing/2014/main" id="{A5EA4473-7B45-FD4F-C7CF-41746E6EB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3" y="129437"/>
            <a:ext cx="2044339" cy="19047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08014E-FC01-349D-8923-B5C5A94A6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818"/>
    </mc:Choice>
    <mc:Fallback xmlns="">
      <p:transition advClick="0" advTm="99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609600" y="533400"/>
            <a:ext cx="8095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14B. Grover Search Algorithm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96521F-6A78-B867-5F04-5AD5A3D33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18" y="1302841"/>
            <a:ext cx="3911600" cy="42799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B4DCB541-414F-C430-6C9D-0B064A8E9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301" y="5618430"/>
            <a:ext cx="2092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1800" b="1" dirty="0" err="1">
                <a:solidFill>
                  <a:srgbClr val="00B0F0"/>
                </a:solidFill>
                <a:latin typeface="Comic Sans MS" charset="0"/>
                <a:sym typeface="Wingdings" charset="0"/>
              </a:rPr>
              <a:t>Lov</a:t>
            </a:r>
            <a:r>
              <a:rPr lang="en-US" sz="1800" b="1" dirty="0">
                <a:solidFill>
                  <a:srgbClr val="00B0F0"/>
                </a:solidFill>
                <a:latin typeface="Comic Sans MS" charset="0"/>
                <a:sym typeface="Wingdings" charset="0"/>
              </a:rPr>
              <a:t> Kumar Grover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A1299-D7DE-E866-6D1E-5D6FE1CE6286}"/>
              </a:ext>
            </a:extLst>
          </p:cNvPr>
          <p:cNvSpPr/>
          <p:nvPr/>
        </p:nvSpPr>
        <p:spPr>
          <a:xfrm>
            <a:off x="2541382" y="1302841"/>
            <a:ext cx="4061236" cy="4719694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B23C20-315D-26EF-A8A4-D525D789C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821"/>
    </mc:Choice>
    <mc:Fallback xmlns="">
      <p:transition advClick="0" advTm="20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0C0AA3C-478D-C1A5-7085-2FFFD87A05CB}"/>
                  </a:ext>
                </a:extLst>
              </p14:cNvPr>
              <p14:cNvContentPartPr/>
              <p14:nvPr/>
            </p14:nvContentPartPr>
            <p14:xfrm>
              <a:off x="1755505" y="4395239"/>
              <a:ext cx="1461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0C0AA3C-478D-C1A5-7085-2FFFD87A0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6865" y="4386599"/>
                <a:ext cx="163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45528FE-869B-FC53-970E-526051CE6BE5}"/>
                  </a:ext>
                </a:extLst>
              </p14:cNvPr>
              <p14:cNvContentPartPr/>
              <p14:nvPr/>
            </p14:nvContentPartPr>
            <p14:xfrm>
              <a:off x="1773865" y="4497119"/>
              <a:ext cx="108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45528FE-869B-FC53-970E-526051CE6B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65225" y="4488479"/>
                <a:ext cx="126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E0A4AD5-502C-4BF2-993A-3C1091F13D92}"/>
                  </a:ext>
                </a:extLst>
              </p14:cNvPr>
              <p14:cNvContentPartPr/>
              <p14:nvPr/>
            </p14:nvContentPartPr>
            <p14:xfrm>
              <a:off x="2211265" y="4196519"/>
              <a:ext cx="330480" cy="4518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E0A4AD5-502C-4BF2-993A-3C1091F13D9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02265" y="4187879"/>
                <a:ext cx="348120" cy="46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4AB40514-78D7-5C20-D5D1-AAA2ABC89859}"/>
              </a:ext>
            </a:extLst>
          </p:cNvPr>
          <p:cNvGrpSpPr/>
          <p:nvPr/>
        </p:nvGrpSpPr>
        <p:grpSpPr>
          <a:xfrm>
            <a:off x="1120465" y="4280759"/>
            <a:ext cx="444960" cy="385200"/>
            <a:chOff x="403924" y="2729412"/>
            <a:chExt cx="444960" cy="38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34C10D1-2C8C-41F2-7A93-165617B8670A}"/>
                    </a:ext>
                  </a:extLst>
                </p14:cNvPr>
                <p14:cNvContentPartPr/>
                <p14:nvPr/>
              </p14:nvContentPartPr>
              <p14:xfrm>
                <a:off x="403924" y="2735892"/>
                <a:ext cx="360" cy="378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34C10D1-2C8C-41F2-7A93-165617B8670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4924" y="2726892"/>
                  <a:ext cx="180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21A94D0-1B27-B4CB-B294-728D1858FF64}"/>
                    </a:ext>
                  </a:extLst>
                </p14:cNvPr>
                <p14:cNvContentPartPr/>
                <p14:nvPr/>
              </p14:nvContentPartPr>
              <p14:xfrm>
                <a:off x="678244" y="2729412"/>
                <a:ext cx="170640" cy="349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21A94D0-1B27-B4CB-B294-728D1858FF6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69604" y="2720772"/>
                  <a:ext cx="18828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F0D87F6-3FA3-CA65-D56F-286854C3DC04}"/>
                    </a:ext>
                  </a:extLst>
                </p14:cNvPr>
                <p14:cNvContentPartPr/>
                <p14:nvPr/>
              </p14:nvContentPartPr>
              <p14:xfrm>
                <a:off x="492484" y="2769012"/>
                <a:ext cx="145080" cy="199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F0D87F6-3FA3-CA65-D56F-286854C3DC0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3844" y="2760372"/>
                  <a:ext cx="16272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AA49B4-9A06-E1EA-85A7-ED53D21D4AA5}"/>
              </a:ext>
            </a:extLst>
          </p:cNvPr>
          <p:cNvGrpSpPr/>
          <p:nvPr/>
        </p:nvGrpSpPr>
        <p:grpSpPr>
          <a:xfrm>
            <a:off x="2643625" y="4194719"/>
            <a:ext cx="413640" cy="439200"/>
            <a:chOff x="1927084" y="2643372"/>
            <a:chExt cx="413640" cy="43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8C52587-3258-AFF8-342C-DD271E2D07D9}"/>
                    </a:ext>
                  </a:extLst>
                </p14:cNvPr>
                <p14:cNvContentPartPr/>
                <p14:nvPr/>
              </p14:nvContentPartPr>
              <p14:xfrm>
                <a:off x="1953724" y="2745972"/>
                <a:ext cx="215280" cy="251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8C52587-3258-AFF8-342C-DD271E2D07D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45084" y="2737332"/>
                  <a:ext cx="23292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331FBE1-977E-4DCE-FD30-C6CACD0F090F}"/>
                    </a:ext>
                  </a:extLst>
                </p14:cNvPr>
                <p14:cNvContentPartPr/>
                <p14:nvPr/>
              </p14:nvContentPartPr>
              <p14:xfrm>
                <a:off x="1927084" y="2643372"/>
                <a:ext cx="2880" cy="417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331FBE1-977E-4DCE-FD30-C6CACD0F090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18444" y="2634372"/>
                  <a:ext cx="2052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036B92D-F03D-9E04-5DEC-21A2814E5988}"/>
                    </a:ext>
                  </a:extLst>
                </p14:cNvPr>
                <p14:cNvContentPartPr/>
                <p14:nvPr/>
              </p14:nvContentPartPr>
              <p14:xfrm>
                <a:off x="2127244" y="2657412"/>
                <a:ext cx="213480" cy="425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036B92D-F03D-9E04-5DEC-21A2814E598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18604" y="2648772"/>
                  <a:ext cx="231120" cy="44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FF9264-D051-FC9E-1C50-1F8E3D9D36FA}"/>
              </a:ext>
            </a:extLst>
          </p:cNvPr>
          <p:cNvGrpSpPr/>
          <p:nvPr/>
        </p:nvGrpSpPr>
        <p:grpSpPr>
          <a:xfrm>
            <a:off x="2224945" y="4790519"/>
            <a:ext cx="391680" cy="172800"/>
            <a:chOff x="1508404" y="3239172"/>
            <a:chExt cx="391680" cy="17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3B41D1A-F401-CB72-7D7F-F8BE2EB446E8}"/>
                    </a:ext>
                  </a:extLst>
                </p14:cNvPr>
                <p14:cNvContentPartPr/>
                <p14:nvPr/>
              </p14:nvContentPartPr>
              <p14:xfrm>
                <a:off x="1508404" y="3250692"/>
                <a:ext cx="117000" cy="161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3B41D1A-F401-CB72-7D7F-F8BE2EB446E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99764" y="3241692"/>
                  <a:ext cx="1346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F433156-422D-7795-63D8-B2337927E289}"/>
                    </a:ext>
                  </a:extLst>
                </p14:cNvPr>
                <p14:cNvContentPartPr/>
                <p14:nvPr/>
              </p14:nvContentPartPr>
              <p14:xfrm>
                <a:off x="1649524" y="3266532"/>
                <a:ext cx="63000" cy="3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F433156-422D-7795-63D8-B2337927E28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40884" y="3257532"/>
                  <a:ext cx="80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2803863-99AF-138C-EC00-4A92B806E159}"/>
                    </a:ext>
                  </a:extLst>
                </p14:cNvPr>
                <p14:cNvContentPartPr/>
                <p14:nvPr/>
              </p14:nvContentPartPr>
              <p14:xfrm>
                <a:off x="1666804" y="3331692"/>
                <a:ext cx="331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2803863-99AF-138C-EC00-4A92B806E15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657804" y="3322692"/>
                  <a:ext cx="50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60DB4BC-1DD4-AA79-223B-D24C4F2ABC81}"/>
                    </a:ext>
                  </a:extLst>
                </p14:cNvPr>
                <p14:cNvContentPartPr/>
                <p14:nvPr/>
              </p14:nvContentPartPr>
              <p14:xfrm>
                <a:off x="1802164" y="3239172"/>
                <a:ext cx="97920" cy="110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60DB4BC-1DD4-AA79-223B-D24C4F2ABC8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93524" y="3230172"/>
                  <a:ext cx="115560" cy="12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A1DA32A-029C-FB2C-534A-E4B79D8F7C50}"/>
              </a:ext>
            </a:extLst>
          </p:cNvPr>
          <p:cNvGrpSpPr/>
          <p:nvPr/>
        </p:nvGrpSpPr>
        <p:grpSpPr>
          <a:xfrm>
            <a:off x="2097145" y="3109902"/>
            <a:ext cx="255600" cy="208080"/>
            <a:chOff x="1515244" y="2391732"/>
            <a:chExt cx="255600" cy="20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367D699-2C92-5C31-F4E8-72A1E823CA49}"/>
                    </a:ext>
                  </a:extLst>
                </p14:cNvPr>
                <p14:cNvContentPartPr/>
                <p14:nvPr/>
              </p14:nvContentPartPr>
              <p14:xfrm>
                <a:off x="1515244" y="2420172"/>
                <a:ext cx="118440" cy="179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367D699-2C92-5C31-F4E8-72A1E823CA4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506244" y="2411532"/>
                  <a:ext cx="1360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1F532D5-DA49-7C11-9742-C2E7531DB378}"/>
                    </a:ext>
                  </a:extLst>
                </p14:cNvPr>
                <p14:cNvContentPartPr/>
                <p14:nvPr/>
              </p14:nvContentPartPr>
              <p14:xfrm>
                <a:off x="1665724" y="2477412"/>
                <a:ext cx="561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1F532D5-DA49-7C11-9742-C2E7531DB37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56724" y="2468412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1FE52AA-455B-0E9A-35C7-060E74A445CE}"/>
                    </a:ext>
                  </a:extLst>
                </p14:cNvPr>
                <p14:cNvContentPartPr/>
                <p14:nvPr/>
              </p14:nvContentPartPr>
              <p14:xfrm>
                <a:off x="1751764" y="2391732"/>
                <a:ext cx="19080" cy="152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1FE52AA-455B-0E9A-35C7-060E74A445C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42764" y="2383092"/>
                  <a:ext cx="36720" cy="17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2CAF136-85D4-48E4-154C-F73D80900F94}"/>
              </a:ext>
            </a:extLst>
          </p:cNvPr>
          <p:cNvGrpSpPr/>
          <p:nvPr/>
        </p:nvGrpSpPr>
        <p:grpSpPr>
          <a:xfrm>
            <a:off x="3112345" y="4183559"/>
            <a:ext cx="543960" cy="581400"/>
            <a:chOff x="2395804" y="2632212"/>
            <a:chExt cx="543960" cy="58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5A1C455-8C3E-3C84-A8EB-E1DF63298FC9}"/>
                    </a:ext>
                  </a:extLst>
                </p14:cNvPr>
                <p14:cNvContentPartPr/>
                <p14:nvPr/>
              </p14:nvContentPartPr>
              <p14:xfrm>
                <a:off x="2395804" y="2632212"/>
                <a:ext cx="155160" cy="511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5A1C455-8C3E-3C84-A8EB-E1DF63298FC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87164" y="2623572"/>
                  <a:ext cx="172800" cy="52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91BBD89-0B84-DCAD-FD7E-08A79050181D}"/>
                    </a:ext>
                  </a:extLst>
                </p14:cNvPr>
                <p14:cNvContentPartPr/>
                <p14:nvPr/>
              </p14:nvContentPartPr>
              <p14:xfrm>
                <a:off x="2551324" y="2859372"/>
                <a:ext cx="339840" cy="354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91BBD89-0B84-DCAD-FD7E-08A79050181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42684" y="2850732"/>
                  <a:ext cx="35748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B845E3A-D2B4-E493-F2E5-718C9B46ACAD}"/>
                    </a:ext>
                  </a:extLst>
                </p14:cNvPr>
                <p14:cNvContentPartPr/>
                <p14:nvPr/>
              </p14:nvContentPartPr>
              <p14:xfrm>
                <a:off x="2770924" y="2954772"/>
                <a:ext cx="168840" cy="220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B845E3A-D2B4-E493-F2E5-718C9B46ACA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762284" y="2946132"/>
                  <a:ext cx="186480" cy="23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94A09D-2E51-7CED-75FD-D9195E8311A5}"/>
                  </a:ext>
                </a:extLst>
              </p14:cNvPr>
              <p14:cNvContentPartPr/>
              <p14:nvPr/>
            </p14:nvContentPartPr>
            <p14:xfrm>
              <a:off x="3593665" y="4385879"/>
              <a:ext cx="11340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94A09D-2E51-7CED-75FD-D9195E8311A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584665" y="4376879"/>
                <a:ext cx="131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70" name="TextBox 3">
            <a:extLst>
              <a:ext uri="{FF2B5EF4-FFF2-40B4-BE49-F238E27FC236}">
                <a16:creationId xmlns:a16="http://schemas.microsoft.com/office/drawing/2014/main" id="{46328E49-4539-EC47-CFAE-5FF626C3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78" y="32808"/>
            <a:ext cx="31566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Search Algorithm</a:t>
            </a:r>
          </a:p>
        </p:txBody>
      </p:sp>
      <p:grpSp>
        <p:nvGrpSpPr>
          <p:cNvPr id="1284" name="Group 1283">
            <a:extLst>
              <a:ext uri="{FF2B5EF4-FFF2-40B4-BE49-F238E27FC236}">
                <a16:creationId xmlns:a16="http://schemas.microsoft.com/office/drawing/2014/main" id="{A8CB72C4-C798-D9EA-51ED-6811C287DF89}"/>
              </a:ext>
            </a:extLst>
          </p:cNvPr>
          <p:cNvGrpSpPr/>
          <p:nvPr/>
        </p:nvGrpSpPr>
        <p:grpSpPr>
          <a:xfrm>
            <a:off x="939637" y="5168825"/>
            <a:ext cx="1936080" cy="718920"/>
            <a:chOff x="738004" y="3951612"/>
            <a:chExt cx="1936080" cy="71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71" name="Ink 1270">
                  <a:extLst>
                    <a:ext uri="{FF2B5EF4-FFF2-40B4-BE49-F238E27FC236}">
                      <a16:creationId xmlns:a16="http://schemas.microsoft.com/office/drawing/2014/main" id="{DEB87785-F765-4F95-7725-7F00B1B76A90}"/>
                    </a:ext>
                  </a:extLst>
                </p14:cNvPr>
                <p14:cNvContentPartPr/>
                <p14:nvPr/>
              </p14:nvContentPartPr>
              <p14:xfrm>
                <a:off x="847804" y="4003452"/>
                <a:ext cx="28800" cy="660600"/>
              </p14:xfrm>
            </p:contentPart>
          </mc:Choice>
          <mc:Fallback xmlns="">
            <p:pic>
              <p:nvPicPr>
                <p:cNvPr id="1271" name="Ink 1270">
                  <a:extLst>
                    <a:ext uri="{FF2B5EF4-FFF2-40B4-BE49-F238E27FC236}">
                      <a16:creationId xmlns:a16="http://schemas.microsoft.com/office/drawing/2014/main" id="{DEB87785-F765-4F95-7725-7F00B1B76A9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39164" y="3994812"/>
                  <a:ext cx="46440" cy="67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72" name="Ink 1271">
                  <a:extLst>
                    <a:ext uri="{FF2B5EF4-FFF2-40B4-BE49-F238E27FC236}">
                      <a16:creationId xmlns:a16="http://schemas.microsoft.com/office/drawing/2014/main" id="{7870F4CC-1BD0-6C14-A6C8-F3DF3B8E9127}"/>
                    </a:ext>
                  </a:extLst>
                </p14:cNvPr>
                <p14:cNvContentPartPr/>
                <p14:nvPr/>
              </p14:nvContentPartPr>
              <p14:xfrm>
                <a:off x="992164" y="4024332"/>
                <a:ext cx="45000" cy="646200"/>
              </p14:xfrm>
            </p:contentPart>
          </mc:Choice>
          <mc:Fallback xmlns="">
            <p:pic>
              <p:nvPicPr>
                <p:cNvPr id="1272" name="Ink 1271">
                  <a:extLst>
                    <a:ext uri="{FF2B5EF4-FFF2-40B4-BE49-F238E27FC236}">
                      <a16:creationId xmlns:a16="http://schemas.microsoft.com/office/drawing/2014/main" id="{7870F4CC-1BD0-6C14-A6C8-F3DF3B8E912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83524" y="4015692"/>
                  <a:ext cx="62640" cy="66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73" name="Ink 1272">
                  <a:extLst>
                    <a:ext uri="{FF2B5EF4-FFF2-40B4-BE49-F238E27FC236}">
                      <a16:creationId xmlns:a16="http://schemas.microsoft.com/office/drawing/2014/main" id="{CB837821-DDD9-12CE-824B-779C0E644A06}"/>
                    </a:ext>
                  </a:extLst>
                </p14:cNvPr>
                <p14:cNvContentPartPr/>
                <p14:nvPr/>
              </p14:nvContentPartPr>
              <p14:xfrm>
                <a:off x="738004" y="4400172"/>
                <a:ext cx="330840" cy="48960"/>
              </p14:xfrm>
            </p:contentPart>
          </mc:Choice>
          <mc:Fallback xmlns="">
            <p:pic>
              <p:nvPicPr>
                <p:cNvPr id="1273" name="Ink 1272">
                  <a:extLst>
                    <a:ext uri="{FF2B5EF4-FFF2-40B4-BE49-F238E27FC236}">
                      <a16:creationId xmlns:a16="http://schemas.microsoft.com/office/drawing/2014/main" id="{CB837821-DDD9-12CE-824B-779C0E644A0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9364" y="4391532"/>
                  <a:ext cx="3484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74" name="Ink 1273">
                  <a:extLst>
                    <a:ext uri="{FF2B5EF4-FFF2-40B4-BE49-F238E27FC236}">
                      <a16:creationId xmlns:a16="http://schemas.microsoft.com/office/drawing/2014/main" id="{8AB25DEA-6A3C-F8E4-7F02-C6AE6FF099FD}"/>
                    </a:ext>
                  </a:extLst>
                </p14:cNvPr>
                <p14:cNvContentPartPr/>
                <p14:nvPr/>
              </p14:nvContentPartPr>
              <p14:xfrm>
                <a:off x="1091524" y="4023972"/>
                <a:ext cx="464040" cy="496080"/>
              </p14:xfrm>
            </p:contentPart>
          </mc:Choice>
          <mc:Fallback xmlns="">
            <p:pic>
              <p:nvPicPr>
                <p:cNvPr id="1274" name="Ink 1273">
                  <a:extLst>
                    <a:ext uri="{FF2B5EF4-FFF2-40B4-BE49-F238E27FC236}">
                      <a16:creationId xmlns:a16="http://schemas.microsoft.com/office/drawing/2014/main" id="{8AB25DEA-6A3C-F8E4-7F02-C6AE6FF099F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82884" y="4014972"/>
                  <a:ext cx="48168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76" name="Ink 1275">
                  <a:extLst>
                    <a:ext uri="{FF2B5EF4-FFF2-40B4-BE49-F238E27FC236}">
                      <a16:creationId xmlns:a16="http://schemas.microsoft.com/office/drawing/2014/main" id="{44732023-5191-28BC-304E-56B7A3CDEB79}"/>
                    </a:ext>
                  </a:extLst>
                </p14:cNvPr>
                <p14:cNvContentPartPr/>
                <p14:nvPr/>
              </p14:nvContentPartPr>
              <p14:xfrm>
                <a:off x="1587604" y="4255812"/>
                <a:ext cx="528120" cy="204480"/>
              </p14:xfrm>
            </p:contentPart>
          </mc:Choice>
          <mc:Fallback xmlns="">
            <p:pic>
              <p:nvPicPr>
                <p:cNvPr id="1276" name="Ink 1275">
                  <a:extLst>
                    <a:ext uri="{FF2B5EF4-FFF2-40B4-BE49-F238E27FC236}">
                      <a16:creationId xmlns:a16="http://schemas.microsoft.com/office/drawing/2014/main" id="{44732023-5191-28BC-304E-56B7A3CDEB7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578964" y="4247172"/>
                  <a:ext cx="5457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78" name="Ink 1277">
                  <a:extLst>
                    <a:ext uri="{FF2B5EF4-FFF2-40B4-BE49-F238E27FC236}">
                      <a16:creationId xmlns:a16="http://schemas.microsoft.com/office/drawing/2014/main" id="{0519A2F8-3AE3-7461-79D3-B787191DC8EB}"/>
                    </a:ext>
                  </a:extLst>
                </p14:cNvPr>
                <p14:cNvContentPartPr/>
                <p14:nvPr/>
              </p14:nvContentPartPr>
              <p14:xfrm>
                <a:off x="2147404" y="4185612"/>
                <a:ext cx="287640" cy="228240"/>
              </p14:xfrm>
            </p:contentPart>
          </mc:Choice>
          <mc:Fallback xmlns="">
            <p:pic>
              <p:nvPicPr>
                <p:cNvPr id="1278" name="Ink 1277">
                  <a:extLst>
                    <a:ext uri="{FF2B5EF4-FFF2-40B4-BE49-F238E27FC236}">
                      <a16:creationId xmlns:a16="http://schemas.microsoft.com/office/drawing/2014/main" id="{0519A2F8-3AE3-7461-79D3-B787191DC8E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138404" y="4176612"/>
                  <a:ext cx="3052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79" name="Ink 1278">
                  <a:extLst>
                    <a:ext uri="{FF2B5EF4-FFF2-40B4-BE49-F238E27FC236}">
                      <a16:creationId xmlns:a16="http://schemas.microsoft.com/office/drawing/2014/main" id="{A338CCCD-53EF-C55B-3EE2-2EAE6494A850}"/>
                    </a:ext>
                  </a:extLst>
                </p14:cNvPr>
                <p14:cNvContentPartPr/>
                <p14:nvPr/>
              </p14:nvContentPartPr>
              <p14:xfrm>
                <a:off x="2480764" y="3951612"/>
                <a:ext cx="193320" cy="397080"/>
              </p14:xfrm>
            </p:contentPart>
          </mc:Choice>
          <mc:Fallback xmlns="">
            <p:pic>
              <p:nvPicPr>
                <p:cNvPr id="1279" name="Ink 1278">
                  <a:extLst>
                    <a:ext uri="{FF2B5EF4-FFF2-40B4-BE49-F238E27FC236}">
                      <a16:creationId xmlns:a16="http://schemas.microsoft.com/office/drawing/2014/main" id="{A338CCCD-53EF-C55B-3EE2-2EAE6494A85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472124" y="3942612"/>
                  <a:ext cx="210960" cy="41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3" name="Group 1282">
            <a:extLst>
              <a:ext uri="{FF2B5EF4-FFF2-40B4-BE49-F238E27FC236}">
                <a16:creationId xmlns:a16="http://schemas.microsoft.com/office/drawing/2014/main" id="{7F520E3F-81DD-8DC9-BDFD-25C1AB410996}"/>
              </a:ext>
            </a:extLst>
          </p:cNvPr>
          <p:cNvGrpSpPr/>
          <p:nvPr/>
        </p:nvGrpSpPr>
        <p:grpSpPr>
          <a:xfrm>
            <a:off x="3150757" y="5171705"/>
            <a:ext cx="768600" cy="367560"/>
            <a:chOff x="2949124" y="3954492"/>
            <a:chExt cx="76860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80" name="Ink 1279">
                  <a:extLst>
                    <a:ext uri="{FF2B5EF4-FFF2-40B4-BE49-F238E27FC236}">
                      <a16:creationId xmlns:a16="http://schemas.microsoft.com/office/drawing/2014/main" id="{02F716B5-4F69-886E-2070-BED1C2A9ACEA}"/>
                    </a:ext>
                  </a:extLst>
                </p14:cNvPr>
                <p14:cNvContentPartPr/>
                <p14:nvPr/>
              </p14:nvContentPartPr>
              <p14:xfrm>
                <a:off x="2949124" y="3984732"/>
                <a:ext cx="245880" cy="337320"/>
              </p14:xfrm>
            </p:contentPart>
          </mc:Choice>
          <mc:Fallback xmlns="">
            <p:pic>
              <p:nvPicPr>
                <p:cNvPr id="1280" name="Ink 1279">
                  <a:extLst>
                    <a:ext uri="{FF2B5EF4-FFF2-40B4-BE49-F238E27FC236}">
                      <a16:creationId xmlns:a16="http://schemas.microsoft.com/office/drawing/2014/main" id="{02F716B5-4F69-886E-2070-BED1C2A9ACE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940484" y="3975732"/>
                  <a:ext cx="26352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281" name="Ink 1280">
                  <a:extLst>
                    <a:ext uri="{FF2B5EF4-FFF2-40B4-BE49-F238E27FC236}">
                      <a16:creationId xmlns:a16="http://schemas.microsoft.com/office/drawing/2014/main" id="{F52F2401-AF52-3ED4-E5AE-E6EB7395127B}"/>
                    </a:ext>
                  </a:extLst>
                </p14:cNvPr>
                <p14:cNvContentPartPr/>
                <p14:nvPr/>
              </p14:nvContentPartPr>
              <p14:xfrm>
                <a:off x="3278884" y="3954492"/>
                <a:ext cx="438840" cy="311040"/>
              </p14:xfrm>
            </p:contentPart>
          </mc:Choice>
          <mc:Fallback xmlns="">
            <p:pic>
              <p:nvPicPr>
                <p:cNvPr id="1281" name="Ink 1280">
                  <a:extLst>
                    <a:ext uri="{FF2B5EF4-FFF2-40B4-BE49-F238E27FC236}">
                      <a16:creationId xmlns:a16="http://schemas.microsoft.com/office/drawing/2014/main" id="{F52F2401-AF52-3ED4-E5AE-E6EB7395127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70244" y="3945492"/>
                  <a:ext cx="45648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282" name="Ink 1281">
                  <a:extLst>
                    <a:ext uri="{FF2B5EF4-FFF2-40B4-BE49-F238E27FC236}">
                      <a16:creationId xmlns:a16="http://schemas.microsoft.com/office/drawing/2014/main" id="{90784970-9D7F-47FA-F93F-64620831F151}"/>
                    </a:ext>
                  </a:extLst>
                </p14:cNvPr>
                <p14:cNvContentPartPr/>
                <p14:nvPr/>
              </p14:nvContentPartPr>
              <p14:xfrm>
                <a:off x="3424684" y="3984732"/>
                <a:ext cx="179280" cy="106200"/>
              </p14:xfrm>
            </p:contentPart>
          </mc:Choice>
          <mc:Fallback xmlns="">
            <p:pic>
              <p:nvPicPr>
                <p:cNvPr id="1282" name="Ink 1281">
                  <a:extLst>
                    <a:ext uri="{FF2B5EF4-FFF2-40B4-BE49-F238E27FC236}">
                      <a16:creationId xmlns:a16="http://schemas.microsoft.com/office/drawing/2014/main" id="{90784970-9D7F-47FA-F93F-64620831F15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415684" y="3975732"/>
                  <a:ext cx="196920" cy="123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03" name="Picture 1302" descr="A blue and white graph&#10;&#10;Description automatically generated">
            <a:extLst>
              <a:ext uri="{FF2B5EF4-FFF2-40B4-BE49-F238E27FC236}">
                <a16:creationId xmlns:a16="http://schemas.microsoft.com/office/drawing/2014/main" id="{74A4207A-E0BE-F440-D5F8-6F266801FF8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" y="881261"/>
            <a:ext cx="4378749" cy="2109152"/>
          </a:xfrm>
          <a:prstGeom prst="rect">
            <a:avLst/>
          </a:prstGeom>
        </p:spPr>
      </p:pic>
      <p:grpSp>
        <p:nvGrpSpPr>
          <p:cNvPr id="1308" name="Group 1307">
            <a:extLst>
              <a:ext uri="{FF2B5EF4-FFF2-40B4-BE49-F238E27FC236}">
                <a16:creationId xmlns:a16="http://schemas.microsoft.com/office/drawing/2014/main" id="{FA982F8C-F2F3-FCA6-FCF8-0006806F7A41}"/>
              </a:ext>
            </a:extLst>
          </p:cNvPr>
          <p:cNvGrpSpPr/>
          <p:nvPr/>
        </p:nvGrpSpPr>
        <p:grpSpPr>
          <a:xfrm>
            <a:off x="508045" y="1549541"/>
            <a:ext cx="483120" cy="315360"/>
            <a:chOff x="776884" y="799812"/>
            <a:chExt cx="483120" cy="31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304" name="Ink 1303">
                  <a:extLst>
                    <a:ext uri="{FF2B5EF4-FFF2-40B4-BE49-F238E27FC236}">
                      <a16:creationId xmlns:a16="http://schemas.microsoft.com/office/drawing/2014/main" id="{FD444844-5DC4-D4F2-ED54-6CB3F461A6D9}"/>
                    </a:ext>
                  </a:extLst>
                </p14:cNvPr>
                <p14:cNvContentPartPr/>
                <p14:nvPr/>
              </p14:nvContentPartPr>
              <p14:xfrm>
                <a:off x="776884" y="828972"/>
                <a:ext cx="67680" cy="267120"/>
              </p14:xfrm>
            </p:contentPart>
          </mc:Choice>
          <mc:Fallback xmlns="">
            <p:pic>
              <p:nvPicPr>
                <p:cNvPr id="1304" name="Ink 1303">
                  <a:extLst>
                    <a:ext uri="{FF2B5EF4-FFF2-40B4-BE49-F238E27FC236}">
                      <a16:creationId xmlns:a16="http://schemas.microsoft.com/office/drawing/2014/main" id="{FD444844-5DC4-D4F2-ED54-6CB3F461A6D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67884" y="820332"/>
                  <a:ext cx="853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05" name="Ink 1304">
                  <a:extLst>
                    <a:ext uri="{FF2B5EF4-FFF2-40B4-BE49-F238E27FC236}">
                      <a16:creationId xmlns:a16="http://schemas.microsoft.com/office/drawing/2014/main" id="{F4EDE319-940B-2E60-FB86-F44F49DDB408}"/>
                    </a:ext>
                  </a:extLst>
                </p14:cNvPr>
                <p14:cNvContentPartPr/>
                <p14:nvPr/>
              </p14:nvContentPartPr>
              <p14:xfrm>
                <a:off x="825124" y="975132"/>
                <a:ext cx="90360" cy="140040"/>
              </p14:xfrm>
            </p:contentPart>
          </mc:Choice>
          <mc:Fallback xmlns="">
            <p:pic>
              <p:nvPicPr>
                <p:cNvPr id="1305" name="Ink 1304">
                  <a:extLst>
                    <a:ext uri="{FF2B5EF4-FFF2-40B4-BE49-F238E27FC236}">
                      <a16:creationId xmlns:a16="http://schemas.microsoft.com/office/drawing/2014/main" id="{F4EDE319-940B-2E60-FB86-F44F49DDB40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16484" y="966132"/>
                  <a:ext cx="1080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06" name="Ink 1305">
                  <a:extLst>
                    <a:ext uri="{FF2B5EF4-FFF2-40B4-BE49-F238E27FC236}">
                      <a16:creationId xmlns:a16="http://schemas.microsoft.com/office/drawing/2014/main" id="{EFF196C7-FD63-82DB-D146-FFC5F4EC6504}"/>
                    </a:ext>
                  </a:extLst>
                </p14:cNvPr>
                <p14:cNvContentPartPr/>
                <p14:nvPr/>
              </p14:nvContentPartPr>
              <p14:xfrm>
                <a:off x="960844" y="799812"/>
                <a:ext cx="253800" cy="264960"/>
              </p14:xfrm>
            </p:contentPart>
          </mc:Choice>
          <mc:Fallback xmlns="">
            <p:pic>
              <p:nvPicPr>
                <p:cNvPr id="1306" name="Ink 1305">
                  <a:extLst>
                    <a:ext uri="{FF2B5EF4-FFF2-40B4-BE49-F238E27FC236}">
                      <a16:creationId xmlns:a16="http://schemas.microsoft.com/office/drawing/2014/main" id="{EFF196C7-FD63-82DB-D146-FFC5F4EC650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52204" y="790812"/>
                  <a:ext cx="2714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307" name="Ink 1306">
                  <a:extLst>
                    <a:ext uri="{FF2B5EF4-FFF2-40B4-BE49-F238E27FC236}">
                      <a16:creationId xmlns:a16="http://schemas.microsoft.com/office/drawing/2014/main" id="{49543D3C-1055-FA91-84EE-8F53291338A3}"/>
                    </a:ext>
                  </a:extLst>
                </p14:cNvPr>
                <p14:cNvContentPartPr/>
                <p14:nvPr/>
              </p14:nvContentPartPr>
              <p14:xfrm>
                <a:off x="1257124" y="1069452"/>
                <a:ext cx="2880" cy="2880"/>
              </p14:xfrm>
            </p:contentPart>
          </mc:Choice>
          <mc:Fallback xmlns="">
            <p:pic>
              <p:nvPicPr>
                <p:cNvPr id="1307" name="Ink 1306">
                  <a:extLst>
                    <a:ext uri="{FF2B5EF4-FFF2-40B4-BE49-F238E27FC236}">
                      <a16:creationId xmlns:a16="http://schemas.microsoft.com/office/drawing/2014/main" id="{49543D3C-1055-FA91-84EE-8F53291338A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248484" y="106045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309" name="Ink 1308">
                <a:extLst>
                  <a:ext uri="{FF2B5EF4-FFF2-40B4-BE49-F238E27FC236}">
                    <a16:creationId xmlns:a16="http://schemas.microsoft.com/office/drawing/2014/main" id="{98082125-2AC9-8ECC-6180-0A995223F5F1}"/>
                  </a:ext>
                </a:extLst>
              </p14:cNvPr>
              <p14:cNvContentPartPr/>
              <p14:nvPr/>
            </p14:nvContentPartPr>
            <p14:xfrm>
              <a:off x="516964" y="2241612"/>
              <a:ext cx="129600" cy="271800"/>
            </p14:xfrm>
          </p:contentPart>
        </mc:Choice>
        <mc:Fallback xmlns="">
          <p:pic>
            <p:nvPicPr>
              <p:cNvPr id="1309" name="Ink 1308">
                <a:extLst>
                  <a:ext uri="{FF2B5EF4-FFF2-40B4-BE49-F238E27FC236}">
                    <a16:creationId xmlns:a16="http://schemas.microsoft.com/office/drawing/2014/main" id="{98082125-2AC9-8ECC-6180-0A995223F5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08324" y="2232612"/>
                <a:ext cx="147240" cy="28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3" name="Group 1312">
            <a:extLst>
              <a:ext uri="{FF2B5EF4-FFF2-40B4-BE49-F238E27FC236}">
                <a16:creationId xmlns:a16="http://schemas.microsoft.com/office/drawing/2014/main" id="{3D044BC9-0A70-DBDC-0579-313055A496D5}"/>
              </a:ext>
            </a:extLst>
          </p:cNvPr>
          <p:cNvGrpSpPr/>
          <p:nvPr/>
        </p:nvGrpSpPr>
        <p:grpSpPr>
          <a:xfrm>
            <a:off x="4178681" y="2873130"/>
            <a:ext cx="311760" cy="214920"/>
            <a:chOff x="3736444" y="2283012"/>
            <a:chExt cx="311760" cy="21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310" name="Ink 1309">
                  <a:extLst>
                    <a:ext uri="{FF2B5EF4-FFF2-40B4-BE49-F238E27FC236}">
                      <a16:creationId xmlns:a16="http://schemas.microsoft.com/office/drawing/2014/main" id="{104B4A11-AD39-A2AD-08DB-8B4ACCF0CF93}"/>
                    </a:ext>
                  </a:extLst>
                </p14:cNvPr>
                <p14:cNvContentPartPr/>
                <p14:nvPr/>
              </p14:nvContentPartPr>
              <p14:xfrm>
                <a:off x="3736444" y="2334132"/>
                <a:ext cx="84600" cy="163800"/>
              </p14:xfrm>
            </p:contentPart>
          </mc:Choice>
          <mc:Fallback xmlns="">
            <p:pic>
              <p:nvPicPr>
                <p:cNvPr id="1310" name="Ink 1309">
                  <a:extLst>
                    <a:ext uri="{FF2B5EF4-FFF2-40B4-BE49-F238E27FC236}">
                      <a16:creationId xmlns:a16="http://schemas.microsoft.com/office/drawing/2014/main" id="{104B4A11-AD39-A2AD-08DB-8B4ACCF0CF9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27804" y="2325492"/>
                  <a:ext cx="1022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311" name="Ink 1310">
                  <a:extLst>
                    <a:ext uri="{FF2B5EF4-FFF2-40B4-BE49-F238E27FC236}">
                      <a16:creationId xmlns:a16="http://schemas.microsoft.com/office/drawing/2014/main" id="{EC6114CA-46B3-16C2-9934-F340701CE189}"/>
                    </a:ext>
                  </a:extLst>
                </p14:cNvPr>
                <p14:cNvContentPartPr/>
                <p14:nvPr/>
              </p14:nvContentPartPr>
              <p14:xfrm>
                <a:off x="3916444" y="2283012"/>
                <a:ext cx="131400" cy="137160"/>
              </p14:xfrm>
            </p:contentPart>
          </mc:Choice>
          <mc:Fallback xmlns="">
            <p:pic>
              <p:nvPicPr>
                <p:cNvPr id="1311" name="Ink 1310">
                  <a:extLst>
                    <a:ext uri="{FF2B5EF4-FFF2-40B4-BE49-F238E27FC236}">
                      <a16:creationId xmlns:a16="http://schemas.microsoft.com/office/drawing/2014/main" id="{EC6114CA-46B3-16C2-9934-F340701CE18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907804" y="2274012"/>
                  <a:ext cx="1490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12" name="Ink 1311">
                  <a:extLst>
                    <a:ext uri="{FF2B5EF4-FFF2-40B4-BE49-F238E27FC236}">
                      <a16:creationId xmlns:a16="http://schemas.microsoft.com/office/drawing/2014/main" id="{50A722D1-98E9-5EFF-03B9-34A2A52E78FE}"/>
                    </a:ext>
                  </a:extLst>
                </p14:cNvPr>
                <p14:cNvContentPartPr/>
                <p14:nvPr/>
              </p14:nvContentPartPr>
              <p14:xfrm>
                <a:off x="4047844" y="2333772"/>
                <a:ext cx="360" cy="162720"/>
              </p14:xfrm>
            </p:contentPart>
          </mc:Choice>
          <mc:Fallback xmlns="">
            <p:pic>
              <p:nvPicPr>
                <p:cNvPr id="1312" name="Ink 1311">
                  <a:extLst>
                    <a:ext uri="{FF2B5EF4-FFF2-40B4-BE49-F238E27FC236}">
                      <a16:creationId xmlns:a16="http://schemas.microsoft.com/office/drawing/2014/main" id="{50A722D1-98E9-5EFF-03B9-34A2A52E78F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038844" y="2324772"/>
                  <a:ext cx="18000" cy="18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1" name="Group 1320">
            <a:extLst>
              <a:ext uri="{FF2B5EF4-FFF2-40B4-BE49-F238E27FC236}">
                <a16:creationId xmlns:a16="http://schemas.microsoft.com/office/drawing/2014/main" id="{D3BC4251-CA7E-77B5-93C9-48BA227207A9}"/>
              </a:ext>
            </a:extLst>
          </p:cNvPr>
          <p:cNvGrpSpPr/>
          <p:nvPr/>
        </p:nvGrpSpPr>
        <p:grpSpPr>
          <a:xfrm>
            <a:off x="3500724" y="1766621"/>
            <a:ext cx="411480" cy="1078920"/>
            <a:chOff x="3093844" y="1058652"/>
            <a:chExt cx="411480" cy="10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14" name="Ink 1313">
                  <a:extLst>
                    <a:ext uri="{FF2B5EF4-FFF2-40B4-BE49-F238E27FC236}">
                      <a16:creationId xmlns:a16="http://schemas.microsoft.com/office/drawing/2014/main" id="{21CF9CE4-EFD8-74AD-B69F-8978DA057FB2}"/>
                    </a:ext>
                  </a:extLst>
                </p14:cNvPr>
                <p14:cNvContentPartPr/>
                <p14:nvPr/>
              </p14:nvContentPartPr>
              <p14:xfrm>
                <a:off x="3200764" y="1993212"/>
                <a:ext cx="31680" cy="144360"/>
              </p14:xfrm>
            </p:contentPart>
          </mc:Choice>
          <mc:Fallback xmlns="">
            <p:pic>
              <p:nvPicPr>
                <p:cNvPr id="1314" name="Ink 1313">
                  <a:extLst>
                    <a:ext uri="{FF2B5EF4-FFF2-40B4-BE49-F238E27FC236}">
                      <a16:creationId xmlns:a16="http://schemas.microsoft.com/office/drawing/2014/main" id="{21CF9CE4-EFD8-74AD-B69F-8978DA057FB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91764" y="1984212"/>
                  <a:ext cx="493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15" name="Ink 1314">
                  <a:extLst>
                    <a:ext uri="{FF2B5EF4-FFF2-40B4-BE49-F238E27FC236}">
                      <a16:creationId xmlns:a16="http://schemas.microsoft.com/office/drawing/2014/main" id="{34E605E3-CE7C-66F8-C368-D9F4590C8969}"/>
                    </a:ext>
                  </a:extLst>
                </p14:cNvPr>
                <p14:cNvContentPartPr/>
                <p14:nvPr/>
              </p14:nvContentPartPr>
              <p14:xfrm>
                <a:off x="3151804" y="1365732"/>
                <a:ext cx="99000" cy="509400"/>
              </p14:xfrm>
            </p:contentPart>
          </mc:Choice>
          <mc:Fallback xmlns="">
            <p:pic>
              <p:nvPicPr>
                <p:cNvPr id="1315" name="Ink 1314">
                  <a:extLst>
                    <a:ext uri="{FF2B5EF4-FFF2-40B4-BE49-F238E27FC236}">
                      <a16:creationId xmlns:a16="http://schemas.microsoft.com/office/drawing/2014/main" id="{34E605E3-CE7C-66F8-C368-D9F4590C896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143164" y="1357092"/>
                  <a:ext cx="11664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16" name="Ink 1315">
                  <a:extLst>
                    <a:ext uri="{FF2B5EF4-FFF2-40B4-BE49-F238E27FC236}">
                      <a16:creationId xmlns:a16="http://schemas.microsoft.com/office/drawing/2014/main" id="{C3808A69-9C1D-D39D-2C73-D5F95A109A2C}"/>
                    </a:ext>
                  </a:extLst>
                </p14:cNvPr>
                <p14:cNvContentPartPr/>
                <p14:nvPr/>
              </p14:nvContentPartPr>
              <p14:xfrm>
                <a:off x="3093844" y="1759572"/>
                <a:ext cx="188280" cy="155880"/>
              </p14:xfrm>
            </p:contentPart>
          </mc:Choice>
          <mc:Fallback xmlns="">
            <p:pic>
              <p:nvPicPr>
                <p:cNvPr id="1316" name="Ink 1315">
                  <a:extLst>
                    <a:ext uri="{FF2B5EF4-FFF2-40B4-BE49-F238E27FC236}">
                      <a16:creationId xmlns:a16="http://schemas.microsoft.com/office/drawing/2014/main" id="{C3808A69-9C1D-D39D-2C73-D5F95A109A2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085204" y="1750572"/>
                  <a:ext cx="2059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18" name="Ink 1317">
                  <a:extLst>
                    <a:ext uri="{FF2B5EF4-FFF2-40B4-BE49-F238E27FC236}">
                      <a16:creationId xmlns:a16="http://schemas.microsoft.com/office/drawing/2014/main" id="{FF54C5CC-E84E-4C64-76C1-86DA8F9D6F9B}"/>
                    </a:ext>
                  </a:extLst>
                </p14:cNvPr>
                <p14:cNvContentPartPr/>
                <p14:nvPr/>
              </p14:nvContentPartPr>
              <p14:xfrm>
                <a:off x="3130924" y="1062252"/>
                <a:ext cx="360" cy="280440"/>
              </p14:xfrm>
            </p:contentPart>
          </mc:Choice>
          <mc:Fallback xmlns="">
            <p:pic>
              <p:nvPicPr>
                <p:cNvPr id="1318" name="Ink 1317">
                  <a:extLst>
                    <a:ext uri="{FF2B5EF4-FFF2-40B4-BE49-F238E27FC236}">
                      <a16:creationId xmlns:a16="http://schemas.microsoft.com/office/drawing/2014/main" id="{FF54C5CC-E84E-4C64-76C1-86DA8F9D6F9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121924" y="1053612"/>
                  <a:ext cx="1800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319" name="Ink 1318">
                  <a:extLst>
                    <a:ext uri="{FF2B5EF4-FFF2-40B4-BE49-F238E27FC236}">
                      <a16:creationId xmlns:a16="http://schemas.microsoft.com/office/drawing/2014/main" id="{E88E417C-2BE8-9148-4009-1AD24A6565A3}"/>
                    </a:ext>
                  </a:extLst>
                </p14:cNvPr>
                <p14:cNvContentPartPr/>
                <p14:nvPr/>
              </p14:nvContentPartPr>
              <p14:xfrm>
                <a:off x="3185644" y="1156932"/>
                <a:ext cx="155160" cy="100080"/>
              </p14:xfrm>
            </p:contentPart>
          </mc:Choice>
          <mc:Fallback xmlns="">
            <p:pic>
              <p:nvPicPr>
                <p:cNvPr id="1319" name="Ink 1318">
                  <a:extLst>
                    <a:ext uri="{FF2B5EF4-FFF2-40B4-BE49-F238E27FC236}">
                      <a16:creationId xmlns:a16="http://schemas.microsoft.com/office/drawing/2014/main" id="{E88E417C-2BE8-9148-4009-1AD24A6565A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177004" y="1147932"/>
                  <a:ext cx="17280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20" name="Ink 1319">
                  <a:extLst>
                    <a:ext uri="{FF2B5EF4-FFF2-40B4-BE49-F238E27FC236}">
                      <a16:creationId xmlns:a16="http://schemas.microsoft.com/office/drawing/2014/main" id="{38690EA5-AD52-58A5-4616-2A7D3180C07A}"/>
                    </a:ext>
                  </a:extLst>
                </p14:cNvPr>
                <p14:cNvContentPartPr/>
                <p14:nvPr/>
              </p14:nvContentPartPr>
              <p14:xfrm>
                <a:off x="3354844" y="1058652"/>
                <a:ext cx="150480" cy="332280"/>
              </p14:xfrm>
            </p:contentPart>
          </mc:Choice>
          <mc:Fallback xmlns="">
            <p:pic>
              <p:nvPicPr>
                <p:cNvPr id="1320" name="Ink 1319">
                  <a:extLst>
                    <a:ext uri="{FF2B5EF4-FFF2-40B4-BE49-F238E27FC236}">
                      <a16:creationId xmlns:a16="http://schemas.microsoft.com/office/drawing/2014/main" id="{38690EA5-AD52-58A5-4616-2A7D3180C07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45844" y="1050012"/>
                  <a:ext cx="168120" cy="34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2" name="Group 1321">
            <a:extLst>
              <a:ext uri="{FF2B5EF4-FFF2-40B4-BE49-F238E27FC236}">
                <a16:creationId xmlns:a16="http://schemas.microsoft.com/office/drawing/2014/main" id="{89161D59-9333-206B-4E1E-901CD1D76262}"/>
              </a:ext>
            </a:extLst>
          </p:cNvPr>
          <p:cNvGrpSpPr/>
          <p:nvPr/>
        </p:nvGrpSpPr>
        <p:grpSpPr>
          <a:xfrm>
            <a:off x="5441250" y="4102019"/>
            <a:ext cx="1290600" cy="716760"/>
            <a:chOff x="482404" y="5011452"/>
            <a:chExt cx="1290600" cy="71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323" name="Ink 1322">
                  <a:extLst>
                    <a:ext uri="{FF2B5EF4-FFF2-40B4-BE49-F238E27FC236}">
                      <a16:creationId xmlns:a16="http://schemas.microsoft.com/office/drawing/2014/main" id="{1DC0A9D6-E0F3-BCC1-4E93-6C19E73EAA99}"/>
                    </a:ext>
                  </a:extLst>
                </p14:cNvPr>
                <p14:cNvContentPartPr/>
                <p14:nvPr/>
              </p14:nvContentPartPr>
              <p14:xfrm>
                <a:off x="661684" y="5240412"/>
                <a:ext cx="175320" cy="316440"/>
              </p14:xfrm>
            </p:contentPart>
          </mc:Choice>
          <mc:Fallback xmlns="">
            <p:pic>
              <p:nvPicPr>
                <p:cNvPr id="1323" name="Ink 1322">
                  <a:extLst>
                    <a:ext uri="{FF2B5EF4-FFF2-40B4-BE49-F238E27FC236}">
                      <a16:creationId xmlns:a16="http://schemas.microsoft.com/office/drawing/2014/main" id="{1DC0A9D6-E0F3-BCC1-4E93-6C19E73EAA9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53044" y="5231412"/>
                  <a:ext cx="1929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324" name="Ink 1323">
                  <a:extLst>
                    <a:ext uri="{FF2B5EF4-FFF2-40B4-BE49-F238E27FC236}">
                      <a16:creationId xmlns:a16="http://schemas.microsoft.com/office/drawing/2014/main" id="{AF2C511A-89DC-A297-5AFF-9D6612840312}"/>
                    </a:ext>
                  </a:extLst>
                </p14:cNvPr>
                <p14:cNvContentPartPr/>
                <p14:nvPr/>
              </p14:nvContentPartPr>
              <p14:xfrm>
                <a:off x="900004" y="5497812"/>
                <a:ext cx="113040" cy="153000"/>
              </p14:xfrm>
            </p:contentPart>
          </mc:Choice>
          <mc:Fallback xmlns="">
            <p:pic>
              <p:nvPicPr>
                <p:cNvPr id="1324" name="Ink 1323">
                  <a:extLst>
                    <a:ext uri="{FF2B5EF4-FFF2-40B4-BE49-F238E27FC236}">
                      <a16:creationId xmlns:a16="http://schemas.microsoft.com/office/drawing/2014/main" id="{AF2C511A-89DC-A297-5AFF-9D661284031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91004" y="5488812"/>
                  <a:ext cx="1306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325" name="Ink 1324">
                  <a:extLst>
                    <a:ext uri="{FF2B5EF4-FFF2-40B4-BE49-F238E27FC236}">
                      <a16:creationId xmlns:a16="http://schemas.microsoft.com/office/drawing/2014/main" id="{F7A56B1B-C4BD-C57E-CC56-D9CBF61989C3}"/>
                    </a:ext>
                  </a:extLst>
                </p14:cNvPr>
                <p14:cNvContentPartPr/>
                <p14:nvPr/>
              </p14:nvContentPartPr>
              <p14:xfrm>
                <a:off x="1138684" y="5189292"/>
                <a:ext cx="181440" cy="344160"/>
              </p14:xfrm>
            </p:contentPart>
          </mc:Choice>
          <mc:Fallback xmlns="">
            <p:pic>
              <p:nvPicPr>
                <p:cNvPr id="1325" name="Ink 1324">
                  <a:extLst>
                    <a:ext uri="{FF2B5EF4-FFF2-40B4-BE49-F238E27FC236}">
                      <a16:creationId xmlns:a16="http://schemas.microsoft.com/office/drawing/2014/main" id="{F7A56B1B-C4BD-C57E-CC56-D9CBF61989C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30044" y="5180652"/>
                  <a:ext cx="19908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326" name="Ink 1325">
                  <a:extLst>
                    <a:ext uri="{FF2B5EF4-FFF2-40B4-BE49-F238E27FC236}">
                      <a16:creationId xmlns:a16="http://schemas.microsoft.com/office/drawing/2014/main" id="{CD1A83B3-A7CF-CE69-4A9E-19D53CA034D8}"/>
                    </a:ext>
                  </a:extLst>
                </p14:cNvPr>
                <p14:cNvContentPartPr/>
                <p14:nvPr/>
              </p14:nvContentPartPr>
              <p14:xfrm>
                <a:off x="1395364" y="5521572"/>
                <a:ext cx="187200" cy="114120"/>
              </p14:xfrm>
            </p:contentPart>
          </mc:Choice>
          <mc:Fallback xmlns="">
            <p:pic>
              <p:nvPicPr>
                <p:cNvPr id="1326" name="Ink 1325">
                  <a:extLst>
                    <a:ext uri="{FF2B5EF4-FFF2-40B4-BE49-F238E27FC236}">
                      <a16:creationId xmlns:a16="http://schemas.microsoft.com/office/drawing/2014/main" id="{CD1A83B3-A7CF-CE69-4A9E-19D53CA034D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386364" y="5512932"/>
                  <a:ext cx="2048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327" name="Ink 1326">
                  <a:extLst>
                    <a:ext uri="{FF2B5EF4-FFF2-40B4-BE49-F238E27FC236}">
                      <a16:creationId xmlns:a16="http://schemas.microsoft.com/office/drawing/2014/main" id="{86224942-543C-53DB-5805-D5F679165FC1}"/>
                    </a:ext>
                  </a:extLst>
                </p14:cNvPr>
                <p14:cNvContentPartPr/>
                <p14:nvPr/>
              </p14:nvContentPartPr>
              <p14:xfrm>
                <a:off x="1634404" y="5064732"/>
                <a:ext cx="138600" cy="635760"/>
              </p14:xfrm>
            </p:contentPart>
          </mc:Choice>
          <mc:Fallback xmlns="">
            <p:pic>
              <p:nvPicPr>
                <p:cNvPr id="1327" name="Ink 1326">
                  <a:extLst>
                    <a:ext uri="{FF2B5EF4-FFF2-40B4-BE49-F238E27FC236}">
                      <a16:creationId xmlns:a16="http://schemas.microsoft.com/office/drawing/2014/main" id="{86224942-543C-53DB-5805-D5F679165FC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625764" y="5056092"/>
                  <a:ext cx="156240" cy="65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328" name="Ink 1327">
                  <a:extLst>
                    <a:ext uri="{FF2B5EF4-FFF2-40B4-BE49-F238E27FC236}">
                      <a16:creationId xmlns:a16="http://schemas.microsoft.com/office/drawing/2014/main" id="{D1DE6E50-AD83-E8D1-58E6-03FC85B1CA80}"/>
                    </a:ext>
                  </a:extLst>
                </p14:cNvPr>
                <p14:cNvContentPartPr/>
                <p14:nvPr/>
              </p14:nvContentPartPr>
              <p14:xfrm>
                <a:off x="482404" y="5011452"/>
                <a:ext cx="245880" cy="716760"/>
              </p14:xfrm>
            </p:contentPart>
          </mc:Choice>
          <mc:Fallback xmlns="">
            <p:pic>
              <p:nvPicPr>
                <p:cNvPr id="1328" name="Ink 1327">
                  <a:extLst>
                    <a:ext uri="{FF2B5EF4-FFF2-40B4-BE49-F238E27FC236}">
                      <a16:creationId xmlns:a16="http://schemas.microsoft.com/office/drawing/2014/main" id="{D1DE6E50-AD83-E8D1-58E6-03FC85B1CA8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73764" y="5002452"/>
                  <a:ext cx="263520" cy="73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9" name="Group 1328">
            <a:extLst>
              <a:ext uri="{FF2B5EF4-FFF2-40B4-BE49-F238E27FC236}">
                <a16:creationId xmlns:a16="http://schemas.microsoft.com/office/drawing/2014/main" id="{6478154D-C19D-2B25-4E43-FBEC32B0C471}"/>
              </a:ext>
            </a:extLst>
          </p:cNvPr>
          <p:cNvGrpSpPr/>
          <p:nvPr/>
        </p:nvGrpSpPr>
        <p:grpSpPr>
          <a:xfrm>
            <a:off x="6942810" y="4110299"/>
            <a:ext cx="466560" cy="551160"/>
            <a:chOff x="1983964" y="5019732"/>
            <a:chExt cx="466560" cy="55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330" name="Ink 1329">
                  <a:extLst>
                    <a:ext uri="{FF2B5EF4-FFF2-40B4-BE49-F238E27FC236}">
                      <a16:creationId xmlns:a16="http://schemas.microsoft.com/office/drawing/2014/main" id="{847FAAB5-F21C-A1ED-208B-9299C6799403}"/>
                    </a:ext>
                  </a:extLst>
                </p14:cNvPr>
                <p14:cNvContentPartPr/>
                <p14:nvPr/>
              </p14:nvContentPartPr>
              <p14:xfrm>
                <a:off x="1983964" y="5019732"/>
                <a:ext cx="2880" cy="551160"/>
              </p14:xfrm>
            </p:contentPart>
          </mc:Choice>
          <mc:Fallback xmlns="">
            <p:pic>
              <p:nvPicPr>
                <p:cNvPr id="1330" name="Ink 1329">
                  <a:extLst>
                    <a:ext uri="{FF2B5EF4-FFF2-40B4-BE49-F238E27FC236}">
                      <a16:creationId xmlns:a16="http://schemas.microsoft.com/office/drawing/2014/main" id="{847FAAB5-F21C-A1ED-208B-9299C679940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974964" y="5011092"/>
                  <a:ext cx="2052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331" name="Ink 1330">
                  <a:extLst>
                    <a:ext uri="{FF2B5EF4-FFF2-40B4-BE49-F238E27FC236}">
                      <a16:creationId xmlns:a16="http://schemas.microsoft.com/office/drawing/2014/main" id="{E86B47A9-049A-3ACC-7683-CBF8B0403F37}"/>
                    </a:ext>
                  </a:extLst>
                </p14:cNvPr>
                <p14:cNvContentPartPr/>
                <p14:nvPr/>
              </p14:nvContentPartPr>
              <p14:xfrm>
                <a:off x="2089804" y="5181372"/>
                <a:ext cx="123480" cy="264960"/>
              </p14:xfrm>
            </p:contentPart>
          </mc:Choice>
          <mc:Fallback xmlns="">
            <p:pic>
              <p:nvPicPr>
                <p:cNvPr id="1331" name="Ink 1330">
                  <a:extLst>
                    <a:ext uri="{FF2B5EF4-FFF2-40B4-BE49-F238E27FC236}">
                      <a16:creationId xmlns:a16="http://schemas.microsoft.com/office/drawing/2014/main" id="{E86B47A9-049A-3ACC-7683-CBF8B0403F3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080804" y="5172732"/>
                  <a:ext cx="14112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332" name="Ink 1331">
                  <a:extLst>
                    <a:ext uri="{FF2B5EF4-FFF2-40B4-BE49-F238E27FC236}">
                      <a16:creationId xmlns:a16="http://schemas.microsoft.com/office/drawing/2014/main" id="{105ABAA5-5679-E308-B93F-518EE8D0B47C}"/>
                    </a:ext>
                  </a:extLst>
                </p14:cNvPr>
                <p14:cNvContentPartPr/>
                <p14:nvPr/>
              </p14:nvContentPartPr>
              <p14:xfrm>
                <a:off x="2234884" y="5073012"/>
                <a:ext cx="215640" cy="489600"/>
              </p14:xfrm>
            </p:contentPart>
          </mc:Choice>
          <mc:Fallback xmlns="">
            <p:pic>
              <p:nvPicPr>
                <p:cNvPr id="1332" name="Ink 1331">
                  <a:extLst>
                    <a:ext uri="{FF2B5EF4-FFF2-40B4-BE49-F238E27FC236}">
                      <a16:creationId xmlns:a16="http://schemas.microsoft.com/office/drawing/2014/main" id="{105ABAA5-5679-E308-B93F-518EE8D0B47C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226244" y="5064372"/>
                  <a:ext cx="233280" cy="50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333" name="Ink 1332">
                <a:extLst>
                  <a:ext uri="{FF2B5EF4-FFF2-40B4-BE49-F238E27FC236}">
                    <a16:creationId xmlns:a16="http://schemas.microsoft.com/office/drawing/2014/main" id="{A6E29867-FE75-87B9-A260-7EBEFFE43910}"/>
                  </a:ext>
                </a:extLst>
              </p14:cNvPr>
              <p14:cNvContentPartPr/>
              <p14:nvPr/>
            </p14:nvContentPartPr>
            <p14:xfrm>
              <a:off x="6596974" y="3920711"/>
              <a:ext cx="230400" cy="129600"/>
            </p14:xfrm>
          </p:contentPart>
        </mc:Choice>
        <mc:Fallback xmlns="">
          <p:pic>
            <p:nvPicPr>
              <p:cNvPr id="1333" name="Ink 1332">
                <a:extLst>
                  <a:ext uri="{FF2B5EF4-FFF2-40B4-BE49-F238E27FC236}">
                    <a16:creationId xmlns:a16="http://schemas.microsoft.com/office/drawing/2014/main" id="{A6E29867-FE75-87B9-A260-7EBEFFE4391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588334" y="3912071"/>
                <a:ext cx="248040" cy="1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4" name="Group 1333">
            <a:extLst>
              <a:ext uri="{FF2B5EF4-FFF2-40B4-BE49-F238E27FC236}">
                <a16:creationId xmlns:a16="http://schemas.microsoft.com/office/drawing/2014/main" id="{BEA7D58D-8E2F-CB61-8093-242FEE248F7E}"/>
              </a:ext>
            </a:extLst>
          </p:cNvPr>
          <p:cNvGrpSpPr/>
          <p:nvPr/>
        </p:nvGrpSpPr>
        <p:grpSpPr>
          <a:xfrm>
            <a:off x="4522055" y="477242"/>
            <a:ext cx="4590466" cy="2456446"/>
            <a:chOff x="167564" y="587559"/>
            <a:chExt cx="4590466" cy="2456446"/>
          </a:xfrm>
        </p:grpSpPr>
        <p:pic>
          <p:nvPicPr>
            <p:cNvPr id="1335" name="Picture 1334" descr="A screen shot of a graph&#10;&#10;Description automatically generated">
              <a:extLst>
                <a:ext uri="{FF2B5EF4-FFF2-40B4-BE49-F238E27FC236}">
                  <a16:creationId xmlns:a16="http://schemas.microsoft.com/office/drawing/2014/main" id="{B13A1C7B-700E-028B-3510-F124906D8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64" y="587559"/>
              <a:ext cx="4590466" cy="2456446"/>
            </a:xfrm>
            <a:prstGeom prst="rect">
              <a:avLst/>
            </a:prstGeom>
          </p:spPr>
        </p:pic>
        <p:pic>
          <p:nvPicPr>
            <p:cNvPr id="1336" name="Picture 1335">
              <a:extLst>
                <a:ext uri="{FF2B5EF4-FFF2-40B4-BE49-F238E27FC236}">
                  <a16:creationId xmlns:a16="http://schemas.microsoft.com/office/drawing/2014/main" id="{AF0EB643-2188-01FB-5DB1-DD6ED8487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42" y="2667000"/>
              <a:ext cx="3793958" cy="180397"/>
            </a:xfrm>
            <a:prstGeom prst="rect">
              <a:avLst/>
            </a:prstGeom>
          </p:spPr>
        </p:pic>
      </p:grpSp>
      <p:pic>
        <p:nvPicPr>
          <p:cNvPr id="1337" name="Audio 1336">
            <a:hlinkClick r:id="" action="ppaction://media"/>
            <a:extLst>
              <a:ext uri="{FF2B5EF4-FFF2-40B4-BE49-F238E27FC236}">
                <a16:creationId xmlns:a16="http://schemas.microsoft.com/office/drawing/2014/main" id="{5D088FB6-FCCC-6A20-91F7-4FAD8EEBC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2864"/>
    </mc:Choice>
    <mc:Fallback xmlns="">
      <p:transition advClick="0" advTm="13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TextBox 3">
            <a:extLst>
              <a:ext uri="{FF2B5EF4-FFF2-40B4-BE49-F238E27FC236}">
                <a16:creationId xmlns:a16="http://schemas.microsoft.com/office/drawing/2014/main" id="{46328E49-4539-EC47-CFAE-5FF626C3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23" y="85183"/>
            <a:ext cx="3671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Oracle and Diffusion</a:t>
            </a:r>
          </a:p>
        </p:txBody>
      </p:sp>
      <p:grpSp>
        <p:nvGrpSpPr>
          <p:cNvPr id="5239" name="Group 5238">
            <a:extLst>
              <a:ext uri="{FF2B5EF4-FFF2-40B4-BE49-F238E27FC236}">
                <a16:creationId xmlns:a16="http://schemas.microsoft.com/office/drawing/2014/main" id="{0821CE50-E655-8AC1-99DB-228844ED0B54}"/>
              </a:ext>
            </a:extLst>
          </p:cNvPr>
          <p:cNvGrpSpPr/>
          <p:nvPr/>
        </p:nvGrpSpPr>
        <p:grpSpPr>
          <a:xfrm>
            <a:off x="398242" y="919553"/>
            <a:ext cx="8095003" cy="2382327"/>
            <a:chOff x="398242" y="919553"/>
            <a:chExt cx="8095003" cy="23823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48367D-93C5-74B1-769C-C99B83A51053}"/>
                </a:ext>
              </a:extLst>
            </p:cNvPr>
            <p:cNvGrpSpPr/>
            <p:nvPr/>
          </p:nvGrpSpPr>
          <p:grpSpPr>
            <a:xfrm>
              <a:off x="398242" y="1356593"/>
              <a:ext cx="664920" cy="386280"/>
              <a:chOff x="257764" y="4336812"/>
              <a:chExt cx="664920" cy="38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66C2A778-7F6B-838C-795F-7F1CB36F6F3C}"/>
                      </a:ext>
                    </a:extLst>
                  </p14:cNvPr>
                  <p14:cNvContentPartPr/>
                  <p14:nvPr/>
                </p14:nvContentPartPr>
                <p14:xfrm>
                  <a:off x="257764" y="4336812"/>
                  <a:ext cx="184320" cy="3711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66C2A778-7F6B-838C-795F-7F1CB36F6F3C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48764" y="4327812"/>
                    <a:ext cx="201960" cy="38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1CAF26D2-D366-72EE-F930-A96F31CB1DE0}"/>
                      </a:ext>
                    </a:extLst>
                  </p14:cNvPr>
                  <p14:cNvContentPartPr/>
                  <p14:nvPr/>
                </p14:nvContentPartPr>
                <p14:xfrm>
                  <a:off x="535684" y="4616532"/>
                  <a:ext cx="169920" cy="1065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1CAF26D2-D366-72EE-F930-A96F31CB1DE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27044" y="4607892"/>
                    <a:ext cx="18756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A1845128-D0E5-CA3A-2E9B-17F018D4349A}"/>
                      </a:ext>
                    </a:extLst>
                  </p14:cNvPr>
                  <p14:cNvContentPartPr/>
                  <p14:nvPr/>
                </p14:nvContentPartPr>
                <p14:xfrm>
                  <a:off x="842764" y="4554972"/>
                  <a:ext cx="7524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A1845128-D0E5-CA3A-2E9B-17F018D4349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33764" y="4546332"/>
                    <a:ext cx="92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76DCAACA-7408-1ACF-39B1-B5D9913C1A5E}"/>
                      </a:ext>
                    </a:extLst>
                  </p14:cNvPr>
                  <p14:cNvContentPartPr/>
                  <p14:nvPr/>
                </p14:nvContentPartPr>
                <p14:xfrm>
                  <a:off x="828364" y="4634532"/>
                  <a:ext cx="94320" cy="28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76DCAACA-7408-1ACF-39B1-B5D9913C1A5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19724" y="4625892"/>
                    <a:ext cx="11196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628ABA-E7D5-6A64-62E5-CBEE770E0DD4}"/>
                </a:ext>
              </a:extLst>
            </p:cNvPr>
            <p:cNvGrpSpPr/>
            <p:nvPr/>
          </p:nvGrpSpPr>
          <p:grpSpPr>
            <a:xfrm>
              <a:off x="1384642" y="999473"/>
              <a:ext cx="903240" cy="1929240"/>
              <a:chOff x="1244164" y="3979692"/>
              <a:chExt cx="903240" cy="192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3E954239-1B03-837B-8D29-474F7AC1971B}"/>
                      </a:ext>
                    </a:extLst>
                  </p14:cNvPr>
                  <p14:cNvContentPartPr/>
                  <p14:nvPr/>
                </p14:nvContentPartPr>
                <p14:xfrm>
                  <a:off x="1244164" y="3979692"/>
                  <a:ext cx="459360" cy="19292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3E954239-1B03-837B-8D29-474F7AC1971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235524" y="3970692"/>
                    <a:ext cx="477000" cy="19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133E636C-0EFE-2C76-BBA1-E064DF7CD93A}"/>
                      </a:ext>
                    </a:extLst>
                  </p14:cNvPr>
                  <p14:cNvContentPartPr/>
                  <p14:nvPr/>
                </p14:nvContentPartPr>
                <p14:xfrm>
                  <a:off x="1472404" y="4097772"/>
                  <a:ext cx="360" cy="1195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133E636C-0EFE-2C76-BBA1-E064DF7CD93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463764" y="4088772"/>
                    <a:ext cx="1800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54F5E33-BAA7-B31F-1340-8D34584CFFB0}"/>
                      </a:ext>
                    </a:extLst>
                  </p14:cNvPr>
                  <p14:cNvContentPartPr/>
                  <p14:nvPr/>
                </p14:nvContentPartPr>
                <p14:xfrm>
                  <a:off x="1617124" y="4179132"/>
                  <a:ext cx="360" cy="1425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54F5E33-BAA7-B31F-1340-8D34584CFFB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608124" y="4170492"/>
                    <a:ext cx="1800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42CCE78E-38A2-D08D-86C1-53F2DB422910}"/>
                      </a:ext>
                    </a:extLst>
                  </p14:cNvPr>
                  <p14:cNvContentPartPr/>
                  <p14:nvPr/>
                </p14:nvContentPartPr>
                <p14:xfrm>
                  <a:off x="1772284" y="4277412"/>
                  <a:ext cx="2880" cy="1371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42CCE78E-38A2-D08D-86C1-53F2DB422910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763284" y="4268772"/>
                    <a:ext cx="20520" cy="15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1EEE3AE0-B35D-614C-D2B5-D20180FCC1D7}"/>
                      </a:ext>
                    </a:extLst>
                  </p14:cNvPr>
                  <p14:cNvContentPartPr/>
                  <p14:nvPr/>
                </p14:nvContentPartPr>
                <p14:xfrm>
                  <a:off x="1847884" y="4419972"/>
                  <a:ext cx="360" cy="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1EEE3AE0-B35D-614C-D2B5-D20180FCC1D7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838884" y="441097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2AE98C9F-D664-9E69-8E24-88602E8E6581}"/>
                      </a:ext>
                    </a:extLst>
                  </p14:cNvPr>
                  <p14:cNvContentPartPr/>
                  <p14:nvPr/>
                </p14:nvContentPartPr>
                <p14:xfrm>
                  <a:off x="1933204" y="4467852"/>
                  <a:ext cx="36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2AE98C9F-D664-9E69-8E24-88602E8E6581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924204" y="445885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E24FD24E-5933-B7BB-9700-FE3D83FB60C1}"/>
                      </a:ext>
                    </a:extLst>
                  </p14:cNvPr>
                  <p14:cNvContentPartPr/>
                  <p14:nvPr/>
                </p14:nvContentPartPr>
                <p14:xfrm>
                  <a:off x="2034364" y="4527612"/>
                  <a:ext cx="2880" cy="288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E24FD24E-5933-B7BB-9700-FE3D83FB60C1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025724" y="451897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06B7F9B5-6501-4F70-578C-1B616F75072B}"/>
                      </a:ext>
                    </a:extLst>
                  </p14:cNvPr>
                  <p14:cNvContentPartPr/>
                  <p14:nvPr/>
                </p14:nvContentPartPr>
                <p14:xfrm>
                  <a:off x="2147044" y="4575132"/>
                  <a:ext cx="360" cy="2383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06B7F9B5-6501-4F70-578C-1B616F75072B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138044" y="4566132"/>
                    <a:ext cx="18000" cy="255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52DD402-124C-D132-478B-7895C03A8990}"/>
                </a:ext>
              </a:extLst>
            </p:cNvPr>
            <p:cNvGrpSpPr/>
            <p:nvPr/>
          </p:nvGrpSpPr>
          <p:grpSpPr>
            <a:xfrm>
              <a:off x="2440162" y="1890113"/>
              <a:ext cx="383040" cy="388080"/>
              <a:chOff x="2299684" y="4870332"/>
              <a:chExt cx="383040" cy="388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587052FF-DFA0-E786-6190-3489ABD96978}"/>
                      </a:ext>
                    </a:extLst>
                  </p14:cNvPr>
                  <p14:cNvContentPartPr/>
                  <p14:nvPr/>
                </p14:nvContentPartPr>
                <p14:xfrm>
                  <a:off x="2299684" y="4967172"/>
                  <a:ext cx="107280" cy="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587052FF-DFA0-E786-6190-3489ABD9697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290684" y="4958172"/>
                    <a:ext cx="12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1D200818-A33A-768F-6C64-1D5617B9F8BF}"/>
                      </a:ext>
                    </a:extLst>
                  </p14:cNvPr>
                  <p14:cNvContentPartPr/>
                  <p14:nvPr/>
                </p14:nvContentPartPr>
                <p14:xfrm>
                  <a:off x="2486884" y="4870332"/>
                  <a:ext cx="360" cy="2001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1D200818-A33A-768F-6C64-1D5617B9F8BF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477884" y="4861692"/>
                    <a:ext cx="18000" cy="21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EB37085-E666-BAA3-39DB-25EE0A4498B5}"/>
                      </a:ext>
                    </a:extLst>
                  </p14:cNvPr>
                  <p14:cNvContentPartPr/>
                  <p14:nvPr/>
                </p14:nvContentPartPr>
                <p14:xfrm>
                  <a:off x="2578324" y="5190012"/>
                  <a:ext cx="36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1EB37085-E666-BAA3-39DB-25EE0A4498B5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569324" y="518101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8FC3240-5CF1-6396-A19F-88FC65D02BB7}"/>
                      </a:ext>
                    </a:extLst>
                  </p14:cNvPr>
                  <p14:cNvContentPartPr/>
                  <p14:nvPr/>
                </p14:nvContentPartPr>
                <p14:xfrm>
                  <a:off x="2682364" y="5107212"/>
                  <a:ext cx="360" cy="1512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8FC3240-5CF1-6396-A19F-88FC65D02BB7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673364" y="5098212"/>
                    <a:ext cx="18000" cy="168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BB8AA6F-1152-20E0-D742-2EE60F0A2F7B}"/>
                    </a:ext>
                  </a:extLst>
                </p14:cNvPr>
                <p14:cNvContentPartPr/>
                <p14:nvPr/>
              </p14:nvContentPartPr>
              <p14:xfrm>
                <a:off x="2980522" y="2249753"/>
                <a:ext cx="360" cy="209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BB8AA6F-1152-20E0-D742-2EE60F0A2F7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971522" y="2240753"/>
                  <a:ext cx="180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4D847C0-C449-0063-E663-1C1B52C7DC6A}"/>
                    </a:ext>
                  </a:extLst>
                </p14:cNvPr>
                <p14:cNvContentPartPr/>
                <p14:nvPr/>
              </p14:nvContentPartPr>
              <p14:xfrm>
                <a:off x="3103282" y="2471873"/>
                <a:ext cx="288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4D847C0-C449-0063-E663-1C1B52C7DC6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94282" y="2462873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42AE9B8-13FA-AB44-31C8-1CF19A590075}"/>
                    </a:ext>
                  </a:extLst>
                </p14:cNvPr>
                <p14:cNvContentPartPr/>
                <p14:nvPr/>
              </p14:nvContentPartPr>
              <p14:xfrm>
                <a:off x="3188242" y="2531273"/>
                <a:ext cx="288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42AE9B8-13FA-AB44-31C8-1CF19A59007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79242" y="2522633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406C73B-9C3E-8F4B-1E27-E598BB7C4610}"/>
                    </a:ext>
                  </a:extLst>
                </p14:cNvPr>
                <p14:cNvContentPartPr/>
                <p14:nvPr/>
              </p14:nvContentPartPr>
              <p14:xfrm>
                <a:off x="3326842" y="2606513"/>
                <a:ext cx="57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406C73B-9C3E-8F4B-1E27-E598BB7C461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318202" y="2597873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8179442-141E-FD66-ABB1-18347D014884}"/>
                </a:ext>
              </a:extLst>
            </p:cNvPr>
            <p:cNvGrpSpPr/>
            <p:nvPr/>
          </p:nvGrpSpPr>
          <p:grpSpPr>
            <a:xfrm>
              <a:off x="3485602" y="919553"/>
              <a:ext cx="519120" cy="1942920"/>
              <a:chOff x="3345124" y="3899772"/>
              <a:chExt cx="519120" cy="194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14D859B-89FE-4A1D-39DF-FB74BAD799BC}"/>
                      </a:ext>
                    </a:extLst>
                  </p14:cNvPr>
                  <p14:cNvContentPartPr/>
                  <p14:nvPr/>
                </p14:nvContentPartPr>
                <p14:xfrm>
                  <a:off x="3345124" y="5681052"/>
                  <a:ext cx="2880" cy="3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14D859B-89FE-4A1D-39DF-FB74BAD799BC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336124" y="5672052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AF8796B-092C-EF61-A90C-9676FFB7E4CC}"/>
                      </a:ext>
                    </a:extLst>
                  </p14:cNvPr>
                  <p14:cNvContentPartPr/>
                  <p14:nvPr/>
                </p14:nvContentPartPr>
                <p14:xfrm>
                  <a:off x="3460324" y="3899772"/>
                  <a:ext cx="403920" cy="19429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AF8796B-092C-EF61-A90C-9676FFB7E4CC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451324" y="3890772"/>
                    <a:ext cx="421560" cy="1960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A7E588D-A0F9-17DD-C71F-343F57A40C7C}"/>
                    </a:ext>
                  </a:extLst>
                </p14:cNvPr>
                <p14:cNvContentPartPr/>
                <p14:nvPr/>
              </p14:nvContentPartPr>
              <p14:xfrm>
                <a:off x="2322442" y="1832513"/>
                <a:ext cx="410760" cy="327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A7E588D-A0F9-17DD-C71F-343F57A40C7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313442" y="1823513"/>
                  <a:ext cx="4284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4EA5F89-3258-6918-14FF-23B70049C6E6}"/>
                    </a:ext>
                  </a:extLst>
                </p14:cNvPr>
                <p14:cNvContentPartPr/>
                <p14:nvPr/>
              </p14:nvContentPartPr>
              <p14:xfrm>
                <a:off x="2612242" y="1050233"/>
                <a:ext cx="3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4EA5F89-3258-6918-14FF-23B70049C6E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603602" y="10412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152" name="Ink 1151">
                  <a:extLst>
                    <a:ext uri="{FF2B5EF4-FFF2-40B4-BE49-F238E27FC236}">
                      <a16:creationId xmlns:a16="http://schemas.microsoft.com/office/drawing/2014/main" id="{64B78C0E-8E6C-2EAB-2E79-1A84B70A1445}"/>
                    </a:ext>
                  </a:extLst>
                </p14:cNvPr>
                <p14:cNvContentPartPr/>
                <p14:nvPr/>
              </p14:nvContentPartPr>
              <p14:xfrm>
                <a:off x="2612242" y="1202513"/>
                <a:ext cx="360" cy="2880"/>
              </p14:xfrm>
            </p:contentPart>
          </mc:Choice>
          <mc:Fallback xmlns="">
            <p:pic>
              <p:nvPicPr>
                <p:cNvPr id="1152" name="Ink 1151">
                  <a:extLst>
                    <a:ext uri="{FF2B5EF4-FFF2-40B4-BE49-F238E27FC236}">
                      <a16:creationId xmlns:a16="http://schemas.microsoft.com/office/drawing/2014/main" id="{64B78C0E-8E6C-2EAB-2E79-1A84B70A144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603602" y="1193873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153" name="Ink 1152">
                  <a:extLst>
                    <a:ext uri="{FF2B5EF4-FFF2-40B4-BE49-F238E27FC236}">
                      <a16:creationId xmlns:a16="http://schemas.microsoft.com/office/drawing/2014/main" id="{B1C084A0-2CDE-6952-FB97-15FF0F7954A5}"/>
                    </a:ext>
                  </a:extLst>
                </p14:cNvPr>
                <p14:cNvContentPartPr/>
                <p14:nvPr/>
              </p14:nvContentPartPr>
              <p14:xfrm>
                <a:off x="2612242" y="1347593"/>
                <a:ext cx="360" cy="360"/>
              </p14:xfrm>
            </p:contentPart>
          </mc:Choice>
          <mc:Fallback xmlns="">
            <p:pic>
              <p:nvPicPr>
                <p:cNvPr id="1153" name="Ink 1152">
                  <a:extLst>
                    <a:ext uri="{FF2B5EF4-FFF2-40B4-BE49-F238E27FC236}">
                      <a16:creationId xmlns:a16="http://schemas.microsoft.com/office/drawing/2014/main" id="{B1C084A0-2CDE-6952-FB97-15FF0F7954A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603602" y="133859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154" name="Ink 1153">
                  <a:extLst>
                    <a:ext uri="{FF2B5EF4-FFF2-40B4-BE49-F238E27FC236}">
                      <a16:creationId xmlns:a16="http://schemas.microsoft.com/office/drawing/2014/main" id="{8F9C2EBE-487D-C500-82E4-64A76695A172}"/>
                    </a:ext>
                  </a:extLst>
                </p14:cNvPr>
                <p14:cNvContentPartPr/>
                <p14:nvPr/>
              </p14:nvContentPartPr>
              <p14:xfrm>
                <a:off x="2612242" y="1524713"/>
                <a:ext cx="360" cy="360"/>
              </p14:xfrm>
            </p:contentPart>
          </mc:Choice>
          <mc:Fallback xmlns="">
            <p:pic>
              <p:nvPicPr>
                <p:cNvPr id="1154" name="Ink 1153">
                  <a:extLst>
                    <a:ext uri="{FF2B5EF4-FFF2-40B4-BE49-F238E27FC236}">
                      <a16:creationId xmlns:a16="http://schemas.microsoft.com/office/drawing/2014/main" id="{8F9C2EBE-487D-C500-82E4-64A76695A17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603602" y="15157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155" name="Ink 1154">
                  <a:extLst>
                    <a:ext uri="{FF2B5EF4-FFF2-40B4-BE49-F238E27FC236}">
                      <a16:creationId xmlns:a16="http://schemas.microsoft.com/office/drawing/2014/main" id="{43AE2D30-4A0A-42FD-0525-2FF9AF09389D}"/>
                    </a:ext>
                  </a:extLst>
                </p14:cNvPr>
                <p14:cNvContentPartPr/>
                <p14:nvPr/>
              </p14:nvContentPartPr>
              <p14:xfrm>
                <a:off x="2612242" y="1742873"/>
                <a:ext cx="360" cy="360"/>
              </p14:xfrm>
            </p:contentPart>
          </mc:Choice>
          <mc:Fallback xmlns="">
            <p:pic>
              <p:nvPicPr>
                <p:cNvPr id="1155" name="Ink 1154">
                  <a:extLst>
                    <a:ext uri="{FF2B5EF4-FFF2-40B4-BE49-F238E27FC236}">
                      <a16:creationId xmlns:a16="http://schemas.microsoft.com/office/drawing/2014/main" id="{43AE2D30-4A0A-42FD-0525-2FF9AF09389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603602" y="17342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156" name="Ink 1155">
                  <a:extLst>
                    <a:ext uri="{FF2B5EF4-FFF2-40B4-BE49-F238E27FC236}">
                      <a16:creationId xmlns:a16="http://schemas.microsoft.com/office/drawing/2014/main" id="{6F4A9DD1-33FE-E16D-B639-56515CB3FCF4}"/>
                    </a:ext>
                  </a:extLst>
                </p14:cNvPr>
                <p14:cNvContentPartPr/>
                <p14:nvPr/>
              </p14:nvContentPartPr>
              <p14:xfrm>
                <a:off x="1568602" y="2055713"/>
                <a:ext cx="360" cy="360"/>
              </p14:xfrm>
            </p:contentPart>
          </mc:Choice>
          <mc:Fallback xmlns="">
            <p:pic>
              <p:nvPicPr>
                <p:cNvPr id="1156" name="Ink 1155">
                  <a:extLst>
                    <a:ext uri="{FF2B5EF4-FFF2-40B4-BE49-F238E27FC236}">
                      <a16:creationId xmlns:a16="http://schemas.microsoft.com/office/drawing/2014/main" id="{6F4A9DD1-33FE-E16D-B639-56515CB3FCF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559962" y="20470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57" name="Group 1156">
              <a:extLst>
                <a:ext uri="{FF2B5EF4-FFF2-40B4-BE49-F238E27FC236}">
                  <a16:creationId xmlns:a16="http://schemas.microsoft.com/office/drawing/2014/main" id="{5C5FAD1E-F075-32D8-1FA8-DAEFEBD23D4F}"/>
                </a:ext>
              </a:extLst>
            </p:cNvPr>
            <p:cNvGrpSpPr/>
            <p:nvPr/>
          </p:nvGrpSpPr>
          <p:grpSpPr>
            <a:xfrm>
              <a:off x="1699282" y="2055713"/>
              <a:ext cx="345240" cy="360"/>
              <a:chOff x="1558804" y="5035932"/>
              <a:chExt cx="34524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158" name="Ink 1157">
                    <a:extLst>
                      <a:ext uri="{FF2B5EF4-FFF2-40B4-BE49-F238E27FC236}">
                        <a16:creationId xmlns:a16="http://schemas.microsoft.com/office/drawing/2014/main" id="{6B2FCCB4-D876-57B0-78B7-82A0FE616BC9}"/>
                      </a:ext>
                    </a:extLst>
                  </p14:cNvPr>
                  <p14:cNvContentPartPr/>
                  <p14:nvPr/>
                </p14:nvContentPartPr>
                <p14:xfrm>
                  <a:off x="1558804" y="5035932"/>
                  <a:ext cx="2880" cy="360"/>
                </p14:xfrm>
              </p:contentPart>
            </mc:Choice>
            <mc:Fallback xmlns="">
              <p:pic>
                <p:nvPicPr>
                  <p:cNvPr id="1158" name="Ink 1157">
                    <a:extLst>
                      <a:ext uri="{FF2B5EF4-FFF2-40B4-BE49-F238E27FC236}">
                        <a16:creationId xmlns:a16="http://schemas.microsoft.com/office/drawing/2014/main" id="{6B2FCCB4-D876-57B0-78B7-82A0FE616BC9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49804" y="5027292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159" name="Ink 1158">
                    <a:extLst>
                      <a:ext uri="{FF2B5EF4-FFF2-40B4-BE49-F238E27FC236}">
                        <a16:creationId xmlns:a16="http://schemas.microsoft.com/office/drawing/2014/main" id="{9805C849-A2F7-3AE2-B7F1-0EDDD9F0F2C8}"/>
                      </a:ext>
                    </a:extLst>
                  </p14:cNvPr>
                  <p14:cNvContentPartPr/>
                  <p14:nvPr/>
                </p14:nvContentPartPr>
                <p14:xfrm>
                  <a:off x="1682644" y="5035932"/>
                  <a:ext cx="2880" cy="360"/>
                </p14:xfrm>
              </p:contentPart>
            </mc:Choice>
            <mc:Fallback xmlns="">
              <p:pic>
                <p:nvPicPr>
                  <p:cNvPr id="1159" name="Ink 1158">
                    <a:extLst>
                      <a:ext uri="{FF2B5EF4-FFF2-40B4-BE49-F238E27FC236}">
                        <a16:creationId xmlns:a16="http://schemas.microsoft.com/office/drawing/2014/main" id="{9805C849-A2F7-3AE2-B7F1-0EDDD9F0F2C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674004" y="5027292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160" name="Ink 1159">
                    <a:extLst>
                      <a:ext uri="{FF2B5EF4-FFF2-40B4-BE49-F238E27FC236}">
                        <a16:creationId xmlns:a16="http://schemas.microsoft.com/office/drawing/2014/main" id="{243BAB1B-52F0-7481-426F-E8570748EEBD}"/>
                      </a:ext>
                    </a:extLst>
                  </p14:cNvPr>
                  <p14:cNvContentPartPr/>
                  <p14:nvPr/>
                </p14:nvContentPartPr>
                <p14:xfrm>
                  <a:off x="1769044" y="5035932"/>
                  <a:ext cx="8280" cy="360"/>
                </p14:xfrm>
              </p:contentPart>
            </mc:Choice>
            <mc:Fallback xmlns="">
              <p:pic>
                <p:nvPicPr>
                  <p:cNvPr id="1160" name="Ink 1159">
                    <a:extLst>
                      <a:ext uri="{FF2B5EF4-FFF2-40B4-BE49-F238E27FC236}">
                        <a16:creationId xmlns:a16="http://schemas.microsoft.com/office/drawing/2014/main" id="{243BAB1B-52F0-7481-426F-E8570748EEBD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1760404" y="5027292"/>
                    <a:ext cx="25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1161" name="Ink 1160">
                    <a:extLst>
                      <a:ext uri="{FF2B5EF4-FFF2-40B4-BE49-F238E27FC236}">
                        <a16:creationId xmlns:a16="http://schemas.microsoft.com/office/drawing/2014/main" id="{17BED6C9-863C-9054-A229-55DD9031A1DB}"/>
                      </a:ext>
                    </a:extLst>
                  </p14:cNvPr>
                  <p14:cNvContentPartPr/>
                  <p14:nvPr/>
                </p14:nvContentPartPr>
                <p14:xfrm>
                  <a:off x="1901164" y="5035932"/>
                  <a:ext cx="2880" cy="360"/>
                </p14:xfrm>
              </p:contentPart>
            </mc:Choice>
            <mc:Fallback xmlns="">
              <p:pic>
                <p:nvPicPr>
                  <p:cNvPr id="1161" name="Ink 1160">
                    <a:extLst>
                      <a:ext uri="{FF2B5EF4-FFF2-40B4-BE49-F238E27FC236}">
                        <a16:creationId xmlns:a16="http://schemas.microsoft.com/office/drawing/2014/main" id="{17BED6C9-863C-9054-A229-55DD9031A1DB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892524" y="5027292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62" name="Group 1161">
              <a:extLst>
                <a:ext uri="{FF2B5EF4-FFF2-40B4-BE49-F238E27FC236}">
                  <a16:creationId xmlns:a16="http://schemas.microsoft.com/office/drawing/2014/main" id="{3104C0DF-42A4-8775-F8A7-3668BD8281DB}"/>
                </a:ext>
              </a:extLst>
            </p:cNvPr>
            <p:cNvGrpSpPr/>
            <p:nvPr/>
          </p:nvGrpSpPr>
          <p:grpSpPr>
            <a:xfrm>
              <a:off x="2218762" y="2023313"/>
              <a:ext cx="21960" cy="13680"/>
              <a:chOff x="2078284" y="5003532"/>
              <a:chExt cx="21960" cy="13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163" name="Ink 1162">
                    <a:extLst>
                      <a:ext uri="{FF2B5EF4-FFF2-40B4-BE49-F238E27FC236}">
                        <a16:creationId xmlns:a16="http://schemas.microsoft.com/office/drawing/2014/main" id="{3D72EB1A-42A8-9DD4-F5D6-6DCC1CE7EE06}"/>
                      </a:ext>
                    </a:extLst>
                  </p14:cNvPr>
                  <p14:cNvContentPartPr/>
                  <p14:nvPr/>
                </p14:nvContentPartPr>
                <p14:xfrm>
                  <a:off x="2097364" y="5003532"/>
                  <a:ext cx="2880" cy="2880"/>
                </p14:xfrm>
              </p:contentPart>
            </mc:Choice>
            <mc:Fallback xmlns="">
              <p:pic>
                <p:nvPicPr>
                  <p:cNvPr id="1163" name="Ink 1162">
                    <a:extLst>
                      <a:ext uri="{FF2B5EF4-FFF2-40B4-BE49-F238E27FC236}">
                        <a16:creationId xmlns:a16="http://schemas.microsoft.com/office/drawing/2014/main" id="{3D72EB1A-42A8-9DD4-F5D6-6DCC1CE7EE06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2088364" y="499453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164" name="Ink 1163">
                    <a:extLst>
                      <a:ext uri="{FF2B5EF4-FFF2-40B4-BE49-F238E27FC236}">
                        <a16:creationId xmlns:a16="http://schemas.microsoft.com/office/drawing/2014/main" id="{2EB2A95B-E207-7500-FE6E-EFA92DA35BD8}"/>
                      </a:ext>
                    </a:extLst>
                  </p14:cNvPr>
                  <p14:cNvContentPartPr/>
                  <p14:nvPr/>
                </p14:nvContentPartPr>
                <p14:xfrm>
                  <a:off x="2078284" y="5016852"/>
                  <a:ext cx="2880" cy="360"/>
                </p14:xfrm>
              </p:contentPart>
            </mc:Choice>
            <mc:Fallback xmlns="">
              <p:pic>
                <p:nvPicPr>
                  <p:cNvPr id="1164" name="Ink 1163">
                    <a:extLst>
                      <a:ext uri="{FF2B5EF4-FFF2-40B4-BE49-F238E27FC236}">
                        <a16:creationId xmlns:a16="http://schemas.microsoft.com/office/drawing/2014/main" id="{2EB2A95B-E207-7500-FE6E-EFA92DA35BD8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2069284" y="5007852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66" name="Group 1165">
              <a:extLst>
                <a:ext uri="{FF2B5EF4-FFF2-40B4-BE49-F238E27FC236}">
                  <a16:creationId xmlns:a16="http://schemas.microsoft.com/office/drawing/2014/main" id="{7B4538A5-30AF-E78E-2DBB-ED797EB2473B}"/>
                </a:ext>
              </a:extLst>
            </p:cNvPr>
            <p:cNvGrpSpPr/>
            <p:nvPr/>
          </p:nvGrpSpPr>
          <p:grpSpPr>
            <a:xfrm>
              <a:off x="1046962" y="1988033"/>
              <a:ext cx="283680" cy="185040"/>
              <a:chOff x="906484" y="4968252"/>
              <a:chExt cx="283680" cy="18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167" name="Ink 1166">
                    <a:extLst>
                      <a:ext uri="{FF2B5EF4-FFF2-40B4-BE49-F238E27FC236}">
                        <a16:creationId xmlns:a16="http://schemas.microsoft.com/office/drawing/2014/main" id="{82C53F76-91CE-97DD-30C4-9443384E0A20}"/>
                      </a:ext>
                    </a:extLst>
                  </p14:cNvPr>
                  <p14:cNvContentPartPr/>
                  <p14:nvPr/>
                </p14:nvContentPartPr>
                <p14:xfrm>
                  <a:off x="906484" y="4968252"/>
                  <a:ext cx="117360" cy="185040"/>
                </p14:xfrm>
              </p:contentPart>
            </mc:Choice>
            <mc:Fallback xmlns="">
              <p:pic>
                <p:nvPicPr>
                  <p:cNvPr id="1167" name="Ink 1166">
                    <a:extLst>
                      <a:ext uri="{FF2B5EF4-FFF2-40B4-BE49-F238E27FC236}">
                        <a16:creationId xmlns:a16="http://schemas.microsoft.com/office/drawing/2014/main" id="{82C53F76-91CE-97DD-30C4-9443384E0A20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897484" y="4959612"/>
                    <a:ext cx="135000" cy="20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168" name="Ink 1167">
                    <a:extLst>
                      <a:ext uri="{FF2B5EF4-FFF2-40B4-BE49-F238E27FC236}">
                        <a16:creationId xmlns:a16="http://schemas.microsoft.com/office/drawing/2014/main" id="{76EADDC4-F3A8-BC1D-124B-55874FDB21B2}"/>
                      </a:ext>
                    </a:extLst>
                  </p14:cNvPr>
                  <p14:cNvContentPartPr/>
                  <p14:nvPr/>
                </p14:nvContentPartPr>
                <p14:xfrm>
                  <a:off x="1071724" y="4970412"/>
                  <a:ext cx="118440" cy="176400"/>
                </p14:xfrm>
              </p:contentPart>
            </mc:Choice>
            <mc:Fallback xmlns="">
              <p:pic>
                <p:nvPicPr>
                  <p:cNvPr id="1168" name="Ink 1167">
                    <a:extLst>
                      <a:ext uri="{FF2B5EF4-FFF2-40B4-BE49-F238E27FC236}">
                        <a16:creationId xmlns:a16="http://schemas.microsoft.com/office/drawing/2014/main" id="{76EADDC4-F3A8-BC1D-124B-55874FDB21B2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063084" y="4961772"/>
                    <a:ext cx="136080" cy="194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72" name="Group 1171">
              <a:extLst>
                <a:ext uri="{FF2B5EF4-FFF2-40B4-BE49-F238E27FC236}">
                  <a16:creationId xmlns:a16="http://schemas.microsoft.com/office/drawing/2014/main" id="{319BCF4A-8BF6-4B46-5A01-59C80403409B}"/>
                </a:ext>
              </a:extLst>
            </p:cNvPr>
            <p:cNvGrpSpPr/>
            <p:nvPr/>
          </p:nvGrpSpPr>
          <p:grpSpPr>
            <a:xfrm>
              <a:off x="4576445" y="1207983"/>
              <a:ext cx="370080" cy="411840"/>
              <a:chOff x="4562284" y="5286132"/>
              <a:chExt cx="370080" cy="41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170" name="Ink 1169">
                    <a:extLst>
                      <a:ext uri="{FF2B5EF4-FFF2-40B4-BE49-F238E27FC236}">
                        <a16:creationId xmlns:a16="http://schemas.microsoft.com/office/drawing/2014/main" id="{C2E66DFF-756E-80C7-E60A-2E54E8F9589F}"/>
                      </a:ext>
                    </a:extLst>
                  </p14:cNvPr>
                  <p14:cNvContentPartPr/>
                  <p14:nvPr/>
                </p14:nvContentPartPr>
                <p14:xfrm>
                  <a:off x="4562284" y="5286132"/>
                  <a:ext cx="144360" cy="332640"/>
                </p14:xfrm>
              </p:contentPart>
            </mc:Choice>
            <mc:Fallback xmlns="">
              <p:pic>
                <p:nvPicPr>
                  <p:cNvPr id="1170" name="Ink 1169">
                    <a:extLst>
                      <a:ext uri="{FF2B5EF4-FFF2-40B4-BE49-F238E27FC236}">
                        <a16:creationId xmlns:a16="http://schemas.microsoft.com/office/drawing/2014/main" id="{C2E66DFF-756E-80C7-E60A-2E54E8F9589F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553644" y="5277492"/>
                    <a:ext cx="162000" cy="35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171" name="Ink 1170">
                    <a:extLst>
                      <a:ext uri="{FF2B5EF4-FFF2-40B4-BE49-F238E27FC236}">
                        <a16:creationId xmlns:a16="http://schemas.microsoft.com/office/drawing/2014/main" id="{81678398-39AC-305F-DAE2-4133F622A61A}"/>
                      </a:ext>
                    </a:extLst>
                  </p14:cNvPr>
                  <p14:cNvContentPartPr/>
                  <p14:nvPr/>
                </p14:nvContentPartPr>
                <p14:xfrm>
                  <a:off x="4793764" y="5587452"/>
                  <a:ext cx="138600" cy="110520"/>
                </p14:xfrm>
              </p:contentPart>
            </mc:Choice>
            <mc:Fallback xmlns="">
              <p:pic>
                <p:nvPicPr>
                  <p:cNvPr id="1171" name="Ink 1170">
                    <a:extLst>
                      <a:ext uri="{FF2B5EF4-FFF2-40B4-BE49-F238E27FC236}">
                        <a16:creationId xmlns:a16="http://schemas.microsoft.com/office/drawing/2014/main" id="{81678398-39AC-305F-DAE2-4133F622A61A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4785124" y="5578452"/>
                    <a:ext cx="156240" cy="128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84" name="Group 1183">
              <a:extLst>
                <a:ext uri="{FF2B5EF4-FFF2-40B4-BE49-F238E27FC236}">
                  <a16:creationId xmlns:a16="http://schemas.microsoft.com/office/drawing/2014/main" id="{8FFDC974-7678-AB93-8E90-32F62424B79A}"/>
                </a:ext>
              </a:extLst>
            </p:cNvPr>
            <p:cNvGrpSpPr/>
            <p:nvPr/>
          </p:nvGrpSpPr>
          <p:grpSpPr>
            <a:xfrm>
              <a:off x="5121845" y="1187823"/>
              <a:ext cx="549000" cy="423360"/>
              <a:chOff x="5107684" y="5265972"/>
              <a:chExt cx="549000" cy="42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173" name="Ink 1172">
                    <a:extLst>
                      <a:ext uri="{FF2B5EF4-FFF2-40B4-BE49-F238E27FC236}">
                        <a16:creationId xmlns:a16="http://schemas.microsoft.com/office/drawing/2014/main" id="{019027C3-5FBB-CA01-29D2-EA2372F0BCE7}"/>
                      </a:ext>
                    </a:extLst>
                  </p14:cNvPr>
                  <p14:cNvContentPartPr/>
                  <p14:nvPr/>
                </p14:nvContentPartPr>
                <p14:xfrm>
                  <a:off x="5107684" y="5265972"/>
                  <a:ext cx="2880" cy="423360"/>
                </p14:xfrm>
              </p:contentPart>
            </mc:Choice>
            <mc:Fallback xmlns="">
              <p:pic>
                <p:nvPicPr>
                  <p:cNvPr id="1173" name="Ink 1172">
                    <a:extLst>
                      <a:ext uri="{FF2B5EF4-FFF2-40B4-BE49-F238E27FC236}">
                        <a16:creationId xmlns:a16="http://schemas.microsoft.com/office/drawing/2014/main" id="{019027C3-5FBB-CA01-29D2-EA2372F0BCE7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5098684" y="5257332"/>
                    <a:ext cx="20520" cy="44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174" name="Ink 1173">
                    <a:extLst>
                      <a:ext uri="{FF2B5EF4-FFF2-40B4-BE49-F238E27FC236}">
                        <a16:creationId xmlns:a16="http://schemas.microsoft.com/office/drawing/2014/main" id="{CEBDBA7C-BEB0-BFF0-B226-92B003F108DB}"/>
                      </a:ext>
                    </a:extLst>
                  </p14:cNvPr>
                  <p14:cNvContentPartPr/>
                  <p14:nvPr/>
                </p14:nvContentPartPr>
                <p14:xfrm>
                  <a:off x="5163484" y="5422932"/>
                  <a:ext cx="156600" cy="196920"/>
                </p14:xfrm>
              </p:contentPart>
            </mc:Choice>
            <mc:Fallback xmlns="">
              <p:pic>
                <p:nvPicPr>
                  <p:cNvPr id="1174" name="Ink 1173">
                    <a:extLst>
                      <a:ext uri="{FF2B5EF4-FFF2-40B4-BE49-F238E27FC236}">
                        <a16:creationId xmlns:a16="http://schemas.microsoft.com/office/drawing/2014/main" id="{CEBDBA7C-BEB0-BFF0-B226-92B003F108D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5154484" y="5414292"/>
                    <a:ext cx="17424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175" name="Ink 1174">
                    <a:extLst>
                      <a:ext uri="{FF2B5EF4-FFF2-40B4-BE49-F238E27FC236}">
                        <a16:creationId xmlns:a16="http://schemas.microsoft.com/office/drawing/2014/main" id="{70CE9193-8EC1-13F8-88BE-85547F64127A}"/>
                      </a:ext>
                    </a:extLst>
                  </p14:cNvPr>
                  <p14:cNvContentPartPr/>
                  <p14:nvPr/>
                </p14:nvContentPartPr>
                <p14:xfrm>
                  <a:off x="5319724" y="5287572"/>
                  <a:ext cx="123480" cy="339840"/>
                </p14:xfrm>
              </p:contentPart>
            </mc:Choice>
            <mc:Fallback xmlns="">
              <p:pic>
                <p:nvPicPr>
                  <p:cNvPr id="1175" name="Ink 1174">
                    <a:extLst>
                      <a:ext uri="{FF2B5EF4-FFF2-40B4-BE49-F238E27FC236}">
                        <a16:creationId xmlns:a16="http://schemas.microsoft.com/office/drawing/2014/main" id="{70CE9193-8EC1-13F8-88BE-85547F64127A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5311084" y="5278572"/>
                    <a:ext cx="141120" cy="35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176" name="Ink 1175">
                    <a:extLst>
                      <a:ext uri="{FF2B5EF4-FFF2-40B4-BE49-F238E27FC236}">
                        <a16:creationId xmlns:a16="http://schemas.microsoft.com/office/drawing/2014/main" id="{B5C36215-51BD-A7C1-A098-7F66A14585EB}"/>
                      </a:ext>
                    </a:extLst>
                  </p14:cNvPr>
                  <p14:cNvContentPartPr/>
                  <p14:nvPr/>
                </p14:nvContentPartPr>
                <p14:xfrm>
                  <a:off x="5586124" y="5395212"/>
                  <a:ext cx="52920" cy="360"/>
                </p14:xfrm>
              </p:contentPart>
            </mc:Choice>
            <mc:Fallback xmlns="">
              <p:pic>
                <p:nvPicPr>
                  <p:cNvPr id="1176" name="Ink 1175">
                    <a:extLst>
                      <a:ext uri="{FF2B5EF4-FFF2-40B4-BE49-F238E27FC236}">
                        <a16:creationId xmlns:a16="http://schemas.microsoft.com/office/drawing/2014/main" id="{B5C36215-51BD-A7C1-A098-7F66A14585EB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577124" y="5386212"/>
                    <a:ext cx="70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177" name="Ink 1176">
                    <a:extLst>
                      <a:ext uri="{FF2B5EF4-FFF2-40B4-BE49-F238E27FC236}">
                        <a16:creationId xmlns:a16="http://schemas.microsoft.com/office/drawing/2014/main" id="{B83BB4DB-FEF6-EA50-6B5B-E1DA43DA42FE}"/>
                      </a:ext>
                    </a:extLst>
                  </p14:cNvPr>
                  <p14:cNvContentPartPr/>
                  <p14:nvPr/>
                </p14:nvContentPartPr>
                <p14:xfrm>
                  <a:off x="5599084" y="5465052"/>
                  <a:ext cx="57600" cy="360"/>
                </p14:xfrm>
              </p:contentPart>
            </mc:Choice>
            <mc:Fallback xmlns="">
              <p:pic>
                <p:nvPicPr>
                  <p:cNvPr id="1177" name="Ink 1176">
                    <a:extLst>
                      <a:ext uri="{FF2B5EF4-FFF2-40B4-BE49-F238E27FC236}">
                        <a16:creationId xmlns:a16="http://schemas.microsoft.com/office/drawing/2014/main" id="{B83BB4DB-FEF6-EA50-6B5B-E1DA43DA42FE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590444" y="5456412"/>
                    <a:ext cx="752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15" name="Group 1214">
              <a:extLst>
                <a:ext uri="{FF2B5EF4-FFF2-40B4-BE49-F238E27FC236}">
                  <a16:creationId xmlns:a16="http://schemas.microsoft.com/office/drawing/2014/main" id="{1A374F12-0519-B6FC-E663-E6F972D9B571}"/>
                </a:ext>
              </a:extLst>
            </p:cNvPr>
            <p:cNvGrpSpPr/>
            <p:nvPr/>
          </p:nvGrpSpPr>
          <p:grpSpPr>
            <a:xfrm>
              <a:off x="5854445" y="1056063"/>
              <a:ext cx="1904040" cy="1708920"/>
              <a:chOff x="5840284" y="5134212"/>
              <a:chExt cx="1904040" cy="1708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178" name="Ink 1177">
                    <a:extLst>
                      <a:ext uri="{FF2B5EF4-FFF2-40B4-BE49-F238E27FC236}">
                        <a16:creationId xmlns:a16="http://schemas.microsoft.com/office/drawing/2014/main" id="{F5C94561-12EA-731A-D7B2-AD7663BEE112}"/>
                      </a:ext>
                    </a:extLst>
                  </p14:cNvPr>
                  <p14:cNvContentPartPr/>
                  <p14:nvPr/>
                </p14:nvContentPartPr>
                <p14:xfrm>
                  <a:off x="5840284" y="5321412"/>
                  <a:ext cx="153360" cy="360"/>
                </p14:xfrm>
              </p:contentPart>
            </mc:Choice>
            <mc:Fallback xmlns="">
              <p:pic>
                <p:nvPicPr>
                  <p:cNvPr id="1178" name="Ink 1177">
                    <a:extLst>
                      <a:ext uri="{FF2B5EF4-FFF2-40B4-BE49-F238E27FC236}">
                        <a16:creationId xmlns:a16="http://schemas.microsoft.com/office/drawing/2014/main" id="{F5C94561-12EA-731A-D7B2-AD7663BEE112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831644" y="5312412"/>
                    <a:ext cx="171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179" name="Ink 1178">
                    <a:extLst>
                      <a:ext uri="{FF2B5EF4-FFF2-40B4-BE49-F238E27FC236}">
                        <a16:creationId xmlns:a16="http://schemas.microsoft.com/office/drawing/2014/main" id="{3E59AA7E-E7BD-861F-4495-6F8454F1221A}"/>
                      </a:ext>
                    </a:extLst>
                  </p14:cNvPr>
                  <p14:cNvContentPartPr/>
                  <p14:nvPr/>
                </p14:nvContentPartPr>
                <p14:xfrm>
                  <a:off x="5938564" y="5321412"/>
                  <a:ext cx="360" cy="238320"/>
                </p14:xfrm>
              </p:contentPart>
            </mc:Choice>
            <mc:Fallback xmlns="">
              <p:pic>
                <p:nvPicPr>
                  <p:cNvPr id="1179" name="Ink 1178">
                    <a:extLst>
                      <a:ext uri="{FF2B5EF4-FFF2-40B4-BE49-F238E27FC236}">
                        <a16:creationId xmlns:a16="http://schemas.microsoft.com/office/drawing/2014/main" id="{3E59AA7E-E7BD-861F-4495-6F8454F1221A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929924" y="5312412"/>
                    <a:ext cx="18000" cy="25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180" name="Ink 1179">
                    <a:extLst>
                      <a:ext uri="{FF2B5EF4-FFF2-40B4-BE49-F238E27FC236}">
                        <a16:creationId xmlns:a16="http://schemas.microsoft.com/office/drawing/2014/main" id="{5CAA7AC9-C6A2-03A4-4985-30D508494E4C}"/>
                      </a:ext>
                    </a:extLst>
                  </p14:cNvPr>
                  <p14:cNvContentPartPr/>
                  <p14:nvPr/>
                </p14:nvContentPartPr>
                <p14:xfrm>
                  <a:off x="5875924" y="5564412"/>
                  <a:ext cx="123480" cy="360"/>
                </p14:xfrm>
              </p:contentPart>
            </mc:Choice>
            <mc:Fallback xmlns="">
              <p:pic>
                <p:nvPicPr>
                  <p:cNvPr id="1180" name="Ink 1179">
                    <a:extLst>
                      <a:ext uri="{FF2B5EF4-FFF2-40B4-BE49-F238E27FC236}">
                        <a16:creationId xmlns:a16="http://schemas.microsoft.com/office/drawing/2014/main" id="{5CAA7AC9-C6A2-03A4-4985-30D508494E4C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867284" y="5555412"/>
                    <a:ext cx="141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181" name="Ink 1180">
                    <a:extLst>
                      <a:ext uri="{FF2B5EF4-FFF2-40B4-BE49-F238E27FC236}">
                        <a16:creationId xmlns:a16="http://schemas.microsoft.com/office/drawing/2014/main" id="{7CD57DCE-BC11-7698-24CF-D79E7A7F2180}"/>
                      </a:ext>
                    </a:extLst>
                  </p14:cNvPr>
                  <p14:cNvContentPartPr/>
                  <p14:nvPr/>
                </p14:nvContentPartPr>
                <p14:xfrm>
                  <a:off x="6082204" y="5459292"/>
                  <a:ext cx="49680" cy="5760"/>
                </p14:xfrm>
              </p:contentPart>
            </mc:Choice>
            <mc:Fallback xmlns="">
              <p:pic>
                <p:nvPicPr>
                  <p:cNvPr id="1181" name="Ink 1180">
                    <a:extLst>
                      <a:ext uri="{FF2B5EF4-FFF2-40B4-BE49-F238E27FC236}">
                        <a16:creationId xmlns:a16="http://schemas.microsoft.com/office/drawing/2014/main" id="{7CD57DCE-BC11-7698-24CF-D79E7A7F2180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6073564" y="5450292"/>
                    <a:ext cx="6732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182" name="Ink 1181">
                    <a:extLst>
                      <a:ext uri="{FF2B5EF4-FFF2-40B4-BE49-F238E27FC236}">
                        <a16:creationId xmlns:a16="http://schemas.microsoft.com/office/drawing/2014/main" id="{77E31C7A-B4EE-69D3-00C0-E7DB67A476D9}"/>
                      </a:ext>
                    </a:extLst>
                  </p14:cNvPr>
                  <p14:cNvContentPartPr/>
                  <p14:nvPr/>
                </p14:nvContentPartPr>
                <p14:xfrm>
                  <a:off x="6230164" y="5341572"/>
                  <a:ext cx="124920" cy="203760"/>
                </p14:xfrm>
              </p:contentPart>
            </mc:Choice>
            <mc:Fallback xmlns="">
              <p:pic>
                <p:nvPicPr>
                  <p:cNvPr id="1182" name="Ink 1181">
                    <a:extLst>
                      <a:ext uri="{FF2B5EF4-FFF2-40B4-BE49-F238E27FC236}">
                        <a16:creationId xmlns:a16="http://schemas.microsoft.com/office/drawing/2014/main" id="{77E31C7A-B4EE-69D3-00C0-E7DB67A476D9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6221164" y="5332572"/>
                    <a:ext cx="14256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185" name="Ink 1184">
                    <a:extLst>
                      <a:ext uri="{FF2B5EF4-FFF2-40B4-BE49-F238E27FC236}">
                        <a16:creationId xmlns:a16="http://schemas.microsoft.com/office/drawing/2014/main" id="{8CDF27D6-3D57-A350-747B-9CB93D389322}"/>
                      </a:ext>
                    </a:extLst>
                  </p14:cNvPr>
                  <p14:cNvContentPartPr/>
                  <p14:nvPr/>
                </p14:nvContentPartPr>
                <p14:xfrm>
                  <a:off x="6403684" y="5283972"/>
                  <a:ext cx="27360" cy="330840"/>
                </p14:xfrm>
              </p:contentPart>
            </mc:Choice>
            <mc:Fallback xmlns="">
              <p:pic>
                <p:nvPicPr>
                  <p:cNvPr id="1185" name="Ink 1184">
                    <a:extLst>
                      <a:ext uri="{FF2B5EF4-FFF2-40B4-BE49-F238E27FC236}">
                        <a16:creationId xmlns:a16="http://schemas.microsoft.com/office/drawing/2014/main" id="{8CDF27D6-3D57-A350-747B-9CB93D38932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394684" y="5274972"/>
                    <a:ext cx="4500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187" name="Ink 1186">
                    <a:extLst>
                      <a:ext uri="{FF2B5EF4-FFF2-40B4-BE49-F238E27FC236}">
                        <a16:creationId xmlns:a16="http://schemas.microsoft.com/office/drawing/2014/main" id="{9B2D9E75-84C1-9551-8056-45442E669DEE}"/>
                      </a:ext>
                    </a:extLst>
                  </p14:cNvPr>
                  <p14:cNvContentPartPr/>
                  <p14:nvPr/>
                </p14:nvContentPartPr>
                <p14:xfrm>
                  <a:off x="6486124" y="5400252"/>
                  <a:ext cx="136440" cy="82080"/>
                </p14:xfrm>
              </p:contentPart>
            </mc:Choice>
            <mc:Fallback xmlns="">
              <p:pic>
                <p:nvPicPr>
                  <p:cNvPr id="1187" name="Ink 1186">
                    <a:extLst>
                      <a:ext uri="{FF2B5EF4-FFF2-40B4-BE49-F238E27FC236}">
                        <a16:creationId xmlns:a16="http://schemas.microsoft.com/office/drawing/2014/main" id="{9B2D9E75-84C1-9551-8056-45442E669DEE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6477484" y="5391612"/>
                    <a:ext cx="15408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188" name="Ink 1187">
                    <a:extLst>
                      <a:ext uri="{FF2B5EF4-FFF2-40B4-BE49-F238E27FC236}">
                        <a16:creationId xmlns:a16="http://schemas.microsoft.com/office/drawing/2014/main" id="{9ED45ECC-704F-DF74-DB4E-B93296FFC161}"/>
                      </a:ext>
                    </a:extLst>
                  </p14:cNvPr>
                  <p14:cNvContentPartPr/>
                  <p14:nvPr/>
                </p14:nvContentPartPr>
                <p14:xfrm>
                  <a:off x="6609604" y="5258772"/>
                  <a:ext cx="153360" cy="375840"/>
                </p14:xfrm>
              </p:contentPart>
            </mc:Choice>
            <mc:Fallback xmlns="">
              <p:pic>
                <p:nvPicPr>
                  <p:cNvPr id="1188" name="Ink 1187">
                    <a:extLst>
                      <a:ext uri="{FF2B5EF4-FFF2-40B4-BE49-F238E27FC236}">
                        <a16:creationId xmlns:a16="http://schemas.microsoft.com/office/drawing/2014/main" id="{9ED45ECC-704F-DF74-DB4E-B93296FFC161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6600964" y="5249772"/>
                    <a:ext cx="171000" cy="39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190" name="Ink 1189">
                    <a:extLst>
                      <a:ext uri="{FF2B5EF4-FFF2-40B4-BE49-F238E27FC236}">
                        <a16:creationId xmlns:a16="http://schemas.microsoft.com/office/drawing/2014/main" id="{5BA4BBB4-C45E-E9AC-3B8F-9FE9E35C9699}"/>
                      </a:ext>
                    </a:extLst>
                  </p14:cNvPr>
                  <p14:cNvContentPartPr/>
                  <p14:nvPr/>
                </p14:nvContentPartPr>
                <p14:xfrm>
                  <a:off x="6828484" y="5248692"/>
                  <a:ext cx="101880" cy="256320"/>
                </p14:xfrm>
              </p:contentPart>
            </mc:Choice>
            <mc:Fallback xmlns="">
              <p:pic>
                <p:nvPicPr>
                  <p:cNvPr id="1190" name="Ink 1189">
                    <a:extLst>
                      <a:ext uri="{FF2B5EF4-FFF2-40B4-BE49-F238E27FC236}">
                        <a16:creationId xmlns:a16="http://schemas.microsoft.com/office/drawing/2014/main" id="{5BA4BBB4-C45E-E9AC-3B8F-9FE9E35C9699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6819844" y="5239692"/>
                    <a:ext cx="119520" cy="27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191" name="Ink 1190">
                    <a:extLst>
                      <a:ext uri="{FF2B5EF4-FFF2-40B4-BE49-F238E27FC236}">
                        <a16:creationId xmlns:a16="http://schemas.microsoft.com/office/drawing/2014/main" id="{31E696EE-D981-E974-1809-4CEADE52C704}"/>
                      </a:ext>
                    </a:extLst>
                  </p14:cNvPr>
                  <p14:cNvContentPartPr/>
                  <p14:nvPr/>
                </p14:nvContentPartPr>
                <p14:xfrm>
                  <a:off x="6950524" y="5331492"/>
                  <a:ext cx="150120" cy="74880"/>
                </p14:xfrm>
              </p:contentPart>
            </mc:Choice>
            <mc:Fallback xmlns="">
              <p:pic>
                <p:nvPicPr>
                  <p:cNvPr id="1191" name="Ink 1190">
                    <a:extLst>
                      <a:ext uri="{FF2B5EF4-FFF2-40B4-BE49-F238E27FC236}">
                        <a16:creationId xmlns:a16="http://schemas.microsoft.com/office/drawing/2014/main" id="{31E696EE-D981-E974-1809-4CEADE52C704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6941524" y="5322492"/>
                    <a:ext cx="16776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192" name="Ink 1191">
                    <a:extLst>
                      <a:ext uri="{FF2B5EF4-FFF2-40B4-BE49-F238E27FC236}">
                        <a16:creationId xmlns:a16="http://schemas.microsoft.com/office/drawing/2014/main" id="{66B5669F-9806-5F29-98BB-00E628D9510A}"/>
                      </a:ext>
                    </a:extLst>
                  </p14:cNvPr>
                  <p14:cNvContentPartPr/>
                  <p14:nvPr/>
                </p14:nvContentPartPr>
                <p14:xfrm>
                  <a:off x="7154284" y="5236452"/>
                  <a:ext cx="13320" cy="340560"/>
                </p14:xfrm>
              </p:contentPart>
            </mc:Choice>
            <mc:Fallback xmlns="">
              <p:pic>
                <p:nvPicPr>
                  <p:cNvPr id="1192" name="Ink 1191">
                    <a:extLst>
                      <a:ext uri="{FF2B5EF4-FFF2-40B4-BE49-F238E27FC236}">
                        <a16:creationId xmlns:a16="http://schemas.microsoft.com/office/drawing/2014/main" id="{66B5669F-9806-5F29-98BB-00E628D9510A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7145644" y="5227812"/>
                    <a:ext cx="30960" cy="35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194" name="Ink 1193">
                    <a:extLst>
                      <a:ext uri="{FF2B5EF4-FFF2-40B4-BE49-F238E27FC236}">
                        <a16:creationId xmlns:a16="http://schemas.microsoft.com/office/drawing/2014/main" id="{67D32A65-A531-8CAE-9472-46F2DFB64539}"/>
                      </a:ext>
                    </a:extLst>
                  </p14:cNvPr>
                  <p14:cNvContentPartPr/>
                  <p14:nvPr/>
                </p14:nvContentPartPr>
                <p14:xfrm>
                  <a:off x="6938284" y="5512932"/>
                  <a:ext cx="16920" cy="48600"/>
                </p14:xfrm>
              </p:contentPart>
            </mc:Choice>
            <mc:Fallback xmlns="">
              <p:pic>
                <p:nvPicPr>
                  <p:cNvPr id="1194" name="Ink 1193">
                    <a:extLst>
                      <a:ext uri="{FF2B5EF4-FFF2-40B4-BE49-F238E27FC236}">
                        <a16:creationId xmlns:a16="http://schemas.microsoft.com/office/drawing/2014/main" id="{67D32A65-A531-8CAE-9472-46F2DFB64539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6929284" y="5504292"/>
                    <a:ext cx="34560" cy="6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195" name="Ink 1194">
                    <a:extLst>
                      <a:ext uri="{FF2B5EF4-FFF2-40B4-BE49-F238E27FC236}">
                        <a16:creationId xmlns:a16="http://schemas.microsoft.com/office/drawing/2014/main" id="{C0EA0EE4-8FDA-C614-B73C-9C15A9A7B69B}"/>
                      </a:ext>
                    </a:extLst>
                  </p14:cNvPr>
                  <p14:cNvContentPartPr/>
                  <p14:nvPr/>
                </p14:nvContentPartPr>
                <p14:xfrm>
                  <a:off x="6949804" y="5321052"/>
                  <a:ext cx="2880" cy="29880"/>
                </p14:xfrm>
              </p:contentPart>
            </mc:Choice>
            <mc:Fallback xmlns="">
              <p:pic>
                <p:nvPicPr>
                  <p:cNvPr id="1195" name="Ink 1194">
                    <a:extLst>
                      <a:ext uri="{FF2B5EF4-FFF2-40B4-BE49-F238E27FC236}">
                        <a16:creationId xmlns:a16="http://schemas.microsoft.com/office/drawing/2014/main" id="{C0EA0EE4-8FDA-C614-B73C-9C15A9A7B69B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6940804" y="5312412"/>
                    <a:ext cx="2052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197" name="Ink 1196">
                    <a:extLst>
                      <a:ext uri="{FF2B5EF4-FFF2-40B4-BE49-F238E27FC236}">
                        <a16:creationId xmlns:a16="http://schemas.microsoft.com/office/drawing/2014/main" id="{1D493A62-B4C8-6726-BB89-AB8466A11418}"/>
                      </a:ext>
                    </a:extLst>
                  </p14:cNvPr>
                  <p14:cNvContentPartPr/>
                  <p14:nvPr/>
                </p14:nvContentPartPr>
                <p14:xfrm>
                  <a:off x="5843884" y="5176332"/>
                  <a:ext cx="165600" cy="592560"/>
                </p14:xfrm>
              </p:contentPart>
            </mc:Choice>
            <mc:Fallback xmlns="">
              <p:pic>
                <p:nvPicPr>
                  <p:cNvPr id="1197" name="Ink 1196">
                    <a:extLst>
                      <a:ext uri="{FF2B5EF4-FFF2-40B4-BE49-F238E27FC236}">
                        <a16:creationId xmlns:a16="http://schemas.microsoft.com/office/drawing/2014/main" id="{1D493A62-B4C8-6726-BB89-AB8466A11418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5834884" y="5167692"/>
                    <a:ext cx="183240" cy="61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199" name="Ink 1198">
                    <a:extLst>
                      <a:ext uri="{FF2B5EF4-FFF2-40B4-BE49-F238E27FC236}">
                        <a16:creationId xmlns:a16="http://schemas.microsoft.com/office/drawing/2014/main" id="{19F71266-AFA3-B5C5-88E2-A8B088B13C7C}"/>
                      </a:ext>
                    </a:extLst>
                  </p14:cNvPr>
                  <p14:cNvContentPartPr/>
                  <p14:nvPr/>
                </p14:nvContentPartPr>
                <p14:xfrm>
                  <a:off x="7160404" y="5134212"/>
                  <a:ext cx="103680" cy="615240"/>
                </p14:xfrm>
              </p:contentPart>
            </mc:Choice>
            <mc:Fallback xmlns="">
              <p:pic>
                <p:nvPicPr>
                  <p:cNvPr id="1199" name="Ink 1198">
                    <a:extLst>
                      <a:ext uri="{FF2B5EF4-FFF2-40B4-BE49-F238E27FC236}">
                        <a16:creationId xmlns:a16="http://schemas.microsoft.com/office/drawing/2014/main" id="{19F71266-AFA3-B5C5-88E2-A8B088B13C7C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7151764" y="5125212"/>
                    <a:ext cx="121320" cy="63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201" name="Ink 1200">
                    <a:extLst>
                      <a:ext uri="{FF2B5EF4-FFF2-40B4-BE49-F238E27FC236}">
                        <a16:creationId xmlns:a16="http://schemas.microsoft.com/office/drawing/2014/main" id="{7D340CB1-0200-BB91-115F-87380C3DBD6E}"/>
                      </a:ext>
                    </a:extLst>
                  </p14:cNvPr>
                  <p14:cNvContentPartPr/>
                  <p14:nvPr/>
                </p14:nvContentPartPr>
                <p14:xfrm>
                  <a:off x="7393324" y="5200812"/>
                  <a:ext cx="5760" cy="443520"/>
                </p14:xfrm>
              </p:contentPart>
            </mc:Choice>
            <mc:Fallback xmlns="">
              <p:pic>
                <p:nvPicPr>
                  <p:cNvPr id="1201" name="Ink 1200">
                    <a:extLst>
                      <a:ext uri="{FF2B5EF4-FFF2-40B4-BE49-F238E27FC236}">
                        <a16:creationId xmlns:a16="http://schemas.microsoft.com/office/drawing/2014/main" id="{7D340CB1-0200-BB91-115F-87380C3DBD6E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384324" y="5192172"/>
                    <a:ext cx="23400" cy="46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202" name="Ink 1201">
                    <a:extLst>
                      <a:ext uri="{FF2B5EF4-FFF2-40B4-BE49-F238E27FC236}">
                        <a16:creationId xmlns:a16="http://schemas.microsoft.com/office/drawing/2014/main" id="{14573B62-0445-5D98-ECD0-250585CF6CA3}"/>
                      </a:ext>
                    </a:extLst>
                  </p14:cNvPr>
                  <p14:cNvContentPartPr/>
                  <p14:nvPr/>
                </p14:nvContentPartPr>
                <p14:xfrm>
                  <a:off x="7470004" y="5372892"/>
                  <a:ext cx="129600" cy="140760"/>
                </p14:xfrm>
              </p:contentPart>
            </mc:Choice>
            <mc:Fallback xmlns="">
              <p:pic>
                <p:nvPicPr>
                  <p:cNvPr id="1202" name="Ink 1201">
                    <a:extLst>
                      <a:ext uri="{FF2B5EF4-FFF2-40B4-BE49-F238E27FC236}">
                        <a16:creationId xmlns:a16="http://schemas.microsoft.com/office/drawing/2014/main" id="{14573B62-0445-5D98-ECD0-250585CF6CA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7461004" y="5364252"/>
                    <a:ext cx="147240" cy="15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203" name="Ink 1202">
                    <a:extLst>
                      <a:ext uri="{FF2B5EF4-FFF2-40B4-BE49-F238E27FC236}">
                        <a16:creationId xmlns:a16="http://schemas.microsoft.com/office/drawing/2014/main" id="{CB41D20E-DF39-3AB2-4017-803AF03218C5}"/>
                      </a:ext>
                    </a:extLst>
                  </p14:cNvPr>
                  <p14:cNvContentPartPr/>
                  <p14:nvPr/>
                </p14:nvContentPartPr>
                <p14:xfrm>
                  <a:off x="7583044" y="5244372"/>
                  <a:ext cx="161280" cy="404640"/>
                </p14:xfrm>
              </p:contentPart>
            </mc:Choice>
            <mc:Fallback xmlns="">
              <p:pic>
                <p:nvPicPr>
                  <p:cNvPr id="1203" name="Ink 1202">
                    <a:extLst>
                      <a:ext uri="{FF2B5EF4-FFF2-40B4-BE49-F238E27FC236}">
                        <a16:creationId xmlns:a16="http://schemas.microsoft.com/office/drawing/2014/main" id="{CB41D20E-DF39-3AB2-4017-803AF03218C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7574404" y="5235732"/>
                    <a:ext cx="178920" cy="42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204" name="Ink 1203">
                    <a:extLst>
                      <a:ext uri="{FF2B5EF4-FFF2-40B4-BE49-F238E27FC236}">
                        <a16:creationId xmlns:a16="http://schemas.microsoft.com/office/drawing/2014/main" id="{4FE55244-464B-A299-1A8F-E3800D6870BB}"/>
                      </a:ext>
                    </a:extLst>
                  </p14:cNvPr>
                  <p14:cNvContentPartPr/>
                  <p14:nvPr/>
                </p14:nvContentPartPr>
                <p14:xfrm>
                  <a:off x="6168244" y="6098292"/>
                  <a:ext cx="114480" cy="360"/>
                </p14:xfrm>
              </p:contentPart>
            </mc:Choice>
            <mc:Fallback xmlns="">
              <p:pic>
                <p:nvPicPr>
                  <p:cNvPr id="1204" name="Ink 1203">
                    <a:extLst>
                      <a:ext uri="{FF2B5EF4-FFF2-40B4-BE49-F238E27FC236}">
                        <a16:creationId xmlns:a16="http://schemas.microsoft.com/office/drawing/2014/main" id="{4FE55244-464B-A299-1A8F-E3800D6870BB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159604" y="6089652"/>
                    <a:ext cx="132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205" name="Ink 1204">
                    <a:extLst>
                      <a:ext uri="{FF2B5EF4-FFF2-40B4-BE49-F238E27FC236}">
                        <a16:creationId xmlns:a16="http://schemas.microsoft.com/office/drawing/2014/main" id="{078C2D1D-BBA8-B400-02C0-FE7C7CE9C3D1}"/>
                      </a:ext>
                    </a:extLst>
                  </p14:cNvPr>
                  <p14:cNvContentPartPr/>
                  <p14:nvPr/>
                </p14:nvContentPartPr>
                <p14:xfrm>
                  <a:off x="6206404" y="6168492"/>
                  <a:ext cx="58680" cy="360"/>
                </p14:xfrm>
              </p:contentPart>
            </mc:Choice>
            <mc:Fallback xmlns="">
              <p:pic>
                <p:nvPicPr>
                  <p:cNvPr id="1205" name="Ink 1204">
                    <a:extLst>
                      <a:ext uri="{FF2B5EF4-FFF2-40B4-BE49-F238E27FC236}">
                        <a16:creationId xmlns:a16="http://schemas.microsoft.com/office/drawing/2014/main" id="{078C2D1D-BBA8-B400-02C0-FE7C7CE9C3D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97764" y="6159492"/>
                    <a:ext cx="76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206" name="Ink 1205">
                    <a:extLst>
                      <a:ext uri="{FF2B5EF4-FFF2-40B4-BE49-F238E27FC236}">
                        <a16:creationId xmlns:a16="http://schemas.microsoft.com/office/drawing/2014/main" id="{098B0F13-CEA9-91EB-339B-F36CD0D3DB9E}"/>
                      </a:ext>
                    </a:extLst>
                  </p14:cNvPr>
                  <p14:cNvContentPartPr/>
                  <p14:nvPr/>
                </p14:nvContentPartPr>
                <p14:xfrm>
                  <a:off x="6538684" y="5855292"/>
                  <a:ext cx="278640" cy="987840"/>
                </p14:xfrm>
              </p:contentPart>
            </mc:Choice>
            <mc:Fallback xmlns="">
              <p:pic>
                <p:nvPicPr>
                  <p:cNvPr id="1206" name="Ink 1205">
                    <a:extLst>
                      <a:ext uri="{FF2B5EF4-FFF2-40B4-BE49-F238E27FC236}">
                        <a16:creationId xmlns:a16="http://schemas.microsoft.com/office/drawing/2014/main" id="{098B0F13-CEA9-91EB-339B-F36CD0D3DB9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30044" y="5846292"/>
                    <a:ext cx="296280" cy="10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207" name="Ink 1206">
                    <a:extLst>
                      <a:ext uri="{FF2B5EF4-FFF2-40B4-BE49-F238E27FC236}">
                        <a16:creationId xmlns:a16="http://schemas.microsoft.com/office/drawing/2014/main" id="{1C5547F3-AD96-7CC5-19FF-282739C82F4F}"/>
                      </a:ext>
                    </a:extLst>
                  </p14:cNvPr>
                  <p14:cNvContentPartPr/>
                  <p14:nvPr/>
                </p14:nvContentPartPr>
                <p14:xfrm>
                  <a:off x="6903004" y="6028812"/>
                  <a:ext cx="166680" cy="165240"/>
                </p14:xfrm>
              </p:contentPart>
            </mc:Choice>
            <mc:Fallback xmlns="">
              <p:pic>
                <p:nvPicPr>
                  <p:cNvPr id="1207" name="Ink 1206">
                    <a:extLst>
                      <a:ext uri="{FF2B5EF4-FFF2-40B4-BE49-F238E27FC236}">
                        <a16:creationId xmlns:a16="http://schemas.microsoft.com/office/drawing/2014/main" id="{1C5547F3-AD96-7CC5-19FF-282739C82F4F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894004" y="6020172"/>
                    <a:ext cx="18432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208" name="Ink 1207">
                    <a:extLst>
                      <a:ext uri="{FF2B5EF4-FFF2-40B4-BE49-F238E27FC236}">
                        <a16:creationId xmlns:a16="http://schemas.microsoft.com/office/drawing/2014/main" id="{14294771-74D6-0216-9EA2-B83068D0B8DA}"/>
                      </a:ext>
                    </a:extLst>
                  </p14:cNvPr>
                  <p14:cNvContentPartPr/>
                  <p14:nvPr/>
                </p14:nvContentPartPr>
                <p14:xfrm>
                  <a:off x="6856924" y="5956452"/>
                  <a:ext cx="360" cy="285120"/>
                </p14:xfrm>
              </p:contentPart>
            </mc:Choice>
            <mc:Fallback xmlns="">
              <p:pic>
                <p:nvPicPr>
                  <p:cNvPr id="1208" name="Ink 1207">
                    <a:extLst>
                      <a:ext uri="{FF2B5EF4-FFF2-40B4-BE49-F238E27FC236}">
                        <a16:creationId xmlns:a16="http://schemas.microsoft.com/office/drawing/2014/main" id="{14294771-74D6-0216-9EA2-B83068D0B8DA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848284" y="5947812"/>
                    <a:ext cx="18000" cy="30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209" name="Ink 1208">
                    <a:extLst>
                      <a:ext uri="{FF2B5EF4-FFF2-40B4-BE49-F238E27FC236}">
                        <a16:creationId xmlns:a16="http://schemas.microsoft.com/office/drawing/2014/main" id="{245FC4D4-5F01-9545-3456-317095748DB0}"/>
                      </a:ext>
                    </a:extLst>
                  </p14:cNvPr>
                  <p14:cNvContentPartPr/>
                  <p14:nvPr/>
                </p14:nvContentPartPr>
                <p14:xfrm>
                  <a:off x="7068604" y="5940612"/>
                  <a:ext cx="133560" cy="270720"/>
                </p14:xfrm>
              </p:contentPart>
            </mc:Choice>
            <mc:Fallback xmlns="">
              <p:pic>
                <p:nvPicPr>
                  <p:cNvPr id="1209" name="Ink 1208">
                    <a:extLst>
                      <a:ext uri="{FF2B5EF4-FFF2-40B4-BE49-F238E27FC236}">
                        <a16:creationId xmlns:a16="http://schemas.microsoft.com/office/drawing/2014/main" id="{245FC4D4-5F01-9545-3456-317095748DB0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059604" y="5931612"/>
                    <a:ext cx="151200" cy="28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210" name="Ink 1209">
                    <a:extLst>
                      <a:ext uri="{FF2B5EF4-FFF2-40B4-BE49-F238E27FC236}">
                        <a16:creationId xmlns:a16="http://schemas.microsoft.com/office/drawing/2014/main" id="{534536BF-1F53-2A3E-F6F6-701503ADCF1C}"/>
                      </a:ext>
                    </a:extLst>
                  </p14:cNvPr>
                  <p14:cNvContentPartPr/>
                  <p14:nvPr/>
                </p14:nvContentPartPr>
                <p14:xfrm>
                  <a:off x="7378204" y="5895252"/>
                  <a:ext cx="205920" cy="350280"/>
                </p14:xfrm>
              </p:contentPart>
            </mc:Choice>
            <mc:Fallback xmlns="">
              <p:pic>
                <p:nvPicPr>
                  <p:cNvPr id="1210" name="Ink 1209">
                    <a:extLst>
                      <a:ext uri="{FF2B5EF4-FFF2-40B4-BE49-F238E27FC236}">
                        <a16:creationId xmlns:a16="http://schemas.microsoft.com/office/drawing/2014/main" id="{534536BF-1F53-2A3E-F6F6-701503ADCF1C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369204" y="5886612"/>
                    <a:ext cx="223560" cy="36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211" name="Ink 1210">
                    <a:extLst>
                      <a:ext uri="{FF2B5EF4-FFF2-40B4-BE49-F238E27FC236}">
                        <a16:creationId xmlns:a16="http://schemas.microsoft.com/office/drawing/2014/main" id="{C57FE057-DC69-8F88-2E6C-1C766CA59503}"/>
                      </a:ext>
                    </a:extLst>
                  </p14:cNvPr>
                  <p14:cNvContentPartPr/>
                  <p14:nvPr/>
                </p14:nvContentPartPr>
                <p14:xfrm>
                  <a:off x="7371004" y="5909292"/>
                  <a:ext cx="7920" cy="2880"/>
                </p14:xfrm>
              </p:contentPart>
            </mc:Choice>
            <mc:Fallback xmlns="">
              <p:pic>
                <p:nvPicPr>
                  <p:cNvPr id="1211" name="Ink 1210">
                    <a:extLst>
                      <a:ext uri="{FF2B5EF4-FFF2-40B4-BE49-F238E27FC236}">
                        <a16:creationId xmlns:a16="http://schemas.microsoft.com/office/drawing/2014/main" id="{C57FE057-DC69-8F88-2E6C-1C766CA59503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362004" y="5900652"/>
                    <a:ext cx="2556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28" name="Group 1227">
              <a:extLst>
                <a:ext uri="{FF2B5EF4-FFF2-40B4-BE49-F238E27FC236}">
                  <a16:creationId xmlns:a16="http://schemas.microsoft.com/office/drawing/2014/main" id="{398EE03A-8EF8-5CAA-41A7-2BF93F876EAE}"/>
                </a:ext>
              </a:extLst>
            </p:cNvPr>
            <p:cNvGrpSpPr/>
            <p:nvPr/>
          </p:nvGrpSpPr>
          <p:grpSpPr>
            <a:xfrm>
              <a:off x="6798005" y="2386983"/>
              <a:ext cx="602280" cy="288360"/>
              <a:chOff x="6783844" y="6465132"/>
              <a:chExt cx="602280" cy="28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221" name="Ink 1220">
                    <a:extLst>
                      <a:ext uri="{FF2B5EF4-FFF2-40B4-BE49-F238E27FC236}">
                        <a16:creationId xmlns:a16="http://schemas.microsoft.com/office/drawing/2014/main" id="{1A6CF6D7-9558-C609-76BA-6F8106D84E42}"/>
                      </a:ext>
                    </a:extLst>
                  </p14:cNvPr>
                  <p14:cNvContentPartPr/>
                  <p14:nvPr/>
                </p14:nvContentPartPr>
                <p14:xfrm>
                  <a:off x="6783844" y="6615972"/>
                  <a:ext cx="127800" cy="360"/>
                </p14:xfrm>
              </p:contentPart>
            </mc:Choice>
            <mc:Fallback xmlns="">
              <p:pic>
                <p:nvPicPr>
                  <p:cNvPr id="1221" name="Ink 1220">
                    <a:extLst>
                      <a:ext uri="{FF2B5EF4-FFF2-40B4-BE49-F238E27FC236}">
                        <a16:creationId xmlns:a16="http://schemas.microsoft.com/office/drawing/2014/main" id="{1A6CF6D7-9558-C609-76BA-6F8106D84E42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74844" y="6606972"/>
                    <a:ext cx="145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222" name="Ink 1221">
                    <a:extLst>
                      <a:ext uri="{FF2B5EF4-FFF2-40B4-BE49-F238E27FC236}">
                        <a16:creationId xmlns:a16="http://schemas.microsoft.com/office/drawing/2014/main" id="{5738D4C5-6D0B-B9E4-C8B1-1909CAEAD502}"/>
                      </a:ext>
                    </a:extLst>
                  </p14:cNvPr>
                  <p14:cNvContentPartPr/>
                  <p14:nvPr/>
                </p14:nvContentPartPr>
                <p14:xfrm>
                  <a:off x="6999124" y="6468372"/>
                  <a:ext cx="360" cy="225360"/>
                </p14:xfrm>
              </p:contentPart>
            </mc:Choice>
            <mc:Fallback xmlns="">
              <p:pic>
                <p:nvPicPr>
                  <p:cNvPr id="1222" name="Ink 1221">
                    <a:extLst>
                      <a:ext uri="{FF2B5EF4-FFF2-40B4-BE49-F238E27FC236}">
                        <a16:creationId xmlns:a16="http://schemas.microsoft.com/office/drawing/2014/main" id="{5738D4C5-6D0B-B9E4-C8B1-1909CAEAD502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990484" y="6459372"/>
                    <a:ext cx="1800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223" name="Ink 1222">
                    <a:extLst>
                      <a:ext uri="{FF2B5EF4-FFF2-40B4-BE49-F238E27FC236}">
                        <a16:creationId xmlns:a16="http://schemas.microsoft.com/office/drawing/2014/main" id="{4A672CDC-4071-3DD8-8E82-0C07E03BD44C}"/>
                      </a:ext>
                    </a:extLst>
                  </p14:cNvPr>
                  <p14:cNvContentPartPr/>
                  <p14:nvPr/>
                </p14:nvContentPartPr>
                <p14:xfrm>
                  <a:off x="7078684" y="6487812"/>
                  <a:ext cx="160200" cy="149400"/>
                </p14:xfrm>
              </p:contentPart>
            </mc:Choice>
            <mc:Fallback xmlns="">
              <p:pic>
                <p:nvPicPr>
                  <p:cNvPr id="1223" name="Ink 1222">
                    <a:extLst>
                      <a:ext uri="{FF2B5EF4-FFF2-40B4-BE49-F238E27FC236}">
                        <a16:creationId xmlns:a16="http://schemas.microsoft.com/office/drawing/2014/main" id="{4A672CDC-4071-3DD8-8E82-0C07E03BD44C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069684" y="6478812"/>
                    <a:ext cx="17784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224" name="Ink 1223">
                    <a:extLst>
                      <a:ext uri="{FF2B5EF4-FFF2-40B4-BE49-F238E27FC236}">
                        <a16:creationId xmlns:a16="http://schemas.microsoft.com/office/drawing/2014/main" id="{71B8075A-873C-742B-C4C0-5BB3EF39B091}"/>
                      </a:ext>
                    </a:extLst>
                  </p14:cNvPr>
                  <p14:cNvContentPartPr/>
                  <p14:nvPr/>
                </p14:nvContentPartPr>
                <p14:xfrm>
                  <a:off x="7234924" y="6465132"/>
                  <a:ext cx="151200" cy="288360"/>
                </p14:xfrm>
              </p:contentPart>
            </mc:Choice>
            <mc:Fallback xmlns="">
              <p:pic>
                <p:nvPicPr>
                  <p:cNvPr id="1224" name="Ink 1223">
                    <a:extLst>
                      <a:ext uri="{FF2B5EF4-FFF2-40B4-BE49-F238E27FC236}">
                        <a16:creationId xmlns:a16="http://schemas.microsoft.com/office/drawing/2014/main" id="{71B8075A-873C-742B-C4C0-5BB3EF39B091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226284" y="6456132"/>
                    <a:ext cx="168840" cy="30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27" name="Group 1226">
              <a:extLst>
                <a:ext uri="{FF2B5EF4-FFF2-40B4-BE49-F238E27FC236}">
                  <a16:creationId xmlns:a16="http://schemas.microsoft.com/office/drawing/2014/main" id="{9A2A261A-619F-FF24-030A-D84E24A14086}"/>
                </a:ext>
              </a:extLst>
            </p:cNvPr>
            <p:cNvGrpSpPr/>
            <p:nvPr/>
          </p:nvGrpSpPr>
          <p:grpSpPr>
            <a:xfrm>
              <a:off x="7574885" y="2348823"/>
              <a:ext cx="211320" cy="336600"/>
              <a:chOff x="7560724" y="6426972"/>
              <a:chExt cx="211320" cy="33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225" name="Ink 1224">
                    <a:extLst>
                      <a:ext uri="{FF2B5EF4-FFF2-40B4-BE49-F238E27FC236}">
                        <a16:creationId xmlns:a16="http://schemas.microsoft.com/office/drawing/2014/main" id="{DF974BC4-DCA6-59DC-8B54-EF00A44E7421}"/>
                      </a:ext>
                    </a:extLst>
                  </p14:cNvPr>
                  <p14:cNvContentPartPr/>
                  <p14:nvPr/>
                </p14:nvContentPartPr>
                <p14:xfrm>
                  <a:off x="7560724" y="6468732"/>
                  <a:ext cx="211320" cy="294840"/>
                </p14:xfrm>
              </p:contentPart>
            </mc:Choice>
            <mc:Fallback xmlns="">
              <p:pic>
                <p:nvPicPr>
                  <p:cNvPr id="1225" name="Ink 1224">
                    <a:extLst>
                      <a:ext uri="{FF2B5EF4-FFF2-40B4-BE49-F238E27FC236}">
                        <a16:creationId xmlns:a16="http://schemas.microsoft.com/office/drawing/2014/main" id="{DF974BC4-DCA6-59DC-8B54-EF00A44E7421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51724" y="6460092"/>
                    <a:ext cx="228960" cy="31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226" name="Ink 1225">
                    <a:extLst>
                      <a:ext uri="{FF2B5EF4-FFF2-40B4-BE49-F238E27FC236}">
                        <a16:creationId xmlns:a16="http://schemas.microsoft.com/office/drawing/2014/main" id="{E6BEBD75-AE63-1822-D7E8-BCE7A5028A64}"/>
                      </a:ext>
                    </a:extLst>
                  </p14:cNvPr>
                  <p14:cNvContentPartPr/>
                  <p14:nvPr/>
                </p14:nvContentPartPr>
                <p14:xfrm>
                  <a:off x="7569004" y="6426972"/>
                  <a:ext cx="9000" cy="28440"/>
                </p14:xfrm>
              </p:contentPart>
            </mc:Choice>
            <mc:Fallback xmlns="">
              <p:pic>
                <p:nvPicPr>
                  <p:cNvPr id="1226" name="Ink 1225">
                    <a:extLst>
                      <a:ext uri="{FF2B5EF4-FFF2-40B4-BE49-F238E27FC236}">
                        <a16:creationId xmlns:a16="http://schemas.microsoft.com/office/drawing/2014/main" id="{E6BEBD75-AE63-1822-D7E8-BCE7A5028A64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560364" y="6417972"/>
                    <a:ext cx="26640" cy="46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38" name="Group 1237">
              <a:extLst>
                <a:ext uri="{FF2B5EF4-FFF2-40B4-BE49-F238E27FC236}">
                  <a16:creationId xmlns:a16="http://schemas.microsoft.com/office/drawing/2014/main" id="{CC95BBBE-EDAC-BE52-BCFF-1C4FD33D03E3}"/>
                </a:ext>
              </a:extLst>
            </p:cNvPr>
            <p:cNvGrpSpPr/>
            <p:nvPr/>
          </p:nvGrpSpPr>
          <p:grpSpPr>
            <a:xfrm>
              <a:off x="7766765" y="1844823"/>
              <a:ext cx="584280" cy="240480"/>
              <a:chOff x="7752604" y="5922972"/>
              <a:chExt cx="584280" cy="24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216" name="Ink 1215">
                    <a:extLst>
                      <a:ext uri="{FF2B5EF4-FFF2-40B4-BE49-F238E27FC236}">
                        <a16:creationId xmlns:a16="http://schemas.microsoft.com/office/drawing/2014/main" id="{87B0D73C-5AB9-8D20-223E-6D354197A04C}"/>
                      </a:ext>
                    </a:extLst>
                  </p14:cNvPr>
                  <p14:cNvContentPartPr/>
                  <p14:nvPr/>
                </p14:nvContentPartPr>
                <p14:xfrm>
                  <a:off x="7752604" y="5990652"/>
                  <a:ext cx="157320" cy="133200"/>
                </p14:xfrm>
              </p:contentPart>
            </mc:Choice>
            <mc:Fallback xmlns="">
              <p:pic>
                <p:nvPicPr>
                  <p:cNvPr id="1216" name="Ink 1215">
                    <a:extLst>
                      <a:ext uri="{FF2B5EF4-FFF2-40B4-BE49-F238E27FC236}">
                        <a16:creationId xmlns:a16="http://schemas.microsoft.com/office/drawing/2014/main" id="{87B0D73C-5AB9-8D20-223E-6D354197A04C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743604" y="5981652"/>
                    <a:ext cx="17496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217" name="Ink 1216">
                    <a:extLst>
                      <a:ext uri="{FF2B5EF4-FFF2-40B4-BE49-F238E27FC236}">
                        <a16:creationId xmlns:a16="http://schemas.microsoft.com/office/drawing/2014/main" id="{CB91701B-21CB-1ACF-F5E9-4F041FBF1890}"/>
                      </a:ext>
                    </a:extLst>
                  </p14:cNvPr>
                  <p14:cNvContentPartPr/>
                  <p14:nvPr/>
                </p14:nvContentPartPr>
                <p14:xfrm>
                  <a:off x="7971124" y="6020172"/>
                  <a:ext cx="49320" cy="360"/>
                </p14:xfrm>
              </p:contentPart>
            </mc:Choice>
            <mc:Fallback xmlns="">
              <p:pic>
                <p:nvPicPr>
                  <p:cNvPr id="1217" name="Ink 1216">
                    <a:extLst>
                      <a:ext uri="{FF2B5EF4-FFF2-40B4-BE49-F238E27FC236}">
                        <a16:creationId xmlns:a16="http://schemas.microsoft.com/office/drawing/2014/main" id="{CB91701B-21CB-1ACF-F5E9-4F041FBF1890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962484" y="6011172"/>
                    <a:ext cx="66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218" name="Ink 1217">
                    <a:extLst>
                      <a:ext uri="{FF2B5EF4-FFF2-40B4-BE49-F238E27FC236}">
                        <a16:creationId xmlns:a16="http://schemas.microsoft.com/office/drawing/2014/main" id="{078525A6-AA21-215D-6CEF-CC3AA7E93636}"/>
                      </a:ext>
                    </a:extLst>
                  </p14:cNvPr>
                  <p14:cNvContentPartPr/>
                  <p14:nvPr/>
                </p14:nvContentPartPr>
                <p14:xfrm>
                  <a:off x="7989124" y="6066252"/>
                  <a:ext cx="22680" cy="360"/>
                </p14:xfrm>
              </p:contentPart>
            </mc:Choice>
            <mc:Fallback xmlns="">
              <p:pic>
                <p:nvPicPr>
                  <p:cNvPr id="1218" name="Ink 1217">
                    <a:extLst>
                      <a:ext uri="{FF2B5EF4-FFF2-40B4-BE49-F238E27FC236}">
                        <a16:creationId xmlns:a16="http://schemas.microsoft.com/office/drawing/2014/main" id="{078525A6-AA21-215D-6CEF-CC3AA7E93636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980124" y="6057252"/>
                    <a:ext cx="40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219" name="Ink 1218">
                    <a:extLst>
                      <a:ext uri="{FF2B5EF4-FFF2-40B4-BE49-F238E27FC236}">
                        <a16:creationId xmlns:a16="http://schemas.microsoft.com/office/drawing/2014/main" id="{46136D0C-131D-B1C1-D761-7EEA380CADDA}"/>
                      </a:ext>
                    </a:extLst>
                  </p14:cNvPr>
                  <p14:cNvContentPartPr/>
                  <p14:nvPr/>
                </p14:nvContentPartPr>
                <p14:xfrm>
                  <a:off x="8127724" y="5922972"/>
                  <a:ext cx="209160" cy="162360"/>
                </p14:xfrm>
              </p:contentPart>
            </mc:Choice>
            <mc:Fallback xmlns="">
              <p:pic>
                <p:nvPicPr>
                  <p:cNvPr id="1219" name="Ink 1218">
                    <a:extLst>
                      <a:ext uri="{FF2B5EF4-FFF2-40B4-BE49-F238E27FC236}">
                        <a16:creationId xmlns:a16="http://schemas.microsoft.com/office/drawing/2014/main" id="{46136D0C-131D-B1C1-D761-7EEA380CADDA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119084" y="5914332"/>
                    <a:ext cx="226800" cy="18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229" name="Ink 1228">
                    <a:extLst>
                      <a:ext uri="{FF2B5EF4-FFF2-40B4-BE49-F238E27FC236}">
                        <a16:creationId xmlns:a16="http://schemas.microsoft.com/office/drawing/2014/main" id="{356DCB4D-D7AB-52A0-49B8-BA7DC63C56DC}"/>
                      </a:ext>
                    </a:extLst>
                  </p14:cNvPr>
                  <p14:cNvContentPartPr/>
                  <p14:nvPr/>
                </p14:nvContentPartPr>
                <p14:xfrm>
                  <a:off x="7962484" y="6012972"/>
                  <a:ext cx="113400" cy="2880"/>
                </p14:xfrm>
              </p:contentPart>
            </mc:Choice>
            <mc:Fallback xmlns="">
              <p:pic>
                <p:nvPicPr>
                  <p:cNvPr id="1229" name="Ink 1228">
                    <a:extLst>
                      <a:ext uri="{FF2B5EF4-FFF2-40B4-BE49-F238E27FC236}">
                        <a16:creationId xmlns:a16="http://schemas.microsoft.com/office/drawing/2014/main" id="{356DCB4D-D7AB-52A0-49B8-BA7DC63C56DC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953484" y="6003972"/>
                    <a:ext cx="1310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231" name="Ink 1230">
                    <a:extLst>
                      <a:ext uri="{FF2B5EF4-FFF2-40B4-BE49-F238E27FC236}">
                        <a16:creationId xmlns:a16="http://schemas.microsoft.com/office/drawing/2014/main" id="{D054B097-D940-58D7-08B8-23FE398546BA}"/>
                      </a:ext>
                    </a:extLst>
                  </p14:cNvPr>
                  <p14:cNvContentPartPr/>
                  <p14:nvPr/>
                </p14:nvContentPartPr>
                <p14:xfrm>
                  <a:off x="7972204" y="6067332"/>
                  <a:ext cx="100800" cy="360"/>
                </p14:xfrm>
              </p:contentPart>
            </mc:Choice>
            <mc:Fallback xmlns="">
              <p:pic>
                <p:nvPicPr>
                  <p:cNvPr id="1231" name="Ink 1230">
                    <a:extLst>
                      <a:ext uri="{FF2B5EF4-FFF2-40B4-BE49-F238E27FC236}">
                        <a16:creationId xmlns:a16="http://schemas.microsoft.com/office/drawing/2014/main" id="{D054B097-D940-58D7-08B8-23FE398546BA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963564" y="6058332"/>
                    <a:ext cx="118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232" name="Ink 1231">
                    <a:extLst>
                      <a:ext uri="{FF2B5EF4-FFF2-40B4-BE49-F238E27FC236}">
                        <a16:creationId xmlns:a16="http://schemas.microsoft.com/office/drawing/2014/main" id="{D8397246-C782-FDAD-B1E5-DAF393E7FB07}"/>
                      </a:ext>
                    </a:extLst>
                  </p14:cNvPr>
                  <p14:cNvContentPartPr/>
                  <p14:nvPr/>
                </p14:nvContentPartPr>
                <p14:xfrm>
                  <a:off x="8017204" y="5928012"/>
                  <a:ext cx="360" cy="235440"/>
                </p14:xfrm>
              </p:contentPart>
            </mc:Choice>
            <mc:Fallback xmlns="">
              <p:pic>
                <p:nvPicPr>
                  <p:cNvPr id="1232" name="Ink 1231">
                    <a:extLst>
                      <a:ext uri="{FF2B5EF4-FFF2-40B4-BE49-F238E27FC236}">
                        <a16:creationId xmlns:a16="http://schemas.microsoft.com/office/drawing/2014/main" id="{D8397246-C782-FDAD-B1E5-DAF393E7FB07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008204" y="5919372"/>
                    <a:ext cx="18000" cy="253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37" name="Group 1236">
              <a:extLst>
                <a:ext uri="{FF2B5EF4-FFF2-40B4-BE49-F238E27FC236}">
                  <a16:creationId xmlns:a16="http://schemas.microsoft.com/office/drawing/2014/main" id="{2B96EDD4-1DB2-32A2-6BC8-44609AD0551F}"/>
                </a:ext>
              </a:extLst>
            </p:cNvPr>
            <p:cNvGrpSpPr/>
            <p:nvPr/>
          </p:nvGrpSpPr>
          <p:grpSpPr>
            <a:xfrm>
              <a:off x="7893485" y="2393823"/>
              <a:ext cx="599760" cy="194040"/>
              <a:chOff x="7879324" y="6471972"/>
              <a:chExt cx="599760" cy="19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1233" name="Ink 1232">
                    <a:extLst>
                      <a:ext uri="{FF2B5EF4-FFF2-40B4-BE49-F238E27FC236}">
                        <a16:creationId xmlns:a16="http://schemas.microsoft.com/office/drawing/2014/main" id="{A63C6DAB-752C-2983-187A-EECAECA88FF5}"/>
                      </a:ext>
                    </a:extLst>
                  </p14:cNvPr>
                  <p14:cNvContentPartPr/>
                  <p14:nvPr/>
                </p14:nvContentPartPr>
                <p14:xfrm>
                  <a:off x="7879324" y="6486732"/>
                  <a:ext cx="141480" cy="179280"/>
                </p14:xfrm>
              </p:contentPart>
            </mc:Choice>
            <mc:Fallback xmlns="">
              <p:pic>
                <p:nvPicPr>
                  <p:cNvPr id="1233" name="Ink 1232">
                    <a:extLst>
                      <a:ext uri="{FF2B5EF4-FFF2-40B4-BE49-F238E27FC236}">
                        <a16:creationId xmlns:a16="http://schemas.microsoft.com/office/drawing/2014/main" id="{A63C6DAB-752C-2983-187A-EECAECA88FF5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7870324" y="6477732"/>
                    <a:ext cx="1591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1234" name="Ink 1233">
                    <a:extLst>
                      <a:ext uri="{FF2B5EF4-FFF2-40B4-BE49-F238E27FC236}">
                        <a16:creationId xmlns:a16="http://schemas.microsoft.com/office/drawing/2014/main" id="{EE0CC52E-5C31-4C39-229C-90A546F01679}"/>
                      </a:ext>
                    </a:extLst>
                  </p14:cNvPr>
                  <p14:cNvContentPartPr/>
                  <p14:nvPr/>
                </p14:nvContentPartPr>
                <p14:xfrm>
                  <a:off x="8080204" y="6550092"/>
                  <a:ext cx="75240" cy="360"/>
                </p14:xfrm>
              </p:contentPart>
            </mc:Choice>
            <mc:Fallback xmlns="">
              <p:pic>
                <p:nvPicPr>
                  <p:cNvPr id="1234" name="Ink 1233">
                    <a:extLst>
                      <a:ext uri="{FF2B5EF4-FFF2-40B4-BE49-F238E27FC236}">
                        <a16:creationId xmlns:a16="http://schemas.microsoft.com/office/drawing/2014/main" id="{EE0CC52E-5C31-4C39-229C-90A546F01679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8071204" y="6541452"/>
                    <a:ext cx="92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1235" name="Ink 1234">
                    <a:extLst>
                      <a:ext uri="{FF2B5EF4-FFF2-40B4-BE49-F238E27FC236}">
                        <a16:creationId xmlns:a16="http://schemas.microsoft.com/office/drawing/2014/main" id="{7A9EA841-0A67-948B-7436-0A0AE675C011}"/>
                      </a:ext>
                    </a:extLst>
                  </p14:cNvPr>
                  <p14:cNvContentPartPr/>
                  <p14:nvPr/>
                </p14:nvContentPartPr>
                <p14:xfrm>
                  <a:off x="8080924" y="6593652"/>
                  <a:ext cx="110880" cy="360"/>
                </p14:xfrm>
              </p:contentPart>
            </mc:Choice>
            <mc:Fallback xmlns="">
              <p:pic>
                <p:nvPicPr>
                  <p:cNvPr id="1235" name="Ink 1234">
                    <a:extLst>
                      <a:ext uri="{FF2B5EF4-FFF2-40B4-BE49-F238E27FC236}">
                        <a16:creationId xmlns:a16="http://schemas.microsoft.com/office/drawing/2014/main" id="{7A9EA841-0A67-948B-7436-0A0AE675C01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071924" y="6585012"/>
                    <a:ext cx="128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236" name="Ink 1235">
                    <a:extLst>
                      <a:ext uri="{FF2B5EF4-FFF2-40B4-BE49-F238E27FC236}">
                        <a16:creationId xmlns:a16="http://schemas.microsoft.com/office/drawing/2014/main" id="{C7AD523A-ADEC-2B0B-7D30-7CC0CE953BE9}"/>
                      </a:ext>
                    </a:extLst>
                  </p14:cNvPr>
                  <p14:cNvContentPartPr/>
                  <p14:nvPr/>
                </p14:nvContentPartPr>
                <p14:xfrm>
                  <a:off x="8279284" y="6471972"/>
                  <a:ext cx="199800" cy="147960"/>
                </p14:xfrm>
              </p:contentPart>
            </mc:Choice>
            <mc:Fallback xmlns="">
              <p:pic>
                <p:nvPicPr>
                  <p:cNvPr id="1236" name="Ink 1235">
                    <a:extLst>
                      <a:ext uri="{FF2B5EF4-FFF2-40B4-BE49-F238E27FC236}">
                        <a16:creationId xmlns:a16="http://schemas.microsoft.com/office/drawing/2014/main" id="{C7AD523A-ADEC-2B0B-7D30-7CC0CE953BE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270284" y="6463332"/>
                    <a:ext cx="217440" cy="165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5122" name="Picture 2" descr="The Oracle | Matrix Wiki | Fandom">
              <a:extLst>
                <a:ext uri="{FF2B5EF4-FFF2-40B4-BE49-F238E27FC236}">
                  <a16:creationId xmlns:a16="http://schemas.microsoft.com/office/drawing/2014/main" id="{B9FD9F4B-52EB-6795-1432-6F8A01F56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202" y="2148345"/>
              <a:ext cx="2214503" cy="115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54" name="TextBox 5153">
            <a:extLst>
              <a:ext uri="{FF2B5EF4-FFF2-40B4-BE49-F238E27FC236}">
                <a16:creationId xmlns:a16="http://schemas.microsoft.com/office/drawing/2014/main" id="{5B7FB8F3-19BC-A663-9728-75223553B5E8}"/>
              </a:ext>
            </a:extLst>
          </p:cNvPr>
          <p:cNvSpPr txBox="1"/>
          <p:nvPr/>
        </p:nvSpPr>
        <p:spPr>
          <a:xfrm>
            <a:off x="4581188" y="115059"/>
            <a:ext cx="41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Like a quantum Sobel Filter</a:t>
            </a:r>
          </a:p>
        </p:txBody>
      </p:sp>
      <p:grpSp>
        <p:nvGrpSpPr>
          <p:cNvPr id="5240" name="Group 5239">
            <a:extLst>
              <a:ext uri="{FF2B5EF4-FFF2-40B4-BE49-F238E27FC236}">
                <a16:creationId xmlns:a16="http://schemas.microsoft.com/office/drawing/2014/main" id="{7F8A6567-4491-CC27-C331-10EBA4E247F9}"/>
              </a:ext>
            </a:extLst>
          </p:cNvPr>
          <p:cNvGrpSpPr/>
          <p:nvPr/>
        </p:nvGrpSpPr>
        <p:grpSpPr>
          <a:xfrm>
            <a:off x="790449" y="3890103"/>
            <a:ext cx="7445036" cy="2766248"/>
            <a:chOff x="790449" y="3890103"/>
            <a:chExt cx="7445036" cy="276624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EAE896A-68A4-D486-05E5-F2E96F5A6705}"/>
                </a:ext>
              </a:extLst>
            </p:cNvPr>
            <p:cNvGrpSpPr/>
            <p:nvPr/>
          </p:nvGrpSpPr>
          <p:grpSpPr>
            <a:xfrm>
              <a:off x="790449" y="5290672"/>
              <a:ext cx="347040" cy="535680"/>
              <a:chOff x="517684" y="5483772"/>
              <a:chExt cx="347040" cy="535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656AC66E-63D5-2F82-79C3-C115EB9A4814}"/>
                      </a:ext>
                    </a:extLst>
                  </p14:cNvPr>
                  <p14:cNvContentPartPr/>
                  <p14:nvPr/>
                </p14:nvContentPartPr>
                <p14:xfrm>
                  <a:off x="517684" y="5483772"/>
                  <a:ext cx="148680" cy="39636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656AC66E-63D5-2F82-79C3-C115EB9A4814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509044" y="5474772"/>
                    <a:ext cx="166320" cy="41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5D06E28B-46D1-1A62-D7F2-BB0E51243C01}"/>
                      </a:ext>
                    </a:extLst>
                  </p14:cNvPr>
                  <p14:cNvContentPartPr/>
                  <p14:nvPr/>
                </p14:nvContentPartPr>
                <p14:xfrm>
                  <a:off x="744124" y="5822892"/>
                  <a:ext cx="120600" cy="19656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5D06E28B-46D1-1A62-D7F2-BB0E51243C01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735124" y="5813892"/>
                    <a:ext cx="138240" cy="214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1DC239D-62C3-98FC-7622-AC1D0AD1CC45}"/>
                </a:ext>
              </a:extLst>
            </p:cNvPr>
            <p:cNvGrpSpPr/>
            <p:nvPr/>
          </p:nvGrpSpPr>
          <p:grpSpPr>
            <a:xfrm>
              <a:off x="5933285" y="5012560"/>
              <a:ext cx="618480" cy="481320"/>
              <a:chOff x="5553364" y="5200092"/>
              <a:chExt cx="618480" cy="481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9B7BEA29-546B-2D1E-45B2-59CDDCEB34EB}"/>
                      </a:ext>
                    </a:extLst>
                  </p14:cNvPr>
                  <p14:cNvContentPartPr/>
                  <p14:nvPr/>
                </p14:nvContentPartPr>
                <p14:xfrm>
                  <a:off x="5553364" y="5200092"/>
                  <a:ext cx="176400" cy="3999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9B7BEA29-546B-2D1E-45B2-59CDDCEB34EB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5544364" y="5191452"/>
                    <a:ext cx="194040" cy="41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062A8CB-65C0-0B43-83C2-25039ADB2C3B}"/>
                      </a:ext>
                    </a:extLst>
                  </p14:cNvPr>
                  <p14:cNvContentPartPr/>
                  <p14:nvPr/>
                </p14:nvContentPartPr>
                <p14:xfrm>
                  <a:off x="5830204" y="5499972"/>
                  <a:ext cx="109080" cy="1814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062A8CB-65C0-0B43-83C2-25039ADB2C3B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5821564" y="5491332"/>
                    <a:ext cx="12672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5B4607B2-77BF-F7DB-2924-0AFB00269C4F}"/>
                      </a:ext>
                    </a:extLst>
                  </p14:cNvPr>
                  <p14:cNvContentPartPr/>
                  <p14:nvPr/>
                </p14:nvContentPartPr>
                <p14:xfrm>
                  <a:off x="6080404" y="5439852"/>
                  <a:ext cx="91440" cy="612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5B4607B2-77BF-F7DB-2924-0AFB00269C4F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071404" y="5431212"/>
                    <a:ext cx="10908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FC66804-5DED-FE44-DED3-08C4B930DCFE}"/>
                      </a:ext>
                    </a:extLst>
                  </p14:cNvPr>
                  <p14:cNvContentPartPr/>
                  <p14:nvPr/>
                </p14:nvContentPartPr>
                <p14:xfrm>
                  <a:off x="6101284" y="5533812"/>
                  <a:ext cx="68040" cy="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6FC66804-5DED-FE44-DED3-08C4B930DCFE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6092284" y="5524812"/>
                    <a:ext cx="856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281401B-23CD-10D7-1E61-CF68D2A1B268}"/>
                </a:ext>
              </a:extLst>
            </p:cNvPr>
            <p:cNvGrpSpPr/>
            <p:nvPr/>
          </p:nvGrpSpPr>
          <p:grpSpPr>
            <a:xfrm>
              <a:off x="6777125" y="5024080"/>
              <a:ext cx="1458360" cy="441720"/>
              <a:chOff x="6397204" y="5211612"/>
              <a:chExt cx="1458360" cy="441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3FA2ABE-1FE7-B53F-F2A3-E0DE84553C84}"/>
                      </a:ext>
                    </a:extLst>
                  </p14:cNvPr>
                  <p14:cNvContentPartPr/>
                  <p14:nvPr/>
                </p14:nvContentPartPr>
                <p14:xfrm>
                  <a:off x="6397204" y="5344092"/>
                  <a:ext cx="132840" cy="206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3FA2ABE-1FE7-B53F-F2A3-E0DE84553C84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6388564" y="5335092"/>
                    <a:ext cx="150480" cy="2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2BE17568-2265-FC9E-218E-E6AC9F8EAFCD}"/>
                      </a:ext>
                    </a:extLst>
                  </p14:cNvPr>
                  <p14:cNvContentPartPr/>
                  <p14:nvPr/>
                </p14:nvContentPartPr>
                <p14:xfrm>
                  <a:off x="6569284" y="5211612"/>
                  <a:ext cx="15120" cy="4417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2BE17568-2265-FC9E-218E-E6AC9F8EAFCD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6560284" y="5202972"/>
                    <a:ext cx="32760" cy="45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41814B4-E39F-081F-CB38-4714AFD70D25}"/>
                      </a:ext>
                    </a:extLst>
                  </p14:cNvPr>
                  <p14:cNvContentPartPr/>
                  <p14:nvPr/>
                </p14:nvContentPartPr>
                <p14:xfrm>
                  <a:off x="6642724" y="5374332"/>
                  <a:ext cx="80640" cy="1692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41814B4-E39F-081F-CB38-4714AFD70D25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6633724" y="5365332"/>
                    <a:ext cx="982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0885A72B-AC46-9214-3CFB-3395A96DD1D6}"/>
                      </a:ext>
                    </a:extLst>
                  </p14:cNvPr>
                  <p14:cNvContentPartPr/>
                  <p14:nvPr/>
                </p14:nvContentPartPr>
                <p14:xfrm>
                  <a:off x="6748204" y="5252292"/>
                  <a:ext cx="135000" cy="3628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0885A72B-AC46-9214-3CFB-3395A96DD1D6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6739204" y="5243652"/>
                    <a:ext cx="152640" cy="38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117C9CAA-54BB-E572-2782-1CA1ECF49DB4}"/>
                      </a:ext>
                    </a:extLst>
                  </p14:cNvPr>
                  <p14:cNvContentPartPr/>
                  <p14:nvPr/>
                </p14:nvContentPartPr>
                <p14:xfrm>
                  <a:off x="6959884" y="5249412"/>
                  <a:ext cx="164520" cy="33300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117C9CAA-54BB-E572-2782-1CA1ECF49DB4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6950884" y="5240772"/>
                    <a:ext cx="182160" cy="35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CA5931E7-5C89-B89A-71BD-35A9AF9DCDFC}"/>
                      </a:ext>
                    </a:extLst>
                  </p14:cNvPr>
                  <p14:cNvContentPartPr/>
                  <p14:nvPr/>
                </p14:nvContentPartPr>
                <p14:xfrm>
                  <a:off x="7080844" y="5325012"/>
                  <a:ext cx="97560" cy="1555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CA5931E7-5C89-B89A-71BD-35A9AF9DCDFC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7071844" y="5316372"/>
                    <a:ext cx="115200" cy="17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79697E8F-9A31-899E-5B36-F9087CDF1A52}"/>
                      </a:ext>
                    </a:extLst>
                  </p14:cNvPr>
                  <p14:cNvContentPartPr/>
                  <p14:nvPr/>
                </p14:nvContentPartPr>
                <p14:xfrm>
                  <a:off x="7253644" y="5223132"/>
                  <a:ext cx="19440" cy="3618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79697E8F-9A31-899E-5B36-F9087CDF1A52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7245004" y="5214492"/>
                    <a:ext cx="37080" cy="37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FD4E6851-D4C6-4D95-66A9-39BE22789D39}"/>
                      </a:ext>
                    </a:extLst>
                  </p14:cNvPr>
                  <p14:cNvContentPartPr/>
                  <p14:nvPr/>
                </p14:nvContentPartPr>
                <p14:xfrm>
                  <a:off x="7391164" y="5375772"/>
                  <a:ext cx="118440" cy="183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FD4E6851-D4C6-4D95-66A9-39BE22789D39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7382164" y="5367132"/>
                    <a:ext cx="13608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C4F4F0A-0DE8-662B-58EC-555728570A06}"/>
                      </a:ext>
                    </a:extLst>
                  </p14:cNvPr>
                  <p14:cNvContentPartPr/>
                  <p14:nvPr/>
                </p14:nvContentPartPr>
                <p14:xfrm>
                  <a:off x="7617964" y="5216652"/>
                  <a:ext cx="164160" cy="28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7C4F4F0A-0DE8-662B-58EC-555728570A06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7608964" y="5207652"/>
                    <a:ext cx="1818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3EE6661F-FFD1-438D-AD86-7ADEAE49C94E}"/>
                      </a:ext>
                    </a:extLst>
                  </p14:cNvPr>
                  <p14:cNvContentPartPr/>
                  <p14:nvPr/>
                </p14:nvContentPartPr>
                <p14:xfrm>
                  <a:off x="7738564" y="5219172"/>
                  <a:ext cx="12240" cy="2955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3EE6661F-FFD1-438D-AD86-7ADEAE49C94E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7729924" y="5210172"/>
                    <a:ext cx="29880" cy="31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65B7FE09-B33F-91B0-7285-61A2DEA74FB1}"/>
                      </a:ext>
                    </a:extLst>
                  </p14:cNvPr>
                  <p14:cNvContentPartPr/>
                  <p14:nvPr/>
                </p14:nvContentPartPr>
                <p14:xfrm>
                  <a:off x="7686364" y="5532732"/>
                  <a:ext cx="169200" cy="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65B7FE09-B33F-91B0-7285-61A2DEA74FB1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7677364" y="5524092"/>
                    <a:ext cx="186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9953ED00-EFC4-24DF-B228-8EED671AD630}"/>
                      </a:ext>
                    </a:extLst>
                  </p14:cNvPr>
                  <p14:cNvContentPartPr/>
                  <p14:nvPr/>
                </p14:nvContentPartPr>
                <p14:xfrm>
                  <a:off x="7769164" y="5216652"/>
                  <a:ext cx="76680" cy="3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9953ED00-EFC4-24DF-B228-8EED671AD630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7760524" y="5208012"/>
                    <a:ext cx="94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121" name="Group 5120">
              <a:extLst>
                <a:ext uri="{FF2B5EF4-FFF2-40B4-BE49-F238E27FC236}">
                  <a16:creationId xmlns:a16="http://schemas.microsoft.com/office/drawing/2014/main" id="{AE1D1630-CF53-40C0-8144-09EFD051674F}"/>
                </a:ext>
              </a:extLst>
            </p:cNvPr>
            <p:cNvGrpSpPr/>
            <p:nvPr/>
          </p:nvGrpSpPr>
          <p:grpSpPr>
            <a:xfrm>
              <a:off x="1098969" y="5927872"/>
              <a:ext cx="154080" cy="228600"/>
              <a:chOff x="826204" y="6120972"/>
              <a:chExt cx="154080" cy="22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1D1305F8-922F-7076-E6FF-95782613BF9F}"/>
                      </a:ext>
                    </a:extLst>
                  </p14:cNvPr>
                  <p14:cNvContentPartPr/>
                  <p14:nvPr/>
                </p14:nvContentPartPr>
                <p14:xfrm>
                  <a:off x="826204" y="6120972"/>
                  <a:ext cx="118080" cy="17712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1D1305F8-922F-7076-E6FF-95782613BF9F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817564" y="6111972"/>
                    <a:ext cx="135720" cy="19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EBB1455-9EFA-63B7-D3FA-25F69116CB39}"/>
                      </a:ext>
                    </a:extLst>
                  </p14:cNvPr>
                  <p14:cNvContentPartPr/>
                  <p14:nvPr/>
                </p14:nvContentPartPr>
                <p14:xfrm>
                  <a:off x="884524" y="6205932"/>
                  <a:ext cx="95760" cy="14364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EBB1455-9EFA-63B7-D3FA-25F69116CB39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875884" y="6197292"/>
                    <a:ext cx="113400" cy="161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120" name="Group 5119">
              <a:extLst>
                <a:ext uri="{FF2B5EF4-FFF2-40B4-BE49-F238E27FC236}">
                  <a16:creationId xmlns:a16="http://schemas.microsoft.com/office/drawing/2014/main" id="{02D5AA45-6CC6-2AB6-A0DF-4EF020CE9537}"/>
                </a:ext>
              </a:extLst>
            </p:cNvPr>
            <p:cNvGrpSpPr/>
            <p:nvPr/>
          </p:nvGrpSpPr>
          <p:grpSpPr>
            <a:xfrm>
              <a:off x="1470489" y="5588032"/>
              <a:ext cx="95400" cy="87480"/>
              <a:chOff x="1197724" y="5781132"/>
              <a:chExt cx="95400" cy="8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A9A7D8B1-7BFF-CF40-AC89-B83FF66F54CF}"/>
                      </a:ext>
                    </a:extLst>
                  </p14:cNvPr>
                  <p14:cNvContentPartPr/>
                  <p14:nvPr/>
                </p14:nvContentPartPr>
                <p14:xfrm>
                  <a:off x="1197724" y="5781132"/>
                  <a:ext cx="65160" cy="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A9A7D8B1-7BFF-CF40-AC89-B83FF66F54CF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1189084" y="5772492"/>
                    <a:ext cx="82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582CFB00-D65C-5B29-7ACC-9CCE2C0577C1}"/>
                      </a:ext>
                    </a:extLst>
                  </p14:cNvPr>
                  <p14:cNvContentPartPr/>
                  <p14:nvPr/>
                </p14:nvContentPartPr>
                <p14:xfrm>
                  <a:off x="1213564" y="5868252"/>
                  <a:ext cx="79560" cy="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582CFB00-D65C-5B29-7ACC-9CCE2C0577C1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1204564" y="5859252"/>
                    <a:ext cx="972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150" name="Group 5149">
              <a:extLst>
                <a:ext uri="{FF2B5EF4-FFF2-40B4-BE49-F238E27FC236}">
                  <a16:creationId xmlns:a16="http://schemas.microsoft.com/office/drawing/2014/main" id="{B49A38AD-DBCC-2996-0C6A-B469DDFA150D}"/>
                </a:ext>
              </a:extLst>
            </p:cNvPr>
            <p:cNvGrpSpPr/>
            <p:nvPr/>
          </p:nvGrpSpPr>
          <p:grpSpPr>
            <a:xfrm>
              <a:off x="3355083" y="4628488"/>
              <a:ext cx="226440" cy="185400"/>
              <a:chOff x="2617564" y="4865292"/>
              <a:chExt cx="226440" cy="185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5148" name="Ink 5147">
                    <a:extLst>
                      <a:ext uri="{FF2B5EF4-FFF2-40B4-BE49-F238E27FC236}">
                        <a16:creationId xmlns:a16="http://schemas.microsoft.com/office/drawing/2014/main" id="{BC823DCA-0809-E51B-0F06-F67610D7F448}"/>
                      </a:ext>
                    </a:extLst>
                  </p14:cNvPr>
                  <p14:cNvContentPartPr/>
                  <p14:nvPr/>
                </p14:nvContentPartPr>
                <p14:xfrm>
                  <a:off x="2643484" y="4865292"/>
                  <a:ext cx="90720" cy="141120"/>
                </p14:xfrm>
              </p:contentPart>
            </mc:Choice>
            <mc:Fallback xmlns="">
              <p:pic>
                <p:nvPicPr>
                  <p:cNvPr id="5148" name="Ink 5147">
                    <a:extLst>
                      <a:ext uri="{FF2B5EF4-FFF2-40B4-BE49-F238E27FC236}">
                        <a16:creationId xmlns:a16="http://schemas.microsoft.com/office/drawing/2014/main" id="{BC823DCA-0809-E51B-0F06-F67610D7F448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634484" y="4856652"/>
                    <a:ext cx="108360" cy="15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5149" name="Ink 5148">
                    <a:extLst>
                      <a:ext uri="{FF2B5EF4-FFF2-40B4-BE49-F238E27FC236}">
                        <a16:creationId xmlns:a16="http://schemas.microsoft.com/office/drawing/2014/main" id="{C421A2B2-6613-D6FC-9ACD-0080E22D27D2}"/>
                      </a:ext>
                    </a:extLst>
                  </p14:cNvPr>
                  <p14:cNvContentPartPr/>
                  <p14:nvPr/>
                </p14:nvContentPartPr>
                <p14:xfrm>
                  <a:off x="2617564" y="5050332"/>
                  <a:ext cx="226440" cy="360"/>
                </p14:xfrm>
              </p:contentPart>
            </mc:Choice>
            <mc:Fallback xmlns="">
              <p:pic>
                <p:nvPicPr>
                  <p:cNvPr id="5149" name="Ink 5148">
                    <a:extLst>
                      <a:ext uri="{FF2B5EF4-FFF2-40B4-BE49-F238E27FC236}">
                        <a16:creationId xmlns:a16="http://schemas.microsoft.com/office/drawing/2014/main" id="{C421A2B2-6613-D6FC-9ACD-0080E22D27D2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608564" y="5041332"/>
                    <a:ext cx="2440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153" name="Group 5152">
              <a:extLst>
                <a:ext uri="{FF2B5EF4-FFF2-40B4-BE49-F238E27FC236}">
                  <a16:creationId xmlns:a16="http://schemas.microsoft.com/office/drawing/2014/main" id="{9F06E66C-1F72-F291-D6F9-0F63DB8A9155}"/>
                </a:ext>
              </a:extLst>
            </p:cNvPr>
            <p:cNvGrpSpPr/>
            <p:nvPr/>
          </p:nvGrpSpPr>
          <p:grpSpPr>
            <a:xfrm>
              <a:off x="2151963" y="5536768"/>
              <a:ext cx="153720" cy="217080"/>
              <a:chOff x="1414444" y="5773572"/>
              <a:chExt cx="153720" cy="21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5151" name="Ink 5150">
                    <a:extLst>
                      <a:ext uri="{FF2B5EF4-FFF2-40B4-BE49-F238E27FC236}">
                        <a16:creationId xmlns:a16="http://schemas.microsoft.com/office/drawing/2014/main" id="{C3531264-6E36-AA12-6FF1-910941960E8E}"/>
                      </a:ext>
                    </a:extLst>
                  </p14:cNvPr>
                  <p14:cNvContentPartPr/>
                  <p14:nvPr/>
                </p14:nvContentPartPr>
                <p14:xfrm>
                  <a:off x="1450804" y="5773572"/>
                  <a:ext cx="80280" cy="130320"/>
                </p14:xfrm>
              </p:contentPart>
            </mc:Choice>
            <mc:Fallback xmlns="">
              <p:pic>
                <p:nvPicPr>
                  <p:cNvPr id="5151" name="Ink 5150">
                    <a:extLst>
                      <a:ext uri="{FF2B5EF4-FFF2-40B4-BE49-F238E27FC236}">
                        <a16:creationId xmlns:a16="http://schemas.microsoft.com/office/drawing/2014/main" id="{C3531264-6E36-AA12-6FF1-910941960E8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442164" y="5764572"/>
                    <a:ext cx="97920" cy="14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5152" name="Ink 5151">
                    <a:extLst>
                      <a:ext uri="{FF2B5EF4-FFF2-40B4-BE49-F238E27FC236}">
                        <a16:creationId xmlns:a16="http://schemas.microsoft.com/office/drawing/2014/main" id="{C7BE40FF-63F3-5F73-1C0B-77471AA0B880}"/>
                      </a:ext>
                    </a:extLst>
                  </p14:cNvPr>
                  <p14:cNvContentPartPr/>
                  <p14:nvPr/>
                </p14:nvContentPartPr>
                <p14:xfrm>
                  <a:off x="1414444" y="5990292"/>
                  <a:ext cx="153720" cy="360"/>
                </p14:xfrm>
              </p:contentPart>
            </mc:Choice>
            <mc:Fallback xmlns="">
              <p:pic>
                <p:nvPicPr>
                  <p:cNvPr id="5152" name="Ink 5151">
                    <a:extLst>
                      <a:ext uri="{FF2B5EF4-FFF2-40B4-BE49-F238E27FC236}">
                        <a16:creationId xmlns:a16="http://schemas.microsoft.com/office/drawing/2014/main" id="{C7BE40FF-63F3-5F73-1C0B-77471AA0B880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1405444" y="5981652"/>
                    <a:ext cx="1713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46" name="Group 1245">
              <a:extLst>
                <a:ext uri="{FF2B5EF4-FFF2-40B4-BE49-F238E27FC236}">
                  <a16:creationId xmlns:a16="http://schemas.microsoft.com/office/drawing/2014/main" id="{13982AD2-8318-3B0A-9D6B-69E97330BED0}"/>
                </a:ext>
              </a:extLst>
            </p:cNvPr>
            <p:cNvGrpSpPr/>
            <p:nvPr/>
          </p:nvGrpSpPr>
          <p:grpSpPr>
            <a:xfrm>
              <a:off x="6472758" y="5919383"/>
              <a:ext cx="70200" cy="81000"/>
              <a:chOff x="5214849" y="6052195"/>
              <a:chExt cx="70200" cy="8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1241" name="Ink 1240">
                    <a:extLst>
                      <a:ext uri="{FF2B5EF4-FFF2-40B4-BE49-F238E27FC236}">
                        <a16:creationId xmlns:a16="http://schemas.microsoft.com/office/drawing/2014/main" id="{8DDAFD63-4331-66A7-E4B6-84513CB44958}"/>
                      </a:ext>
                    </a:extLst>
                  </p14:cNvPr>
                  <p14:cNvContentPartPr/>
                  <p14:nvPr/>
                </p14:nvContentPartPr>
                <p14:xfrm>
                  <a:off x="5214849" y="6052195"/>
                  <a:ext cx="56520" cy="360"/>
                </p14:xfrm>
              </p:contentPart>
            </mc:Choice>
            <mc:Fallback xmlns="">
              <p:pic>
                <p:nvPicPr>
                  <p:cNvPr id="1241" name="Ink 1240">
                    <a:extLst>
                      <a:ext uri="{FF2B5EF4-FFF2-40B4-BE49-F238E27FC236}">
                        <a16:creationId xmlns:a16="http://schemas.microsoft.com/office/drawing/2014/main" id="{8DDAFD63-4331-66A7-E4B6-84513CB44958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5206209" y="6043195"/>
                    <a:ext cx="74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242" name="Ink 1241">
                    <a:extLst>
                      <a:ext uri="{FF2B5EF4-FFF2-40B4-BE49-F238E27FC236}">
                        <a16:creationId xmlns:a16="http://schemas.microsoft.com/office/drawing/2014/main" id="{732969B8-C864-9C10-2BED-A49EF7B2379F}"/>
                      </a:ext>
                    </a:extLst>
                  </p14:cNvPr>
                  <p14:cNvContentPartPr/>
                  <p14:nvPr/>
                </p14:nvContentPartPr>
                <p14:xfrm>
                  <a:off x="5226369" y="6118795"/>
                  <a:ext cx="58680" cy="14400"/>
                </p14:xfrm>
              </p:contentPart>
            </mc:Choice>
            <mc:Fallback xmlns="">
              <p:pic>
                <p:nvPicPr>
                  <p:cNvPr id="1242" name="Ink 1241">
                    <a:extLst>
                      <a:ext uri="{FF2B5EF4-FFF2-40B4-BE49-F238E27FC236}">
                        <a16:creationId xmlns:a16="http://schemas.microsoft.com/office/drawing/2014/main" id="{732969B8-C864-9C10-2BED-A49EF7B2379F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5217729" y="6109795"/>
                    <a:ext cx="76320" cy="32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45" name="Group 1244">
              <a:extLst>
                <a:ext uri="{FF2B5EF4-FFF2-40B4-BE49-F238E27FC236}">
                  <a16:creationId xmlns:a16="http://schemas.microsoft.com/office/drawing/2014/main" id="{5E459AC7-703A-156D-AD8C-97A8097F59EB}"/>
                </a:ext>
              </a:extLst>
            </p:cNvPr>
            <p:cNvGrpSpPr/>
            <p:nvPr/>
          </p:nvGrpSpPr>
          <p:grpSpPr>
            <a:xfrm>
              <a:off x="6735558" y="5799143"/>
              <a:ext cx="160560" cy="332640"/>
              <a:chOff x="5477649" y="5931955"/>
              <a:chExt cx="160560" cy="332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243" name="Ink 1242">
                    <a:extLst>
                      <a:ext uri="{FF2B5EF4-FFF2-40B4-BE49-F238E27FC236}">
                        <a16:creationId xmlns:a16="http://schemas.microsoft.com/office/drawing/2014/main" id="{8C59F097-81C5-6403-B80E-AFC2D38B93F4}"/>
                      </a:ext>
                    </a:extLst>
                  </p14:cNvPr>
                  <p14:cNvContentPartPr/>
                  <p14:nvPr/>
                </p14:nvContentPartPr>
                <p14:xfrm>
                  <a:off x="5477649" y="5931955"/>
                  <a:ext cx="81360" cy="179280"/>
                </p14:xfrm>
              </p:contentPart>
            </mc:Choice>
            <mc:Fallback xmlns="">
              <p:pic>
                <p:nvPicPr>
                  <p:cNvPr id="1243" name="Ink 1242">
                    <a:extLst>
                      <a:ext uri="{FF2B5EF4-FFF2-40B4-BE49-F238E27FC236}">
                        <a16:creationId xmlns:a16="http://schemas.microsoft.com/office/drawing/2014/main" id="{8C59F097-81C5-6403-B80E-AFC2D38B93F4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5469009" y="5922955"/>
                    <a:ext cx="9900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244" name="Ink 1243">
                    <a:extLst>
                      <a:ext uri="{FF2B5EF4-FFF2-40B4-BE49-F238E27FC236}">
                        <a16:creationId xmlns:a16="http://schemas.microsoft.com/office/drawing/2014/main" id="{25363876-7387-C723-32C6-10E6C7E5194C}"/>
                      </a:ext>
                    </a:extLst>
                  </p14:cNvPr>
                  <p14:cNvContentPartPr/>
                  <p14:nvPr/>
                </p14:nvContentPartPr>
                <p14:xfrm>
                  <a:off x="5583489" y="5955355"/>
                  <a:ext cx="54720" cy="309240"/>
                </p14:xfrm>
              </p:contentPart>
            </mc:Choice>
            <mc:Fallback xmlns="">
              <p:pic>
                <p:nvPicPr>
                  <p:cNvPr id="1244" name="Ink 1243">
                    <a:extLst>
                      <a:ext uri="{FF2B5EF4-FFF2-40B4-BE49-F238E27FC236}">
                        <a16:creationId xmlns:a16="http://schemas.microsoft.com/office/drawing/2014/main" id="{25363876-7387-C723-32C6-10E6C7E5194C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5574849" y="5946355"/>
                    <a:ext cx="72360" cy="326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52" name="Group 1251">
              <a:extLst>
                <a:ext uri="{FF2B5EF4-FFF2-40B4-BE49-F238E27FC236}">
                  <a16:creationId xmlns:a16="http://schemas.microsoft.com/office/drawing/2014/main" id="{E1A32C8D-57C0-C371-7E8C-92873109B7EA}"/>
                </a:ext>
              </a:extLst>
            </p:cNvPr>
            <p:cNvGrpSpPr/>
            <p:nvPr/>
          </p:nvGrpSpPr>
          <p:grpSpPr>
            <a:xfrm>
              <a:off x="6959118" y="5976983"/>
              <a:ext cx="478440" cy="250920"/>
              <a:chOff x="5701209" y="6109795"/>
              <a:chExt cx="478440" cy="25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1247" name="Ink 1246">
                    <a:extLst>
                      <a:ext uri="{FF2B5EF4-FFF2-40B4-BE49-F238E27FC236}">
                        <a16:creationId xmlns:a16="http://schemas.microsoft.com/office/drawing/2014/main" id="{6A6ACAF1-9070-C1A7-60D4-54C3EBDDC549}"/>
                      </a:ext>
                    </a:extLst>
                  </p14:cNvPr>
                  <p14:cNvContentPartPr/>
                  <p14:nvPr/>
                </p14:nvContentPartPr>
                <p14:xfrm>
                  <a:off x="5701209" y="6190075"/>
                  <a:ext cx="360" cy="360"/>
                </p14:xfrm>
              </p:contentPart>
            </mc:Choice>
            <mc:Fallback xmlns="">
              <p:pic>
                <p:nvPicPr>
                  <p:cNvPr id="1247" name="Ink 1246">
                    <a:extLst>
                      <a:ext uri="{FF2B5EF4-FFF2-40B4-BE49-F238E27FC236}">
                        <a16:creationId xmlns:a16="http://schemas.microsoft.com/office/drawing/2014/main" id="{6A6ACAF1-9070-C1A7-60D4-54C3EBDDC54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692209" y="618143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1248" name="Ink 1247">
                    <a:extLst>
                      <a:ext uri="{FF2B5EF4-FFF2-40B4-BE49-F238E27FC236}">
                        <a16:creationId xmlns:a16="http://schemas.microsoft.com/office/drawing/2014/main" id="{4C4DD69E-F040-7F5C-65EF-73836799D546}"/>
                      </a:ext>
                    </a:extLst>
                  </p14:cNvPr>
                  <p14:cNvContentPartPr/>
                  <p14:nvPr/>
                </p14:nvContentPartPr>
                <p14:xfrm>
                  <a:off x="5704449" y="6109795"/>
                  <a:ext cx="90720" cy="220320"/>
                </p14:xfrm>
              </p:contentPart>
            </mc:Choice>
            <mc:Fallback xmlns="">
              <p:pic>
                <p:nvPicPr>
                  <p:cNvPr id="1248" name="Ink 1247">
                    <a:extLst>
                      <a:ext uri="{FF2B5EF4-FFF2-40B4-BE49-F238E27FC236}">
                        <a16:creationId xmlns:a16="http://schemas.microsoft.com/office/drawing/2014/main" id="{4C4DD69E-F040-7F5C-65EF-73836799D546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695809" y="6100795"/>
                    <a:ext cx="108360" cy="23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1249" name="Ink 1248">
                    <a:extLst>
                      <a:ext uri="{FF2B5EF4-FFF2-40B4-BE49-F238E27FC236}">
                        <a16:creationId xmlns:a16="http://schemas.microsoft.com/office/drawing/2014/main" id="{A8BCC82B-2955-592C-EF99-3D006FB1106B}"/>
                      </a:ext>
                    </a:extLst>
                  </p14:cNvPr>
                  <p14:cNvContentPartPr/>
                  <p14:nvPr/>
                </p14:nvContentPartPr>
                <p14:xfrm>
                  <a:off x="5861769" y="6116635"/>
                  <a:ext cx="95040" cy="153360"/>
                </p14:xfrm>
              </p:contentPart>
            </mc:Choice>
            <mc:Fallback xmlns="">
              <p:pic>
                <p:nvPicPr>
                  <p:cNvPr id="1249" name="Ink 1248">
                    <a:extLst>
                      <a:ext uri="{FF2B5EF4-FFF2-40B4-BE49-F238E27FC236}">
                        <a16:creationId xmlns:a16="http://schemas.microsoft.com/office/drawing/2014/main" id="{A8BCC82B-2955-592C-EF99-3D006FB1106B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5852769" y="6107995"/>
                    <a:ext cx="112680" cy="17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1250" name="Ink 1249">
                    <a:extLst>
                      <a:ext uri="{FF2B5EF4-FFF2-40B4-BE49-F238E27FC236}">
                        <a16:creationId xmlns:a16="http://schemas.microsoft.com/office/drawing/2014/main" id="{4CEECB49-1D5A-D512-A757-0AB4B2B289A9}"/>
                      </a:ext>
                    </a:extLst>
                  </p14:cNvPr>
                  <p14:cNvContentPartPr/>
                  <p14:nvPr/>
                </p14:nvContentPartPr>
                <p14:xfrm>
                  <a:off x="5952129" y="6137875"/>
                  <a:ext cx="4680" cy="222840"/>
                </p14:xfrm>
              </p:contentPart>
            </mc:Choice>
            <mc:Fallback xmlns="">
              <p:pic>
                <p:nvPicPr>
                  <p:cNvPr id="1250" name="Ink 1249">
                    <a:extLst>
                      <a:ext uri="{FF2B5EF4-FFF2-40B4-BE49-F238E27FC236}">
                        <a16:creationId xmlns:a16="http://schemas.microsoft.com/office/drawing/2014/main" id="{4CEECB49-1D5A-D512-A757-0AB4B2B289A9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5943489" y="6129235"/>
                    <a:ext cx="22320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1251" name="Ink 1250">
                    <a:extLst>
                      <a:ext uri="{FF2B5EF4-FFF2-40B4-BE49-F238E27FC236}">
                        <a16:creationId xmlns:a16="http://schemas.microsoft.com/office/drawing/2014/main" id="{86826CBA-DC31-F081-D9D1-B9E7C946C841}"/>
                      </a:ext>
                    </a:extLst>
                  </p14:cNvPr>
                  <p14:cNvContentPartPr/>
                  <p14:nvPr/>
                </p14:nvContentPartPr>
                <p14:xfrm>
                  <a:off x="6070569" y="6218515"/>
                  <a:ext cx="109080" cy="360"/>
                </p14:xfrm>
              </p:contentPart>
            </mc:Choice>
            <mc:Fallback xmlns="">
              <p:pic>
                <p:nvPicPr>
                  <p:cNvPr id="1251" name="Ink 1250">
                    <a:extLst>
                      <a:ext uri="{FF2B5EF4-FFF2-40B4-BE49-F238E27FC236}">
                        <a16:creationId xmlns:a16="http://schemas.microsoft.com/office/drawing/2014/main" id="{86826CBA-DC31-F081-D9D1-B9E7C946C841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6061569" y="6209875"/>
                    <a:ext cx="1267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58" name="Group 1257">
              <a:extLst>
                <a:ext uri="{FF2B5EF4-FFF2-40B4-BE49-F238E27FC236}">
                  <a16:creationId xmlns:a16="http://schemas.microsoft.com/office/drawing/2014/main" id="{D56DD3C5-7EB8-2F0A-DC56-99D81ADC2A21}"/>
                </a:ext>
              </a:extLst>
            </p:cNvPr>
            <p:cNvGrpSpPr/>
            <p:nvPr/>
          </p:nvGrpSpPr>
          <p:grpSpPr>
            <a:xfrm>
              <a:off x="7511358" y="5812103"/>
              <a:ext cx="218160" cy="426240"/>
              <a:chOff x="6253449" y="5944915"/>
              <a:chExt cx="218160" cy="426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1253" name="Ink 1252">
                    <a:extLst>
                      <a:ext uri="{FF2B5EF4-FFF2-40B4-BE49-F238E27FC236}">
                        <a16:creationId xmlns:a16="http://schemas.microsoft.com/office/drawing/2014/main" id="{7C9E4FA7-2581-2682-1EFC-2D0B654C42B4}"/>
                      </a:ext>
                    </a:extLst>
                  </p14:cNvPr>
                  <p14:cNvContentPartPr/>
                  <p14:nvPr/>
                </p14:nvContentPartPr>
                <p14:xfrm>
                  <a:off x="6264969" y="6029155"/>
                  <a:ext cx="110880" cy="28800"/>
                </p14:xfrm>
              </p:contentPart>
            </mc:Choice>
            <mc:Fallback xmlns="">
              <p:pic>
                <p:nvPicPr>
                  <p:cNvPr id="1253" name="Ink 1252">
                    <a:extLst>
                      <a:ext uri="{FF2B5EF4-FFF2-40B4-BE49-F238E27FC236}">
                        <a16:creationId xmlns:a16="http://schemas.microsoft.com/office/drawing/2014/main" id="{7C9E4FA7-2581-2682-1EFC-2D0B654C42B4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6255969" y="6020515"/>
                    <a:ext cx="12852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254" name="Ink 1253">
                    <a:extLst>
                      <a:ext uri="{FF2B5EF4-FFF2-40B4-BE49-F238E27FC236}">
                        <a16:creationId xmlns:a16="http://schemas.microsoft.com/office/drawing/2014/main" id="{02B795DF-3A9A-72DE-4B48-C4757E14DC6E}"/>
                      </a:ext>
                    </a:extLst>
                  </p14:cNvPr>
                  <p14:cNvContentPartPr/>
                  <p14:nvPr/>
                </p14:nvContentPartPr>
                <p14:xfrm>
                  <a:off x="6295929" y="6081355"/>
                  <a:ext cx="12600" cy="150480"/>
                </p14:xfrm>
              </p:contentPart>
            </mc:Choice>
            <mc:Fallback xmlns="">
              <p:pic>
                <p:nvPicPr>
                  <p:cNvPr id="1254" name="Ink 1253">
                    <a:extLst>
                      <a:ext uri="{FF2B5EF4-FFF2-40B4-BE49-F238E27FC236}">
                        <a16:creationId xmlns:a16="http://schemas.microsoft.com/office/drawing/2014/main" id="{02B795DF-3A9A-72DE-4B48-C4757E14DC6E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6286929" y="6072715"/>
                    <a:ext cx="3024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255" name="Ink 1254">
                    <a:extLst>
                      <a:ext uri="{FF2B5EF4-FFF2-40B4-BE49-F238E27FC236}">
                        <a16:creationId xmlns:a16="http://schemas.microsoft.com/office/drawing/2014/main" id="{6C51CB13-BC2E-0E06-52C1-A35D8A88C34E}"/>
                      </a:ext>
                    </a:extLst>
                  </p14:cNvPr>
                  <p14:cNvContentPartPr/>
                  <p14:nvPr/>
                </p14:nvContentPartPr>
                <p14:xfrm>
                  <a:off x="6277569" y="6249835"/>
                  <a:ext cx="102960" cy="360"/>
                </p14:xfrm>
              </p:contentPart>
            </mc:Choice>
            <mc:Fallback xmlns="">
              <p:pic>
                <p:nvPicPr>
                  <p:cNvPr id="1255" name="Ink 1254">
                    <a:extLst>
                      <a:ext uri="{FF2B5EF4-FFF2-40B4-BE49-F238E27FC236}">
                        <a16:creationId xmlns:a16="http://schemas.microsoft.com/office/drawing/2014/main" id="{6C51CB13-BC2E-0E06-52C1-A35D8A88C34E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6268929" y="6241195"/>
                    <a:ext cx="120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1256" name="Ink 1255">
                    <a:extLst>
                      <a:ext uri="{FF2B5EF4-FFF2-40B4-BE49-F238E27FC236}">
                        <a16:creationId xmlns:a16="http://schemas.microsoft.com/office/drawing/2014/main" id="{FC92E4A3-F987-AF11-76FF-53D24A55FBE2}"/>
                      </a:ext>
                    </a:extLst>
                  </p14:cNvPr>
                  <p14:cNvContentPartPr/>
                  <p14:nvPr/>
                </p14:nvContentPartPr>
                <p14:xfrm>
                  <a:off x="6253449" y="6055795"/>
                  <a:ext cx="59760" cy="15840"/>
                </p14:xfrm>
              </p:contentPart>
            </mc:Choice>
            <mc:Fallback xmlns="">
              <p:pic>
                <p:nvPicPr>
                  <p:cNvPr id="1256" name="Ink 1255">
                    <a:extLst>
                      <a:ext uri="{FF2B5EF4-FFF2-40B4-BE49-F238E27FC236}">
                        <a16:creationId xmlns:a16="http://schemas.microsoft.com/office/drawing/2014/main" id="{FC92E4A3-F987-AF11-76FF-53D24A55FBE2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6244449" y="6047155"/>
                    <a:ext cx="77400" cy="3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1257" name="Ink 1256">
                    <a:extLst>
                      <a:ext uri="{FF2B5EF4-FFF2-40B4-BE49-F238E27FC236}">
                        <a16:creationId xmlns:a16="http://schemas.microsoft.com/office/drawing/2014/main" id="{AB3656AC-3731-AC28-325B-F26AF1FEB50C}"/>
                      </a:ext>
                    </a:extLst>
                  </p14:cNvPr>
                  <p14:cNvContentPartPr/>
                  <p14:nvPr/>
                </p14:nvContentPartPr>
                <p14:xfrm>
                  <a:off x="6398889" y="5944915"/>
                  <a:ext cx="72720" cy="426240"/>
                </p14:xfrm>
              </p:contentPart>
            </mc:Choice>
            <mc:Fallback xmlns="">
              <p:pic>
                <p:nvPicPr>
                  <p:cNvPr id="1257" name="Ink 1256">
                    <a:extLst>
                      <a:ext uri="{FF2B5EF4-FFF2-40B4-BE49-F238E27FC236}">
                        <a16:creationId xmlns:a16="http://schemas.microsoft.com/office/drawing/2014/main" id="{AB3656AC-3731-AC28-325B-F26AF1FEB50C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6390249" y="5935915"/>
                    <a:ext cx="90360" cy="443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63" name="Group 1262">
              <a:extLst>
                <a:ext uri="{FF2B5EF4-FFF2-40B4-BE49-F238E27FC236}">
                  <a16:creationId xmlns:a16="http://schemas.microsoft.com/office/drawing/2014/main" id="{B7369460-CFC6-9602-B8B0-E25DF06C7B27}"/>
                </a:ext>
              </a:extLst>
            </p:cNvPr>
            <p:cNvGrpSpPr/>
            <p:nvPr/>
          </p:nvGrpSpPr>
          <p:grpSpPr>
            <a:xfrm>
              <a:off x="7788198" y="5803463"/>
              <a:ext cx="305640" cy="363240"/>
              <a:chOff x="6530289" y="5936275"/>
              <a:chExt cx="305640" cy="36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1259" name="Ink 1258">
                    <a:extLst>
                      <a:ext uri="{FF2B5EF4-FFF2-40B4-BE49-F238E27FC236}">
                        <a16:creationId xmlns:a16="http://schemas.microsoft.com/office/drawing/2014/main" id="{1E7A5EAB-173F-77B8-0F55-C107CA9B47D9}"/>
                      </a:ext>
                    </a:extLst>
                  </p14:cNvPr>
                  <p14:cNvContentPartPr/>
                  <p14:nvPr/>
                </p14:nvContentPartPr>
                <p14:xfrm>
                  <a:off x="6530289" y="6055075"/>
                  <a:ext cx="73800" cy="140400"/>
                </p14:xfrm>
              </p:contentPart>
            </mc:Choice>
            <mc:Fallback xmlns="">
              <p:pic>
                <p:nvPicPr>
                  <p:cNvPr id="1259" name="Ink 1258">
                    <a:extLst>
                      <a:ext uri="{FF2B5EF4-FFF2-40B4-BE49-F238E27FC236}">
                        <a16:creationId xmlns:a16="http://schemas.microsoft.com/office/drawing/2014/main" id="{1E7A5EAB-173F-77B8-0F55-C107CA9B47D9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6521289" y="6046435"/>
                    <a:ext cx="9144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1260" name="Ink 1259">
                    <a:extLst>
                      <a:ext uri="{FF2B5EF4-FFF2-40B4-BE49-F238E27FC236}">
                        <a16:creationId xmlns:a16="http://schemas.microsoft.com/office/drawing/2014/main" id="{1F46E7FE-7653-58CF-3199-3D9E314A0FD9}"/>
                      </a:ext>
                    </a:extLst>
                  </p14:cNvPr>
                  <p14:cNvContentPartPr/>
                  <p14:nvPr/>
                </p14:nvContentPartPr>
                <p14:xfrm>
                  <a:off x="6669609" y="6049315"/>
                  <a:ext cx="72000" cy="130680"/>
                </p14:xfrm>
              </p:contentPart>
            </mc:Choice>
            <mc:Fallback xmlns="">
              <p:pic>
                <p:nvPicPr>
                  <p:cNvPr id="1260" name="Ink 1259">
                    <a:extLst>
                      <a:ext uri="{FF2B5EF4-FFF2-40B4-BE49-F238E27FC236}">
                        <a16:creationId xmlns:a16="http://schemas.microsoft.com/office/drawing/2014/main" id="{1F46E7FE-7653-58CF-3199-3D9E314A0FD9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6660609" y="6040315"/>
                    <a:ext cx="89640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1261" name="Ink 1260">
                    <a:extLst>
                      <a:ext uri="{FF2B5EF4-FFF2-40B4-BE49-F238E27FC236}">
                        <a16:creationId xmlns:a16="http://schemas.microsoft.com/office/drawing/2014/main" id="{3E77ECB5-022E-8991-01C6-36CFA8C39211}"/>
                      </a:ext>
                    </a:extLst>
                  </p14:cNvPr>
                  <p14:cNvContentPartPr/>
                  <p14:nvPr/>
                </p14:nvContentPartPr>
                <p14:xfrm>
                  <a:off x="6741249" y="6091075"/>
                  <a:ext cx="360" cy="143280"/>
                </p14:xfrm>
              </p:contentPart>
            </mc:Choice>
            <mc:Fallback xmlns="">
              <p:pic>
                <p:nvPicPr>
                  <p:cNvPr id="1261" name="Ink 1260">
                    <a:extLst>
                      <a:ext uri="{FF2B5EF4-FFF2-40B4-BE49-F238E27FC236}">
                        <a16:creationId xmlns:a16="http://schemas.microsoft.com/office/drawing/2014/main" id="{3E77ECB5-022E-8991-01C6-36CFA8C39211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6732249" y="6082435"/>
                    <a:ext cx="1800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1262" name="Ink 1261">
                    <a:extLst>
                      <a:ext uri="{FF2B5EF4-FFF2-40B4-BE49-F238E27FC236}">
                        <a16:creationId xmlns:a16="http://schemas.microsoft.com/office/drawing/2014/main" id="{A27BF181-077C-DA87-B70D-9F14A271FB07}"/>
                      </a:ext>
                    </a:extLst>
                  </p14:cNvPr>
                  <p14:cNvContentPartPr/>
                  <p14:nvPr/>
                </p14:nvContentPartPr>
                <p14:xfrm>
                  <a:off x="6747009" y="5936275"/>
                  <a:ext cx="88920" cy="363240"/>
                </p14:xfrm>
              </p:contentPart>
            </mc:Choice>
            <mc:Fallback xmlns="">
              <p:pic>
                <p:nvPicPr>
                  <p:cNvPr id="1262" name="Ink 1261">
                    <a:extLst>
                      <a:ext uri="{FF2B5EF4-FFF2-40B4-BE49-F238E27FC236}">
                        <a16:creationId xmlns:a16="http://schemas.microsoft.com/office/drawing/2014/main" id="{A27BF181-077C-DA87-B70D-9F14A271FB07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6738009" y="5927275"/>
                    <a:ext cx="106560" cy="380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5168" name="Ink 5167">
                  <a:extLst>
                    <a:ext uri="{FF2B5EF4-FFF2-40B4-BE49-F238E27FC236}">
                      <a16:creationId xmlns:a16="http://schemas.microsoft.com/office/drawing/2014/main" id="{74FBB065-233F-B047-8A50-6C2AFBD35CB9}"/>
                    </a:ext>
                  </a:extLst>
                </p14:cNvPr>
                <p14:cNvContentPartPr/>
                <p14:nvPr/>
              </p14:nvContentPartPr>
              <p14:xfrm>
                <a:off x="4070648" y="5970191"/>
                <a:ext cx="360" cy="360"/>
              </p14:xfrm>
            </p:contentPart>
          </mc:Choice>
          <mc:Fallback xmlns="">
            <p:pic>
              <p:nvPicPr>
                <p:cNvPr id="5168" name="Ink 5167">
                  <a:extLst>
                    <a:ext uri="{FF2B5EF4-FFF2-40B4-BE49-F238E27FC236}">
                      <a16:creationId xmlns:a16="http://schemas.microsoft.com/office/drawing/2014/main" id="{74FBB065-233F-B047-8A50-6C2AFBD35CB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62008" y="59615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330" name="Ink 1329">
                  <a:extLst>
                    <a:ext uri="{FF2B5EF4-FFF2-40B4-BE49-F238E27FC236}">
                      <a16:creationId xmlns:a16="http://schemas.microsoft.com/office/drawing/2014/main" id="{ADC93E86-DE53-DE2B-8373-CCB16F92657C}"/>
                    </a:ext>
                  </a:extLst>
                </p14:cNvPr>
                <p14:cNvContentPartPr/>
                <p14:nvPr/>
              </p14:nvContentPartPr>
              <p14:xfrm>
                <a:off x="3650894" y="4269197"/>
                <a:ext cx="388800" cy="480960"/>
              </p14:xfrm>
            </p:contentPart>
          </mc:Choice>
          <mc:Fallback xmlns="">
            <p:pic>
              <p:nvPicPr>
                <p:cNvPr id="1330" name="Ink 1329">
                  <a:extLst>
                    <a:ext uri="{FF2B5EF4-FFF2-40B4-BE49-F238E27FC236}">
                      <a16:creationId xmlns:a16="http://schemas.microsoft.com/office/drawing/2014/main" id="{ADC93E86-DE53-DE2B-8373-CCB16F92657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642254" y="4260557"/>
                  <a:ext cx="406440" cy="498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218" name="Group 5217">
              <a:extLst>
                <a:ext uri="{FF2B5EF4-FFF2-40B4-BE49-F238E27FC236}">
                  <a16:creationId xmlns:a16="http://schemas.microsoft.com/office/drawing/2014/main" id="{FBA69CDD-876F-6D9F-9B1D-1DEBDEF43AD4}"/>
                </a:ext>
              </a:extLst>
            </p:cNvPr>
            <p:cNvGrpSpPr/>
            <p:nvPr/>
          </p:nvGrpSpPr>
          <p:grpSpPr>
            <a:xfrm>
              <a:off x="2378403" y="4721008"/>
              <a:ext cx="2782685" cy="1935343"/>
              <a:chOff x="2105638" y="4914108"/>
              <a:chExt cx="2782685" cy="193534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5123" name="Ink 5122">
                    <a:extLst>
                      <a:ext uri="{FF2B5EF4-FFF2-40B4-BE49-F238E27FC236}">
                        <a16:creationId xmlns:a16="http://schemas.microsoft.com/office/drawing/2014/main" id="{4B6FD406-3C2A-2996-7D4A-9C6D1994877A}"/>
                      </a:ext>
                    </a:extLst>
                  </p14:cNvPr>
                  <p14:cNvContentPartPr/>
                  <p14:nvPr/>
                </p14:nvContentPartPr>
                <p14:xfrm>
                  <a:off x="2105638" y="5017068"/>
                  <a:ext cx="313560" cy="1412640"/>
                </p14:xfrm>
              </p:contentPart>
            </mc:Choice>
            <mc:Fallback xmlns="">
              <p:pic>
                <p:nvPicPr>
                  <p:cNvPr id="5123" name="Ink 5122">
                    <a:extLst>
                      <a:ext uri="{FF2B5EF4-FFF2-40B4-BE49-F238E27FC236}">
                        <a16:creationId xmlns:a16="http://schemas.microsoft.com/office/drawing/2014/main" id="{4B6FD406-3C2A-2996-7D4A-9C6D1994877A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2096998" y="5008068"/>
                    <a:ext cx="331200" cy="143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5124" name="Ink 5123">
                    <a:extLst>
                      <a:ext uri="{FF2B5EF4-FFF2-40B4-BE49-F238E27FC236}">
                        <a16:creationId xmlns:a16="http://schemas.microsoft.com/office/drawing/2014/main" id="{2B34A30D-3BCD-99C5-C9AE-EEACD4A21BCB}"/>
                      </a:ext>
                    </a:extLst>
                  </p14:cNvPr>
                  <p14:cNvContentPartPr/>
                  <p14:nvPr/>
                </p14:nvContentPartPr>
                <p14:xfrm>
                  <a:off x="4139278" y="4914108"/>
                  <a:ext cx="316080" cy="1619280"/>
                </p14:xfrm>
              </p:contentPart>
            </mc:Choice>
            <mc:Fallback xmlns="">
              <p:pic>
                <p:nvPicPr>
                  <p:cNvPr id="5124" name="Ink 5123">
                    <a:extLst>
                      <a:ext uri="{FF2B5EF4-FFF2-40B4-BE49-F238E27FC236}">
                        <a16:creationId xmlns:a16="http://schemas.microsoft.com/office/drawing/2014/main" id="{2B34A30D-3BCD-99C5-C9AE-EEACD4A21BCB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4130278" y="4905468"/>
                    <a:ext cx="333720" cy="163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5179" name="Ink 5178">
                    <a:extLst>
                      <a:ext uri="{FF2B5EF4-FFF2-40B4-BE49-F238E27FC236}">
                        <a16:creationId xmlns:a16="http://schemas.microsoft.com/office/drawing/2014/main" id="{5D4AAEFB-AC29-B297-B74E-C2E5AE901074}"/>
                      </a:ext>
                    </a:extLst>
                  </p14:cNvPr>
                  <p14:cNvContentPartPr/>
                  <p14:nvPr/>
                </p14:nvContentPartPr>
                <p14:xfrm>
                  <a:off x="3116403" y="5409451"/>
                  <a:ext cx="2520" cy="360"/>
                </p14:xfrm>
              </p:contentPart>
            </mc:Choice>
            <mc:Fallback xmlns="">
              <p:pic>
                <p:nvPicPr>
                  <p:cNvPr id="5179" name="Ink 5178">
                    <a:extLst>
                      <a:ext uri="{FF2B5EF4-FFF2-40B4-BE49-F238E27FC236}">
                        <a16:creationId xmlns:a16="http://schemas.microsoft.com/office/drawing/2014/main" id="{5D4AAEFB-AC29-B297-B74E-C2E5AE901074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107403" y="5400451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5182" name="Ink 5181">
                    <a:extLst>
                      <a:ext uri="{FF2B5EF4-FFF2-40B4-BE49-F238E27FC236}">
                        <a16:creationId xmlns:a16="http://schemas.microsoft.com/office/drawing/2014/main" id="{D63A8525-B882-8300-B081-348F88ABE5E6}"/>
                      </a:ext>
                    </a:extLst>
                  </p14:cNvPr>
                  <p14:cNvContentPartPr/>
                  <p14:nvPr/>
                </p14:nvContentPartPr>
                <p14:xfrm>
                  <a:off x="3950883" y="5886091"/>
                  <a:ext cx="4320" cy="1440"/>
                </p14:xfrm>
              </p:contentPart>
            </mc:Choice>
            <mc:Fallback xmlns="">
              <p:pic>
                <p:nvPicPr>
                  <p:cNvPr id="5182" name="Ink 5181">
                    <a:extLst>
                      <a:ext uri="{FF2B5EF4-FFF2-40B4-BE49-F238E27FC236}">
                        <a16:creationId xmlns:a16="http://schemas.microsoft.com/office/drawing/2014/main" id="{D63A8525-B882-8300-B081-348F88ABE5E6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941883" y="5877451"/>
                    <a:ext cx="21960" cy="1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1193" name="Ink 1192">
                    <a:extLst>
                      <a:ext uri="{FF2B5EF4-FFF2-40B4-BE49-F238E27FC236}">
                        <a16:creationId xmlns:a16="http://schemas.microsoft.com/office/drawing/2014/main" id="{9B8B5D38-FC7D-BBFD-9A2B-556CE44BE7CB}"/>
                      </a:ext>
                    </a:extLst>
                  </p14:cNvPr>
                  <p14:cNvContentPartPr/>
                  <p14:nvPr/>
                </p14:nvContentPartPr>
                <p14:xfrm>
                  <a:off x="3879603" y="5110651"/>
                  <a:ext cx="9000" cy="360"/>
                </p14:xfrm>
              </p:contentPart>
            </mc:Choice>
            <mc:Fallback xmlns="">
              <p:pic>
                <p:nvPicPr>
                  <p:cNvPr id="1193" name="Ink 1192">
                    <a:extLst>
                      <a:ext uri="{FF2B5EF4-FFF2-40B4-BE49-F238E27FC236}">
                        <a16:creationId xmlns:a16="http://schemas.microsoft.com/office/drawing/2014/main" id="{9B8B5D38-FC7D-BBFD-9A2B-556CE44BE7CB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870603" y="5101651"/>
                    <a:ext cx="26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1196" name="Ink 1195">
                    <a:extLst>
                      <a:ext uri="{FF2B5EF4-FFF2-40B4-BE49-F238E27FC236}">
                        <a16:creationId xmlns:a16="http://schemas.microsoft.com/office/drawing/2014/main" id="{0C0880A0-C819-AB78-C96A-887E45A73434}"/>
                      </a:ext>
                    </a:extLst>
                  </p14:cNvPr>
                  <p14:cNvContentPartPr/>
                  <p14:nvPr/>
                </p14:nvContentPartPr>
                <p14:xfrm>
                  <a:off x="2319363" y="5592331"/>
                  <a:ext cx="1440" cy="2520"/>
                </p14:xfrm>
              </p:contentPart>
            </mc:Choice>
            <mc:Fallback xmlns="">
              <p:pic>
                <p:nvPicPr>
                  <p:cNvPr id="1196" name="Ink 1195">
                    <a:extLst>
                      <a:ext uri="{FF2B5EF4-FFF2-40B4-BE49-F238E27FC236}">
                        <a16:creationId xmlns:a16="http://schemas.microsoft.com/office/drawing/2014/main" id="{0C0880A0-C819-AB78-C96A-887E45A73434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2310363" y="5583691"/>
                    <a:ext cx="1908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212" name="Ink 1211">
                    <a:extLst>
                      <a:ext uri="{FF2B5EF4-FFF2-40B4-BE49-F238E27FC236}">
                        <a16:creationId xmlns:a16="http://schemas.microsoft.com/office/drawing/2014/main" id="{8ACB0EE7-EF94-743E-1C66-C0865D2B2617}"/>
                      </a:ext>
                    </a:extLst>
                  </p14:cNvPr>
                  <p14:cNvContentPartPr/>
                  <p14:nvPr/>
                </p14:nvContentPartPr>
                <p14:xfrm>
                  <a:off x="2983203" y="5898331"/>
                  <a:ext cx="4320" cy="360"/>
                </p14:xfrm>
              </p:contentPart>
            </mc:Choice>
            <mc:Fallback xmlns="">
              <p:pic>
                <p:nvPicPr>
                  <p:cNvPr id="1212" name="Ink 1211">
                    <a:extLst>
                      <a:ext uri="{FF2B5EF4-FFF2-40B4-BE49-F238E27FC236}">
                        <a16:creationId xmlns:a16="http://schemas.microsoft.com/office/drawing/2014/main" id="{8ACB0EE7-EF94-743E-1C66-C0865D2B261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974203" y="5889691"/>
                    <a:ext cx="2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1213" name="Ink 1212">
                    <a:extLst>
                      <a:ext uri="{FF2B5EF4-FFF2-40B4-BE49-F238E27FC236}">
                        <a16:creationId xmlns:a16="http://schemas.microsoft.com/office/drawing/2014/main" id="{3890D44D-5541-47D3-D837-B66626DDA666}"/>
                      </a:ext>
                    </a:extLst>
                  </p14:cNvPr>
                  <p14:cNvContentPartPr/>
                  <p14:nvPr/>
                </p14:nvContentPartPr>
                <p14:xfrm>
                  <a:off x="2208123" y="5946211"/>
                  <a:ext cx="360" cy="360"/>
                </p14:xfrm>
              </p:contentPart>
            </mc:Choice>
            <mc:Fallback xmlns="">
              <p:pic>
                <p:nvPicPr>
                  <p:cNvPr id="1213" name="Ink 1212">
                    <a:extLst>
                      <a:ext uri="{FF2B5EF4-FFF2-40B4-BE49-F238E27FC236}">
                        <a16:creationId xmlns:a16="http://schemas.microsoft.com/office/drawing/2014/main" id="{3890D44D-5541-47D3-D837-B66626DDA666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199123" y="593721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214" name="Ink 1213">
                    <a:extLst>
                      <a:ext uri="{FF2B5EF4-FFF2-40B4-BE49-F238E27FC236}">
                        <a16:creationId xmlns:a16="http://schemas.microsoft.com/office/drawing/2014/main" id="{11C453EA-1EF0-1451-8B7B-D5621D019286}"/>
                      </a:ext>
                    </a:extLst>
                  </p14:cNvPr>
                  <p14:cNvContentPartPr/>
                  <p14:nvPr/>
                </p14:nvContentPartPr>
                <p14:xfrm>
                  <a:off x="2426283" y="6043051"/>
                  <a:ext cx="16560" cy="2520"/>
                </p14:xfrm>
              </p:contentPart>
            </mc:Choice>
            <mc:Fallback xmlns="">
              <p:pic>
                <p:nvPicPr>
                  <p:cNvPr id="1214" name="Ink 1213">
                    <a:extLst>
                      <a:ext uri="{FF2B5EF4-FFF2-40B4-BE49-F238E27FC236}">
                        <a16:creationId xmlns:a16="http://schemas.microsoft.com/office/drawing/2014/main" id="{11C453EA-1EF0-1451-8B7B-D5621D019286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2417283" y="6034051"/>
                    <a:ext cx="342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220" name="Ink 1219">
                    <a:extLst>
                      <a:ext uri="{FF2B5EF4-FFF2-40B4-BE49-F238E27FC236}">
                        <a16:creationId xmlns:a16="http://schemas.microsoft.com/office/drawing/2014/main" id="{BD6AA4F6-A32E-70F9-5459-C965ED030B9D}"/>
                      </a:ext>
                    </a:extLst>
                  </p14:cNvPr>
                  <p14:cNvContentPartPr/>
                  <p14:nvPr/>
                </p14:nvContentPartPr>
                <p14:xfrm>
                  <a:off x="2734803" y="6185971"/>
                  <a:ext cx="4680" cy="360"/>
                </p14:xfrm>
              </p:contentPart>
            </mc:Choice>
            <mc:Fallback xmlns="">
              <p:pic>
                <p:nvPicPr>
                  <p:cNvPr id="1220" name="Ink 1219">
                    <a:extLst>
                      <a:ext uri="{FF2B5EF4-FFF2-40B4-BE49-F238E27FC236}">
                        <a16:creationId xmlns:a16="http://schemas.microsoft.com/office/drawing/2014/main" id="{BD6AA4F6-A32E-70F9-5459-C965ED030B9D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725803" y="6177331"/>
                    <a:ext cx="22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1230" name="Ink 1229">
                    <a:extLst>
                      <a:ext uri="{FF2B5EF4-FFF2-40B4-BE49-F238E27FC236}">
                        <a16:creationId xmlns:a16="http://schemas.microsoft.com/office/drawing/2014/main" id="{1F1A0A3C-F13B-C21A-9E49-DDAF59D049BE}"/>
                      </a:ext>
                    </a:extLst>
                  </p14:cNvPr>
                  <p14:cNvContentPartPr/>
                  <p14:nvPr/>
                </p14:nvContentPartPr>
                <p14:xfrm>
                  <a:off x="2867283" y="6293971"/>
                  <a:ext cx="21600" cy="16560"/>
                </p14:xfrm>
              </p:contentPart>
            </mc:Choice>
            <mc:Fallback xmlns="">
              <p:pic>
                <p:nvPicPr>
                  <p:cNvPr id="1230" name="Ink 1229">
                    <a:extLst>
                      <a:ext uri="{FF2B5EF4-FFF2-40B4-BE49-F238E27FC236}">
                        <a16:creationId xmlns:a16="http://schemas.microsoft.com/office/drawing/2014/main" id="{1F1A0A3C-F13B-C21A-9E49-DDAF59D049BE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2858283" y="6284971"/>
                    <a:ext cx="39240" cy="3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1239" name="Ink 1238">
                    <a:extLst>
                      <a:ext uri="{FF2B5EF4-FFF2-40B4-BE49-F238E27FC236}">
                        <a16:creationId xmlns:a16="http://schemas.microsoft.com/office/drawing/2014/main" id="{33993E3B-C181-B486-CBED-90CE49F3F114}"/>
                      </a:ext>
                    </a:extLst>
                  </p14:cNvPr>
                  <p14:cNvContentPartPr/>
                  <p14:nvPr/>
                </p14:nvContentPartPr>
                <p14:xfrm>
                  <a:off x="3088323" y="6073651"/>
                  <a:ext cx="2520" cy="360"/>
                </p14:xfrm>
              </p:contentPart>
            </mc:Choice>
            <mc:Fallback xmlns="">
              <p:pic>
                <p:nvPicPr>
                  <p:cNvPr id="1239" name="Ink 1238">
                    <a:extLst>
                      <a:ext uri="{FF2B5EF4-FFF2-40B4-BE49-F238E27FC236}">
                        <a16:creationId xmlns:a16="http://schemas.microsoft.com/office/drawing/2014/main" id="{33993E3B-C181-B486-CBED-90CE49F3F114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079323" y="6064651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1240" name="Ink 1239">
                    <a:extLst>
                      <a:ext uri="{FF2B5EF4-FFF2-40B4-BE49-F238E27FC236}">
                        <a16:creationId xmlns:a16="http://schemas.microsoft.com/office/drawing/2014/main" id="{2A165B79-ED76-0D0D-0F36-CA1949EA935B}"/>
                      </a:ext>
                    </a:extLst>
                  </p14:cNvPr>
                  <p14:cNvContentPartPr/>
                  <p14:nvPr/>
                </p14:nvContentPartPr>
                <p14:xfrm>
                  <a:off x="3336723" y="6231331"/>
                  <a:ext cx="2520" cy="360"/>
                </p14:xfrm>
              </p:contentPart>
            </mc:Choice>
            <mc:Fallback xmlns="">
              <p:pic>
                <p:nvPicPr>
                  <p:cNvPr id="1240" name="Ink 1239">
                    <a:extLst>
                      <a:ext uri="{FF2B5EF4-FFF2-40B4-BE49-F238E27FC236}">
                        <a16:creationId xmlns:a16="http://schemas.microsoft.com/office/drawing/2014/main" id="{2A165B79-ED76-0D0D-0F36-CA1949EA935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328083" y="6222691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264" name="Ink 1263">
                    <a:extLst>
                      <a:ext uri="{FF2B5EF4-FFF2-40B4-BE49-F238E27FC236}">
                        <a16:creationId xmlns:a16="http://schemas.microsoft.com/office/drawing/2014/main" id="{73E5D806-DA2F-90AA-B504-1C0A50D52118}"/>
                      </a:ext>
                    </a:extLst>
                  </p14:cNvPr>
                  <p14:cNvContentPartPr/>
                  <p14:nvPr/>
                </p14:nvContentPartPr>
                <p14:xfrm>
                  <a:off x="4515003" y="4944331"/>
                  <a:ext cx="101880" cy="163440"/>
                </p14:xfrm>
              </p:contentPart>
            </mc:Choice>
            <mc:Fallback xmlns="">
              <p:pic>
                <p:nvPicPr>
                  <p:cNvPr id="1264" name="Ink 1263">
                    <a:extLst>
                      <a:ext uri="{FF2B5EF4-FFF2-40B4-BE49-F238E27FC236}">
                        <a16:creationId xmlns:a16="http://schemas.microsoft.com/office/drawing/2014/main" id="{73E5D806-DA2F-90AA-B504-1C0A50D52118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4506003" y="4935691"/>
                    <a:ext cx="11952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265" name="Ink 1264">
                    <a:extLst>
                      <a:ext uri="{FF2B5EF4-FFF2-40B4-BE49-F238E27FC236}">
                        <a16:creationId xmlns:a16="http://schemas.microsoft.com/office/drawing/2014/main" id="{B9102C4A-97CC-9F44-44B8-F698FCBBA70B}"/>
                      </a:ext>
                    </a:extLst>
                  </p14:cNvPr>
                  <p14:cNvContentPartPr/>
                  <p14:nvPr/>
                </p14:nvContentPartPr>
                <p14:xfrm>
                  <a:off x="4561083" y="5022811"/>
                  <a:ext cx="63000" cy="1363320"/>
                </p14:xfrm>
              </p:contentPart>
            </mc:Choice>
            <mc:Fallback xmlns="">
              <p:pic>
                <p:nvPicPr>
                  <p:cNvPr id="1265" name="Ink 1264">
                    <a:extLst>
                      <a:ext uri="{FF2B5EF4-FFF2-40B4-BE49-F238E27FC236}">
                        <a16:creationId xmlns:a16="http://schemas.microsoft.com/office/drawing/2014/main" id="{B9102C4A-97CC-9F44-44B8-F698FCBBA70B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4552443" y="5013811"/>
                    <a:ext cx="80640" cy="138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1266" name="Ink 1265">
                    <a:extLst>
                      <a:ext uri="{FF2B5EF4-FFF2-40B4-BE49-F238E27FC236}">
                        <a16:creationId xmlns:a16="http://schemas.microsoft.com/office/drawing/2014/main" id="{C11DC435-2239-1325-6AA9-E254513D0DE3}"/>
                      </a:ext>
                    </a:extLst>
                  </p14:cNvPr>
                  <p14:cNvContentPartPr/>
                  <p14:nvPr/>
                </p14:nvContentPartPr>
                <p14:xfrm>
                  <a:off x="4557843" y="6294331"/>
                  <a:ext cx="145800" cy="109440"/>
                </p14:xfrm>
              </p:contentPart>
            </mc:Choice>
            <mc:Fallback xmlns="">
              <p:pic>
                <p:nvPicPr>
                  <p:cNvPr id="1266" name="Ink 1265">
                    <a:extLst>
                      <a:ext uri="{FF2B5EF4-FFF2-40B4-BE49-F238E27FC236}">
                        <a16:creationId xmlns:a16="http://schemas.microsoft.com/office/drawing/2014/main" id="{C11DC435-2239-1325-6AA9-E254513D0DE3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4548843" y="6285691"/>
                    <a:ext cx="16344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1267" name="Ink 1266">
                    <a:extLst>
                      <a:ext uri="{FF2B5EF4-FFF2-40B4-BE49-F238E27FC236}">
                        <a16:creationId xmlns:a16="http://schemas.microsoft.com/office/drawing/2014/main" id="{D764EB4B-A38A-D9ED-7663-376A6D84C49B}"/>
                      </a:ext>
                    </a:extLst>
                  </p14:cNvPr>
                  <p14:cNvContentPartPr/>
                  <p14:nvPr/>
                </p14:nvContentPartPr>
                <p14:xfrm>
                  <a:off x="4687803" y="5777731"/>
                  <a:ext cx="81720" cy="231480"/>
                </p14:xfrm>
              </p:contentPart>
            </mc:Choice>
            <mc:Fallback xmlns="">
              <p:pic>
                <p:nvPicPr>
                  <p:cNvPr id="1267" name="Ink 1266">
                    <a:extLst>
                      <a:ext uri="{FF2B5EF4-FFF2-40B4-BE49-F238E27FC236}">
                        <a16:creationId xmlns:a16="http://schemas.microsoft.com/office/drawing/2014/main" id="{D764EB4B-A38A-D9ED-7663-376A6D84C49B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4678803" y="5768731"/>
                    <a:ext cx="99360" cy="24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1268" name="Ink 1267">
                    <a:extLst>
                      <a:ext uri="{FF2B5EF4-FFF2-40B4-BE49-F238E27FC236}">
                        <a16:creationId xmlns:a16="http://schemas.microsoft.com/office/drawing/2014/main" id="{F0765932-97F2-DA8E-4B7E-85FBDABB0F63}"/>
                      </a:ext>
                    </a:extLst>
                  </p14:cNvPr>
                  <p14:cNvContentPartPr/>
                  <p14:nvPr/>
                </p14:nvContentPartPr>
                <p14:xfrm>
                  <a:off x="4809843" y="5733811"/>
                  <a:ext cx="78480" cy="174240"/>
                </p14:xfrm>
              </p:contentPart>
            </mc:Choice>
            <mc:Fallback xmlns="">
              <p:pic>
                <p:nvPicPr>
                  <p:cNvPr id="1268" name="Ink 1267">
                    <a:extLst>
                      <a:ext uri="{FF2B5EF4-FFF2-40B4-BE49-F238E27FC236}">
                        <a16:creationId xmlns:a16="http://schemas.microsoft.com/office/drawing/2014/main" id="{F0765932-97F2-DA8E-4B7E-85FBDABB0F63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4800843" y="5724811"/>
                    <a:ext cx="9612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1271" name="Ink 1270">
                    <a:extLst>
                      <a:ext uri="{FF2B5EF4-FFF2-40B4-BE49-F238E27FC236}">
                        <a16:creationId xmlns:a16="http://schemas.microsoft.com/office/drawing/2014/main" id="{37362E86-66AF-9A17-E0B9-772DAD9EBD84}"/>
                      </a:ext>
                    </a:extLst>
                  </p14:cNvPr>
                  <p14:cNvContentPartPr/>
                  <p14:nvPr/>
                </p14:nvContentPartPr>
                <p14:xfrm>
                  <a:off x="4885083" y="5760091"/>
                  <a:ext cx="3240" cy="297000"/>
                </p14:xfrm>
              </p:contentPart>
            </mc:Choice>
            <mc:Fallback xmlns="">
              <p:pic>
                <p:nvPicPr>
                  <p:cNvPr id="1271" name="Ink 1270">
                    <a:extLst>
                      <a:ext uri="{FF2B5EF4-FFF2-40B4-BE49-F238E27FC236}">
                        <a16:creationId xmlns:a16="http://schemas.microsoft.com/office/drawing/2014/main" id="{37362E86-66AF-9A17-E0B9-772DAD9EBD84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4876083" y="5751451"/>
                    <a:ext cx="20880" cy="31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1273" name="Ink 1272">
                    <a:extLst>
                      <a:ext uri="{FF2B5EF4-FFF2-40B4-BE49-F238E27FC236}">
                        <a16:creationId xmlns:a16="http://schemas.microsoft.com/office/drawing/2014/main" id="{D280C0FC-A580-01EB-F0D4-582355D6E108}"/>
                      </a:ext>
                    </a:extLst>
                  </p14:cNvPr>
                  <p14:cNvContentPartPr/>
                  <p14:nvPr/>
                </p14:nvContentPartPr>
                <p14:xfrm>
                  <a:off x="2366163" y="6511771"/>
                  <a:ext cx="97560" cy="169920"/>
                </p14:xfrm>
              </p:contentPart>
            </mc:Choice>
            <mc:Fallback xmlns="">
              <p:pic>
                <p:nvPicPr>
                  <p:cNvPr id="1273" name="Ink 1272">
                    <a:extLst>
                      <a:ext uri="{FF2B5EF4-FFF2-40B4-BE49-F238E27FC236}">
                        <a16:creationId xmlns:a16="http://schemas.microsoft.com/office/drawing/2014/main" id="{D280C0FC-A580-01EB-F0D4-582355D6E108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2357163" y="6503131"/>
                    <a:ext cx="115200" cy="18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3">
                <p14:nvContentPartPr>
                  <p14:cNvPr id="1274" name="Ink 1273">
                    <a:extLst>
                      <a:ext uri="{FF2B5EF4-FFF2-40B4-BE49-F238E27FC236}">
                        <a16:creationId xmlns:a16="http://schemas.microsoft.com/office/drawing/2014/main" id="{FBA7C86A-82A8-439E-23F6-584204324526}"/>
                      </a:ext>
                    </a:extLst>
                  </p14:cNvPr>
                  <p14:cNvContentPartPr/>
                  <p14:nvPr/>
                </p14:nvContentPartPr>
                <p14:xfrm>
                  <a:off x="2418363" y="6602131"/>
                  <a:ext cx="1752840" cy="34560"/>
                </p14:xfrm>
              </p:contentPart>
            </mc:Choice>
            <mc:Fallback xmlns="">
              <p:pic>
                <p:nvPicPr>
                  <p:cNvPr id="1274" name="Ink 1273">
                    <a:extLst>
                      <a:ext uri="{FF2B5EF4-FFF2-40B4-BE49-F238E27FC236}">
                        <a16:creationId xmlns:a16="http://schemas.microsoft.com/office/drawing/2014/main" id="{FBA7C86A-82A8-439E-23F6-584204324526}"/>
                      </a:ext>
                    </a:extLst>
                  </p:cNvPr>
                  <p:cNvPicPr/>
                  <p:nvPr/>
                </p:nvPicPr>
                <p:blipFill>
                  <a:blip r:embed="rId294"/>
                  <a:stretch>
                    <a:fillRect/>
                  </a:stretch>
                </p:blipFill>
                <p:spPr>
                  <a:xfrm>
                    <a:off x="2409723" y="6593131"/>
                    <a:ext cx="177048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5">
                <p14:nvContentPartPr>
                  <p14:cNvPr id="1275" name="Ink 1274">
                    <a:extLst>
                      <a:ext uri="{FF2B5EF4-FFF2-40B4-BE49-F238E27FC236}">
                        <a16:creationId xmlns:a16="http://schemas.microsoft.com/office/drawing/2014/main" id="{6C942DCF-A6C2-E676-3B0B-D79AE123DB38}"/>
                      </a:ext>
                    </a:extLst>
                  </p14:cNvPr>
                  <p14:cNvContentPartPr/>
                  <p14:nvPr/>
                </p14:nvContentPartPr>
                <p14:xfrm>
                  <a:off x="4041963" y="6561091"/>
                  <a:ext cx="111600" cy="132840"/>
                </p14:xfrm>
              </p:contentPart>
            </mc:Choice>
            <mc:Fallback xmlns="">
              <p:pic>
                <p:nvPicPr>
                  <p:cNvPr id="1275" name="Ink 1274">
                    <a:extLst>
                      <a:ext uri="{FF2B5EF4-FFF2-40B4-BE49-F238E27FC236}">
                        <a16:creationId xmlns:a16="http://schemas.microsoft.com/office/drawing/2014/main" id="{6C942DCF-A6C2-E676-3B0B-D79AE123DB38}"/>
                      </a:ext>
                    </a:extLst>
                  </p:cNvPr>
                  <p:cNvPicPr/>
                  <p:nvPr/>
                </p:nvPicPr>
                <p:blipFill>
                  <a:blip r:embed="rId296"/>
                  <a:stretch>
                    <a:fillRect/>
                  </a:stretch>
                </p:blipFill>
                <p:spPr>
                  <a:xfrm>
                    <a:off x="4032963" y="6552451"/>
                    <a:ext cx="12924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1277" name="Ink 1276">
                    <a:extLst>
                      <a:ext uri="{FF2B5EF4-FFF2-40B4-BE49-F238E27FC236}">
                        <a16:creationId xmlns:a16="http://schemas.microsoft.com/office/drawing/2014/main" id="{AC4BC05B-1BFA-31FE-6DDB-036752E54980}"/>
                      </a:ext>
                    </a:extLst>
                  </p14:cNvPr>
                  <p14:cNvContentPartPr/>
                  <p14:nvPr/>
                </p14:nvContentPartPr>
                <p14:xfrm>
                  <a:off x="2431683" y="6680611"/>
                  <a:ext cx="65520" cy="45360"/>
                </p14:xfrm>
              </p:contentPart>
            </mc:Choice>
            <mc:Fallback xmlns="">
              <p:pic>
                <p:nvPicPr>
                  <p:cNvPr id="1277" name="Ink 1276">
                    <a:extLst>
                      <a:ext uri="{FF2B5EF4-FFF2-40B4-BE49-F238E27FC236}">
                        <a16:creationId xmlns:a16="http://schemas.microsoft.com/office/drawing/2014/main" id="{AC4BC05B-1BFA-31FE-6DDB-036752E54980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2422683" y="6671611"/>
                    <a:ext cx="83160" cy="6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1279" name="Ink 1278">
                    <a:extLst>
                      <a:ext uri="{FF2B5EF4-FFF2-40B4-BE49-F238E27FC236}">
                        <a16:creationId xmlns:a16="http://schemas.microsoft.com/office/drawing/2014/main" id="{839048EF-A6F9-3B50-CAD3-DE18B4168730}"/>
                      </a:ext>
                    </a:extLst>
                  </p14:cNvPr>
                  <p14:cNvContentPartPr/>
                  <p14:nvPr/>
                </p14:nvContentPartPr>
                <p14:xfrm>
                  <a:off x="3067083" y="6692491"/>
                  <a:ext cx="360" cy="10800"/>
                </p14:xfrm>
              </p:contentPart>
            </mc:Choice>
            <mc:Fallback xmlns="">
              <p:pic>
                <p:nvPicPr>
                  <p:cNvPr id="1279" name="Ink 1278">
                    <a:extLst>
                      <a:ext uri="{FF2B5EF4-FFF2-40B4-BE49-F238E27FC236}">
                        <a16:creationId xmlns:a16="http://schemas.microsoft.com/office/drawing/2014/main" id="{839048EF-A6F9-3B50-CAD3-DE18B4168730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3058083" y="6683491"/>
                    <a:ext cx="18000" cy="2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1280" name="Ink 1279">
                    <a:extLst>
                      <a:ext uri="{FF2B5EF4-FFF2-40B4-BE49-F238E27FC236}">
                        <a16:creationId xmlns:a16="http://schemas.microsoft.com/office/drawing/2014/main" id="{FC28960B-5795-64C0-671C-BA4FB2DA8CB2}"/>
                      </a:ext>
                    </a:extLst>
                  </p14:cNvPr>
                  <p14:cNvContentPartPr/>
                  <p14:nvPr/>
                </p14:nvContentPartPr>
                <p14:xfrm>
                  <a:off x="3066723" y="6636331"/>
                  <a:ext cx="57600" cy="163080"/>
                </p14:xfrm>
              </p:contentPart>
            </mc:Choice>
            <mc:Fallback xmlns="">
              <p:pic>
                <p:nvPicPr>
                  <p:cNvPr id="1280" name="Ink 1279">
                    <a:extLst>
                      <a:ext uri="{FF2B5EF4-FFF2-40B4-BE49-F238E27FC236}">
                        <a16:creationId xmlns:a16="http://schemas.microsoft.com/office/drawing/2014/main" id="{FC28960B-5795-64C0-671C-BA4FB2DA8CB2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3058083" y="6627691"/>
                    <a:ext cx="75240" cy="18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1281" name="Ink 1280">
                    <a:extLst>
                      <a:ext uri="{FF2B5EF4-FFF2-40B4-BE49-F238E27FC236}">
                        <a16:creationId xmlns:a16="http://schemas.microsoft.com/office/drawing/2014/main" id="{B5852280-CB40-1173-49A6-EE9BA23B07D3}"/>
                      </a:ext>
                    </a:extLst>
                  </p14:cNvPr>
                  <p14:cNvContentPartPr/>
                  <p14:nvPr/>
                </p14:nvContentPartPr>
                <p14:xfrm>
                  <a:off x="3192363" y="6642091"/>
                  <a:ext cx="106200" cy="105480"/>
                </p14:xfrm>
              </p:contentPart>
            </mc:Choice>
            <mc:Fallback xmlns="">
              <p:pic>
                <p:nvPicPr>
                  <p:cNvPr id="1281" name="Ink 1280">
                    <a:extLst>
                      <a:ext uri="{FF2B5EF4-FFF2-40B4-BE49-F238E27FC236}">
                        <a16:creationId xmlns:a16="http://schemas.microsoft.com/office/drawing/2014/main" id="{B5852280-CB40-1173-49A6-EE9BA23B07D3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3183363" y="6633091"/>
                    <a:ext cx="12384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282" name="Ink 1281">
                    <a:extLst>
                      <a:ext uri="{FF2B5EF4-FFF2-40B4-BE49-F238E27FC236}">
                        <a16:creationId xmlns:a16="http://schemas.microsoft.com/office/drawing/2014/main" id="{B312F8C3-B644-93F4-F4BB-0FD903B8576F}"/>
                      </a:ext>
                    </a:extLst>
                  </p14:cNvPr>
                  <p14:cNvContentPartPr/>
                  <p14:nvPr/>
                </p14:nvContentPartPr>
                <p14:xfrm>
                  <a:off x="3283803" y="6640291"/>
                  <a:ext cx="360" cy="209160"/>
                </p14:xfrm>
              </p:contentPart>
            </mc:Choice>
            <mc:Fallback xmlns="">
              <p:pic>
                <p:nvPicPr>
                  <p:cNvPr id="1282" name="Ink 1281">
                    <a:extLst>
                      <a:ext uri="{FF2B5EF4-FFF2-40B4-BE49-F238E27FC236}">
                        <a16:creationId xmlns:a16="http://schemas.microsoft.com/office/drawing/2014/main" id="{B312F8C3-B644-93F4-F4BB-0FD903B8576F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3275163" y="6631291"/>
                    <a:ext cx="1800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189" name="Ink 1188">
                    <a:extLst>
                      <a:ext uri="{FF2B5EF4-FFF2-40B4-BE49-F238E27FC236}">
                        <a16:creationId xmlns:a16="http://schemas.microsoft.com/office/drawing/2014/main" id="{F9700476-1AE7-91EE-1A87-7A6112F779B7}"/>
                      </a:ext>
                    </a:extLst>
                  </p14:cNvPr>
                  <p14:cNvContentPartPr/>
                  <p14:nvPr/>
                </p14:nvContentPartPr>
                <p14:xfrm>
                  <a:off x="3618243" y="4992931"/>
                  <a:ext cx="6840" cy="360"/>
                </p14:xfrm>
              </p:contentPart>
            </mc:Choice>
            <mc:Fallback xmlns="">
              <p:pic>
                <p:nvPicPr>
                  <p:cNvPr id="1189" name="Ink 1188">
                    <a:extLst>
                      <a:ext uri="{FF2B5EF4-FFF2-40B4-BE49-F238E27FC236}">
                        <a16:creationId xmlns:a16="http://schemas.microsoft.com/office/drawing/2014/main" id="{F9700476-1AE7-91EE-1A87-7A6112F779B7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609243" y="4983931"/>
                    <a:ext cx="24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1312" name="Ink 1311">
                    <a:extLst>
                      <a:ext uri="{FF2B5EF4-FFF2-40B4-BE49-F238E27FC236}">
                        <a16:creationId xmlns:a16="http://schemas.microsoft.com/office/drawing/2014/main" id="{23AA25C2-BC36-B466-F220-0B7580AEB10D}"/>
                      </a:ext>
                    </a:extLst>
                  </p14:cNvPr>
                  <p14:cNvContentPartPr/>
                  <p14:nvPr/>
                </p14:nvContentPartPr>
                <p14:xfrm>
                  <a:off x="3435363" y="5659014"/>
                  <a:ext cx="360" cy="2520"/>
                </p14:xfrm>
              </p:contentPart>
            </mc:Choice>
            <mc:Fallback xmlns="">
              <p:pic>
                <p:nvPicPr>
                  <p:cNvPr id="1312" name="Ink 1311">
                    <a:extLst>
                      <a:ext uri="{FF2B5EF4-FFF2-40B4-BE49-F238E27FC236}">
                        <a16:creationId xmlns:a16="http://schemas.microsoft.com/office/drawing/2014/main" id="{23AA25C2-BC36-B466-F220-0B7580AEB10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26723" y="5650374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1313" name="Ink 1312">
                    <a:extLst>
                      <a:ext uri="{FF2B5EF4-FFF2-40B4-BE49-F238E27FC236}">
                        <a16:creationId xmlns:a16="http://schemas.microsoft.com/office/drawing/2014/main" id="{57B17B37-9B29-D569-6D93-533CB97A808F}"/>
                      </a:ext>
                    </a:extLst>
                  </p14:cNvPr>
                  <p14:cNvContentPartPr/>
                  <p14:nvPr/>
                </p14:nvContentPartPr>
                <p14:xfrm>
                  <a:off x="3734523" y="5872494"/>
                  <a:ext cx="3960" cy="360"/>
                </p14:xfrm>
              </p:contentPart>
            </mc:Choice>
            <mc:Fallback xmlns="">
              <p:pic>
                <p:nvPicPr>
                  <p:cNvPr id="1313" name="Ink 1312">
                    <a:extLst>
                      <a:ext uri="{FF2B5EF4-FFF2-40B4-BE49-F238E27FC236}">
                        <a16:creationId xmlns:a16="http://schemas.microsoft.com/office/drawing/2014/main" id="{57B17B37-9B29-D569-6D93-533CB97A808F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725883" y="5863854"/>
                    <a:ext cx="21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1338" name="Ink 1337">
                    <a:extLst>
                      <a:ext uri="{FF2B5EF4-FFF2-40B4-BE49-F238E27FC236}">
                        <a16:creationId xmlns:a16="http://schemas.microsoft.com/office/drawing/2014/main" id="{5DF186DE-07FF-9A8B-B9CC-D6054CB5FC23}"/>
                      </a:ext>
                    </a:extLst>
                  </p14:cNvPr>
                  <p14:cNvContentPartPr/>
                  <p14:nvPr/>
                </p14:nvContentPartPr>
                <p14:xfrm>
                  <a:off x="3279849" y="6200017"/>
                  <a:ext cx="2520" cy="360"/>
                </p14:xfrm>
              </p:contentPart>
            </mc:Choice>
            <mc:Fallback xmlns="">
              <p:pic>
                <p:nvPicPr>
                  <p:cNvPr id="1338" name="Ink 1337">
                    <a:extLst>
                      <a:ext uri="{FF2B5EF4-FFF2-40B4-BE49-F238E27FC236}">
                        <a16:creationId xmlns:a16="http://schemas.microsoft.com/office/drawing/2014/main" id="{5DF186DE-07FF-9A8B-B9CC-D6054CB5FC2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270849" y="6191017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1339" name="Ink 1338">
                    <a:extLst>
                      <a:ext uri="{FF2B5EF4-FFF2-40B4-BE49-F238E27FC236}">
                        <a16:creationId xmlns:a16="http://schemas.microsoft.com/office/drawing/2014/main" id="{A8A555F8-8B2D-B6AF-ED70-D576829FAF9A}"/>
                      </a:ext>
                    </a:extLst>
                  </p14:cNvPr>
                  <p14:cNvContentPartPr/>
                  <p14:nvPr/>
                </p14:nvContentPartPr>
                <p14:xfrm>
                  <a:off x="3502329" y="6333217"/>
                  <a:ext cx="5040" cy="5040"/>
                </p14:xfrm>
              </p:contentPart>
            </mc:Choice>
            <mc:Fallback xmlns="">
              <p:pic>
                <p:nvPicPr>
                  <p:cNvPr id="1339" name="Ink 1338">
                    <a:extLst>
                      <a:ext uri="{FF2B5EF4-FFF2-40B4-BE49-F238E27FC236}">
                        <a16:creationId xmlns:a16="http://schemas.microsoft.com/office/drawing/2014/main" id="{A8A555F8-8B2D-B6AF-ED70-D576829FAF9A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3493689" y="6324217"/>
                    <a:ext cx="2268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1340" name="Ink 1339">
                    <a:extLst>
                      <a:ext uri="{FF2B5EF4-FFF2-40B4-BE49-F238E27FC236}">
                        <a16:creationId xmlns:a16="http://schemas.microsoft.com/office/drawing/2014/main" id="{E3C9F972-51AB-D1B4-1C68-A34FE6ABD4CD}"/>
                      </a:ext>
                    </a:extLst>
                  </p14:cNvPr>
                  <p14:cNvContentPartPr/>
                  <p14:nvPr/>
                </p14:nvContentPartPr>
                <p14:xfrm>
                  <a:off x="3690249" y="6444097"/>
                  <a:ext cx="2520" cy="360"/>
                </p14:xfrm>
              </p:contentPart>
            </mc:Choice>
            <mc:Fallback xmlns="">
              <p:pic>
                <p:nvPicPr>
                  <p:cNvPr id="1340" name="Ink 1339">
                    <a:extLst>
                      <a:ext uri="{FF2B5EF4-FFF2-40B4-BE49-F238E27FC236}">
                        <a16:creationId xmlns:a16="http://schemas.microsoft.com/office/drawing/2014/main" id="{E3C9F972-51AB-D1B4-1C68-A34FE6ABD4CD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681609" y="6435457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1342" name="Ink 1341">
                    <a:extLst>
                      <a:ext uri="{FF2B5EF4-FFF2-40B4-BE49-F238E27FC236}">
                        <a16:creationId xmlns:a16="http://schemas.microsoft.com/office/drawing/2014/main" id="{C14CEA63-557B-68C0-91DB-6D2960AE05CB}"/>
                      </a:ext>
                    </a:extLst>
                  </p14:cNvPr>
                  <p14:cNvContentPartPr/>
                  <p14:nvPr/>
                </p14:nvContentPartPr>
                <p14:xfrm>
                  <a:off x="2217849" y="5285617"/>
                  <a:ext cx="64080" cy="360"/>
                </p14:xfrm>
              </p:contentPart>
            </mc:Choice>
            <mc:Fallback xmlns="">
              <p:pic>
                <p:nvPicPr>
                  <p:cNvPr id="1342" name="Ink 1341">
                    <a:extLst>
                      <a:ext uri="{FF2B5EF4-FFF2-40B4-BE49-F238E27FC236}">
                        <a16:creationId xmlns:a16="http://schemas.microsoft.com/office/drawing/2014/main" id="{C14CEA63-557B-68C0-91DB-6D2960AE05CB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209209" y="5276977"/>
                    <a:ext cx="81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1343" name="Ink 1342">
                    <a:extLst>
                      <a:ext uri="{FF2B5EF4-FFF2-40B4-BE49-F238E27FC236}">
                        <a16:creationId xmlns:a16="http://schemas.microsoft.com/office/drawing/2014/main" id="{ED2AA650-0DA9-F92F-15FC-78C2F09A6086}"/>
                      </a:ext>
                    </a:extLst>
                  </p14:cNvPr>
                  <p14:cNvContentPartPr/>
                  <p14:nvPr/>
                </p14:nvContentPartPr>
                <p14:xfrm>
                  <a:off x="2324769" y="5198857"/>
                  <a:ext cx="360" cy="245160"/>
                </p14:xfrm>
              </p:contentPart>
            </mc:Choice>
            <mc:Fallback xmlns="">
              <p:pic>
                <p:nvPicPr>
                  <p:cNvPr id="1343" name="Ink 1342">
                    <a:extLst>
                      <a:ext uri="{FF2B5EF4-FFF2-40B4-BE49-F238E27FC236}">
                        <a16:creationId xmlns:a16="http://schemas.microsoft.com/office/drawing/2014/main" id="{ED2AA650-0DA9-F92F-15FC-78C2F09A6086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315769" y="5190217"/>
                    <a:ext cx="1800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5184" name="Ink 5183">
                    <a:extLst>
                      <a:ext uri="{FF2B5EF4-FFF2-40B4-BE49-F238E27FC236}">
                        <a16:creationId xmlns:a16="http://schemas.microsoft.com/office/drawing/2014/main" id="{ECA189FA-8FC6-65B3-1738-7D0F3D9D2B25}"/>
                      </a:ext>
                    </a:extLst>
                  </p14:cNvPr>
                  <p14:cNvContentPartPr/>
                  <p14:nvPr/>
                </p14:nvContentPartPr>
                <p14:xfrm>
                  <a:off x="2393169" y="5332057"/>
                  <a:ext cx="110520" cy="11520"/>
                </p14:xfrm>
              </p:contentPart>
            </mc:Choice>
            <mc:Fallback xmlns="">
              <p:pic>
                <p:nvPicPr>
                  <p:cNvPr id="5184" name="Ink 5183">
                    <a:extLst>
                      <a:ext uri="{FF2B5EF4-FFF2-40B4-BE49-F238E27FC236}">
                        <a16:creationId xmlns:a16="http://schemas.microsoft.com/office/drawing/2014/main" id="{ECA189FA-8FC6-65B3-1738-7D0F3D9D2B25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2384529" y="5323417"/>
                    <a:ext cx="12816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5185" name="Ink 5184">
                    <a:extLst>
                      <a:ext uri="{FF2B5EF4-FFF2-40B4-BE49-F238E27FC236}">
                        <a16:creationId xmlns:a16="http://schemas.microsoft.com/office/drawing/2014/main" id="{B9310B53-1AA5-57B7-28EB-74BE56EE8C9A}"/>
                      </a:ext>
                    </a:extLst>
                  </p14:cNvPr>
                  <p14:cNvContentPartPr/>
                  <p14:nvPr/>
                </p14:nvContentPartPr>
                <p14:xfrm>
                  <a:off x="2465169" y="5267257"/>
                  <a:ext cx="360" cy="151200"/>
                </p14:xfrm>
              </p:contentPart>
            </mc:Choice>
            <mc:Fallback xmlns="">
              <p:pic>
                <p:nvPicPr>
                  <p:cNvPr id="5185" name="Ink 5184">
                    <a:extLst>
                      <a:ext uri="{FF2B5EF4-FFF2-40B4-BE49-F238E27FC236}">
                        <a16:creationId xmlns:a16="http://schemas.microsoft.com/office/drawing/2014/main" id="{B9310B53-1AA5-57B7-28EB-74BE56EE8C9A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2456529" y="5258617"/>
                    <a:ext cx="1800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5186" name="Ink 5185">
                    <a:extLst>
                      <a:ext uri="{FF2B5EF4-FFF2-40B4-BE49-F238E27FC236}">
                        <a16:creationId xmlns:a16="http://schemas.microsoft.com/office/drawing/2014/main" id="{A18D3DA4-4684-558E-5287-0A2E0FD11252}"/>
                      </a:ext>
                    </a:extLst>
                  </p14:cNvPr>
                  <p14:cNvContentPartPr/>
                  <p14:nvPr/>
                </p14:nvContentPartPr>
                <p14:xfrm>
                  <a:off x="2538609" y="5238097"/>
                  <a:ext cx="127440" cy="160560"/>
                </p14:xfrm>
              </p:contentPart>
            </mc:Choice>
            <mc:Fallback xmlns="">
              <p:pic>
                <p:nvPicPr>
                  <p:cNvPr id="5186" name="Ink 5185">
                    <a:extLst>
                      <a:ext uri="{FF2B5EF4-FFF2-40B4-BE49-F238E27FC236}">
                        <a16:creationId xmlns:a16="http://schemas.microsoft.com/office/drawing/2014/main" id="{A18D3DA4-4684-558E-5287-0A2E0FD11252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2529969" y="5229097"/>
                    <a:ext cx="14508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5187" name="Ink 5186">
                    <a:extLst>
                      <a:ext uri="{FF2B5EF4-FFF2-40B4-BE49-F238E27FC236}">
                        <a16:creationId xmlns:a16="http://schemas.microsoft.com/office/drawing/2014/main" id="{01E37BA2-40BC-BBD0-30B8-B5E45E713DA6}"/>
                      </a:ext>
                    </a:extLst>
                  </p14:cNvPr>
                  <p14:cNvContentPartPr/>
                  <p14:nvPr/>
                </p14:nvContentPartPr>
                <p14:xfrm>
                  <a:off x="2974929" y="5161417"/>
                  <a:ext cx="106920" cy="191520"/>
                </p14:xfrm>
              </p:contentPart>
            </mc:Choice>
            <mc:Fallback xmlns="">
              <p:pic>
                <p:nvPicPr>
                  <p:cNvPr id="5187" name="Ink 5186">
                    <a:extLst>
                      <a:ext uri="{FF2B5EF4-FFF2-40B4-BE49-F238E27FC236}">
                        <a16:creationId xmlns:a16="http://schemas.microsoft.com/office/drawing/2014/main" id="{01E37BA2-40BC-BBD0-30B8-B5E45E713DA6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2965929" y="5152777"/>
                    <a:ext cx="12456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5188" name="Ink 5187">
                    <a:extLst>
                      <a:ext uri="{FF2B5EF4-FFF2-40B4-BE49-F238E27FC236}">
                        <a16:creationId xmlns:a16="http://schemas.microsoft.com/office/drawing/2014/main" id="{281841AA-01EB-19CF-00F5-270CE78AAB94}"/>
                      </a:ext>
                    </a:extLst>
                  </p14:cNvPr>
                  <p14:cNvContentPartPr/>
                  <p14:nvPr/>
                </p14:nvContentPartPr>
                <p14:xfrm>
                  <a:off x="3314409" y="5205337"/>
                  <a:ext cx="143640" cy="222480"/>
                </p14:xfrm>
              </p:contentPart>
            </mc:Choice>
            <mc:Fallback xmlns="">
              <p:pic>
                <p:nvPicPr>
                  <p:cNvPr id="5188" name="Ink 5187">
                    <a:extLst>
                      <a:ext uri="{FF2B5EF4-FFF2-40B4-BE49-F238E27FC236}">
                        <a16:creationId xmlns:a16="http://schemas.microsoft.com/office/drawing/2014/main" id="{281841AA-01EB-19CF-00F5-270CE78AAB94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3305769" y="5196337"/>
                    <a:ext cx="161280" cy="24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5189" name="Ink 5188">
                    <a:extLst>
                      <a:ext uri="{FF2B5EF4-FFF2-40B4-BE49-F238E27FC236}">
                        <a16:creationId xmlns:a16="http://schemas.microsoft.com/office/drawing/2014/main" id="{E6A38FED-017F-91E4-1C76-F8D7375533D1}"/>
                      </a:ext>
                    </a:extLst>
                  </p14:cNvPr>
                  <p14:cNvContentPartPr/>
                  <p14:nvPr/>
                </p14:nvContentPartPr>
                <p14:xfrm>
                  <a:off x="3631569" y="5308657"/>
                  <a:ext cx="6480" cy="2520"/>
                </p14:xfrm>
              </p:contentPart>
            </mc:Choice>
            <mc:Fallback xmlns="">
              <p:pic>
                <p:nvPicPr>
                  <p:cNvPr id="5189" name="Ink 5188">
                    <a:extLst>
                      <a:ext uri="{FF2B5EF4-FFF2-40B4-BE49-F238E27FC236}">
                        <a16:creationId xmlns:a16="http://schemas.microsoft.com/office/drawing/2014/main" id="{E6A38FED-017F-91E4-1C76-F8D7375533D1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3622929" y="5300017"/>
                    <a:ext cx="2412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5190" name="Ink 5189">
                    <a:extLst>
                      <a:ext uri="{FF2B5EF4-FFF2-40B4-BE49-F238E27FC236}">
                        <a16:creationId xmlns:a16="http://schemas.microsoft.com/office/drawing/2014/main" id="{E78DE504-B186-CEE6-DB7D-B98ACDEF238C}"/>
                      </a:ext>
                    </a:extLst>
                  </p14:cNvPr>
                  <p14:cNvContentPartPr/>
                  <p14:nvPr/>
                </p14:nvContentPartPr>
                <p14:xfrm>
                  <a:off x="3869169" y="5308657"/>
                  <a:ext cx="10080" cy="360"/>
                </p14:xfrm>
              </p:contentPart>
            </mc:Choice>
            <mc:Fallback xmlns="">
              <p:pic>
                <p:nvPicPr>
                  <p:cNvPr id="5190" name="Ink 5189">
                    <a:extLst>
                      <a:ext uri="{FF2B5EF4-FFF2-40B4-BE49-F238E27FC236}">
                        <a16:creationId xmlns:a16="http://schemas.microsoft.com/office/drawing/2014/main" id="{E78DE504-B186-CEE6-DB7D-B98ACDEF238C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3860169" y="5300017"/>
                    <a:ext cx="27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5191" name="Ink 5190">
                    <a:extLst>
                      <a:ext uri="{FF2B5EF4-FFF2-40B4-BE49-F238E27FC236}">
                        <a16:creationId xmlns:a16="http://schemas.microsoft.com/office/drawing/2014/main" id="{3E0A6B86-F534-8BA7-8BEE-4207973B7984}"/>
                      </a:ext>
                    </a:extLst>
                  </p14:cNvPr>
                  <p14:cNvContentPartPr/>
                  <p14:nvPr/>
                </p14:nvContentPartPr>
                <p14:xfrm>
                  <a:off x="4036209" y="5232337"/>
                  <a:ext cx="234000" cy="226800"/>
                </p14:xfrm>
              </p:contentPart>
            </mc:Choice>
            <mc:Fallback xmlns="">
              <p:pic>
                <p:nvPicPr>
                  <p:cNvPr id="5191" name="Ink 5190">
                    <a:extLst>
                      <a:ext uri="{FF2B5EF4-FFF2-40B4-BE49-F238E27FC236}">
                        <a16:creationId xmlns:a16="http://schemas.microsoft.com/office/drawing/2014/main" id="{3E0A6B86-F534-8BA7-8BEE-4207973B7984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4027569" y="5223697"/>
                    <a:ext cx="251640" cy="24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5193" name="Ink 5192">
                    <a:extLst>
                      <a:ext uri="{FF2B5EF4-FFF2-40B4-BE49-F238E27FC236}">
                        <a16:creationId xmlns:a16="http://schemas.microsoft.com/office/drawing/2014/main" id="{6CA9FE2E-2A21-14FF-ACEC-23342873409E}"/>
                      </a:ext>
                    </a:extLst>
                  </p14:cNvPr>
                  <p14:cNvContentPartPr/>
                  <p14:nvPr/>
                </p14:nvContentPartPr>
                <p14:xfrm>
                  <a:off x="2165649" y="5619337"/>
                  <a:ext cx="136800" cy="132840"/>
                </p14:xfrm>
              </p:contentPart>
            </mc:Choice>
            <mc:Fallback xmlns="">
              <p:pic>
                <p:nvPicPr>
                  <p:cNvPr id="5193" name="Ink 5192">
                    <a:extLst>
                      <a:ext uri="{FF2B5EF4-FFF2-40B4-BE49-F238E27FC236}">
                        <a16:creationId xmlns:a16="http://schemas.microsoft.com/office/drawing/2014/main" id="{6CA9FE2E-2A21-14FF-ACEC-23342873409E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2157009" y="5610697"/>
                    <a:ext cx="15444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5194" name="Ink 5193">
                    <a:extLst>
                      <a:ext uri="{FF2B5EF4-FFF2-40B4-BE49-F238E27FC236}">
                        <a16:creationId xmlns:a16="http://schemas.microsoft.com/office/drawing/2014/main" id="{E1FE09D8-F323-272E-9CEA-F93B0C0B324E}"/>
                      </a:ext>
                    </a:extLst>
                  </p14:cNvPr>
                  <p14:cNvContentPartPr/>
                  <p14:nvPr/>
                </p14:nvContentPartPr>
                <p14:xfrm>
                  <a:off x="2529249" y="5650657"/>
                  <a:ext cx="68760" cy="8640"/>
                </p14:xfrm>
              </p:contentPart>
            </mc:Choice>
            <mc:Fallback xmlns="">
              <p:pic>
                <p:nvPicPr>
                  <p:cNvPr id="5194" name="Ink 5193">
                    <a:extLst>
                      <a:ext uri="{FF2B5EF4-FFF2-40B4-BE49-F238E27FC236}">
                        <a16:creationId xmlns:a16="http://schemas.microsoft.com/office/drawing/2014/main" id="{E1FE09D8-F323-272E-9CEA-F93B0C0B324E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2520609" y="5642017"/>
                    <a:ext cx="864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5195" name="Ink 5194">
                    <a:extLst>
                      <a:ext uri="{FF2B5EF4-FFF2-40B4-BE49-F238E27FC236}">
                        <a16:creationId xmlns:a16="http://schemas.microsoft.com/office/drawing/2014/main" id="{DDC2D2EF-1B1C-412A-1BAB-D746A814B83F}"/>
                      </a:ext>
                    </a:extLst>
                  </p14:cNvPr>
                  <p14:cNvContentPartPr/>
                  <p14:nvPr/>
                </p14:nvContentPartPr>
                <p14:xfrm>
                  <a:off x="2644449" y="5555257"/>
                  <a:ext cx="6840" cy="233280"/>
                </p14:xfrm>
              </p:contentPart>
            </mc:Choice>
            <mc:Fallback xmlns="">
              <p:pic>
                <p:nvPicPr>
                  <p:cNvPr id="5195" name="Ink 5194">
                    <a:extLst>
                      <a:ext uri="{FF2B5EF4-FFF2-40B4-BE49-F238E27FC236}">
                        <a16:creationId xmlns:a16="http://schemas.microsoft.com/office/drawing/2014/main" id="{DDC2D2EF-1B1C-412A-1BAB-D746A814B83F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2635449" y="5546617"/>
                    <a:ext cx="2448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5196" name="Ink 5195">
                    <a:extLst>
                      <a:ext uri="{FF2B5EF4-FFF2-40B4-BE49-F238E27FC236}">
                        <a16:creationId xmlns:a16="http://schemas.microsoft.com/office/drawing/2014/main" id="{5C7468A7-7E36-DAA2-281B-AABCB580F835}"/>
                      </a:ext>
                    </a:extLst>
                  </p14:cNvPr>
                  <p14:cNvContentPartPr/>
                  <p14:nvPr/>
                </p14:nvContentPartPr>
                <p14:xfrm>
                  <a:off x="2720769" y="5707177"/>
                  <a:ext cx="71640" cy="360"/>
                </p14:xfrm>
              </p:contentPart>
            </mc:Choice>
            <mc:Fallback xmlns="">
              <p:pic>
                <p:nvPicPr>
                  <p:cNvPr id="5196" name="Ink 5195">
                    <a:extLst>
                      <a:ext uri="{FF2B5EF4-FFF2-40B4-BE49-F238E27FC236}">
                        <a16:creationId xmlns:a16="http://schemas.microsoft.com/office/drawing/2014/main" id="{5C7468A7-7E36-DAA2-281B-AABCB580F83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712129" y="5698537"/>
                    <a:ext cx="89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5198" name="Ink 5197">
                    <a:extLst>
                      <a:ext uri="{FF2B5EF4-FFF2-40B4-BE49-F238E27FC236}">
                        <a16:creationId xmlns:a16="http://schemas.microsoft.com/office/drawing/2014/main" id="{01036E11-93EF-91F6-8D09-E38FBF769EC3}"/>
                      </a:ext>
                    </a:extLst>
                  </p14:cNvPr>
                  <p14:cNvContentPartPr/>
                  <p14:nvPr/>
                </p14:nvContentPartPr>
                <p14:xfrm>
                  <a:off x="2760369" y="5640937"/>
                  <a:ext cx="360" cy="157320"/>
                </p14:xfrm>
              </p:contentPart>
            </mc:Choice>
            <mc:Fallback xmlns="">
              <p:pic>
                <p:nvPicPr>
                  <p:cNvPr id="5198" name="Ink 5197">
                    <a:extLst>
                      <a:ext uri="{FF2B5EF4-FFF2-40B4-BE49-F238E27FC236}">
                        <a16:creationId xmlns:a16="http://schemas.microsoft.com/office/drawing/2014/main" id="{01036E11-93EF-91F6-8D09-E38FBF769EC3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2751369" y="5631937"/>
                    <a:ext cx="18000" cy="17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5199" name="Ink 5198">
                    <a:extLst>
                      <a:ext uri="{FF2B5EF4-FFF2-40B4-BE49-F238E27FC236}">
                        <a16:creationId xmlns:a16="http://schemas.microsoft.com/office/drawing/2014/main" id="{CE66CDC8-C540-EBC8-2C91-A9DE840E76DD}"/>
                      </a:ext>
                    </a:extLst>
                  </p14:cNvPr>
                  <p14:cNvContentPartPr/>
                  <p14:nvPr/>
                </p14:nvContentPartPr>
                <p14:xfrm>
                  <a:off x="2848929" y="5616817"/>
                  <a:ext cx="103680" cy="167760"/>
                </p14:xfrm>
              </p:contentPart>
            </mc:Choice>
            <mc:Fallback xmlns="">
              <p:pic>
                <p:nvPicPr>
                  <p:cNvPr id="5199" name="Ink 5198">
                    <a:extLst>
                      <a:ext uri="{FF2B5EF4-FFF2-40B4-BE49-F238E27FC236}">
                        <a16:creationId xmlns:a16="http://schemas.microsoft.com/office/drawing/2014/main" id="{CE66CDC8-C540-EBC8-2C91-A9DE840E76DD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2840289" y="5608177"/>
                    <a:ext cx="121320" cy="18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5180" name="Ink 5179">
                    <a:extLst>
                      <a:ext uri="{FF2B5EF4-FFF2-40B4-BE49-F238E27FC236}">
                        <a16:creationId xmlns:a16="http://schemas.microsoft.com/office/drawing/2014/main" id="{985C7772-81C8-D1AE-7A2A-B990BF72D883}"/>
                      </a:ext>
                    </a:extLst>
                  </p14:cNvPr>
                  <p14:cNvContentPartPr/>
                  <p14:nvPr/>
                </p14:nvContentPartPr>
                <p14:xfrm>
                  <a:off x="3369483" y="5584411"/>
                  <a:ext cx="40320" cy="360"/>
                </p14:xfrm>
              </p:contentPart>
            </mc:Choice>
            <mc:Fallback xmlns="">
              <p:pic>
                <p:nvPicPr>
                  <p:cNvPr id="5180" name="Ink 5179">
                    <a:extLst>
                      <a:ext uri="{FF2B5EF4-FFF2-40B4-BE49-F238E27FC236}">
                        <a16:creationId xmlns:a16="http://schemas.microsoft.com/office/drawing/2014/main" id="{985C7772-81C8-D1AE-7A2A-B990BF72D883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3360483" y="5575771"/>
                    <a:ext cx="57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5181" name="Ink 5180">
                    <a:extLst>
                      <a:ext uri="{FF2B5EF4-FFF2-40B4-BE49-F238E27FC236}">
                        <a16:creationId xmlns:a16="http://schemas.microsoft.com/office/drawing/2014/main" id="{8EDC64AC-79BB-00C6-C023-5A6D36E3D7AB}"/>
                      </a:ext>
                    </a:extLst>
                  </p14:cNvPr>
                  <p14:cNvContentPartPr/>
                  <p14:nvPr/>
                </p14:nvContentPartPr>
                <p14:xfrm>
                  <a:off x="3583683" y="5691331"/>
                  <a:ext cx="29520" cy="12240"/>
                </p14:xfrm>
              </p:contentPart>
            </mc:Choice>
            <mc:Fallback xmlns="">
              <p:pic>
                <p:nvPicPr>
                  <p:cNvPr id="5181" name="Ink 5180">
                    <a:extLst>
                      <a:ext uri="{FF2B5EF4-FFF2-40B4-BE49-F238E27FC236}">
                        <a16:creationId xmlns:a16="http://schemas.microsoft.com/office/drawing/2014/main" id="{8EDC64AC-79BB-00C6-C023-5A6D36E3D7AB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3574683" y="5682691"/>
                    <a:ext cx="4716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5200" name="Ink 5199">
                    <a:extLst>
                      <a:ext uri="{FF2B5EF4-FFF2-40B4-BE49-F238E27FC236}">
                        <a16:creationId xmlns:a16="http://schemas.microsoft.com/office/drawing/2014/main" id="{87EC3948-E603-FBC9-4DA3-49A0967F596B}"/>
                      </a:ext>
                    </a:extLst>
                  </p14:cNvPr>
                  <p14:cNvContentPartPr/>
                  <p14:nvPr/>
                </p14:nvContentPartPr>
                <p14:xfrm>
                  <a:off x="3129369" y="5573257"/>
                  <a:ext cx="183600" cy="160560"/>
                </p14:xfrm>
              </p:contentPart>
            </mc:Choice>
            <mc:Fallback xmlns="">
              <p:pic>
                <p:nvPicPr>
                  <p:cNvPr id="5200" name="Ink 5199">
                    <a:extLst>
                      <a:ext uri="{FF2B5EF4-FFF2-40B4-BE49-F238E27FC236}">
                        <a16:creationId xmlns:a16="http://schemas.microsoft.com/office/drawing/2014/main" id="{87EC3948-E603-FBC9-4DA3-49A0967F596B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3120369" y="5564257"/>
                    <a:ext cx="20124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5201" name="Ink 5200">
                    <a:extLst>
                      <a:ext uri="{FF2B5EF4-FFF2-40B4-BE49-F238E27FC236}">
                        <a16:creationId xmlns:a16="http://schemas.microsoft.com/office/drawing/2014/main" id="{5C37B813-0AEB-314E-2FD7-39A331DCECDF}"/>
                      </a:ext>
                    </a:extLst>
                  </p14:cNvPr>
                  <p14:cNvContentPartPr/>
                  <p14:nvPr/>
                </p14:nvContentPartPr>
                <p14:xfrm>
                  <a:off x="3431049" y="5717617"/>
                  <a:ext cx="5040" cy="360"/>
                </p14:xfrm>
              </p:contentPart>
            </mc:Choice>
            <mc:Fallback xmlns="">
              <p:pic>
                <p:nvPicPr>
                  <p:cNvPr id="5201" name="Ink 5200">
                    <a:extLst>
                      <a:ext uri="{FF2B5EF4-FFF2-40B4-BE49-F238E27FC236}">
                        <a16:creationId xmlns:a16="http://schemas.microsoft.com/office/drawing/2014/main" id="{5C37B813-0AEB-314E-2FD7-39A331DCECDF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3422409" y="5708617"/>
                    <a:ext cx="22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5202" name="Ink 5201">
                    <a:extLst>
                      <a:ext uri="{FF2B5EF4-FFF2-40B4-BE49-F238E27FC236}">
                        <a16:creationId xmlns:a16="http://schemas.microsoft.com/office/drawing/2014/main" id="{08F61541-2C78-8DDD-A498-93DDC3FB509F}"/>
                      </a:ext>
                    </a:extLst>
                  </p14:cNvPr>
                  <p14:cNvContentPartPr/>
                  <p14:nvPr/>
                </p14:nvContentPartPr>
                <p14:xfrm>
                  <a:off x="3567489" y="5711137"/>
                  <a:ext cx="360" cy="6840"/>
                </p14:xfrm>
              </p:contentPart>
            </mc:Choice>
            <mc:Fallback xmlns="">
              <p:pic>
                <p:nvPicPr>
                  <p:cNvPr id="5202" name="Ink 5201">
                    <a:extLst>
                      <a:ext uri="{FF2B5EF4-FFF2-40B4-BE49-F238E27FC236}">
                        <a16:creationId xmlns:a16="http://schemas.microsoft.com/office/drawing/2014/main" id="{08F61541-2C78-8DDD-A498-93DDC3FB509F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3558849" y="5702497"/>
                    <a:ext cx="1800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5203" name="Ink 5202">
                    <a:extLst>
                      <a:ext uri="{FF2B5EF4-FFF2-40B4-BE49-F238E27FC236}">
                        <a16:creationId xmlns:a16="http://schemas.microsoft.com/office/drawing/2014/main" id="{04E79783-A82A-472D-8142-342DFB918853}"/>
                      </a:ext>
                    </a:extLst>
                  </p14:cNvPr>
                  <p14:cNvContentPartPr/>
                  <p14:nvPr/>
                </p14:nvContentPartPr>
                <p14:xfrm>
                  <a:off x="4088049" y="5597377"/>
                  <a:ext cx="182880" cy="75240"/>
                </p14:xfrm>
              </p:contentPart>
            </mc:Choice>
            <mc:Fallback xmlns="">
              <p:pic>
                <p:nvPicPr>
                  <p:cNvPr id="5203" name="Ink 5202">
                    <a:extLst>
                      <a:ext uri="{FF2B5EF4-FFF2-40B4-BE49-F238E27FC236}">
                        <a16:creationId xmlns:a16="http://schemas.microsoft.com/office/drawing/2014/main" id="{04E79783-A82A-472D-8142-342DFB918853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4079409" y="5588737"/>
                    <a:ext cx="200520" cy="9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5204" name="Ink 5203">
                    <a:extLst>
                      <a:ext uri="{FF2B5EF4-FFF2-40B4-BE49-F238E27FC236}">
                        <a16:creationId xmlns:a16="http://schemas.microsoft.com/office/drawing/2014/main" id="{94B43AEB-D981-C878-95A0-2EAEC55AB991}"/>
                      </a:ext>
                    </a:extLst>
                  </p14:cNvPr>
                  <p14:cNvContentPartPr/>
                  <p14:nvPr/>
                </p14:nvContentPartPr>
                <p14:xfrm>
                  <a:off x="4216929" y="5510977"/>
                  <a:ext cx="63000" cy="55080"/>
                </p14:xfrm>
              </p:contentPart>
            </mc:Choice>
            <mc:Fallback xmlns="">
              <p:pic>
                <p:nvPicPr>
                  <p:cNvPr id="5204" name="Ink 5203">
                    <a:extLst>
                      <a:ext uri="{FF2B5EF4-FFF2-40B4-BE49-F238E27FC236}">
                        <a16:creationId xmlns:a16="http://schemas.microsoft.com/office/drawing/2014/main" id="{94B43AEB-D981-C878-95A0-2EAEC55AB991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4207929" y="5501977"/>
                    <a:ext cx="8064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5208" name="Ink 5207">
                    <a:extLst>
                      <a:ext uri="{FF2B5EF4-FFF2-40B4-BE49-F238E27FC236}">
                        <a16:creationId xmlns:a16="http://schemas.microsoft.com/office/drawing/2014/main" id="{D6E32D1E-631A-B4C4-C3FC-552DFC2A5F46}"/>
                      </a:ext>
                    </a:extLst>
                  </p14:cNvPr>
                  <p14:cNvContentPartPr/>
                  <p14:nvPr/>
                </p14:nvContentPartPr>
                <p14:xfrm>
                  <a:off x="2514489" y="6356977"/>
                  <a:ext cx="189360" cy="117360"/>
                </p14:xfrm>
              </p:contentPart>
            </mc:Choice>
            <mc:Fallback xmlns="">
              <p:pic>
                <p:nvPicPr>
                  <p:cNvPr id="5208" name="Ink 5207">
                    <a:extLst>
                      <a:ext uri="{FF2B5EF4-FFF2-40B4-BE49-F238E27FC236}">
                        <a16:creationId xmlns:a16="http://schemas.microsoft.com/office/drawing/2014/main" id="{D6E32D1E-631A-B4C4-C3FC-552DFC2A5F46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2505849" y="6348337"/>
                    <a:ext cx="2070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5209" name="Ink 5208">
                    <a:extLst>
                      <a:ext uri="{FF2B5EF4-FFF2-40B4-BE49-F238E27FC236}">
                        <a16:creationId xmlns:a16="http://schemas.microsoft.com/office/drawing/2014/main" id="{131BF877-3784-9551-A7BF-DC7F5DE6A937}"/>
                      </a:ext>
                    </a:extLst>
                  </p14:cNvPr>
                  <p14:cNvContentPartPr/>
                  <p14:nvPr/>
                </p14:nvContentPartPr>
                <p14:xfrm>
                  <a:off x="2880609" y="6460297"/>
                  <a:ext cx="2520" cy="360"/>
                </p14:xfrm>
              </p:contentPart>
            </mc:Choice>
            <mc:Fallback xmlns="">
              <p:pic>
                <p:nvPicPr>
                  <p:cNvPr id="5209" name="Ink 5208">
                    <a:extLst>
                      <a:ext uri="{FF2B5EF4-FFF2-40B4-BE49-F238E27FC236}">
                        <a16:creationId xmlns:a16="http://schemas.microsoft.com/office/drawing/2014/main" id="{131BF877-3784-9551-A7BF-DC7F5DE6A93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871969" y="6451657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5210" name="Ink 5209">
                    <a:extLst>
                      <a:ext uri="{FF2B5EF4-FFF2-40B4-BE49-F238E27FC236}">
                        <a16:creationId xmlns:a16="http://schemas.microsoft.com/office/drawing/2014/main" id="{A4B651C8-F48F-105A-057D-F27F2DEA5474}"/>
                      </a:ext>
                    </a:extLst>
                  </p14:cNvPr>
                  <p14:cNvContentPartPr/>
                  <p14:nvPr/>
                </p14:nvContentPartPr>
                <p14:xfrm>
                  <a:off x="3024969" y="6449137"/>
                  <a:ext cx="12240" cy="360"/>
                </p14:xfrm>
              </p:contentPart>
            </mc:Choice>
            <mc:Fallback xmlns="">
              <p:pic>
                <p:nvPicPr>
                  <p:cNvPr id="5210" name="Ink 5209">
                    <a:extLst>
                      <a:ext uri="{FF2B5EF4-FFF2-40B4-BE49-F238E27FC236}">
                        <a16:creationId xmlns:a16="http://schemas.microsoft.com/office/drawing/2014/main" id="{A4B651C8-F48F-105A-057D-F27F2DEA5474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3016329" y="6440137"/>
                    <a:ext cx="29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5211" name="Ink 5210">
                    <a:extLst>
                      <a:ext uri="{FF2B5EF4-FFF2-40B4-BE49-F238E27FC236}">
                        <a16:creationId xmlns:a16="http://schemas.microsoft.com/office/drawing/2014/main" id="{B77684FE-3F16-5FE2-DA1F-888C8F4B986B}"/>
                      </a:ext>
                    </a:extLst>
                  </p14:cNvPr>
                  <p14:cNvContentPartPr/>
                  <p14:nvPr/>
                </p14:nvContentPartPr>
                <p14:xfrm>
                  <a:off x="3037209" y="6449137"/>
                  <a:ext cx="360" cy="360"/>
                </p14:xfrm>
              </p:contentPart>
            </mc:Choice>
            <mc:Fallback xmlns="">
              <p:pic>
                <p:nvPicPr>
                  <p:cNvPr id="5211" name="Ink 5210">
                    <a:extLst>
                      <a:ext uri="{FF2B5EF4-FFF2-40B4-BE49-F238E27FC236}">
                        <a16:creationId xmlns:a16="http://schemas.microsoft.com/office/drawing/2014/main" id="{B77684FE-3F16-5FE2-DA1F-888C8F4B986B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028209" y="6440137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5212" name="Ink 5211">
                    <a:extLst>
                      <a:ext uri="{FF2B5EF4-FFF2-40B4-BE49-F238E27FC236}">
                        <a16:creationId xmlns:a16="http://schemas.microsoft.com/office/drawing/2014/main" id="{44232EF4-7210-0A25-FBC0-14EAE0A07D8E}"/>
                      </a:ext>
                    </a:extLst>
                  </p14:cNvPr>
                  <p14:cNvContentPartPr/>
                  <p14:nvPr/>
                </p14:nvContentPartPr>
                <p14:xfrm>
                  <a:off x="3401169" y="6400537"/>
                  <a:ext cx="185760" cy="88200"/>
                </p14:xfrm>
              </p:contentPart>
            </mc:Choice>
            <mc:Fallback xmlns="">
              <p:pic>
                <p:nvPicPr>
                  <p:cNvPr id="5212" name="Ink 5211">
                    <a:extLst>
                      <a:ext uri="{FF2B5EF4-FFF2-40B4-BE49-F238E27FC236}">
                        <a16:creationId xmlns:a16="http://schemas.microsoft.com/office/drawing/2014/main" id="{44232EF4-7210-0A25-FBC0-14EAE0A07D8E}"/>
                      </a:ext>
                    </a:extLst>
                  </p:cNvPr>
                  <p:cNvPicPr/>
                  <p:nvPr/>
                </p:nvPicPr>
                <p:blipFill>
                  <a:blip r:embed="rId364"/>
                  <a:stretch>
                    <a:fillRect/>
                  </a:stretch>
                </p:blipFill>
                <p:spPr>
                  <a:xfrm>
                    <a:off x="3392529" y="6391537"/>
                    <a:ext cx="203400" cy="10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5213" name="Ink 5212">
                    <a:extLst>
                      <a:ext uri="{FF2B5EF4-FFF2-40B4-BE49-F238E27FC236}">
                        <a16:creationId xmlns:a16="http://schemas.microsoft.com/office/drawing/2014/main" id="{0CFC44CB-4C45-2867-8FB8-3C476BD38CFF}"/>
                      </a:ext>
                    </a:extLst>
                  </p14:cNvPr>
                  <p14:cNvContentPartPr/>
                  <p14:nvPr/>
                </p14:nvContentPartPr>
                <p14:xfrm>
                  <a:off x="3780609" y="6409537"/>
                  <a:ext cx="81360" cy="2520"/>
                </p14:xfrm>
              </p:contentPart>
            </mc:Choice>
            <mc:Fallback xmlns="">
              <p:pic>
                <p:nvPicPr>
                  <p:cNvPr id="5213" name="Ink 5212">
                    <a:extLst>
                      <a:ext uri="{FF2B5EF4-FFF2-40B4-BE49-F238E27FC236}">
                        <a16:creationId xmlns:a16="http://schemas.microsoft.com/office/drawing/2014/main" id="{0CFC44CB-4C45-2867-8FB8-3C476BD38CFF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3771969" y="6400537"/>
                    <a:ext cx="99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5214" name="Ink 5213">
                    <a:extLst>
                      <a:ext uri="{FF2B5EF4-FFF2-40B4-BE49-F238E27FC236}">
                        <a16:creationId xmlns:a16="http://schemas.microsoft.com/office/drawing/2014/main" id="{A22F04E1-4EBE-6888-AF35-1BD761A8EFDB}"/>
                      </a:ext>
                    </a:extLst>
                  </p14:cNvPr>
                  <p14:cNvContentPartPr/>
                  <p14:nvPr/>
                </p14:nvContentPartPr>
                <p14:xfrm>
                  <a:off x="3879249" y="6346177"/>
                  <a:ext cx="21960" cy="216000"/>
                </p14:xfrm>
              </p:contentPart>
            </mc:Choice>
            <mc:Fallback xmlns="">
              <p:pic>
                <p:nvPicPr>
                  <p:cNvPr id="5214" name="Ink 5213">
                    <a:extLst>
                      <a:ext uri="{FF2B5EF4-FFF2-40B4-BE49-F238E27FC236}">
                        <a16:creationId xmlns:a16="http://schemas.microsoft.com/office/drawing/2014/main" id="{A22F04E1-4EBE-6888-AF35-1BD761A8EFDB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3870249" y="6337537"/>
                    <a:ext cx="39600" cy="23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5215" name="Ink 5214">
                    <a:extLst>
                      <a:ext uri="{FF2B5EF4-FFF2-40B4-BE49-F238E27FC236}">
                        <a16:creationId xmlns:a16="http://schemas.microsoft.com/office/drawing/2014/main" id="{CDB4AA69-9659-BB6A-9785-D95EA7BE4503}"/>
                      </a:ext>
                    </a:extLst>
                  </p14:cNvPr>
                  <p14:cNvContentPartPr/>
                  <p14:nvPr/>
                </p14:nvContentPartPr>
                <p14:xfrm>
                  <a:off x="3921729" y="6451657"/>
                  <a:ext cx="105840" cy="360"/>
                </p14:xfrm>
              </p:contentPart>
            </mc:Choice>
            <mc:Fallback xmlns="">
              <p:pic>
                <p:nvPicPr>
                  <p:cNvPr id="5215" name="Ink 5214">
                    <a:extLst>
                      <a:ext uri="{FF2B5EF4-FFF2-40B4-BE49-F238E27FC236}">
                        <a16:creationId xmlns:a16="http://schemas.microsoft.com/office/drawing/2014/main" id="{CDB4AA69-9659-BB6A-9785-D95EA7BE4503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912729" y="6443017"/>
                    <a:ext cx="123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0">
                <p14:nvContentPartPr>
                  <p14:cNvPr id="5216" name="Ink 5215">
                    <a:extLst>
                      <a:ext uri="{FF2B5EF4-FFF2-40B4-BE49-F238E27FC236}">
                        <a16:creationId xmlns:a16="http://schemas.microsoft.com/office/drawing/2014/main" id="{EB3F285E-ED8E-A6C6-CA3F-5D9CC1E45D20}"/>
                      </a:ext>
                    </a:extLst>
                  </p14:cNvPr>
                  <p14:cNvContentPartPr/>
                  <p14:nvPr/>
                </p14:nvContentPartPr>
                <p14:xfrm>
                  <a:off x="3960969" y="6396217"/>
                  <a:ext cx="27000" cy="132480"/>
                </p14:xfrm>
              </p:contentPart>
            </mc:Choice>
            <mc:Fallback xmlns="">
              <p:pic>
                <p:nvPicPr>
                  <p:cNvPr id="5216" name="Ink 5215">
                    <a:extLst>
                      <a:ext uri="{FF2B5EF4-FFF2-40B4-BE49-F238E27FC236}">
                        <a16:creationId xmlns:a16="http://schemas.microsoft.com/office/drawing/2014/main" id="{EB3F285E-ED8E-A6C6-CA3F-5D9CC1E45D20}"/>
                      </a:ext>
                    </a:extLst>
                  </p:cNvPr>
                  <p:cNvPicPr/>
                  <p:nvPr/>
                </p:nvPicPr>
                <p:blipFill>
                  <a:blip r:embed="rId371"/>
                  <a:stretch>
                    <a:fillRect/>
                  </a:stretch>
                </p:blipFill>
                <p:spPr>
                  <a:xfrm>
                    <a:off x="3952329" y="6387217"/>
                    <a:ext cx="4464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2">
                <p14:nvContentPartPr>
                  <p14:cNvPr id="5217" name="Ink 5216">
                    <a:extLst>
                      <a:ext uri="{FF2B5EF4-FFF2-40B4-BE49-F238E27FC236}">
                        <a16:creationId xmlns:a16="http://schemas.microsoft.com/office/drawing/2014/main" id="{ACAA29D8-CB50-8B0F-5871-A0C8B5EBE853}"/>
                      </a:ext>
                    </a:extLst>
                  </p14:cNvPr>
                  <p14:cNvContentPartPr/>
                  <p14:nvPr/>
                </p14:nvContentPartPr>
                <p14:xfrm>
                  <a:off x="4053129" y="6381817"/>
                  <a:ext cx="115560" cy="124200"/>
                </p14:xfrm>
              </p:contentPart>
            </mc:Choice>
            <mc:Fallback xmlns="">
              <p:pic>
                <p:nvPicPr>
                  <p:cNvPr id="5217" name="Ink 5216">
                    <a:extLst>
                      <a:ext uri="{FF2B5EF4-FFF2-40B4-BE49-F238E27FC236}">
                        <a16:creationId xmlns:a16="http://schemas.microsoft.com/office/drawing/2014/main" id="{ACAA29D8-CB50-8B0F-5871-A0C8B5EBE853}"/>
                      </a:ext>
                    </a:extLst>
                  </p:cNvPr>
                  <p:cNvPicPr/>
                  <p:nvPr/>
                </p:nvPicPr>
                <p:blipFill>
                  <a:blip r:embed="rId373"/>
                  <a:stretch>
                    <a:fillRect/>
                  </a:stretch>
                </p:blipFill>
                <p:spPr>
                  <a:xfrm>
                    <a:off x="4044129" y="6373177"/>
                    <a:ext cx="133200" cy="141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5219" name="Ink 5218">
                  <a:extLst>
                    <a:ext uri="{FF2B5EF4-FFF2-40B4-BE49-F238E27FC236}">
                      <a16:creationId xmlns:a16="http://schemas.microsoft.com/office/drawing/2014/main" id="{AF14805D-28E2-81A3-E17F-9E370DD258CA}"/>
                    </a:ext>
                  </a:extLst>
                </p14:cNvPr>
                <p14:cNvContentPartPr/>
                <p14:nvPr/>
              </p14:nvContentPartPr>
              <p14:xfrm>
                <a:off x="4363334" y="5771117"/>
                <a:ext cx="178920" cy="162720"/>
              </p14:xfrm>
            </p:contentPart>
          </mc:Choice>
          <mc:Fallback xmlns="">
            <p:pic>
              <p:nvPicPr>
                <p:cNvPr id="5219" name="Ink 5218">
                  <a:extLst>
                    <a:ext uri="{FF2B5EF4-FFF2-40B4-BE49-F238E27FC236}">
                      <a16:creationId xmlns:a16="http://schemas.microsoft.com/office/drawing/2014/main" id="{AF14805D-28E2-81A3-E17F-9E370DD258CA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4354334" y="5762477"/>
                  <a:ext cx="196560" cy="180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237" name="Group 5236">
              <a:extLst>
                <a:ext uri="{FF2B5EF4-FFF2-40B4-BE49-F238E27FC236}">
                  <a16:creationId xmlns:a16="http://schemas.microsoft.com/office/drawing/2014/main" id="{30377A31-B6F2-F7B0-1A3F-87CB3200811C}"/>
                </a:ext>
              </a:extLst>
            </p:cNvPr>
            <p:cNvGrpSpPr/>
            <p:nvPr/>
          </p:nvGrpSpPr>
          <p:grpSpPr>
            <a:xfrm>
              <a:off x="4172534" y="3890103"/>
              <a:ext cx="1331640" cy="443894"/>
              <a:chOff x="3899769" y="4083203"/>
              <a:chExt cx="1331640" cy="44389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6">
                <p14:nvContentPartPr>
                  <p14:cNvPr id="5220" name="Ink 5219">
                    <a:extLst>
                      <a:ext uri="{FF2B5EF4-FFF2-40B4-BE49-F238E27FC236}">
                        <a16:creationId xmlns:a16="http://schemas.microsoft.com/office/drawing/2014/main" id="{1F165D09-E4FA-7E59-463F-15CF8B6F18AE}"/>
                      </a:ext>
                    </a:extLst>
                  </p14:cNvPr>
                  <p14:cNvContentPartPr/>
                  <p14:nvPr/>
                </p14:nvContentPartPr>
                <p14:xfrm>
                  <a:off x="3899769" y="4231897"/>
                  <a:ext cx="132480" cy="162720"/>
                </p14:xfrm>
              </p:contentPart>
            </mc:Choice>
            <mc:Fallback xmlns="">
              <p:pic>
                <p:nvPicPr>
                  <p:cNvPr id="5220" name="Ink 5219">
                    <a:extLst>
                      <a:ext uri="{FF2B5EF4-FFF2-40B4-BE49-F238E27FC236}">
                        <a16:creationId xmlns:a16="http://schemas.microsoft.com/office/drawing/2014/main" id="{1F165D09-E4FA-7E59-463F-15CF8B6F18AE}"/>
                      </a:ext>
                    </a:extLst>
                  </p:cNvPr>
                  <p:cNvPicPr/>
                  <p:nvPr/>
                </p:nvPicPr>
                <p:blipFill>
                  <a:blip r:embed="rId377"/>
                  <a:stretch>
                    <a:fillRect/>
                  </a:stretch>
                </p:blipFill>
                <p:spPr>
                  <a:xfrm>
                    <a:off x="3890769" y="4222897"/>
                    <a:ext cx="15012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8">
                <p14:nvContentPartPr>
                  <p14:cNvPr id="5221" name="Ink 5220">
                    <a:extLst>
                      <a:ext uri="{FF2B5EF4-FFF2-40B4-BE49-F238E27FC236}">
                        <a16:creationId xmlns:a16="http://schemas.microsoft.com/office/drawing/2014/main" id="{8DBD319B-C7F2-BC35-8D18-B29E46D7BCF9}"/>
                      </a:ext>
                    </a:extLst>
                  </p14:cNvPr>
                  <p14:cNvContentPartPr/>
                  <p14:nvPr/>
                </p14:nvContentPartPr>
                <p14:xfrm>
                  <a:off x="4119369" y="4272217"/>
                  <a:ext cx="61200" cy="360"/>
                </p14:xfrm>
              </p:contentPart>
            </mc:Choice>
            <mc:Fallback xmlns="">
              <p:pic>
                <p:nvPicPr>
                  <p:cNvPr id="5221" name="Ink 5220">
                    <a:extLst>
                      <a:ext uri="{FF2B5EF4-FFF2-40B4-BE49-F238E27FC236}">
                        <a16:creationId xmlns:a16="http://schemas.microsoft.com/office/drawing/2014/main" id="{8DBD319B-C7F2-BC35-8D18-B29E46D7BCF9}"/>
                      </a:ext>
                    </a:extLst>
                  </p:cNvPr>
                  <p:cNvPicPr/>
                  <p:nvPr/>
                </p:nvPicPr>
                <p:blipFill>
                  <a:blip r:embed="rId379"/>
                  <a:stretch>
                    <a:fillRect/>
                  </a:stretch>
                </p:blipFill>
                <p:spPr>
                  <a:xfrm>
                    <a:off x="4110369" y="4263577"/>
                    <a:ext cx="78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0">
                <p14:nvContentPartPr>
                  <p14:cNvPr id="5222" name="Ink 5221">
                    <a:extLst>
                      <a:ext uri="{FF2B5EF4-FFF2-40B4-BE49-F238E27FC236}">
                        <a16:creationId xmlns:a16="http://schemas.microsoft.com/office/drawing/2014/main" id="{06BB8BFC-B298-9FAA-088E-717937461AEF}"/>
                      </a:ext>
                    </a:extLst>
                  </p14:cNvPr>
                  <p14:cNvContentPartPr/>
                  <p14:nvPr/>
                </p14:nvContentPartPr>
                <p14:xfrm>
                  <a:off x="4142769" y="4306777"/>
                  <a:ext cx="50040" cy="2520"/>
                </p14:xfrm>
              </p:contentPart>
            </mc:Choice>
            <mc:Fallback xmlns="">
              <p:pic>
                <p:nvPicPr>
                  <p:cNvPr id="5222" name="Ink 5221">
                    <a:extLst>
                      <a:ext uri="{FF2B5EF4-FFF2-40B4-BE49-F238E27FC236}">
                        <a16:creationId xmlns:a16="http://schemas.microsoft.com/office/drawing/2014/main" id="{06BB8BFC-B298-9FAA-088E-717937461AEF}"/>
                      </a:ext>
                    </a:extLst>
                  </p:cNvPr>
                  <p:cNvPicPr/>
                  <p:nvPr/>
                </p:nvPicPr>
                <p:blipFill>
                  <a:blip r:embed="rId381"/>
                  <a:stretch>
                    <a:fillRect/>
                  </a:stretch>
                </p:blipFill>
                <p:spPr>
                  <a:xfrm>
                    <a:off x="4134129" y="4297777"/>
                    <a:ext cx="6768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2">
                <p14:nvContentPartPr>
                  <p14:cNvPr id="5223" name="Ink 5222">
                    <a:extLst>
                      <a:ext uri="{FF2B5EF4-FFF2-40B4-BE49-F238E27FC236}">
                        <a16:creationId xmlns:a16="http://schemas.microsoft.com/office/drawing/2014/main" id="{6DA476D6-72DA-3D3F-2A28-FC5FC41F9BFD}"/>
                      </a:ext>
                    </a:extLst>
                  </p14:cNvPr>
                  <p14:cNvContentPartPr/>
                  <p14:nvPr/>
                </p14:nvContentPartPr>
                <p14:xfrm>
                  <a:off x="4327449" y="4141537"/>
                  <a:ext cx="360" cy="111600"/>
                </p14:xfrm>
              </p:contentPart>
            </mc:Choice>
            <mc:Fallback xmlns="">
              <p:pic>
                <p:nvPicPr>
                  <p:cNvPr id="5223" name="Ink 5222">
                    <a:extLst>
                      <a:ext uri="{FF2B5EF4-FFF2-40B4-BE49-F238E27FC236}">
                        <a16:creationId xmlns:a16="http://schemas.microsoft.com/office/drawing/2014/main" id="{6DA476D6-72DA-3D3F-2A28-FC5FC41F9BFD}"/>
                      </a:ext>
                    </a:extLst>
                  </p:cNvPr>
                  <p:cNvPicPr/>
                  <p:nvPr/>
                </p:nvPicPr>
                <p:blipFill>
                  <a:blip r:embed="rId383"/>
                  <a:stretch>
                    <a:fillRect/>
                  </a:stretch>
                </p:blipFill>
                <p:spPr>
                  <a:xfrm>
                    <a:off x="4318449" y="4132537"/>
                    <a:ext cx="1800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4">
                <p14:nvContentPartPr>
                  <p14:cNvPr id="5224" name="Ink 5223">
                    <a:extLst>
                      <a:ext uri="{FF2B5EF4-FFF2-40B4-BE49-F238E27FC236}">
                        <a16:creationId xmlns:a16="http://schemas.microsoft.com/office/drawing/2014/main" id="{F29A76A4-A700-CC9B-1815-277B79FCB023}"/>
                      </a:ext>
                    </a:extLst>
                  </p14:cNvPr>
                  <p14:cNvContentPartPr/>
                  <p14:nvPr/>
                </p14:nvContentPartPr>
                <p14:xfrm>
                  <a:off x="4316649" y="4162057"/>
                  <a:ext cx="137160" cy="237960"/>
                </p14:xfrm>
              </p:contentPart>
            </mc:Choice>
            <mc:Fallback xmlns="">
              <p:pic>
                <p:nvPicPr>
                  <p:cNvPr id="5224" name="Ink 5223">
                    <a:extLst>
                      <a:ext uri="{FF2B5EF4-FFF2-40B4-BE49-F238E27FC236}">
                        <a16:creationId xmlns:a16="http://schemas.microsoft.com/office/drawing/2014/main" id="{F29A76A4-A700-CC9B-1815-277B79FCB023}"/>
                      </a:ext>
                    </a:extLst>
                  </p:cNvPr>
                  <p:cNvPicPr/>
                  <p:nvPr/>
                </p:nvPicPr>
                <p:blipFill>
                  <a:blip r:embed="rId385"/>
                  <a:stretch>
                    <a:fillRect/>
                  </a:stretch>
                </p:blipFill>
                <p:spPr>
                  <a:xfrm>
                    <a:off x="4307649" y="4153057"/>
                    <a:ext cx="15480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6">
                <p14:nvContentPartPr>
                  <p14:cNvPr id="5225" name="Ink 5224">
                    <a:extLst>
                      <a:ext uri="{FF2B5EF4-FFF2-40B4-BE49-F238E27FC236}">
                        <a16:creationId xmlns:a16="http://schemas.microsoft.com/office/drawing/2014/main" id="{0E6F2904-3DD6-7176-5BB0-F6F8A0071111}"/>
                      </a:ext>
                    </a:extLst>
                  </p14:cNvPr>
                  <p14:cNvContentPartPr/>
                  <p14:nvPr/>
                </p14:nvContentPartPr>
                <p14:xfrm>
                  <a:off x="4428249" y="4324417"/>
                  <a:ext cx="141480" cy="171000"/>
                </p14:xfrm>
              </p:contentPart>
            </mc:Choice>
            <mc:Fallback xmlns="">
              <p:pic>
                <p:nvPicPr>
                  <p:cNvPr id="5225" name="Ink 5224">
                    <a:extLst>
                      <a:ext uri="{FF2B5EF4-FFF2-40B4-BE49-F238E27FC236}">
                        <a16:creationId xmlns:a16="http://schemas.microsoft.com/office/drawing/2014/main" id="{0E6F2904-3DD6-7176-5BB0-F6F8A0071111}"/>
                      </a:ext>
                    </a:extLst>
                  </p:cNvPr>
                  <p:cNvPicPr/>
                  <p:nvPr/>
                </p:nvPicPr>
                <p:blipFill>
                  <a:blip r:embed="rId387"/>
                  <a:stretch>
                    <a:fillRect/>
                  </a:stretch>
                </p:blipFill>
                <p:spPr>
                  <a:xfrm>
                    <a:off x="4419609" y="4315417"/>
                    <a:ext cx="159120" cy="18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8">
                <p14:nvContentPartPr>
                  <p14:cNvPr id="5226" name="Ink 5225">
                    <a:extLst>
                      <a:ext uri="{FF2B5EF4-FFF2-40B4-BE49-F238E27FC236}">
                        <a16:creationId xmlns:a16="http://schemas.microsoft.com/office/drawing/2014/main" id="{FD99699E-99FF-7CC4-6470-8C8E60AC5A22}"/>
                      </a:ext>
                    </a:extLst>
                  </p14:cNvPr>
                  <p14:cNvContentPartPr/>
                  <p14:nvPr/>
                </p14:nvContentPartPr>
                <p14:xfrm>
                  <a:off x="4710489" y="4308577"/>
                  <a:ext cx="53640" cy="2520"/>
                </p14:xfrm>
              </p:contentPart>
            </mc:Choice>
            <mc:Fallback xmlns="">
              <p:pic>
                <p:nvPicPr>
                  <p:cNvPr id="5226" name="Ink 5225">
                    <a:extLst>
                      <a:ext uri="{FF2B5EF4-FFF2-40B4-BE49-F238E27FC236}">
                        <a16:creationId xmlns:a16="http://schemas.microsoft.com/office/drawing/2014/main" id="{FD99699E-99FF-7CC4-6470-8C8E60AC5A22}"/>
                      </a:ext>
                    </a:extLst>
                  </p:cNvPr>
                  <p:cNvPicPr/>
                  <p:nvPr/>
                </p:nvPicPr>
                <p:blipFill>
                  <a:blip r:embed="rId389"/>
                  <a:stretch>
                    <a:fillRect/>
                  </a:stretch>
                </p:blipFill>
                <p:spPr>
                  <a:xfrm>
                    <a:off x="4701489" y="4299937"/>
                    <a:ext cx="7128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0">
                <p14:nvContentPartPr>
                  <p14:cNvPr id="5227" name="Ink 5226">
                    <a:extLst>
                      <a:ext uri="{FF2B5EF4-FFF2-40B4-BE49-F238E27FC236}">
                        <a16:creationId xmlns:a16="http://schemas.microsoft.com/office/drawing/2014/main" id="{C5AC6D98-A739-C9A6-B59B-F107167121F9}"/>
                      </a:ext>
                    </a:extLst>
                  </p14:cNvPr>
                  <p14:cNvContentPartPr/>
                  <p14:nvPr/>
                </p14:nvContentPartPr>
                <p14:xfrm>
                  <a:off x="4729929" y="4349617"/>
                  <a:ext cx="56160" cy="360"/>
                </p14:xfrm>
              </p:contentPart>
            </mc:Choice>
            <mc:Fallback xmlns="">
              <p:pic>
                <p:nvPicPr>
                  <p:cNvPr id="5227" name="Ink 5226">
                    <a:extLst>
                      <a:ext uri="{FF2B5EF4-FFF2-40B4-BE49-F238E27FC236}">
                        <a16:creationId xmlns:a16="http://schemas.microsoft.com/office/drawing/2014/main" id="{C5AC6D98-A739-C9A6-B59B-F107167121F9}"/>
                      </a:ext>
                    </a:extLst>
                  </p:cNvPr>
                  <p:cNvPicPr/>
                  <p:nvPr/>
                </p:nvPicPr>
                <p:blipFill>
                  <a:blip r:embed="rId391"/>
                  <a:stretch>
                    <a:fillRect/>
                  </a:stretch>
                </p:blipFill>
                <p:spPr>
                  <a:xfrm>
                    <a:off x="4721289" y="4340977"/>
                    <a:ext cx="73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2">
                <p14:nvContentPartPr>
                  <p14:cNvPr id="5228" name="Ink 5227">
                    <a:extLst>
                      <a:ext uri="{FF2B5EF4-FFF2-40B4-BE49-F238E27FC236}">
                        <a16:creationId xmlns:a16="http://schemas.microsoft.com/office/drawing/2014/main" id="{8B79478B-2777-7D7C-BCEB-64499C5B091C}"/>
                      </a:ext>
                    </a:extLst>
                  </p14:cNvPr>
                  <p14:cNvContentPartPr/>
                  <p14:nvPr/>
                </p14:nvContentPartPr>
                <p14:xfrm>
                  <a:off x="4984089" y="4142257"/>
                  <a:ext cx="10440" cy="102960"/>
                </p14:xfrm>
              </p:contentPart>
            </mc:Choice>
            <mc:Fallback xmlns="">
              <p:pic>
                <p:nvPicPr>
                  <p:cNvPr id="5228" name="Ink 5227">
                    <a:extLst>
                      <a:ext uri="{FF2B5EF4-FFF2-40B4-BE49-F238E27FC236}">
                        <a16:creationId xmlns:a16="http://schemas.microsoft.com/office/drawing/2014/main" id="{8B79478B-2777-7D7C-BCEB-64499C5B091C}"/>
                      </a:ext>
                    </a:extLst>
                  </p:cNvPr>
                  <p:cNvPicPr/>
                  <p:nvPr/>
                </p:nvPicPr>
                <p:blipFill>
                  <a:blip r:embed="rId393"/>
                  <a:stretch>
                    <a:fillRect/>
                  </a:stretch>
                </p:blipFill>
                <p:spPr>
                  <a:xfrm>
                    <a:off x="4975089" y="4133257"/>
                    <a:ext cx="28080" cy="12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4">
                <p14:nvContentPartPr>
                  <p14:cNvPr id="5229" name="Ink 5228">
                    <a:extLst>
                      <a:ext uri="{FF2B5EF4-FFF2-40B4-BE49-F238E27FC236}">
                        <a16:creationId xmlns:a16="http://schemas.microsoft.com/office/drawing/2014/main" id="{DC1CA1EC-B4C1-DFB9-12BE-BB6C7B748A7F}"/>
                      </a:ext>
                    </a:extLst>
                  </p14:cNvPr>
                  <p14:cNvContentPartPr/>
                  <p14:nvPr/>
                </p14:nvContentPartPr>
                <p14:xfrm>
                  <a:off x="4916409" y="4247377"/>
                  <a:ext cx="315000" cy="360"/>
                </p14:xfrm>
              </p:contentPart>
            </mc:Choice>
            <mc:Fallback xmlns="">
              <p:pic>
                <p:nvPicPr>
                  <p:cNvPr id="5229" name="Ink 5228">
                    <a:extLst>
                      <a:ext uri="{FF2B5EF4-FFF2-40B4-BE49-F238E27FC236}">
                        <a16:creationId xmlns:a16="http://schemas.microsoft.com/office/drawing/2014/main" id="{DC1CA1EC-B4C1-DFB9-12BE-BB6C7B748A7F}"/>
                      </a:ext>
                    </a:extLst>
                  </p:cNvPr>
                  <p:cNvPicPr/>
                  <p:nvPr/>
                </p:nvPicPr>
                <p:blipFill>
                  <a:blip r:embed="rId395"/>
                  <a:stretch>
                    <a:fillRect/>
                  </a:stretch>
                </p:blipFill>
                <p:spPr>
                  <a:xfrm>
                    <a:off x="4907769" y="4238737"/>
                    <a:ext cx="332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6">
                <p14:nvContentPartPr>
                  <p14:cNvPr id="5230" name="Ink 5229">
                    <a:extLst>
                      <a:ext uri="{FF2B5EF4-FFF2-40B4-BE49-F238E27FC236}">
                        <a16:creationId xmlns:a16="http://schemas.microsoft.com/office/drawing/2014/main" id="{A4B870E3-CDBF-B193-C2AF-1008056E7E2F}"/>
                      </a:ext>
                    </a:extLst>
                  </p14:cNvPr>
                  <p14:cNvContentPartPr/>
                  <p14:nvPr/>
                </p14:nvContentPartPr>
                <p14:xfrm>
                  <a:off x="4953489" y="4307497"/>
                  <a:ext cx="78120" cy="194760"/>
                </p14:xfrm>
              </p:contentPart>
            </mc:Choice>
            <mc:Fallback xmlns="">
              <p:pic>
                <p:nvPicPr>
                  <p:cNvPr id="5230" name="Ink 5229">
                    <a:extLst>
                      <a:ext uri="{FF2B5EF4-FFF2-40B4-BE49-F238E27FC236}">
                        <a16:creationId xmlns:a16="http://schemas.microsoft.com/office/drawing/2014/main" id="{A4B870E3-CDBF-B193-C2AF-1008056E7E2F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4944849" y="4298857"/>
                    <a:ext cx="95760" cy="21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8">
                <p14:nvContentPartPr>
                  <p14:cNvPr id="5231" name="Ink 5230">
                    <a:extLst>
                      <a:ext uri="{FF2B5EF4-FFF2-40B4-BE49-F238E27FC236}">
                        <a16:creationId xmlns:a16="http://schemas.microsoft.com/office/drawing/2014/main" id="{A78DA854-D930-CC6A-E0A5-6614D24040A8}"/>
                      </a:ext>
                    </a:extLst>
                  </p14:cNvPr>
                  <p14:cNvContentPartPr/>
                  <p14:nvPr/>
                </p14:nvContentPartPr>
                <p14:xfrm>
                  <a:off x="5101449" y="4341697"/>
                  <a:ext cx="78480" cy="66240"/>
                </p14:xfrm>
              </p:contentPart>
            </mc:Choice>
            <mc:Fallback xmlns="">
              <p:pic>
                <p:nvPicPr>
                  <p:cNvPr id="5231" name="Ink 5230">
                    <a:extLst>
                      <a:ext uri="{FF2B5EF4-FFF2-40B4-BE49-F238E27FC236}">
                        <a16:creationId xmlns:a16="http://schemas.microsoft.com/office/drawing/2014/main" id="{A78DA854-D930-CC6A-E0A5-6614D24040A8}"/>
                      </a:ext>
                    </a:extLst>
                  </p:cNvPr>
                  <p:cNvPicPr/>
                  <p:nvPr/>
                </p:nvPicPr>
                <p:blipFill>
                  <a:blip r:embed="rId399"/>
                  <a:stretch>
                    <a:fillRect/>
                  </a:stretch>
                </p:blipFill>
                <p:spPr>
                  <a:xfrm>
                    <a:off x="5092809" y="4332697"/>
                    <a:ext cx="96120" cy="8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0">
                <p14:nvContentPartPr>
                  <p14:cNvPr id="5232" name="Ink 5231">
                    <a:extLst>
                      <a:ext uri="{FF2B5EF4-FFF2-40B4-BE49-F238E27FC236}">
                        <a16:creationId xmlns:a16="http://schemas.microsoft.com/office/drawing/2014/main" id="{84F97C3D-F35A-7DF1-4BD1-5A3F857EFB2D}"/>
                      </a:ext>
                    </a:extLst>
                  </p14:cNvPr>
                  <p14:cNvContentPartPr/>
                  <p14:nvPr/>
                </p14:nvContentPartPr>
                <p14:xfrm>
                  <a:off x="5179569" y="4367257"/>
                  <a:ext cx="360" cy="159840"/>
                </p14:xfrm>
              </p:contentPart>
            </mc:Choice>
            <mc:Fallback xmlns="">
              <p:pic>
                <p:nvPicPr>
                  <p:cNvPr id="5232" name="Ink 5231">
                    <a:extLst>
                      <a:ext uri="{FF2B5EF4-FFF2-40B4-BE49-F238E27FC236}">
                        <a16:creationId xmlns:a16="http://schemas.microsoft.com/office/drawing/2014/main" id="{84F97C3D-F35A-7DF1-4BD1-5A3F857EFB2D}"/>
                      </a:ext>
                    </a:extLst>
                  </p:cNvPr>
                  <p:cNvPicPr/>
                  <p:nvPr/>
                </p:nvPicPr>
                <p:blipFill>
                  <a:blip r:embed="rId401"/>
                  <a:stretch>
                    <a:fillRect/>
                  </a:stretch>
                </p:blipFill>
                <p:spPr>
                  <a:xfrm>
                    <a:off x="5170929" y="4358257"/>
                    <a:ext cx="18000" cy="1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2">
                <p14:nvContentPartPr>
                  <p14:cNvPr id="5234" name="Ink 5233">
                    <a:extLst>
                      <a:ext uri="{FF2B5EF4-FFF2-40B4-BE49-F238E27FC236}">
                        <a16:creationId xmlns:a16="http://schemas.microsoft.com/office/drawing/2014/main" id="{9095D2BD-D6A3-4BF0-246A-3B115B933379}"/>
                      </a:ext>
                    </a:extLst>
                  </p14:cNvPr>
                  <p14:cNvContentPartPr/>
                  <p14:nvPr/>
                </p14:nvContentPartPr>
                <p14:xfrm>
                  <a:off x="4250769" y="4118123"/>
                  <a:ext cx="127440" cy="161280"/>
                </p14:xfrm>
              </p:contentPart>
            </mc:Choice>
            <mc:Fallback xmlns="">
              <p:pic>
                <p:nvPicPr>
                  <p:cNvPr id="5234" name="Ink 5233">
                    <a:extLst>
                      <a:ext uri="{FF2B5EF4-FFF2-40B4-BE49-F238E27FC236}">
                        <a16:creationId xmlns:a16="http://schemas.microsoft.com/office/drawing/2014/main" id="{9095D2BD-D6A3-4BF0-246A-3B115B933379}"/>
                      </a:ext>
                    </a:extLst>
                  </p:cNvPr>
                  <p:cNvPicPr/>
                  <p:nvPr/>
                </p:nvPicPr>
                <p:blipFill>
                  <a:blip r:embed="rId403"/>
                  <a:stretch>
                    <a:fillRect/>
                  </a:stretch>
                </p:blipFill>
                <p:spPr>
                  <a:xfrm>
                    <a:off x="4242129" y="4109123"/>
                    <a:ext cx="14508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4">
                <p14:nvContentPartPr>
                  <p14:cNvPr id="5236" name="Ink 5235">
                    <a:extLst>
                      <a:ext uri="{FF2B5EF4-FFF2-40B4-BE49-F238E27FC236}">
                        <a16:creationId xmlns:a16="http://schemas.microsoft.com/office/drawing/2014/main" id="{85916FCE-FDA8-ECA4-332F-7EFAB60367D0}"/>
                      </a:ext>
                    </a:extLst>
                  </p14:cNvPr>
                  <p14:cNvContentPartPr/>
                  <p14:nvPr/>
                </p14:nvContentPartPr>
                <p14:xfrm>
                  <a:off x="4912809" y="4083203"/>
                  <a:ext cx="152640" cy="134640"/>
                </p14:xfrm>
              </p:contentPart>
            </mc:Choice>
            <mc:Fallback xmlns="">
              <p:pic>
                <p:nvPicPr>
                  <p:cNvPr id="5236" name="Ink 5235">
                    <a:extLst>
                      <a:ext uri="{FF2B5EF4-FFF2-40B4-BE49-F238E27FC236}">
                        <a16:creationId xmlns:a16="http://schemas.microsoft.com/office/drawing/2014/main" id="{85916FCE-FDA8-ECA4-332F-7EFAB60367D0}"/>
                      </a:ext>
                    </a:extLst>
                  </p:cNvPr>
                  <p:cNvPicPr/>
                  <p:nvPr/>
                </p:nvPicPr>
                <p:blipFill>
                  <a:blip r:embed="rId405"/>
                  <a:stretch>
                    <a:fillRect/>
                  </a:stretch>
                </p:blipFill>
                <p:spPr>
                  <a:xfrm>
                    <a:off x="4903809" y="4074203"/>
                    <a:ext cx="170280" cy="152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5238" name="Rectangle 5237">
            <a:extLst>
              <a:ext uri="{FF2B5EF4-FFF2-40B4-BE49-F238E27FC236}">
                <a16:creationId xmlns:a16="http://schemas.microsoft.com/office/drawing/2014/main" id="{BC9E4312-B1F9-3B84-C532-D96E6FFA0136}"/>
              </a:ext>
            </a:extLst>
          </p:cNvPr>
          <p:cNvSpPr/>
          <p:nvPr/>
        </p:nvSpPr>
        <p:spPr>
          <a:xfrm flipV="1">
            <a:off x="75646" y="3591800"/>
            <a:ext cx="8946674" cy="45719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242" name="Audio 5241">
            <a:hlinkClick r:id="" action="ppaction://media"/>
            <a:extLst>
              <a:ext uri="{FF2B5EF4-FFF2-40B4-BE49-F238E27FC236}">
                <a16:creationId xmlns:a16="http://schemas.microsoft.com/office/drawing/2014/main" id="{E1A1EDF6-F0AB-5E16-A80D-50E731FED3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0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6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9872"/>
    </mc:Choice>
    <mc:Fallback xmlns="">
      <p:transition advTm="13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4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B748753-107F-A5AB-0A2D-011D2D0E215A}"/>
              </a:ext>
            </a:extLst>
          </p:cNvPr>
          <p:cNvGrpSpPr/>
          <p:nvPr/>
        </p:nvGrpSpPr>
        <p:grpSpPr>
          <a:xfrm>
            <a:off x="2102704" y="438645"/>
            <a:ext cx="897480" cy="391320"/>
            <a:chOff x="2064604" y="349092"/>
            <a:chExt cx="897480" cy="3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9DAEC0F-9AFD-A0BF-1B51-E57BF1628C26}"/>
                    </a:ext>
                  </a:extLst>
                </p14:cNvPr>
                <p14:cNvContentPartPr/>
                <p14:nvPr/>
              </p14:nvContentPartPr>
              <p14:xfrm>
                <a:off x="2064604" y="353412"/>
                <a:ext cx="360" cy="387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9DAEC0F-9AFD-A0BF-1B51-E57BF1628C2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55964" y="344412"/>
                  <a:ext cx="1800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DAB8A5B-82B7-3308-BC23-8C3E6D4309FF}"/>
                    </a:ext>
                  </a:extLst>
                </p14:cNvPr>
                <p14:cNvContentPartPr/>
                <p14:nvPr/>
              </p14:nvContentPartPr>
              <p14:xfrm>
                <a:off x="2179444" y="392652"/>
                <a:ext cx="154440" cy="293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DAB8A5B-82B7-3308-BC23-8C3E6D4309F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70804" y="384012"/>
                  <a:ext cx="1720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DDB6CA1-64FB-6903-5C9A-EF4E81AF1E22}"/>
                    </a:ext>
                  </a:extLst>
                </p14:cNvPr>
                <p14:cNvContentPartPr/>
                <p14:nvPr/>
              </p14:nvContentPartPr>
              <p14:xfrm>
                <a:off x="2405524" y="349092"/>
                <a:ext cx="174240" cy="345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DDB6CA1-64FB-6903-5C9A-EF4E81AF1E2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96884" y="340092"/>
                  <a:ext cx="19188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F3C4EA7-2430-8801-B2C5-BD141070FA9B}"/>
                    </a:ext>
                  </a:extLst>
                </p14:cNvPr>
                <p14:cNvContentPartPr/>
                <p14:nvPr/>
              </p14:nvContentPartPr>
              <p14:xfrm>
                <a:off x="2749684" y="456732"/>
                <a:ext cx="156240" cy="28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F3C4EA7-2430-8801-B2C5-BD141070FA9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40684" y="448092"/>
                  <a:ext cx="1738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134B1F8-1FB7-6B51-A451-820A33C39EF8}"/>
                    </a:ext>
                  </a:extLst>
                </p14:cNvPr>
                <p14:cNvContentPartPr/>
                <p14:nvPr/>
              </p14:nvContentPartPr>
              <p14:xfrm>
                <a:off x="2770204" y="591732"/>
                <a:ext cx="191880" cy="3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134B1F8-1FB7-6B51-A451-820A33C39EF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61204" y="582732"/>
                  <a:ext cx="2095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B8D2A2-C537-9342-8EF2-63ACF7D0DCCE}"/>
              </a:ext>
            </a:extLst>
          </p:cNvPr>
          <p:cNvGrpSpPr/>
          <p:nvPr/>
        </p:nvGrpSpPr>
        <p:grpSpPr>
          <a:xfrm>
            <a:off x="3233104" y="207165"/>
            <a:ext cx="2043000" cy="977400"/>
            <a:chOff x="3195004" y="117612"/>
            <a:chExt cx="2043000" cy="97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BCF6DBF-ED92-B10E-FCCD-555F299171BA}"/>
                    </a:ext>
                  </a:extLst>
                </p14:cNvPr>
                <p14:cNvContentPartPr/>
                <p14:nvPr/>
              </p14:nvContentPartPr>
              <p14:xfrm>
                <a:off x="3425764" y="195012"/>
                <a:ext cx="360" cy="266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BCF6DBF-ED92-B10E-FCCD-555F299171B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17124" y="186372"/>
                  <a:ext cx="1800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7D903EE-794B-2154-E25D-E09B9DA19C3B}"/>
                    </a:ext>
                  </a:extLst>
                </p14:cNvPr>
                <p14:cNvContentPartPr/>
                <p14:nvPr/>
              </p14:nvContentPartPr>
              <p14:xfrm>
                <a:off x="3236404" y="501732"/>
                <a:ext cx="481680" cy="5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7D903EE-794B-2154-E25D-E09B9DA19C3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27764" y="492732"/>
                  <a:ext cx="4993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8711B37-F81A-3571-D8B7-35F025572482}"/>
                    </a:ext>
                  </a:extLst>
                </p14:cNvPr>
                <p14:cNvContentPartPr/>
                <p14:nvPr/>
              </p14:nvContentPartPr>
              <p14:xfrm>
                <a:off x="3195004" y="538452"/>
                <a:ext cx="564480" cy="454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8711B37-F81A-3571-D8B7-35F02557248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186004" y="529812"/>
                  <a:ext cx="58212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BB5E8CE-CBF7-608A-ABF9-9A88408EC440}"/>
                    </a:ext>
                  </a:extLst>
                </p14:cNvPr>
                <p14:cNvContentPartPr/>
                <p14:nvPr/>
              </p14:nvContentPartPr>
              <p14:xfrm>
                <a:off x="3488404" y="633492"/>
                <a:ext cx="200520" cy="289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BB5E8CE-CBF7-608A-ABF9-9A88408EC44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79404" y="624852"/>
                  <a:ext cx="2181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9EE12A-82B8-AC02-3222-38FD43BE86DE}"/>
                    </a:ext>
                  </a:extLst>
                </p14:cNvPr>
                <p14:cNvContentPartPr/>
                <p14:nvPr/>
              </p14:nvContentPartPr>
              <p14:xfrm>
                <a:off x="3987004" y="328572"/>
                <a:ext cx="400320" cy="401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9EE12A-82B8-AC02-3222-38FD43BE86D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78364" y="319932"/>
                  <a:ext cx="41796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9484300-023A-C0D0-64FE-007E3C255AC6}"/>
                    </a:ext>
                  </a:extLst>
                </p14:cNvPr>
                <p14:cNvContentPartPr/>
                <p14:nvPr/>
              </p14:nvContentPartPr>
              <p14:xfrm>
                <a:off x="4095004" y="931572"/>
                <a:ext cx="168840" cy="163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9484300-023A-C0D0-64FE-007E3C255AC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86364" y="922572"/>
                  <a:ext cx="1864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C12F801-2A05-9E55-2925-AC3C675A15F7}"/>
                    </a:ext>
                  </a:extLst>
                </p14:cNvPr>
                <p14:cNvContentPartPr/>
                <p14:nvPr/>
              </p14:nvContentPartPr>
              <p14:xfrm>
                <a:off x="4291564" y="964332"/>
                <a:ext cx="5904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C12F801-2A05-9E55-2925-AC3C675A15F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82924" y="955692"/>
                  <a:ext cx="7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EA462BD-3776-6434-F13C-F67DCE5C70A4}"/>
                    </a:ext>
                  </a:extLst>
                </p14:cNvPr>
                <p14:cNvContentPartPr/>
                <p14:nvPr/>
              </p14:nvContentPartPr>
              <p14:xfrm>
                <a:off x="4330444" y="1009692"/>
                <a:ext cx="5472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EA462BD-3776-6434-F13C-F67DCE5C70A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21804" y="1000692"/>
                  <a:ext cx="72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B55B629-31D3-011F-1467-7B5E50D50809}"/>
                    </a:ext>
                  </a:extLst>
                </p14:cNvPr>
                <p14:cNvContentPartPr/>
                <p14:nvPr/>
              </p14:nvContentPartPr>
              <p14:xfrm>
                <a:off x="4429804" y="934092"/>
                <a:ext cx="119880" cy="116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B55B629-31D3-011F-1467-7B5E50D5080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20804" y="925452"/>
                  <a:ext cx="1375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C267491-C31F-926E-F3FD-345B1128D5A6}"/>
                    </a:ext>
                  </a:extLst>
                </p14:cNvPr>
                <p14:cNvContentPartPr/>
                <p14:nvPr/>
              </p14:nvContentPartPr>
              <p14:xfrm>
                <a:off x="3979084" y="135612"/>
                <a:ext cx="91080" cy="193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C267491-C31F-926E-F3FD-345B1128D5A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70084" y="126612"/>
                  <a:ext cx="1087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3383F29-8452-9648-DDA2-3A6205598DAD}"/>
                    </a:ext>
                  </a:extLst>
                </p14:cNvPr>
                <p14:cNvContentPartPr/>
                <p14:nvPr/>
              </p14:nvContentPartPr>
              <p14:xfrm>
                <a:off x="4154764" y="189612"/>
                <a:ext cx="60480" cy="18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3383F29-8452-9648-DDA2-3A6205598DA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145764" y="180972"/>
                  <a:ext cx="781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5314829-C59B-7D94-92D1-F0F94FE3D537}"/>
                    </a:ext>
                  </a:extLst>
                </p14:cNvPr>
                <p14:cNvContentPartPr/>
                <p14:nvPr/>
              </p14:nvContentPartPr>
              <p14:xfrm>
                <a:off x="4315684" y="117612"/>
                <a:ext cx="360" cy="109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5314829-C59B-7D94-92D1-F0F94FE3D53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307044" y="108972"/>
                  <a:ext cx="180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07D3BAF-FE9A-0AA8-668F-E80C7E8B7603}"/>
                    </a:ext>
                  </a:extLst>
                </p14:cNvPr>
                <p14:cNvContentPartPr/>
                <p14:nvPr/>
              </p14:nvContentPartPr>
              <p14:xfrm>
                <a:off x="4710604" y="348732"/>
                <a:ext cx="360" cy="372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07D3BAF-FE9A-0AA8-668F-E80C7E8B760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01964" y="339732"/>
                  <a:ext cx="1800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EBDFE7F-A707-B7FC-9A9F-0F666C53A469}"/>
                    </a:ext>
                  </a:extLst>
                </p14:cNvPr>
                <p14:cNvContentPartPr/>
                <p14:nvPr/>
              </p14:nvContentPartPr>
              <p14:xfrm>
                <a:off x="4856404" y="462852"/>
                <a:ext cx="187200" cy="189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EBDFE7F-A707-B7FC-9A9F-0F666C53A46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847764" y="453852"/>
                  <a:ext cx="2048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FECA12C-3070-E76C-E4FA-1935768D6969}"/>
                    </a:ext>
                  </a:extLst>
                </p14:cNvPr>
                <p14:cNvContentPartPr/>
                <p14:nvPr/>
              </p14:nvContentPartPr>
              <p14:xfrm>
                <a:off x="5037844" y="288612"/>
                <a:ext cx="200160" cy="461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FECA12C-3070-E76C-E4FA-1935768D696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29204" y="279612"/>
                  <a:ext cx="217800" cy="47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C2C29DA-21D4-0533-A1D1-7A9A1DCADEB7}"/>
                  </a:ext>
                </a:extLst>
              </p14:cNvPr>
              <p14:cNvContentPartPr/>
              <p14:nvPr/>
            </p14:nvContentPartPr>
            <p14:xfrm>
              <a:off x="7188784" y="711165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C2C29DA-21D4-0533-A1D1-7A9A1DCADEB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180144" y="70252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F7B3728B-49E2-61C3-9536-F30E5D02575A}"/>
              </a:ext>
            </a:extLst>
          </p:cNvPr>
          <p:cNvGrpSpPr/>
          <p:nvPr/>
        </p:nvGrpSpPr>
        <p:grpSpPr>
          <a:xfrm>
            <a:off x="5015104" y="864165"/>
            <a:ext cx="1916280" cy="477000"/>
            <a:chOff x="4977004" y="774612"/>
            <a:chExt cx="1916280" cy="47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477FA81-C3D0-5A27-E981-C46AA56D5490}"/>
                    </a:ext>
                  </a:extLst>
                </p14:cNvPr>
                <p14:cNvContentPartPr/>
                <p14:nvPr/>
              </p14:nvContentPartPr>
              <p14:xfrm>
                <a:off x="4977004" y="774612"/>
                <a:ext cx="502200" cy="333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477FA81-C3D0-5A27-E981-C46AA56D549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968004" y="765972"/>
                  <a:ext cx="51984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595F39E-B760-EE0C-9DC7-6B1DFD5227DA}"/>
                    </a:ext>
                  </a:extLst>
                </p14:cNvPr>
                <p14:cNvContentPartPr/>
                <p14:nvPr/>
              </p14:nvContentPartPr>
              <p14:xfrm>
                <a:off x="5424124" y="1088892"/>
                <a:ext cx="10080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595F39E-B760-EE0C-9DC7-6B1DFD5227D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415484" y="1080252"/>
                  <a:ext cx="11844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706AD13-8E8C-7DA0-5574-8461717E5AC7}"/>
                    </a:ext>
                  </a:extLst>
                </p14:cNvPr>
                <p14:cNvContentPartPr/>
                <p14:nvPr/>
              </p14:nvContentPartPr>
              <p14:xfrm>
                <a:off x="5708524" y="926172"/>
                <a:ext cx="261000" cy="162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706AD13-8E8C-7DA0-5574-8461717E5AC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699524" y="917532"/>
                  <a:ext cx="2786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8638C4A-20AC-AF64-C309-AE32548B5153}"/>
                    </a:ext>
                  </a:extLst>
                </p14:cNvPr>
                <p14:cNvContentPartPr/>
                <p14:nvPr/>
              </p14:nvContentPartPr>
              <p14:xfrm>
                <a:off x="6037924" y="974412"/>
                <a:ext cx="9972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8638C4A-20AC-AF64-C309-AE32548B515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028924" y="965412"/>
                  <a:ext cx="117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BA31396-5EC0-2265-C46B-1E17C6A64EA3}"/>
                    </a:ext>
                  </a:extLst>
                </p14:cNvPr>
                <p14:cNvContentPartPr/>
                <p14:nvPr/>
              </p14:nvContentPartPr>
              <p14:xfrm>
                <a:off x="6075364" y="1044972"/>
                <a:ext cx="831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BA31396-5EC0-2265-C46B-1E17C6A64EA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066364" y="1036332"/>
                  <a:ext cx="100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6B08DD7-768C-8A5E-5FB4-50CB79A3E8BD}"/>
                    </a:ext>
                  </a:extLst>
                </p14:cNvPr>
                <p14:cNvContentPartPr/>
                <p14:nvPr/>
              </p14:nvContentPartPr>
              <p14:xfrm>
                <a:off x="6268684" y="780012"/>
                <a:ext cx="293400" cy="430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6B08DD7-768C-8A5E-5FB4-50CB79A3E8B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260044" y="771012"/>
                  <a:ext cx="31104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38BF0EF-5A42-69DA-F51E-D008C61E5C20}"/>
                    </a:ext>
                  </a:extLst>
                </p14:cNvPr>
                <p14:cNvContentPartPr/>
                <p14:nvPr/>
              </p14:nvContentPartPr>
              <p14:xfrm>
                <a:off x="6566764" y="1080612"/>
                <a:ext cx="119160" cy="171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38BF0EF-5A42-69DA-F51E-D008C61E5C2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58124" y="1071612"/>
                  <a:ext cx="1368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13E3633-A3F4-DFFE-DFB4-4149AFCD8B3F}"/>
                    </a:ext>
                  </a:extLst>
                </p14:cNvPr>
                <p14:cNvContentPartPr/>
                <p14:nvPr/>
              </p14:nvContentPartPr>
              <p14:xfrm>
                <a:off x="6769084" y="871092"/>
                <a:ext cx="124200" cy="236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13E3633-A3F4-DFFE-DFB4-4149AFCD8B3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760444" y="862092"/>
                  <a:ext cx="141840" cy="25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6335F67-0E5F-430E-9608-5044E0D7E1EE}"/>
              </a:ext>
            </a:extLst>
          </p:cNvPr>
          <p:cNvGrpSpPr/>
          <p:nvPr/>
        </p:nvGrpSpPr>
        <p:grpSpPr>
          <a:xfrm>
            <a:off x="7325584" y="846885"/>
            <a:ext cx="698040" cy="487800"/>
            <a:chOff x="7287484" y="757332"/>
            <a:chExt cx="698040" cy="48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F46D38-1DEC-BD6E-6F38-66EAEE13F722}"/>
                    </a:ext>
                  </a:extLst>
                </p14:cNvPr>
                <p14:cNvContentPartPr/>
                <p14:nvPr/>
              </p14:nvContentPartPr>
              <p14:xfrm>
                <a:off x="7287484" y="838692"/>
                <a:ext cx="396360" cy="406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F46D38-1DEC-BD6E-6F38-66EAEE13F72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278484" y="830052"/>
                  <a:ext cx="41400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F870CE3-BABB-89D1-4C16-B857E0EB457C}"/>
                    </a:ext>
                  </a:extLst>
                </p14:cNvPr>
                <p14:cNvContentPartPr/>
                <p14:nvPr/>
              </p14:nvContentPartPr>
              <p14:xfrm>
                <a:off x="7738204" y="757332"/>
                <a:ext cx="247320" cy="239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F870CE3-BABB-89D1-4C16-B857E0EB457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729204" y="748332"/>
                  <a:ext cx="2649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B51C9D3-918E-855C-BC09-D3A1CFEF32D8}"/>
                    </a:ext>
                  </a:extLst>
                </p14:cNvPr>
                <p14:cNvContentPartPr/>
                <p14:nvPr/>
              </p14:nvContentPartPr>
              <p14:xfrm>
                <a:off x="7835044" y="838332"/>
                <a:ext cx="112320" cy="19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B51C9D3-918E-855C-BC09-D3A1CFEF32D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826404" y="829692"/>
                  <a:ext cx="1299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2077EE-4268-70DA-1C63-DFA9F47510A9}"/>
                    </a:ext>
                  </a:extLst>
                </p14:cNvPr>
                <p14:cNvContentPartPr/>
                <p14:nvPr/>
              </p14:nvContentPartPr>
              <p14:xfrm>
                <a:off x="7749004" y="806292"/>
                <a:ext cx="22680" cy="34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2077EE-4268-70DA-1C63-DFA9F47510A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740004" y="797652"/>
                  <a:ext cx="4032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BEC34265-B72F-4466-CDA8-F77AB9C0758D}"/>
                  </a:ext>
                </a:extLst>
              </p14:cNvPr>
              <p14:cNvContentPartPr/>
              <p14:nvPr/>
            </p14:nvContentPartPr>
            <p14:xfrm>
              <a:off x="2161924" y="1575165"/>
              <a:ext cx="360" cy="4316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BEC34265-B72F-4466-CDA8-F77AB9C0758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152924" y="1566525"/>
                <a:ext cx="1800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A0C046FC-3D8A-B3A1-F3ED-D069A845F586}"/>
                  </a:ext>
                </a:extLst>
              </p14:cNvPr>
              <p14:cNvContentPartPr/>
              <p14:nvPr/>
            </p14:nvContentPartPr>
            <p14:xfrm>
              <a:off x="2304124" y="1659765"/>
              <a:ext cx="99720" cy="25092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A0C046FC-3D8A-B3A1-F3ED-D069A845F58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295484" y="1650765"/>
                <a:ext cx="1173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90127545-DDD0-67E7-2FAF-8CFE5D6A22A3}"/>
                  </a:ext>
                </a:extLst>
              </p14:cNvPr>
              <p14:cNvContentPartPr/>
              <p14:nvPr/>
            </p14:nvContentPartPr>
            <p14:xfrm>
              <a:off x="2478724" y="1583805"/>
              <a:ext cx="360" cy="11700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90127545-DDD0-67E7-2FAF-8CFE5D6A22A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470084" y="1574805"/>
                <a:ext cx="18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1FE74475-CCA8-778A-72BF-60723A7E86AA}"/>
                  </a:ext>
                </a:extLst>
              </p14:cNvPr>
              <p14:cNvContentPartPr/>
              <p14:nvPr/>
            </p14:nvContentPartPr>
            <p14:xfrm>
              <a:off x="2575924" y="1497405"/>
              <a:ext cx="168840" cy="4676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1FE74475-CCA8-778A-72BF-60723A7E86A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567284" y="1488405"/>
                <a:ext cx="18648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B6478E4D-A6D0-6302-934D-117790317623}"/>
                  </a:ext>
                </a:extLst>
              </p14:cNvPr>
              <p14:cNvContentPartPr/>
              <p14:nvPr/>
            </p14:nvContentPartPr>
            <p14:xfrm>
              <a:off x="2927284" y="1773885"/>
              <a:ext cx="11340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B6478E4D-A6D0-6302-934D-11779031762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918284" y="1765245"/>
                <a:ext cx="131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25B5FDC3-97D8-3EE7-0CC7-375CBBE8AD3E}"/>
                  </a:ext>
                </a:extLst>
              </p14:cNvPr>
              <p14:cNvContentPartPr/>
              <p14:nvPr/>
            </p14:nvContentPartPr>
            <p14:xfrm>
              <a:off x="2929804" y="1856325"/>
              <a:ext cx="137520" cy="86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25B5FDC3-97D8-3EE7-0CC7-375CBBE8AD3E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920804" y="1847685"/>
                <a:ext cx="1551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FC583385-A9FA-D3A6-E3C9-18EB218D34FD}"/>
                  </a:ext>
                </a:extLst>
              </p14:cNvPr>
              <p14:cNvContentPartPr/>
              <p14:nvPr/>
            </p14:nvContentPartPr>
            <p14:xfrm>
              <a:off x="3262804" y="1494165"/>
              <a:ext cx="335880" cy="63612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FC583385-A9FA-D3A6-E3C9-18EB218D34F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54164" y="1485525"/>
                <a:ext cx="353520" cy="6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093D5F96-270F-5420-F4FE-1858E2069F66}"/>
                  </a:ext>
                </a:extLst>
              </p14:cNvPr>
              <p14:cNvContentPartPr/>
              <p14:nvPr/>
            </p14:nvContentPartPr>
            <p14:xfrm>
              <a:off x="3214924" y="2327925"/>
              <a:ext cx="102600" cy="13608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093D5F96-270F-5420-F4FE-1858E2069F6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05924" y="2318925"/>
                <a:ext cx="1202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3FF5B391-8AE5-9E2D-CD8A-C387DA18DF1C}"/>
                  </a:ext>
                </a:extLst>
              </p14:cNvPr>
              <p14:cNvContentPartPr/>
              <p14:nvPr/>
            </p14:nvContentPartPr>
            <p14:xfrm>
              <a:off x="3234364" y="2313525"/>
              <a:ext cx="69840" cy="15588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3FF5B391-8AE5-9E2D-CD8A-C387DA18DF1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25724" y="2304525"/>
                <a:ext cx="8748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F26592D8-2D39-4B56-6E6F-2A66EF493F34}"/>
                  </a:ext>
                </a:extLst>
              </p14:cNvPr>
              <p14:cNvContentPartPr/>
              <p14:nvPr/>
            </p14:nvContentPartPr>
            <p14:xfrm>
              <a:off x="3444244" y="2345925"/>
              <a:ext cx="133920" cy="28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F26592D8-2D39-4B56-6E6F-2A66EF493F3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435244" y="2336925"/>
                <a:ext cx="1515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02DF84E6-B168-115B-A271-1DC0B7D3DEE6}"/>
                  </a:ext>
                </a:extLst>
              </p14:cNvPr>
              <p14:cNvContentPartPr/>
              <p14:nvPr/>
            </p14:nvContentPartPr>
            <p14:xfrm>
              <a:off x="3506164" y="2241525"/>
              <a:ext cx="23760" cy="23868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02DF84E6-B168-115B-A271-1DC0B7D3DEE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497524" y="2232525"/>
                <a:ext cx="4140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5621D223-A540-C824-7976-AFB8D5FB1E5E}"/>
                  </a:ext>
                </a:extLst>
              </p14:cNvPr>
              <p14:cNvContentPartPr/>
              <p14:nvPr/>
            </p14:nvContentPartPr>
            <p14:xfrm>
              <a:off x="3710284" y="2227125"/>
              <a:ext cx="201600" cy="1987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5621D223-A540-C824-7976-AFB8D5FB1E5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701284" y="2218485"/>
                <a:ext cx="219240" cy="21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7F89574-6326-33EF-DA1C-08B755753316}"/>
              </a:ext>
            </a:extLst>
          </p:cNvPr>
          <p:cNvGrpSpPr/>
          <p:nvPr/>
        </p:nvGrpSpPr>
        <p:grpSpPr>
          <a:xfrm>
            <a:off x="3719644" y="1524405"/>
            <a:ext cx="1067400" cy="644760"/>
            <a:chOff x="3149644" y="5385492"/>
            <a:chExt cx="1067400" cy="64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91DD033-07A9-20DE-1EFB-AB7BC2723BFE}"/>
                    </a:ext>
                  </a:extLst>
                </p14:cNvPr>
                <p14:cNvContentPartPr/>
                <p14:nvPr/>
              </p14:nvContentPartPr>
              <p14:xfrm>
                <a:off x="3149644" y="5385492"/>
                <a:ext cx="2880" cy="5086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91DD033-07A9-20DE-1EFB-AB7BC2723BF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140644" y="5376852"/>
                  <a:ext cx="20520" cy="52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13828DF-5D6D-FF58-361F-4B38F9B10545}"/>
                    </a:ext>
                  </a:extLst>
                </p14:cNvPr>
                <p14:cNvContentPartPr/>
                <p14:nvPr/>
              </p14:nvContentPartPr>
              <p14:xfrm>
                <a:off x="3276364" y="5537052"/>
                <a:ext cx="206640" cy="1850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13828DF-5D6D-FF58-361F-4B38F9B1054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267724" y="5528052"/>
                  <a:ext cx="2242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1C2AC21-FFFF-E1B6-A4DC-0384181CEA5B}"/>
                    </a:ext>
                  </a:extLst>
                </p14:cNvPr>
                <p14:cNvContentPartPr/>
                <p14:nvPr/>
              </p14:nvContentPartPr>
              <p14:xfrm>
                <a:off x="3590644" y="5415372"/>
                <a:ext cx="176760" cy="4672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1C2AC21-FFFF-E1B6-A4DC-0384181CEA5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582004" y="5406732"/>
                  <a:ext cx="19440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276B67C-FA60-7E33-E7BE-E28CF0308715}"/>
                    </a:ext>
                  </a:extLst>
                </p14:cNvPr>
                <p14:cNvContentPartPr/>
                <p14:nvPr/>
              </p14:nvContentPartPr>
              <p14:xfrm>
                <a:off x="3638164" y="5631372"/>
                <a:ext cx="501120" cy="3924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276B67C-FA60-7E33-E7BE-E28CF030871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629524" y="5622372"/>
                  <a:ext cx="51876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0193D42-E5B4-D247-C576-124F5BA9E595}"/>
                    </a:ext>
                  </a:extLst>
                </p14:cNvPr>
                <p14:cNvContentPartPr/>
                <p14:nvPr/>
              </p14:nvContentPartPr>
              <p14:xfrm>
                <a:off x="3803044" y="5762052"/>
                <a:ext cx="115920" cy="2268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0193D42-E5B4-D247-C576-124F5BA9E59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794404" y="5753412"/>
                  <a:ext cx="1335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4213C9C-E63C-47A3-C53E-18529FEFBE6A}"/>
                    </a:ext>
                  </a:extLst>
                </p14:cNvPr>
                <p14:cNvContentPartPr/>
                <p14:nvPr/>
              </p14:nvContentPartPr>
              <p14:xfrm>
                <a:off x="4002484" y="5871132"/>
                <a:ext cx="7308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4213C9C-E63C-47A3-C53E-18529FEFBE6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993484" y="5862492"/>
                  <a:ext cx="90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D228552-02DE-1C96-04E9-22DA3CC49076}"/>
                    </a:ext>
                  </a:extLst>
                </p14:cNvPr>
                <p14:cNvContentPartPr/>
                <p14:nvPr/>
              </p14:nvContentPartPr>
              <p14:xfrm>
                <a:off x="4147204" y="5731092"/>
                <a:ext cx="2880" cy="2991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D228552-02DE-1C96-04E9-22DA3CC4907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138564" y="5722092"/>
                  <a:ext cx="2052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9733ACF-0558-C024-59D1-B3EE21BB6E53}"/>
                    </a:ext>
                  </a:extLst>
                </p14:cNvPr>
                <p14:cNvContentPartPr/>
                <p14:nvPr/>
              </p14:nvContentPartPr>
              <p14:xfrm>
                <a:off x="4151524" y="5639292"/>
                <a:ext cx="6552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9733ACF-0558-C024-59D1-B3EE21BB6E5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142524" y="5630292"/>
                  <a:ext cx="83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324E92F3-8256-FE68-4C49-DC26FF344573}"/>
              </a:ext>
            </a:extLst>
          </p:cNvPr>
          <p:cNvGrpSpPr/>
          <p:nvPr/>
        </p:nvGrpSpPr>
        <p:grpSpPr>
          <a:xfrm>
            <a:off x="5119864" y="3343759"/>
            <a:ext cx="3498840" cy="3047400"/>
            <a:chOff x="5133244" y="3470292"/>
            <a:chExt cx="3498840" cy="3047400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23DC0F0-13AD-CADC-0F1B-072B9AC46093}"/>
                </a:ext>
              </a:extLst>
            </p:cNvPr>
            <p:cNvGrpSpPr/>
            <p:nvPr/>
          </p:nvGrpSpPr>
          <p:grpSpPr>
            <a:xfrm>
              <a:off x="5133244" y="3470292"/>
              <a:ext cx="3498840" cy="2542680"/>
              <a:chOff x="5133244" y="3470292"/>
              <a:chExt cx="3498840" cy="254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ED14F6EB-D5D9-D2A1-FA29-863CFE35BD69}"/>
                      </a:ext>
                    </a:extLst>
                  </p14:cNvPr>
                  <p14:cNvContentPartPr/>
                  <p14:nvPr/>
                </p14:nvContentPartPr>
                <p14:xfrm>
                  <a:off x="5471284" y="3871692"/>
                  <a:ext cx="180000" cy="29880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14F6EB-D5D9-D2A1-FA29-863CFE35BD69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5462284" y="3862692"/>
                    <a:ext cx="197640" cy="31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A84B9DC6-DF53-66A5-925C-9D8C7EA7DFA6}"/>
                      </a:ext>
                    </a:extLst>
                  </p14:cNvPr>
                  <p14:cNvContentPartPr/>
                  <p14:nvPr/>
                </p14:nvContentPartPr>
                <p14:xfrm>
                  <a:off x="5540044" y="3934692"/>
                  <a:ext cx="3600" cy="207828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A84B9DC6-DF53-66A5-925C-9D8C7EA7DFA6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5531404" y="3925692"/>
                    <a:ext cx="21240" cy="209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7779C8DD-9A40-4481-FF4C-BF10E0B44D95}"/>
                      </a:ext>
                    </a:extLst>
                  </p14:cNvPr>
                  <p14:cNvContentPartPr/>
                  <p14:nvPr/>
                </p14:nvContentPartPr>
                <p14:xfrm>
                  <a:off x="5133244" y="5463972"/>
                  <a:ext cx="2718720" cy="5904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7779C8DD-9A40-4481-FF4C-BF10E0B44D95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5124604" y="5454972"/>
                    <a:ext cx="2736360" cy="7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82FD6237-0D8D-3943-6930-7EF9E8BA2050}"/>
                      </a:ext>
                    </a:extLst>
                  </p14:cNvPr>
                  <p14:cNvContentPartPr/>
                  <p14:nvPr/>
                </p14:nvContentPartPr>
                <p14:xfrm>
                  <a:off x="7691764" y="5410692"/>
                  <a:ext cx="204840" cy="23112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82FD6237-0D8D-3943-6930-7EF9E8BA2050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7682764" y="5401692"/>
                    <a:ext cx="22248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75D30865-A83E-25DF-0EC4-D93B2F5DB348}"/>
                      </a:ext>
                    </a:extLst>
                  </p14:cNvPr>
                  <p14:cNvContentPartPr/>
                  <p14:nvPr/>
                </p14:nvContentPartPr>
                <p14:xfrm>
                  <a:off x="5536804" y="3502332"/>
                  <a:ext cx="4680" cy="32112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75D30865-A83E-25DF-0EC4-D93B2F5DB348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5527804" y="3493692"/>
                    <a:ext cx="22320" cy="3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CA3CA4A4-47B6-2C8E-35F1-A05A4B38A771}"/>
                      </a:ext>
                    </a:extLst>
                  </p14:cNvPr>
                  <p14:cNvContentPartPr/>
                  <p14:nvPr/>
                </p14:nvContentPartPr>
                <p14:xfrm>
                  <a:off x="5607004" y="3583692"/>
                  <a:ext cx="201600" cy="17532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CA3CA4A4-47B6-2C8E-35F1-A05A4B38A77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5598364" y="3574692"/>
                    <a:ext cx="219240" cy="19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880E7A22-2612-146B-819E-FA02D317E482}"/>
                      </a:ext>
                    </a:extLst>
                  </p14:cNvPr>
                  <p14:cNvContentPartPr/>
                  <p14:nvPr/>
                </p14:nvContentPartPr>
                <p14:xfrm>
                  <a:off x="5804284" y="3470292"/>
                  <a:ext cx="224640" cy="32004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880E7A22-2612-146B-819E-FA02D317E482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5795284" y="3461292"/>
                    <a:ext cx="242280" cy="33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C272AB97-1FF6-F225-2139-8449D20FE3EE}"/>
                      </a:ext>
                    </a:extLst>
                  </p14:cNvPr>
                  <p14:cNvContentPartPr/>
                  <p14:nvPr/>
                </p14:nvContentPartPr>
                <p14:xfrm>
                  <a:off x="8082004" y="5266332"/>
                  <a:ext cx="2880" cy="45216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C272AB97-1FF6-F225-2139-8449D20FE3EE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073004" y="5257332"/>
                    <a:ext cx="20520" cy="46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5A6905E7-09D5-A329-5B33-2F97955ED730}"/>
                      </a:ext>
                    </a:extLst>
                  </p14:cNvPr>
                  <p14:cNvContentPartPr/>
                  <p14:nvPr/>
                </p14:nvContentPartPr>
                <p14:xfrm>
                  <a:off x="8183884" y="5394492"/>
                  <a:ext cx="82800" cy="24732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5A6905E7-09D5-A329-5B33-2F97955ED730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8175244" y="5385852"/>
                    <a:ext cx="100440" cy="26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CF04085E-0BD6-B070-224B-5F83E8474CED}"/>
                      </a:ext>
                    </a:extLst>
                  </p14:cNvPr>
                  <p14:cNvContentPartPr/>
                  <p14:nvPr/>
                </p14:nvContentPartPr>
                <p14:xfrm>
                  <a:off x="8366764" y="5321772"/>
                  <a:ext cx="11520" cy="13392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CF04085E-0BD6-B070-224B-5F83E8474CED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8357764" y="5313132"/>
                    <a:ext cx="2916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FC961954-7437-9CD1-5BF8-996E29CB9481}"/>
                      </a:ext>
                    </a:extLst>
                  </p14:cNvPr>
                  <p14:cNvContentPartPr/>
                  <p14:nvPr/>
                </p14:nvContentPartPr>
                <p14:xfrm>
                  <a:off x="8429764" y="5268132"/>
                  <a:ext cx="202320" cy="45396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FC961954-7437-9CD1-5BF8-996E29CB9481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8421124" y="5259492"/>
                    <a:ext cx="219960" cy="47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7CB4CE7F-71E7-9B18-FD6D-D69B958A4F55}"/>
                      </a:ext>
                    </a:extLst>
                  </p14:cNvPr>
                  <p14:cNvContentPartPr/>
                  <p14:nvPr/>
                </p14:nvContentPartPr>
                <p14:xfrm>
                  <a:off x="5492884" y="5449932"/>
                  <a:ext cx="107640" cy="11304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7CB4CE7F-71E7-9B18-FD6D-D69B958A4F55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5484244" y="5441292"/>
                    <a:ext cx="12528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36E9C385-8BC3-7173-D8C0-BE6E010F6D37}"/>
                      </a:ext>
                    </a:extLst>
                  </p14:cNvPr>
                  <p14:cNvContentPartPr/>
                  <p14:nvPr/>
                </p14:nvContentPartPr>
                <p14:xfrm>
                  <a:off x="5541844" y="4731012"/>
                  <a:ext cx="1499400" cy="75744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36E9C385-8BC3-7173-D8C0-BE6E010F6D37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5532844" y="4722012"/>
                    <a:ext cx="1517040" cy="77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3F00539F-94B9-67D0-3F24-32A9E6BC3380}"/>
                      </a:ext>
                    </a:extLst>
                  </p14:cNvPr>
                  <p14:cNvContentPartPr/>
                  <p14:nvPr/>
                </p14:nvContentPartPr>
                <p14:xfrm>
                  <a:off x="6904444" y="4704732"/>
                  <a:ext cx="137520" cy="18540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3F00539F-94B9-67D0-3F24-32A9E6BC338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895804" y="4695732"/>
                    <a:ext cx="15516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917FF7B9-B043-1EC4-1813-04AE6C911A96}"/>
                      </a:ext>
                    </a:extLst>
                  </p14:cNvPr>
                  <p14:cNvContentPartPr/>
                  <p14:nvPr/>
                </p14:nvContentPartPr>
                <p14:xfrm>
                  <a:off x="7173004" y="4427532"/>
                  <a:ext cx="2880" cy="33588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917FF7B9-B043-1EC4-1813-04AE6C911A96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164004" y="4418532"/>
                    <a:ext cx="20520" cy="35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CF305C0A-C02F-4001-9834-A3A206998453}"/>
                      </a:ext>
                    </a:extLst>
                  </p14:cNvPr>
                  <p14:cNvContentPartPr/>
                  <p14:nvPr/>
                </p14:nvContentPartPr>
                <p14:xfrm>
                  <a:off x="7272724" y="4498812"/>
                  <a:ext cx="93240" cy="20520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CF305C0A-C02F-4001-9834-A3A206998453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263724" y="4490172"/>
                    <a:ext cx="110880" cy="22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EE58AED2-78BD-953B-135A-2CAD0860E7DE}"/>
                      </a:ext>
                    </a:extLst>
                  </p14:cNvPr>
                  <p14:cNvContentPartPr/>
                  <p14:nvPr/>
                </p14:nvContentPartPr>
                <p14:xfrm>
                  <a:off x="7350124" y="4468572"/>
                  <a:ext cx="119880" cy="28692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EE58AED2-78BD-953B-135A-2CAD0860E7DE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341124" y="4459572"/>
                    <a:ext cx="13752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8A9676FD-60D0-6AD2-5AF4-0AFD69B3D30E}"/>
                      </a:ext>
                    </a:extLst>
                  </p14:cNvPr>
                  <p14:cNvContentPartPr/>
                  <p14:nvPr/>
                </p14:nvContentPartPr>
                <p14:xfrm>
                  <a:off x="7344364" y="4459932"/>
                  <a:ext cx="5400" cy="288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8A9676FD-60D0-6AD2-5AF4-0AFD69B3D30E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335724" y="4451292"/>
                    <a:ext cx="2304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CE12151E-9932-4836-CA27-AF4192A727B5}"/>
                </a:ext>
              </a:extLst>
            </p:cNvPr>
            <p:cNvGrpSpPr/>
            <p:nvPr/>
          </p:nvGrpSpPr>
          <p:grpSpPr>
            <a:xfrm>
              <a:off x="7088044" y="4745412"/>
              <a:ext cx="2880" cy="158400"/>
              <a:chOff x="7088044" y="4745412"/>
              <a:chExt cx="2880" cy="15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9954D5C4-DEDB-61AB-BE84-CBC3ED1F9DE6}"/>
                      </a:ext>
                    </a:extLst>
                  </p14:cNvPr>
                  <p14:cNvContentPartPr/>
                  <p14:nvPr/>
                </p14:nvContentPartPr>
                <p14:xfrm>
                  <a:off x="7088044" y="4745412"/>
                  <a:ext cx="2880" cy="2880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9954D5C4-DEDB-61AB-BE84-CBC3ED1F9DE6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079404" y="4736412"/>
                    <a:ext cx="2052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E1CE22C2-AB55-4423-586E-82C05AC7E05E}"/>
                      </a:ext>
                    </a:extLst>
                  </p14:cNvPr>
                  <p14:cNvContentPartPr/>
                  <p14:nvPr/>
                </p14:nvContentPartPr>
                <p14:xfrm>
                  <a:off x="7090564" y="4903452"/>
                  <a:ext cx="360" cy="36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E1CE22C2-AB55-4423-586E-82C05AC7E05E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081564" y="489445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4F42ABFC-79D8-CDCF-7287-E416D8DFA81F}"/>
                    </a:ext>
                  </a:extLst>
                </p14:cNvPr>
                <p14:cNvContentPartPr/>
                <p14:nvPr/>
              </p14:nvContentPartPr>
              <p14:xfrm>
                <a:off x="7090564" y="5062932"/>
                <a:ext cx="360" cy="194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4F42ABFC-79D8-CDCF-7287-E416D8DFA81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081564" y="5054292"/>
                  <a:ext cx="18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FE9CC86-F774-CAB1-7179-A025F06FEC10}"/>
                    </a:ext>
                  </a:extLst>
                </p14:cNvPr>
                <p14:cNvContentPartPr/>
                <p14:nvPr/>
              </p14:nvContentPartPr>
              <p14:xfrm>
                <a:off x="7904884" y="6155892"/>
                <a:ext cx="86400" cy="2412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FE9CC86-F774-CAB1-7179-A025F06FEC1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895884" y="6147252"/>
                  <a:ext cx="104040" cy="258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11364595-B056-CF7F-ABCA-00472FD584DD}"/>
                </a:ext>
              </a:extLst>
            </p:cNvPr>
            <p:cNvGrpSpPr/>
            <p:nvPr/>
          </p:nvGrpSpPr>
          <p:grpSpPr>
            <a:xfrm>
              <a:off x="5632204" y="5210892"/>
              <a:ext cx="2213280" cy="1306800"/>
              <a:chOff x="5632204" y="5210892"/>
              <a:chExt cx="2213280" cy="130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BAB1E83B-C276-89BD-7943-155DAF822AD4}"/>
                      </a:ext>
                    </a:extLst>
                  </p14:cNvPr>
                  <p14:cNvContentPartPr/>
                  <p14:nvPr/>
                </p14:nvContentPartPr>
                <p14:xfrm>
                  <a:off x="7090564" y="5210892"/>
                  <a:ext cx="360" cy="1584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BAB1E83B-C276-89BD-7943-155DAF822AD4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081564" y="5202252"/>
                    <a:ext cx="18000" cy="3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6B677A2C-FA9C-0D9C-6B1E-025D07E78BF6}"/>
                      </a:ext>
                    </a:extLst>
                  </p14:cNvPr>
                  <p14:cNvContentPartPr/>
                  <p14:nvPr/>
                </p14:nvContentPartPr>
                <p14:xfrm>
                  <a:off x="7090564" y="5341932"/>
                  <a:ext cx="360" cy="345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6B677A2C-FA9C-0D9C-6B1E-025D07E78BF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081564" y="5332932"/>
                    <a:ext cx="1800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7B56F4D9-CAE8-C106-8745-2583E9CD288D}"/>
                      </a:ext>
                    </a:extLst>
                  </p14:cNvPr>
                  <p14:cNvContentPartPr/>
                  <p14:nvPr/>
                </p14:nvContentPartPr>
                <p14:xfrm>
                  <a:off x="7090564" y="5435532"/>
                  <a:ext cx="360" cy="1980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7B56F4D9-CAE8-C106-8745-2583E9CD288D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7081564" y="5426532"/>
                    <a:ext cx="1800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B308E758-EA22-F047-A4E2-5D52D5CF2EDB}"/>
                      </a:ext>
                    </a:extLst>
                  </p14:cNvPr>
                  <p14:cNvContentPartPr/>
                  <p14:nvPr/>
                </p14:nvContentPartPr>
                <p14:xfrm>
                  <a:off x="7092004" y="5425812"/>
                  <a:ext cx="35280" cy="5184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B308E758-EA22-F047-A4E2-5D52D5CF2EDB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7083004" y="5416812"/>
                    <a:ext cx="52920" cy="6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65B49F18-C292-4A4E-BF47-A16137DB29F4}"/>
                      </a:ext>
                    </a:extLst>
                  </p14:cNvPr>
                  <p14:cNvContentPartPr/>
                  <p14:nvPr/>
                </p14:nvContentPartPr>
                <p14:xfrm>
                  <a:off x="7113244" y="5592132"/>
                  <a:ext cx="360" cy="792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65B49F18-C292-4A4E-BF47-A16137DB29F4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104604" y="5583492"/>
                    <a:ext cx="1800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6D3EA2D1-E347-1AAD-B17B-E1F098BD9B92}"/>
                      </a:ext>
                    </a:extLst>
                  </p14:cNvPr>
                  <p14:cNvContentPartPr/>
                  <p14:nvPr/>
                </p14:nvContentPartPr>
                <p14:xfrm>
                  <a:off x="7113244" y="5695092"/>
                  <a:ext cx="360" cy="1584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6D3EA2D1-E347-1AAD-B17B-E1F098BD9B92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104604" y="5686092"/>
                    <a:ext cx="18000" cy="3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9A2897C0-9EED-2300-4D28-FC76ED95B231}"/>
                      </a:ext>
                    </a:extLst>
                  </p14:cNvPr>
                  <p14:cNvContentPartPr/>
                  <p14:nvPr/>
                </p14:nvContentPartPr>
                <p14:xfrm>
                  <a:off x="7113244" y="5837652"/>
                  <a:ext cx="360" cy="36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9A2897C0-9EED-2300-4D28-FC76ED95B231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104604" y="582901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AB0477A6-0C4A-4E36-1619-A2BCC97EB481}"/>
                      </a:ext>
                    </a:extLst>
                  </p14:cNvPr>
                  <p14:cNvContentPartPr/>
                  <p14:nvPr/>
                </p14:nvContentPartPr>
                <p14:xfrm>
                  <a:off x="7129444" y="6047532"/>
                  <a:ext cx="3240" cy="576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AB0477A6-0C4A-4E36-1619-A2BCC97EB481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7120804" y="6038532"/>
                    <a:ext cx="2088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929EBE07-FA6C-02AE-D7DA-F3AD8553ADCB}"/>
                      </a:ext>
                    </a:extLst>
                  </p14:cNvPr>
                  <p14:cNvContentPartPr/>
                  <p14:nvPr/>
                </p14:nvContentPartPr>
                <p14:xfrm>
                  <a:off x="7132324" y="6124212"/>
                  <a:ext cx="360" cy="2700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929EBE07-FA6C-02AE-D7DA-F3AD8553ADCB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7123324" y="6115212"/>
                    <a:ext cx="18000" cy="4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912899D5-BF66-8D23-9C33-2AE6EBCED555}"/>
                      </a:ext>
                    </a:extLst>
                  </p14:cNvPr>
                  <p14:cNvContentPartPr/>
                  <p14:nvPr/>
                </p14:nvContentPartPr>
                <p14:xfrm>
                  <a:off x="5632204" y="5489172"/>
                  <a:ext cx="1438200" cy="81612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912899D5-BF66-8D23-9C33-2AE6EBCED555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5623564" y="5480172"/>
                    <a:ext cx="1455840" cy="83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F4C10289-4603-861D-4B98-BED0C76EA57F}"/>
                      </a:ext>
                    </a:extLst>
                  </p14:cNvPr>
                  <p14:cNvContentPartPr/>
                  <p14:nvPr/>
                </p14:nvContentPartPr>
                <p14:xfrm>
                  <a:off x="6951964" y="6203772"/>
                  <a:ext cx="188280" cy="15480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F4C10289-4603-861D-4B98-BED0C76EA57F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942964" y="6195132"/>
                    <a:ext cx="205920" cy="17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C2269075-26E3-4EF3-CC93-33DF2E8BE69A}"/>
                      </a:ext>
                    </a:extLst>
                  </p14:cNvPr>
                  <p14:cNvContentPartPr/>
                  <p14:nvPr/>
                </p14:nvContentPartPr>
                <p14:xfrm>
                  <a:off x="6618964" y="6022332"/>
                  <a:ext cx="411840" cy="27648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C2269075-26E3-4EF3-CC93-33DF2E8BE69A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6610324" y="6013332"/>
                    <a:ext cx="42948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32723039-827B-B67C-8C0D-C27FAECEEC5E}"/>
                      </a:ext>
                    </a:extLst>
                  </p14:cNvPr>
                  <p14:cNvContentPartPr/>
                  <p14:nvPr/>
                </p14:nvContentPartPr>
                <p14:xfrm>
                  <a:off x="7073644" y="6331932"/>
                  <a:ext cx="37440" cy="36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32723039-827B-B67C-8C0D-C27FAECEEC5E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7065004" y="6323292"/>
                    <a:ext cx="55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8C536947-04E0-B68F-29CB-DB4523554B9A}"/>
                      </a:ext>
                    </a:extLst>
                  </p14:cNvPr>
                  <p14:cNvContentPartPr/>
                  <p14:nvPr/>
                </p14:nvContentPartPr>
                <p14:xfrm>
                  <a:off x="7237084" y="6189372"/>
                  <a:ext cx="132480" cy="22356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8C536947-04E0-B68F-29CB-DB4523554B9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7228084" y="6180732"/>
                    <a:ext cx="150120" cy="24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06F63990-BDEB-F5B4-BB53-1A73AB5F2F31}"/>
                      </a:ext>
                    </a:extLst>
                  </p14:cNvPr>
                  <p14:cNvContentPartPr/>
                  <p14:nvPr/>
                </p14:nvContentPartPr>
                <p14:xfrm>
                  <a:off x="7444804" y="6425892"/>
                  <a:ext cx="133200" cy="9180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06F63990-BDEB-F5B4-BB53-1A73AB5F2F31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7435804" y="6417252"/>
                    <a:ext cx="15084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D86D0AB3-B499-4318-A733-DCD206D5A42D}"/>
                      </a:ext>
                    </a:extLst>
                  </p14:cNvPr>
                  <p14:cNvContentPartPr/>
                  <p14:nvPr/>
                </p14:nvContentPartPr>
                <p14:xfrm>
                  <a:off x="7685284" y="6158772"/>
                  <a:ext cx="33480" cy="29232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D86D0AB3-B499-4318-A733-DCD206D5A42D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7676284" y="6149772"/>
                    <a:ext cx="51120" cy="30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7D4394CF-5CD1-5AD5-AF95-1DEE209A4E86}"/>
                      </a:ext>
                    </a:extLst>
                  </p14:cNvPr>
                  <p14:cNvContentPartPr/>
                  <p14:nvPr/>
                </p14:nvContentPartPr>
                <p14:xfrm>
                  <a:off x="7779604" y="6201612"/>
                  <a:ext cx="65880" cy="17460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7D4394CF-5CD1-5AD5-AF95-1DEE209A4E86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7770604" y="6192612"/>
                    <a:ext cx="8352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2F3A28D1-7B39-8930-8408-4B6CAB4B14B1}"/>
                      </a:ext>
                    </a:extLst>
                  </p14:cNvPr>
                  <p14:cNvContentPartPr/>
                  <p14:nvPr/>
                </p14:nvContentPartPr>
                <p14:xfrm>
                  <a:off x="7107484" y="5649372"/>
                  <a:ext cx="360" cy="3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2F3A28D1-7B39-8930-8408-4B6CAB4B14B1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098844" y="56407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5172563E-F72C-5F2E-11B4-C74CFA4971E7}"/>
                      </a:ext>
                    </a:extLst>
                  </p14:cNvPr>
                  <p14:cNvContentPartPr/>
                  <p14:nvPr/>
                </p14:nvContentPartPr>
                <p14:xfrm>
                  <a:off x="7107484" y="5864292"/>
                  <a:ext cx="360" cy="288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5172563E-F72C-5F2E-11B4-C74CFA4971E7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7098844" y="5855652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651F7BCC-ADD6-6331-D004-C4C4AC2FD62C}"/>
                      </a:ext>
                    </a:extLst>
                  </p14:cNvPr>
                  <p14:cNvContentPartPr/>
                  <p14:nvPr/>
                </p14:nvContentPartPr>
                <p14:xfrm>
                  <a:off x="7107484" y="5982732"/>
                  <a:ext cx="360" cy="1116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651F7BCC-ADD6-6331-D004-C4C4AC2FD62C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7098844" y="5974092"/>
                    <a:ext cx="18000" cy="28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F260AA43-629B-CDBA-5447-FEE87F4F15EA}"/>
                    </a:ext>
                  </a:extLst>
                </p14:cNvPr>
                <p14:cNvContentPartPr/>
                <p14:nvPr/>
              </p14:nvContentPartPr>
              <p14:xfrm>
                <a:off x="5551564" y="5091372"/>
                <a:ext cx="106560" cy="3193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F260AA43-629B-CDBA-5447-FEE87F4F15E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542564" y="5082732"/>
                  <a:ext cx="124200" cy="336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04420E3E-CE37-FC1C-BC3F-641DA93C6762}"/>
                </a:ext>
              </a:extLst>
            </p:cNvPr>
            <p:cNvGrpSpPr/>
            <p:nvPr/>
          </p:nvGrpSpPr>
          <p:grpSpPr>
            <a:xfrm>
              <a:off x="5603764" y="3609972"/>
              <a:ext cx="1584720" cy="2644200"/>
              <a:chOff x="5603764" y="3609972"/>
              <a:chExt cx="1584720" cy="264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07AF4A8C-8598-9C3F-0843-B959BF00C734}"/>
                      </a:ext>
                    </a:extLst>
                  </p14:cNvPr>
                  <p14:cNvContentPartPr/>
                  <p14:nvPr/>
                </p14:nvContentPartPr>
                <p14:xfrm>
                  <a:off x="6438604" y="5084532"/>
                  <a:ext cx="360" cy="36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07AF4A8C-8598-9C3F-0843-B959BF00C734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429964" y="50758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0BE75EC4-F169-CF08-AA06-53FE27E7B4EE}"/>
                      </a:ext>
                    </a:extLst>
                  </p14:cNvPr>
                  <p14:cNvContentPartPr/>
                  <p14:nvPr/>
                </p14:nvContentPartPr>
                <p14:xfrm>
                  <a:off x="6465964" y="5179932"/>
                  <a:ext cx="2880" cy="36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0BE75EC4-F169-CF08-AA06-53FE27E7B4EE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457324" y="5171292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8A77F774-7932-E0EC-A390-2648A64DF4A3}"/>
                      </a:ext>
                    </a:extLst>
                  </p14:cNvPr>
                  <p14:cNvContentPartPr/>
                  <p14:nvPr/>
                </p14:nvContentPartPr>
                <p14:xfrm>
                  <a:off x="6509164" y="5264172"/>
                  <a:ext cx="360" cy="288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8A77F774-7932-E0EC-A390-2648A64DF4A3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500164" y="5255172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2C0C21C3-6190-93A7-1D5C-7522B8D6E627}"/>
                      </a:ext>
                    </a:extLst>
                  </p14:cNvPr>
                  <p14:cNvContentPartPr/>
                  <p14:nvPr/>
                </p14:nvContentPartPr>
                <p14:xfrm>
                  <a:off x="6573244" y="5397012"/>
                  <a:ext cx="360" cy="3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2C0C21C3-6190-93A7-1D5C-7522B8D6E627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564604" y="538837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18C77E0C-CADB-6BDE-41E3-B6576E5736EF}"/>
                      </a:ext>
                    </a:extLst>
                  </p14:cNvPr>
                  <p14:cNvContentPartPr/>
                  <p14:nvPr/>
                </p14:nvContentPartPr>
                <p14:xfrm>
                  <a:off x="6629404" y="5502132"/>
                  <a:ext cx="360" cy="36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18C77E0C-CADB-6BDE-41E3-B6576E5736EF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620404" y="54931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552256E3-8452-59FD-C2B5-0A69B5503910}"/>
                      </a:ext>
                    </a:extLst>
                  </p14:cNvPr>
                  <p14:cNvContentPartPr/>
                  <p14:nvPr/>
                </p14:nvContentPartPr>
                <p14:xfrm>
                  <a:off x="6649564" y="5555772"/>
                  <a:ext cx="360" cy="288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552256E3-8452-59FD-C2B5-0A69B5503910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640924" y="5546772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A244B470-771B-3E66-603E-0A0E6D20CF41}"/>
                      </a:ext>
                    </a:extLst>
                  </p14:cNvPr>
                  <p14:cNvContentPartPr/>
                  <p14:nvPr/>
                </p14:nvContentPartPr>
                <p14:xfrm>
                  <a:off x="6686644" y="5616972"/>
                  <a:ext cx="14400" cy="1656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A244B470-771B-3E66-603E-0A0E6D20CF41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6678004" y="5608332"/>
                    <a:ext cx="32040" cy="3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B34CB58-2544-28ED-9F15-603DC394A2F9}"/>
                      </a:ext>
                    </a:extLst>
                  </p14:cNvPr>
                  <p14:cNvContentPartPr/>
                  <p14:nvPr/>
                </p14:nvContentPartPr>
                <p14:xfrm>
                  <a:off x="6731284" y="5687532"/>
                  <a:ext cx="360" cy="3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BB34CB58-2544-28ED-9F15-603DC394A2F9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722644" y="56785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24A286BC-7EF3-8E5F-85D9-04455EFFB8A6}"/>
                      </a:ext>
                    </a:extLst>
                  </p14:cNvPr>
                  <p14:cNvContentPartPr/>
                  <p14:nvPr/>
                </p14:nvContentPartPr>
                <p14:xfrm>
                  <a:off x="6768004" y="5762772"/>
                  <a:ext cx="360" cy="5760"/>
                </p14:xfrm>
              </p:contentPart>
            </mc:Choice>
            <mc:Fallback xmlns=""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24A286BC-7EF3-8E5F-85D9-04455EFFB8A6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759364" y="5754132"/>
                    <a:ext cx="1800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43B615EB-FE13-8D46-BA55-F16E4AF55795}"/>
                      </a:ext>
                    </a:extLst>
                  </p14:cNvPr>
                  <p14:cNvContentPartPr/>
                  <p14:nvPr/>
                </p14:nvContentPartPr>
                <p14:xfrm>
                  <a:off x="6796804" y="5831892"/>
                  <a:ext cx="2880" cy="576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43B615EB-FE13-8D46-BA55-F16E4AF55795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788164" y="5823252"/>
                    <a:ext cx="2052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CCF8119D-1DCD-D005-D98E-03F7C71D6AB6}"/>
                      </a:ext>
                    </a:extLst>
                  </p14:cNvPr>
                  <p14:cNvContentPartPr/>
                  <p14:nvPr/>
                </p14:nvContentPartPr>
                <p14:xfrm>
                  <a:off x="6849364" y="5932692"/>
                  <a:ext cx="2880" cy="79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CCF8119D-1DCD-D005-D98E-03F7C71D6AB6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6840364" y="5923692"/>
                    <a:ext cx="2052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369A6D13-72BF-8399-069D-6BA96856393D}"/>
                      </a:ext>
                    </a:extLst>
                  </p14:cNvPr>
                  <p14:cNvContentPartPr/>
                  <p14:nvPr/>
                </p14:nvContentPartPr>
                <p14:xfrm>
                  <a:off x="6886804" y="5995692"/>
                  <a:ext cx="2880" cy="28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369A6D13-72BF-8399-069D-6BA96856393D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6877804" y="598705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E5792D1B-DB48-9E40-FEED-61F29BD13FB8}"/>
                      </a:ext>
                    </a:extLst>
                  </p14:cNvPr>
                  <p14:cNvContentPartPr/>
                  <p14:nvPr/>
                </p14:nvContentPartPr>
                <p14:xfrm>
                  <a:off x="6913084" y="6061572"/>
                  <a:ext cx="7920" cy="288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E5792D1B-DB48-9E40-FEED-61F29BD13FB8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6904444" y="6052932"/>
                    <a:ext cx="255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CC0F844D-2682-AC1F-8F3E-5A14C482BBD0}"/>
                      </a:ext>
                    </a:extLst>
                  </p14:cNvPr>
                  <p14:cNvContentPartPr/>
                  <p14:nvPr/>
                </p14:nvContentPartPr>
                <p14:xfrm>
                  <a:off x="6974644" y="6156972"/>
                  <a:ext cx="6120" cy="21960"/>
                </p14:xfrm>
              </p:contentPart>
            </mc:Choice>
            <mc:Fallback xmlns=""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CC0F844D-2682-AC1F-8F3E-5A14C482BBD0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6966004" y="6148332"/>
                    <a:ext cx="2376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F1999AC8-B277-86FF-135C-0964E31BCB20}"/>
                      </a:ext>
                    </a:extLst>
                  </p14:cNvPr>
                  <p14:cNvContentPartPr/>
                  <p14:nvPr/>
                </p14:nvContentPartPr>
                <p14:xfrm>
                  <a:off x="7047004" y="6248772"/>
                  <a:ext cx="2880" cy="540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F1999AC8-B277-86FF-135C-0964E31BCB20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7038364" y="6239772"/>
                    <a:ext cx="2052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D98D102B-EA79-6ABD-2E9F-25C8DFC9232D}"/>
                      </a:ext>
                    </a:extLst>
                  </p14:cNvPr>
                  <p14:cNvContentPartPr/>
                  <p14:nvPr/>
                </p14:nvContentPartPr>
                <p14:xfrm>
                  <a:off x="6557044" y="5296572"/>
                  <a:ext cx="360" cy="36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D98D102B-EA79-6ABD-2E9F-25C8DFC9232D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548044" y="528757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38257A9E-EDA6-1598-B6B3-1702F8436225}"/>
                      </a:ext>
                    </a:extLst>
                  </p14:cNvPr>
                  <p14:cNvContentPartPr/>
                  <p14:nvPr/>
                </p14:nvContentPartPr>
                <p14:xfrm>
                  <a:off x="5603764" y="3738132"/>
                  <a:ext cx="389160" cy="169272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38257A9E-EDA6-1598-B6B3-1702F8436225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5594764" y="3729132"/>
                    <a:ext cx="406800" cy="171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23F6F3BE-7784-2961-2C37-561F81362AD2}"/>
                      </a:ext>
                    </a:extLst>
                  </p14:cNvPr>
                  <p14:cNvContentPartPr/>
                  <p14:nvPr/>
                </p14:nvContentPartPr>
                <p14:xfrm>
                  <a:off x="5974924" y="3947292"/>
                  <a:ext cx="360" cy="1404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23F6F3BE-7784-2961-2C37-561F81362AD2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5965924" y="3938652"/>
                    <a:ext cx="1800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EC8A022F-F87F-782C-6536-7E04EE110FE4}"/>
                      </a:ext>
                    </a:extLst>
                  </p14:cNvPr>
                  <p14:cNvContentPartPr/>
                  <p14:nvPr/>
                </p14:nvContentPartPr>
                <p14:xfrm>
                  <a:off x="5974924" y="4046292"/>
                  <a:ext cx="360" cy="36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EC8A022F-F87F-782C-6536-7E04EE110FE4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5965924" y="40372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9969A101-7172-9B5B-9DB4-57F6F89F339E}"/>
                      </a:ext>
                    </a:extLst>
                  </p14:cNvPr>
                  <p14:cNvContentPartPr/>
                  <p14:nvPr/>
                </p14:nvContentPartPr>
                <p14:xfrm>
                  <a:off x="6032164" y="4147812"/>
                  <a:ext cx="360" cy="288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9969A101-7172-9B5B-9DB4-57F6F89F339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023164" y="4138812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2F72F3FA-F482-2255-2E66-604C20939E52}"/>
                      </a:ext>
                    </a:extLst>
                  </p14:cNvPr>
                  <p14:cNvContentPartPr/>
                  <p14:nvPr/>
                </p14:nvContentPartPr>
                <p14:xfrm>
                  <a:off x="6042964" y="4237092"/>
                  <a:ext cx="360" cy="1080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2F72F3FA-F482-2255-2E66-604C20939E52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6033964" y="4228092"/>
                    <a:ext cx="18000" cy="2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C38BAA73-ED31-48B2-E5CB-5D571D66942C}"/>
                      </a:ext>
                    </a:extLst>
                  </p14:cNvPr>
                  <p14:cNvContentPartPr/>
                  <p14:nvPr/>
                </p14:nvContentPartPr>
                <p14:xfrm>
                  <a:off x="6063124" y="4341492"/>
                  <a:ext cx="2520" cy="360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C38BAA73-ED31-48B2-E5CB-5D571D66942C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6054484" y="4332852"/>
                    <a:ext cx="201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A752DD90-1159-0737-3A9B-AAA3D72B37E5}"/>
                      </a:ext>
                    </a:extLst>
                  </p14:cNvPr>
                  <p14:cNvContentPartPr/>
                  <p14:nvPr/>
                </p14:nvContentPartPr>
                <p14:xfrm>
                  <a:off x="6138724" y="4462452"/>
                  <a:ext cx="360" cy="36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A752DD90-1159-0737-3A9B-AAA3D72B37E5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130084" y="445381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35F5440F-C3F0-746E-1BD0-DFCC6816B555}"/>
                      </a:ext>
                    </a:extLst>
                  </p14:cNvPr>
                  <p14:cNvContentPartPr/>
                  <p14:nvPr/>
                </p14:nvContentPartPr>
                <p14:xfrm>
                  <a:off x="6172204" y="4556052"/>
                  <a:ext cx="2880" cy="288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35F5440F-C3F0-746E-1BD0-DFCC6816B555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6163564" y="454705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7B27547F-686B-8E05-FC5C-B875365F643F}"/>
                      </a:ext>
                    </a:extLst>
                  </p14:cNvPr>
                  <p14:cNvContentPartPr/>
                  <p14:nvPr/>
                </p14:nvContentPartPr>
                <p14:xfrm>
                  <a:off x="6194524" y="4640292"/>
                  <a:ext cx="360" cy="36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7B27547F-686B-8E05-FC5C-B875365F643F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185884" y="463165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61AA2E43-2176-AEDC-399A-3AC5883BFC7A}"/>
                      </a:ext>
                    </a:extLst>
                  </p14:cNvPr>
                  <p14:cNvContentPartPr/>
                  <p14:nvPr/>
                </p14:nvContentPartPr>
                <p14:xfrm>
                  <a:off x="6211804" y="4695372"/>
                  <a:ext cx="360" cy="28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61AA2E43-2176-AEDC-399A-3AC5883BFC7A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202804" y="4686732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D321C2FC-AE03-928C-5324-7048F88CECA5}"/>
                      </a:ext>
                    </a:extLst>
                  </p14:cNvPr>
                  <p14:cNvContentPartPr/>
                  <p14:nvPr/>
                </p14:nvContentPartPr>
                <p14:xfrm>
                  <a:off x="6316924" y="4846212"/>
                  <a:ext cx="360" cy="288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D321C2FC-AE03-928C-5324-7048F88CECA5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308284" y="4837212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93B9B80D-CFF8-1E9B-CD47-2DA02F0CB76C}"/>
                      </a:ext>
                    </a:extLst>
                  </p14:cNvPr>
                  <p14:cNvContentPartPr/>
                  <p14:nvPr/>
                </p14:nvContentPartPr>
                <p14:xfrm>
                  <a:off x="6336364" y="4938372"/>
                  <a:ext cx="2880" cy="2880"/>
                </p14:xfrm>
              </p:contentPart>
            </mc:Choice>
            <mc:Fallback xmlns="">
              <p:pic>
                <p:nvPicPr>
                  <p:cNvPr id="256" name="Ink 255">
                    <a:extLst>
                      <a:ext uri="{FF2B5EF4-FFF2-40B4-BE49-F238E27FC236}">
                        <a16:creationId xmlns:a16="http://schemas.microsoft.com/office/drawing/2014/main" id="{93B9B80D-CFF8-1E9B-CD47-2DA02F0CB76C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6327724" y="492937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FCD55EFD-620C-2F73-AF2D-6AD138E272B3}"/>
                      </a:ext>
                    </a:extLst>
                  </p14:cNvPr>
                  <p14:cNvContentPartPr/>
                  <p14:nvPr/>
                </p14:nvContentPartPr>
                <p14:xfrm>
                  <a:off x="6391084" y="5005332"/>
                  <a:ext cx="360" cy="360"/>
                </p14:xfrm>
              </p:contentPart>
            </mc:Choice>
            <mc:Fallback xmlns="">
              <p:pic>
                <p:nvPicPr>
                  <p:cNvPr id="257" name="Ink 256">
                    <a:extLst>
                      <a:ext uri="{FF2B5EF4-FFF2-40B4-BE49-F238E27FC236}">
                        <a16:creationId xmlns:a16="http://schemas.microsoft.com/office/drawing/2014/main" id="{FCD55EFD-620C-2F73-AF2D-6AD138E272B3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382084" y="49966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ABABC0BC-EB28-1C01-075F-B5BE9BC705DC}"/>
                      </a:ext>
                    </a:extLst>
                  </p14:cNvPr>
                  <p14:cNvContentPartPr/>
                  <p14:nvPr/>
                </p14:nvContentPartPr>
                <p14:xfrm>
                  <a:off x="6275164" y="4775292"/>
                  <a:ext cx="360" cy="360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ABABC0BC-EB28-1C01-075F-B5BE9BC705DC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266164" y="47662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66EAAFE7-DEEE-5932-FA3B-47B851A87830}"/>
                      </a:ext>
                    </a:extLst>
                  </p14:cNvPr>
                  <p14:cNvContentPartPr/>
                  <p14:nvPr/>
                </p14:nvContentPartPr>
                <p14:xfrm>
                  <a:off x="6137284" y="3665772"/>
                  <a:ext cx="105840" cy="255240"/>
                </p14:xfrm>
              </p:contentPart>
            </mc:Choice>
            <mc:Fallback xmlns="">
              <p:pic>
                <p:nvPicPr>
                  <p:cNvPr id="260" name="Ink 259">
                    <a:extLst>
                      <a:ext uri="{FF2B5EF4-FFF2-40B4-BE49-F238E27FC236}">
                        <a16:creationId xmlns:a16="http://schemas.microsoft.com/office/drawing/2014/main" id="{66EAAFE7-DEEE-5932-FA3B-47B851A87830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6128644" y="3656772"/>
                    <a:ext cx="123480" cy="27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61" name="Ink 260">
                    <a:extLst>
                      <a:ext uri="{FF2B5EF4-FFF2-40B4-BE49-F238E27FC236}">
                        <a16:creationId xmlns:a16="http://schemas.microsoft.com/office/drawing/2014/main" id="{E36D6639-8D28-E079-67A3-56CD2C9ACE40}"/>
                      </a:ext>
                    </a:extLst>
                  </p14:cNvPr>
                  <p14:cNvContentPartPr/>
                  <p14:nvPr/>
                </p14:nvContentPartPr>
                <p14:xfrm>
                  <a:off x="6280204" y="3820572"/>
                  <a:ext cx="71280" cy="195840"/>
                </p14:xfrm>
              </p:contentPart>
            </mc:Choice>
            <mc:Fallback xmlns="">
              <p:pic>
                <p:nvPicPr>
                  <p:cNvPr id="261" name="Ink 260">
                    <a:extLst>
                      <a:ext uri="{FF2B5EF4-FFF2-40B4-BE49-F238E27FC236}">
                        <a16:creationId xmlns:a16="http://schemas.microsoft.com/office/drawing/2014/main" id="{E36D6639-8D28-E079-67A3-56CD2C9ACE40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6271564" y="3811932"/>
                    <a:ext cx="88920" cy="21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DE86DD95-F02C-020A-6E44-318FD3E6DF22}"/>
                      </a:ext>
                    </a:extLst>
                  </p14:cNvPr>
                  <p14:cNvContentPartPr/>
                  <p14:nvPr/>
                </p14:nvContentPartPr>
                <p14:xfrm>
                  <a:off x="6423484" y="3642732"/>
                  <a:ext cx="109440" cy="232920"/>
                </p14:xfrm>
              </p:contentPart>
            </mc:Choice>
            <mc:Fallback xmlns="">
              <p:pic>
                <p:nvPicPr>
                  <p:cNvPr id="263" name="Ink 262">
                    <a:extLst>
                      <a:ext uri="{FF2B5EF4-FFF2-40B4-BE49-F238E27FC236}">
                        <a16:creationId xmlns:a16="http://schemas.microsoft.com/office/drawing/2014/main" id="{DE86DD95-F02C-020A-6E44-318FD3E6DF22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6414844" y="3633732"/>
                    <a:ext cx="127080" cy="25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65" name="Ink 264">
                    <a:extLst>
                      <a:ext uri="{FF2B5EF4-FFF2-40B4-BE49-F238E27FC236}">
                        <a16:creationId xmlns:a16="http://schemas.microsoft.com/office/drawing/2014/main" id="{C4327528-BBDD-003F-31C8-A6071755FB46}"/>
                      </a:ext>
                    </a:extLst>
                  </p14:cNvPr>
                  <p14:cNvContentPartPr/>
                  <p14:nvPr/>
                </p14:nvContentPartPr>
                <p14:xfrm>
                  <a:off x="6607444" y="3838212"/>
                  <a:ext cx="142920" cy="120240"/>
                </p14:xfrm>
              </p:contentPart>
            </mc:Choice>
            <mc:Fallback xmlns="">
              <p:pic>
                <p:nvPicPr>
                  <p:cNvPr id="265" name="Ink 264">
                    <a:extLst>
                      <a:ext uri="{FF2B5EF4-FFF2-40B4-BE49-F238E27FC236}">
                        <a16:creationId xmlns:a16="http://schemas.microsoft.com/office/drawing/2014/main" id="{C4327528-BBDD-003F-31C8-A6071755FB46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6598444" y="3829212"/>
                    <a:ext cx="160560" cy="13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67" name="Ink 266">
                    <a:extLst>
                      <a:ext uri="{FF2B5EF4-FFF2-40B4-BE49-F238E27FC236}">
                        <a16:creationId xmlns:a16="http://schemas.microsoft.com/office/drawing/2014/main" id="{C1DD6166-27A4-F868-6D1D-E596F145DD17}"/>
                      </a:ext>
                    </a:extLst>
                  </p14:cNvPr>
                  <p14:cNvContentPartPr/>
                  <p14:nvPr/>
                </p14:nvContentPartPr>
                <p14:xfrm>
                  <a:off x="6841084" y="3609972"/>
                  <a:ext cx="38880" cy="268200"/>
                </p14:xfrm>
              </p:contentPart>
            </mc:Choice>
            <mc:Fallback xmlns="">
              <p:pic>
                <p:nvPicPr>
                  <p:cNvPr id="267" name="Ink 266">
                    <a:extLst>
                      <a:ext uri="{FF2B5EF4-FFF2-40B4-BE49-F238E27FC236}">
                        <a16:creationId xmlns:a16="http://schemas.microsoft.com/office/drawing/2014/main" id="{C1DD6166-27A4-F868-6D1D-E596F145DD1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6832084" y="3600972"/>
                    <a:ext cx="56520" cy="28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69" name="Ink 268">
                    <a:extLst>
                      <a:ext uri="{FF2B5EF4-FFF2-40B4-BE49-F238E27FC236}">
                        <a16:creationId xmlns:a16="http://schemas.microsoft.com/office/drawing/2014/main" id="{F75B8B3C-231C-2696-25B4-0220335C2AF7}"/>
                      </a:ext>
                    </a:extLst>
                  </p14:cNvPr>
                  <p14:cNvContentPartPr/>
                  <p14:nvPr/>
                </p14:nvContentPartPr>
                <p14:xfrm>
                  <a:off x="6951964" y="3609972"/>
                  <a:ext cx="79200" cy="205560"/>
                </p14:xfrm>
              </p:contentPart>
            </mc:Choice>
            <mc:Fallback xmlns="">
              <p:pic>
                <p:nvPicPr>
                  <p:cNvPr id="269" name="Ink 268">
                    <a:extLst>
                      <a:ext uri="{FF2B5EF4-FFF2-40B4-BE49-F238E27FC236}">
                        <a16:creationId xmlns:a16="http://schemas.microsoft.com/office/drawing/2014/main" id="{F75B8B3C-231C-2696-25B4-0220335C2AF7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6943324" y="3601332"/>
                    <a:ext cx="96840" cy="22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70" name="Ink 269">
                    <a:extLst>
                      <a:ext uri="{FF2B5EF4-FFF2-40B4-BE49-F238E27FC236}">
                        <a16:creationId xmlns:a16="http://schemas.microsoft.com/office/drawing/2014/main" id="{8E9E0CD2-5774-69C3-9423-62A6DE7CD210}"/>
                      </a:ext>
                    </a:extLst>
                  </p14:cNvPr>
                  <p14:cNvContentPartPr/>
                  <p14:nvPr/>
                </p14:nvContentPartPr>
                <p14:xfrm>
                  <a:off x="7052044" y="3622932"/>
                  <a:ext cx="136440" cy="166680"/>
                </p14:xfrm>
              </p:contentPart>
            </mc:Choice>
            <mc:Fallback xmlns="">
              <p:pic>
                <p:nvPicPr>
                  <p:cNvPr id="270" name="Ink 269">
                    <a:extLst>
                      <a:ext uri="{FF2B5EF4-FFF2-40B4-BE49-F238E27FC236}">
                        <a16:creationId xmlns:a16="http://schemas.microsoft.com/office/drawing/2014/main" id="{8E9E0CD2-5774-69C3-9423-62A6DE7CD210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7043404" y="3614292"/>
                    <a:ext cx="154080" cy="184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4767957F-EB4E-C370-A05E-CE1DD99D1880}"/>
                </a:ext>
              </a:extLst>
            </p:cNvPr>
            <p:cNvGrpSpPr/>
            <p:nvPr/>
          </p:nvGrpSpPr>
          <p:grpSpPr>
            <a:xfrm>
              <a:off x="5708524" y="4814532"/>
              <a:ext cx="330480" cy="497160"/>
              <a:chOff x="5708524" y="4814532"/>
              <a:chExt cx="330480" cy="497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72" name="Ink 271">
                    <a:extLst>
                      <a:ext uri="{FF2B5EF4-FFF2-40B4-BE49-F238E27FC236}">
                        <a16:creationId xmlns:a16="http://schemas.microsoft.com/office/drawing/2014/main" id="{B1231D66-0470-2898-A7FF-10A5D5E4D6F6}"/>
                      </a:ext>
                    </a:extLst>
                  </p14:cNvPr>
                  <p14:cNvContentPartPr/>
                  <p14:nvPr/>
                </p14:nvContentPartPr>
                <p14:xfrm>
                  <a:off x="5708524" y="5079132"/>
                  <a:ext cx="183600" cy="232560"/>
                </p14:xfrm>
              </p:contentPart>
            </mc:Choice>
            <mc:Fallback xmlns="">
              <p:pic>
                <p:nvPicPr>
                  <p:cNvPr id="272" name="Ink 271">
                    <a:extLst>
                      <a:ext uri="{FF2B5EF4-FFF2-40B4-BE49-F238E27FC236}">
                        <a16:creationId xmlns:a16="http://schemas.microsoft.com/office/drawing/2014/main" id="{B1231D66-0470-2898-A7FF-10A5D5E4D6F6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5699524" y="5070492"/>
                    <a:ext cx="201240" cy="25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273" name="Ink 272">
                    <a:extLst>
                      <a:ext uri="{FF2B5EF4-FFF2-40B4-BE49-F238E27FC236}">
                        <a16:creationId xmlns:a16="http://schemas.microsoft.com/office/drawing/2014/main" id="{7108F171-4C5D-348D-DEF3-11C4F991A180}"/>
                      </a:ext>
                    </a:extLst>
                  </p14:cNvPr>
                  <p14:cNvContentPartPr/>
                  <p14:nvPr/>
                </p14:nvContentPartPr>
                <p14:xfrm>
                  <a:off x="5905444" y="4814532"/>
                  <a:ext cx="133560" cy="279000"/>
                </p14:xfrm>
              </p:contentPart>
            </mc:Choice>
            <mc:Fallback xmlns="">
              <p:pic>
                <p:nvPicPr>
                  <p:cNvPr id="273" name="Ink 272">
                    <a:extLst>
                      <a:ext uri="{FF2B5EF4-FFF2-40B4-BE49-F238E27FC236}">
                        <a16:creationId xmlns:a16="http://schemas.microsoft.com/office/drawing/2014/main" id="{7108F171-4C5D-348D-DEF3-11C4F991A180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5896804" y="4805532"/>
                    <a:ext cx="151200" cy="296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92EDEED9-DE85-7CD8-46A5-07B33F7116A0}"/>
                </a:ext>
              </a:extLst>
            </p:cNvPr>
            <p:cNvGrpSpPr/>
            <p:nvPr/>
          </p:nvGrpSpPr>
          <p:grpSpPr>
            <a:xfrm>
              <a:off x="6093364" y="5165172"/>
              <a:ext cx="575640" cy="720000"/>
              <a:chOff x="6093364" y="5165172"/>
              <a:chExt cx="575640" cy="720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3A5D1E7A-8F35-2568-B238-273822FC2198}"/>
                      </a:ext>
                    </a:extLst>
                  </p14:cNvPr>
                  <p14:cNvContentPartPr/>
                  <p14:nvPr/>
                </p14:nvContentPartPr>
                <p14:xfrm>
                  <a:off x="6093364" y="5268852"/>
                  <a:ext cx="59400" cy="181440"/>
                </p14:xfrm>
              </p:contentPart>
            </mc:Choice>
            <mc:Fallback xmlns="">
              <p:pic>
                <p:nvPicPr>
                  <p:cNvPr id="275" name="Ink 274">
                    <a:extLst>
                      <a:ext uri="{FF2B5EF4-FFF2-40B4-BE49-F238E27FC236}">
                        <a16:creationId xmlns:a16="http://schemas.microsoft.com/office/drawing/2014/main" id="{3A5D1E7A-8F35-2568-B238-273822FC2198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6084364" y="5259852"/>
                    <a:ext cx="7704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276" name="Ink 275">
                    <a:extLst>
                      <a:ext uri="{FF2B5EF4-FFF2-40B4-BE49-F238E27FC236}">
                        <a16:creationId xmlns:a16="http://schemas.microsoft.com/office/drawing/2014/main" id="{F4E3A038-9528-D7AE-854E-25890C20E8E8}"/>
                      </a:ext>
                    </a:extLst>
                  </p14:cNvPr>
                  <p14:cNvContentPartPr/>
                  <p14:nvPr/>
                </p14:nvContentPartPr>
                <p14:xfrm>
                  <a:off x="6200284" y="5165172"/>
                  <a:ext cx="63720" cy="156600"/>
                </p14:xfrm>
              </p:contentPart>
            </mc:Choice>
            <mc:Fallback xmlns="">
              <p:pic>
                <p:nvPicPr>
                  <p:cNvPr id="276" name="Ink 275">
                    <a:extLst>
                      <a:ext uri="{FF2B5EF4-FFF2-40B4-BE49-F238E27FC236}">
                        <a16:creationId xmlns:a16="http://schemas.microsoft.com/office/drawing/2014/main" id="{F4E3A038-9528-D7AE-854E-25890C20E8E8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6191284" y="5156172"/>
                    <a:ext cx="8136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277" name="Ink 276">
                    <a:extLst>
                      <a:ext uri="{FF2B5EF4-FFF2-40B4-BE49-F238E27FC236}">
                        <a16:creationId xmlns:a16="http://schemas.microsoft.com/office/drawing/2014/main" id="{5C3375B7-3032-2060-90DF-50C47BF45A61}"/>
                      </a:ext>
                    </a:extLst>
                  </p14:cNvPr>
                  <p14:cNvContentPartPr/>
                  <p14:nvPr/>
                </p14:nvContentPartPr>
                <p14:xfrm>
                  <a:off x="6323404" y="5194332"/>
                  <a:ext cx="41400" cy="172440"/>
                </p14:xfrm>
              </p:contentPart>
            </mc:Choice>
            <mc:Fallback xmlns="">
              <p:pic>
                <p:nvPicPr>
                  <p:cNvPr id="277" name="Ink 276">
                    <a:extLst>
                      <a:ext uri="{FF2B5EF4-FFF2-40B4-BE49-F238E27FC236}">
                        <a16:creationId xmlns:a16="http://schemas.microsoft.com/office/drawing/2014/main" id="{5C3375B7-3032-2060-90DF-50C47BF45A61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6314764" y="5185332"/>
                    <a:ext cx="59040" cy="19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278" name="Ink 277">
                    <a:extLst>
                      <a:ext uri="{FF2B5EF4-FFF2-40B4-BE49-F238E27FC236}">
                        <a16:creationId xmlns:a16="http://schemas.microsoft.com/office/drawing/2014/main" id="{1CEF09E7-BDDE-C77F-5489-F8C916C58750}"/>
                      </a:ext>
                    </a:extLst>
                  </p14:cNvPr>
                  <p14:cNvContentPartPr/>
                  <p14:nvPr/>
                </p14:nvContentPartPr>
                <p14:xfrm>
                  <a:off x="6408004" y="5323932"/>
                  <a:ext cx="128160" cy="105120"/>
                </p14:xfrm>
              </p:contentPart>
            </mc:Choice>
            <mc:Fallback xmlns="">
              <p:pic>
                <p:nvPicPr>
                  <p:cNvPr id="278" name="Ink 277">
                    <a:extLst>
                      <a:ext uri="{FF2B5EF4-FFF2-40B4-BE49-F238E27FC236}">
                        <a16:creationId xmlns:a16="http://schemas.microsoft.com/office/drawing/2014/main" id="{1CEF09E7-BDDE-C77F-5489-F8C916C58750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6399004" y="5314932"/>
                    <a:ext cx="14580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A62A748A-751B-05F8-E24B-06A7B8C84897}"/>
                      </a:ext>
                    </a:extLst>
                  </p14:cNvPr>
                  <p14:cNvContentPartPr/>
                  <p14:nvPr/>
                </p14:nvContentPartPr>
                <p14:xfrm>
                  <a:off x="6150604" y="5439492"/>
                  <a:ext cx="102600" cy="302760"/>
                </p14:xfrm>
              </p:contentPart>
            </mc:Choice>
            <mc:Fallback xmlns="">
              <p:pic>
                <p:nvPicPr>
                  <p:cNvPr id="280" name="Ink 279">
                    <a:extLst>
                      <a:ext uri="{FF2B5EF4-FFF2-40B4-BE49-F238E27FC236}">
                        <a16:creationId xmlns:a16="http://schemas.microsoft.com/office/drawing/2014/main" id="{A62A748A-751B-05F8-E24B-06A7B8C84897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6141964" y="5430492"/>
                    <a:ext cx="120240" cy="32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4743E454-FACD-4B1A-EBAD-733FBEC2538F}"/>
                      </a:ext>
                    </a:extLst>
                  </p14:cNvPr>
                  <p14:cNvContentPartPr/>
                  <p14:nvPr/>
                </p14:nvContentPartPr>
                <p14:xfrm>
                  <a:off x="6358684" y="5477292"/>
                  <a:ext cx="74520" cy="19800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4743E454-FACD-4B1A-EBAD-733FBEC2538F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>
                    <a:off x="6350044" y="5468292"/>
                    <a:ext cx="92160" cy="21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BA518E52-5A7C-6B95-F133-C0A9610497C6}"/>
                      </a:ext>
                    </a:extLst>
                  </p14:cNvPr>
                  <p14:cNvContentPartPr/>
                  <p14:nvPr/>
                </p14:nvContentPartPr>
                <p14:xfrm>
                  <a:off x="6459124" y="5566212"/>
                  <a:ext cx="68040" cy="20304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BA518E52-5A7C-6B95-F133-C0A9610497C6}"/>
                      </a:ext>
                    </a:extLst>
                  </p:cNvPr>
                  <p:cNvPicPr/>
                  <p:nvPr/>
                </p:nvPicPr>
                <p:blipFill>
                  <a:blip r:embed="rId266"/>
                  <a:stretch>
                    <a:fillRect/>
                  </a:stretch>
                </p:blipFill>
                <p:spPr>
                  <a:xfrm>
                    <a:off x="6450484" y="5557212"/>
                    <a:ext cx="8568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917A2351-A887-9807-0BBD-D49EE66B7357}"/>
                      </a:ext>
                    </a:extLst>
                  </p14:cNvPr>
                  <p14:cNvContentPartPr/>
                  <p14:nvPr/>
                </p14:nvContentPartPr>
                <p14:xfrm>
                  <a:off x="6534364" y="5726772"/>
                  <a:ext cx="134640" cy="15840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917A2351-A887-9807-0BBD-D49EE66B7357}"/>
                      </a:ext>
                    </a:extLst>
                  </p:cNvPr>
                  <p:cNvPicPr/>
                  <p:nvPr/>
                </p:nvPicPr>
                <p:blipFill>
                  <a:blip r:embed="rId268"/>
                  <a:stretch>
                    <a:fillRect/>
                  </a:stretch>
                </p:blipFill>
                <p:spPr>
                  <a:xfrm>
                    <a:off x="6525724" y="5718132"/>
                    <a:ext cx="15228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5B696013-9C00-4C5C-3A11-86DF38DCB0BF}"/>
                  </a:ext>
                </a:extLst>
              </p14:cNvPr>
              <p14:cNvContentPartPr/>
              <p14:nvPr/>
            </p14:nvContentPartPr>
            <p14:xfrm>
              <a:off x="3448384" y="2392365"/>
              <a:ext cx="166320" cy="3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5B696013-9C00-4C5C-3A11-86DF38DCB0BF}"/>
                  </a:ext>
                </a:extLst>
              </p:cNvPr>
              <p:cNvPicPr/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3439744" y="2383365"/>
                <a:ext cx="183960" cy="2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60" name="Group 359">
            <a:extLst>
              <a:ext uri="{FF2B5EF4-FFF2-40B4-BE49-F238E27FC236}">
                <a16:creationId xmlns:a16="http://schemas.microsoft.com/office/drawing/2014/main" id="{FFDBCED5-D502-50E0-1BF0-98532941C5B8}"/>
              </a:ext>
            </a:extLst>
          </p:cNvPr>
          <p:cNvGrpSpPr/>
          <p:nvPr/>
        </p:nvGrpSpPr>
        <p:grpSpPr>
          <a:xfrm>
            <a:off x="547489" y="3485372"/>
            <a:ext cx="3581941" cy="736560"/>
            <a:chOff x="436383" y="2986452"/>
            <a:chExt cx="3581941" cy="73656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225C8E4-069F-DC0C-9975-B6C214666BE3}"/>
                </a:ext>
              </a:extLst>
            </p:cNvPr>
            <p:cNvGrpSpPr/>
            <p:nvPr/>
          </p:nvGrpSpPr>
          <p:grpSpPr>
            <a:xfrm>
              <a:off x="436383" y="2986452"/>
              <a:ext cx="2222941" cy="650520"/>
              <a:chOff x="436383" y="2986452"/>
              <a:chExt cx="2222941" cy="65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90608447-3E73-115A-0EBE-94C95A7CF4D6}"/>
                      </a:ext>
                    </a:extLst>
                  </p14:cNvPr>
                  <p14:cNvContentPartPr/>
                  <p14:nvPr/>
                </p14:nvContentPartPr>
                <p14:xfrm>
                  <a:off x="436383" y="3021912"/>
                  <a:ext cx="251280" cy="46728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90608447-3E73-115A-0EBE-94C95A7CF4D6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>
                    <a:off x="427743" y="3013272"/>
                    <a:ext cx="268920" cy="48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55BE7206-ACDC-8FCC-F330-31E25140A25C}"/>
                      </a:ext>
                    </a:extLst>
                  </p14:cNvPr>
                  <p14:cNvContentPartPr/>
                  <p14:nvPr/>
                </p14:nvContentPartPr>
                <p14:xfrm>
                  <a:off x="715346" y="3123972"/>
                  <a:ext cx="104400" cy="22644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55BE7206-ACDC-8FCC-F330-31E25140A25C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>
                    <a:off x="706346" y="3114972"/>
                    <a:ext cx="122040" cy="24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D629C8C2-0F67-B367-3985-AD0C35B754FB}"/>
                      </a:ext>
                    </a:extLst>
                  </p14:cNvPr>
                  <p14:cNvContentPartPr/>
                  <p14:nvPr/>
                </p14:nvContentPartPr>
                <p14:xfrm>
                  <a:off x="889924" y="2986452"/>
                  <a:ext cx="360" cy="5508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D629C8C2-0F67-B367-3985-AD0C35B754FB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881284" y="2977452"/>
                    <a:ext cx="1800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4CF72038-42BA-C1E5-CC94-65990118991D}"/>
                      </a:ext>
                    </a:extLst>
                  </p14:cNvPr>
                  <p14:cNvContentPartPr/>
                  <p14:nvPr/>
                </p14:nvContentPartPr>
                <p14:xfrm>
                  <a:off x="961565" y="3040452"/>
                  <a:ext cx="45719" cy="42840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4CF72038-42BA-C1E5-CC94-65990118991D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951680" y="3031452"/>
                    <a:ext cx="65901" cy="44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225AF012-C182-6142-473C-6E7CABA0164A}"/>
                      </a:ext>
                    </a:extLst>
                  </p14:cNvPr>
                  <p14:cNvContentPartPr/>
                  <p14:nvPr/>
                </p14:nvContentPartPr>
                <p14:xfrm>
                  <a:off x="1130940" y="3091196"/>
                  <a:ext cx="121320" cy="2523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225AF012-C182-6142-473C-6E7CABA0164A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1122300" y="3082196"/>
                    <a:ext cx="13896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468F06BC-5E37-9D27-BA25-8064ABA3690A}"/>
                      </a:ext>
                    </a:extLst>
                  </p14:cNvPr>
                  <p14:cNvContentPartPr/>
                  <p14:nvPr/>
                </p14:nvContentPartPr>
                <p14:xfrm>
                  <a:off x="1363324" y="3029652"/>
                  <a:ext cx="145080" cy="4392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468F06BC-5E37-9D27-BA25-8064ABA3690A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1354684" y="3020652"/>
                    <a:ext cx="162720" cy="45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B55A0BD7-934C-0066-AF77-79EE64F9F818}"/>
                      </a:ext>
                    </a:extLst>
                  </p14:cNvPr>
                  <p14:cNvContentPartPr/>
                  <p14:nvPr/>
                </p14:nvContentPartPr>
                <p14:xfrm>
                  <a:off x="1706044" y="3138012"/>
                  <a:ext cx="162720" cy="828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B55A0BD7-934C-0066-AF77-79EE64F9F818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1697404" y="3129372"/>
                    <a:ext cx="180360" cy="10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B754F031-2869-1C55-14EC-CED44080FCFE}"/>
                      </a:ext>
                    </a:extLst>
                  </p14:cNvPr>
                  <p14:cNvContentPartPr/>
                  <p14:nvPr/>
                </p14:nvContentPartPr>
                <p14:xfrm>
                  <a:off x="1722604" y="3289212"/>
                  <a:ext cx="170280" cy="7488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B754F031-2869-1C55-14EC-CED44080FCFE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1713604" y="3280212"/>
                    <a:ext cx="18792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3F4312A1-C163-39FE-1AC2-659A350E0377}"/>
                      </a:ext>
                    </a:extLst>
                  </p14:cNvPr>
                  <p14:cNvContentPartPr/>
                  <p14:nvPr/>
                </p14:nvContentPartPr>
                <p14:xfrm>
                  <a:off x="2027884" y="3007692"/>
                  <a:ext cx="631440" cy="62928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3F4312A1-C163-39FE-1AC2-659A350E0377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2018884" y="2999052"/>
                    <a:ext cx="649080" cy="646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129C668D-6222-A6DB-38F3-FD55261E3D3C}"/>
                </a:ext>
              </a:extLst>
            </p:cNvPr>
            <p:cNvGrpSpPr/>
            <p:nvPr/>
          </p:nvGrpSpPr>
          <p:grpSpPr>
            <a:xfrm>
              <a:off x="2141284" y="3142692"/>
              <a:ext cx="575640" cy="580320"/>
              <a:chOff x="2141284" y="3142692"/>
              <a:chExt cx="575640" cy="58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AF7486E4-F2AB-F450-CB24-132C9FCEFA5A}"/>
                      </a:ext>
                    </a:extLst>
                  </p14:cNvPr>
                  <p14:cNvContentPartPr/>
                  <p14:nvPr/>
                </p14:nvContentPartPr>
                <p14:xfrm>
                  <a:off x="2269444" y="3153132"/>
                  <a:ext cx="129600" cy="1918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AF7486E4-F2AB-F450-CB24-132C9FCEFA5A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2260804" y="3144132"/>
                    <a:ext cx="14724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6DBA353D-BA9C-A440-71FC-DE0B2066F608}"/>
                      </a:ext>
                    </a:extLst>
                  </p14:cNvPr>
                  <p14:cNvContentPartPr/>
                  <p14:nvPr/>
                </p14:nvContentPartPr>
                <p14:xfrm>
                  <a:off x="2494804" y="3255372"/>
                  <a:ext cx="51840" cy="3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6DBA353D-BA9C-A440-71FC-DE0B2066F608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2486164" y="3246372"/>
                    <a:ext cx="69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3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DA48E8D7-D35A-0901-2531-0F0C5346285E}"/>
                      </a:ext>
                    </a:extLst>
                  </p14:cNvPr>
                  <p14:cNvContentPartPr/>
                  <p14:nvPr/>
                </p14:nvContentPartPr>
                <p14:xfrm>
                  <a:off x="2641324" y="3142692"/>
                  <a:ext cx="360" cy="17964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DA48E8D7-D35A-0901-2531-0F0C5346285E}"/>
                      </a:ext>
                    </a:extLst>
                  </p:cNvPr>
                  <p:cNvPicPr/>
                  <p:nvPr/>
                </p:nvPicPr>
                <p:blipFill>
                  <a:blip r:embed="rId294"/>
                  <a:stretch>
                    <a:fillRect/>
                  </a:stretch>
                </p:blipFill>
                <p:spPr>
                  <a:xfrm>
                    <a:off x="2632324" y="3133692"/>
                    <a:ext cx="1800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5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80808711-E3F3-D7FB-BACB-98DD4328A261}"/>
                      </a:ext>
                    </a:extLst>
                  </p14:cNvPr>
                  <p14:cNvContentPartPr/>
                  <p14:nvPr/>
                </p14:nvContentPartPr>
                <p14:xfrm>
                  <a:off x="2141284" y="3409092"/>
                  <a:ext cx="575640" cy="468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80808711-E3F3-D7FB-BACB-98DD4328A261}"/>
                      </a:ext>
                    </a:extLst>
                  </p:cNvPr>
                  <p:cNvPicPr/>
                  <p:nvPr/>
                </p:nvPicPr>
                <p:blipFill>
                  <a:blip r:embed="rId296"/>
                  <a:stretch>
                    <a:fillRect/>
                  </a:stretch>
                </p:blipFill>
                <p:spPr>
                  <a:xfrm>
                    <a:off x="2132644" y="3400452"/>
                    <a:ext cx="59328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28DA2D78-8CD0-DF46-9883-07ABC02F4D6B}"/>
                      </a:ext>
                    </a:extLst>
                  </p14:cNvPr>
                  <p14:cNvContentPartPr/>
                  <p14:nvPr/>
                </p14:nvContentPartPr>
                <p14:xfrm>
                  <a:off x="2365204" y="3483612"/>
                  <a:ext cx="195840" cy="23940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28DA2D78-8CD0-DF46-9883-07ABC02F4D6B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2356204" y="3474612"/>
                    <a:ext cx="213480" cy="257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A053819-CA1E-C500-FACA-1013288D3713}"/>
                </a:ext>
              </a:extLst>
            </p:cNvPr>
            <p:cNvGrpSpPr/>
            <p:nvPr/>
          </p:nvGrpSpPr>
          <p:grpSpPr>
            <a:xfrm>
              <a:off x="2979364" y="3130812"/>
              <a:ext cx="1038960" cy="555120"/>
              <a:chOff x="2979364" y="3130812"/>
              <a:chExt cx="1038960" cy="55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9B67094B-F983-9A7B-3006-1ACE19A2BF8A}"/>
                      </a:ext>
                    </a:extLst>
                  </p14:cNvPr>
                  <p14:cNvContentPartPr/>
                  <p14:nvPr/>
                </p14:nvContentPartPr>
                <p14:xfrm>
                  <a:off x="2979364" y="3350412"/>
                  <a:ext cx="102240" cy="3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9B67094B-F983-9A7B-3006-1ACE19A2BF8A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2970364" y="3341772"/>
                    <a:ext cx="119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991A3A77-2A2F-C40A-6CBD-634D2F324B3B}"/>
                      </a:ext>
                    </a:extLst>
                  </p14:cNvPr>
                  <p14:cNvContentPartPr/>
                  <p14:nvPr/>
                </p14:nvContentPartPr>
                <p14:xfrm>
                  <a:off x="3019684" y="3431772"/>
                  <a:ext cx="94680" cy="2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991A3A77-2A2F-C40A-6CBD-634D2F324B3B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3010684" y="3422772"/>
                    <a:ext cx="1123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D6A3C587-BD2B-9C38-ACEA-5E6AFEFC82FC}"/>
                      </a:ext>
                    </a:extLst>
                  </p14:cNvPr>
                  <p14:cNvContentPartPr/>
                  <p14:nvPr/>
                </p14:nvContentPartPr>
                <p14:xfrm>
                  <a:off x="3315244" y="3310812"/>
                  <a:ext cx="339480" cy="19584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D6A3C587-BD2B-9C38-ACEA-5E6AFEFC82FC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3306604" y="3302172"/>
                    <a:ext cx="357120" cy="21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F43B5F47-FC5D-42FD-D721-265D72EB41B8}"/>
                      </a:ext>
                    </a:extLst>
                  </p14:cNvPr>
                  <p14:cNvContentPartPr/>
                  <p14:nvPr/>
                </p14:nvContentPartPr>
                <p14:xfrm>
                  <a:off x="3764524" y="3130812"/>
                  <a:ext cx="131760" cy="21456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F43B5F47-FC5D-42FD-D721-265D72EB41B8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3755524" y="3121812"/>
                    <a:ext cx="14940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86979276-ADD8-0E03-946B-778A0E941DA3}"/>
                      </a:ext>
                    </a:extLst>
                  </p14:cNvPr>
                  <p14:cNvContentPartPr/>
                  <p14:nvPr/>
                </p14:nvContentPartPr>
                <p14:xfrm>
                  <a:off x="3785044" y="3381372"/>
                  <a:ext cx="221400" cy="288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86979276-ADD8-0E03-946B-778A0E941DA3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3776044" y="3372732"/>
                    <a:ext cx="2390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25406B11-71E5-BB35-B35F-EA1C915D09E0}"/>
                      </a:ext>
                    </a:extLst>
                  </p14:cNvPr>
                  <p14:cNvContentPartPr/>
                  <p14:nvPr/>
                </p14:nvContentPartPr>
                <p14:xfrm>
                  <a:off x="3845524" y="3433572"/>
                  <a:ext cx="172800" cy="25236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25406B11-71E5-BB35-B35F-EA1C915D09E0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3836884" y="3424932"/>
                    <a:ext cx="190440" cy="270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03A66B2A-308B-EF53-2705-F21EDA689955}"/>
              </a:ext>
            </a:extLst>
          </p:cNvPr>
          <p:cNvGrpSpPr/>
          <p:nvPr/>
        </p:nvGrpSpPr>
        <p:grpSpPr>
          <a:xfrm>
            <a:off x="5787844" y="1779122"/>
            <a:ext cx="2562120" cy="979920"/>
            <a:chOff x="5916604" y="1953612"/>
            <a:chExt cx="2562120" cy="979920"/>
          </a:xfrm>
        </p:grpSpPr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A13D29DE-0596-B61D-38E5-7E1700DC5918}"/>
                </a:ext>
              </a:extLst>
            </p:cNvPr>
            <p:cNvGrpSpPr/>
            <p:nvPr/>
          </p:nvGrpSpPr>
          <p:grpSpPr>
            <a:xfrm>
              <a:off x="5916604" y="1998972"/>
              <a:ext cx="639720" cy="362160"/>
              <a:chOff x="5916604" y="1998972"/>
              <a:chExt cx="639720" cy="362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302" name="Ink 301">
                    <a:extLst>
                      <a:ext uri="{FF2B5EF4-FFF2-40B4-BE49-F238E27FC236}">
                        <a16:creationId xmlns:a16="http://schemas.microsoft.com/office/drawing/2014/main" id="{A7C60E44-EB83-AD39-0288-C2456EF92E5C}"/>
                      </a:ext>
                    </a:extLst>
                  </p14:cNvPr>
                  <p14:cNvContentPartPr/>
                  <p14:nvPr/>
                </p14:nvContentPartPr>
                <p14:xfrm>
                  <a:off x="5916604" y="1998972"/>
                  <a:ext cx="169200" cy="320760"/>
                </p14:xfrm>
              </p:contentPart>
            </mc:Choice>
            <mc:Fallback xmlns="">
              <p:pic>
                <p:nvPicPr>
                  <p:cNvPr id="302" name="Ink 301">
                    <a:extLst>
                      <a:ext uri="{FF2B5EF4-FFF2-40B4-BE49-F238E27FC236}">
                        <a16:creationId xmlns:a16="http://schemas.microsoft.com/office/drawing/2014/main" id="{A7C60E44-EB83-AD39-0288-C2456EF92E5C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5907964" y="1990332"/>
                    <a:ext cx="18684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5183399A-F405-97FE-33E7-6DFFB5A99F28}"/>
                      </a:ext>
                    </a:extLst>
                  </p14:cNvPr>
                  <p14:cNvContentPartPr/>
                  <p14:nvPr/>
                </p14:nvContentPartPr>
                <p14:xfrm>
                  <a:off x="6156004" y="2240892"/>
                  <a:ext cx="140760" cy="12024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5183399A-F405-97FE-33E7-6DFFB5A99F28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6147004" y="2232252"/>
                    <a:ext cx="158400" cy="13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24F78508-B94B-3C91-3EC0-30936064F6F7}"/>
                      </a:ext>
                    </a:extLst>
                  </p14:cNvPr>
                  <p14:cNvContentPartPr/>
                  <p14:nvPr/>
                </p14:nvContentPartPr>
                <p14:xfrm>
                  <a:off x="6432484" y="2163852"/>
                  <a:ext cx="102240" cy="288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24F78508-B94B-3C91-3EC0-30936064F6F7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6423484" y="2154852"/>
                    <a:ext cx="1198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305" name="Ink 304">
                    <a:extLst>
                      <a:ext uri="{FF2B5EF4-FFF2-40B4-BE49-F238E27FC236}">
                        <a16:creationId xmlns:a16="http://schemas.microsoft.com/office/drawing/2014/main" id="{6BDA2395-5AAD-581D-9225-1E8AD803C1AD}"/>
                      </a:ext>
                    </a:extLst>
                  </p14:cNvPr>
                  <p14:cNvContentPartPr/>
                  <p14:nvPr/>
                </p14:nvContentPartPr>
                <p14:xfrm>
                  <a:off x="6465244" y="2229732"/>
                  <a:ext cx="91080" cy="360"/>
                </p14:xfrm>
              </p:contentPart>
            </mc:Choice>
            <mc:Fallback xmlns="">
              <p:pic>
                <p:nvPicPr>
                  <p:cNvPr id="305" name="Ink 304">
                    <a:extLst>
                      <a:ext uri="{FF2B5EF4-FFF2-40B4-BE49-F238E27FC236}">
                        <a16:creationId xmlns:a16="http://schemas.microsoft.com/office/drawing/2014/main" id="{6BDA2395-5AAD-581D-9225-1E8AD803C1AD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6456244" y="2221092"/>
                    <a:ext cx="1087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1F9521CE-6221-F607-D67A-02A6CAB43A08}"/>
                </a:ext>
              </a:extLst>
            </p:cNvPr>
            <p:cNvGrpSpPr/>
            <p:nvPr/>
          </p:nvGrpSpPr>
          <p:grpSpPr>
            <a:xfrm>
              <a:off x="6756124" y="1953612"/>
              <a:ext cx="1563120" cy="394920"/>
              <a:chOff x="6756124" y="1953612"/>
              <a:chExt cx="1563120" cy="394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307" name="Ink 306">
                    <a:extLst>
                      <a:ext uri="{FF2B5EF4-FFF2-40B4-BE49-F238E27FC236}">
                        <a16:creationId xmlns:a16="http://schemas.microsoft.com/office/drawing/2014/main" id="{92B53A47-B9B0-4B32-8D65-305C8424BB44}"/>
                      </a:ext>
                    </a:extLst>
                  </p14:cNvPr>
                  <p14:cNvContentPartPr/>
                  <p14:nvPr/>
                </p14:nvContentPartPr>
                <p14:xfrm>
                  <a:off x="6756124" y="2035692"/>
                  <a:ext cx="182520" cy="10800"/>
                </p14:xfrm>
              </p:contentPart>
            </mc:Choice>
            <mc:Fallback xmlns="">
              <p:pic>
                <p:nvPicPr>
                  <p:cNvPr id="307" name="Ink 306">
                    <a:extLst>
                      <a:ext uri="{FF2B5EF4-FFF2-40B4-BE49-F238E27FC236}">
                        <a16:creationId xmlns:a16="http://schemas.microsoft.com/office/drawing/2014/main" id="{92B53A47-B9B0-4B32-8D65-305C8424BB44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6747124" y="2026692"/>
                    <a:ext cx="200160" cy="2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308" name="Ink 307">
                    <a:extLst>
                      <a:ext uri="{FF2B5EF4-FFF2-40B4-BE49-F238E27FC236}">
                        <a16:creationId xmlns:a16="http://schemas.microsoft.com/office/drawing/2014/main" id="{42C00230-8A24-6F30-47C3-85657B21BE5F}"/>
                      </a:ext>
                    </a:extLst>
                  </p14:cNvPr>
                  <p14:cNvContentPartPr/>
                  <p14:nvPr/>
                </p14:nvContentPartPr>
                <p14:xfrm>
                  <a:off x="6875644" y="2046132"/>
                  <a:ext cx="360" cy="233640"/>
                </p14:xfrm>
              </p:contentPart>
            </mc:Choice>
            <mc:Fallback xmlns="">
              <p:pic>
                <p:nvPicPr>
                  <p:cNvPr id="308" name="Ink 307">
                    <a:extLst>
                      <a:ext uri="{FF2B5EF4-FFF2-40B4-BE49-F238E27FC236}">
                        <a16:creationId xmlns:a16="http://schemas.microsoft.com/office/drawing/2014/main" id="{42C00230-8A24-6F30-47C3-85657B21BE5F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6866644" y="2037492"/>
                    <a:ext cx="18000" cy="25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309" name="Ink 308">
                    <a:extLst>
                      <a:ext uri="{FF2B5EF4-FFF2-40B4-BE49-F238E27FC236}">
                        <a16:creationId xmlns:a16="http://schemas.microsoft.com/office/drawing/2014/main" id="{E18E1A93-1B96-A729-C1A9-917C2E6F6A28}"/>
                      </a:ext>
                    </a:extLst>
                  </p14:cNvPr>
                  <p14:cNvContentPartPr/>
                  <p14:nvPr/>
                </p14:nvContentPartPr>
                <p14:xfrm>
                  <a:off x="6783484" y="2279772"/>
                  <a:ext cx="184320" cy="360"/>
                </p14:xfrm>
              </p:contentPart>
            </mc:Choice>
            <mc:Fallback xmlns="">
              <p:pic>
                <p:nvPicPr>
                  <p:cNvPr id="309" name="Ink 308">
                    <a:extLst>
                      <a:ext uri="{FF2B5EF4-FFF2-40B4-BE49-F238E27FC236}">
                        <a16:creationId xmlns:a16="http://schemas.microsoft.com/office/drawing/2014/main" id="{E18E1A93-1B96-A729-C1A9-917C2E6F6A28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6774844" y="2270772"/>
                    <a:ext cx="20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310" name="Ink 309">
                    <a:extLst>
                      <a:ext uri="{FF2B5EF4-FFF2-40B4-BE49-F238E27FC236}">
                        <a16:creationId xmlns:a16="http://schemas.microsoft.com/office/drawing/2014/main" id="{7B8D162E-F5A4-90EB-22ED-868F25F0D693}"/>
                      </a:ext>
                    </a:extLst>
                  </p14:cNvPr>
                  <p14:cNvContentPartPr/>
                  <p14:nvPr/>
                </p14:nvContentPartPr>
                <p14:xfrm>
                  <a:off x="7068604" y="2181492"/>
                  <a:ext cx="63720" cy="360"/>
                </p14:xfrm>
              </p:contentPart>
            </mc:Choice>
            <mc:Fallback xmlns="">
              <p:pic>
                <p:nvPicPr>
                  <p:cNvPr id="310" name="Ink 309">
                    <a:extLst>
                      <a:ext uri="{FF2B5EF4-FFF2-40B4-BE49-F238E27FC236}">
                        <a16:creationId xmlns:a16="http://schemas.microsoft.com/office/drawing/2014/main" id="{7B8D162E-F5A4-90EB-22ED-868F25F0D693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7059964" y="2172852"/>
                    <a:ext cx="81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311" name="Ink 310">
                    <a:extLst>
                      <a:ext uri="{FF2B5EF4-FFF2-40B4-BE49-F238E27FC236}">
                        <a16:creationId xmlns:a16="http://schemas.microsoft.com/office/drawing/2014/main" id="{C801CC83-4291-C5B9-7B9D-5263D60C74ED}"/>
                      </a:ext>
                    </a:extLst>
                  </p14:cNvPr>
                  <p14:cNvContentPartPr/>
                  <p14:nvPr/>
                </p14:nvContentPartPr>
                <p14:xfrm>
                  <a:off x="7288924" y="2049372"/>
                  <a:ext cx="114840" cy="219240"/>
                </p14:xfrm>
              </p:contentPart>
            </mc:Choice>
            <mc:Fallback xmlns="">
              <p:pic>
                <p:nvPicPr>
                  <p:cNvPr id="311" name="Ink 310">
                    <a:extLst>
                      <a:ext uri="{FF2B5EF4-FFF2-40B4-BE49-F238E27FC236}">
                        <a16:creationId xmlns:a16="http://schemas.microsoft.com/office/drawing/2014/main" id="{C801CC83-4291-C5B9-7B9D-5263D60C74ED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7279924" y="2040732"/>
                    <a:ext cx="132480" cy="23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312" name="Ink 311">
                    <a:extLst>
                      <a:ext uri="{FF2B5EF4-FFF2-40B4-BE49-F238E27FC236}">
                        <a16:creationId xmlns:a16="http://schemas.microsoft.com/office/drawing/2014/main" id="{297DE63C-C55D-B2EB-6D7A-C4E534268B67}"/>
                      </a:ext>
                    </a:extLst>
                  </p14:cNvPr>
                  <p14:cNvContentPartPr/>
                  <p14:nvPr/>
                </p14:nvContentPartPr>
                <p14:xfrm>
                  <a:off x="7502404" y="1974852"/>
                  <a:ext cx="360" cy="373680"/>
                </p14:xfrm>
              </p:contentPart>
            </mc:Choice>
            <mc:Fallback xmlns="">
              <p:pic>
                <p:nvPicPr>
                  <p:cNvPr id="312" name="Ink 311">
                    <a:extLst>
                      <a:ext uri="{FF2B5EF4-FFF2-40B4-BE49-F238E27FC236}">
                        <a16:creationId xmlns:a16="http://schemas.microsoft.com/office/drawing/2014/main" id="{297DE63C-C55D-B2EB-6D7A-C4E534268B67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7493404" y="1965852"/>
                    <a:ext cx="18000" cy="39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313" name="Ink 312">
                    <a:extLst>
                      <a:ext uri="{FF2B5EF4-FFF2-40B4-BE49-F238E27FC236}">
                        <a16:creationId xmlns:a16="http://schemas.microsoft.com/office/drawing/2014/main" id="{2723B5DA-449F-4BB6-50BA-3C8FBA911020}"/>
                      </a:ext>
                    </a:extLst>
                  </p14:cNvPr>
                  <p14:cNvContentPartPr/>
                  <p14:nvPr/>
                </p14:nvContentPartPr>
                <p14:xfrm>
                  <a:off x="7573684" y="2105532"/>
                  <a:ext cx="138960" cy="99000"/>
                </p14:xfrm>
              </p:contentPart>
            </mc:Choice>
            <mc:Fallback xmlns="">
              <p:pic>
                <p:nvPicPr>
                  <p:cNvPr id="313" name="Ink 312">
                    <a:extLst>
                      <a:ext uri="{FF2B5EF4-FFF2-40B4-BE49-F238E27FC236}">
                        <a16:creationId xmlns:a16="http://schemas.microsoft.com/office/drawing/2014/main" id="{2723B5DA-449F-4BB6-50BA-3C8FBA911020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7565044" y="2096892"/>
                    <a:ext cx="156600" cy="11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314" name="Ink 313">
                    <a:extLst>
                      <a:ext uri="{FF2B5EF4-FFF2-40B4-BE49-F238E27FC236}">
                        <a16:creationId xmlns:a16="http://schemas.microsoft.com/office/drawing/2014/main" id="{931A00C8-2FD4-3895-2718-2D7F25106F99}"/>
                      </a:ext>
                    </a:extLst>
                  </p14:cNvPr>
                  <p14:cNvContentPartPr/>
                  <p14:nvPr/>
                </p14:nvContentPartPr>
                <p14:xfrm>
                  <a:off x="7665484" y="2006172"/>
                  <a:ext cx="166680" cy="309960"/>
                </p14:xfrm>
              </p:contentPart>
            </mc:Choice>
            <mc:Fallback xmlns="">
              <p:pic>
                <p:nvPicPr>
                  <p:cNvPr id="314" name="Ink 313">
                    <a:extLst>
                      <a:ext uri="{FF2B5EF4-FFF2-40B4-BE49-F238E27FC236}">
                        <a16:creationId xmlns:a16="http://schemas.microsoft.com/office/drawing/2014/main" id="{931A00C8-2FD4-3895-2718-2D7F25106F99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7656484" y="1997172"/>
                    <a:ext cx="184320" cy="32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316" name="Ink 315">
                    <a:extLst>
                      <a:ext uri="{FF2B5EF4-FFF2-40B4-BE49-F238E27FC236}">
                        <a16:creationId xmlns:a16="http://schemas.microsoft.com/office/drawing/2014/main" id="{E77E2EE7-ABC2-DCCA-64CB-10E1483944DD}"/>
                      </a:ext>
                    </a:extLst>
                  </p14:cNvPr>
                  <p14:cNvContentPartPr/>
                  <p14:nvPr/>
                </p14:nvContentPartPr>
                <p14:xfrm>
                  <a:off x="7880764" y="1979532"/>
                  <a:ext cx="167760" cy="289080"/>
                </p14:xfrm>
              </p:contentPart>
            </mc:Choice>
            <mc:Fallback xmlns="">
              <p:pic>
                <p:nvPicPr>
                  <p:cNvPr id="316" name="Ink 315">
                    <a:extLst>
                      <a:ext uri="{FF2B5EF4-FFF2-40B4-BE49-F238E27FC236}">
                        <a16:creationId xmlns:a16="http://schemas.microsoft.com/office/drawing/2014/main" id="{E77E2EE7-ABC2-DCCA-64CB-10E1483944DD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7871764" y="1970532"/>
                    <a:ext cx="185400" cy="30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845C4119-889A-520D-B995-C3E8D0DAFBD3}"/>
                      </a:ext>
                    </a:extLst>
                  </p14:cNvPr>
                  <p14:cNvContentPartPr/>
                  <p14:nvPr/>
                </p14:nvContentPartPr>
                <p14:xfrm>
                  <a:off x="8069404" y="2087892"/>
                  <a:ext cx="163800" cy="9756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845C4119-889A-520D-B995-C3E8D0DAFBD3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8060764" y="2078892"/>
                    <a:ext cx="181440" cy="11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D2F28B35-2AE5-1D65-AA51-54E8495A3997}"/>
                      </a:ext>
                    </a:extLst>
                  </p14:cNvPr>
                  <p14:cNvContentPartPr/>
                  <p14:nvPr/>
                </p14:nvContentPartPr>
                <p14:xfrm>
                  <a:off x="8318884" y="1953612"/>
                  <a:ext cx="360" cy="32940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D2F28B35-2AE5-1D65-AA51-54E8495A3997}"/>
                      </a:ext>
                    </a:extLst>
                  </p:cNvPr>
                  <p:cNvPicPr/>
                  <p:nvPr/>
                </p:nvPicPr>
                <p:blipFill>
                  <a:blip r:embed="rId340"/>
                  <a:stretch>
                    <a:fillRect/>
                  </a:stretch>
                </p:blipFill>
                <p:spPr>
                  <a:xfrm>
                    <a:off x="8309884" y="1944972"/>
                    <a:ext cx="18000" cy="347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6242EA0F-FDC7-C38C-A11C-8600FC25D6C2}"/>
                    </a:ext>
                  </a:extLst>
                </p14:cNvPr>
                <p14:cNvContentPartPr/>
                <p14:nvPr/>
              </p14:nvContentPartPr>
              <p14:xfrm>
                <a:off x="5993284" y="2553732"/>
                <a:ext cx="234720" cy="3099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6242EA0F-FDC7-C38C-A11C-8600FC25D6C2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984284" y="2544732"/>
                  <a:ext cx="252360" cy="327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01C1ADCD-4A5C-7C00-577D-F4A910F05BBC}"/>
                </a:ext>
              </a:extLst>
            </p:cNvPr>
            <p:cNvGrpSpPr/>
            <p:nvPr/>
          </p:nvGrpSpPr>
          <p:grpSpPr>
            <a:xfrm>
              <a:off x="6258964" y="2746692"/>
              <a:ext cx="336240" cy="186840"/>
              <a:chOff x="6258964" y="2746692"/>
              <a:chExt cx="336240" cy="186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321" name="Ink 320">
                    <a:extLst>
                      <a:ext uri="{FF2B5EF4-FFF2-40B4-BE49-F238E27FC236}">
                        <a16:creationId xmlns:a16="http://schemas.microsoft.com/office/drawing/2014/main" id="{ADBAC227-443D-8868-D51F-AFFDE5C06A58}"/>
                      </a:ext>
                    </a:extLst>
                  </p14:cNvPr>
                  <p14:cNvContentPartPr/>
                  <p14:nvPr/>
                </p14:nvContentPartPr>
                <p14:xfrm>
                  <a:off x="6258964" y="2798892"/>
                  <a:ext cx="91800" cy="134640"/>
                </p14:xfrm>
              </p:contentPart>
            </mc:Choice>
            <mc:Fallback xmlns="">
              <p:pic>
                <p:nvPicPr>
                  <p:cNvPr id="321" name="Ink 320">
                    <a:extLst>
                      <a:ext uri="{FF2B5EF4-FFF2-40B4-BE49-F238E27FC236}">
                        <a16:creationId xmlns:a16="http://schemas.microsoft.com/office/drawing/2014/main" id="{ADBAC227-443D-8868-D51F-AFFDE5C06A58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6249964" y="2790252"/>
                    <a:ext cx="109440" cy="15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322" name="Ink 321">
                    <a:extLst>
                      <a:ext uri="{FF2B5EF4-FFF2-40B4-BE49-F238E27FC236}">
                        <a16:creationId xmlns:a16="http://schemas.microsoft.com/office/drawing/2014/main" id="{CAE8CE76-AB8C-FB5E-AADF-297C44B91918}"/>
                      </a:ext>
                    </a:extLst>
                  </p14:cNvPr>
                  <p14:cNvContentPartPr/>
                  <p14:nvPr/>
                </p14:nvContentPartPr>
                <p14:xfrm>
                  <a:off x="6491164" y="2746692"/>
                  <a:ext cx="88920" cy="360"/>
                </p14:xfrm>
              </p:contentPart>
            </mc:Choice>
            <mc:Fallback xmlns="">
              <p:pic>
                <p:nvPicPr>
                  <p:cNvPr id="322" name="Ink 321">
                    <a:extLst>
                      <a:ext uri="{FF2B5EF4-FFF2-40B4-BE49-F238E27FC236}">
                        <a16:creationId xmlns:a16="http://schemas.microsoft.com/office/drawing/2014/main" id="{CAE8CE76-AB8C-FB5E-AADF-297C44B91918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6482164" y="2737692"/>
                    <a:ext cx="106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323" name="Ink 322">
                    <a:extLst>
                      <a:ext uri="{FF2B5EF4-FFF2-40B4-BE49-F238E27FC236}">
                        <a16:creationId xmlns:a16="http://schemas.microsoft.com/office/drawing/2014/main" id="{279018EF-1512-F499-D043-FB57EB881898}"/>
                      </a:ext>
                    </a:extLst>
                  </p14:cNvPr>
                  <p14:cNvContentPartPr/>
                  <p14:nvPr/>
                </p14:nvContentPartPr>
                <p14:xfrm>
                  <a:off x="6510604" y="2830212"/>
                  <a:ext cx="84600" cy="360"/>
                </p14:xfrm>
              </p:contentPart>
            </mc:Choice>
            <mc:Fallback xmlns="">
              <p:pic>
                <p:nvPicPr>
                  <p:cNvPr id="323" name="Ink 322">
                    <a:extLst>
                      <a:ext uri="{FF2B5EF4-FFF2-40B4-BE49-F238E27FC236}">
                        <a16:creationId xmlns:a16="http://schemas.microsoft.com/office/drawing/2014/main" id="{279018EF-1512-F499-D043-FB57EB881898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6501604" y="2821572"/>
                    <a:ext cx="1022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B3DCBEA5-154A-3A55-CDA1-B7188DCB02E3}"/>
                </a:ext>
              </a:extLst>
            </p:cNvPr>
            <p:cNvGrpSpPr/>
            <p:nvPr/>
          </p:nvGrpSpPr>
          <p:grpSpPr>
            <a:xfrm>
              <a:off x="6861244" y="2578212"/>
              <a:ext cx="511560" cy="313200"/>
              <a:chOff x="6861244" y="2578212"/>
              <a:chExt cx="511560" cy="313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4DDF7391-B77E-F18E-2465-BF7EA264100B}"/>
                      </a:ext>
                    </a:extLst>
                  </p14:cNvPr>
                  <p14:cNvContentPartPr/>
                  <p14:nvPr/>
                </p14:nvContentPartPr>
                <p14:xfrm>
                  <a:off x="6861244" y="2657052"/>
                  <a:ext cx="126000" cy="20952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4DDF7391-B77E-F18E-2465-BF7EA264100B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6852244" y="2648052"/>
                    <a:ext cx="143640" cy="22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1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3BFEBA0F-9CBE-0752-A6AB-81D7B9185865}"/>
                      </a:ext>
                    </a:extLst>
                  </p14:cNvPr>
                  <p14:cNvContentPartPr/>
                  <p14:nvPr/>
                </p14:nvContentPartPr>
                <p14:xfrm>
                  <a:off x="7076884" y="2578212"/>
                  <a:ext cx="14400" cy="31320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3BFEBA0F-9CBE-0752-A6AB-81D7B9185865}"/>
                      </a:ext>
                    </a:extLst>
                  </p:cNvPr>
                  <p:cNvPicPr/>
                  <p:nvPr/>
                </p:nvPicPr>
                <p:blipFill>
                  <a:blip r:embed="rId352"/>
                  <a:stretch>
                    <a:fillRect/>
                  </a:stretch>
                </p:blipFill>
                <p:spPr>
                  <a:xfrm>
                    <a:off x="7067884" y="2569572"/>
                    <a:ext cx="32040" cy="33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3">
                <p14:nvContentPartPr>
                  <p14:cNvPr id="326" name="Ink 325">
                    <a:extLst>
                      <a:ext uri="{FF2B5EF4-FFF2-40B4-BE49-F238E27FC236}">
                        <a16:creationId xmlns:a16="http://schemas.microsoft.com/office/drawing/2014/main" id="{7811BD8B-4119-F3E7-A7B4-F9C51B1CEA0B}"/>
                      </a:ext>
                    </a:extLst>
                  </p14:cNvPr>
                  <p14:cNvContentPartPr/>
                  <p14:nvPr/>
                </p14:nvContentPartPr>
                <p14:xfrm>
                  <a:off x="7167604" y="2714292"/>
                  <a:ext cx="70920" cy="152640"/>
                </p14:xfrm>
              </p:contentPart>
            </mc:Choice>
            <mc:Fallback xmlns="">
              <p:pic>
                <p:nvPicPr>
                  <p:cNvPr id="326" name="Ink 325">
                    <a:extLst>
                      <a:ext uri="{FF2B5EF4-FFF2-40B4-BE49-F238E27FC236}">
                        <a16:creationId xmlns:a16="http://schemas.microsoft.com/office/drawing/2014/main" id="{7811BD8B-4119-F3E7-A7B4-F9C51B1CEA0B}"/>
                      </a:ext>
                    </a:extLst>
                  </p:cNvPr>
                  <p:cNvPicPr/>
                  <p:nvPr/>
                </p:nvPicPr>
                <p:blipFill>
                  <a:blip r:embed="rId354"/>
                  <a:stretch>
                    <a:fillRect/>
                  </a:stretch>
                </p:blipFill>
                <p:spPr>
                  <a:xfrm>
                    <a:off x="7158604" y="2705652"/>
                    <a:ext cx="88560" cy="17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5">
                <p14:nvContentPartPr>
                  <p14:cNvPr id="327" name="Ink 326">
                    <a:extLst>
                      <a:ext uri="{FF2B5EF4-FFF2-40B4-BE49-F238E27FC236}">
                        <a16:creationId xmlns:a16="http://schemas.microsoft.com/office/drawing/2014/main" id="{0E3F11A5-E924-ECC0-49F0-6EC7D03267F7}"/>
                      </a:ext>
                    </a:extLst>
                  </p14:cNvPr>
                  <p14:cNvContentPartPr/>
                  <p14:nvPr/>
                </p14:nvContentPartPr>
                <p14:xfrm>
                  <a:off x="7277044" y="2675772"/>
                  <a:ext cx="95760" cy="193680"/>
                </p14:xfrm>
              </p:contentPart>
            </mc:Choice>
            <mc:Fallback xmlns="">
              <p:pic>
                <p:nvPicPr>
                  <p:cNvPr id="327" name="Ink 326">
                    <a:extLst>
                      <a:ext uri="{FF2B5EF4-FFF2-40B4-BE49-F238E27FC236}">
                        <a16:creationId xmlns:a16="http://schemas.microsoft.com/office/drawing/2014/main" id="{0E3F11A5-E924-ECC0-49F0-6EC7D03267F7}"/>
                      </a:ext>
                    </a:extLst>
                  </p:cNvPr>
                  <p:cNvPicPr/>
                  <p:nvPr/>
                </p:nvPicPr>
                <p:blipFill>
                  <a:blip r:embed="rId356"/>
                  <a:stretch>
                    <a:fillRect/>
                  </a:stretch>
                </p:blipFill>
                <p:spPr>
                  <a:xfrm>
                    <a:off x="7268044" y="2667132"/>
                    <a:ext cx="113400" cy="21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338" name="Ink 337">
                    <a:extLst>
                      <a:ext uri="{FF2B5EF4-FFF2-40B4-BE49-F238E27FC236}">
                        <a16:creationId xmlns:a16="http://schemas.microsoft.com/office/drawing/2014/main" id="{F9E90E2E-9A21-4142-3C0C-AC3C927909F2}"/>
                      </a:ext>
                    </a:extLst>
                  </p14:cNvPr>
                  <p14:cNvContentPartPr/>
                  <p14:nvPr/>
                </p14:nvContentPartPr>
                <p14:xfrm>
                  <a:off x="7247164" y="2631492"/>
                  <a:ext cx="51840" cy="34920"/>
                </p14:xfrm>
              </p:contentPart>
            </mc:Choice>
            <mc:Fallback xmlns="">
              <p:pic>
                <p:nvPicPr>
                  <p:cNvPr id="338" name="Ink 337">
                    <a:extLst>
                      <a:ext uri="{FF2B5EF4-FFF2-40B4-BE49-F238E27FC236}">
                        <a16:creationId xmlns:a16="http://schemas.microsoft.com/office/drawing/2014/main" id="{F9E90E2E-9A21-4142-3C0C-AC3C927909F2}"/>
                      </a:ext>
                    </a:extLst>
                  </p:cNvPr>
                  <p:cNvPicPr/>
                  <p:nvPr/>
                </p:nvPicPr>
                <p:blipFill>
                  <a:blip r:embed="rId358"/>
                  <a:stretch>
                    <a:fillRect/>
                  </a:stretch>
                </p:blipFill>
                <p:spPr>
                  <a:xfrm>
                    <a:off x="7238164" y="2622492"/>
                    <a:ext cx="69480" cy="52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A183526A-DB31-26A7-4B15-29A920BB91E6}"/>
                </a:ext>
              </a:extLst>
            </p:cNvPr>
            <p:cNvGrpSpPr/>
            <p:nvPr/>
          </p:nvGrpSpPr>
          <p:grpSpPr>
            <a:xfrm>
              <a:off x="7525444" y="2613132"/>
              <a:ext cx="953280" cy="279360"/>
              <a:chOff x="7525444" y="2613132"/>
              <a:chExt cx="953280" cy="27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333" name="Ink 332">
                    <a:extLst>
                      <a:ext uri="{FF2B5EF4-FFF2-40B4-BE49-F238E27FC236}">
                        <a16:creationId xmlns:a16="http://schemas.microsoft.com/office/drawing/2014/main" id="{B92ADA7E-22F0-05BA-C7C0-CAFCD2649D31}"/>
                      </a:ext>
                    </a:extLst>
                  </p14:cNvPr>
                  <p14:cNvContentPartPr/>
                  <p14:nvPr/>
                </p14:nvContentPartPr>
                <p14:xfrm>
                  <a:off x="7525444" y="2623212"/>
                  <a:ext cx="109800" cy="269280"/>
                </p14:xfrm>
              </p:contentPart>
            </mc:Choice>
            <mc:Fallback xmlns="">
              <p:pic>
                <p:nvPicPr>
                  <p:cNvPr id="333" name="Ink 332">
                    <a:extLst>
                      <a:ext uri="{FF2B5EF4-FFF2-40B4-BE49-F238E27FC236}">
                        <a16:creationId xmlns:a16="http://schemas.microsoft.com/office/drawing/2014/main" id="{B92ADA7E-22F0-05BA-C7C0-CAFCD2649D31}"/>
                      </a:ext>
                    </a:extLst>
                  </p:cNvPr>
                  <p:cNvPicPr/>
                  <p:nvPr/>
                </p:nvPicPr>
                <p:blipFill>
                  <a:blip r:embed="rId360"/>
                  <a:stretch>
                    <a:fillRect/>
                  </a:stretch>
                </p:blipFill>
                <p:spPr>
                  <a:xfrm>
                    <a:off x="7516444" y="2614572"/>
                    <a:ext cx="127440" cy="28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334" name="Ink 333">
                    <a:extLst>
                      <a:ext uri="{FF2B5EF4-FFF2-40B4-BE49-F238E27FC236}">
                        <a16:creationId xmlns:a16="http://schemas.microsoft.com/office/drawing/2014/main" id="{B87C3A17-A28A-DC8D-B301-90A6EF3E907F}"/>
                      </a:ext>
                    </a:extLst>
                  </p14:cNvPr>
                  <p14:cNvContentPartPr/>
                  <p14:nvPr/>
                </p14:nvContentPartPr>
                <p14:xfrm>
                  <a:off x="7692844" y="2666772"/>
                  <a:ext cx="78120" cy="143640"/>
                </p14:xfrm>
              </p:contentPart>
            </mc:Choice>
            <mc:Fallback xmlns="">
              <p:pic>
                <p:nvPicPr>
                  <p:cNvPr id="334" name="Ink 333">
                    <a:extLst>
                      <a:ext uri="{FF2B5EF4-FFF2-40B4-BE49-F238E27FC236}">
                        <a16:creationId xmlns:a16="http://schemas.microsoft.com/office/drawing/2014/main" id="{B87C3A17-A28A-DC8D-B301-90A6EF3E907F}"/>
                      </a:ext>
                    </a:extLst>
                  </p:cNvPr>
                  <p:cNvPicPr/>
                  <p:nvPr/>
                </p:nvPicPr>
                <p:blipFill>
                  <a:blip r:embed="rId362"/>
                  <a:stretch>
                    <a:fillRect/>
                  </a:stretch>
                </p:blipFill>
                <p:spPr>
                  <a:xfrm>
                    <a:off x="7684204" y="2658132"/>
                    <a:ext cx="9576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336" name="Ink 335">
                    <a:extLst>
                      <a:ext uri="{FF2B5EF4-FFF2-40B4-BE49-F238E27FC236}">
                        <a16:creationId xmlns:a16="http://schemas.microsoft.com/office/drawing/2014/main" id="{3B2D6F09-E58E-EE45-D655-C3ADA1849A61}"/>
                      </a:ext>
                    </a:extLst>
                  </p14:cNvPr>
                  <p14:cNvContentPartPr/>
                  <p14:nvPr/>
                </p14:nvContentPartPr>
                <p14:xfrm>
                  <a:off x="7860244" y="2613132"/>
                  <a:ext cx="9000" cy="277920"/>
                </p14:xfrm>
              </p:contentPart>
            </mc:Choice>
            <mc:Fallback xmlns="">
              <p:pic>
                <p:nvPicPr>
                  <p:cNvPr id="336" name="Ink 335">
                    <a:extLst>
                      <a:ext uri="{FF2B5EF4-FFF2-40B4-BE49-F238E27FC236}">
                        <a16:creationId xmlns:a16="http://schemas.microsoft.com/office/drawing/2014/main" id="{3B2D6F09-E58E-EE45-D655-C3ADA1849A61}"/>
                      </a:ext>
                    </a:extLst>
                  </p:cNvPr>
                  <p:cNvPicPr/>
                  <p:nvPr/>
                </p:nvPicPr>
                <p:blipFill>
                  <a:blip r:embed="rId364"/>
                  <a:stretch>
                    <a:fillRect/>
                  </a:stretch>
                </p:blipFill>
                <p:spPr>
                  <a:xfrm>
                    <a:off x="7851244" y="2604492"/>
                    <a:ext cx="26640" cy="29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340" name="Ink 339">
                    <a:extLst>
                      <a:ext uri="{FF2B5EF4-FFF2-40B4-BE49-F238E27FC236}">
                        <a16:creationId xmlns:a16="http://schemas.microsoft.com/office/drawing/2014/main" id="{1553DF86-349B-554E-6B3E-7EE9E4ECED6C}"/>
                      </a:ext>
                    </a:extLst>
                  </p14:cNvPr>
                  <p14:cNvContentPartPr/>
                  <p14:nvPr/>
                </p14:nvContentPartPr>
                <p14:xfrm>
                  <a:off x="8007844" y="2747772"/>
                  <a:ext cx="100080" cy="360"/>
                </p14:xfrm>
              </p:contentPart>
            </mc:Choice>
            <mc:Fallback xmlns="">
              <p:pic>
                <p:nvPicPr>
                  <p:cNvPr id="340" name="Ink 339">
                    <a:extLst>
                      <a:ext uri="{FF2B5EF4-FFF2-40B4-BE49-F238E27FC236}">
                        <a16:creationId xmlns:a16="http://schemas.microsoft.com/office/drawing/2014/main" id="{1553DF86-349B-554E-6B3E-7EE9E4ECED6C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7998844" y="2739132"/>
                    <a:ext cx="117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342" name="Ink 341">
                    <a:extLst>
                      <a:ext uri="{FF2B5EF4-FFF2-40B4-BE49-F238E27FC236}">
                        <a16:creationId xmlns:a16="http://schemas.microsoft.com/office/drawing/2014/main" id="{67FB440A-0F95-781E-186C-15D89A915E6E}"/>
                      </a:ext>
                    </a:extLst>
                  </p14:cNvPr>
                  <p14:cNvContentPartPr/>
                  <p14:nvPr/>
                </p14:nvContentPartPr>
                <p14:xfrm>
                  <a:off x="8255884" y="2667852"/>
                  <a:ext cx="191880" cy="8280"/>
                </p14:xfrm>
              </p:contentPart>
            </mc:Choice>
            <mc:Fallback xmlns="">
              <p:pic>
                <p:nvPicPr>
                  <p:cNvPr id="342" name="Ink 341">
                    <a:extLst>
                      <a:ext uri="{FF2B5EF4-FFF2-40B4-BE49-F238E27FC236}">
                        <a16:creationId xmlns:a16="http://schemas.microsoft.com/office/drawing/2014/main" id="{67FB440A-0F95-781E-186C-15D89A915E6E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8247244" y="2658852"/>
                    <a:ext cx="20952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343" name="Ink 342">
                    <a:extLst>
                      <a:ext uri="{FF2B5EF4-FFF2-40B4-BE49-F238E27FC236}">
                        <a16:creationId xmlns:a16="http://schemas.microsoft.com/office/drawing/2014/main" id="{665FC0F8-8A16-6941-DCD6-5AE2CB7723F5}"/>
                      </a:ext>
                    </a:extLst>
                  </p14:cNvPr>
                  <p14:cNvContentPartPr/>
                  <p14:nvPr/>
                </p14:nvContentPartPr>
                <p14:xfrm>
                  <a:off x="8361364" y="2672892"/>
                  <a:ext cx="6120" cy="17784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665FC0F8-8A16-6941-DCD6-5AE2CB7723F5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8352724" y="2664252"/>
                    <a:ext cx="2376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344" name="Ink 343">
                    <a:extLst>
                      <a:ext uri="{FF2B5EF4-FFF2-40B4-BE49-F238E27FC236}">
                        <a16:creationId xmlns:a16="http://schemas.microsoft.com/office/drawing/2014/main" id="{8C56EF86-1F7C-0A0D-B6F1-6832D5130D04}"/>
                      </a:ext>
                    </a:extLst>
                  </p14:cNvPr>
                  <p14:cNvContentPartPr/>
                  <p14:nvPr/>
                </p14:nvContentPartPr>
                <p14:xfrm>
                  <a:off x="8288644" y="2853252"/>
                  <a:ext cx="190080" cy="12960"/>
                </p14:xfrm>
              </p:contentPart>
            </mc:Choice>
            <mc:Fallback xmlns="">
              <p:pic>
                <p:nvPicPr>
                  <p:cNvPr id="344" name="Ink 343">
                    <a:extLst>
                      <a:ext uri="{FF2B5EF4-FFF2-40B4-BE49-F238E27FC236}">
                        <a16:creationId xmlns:a16="http://schemas.microsoft.com/office/drawing/2014/main" id="{8C56EF86-1F7C-0A0D-B6F1-6832D5130D04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8280004" y="2844612"/>
                    <a:ext cx="207720" cy="30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8F15BBC2-F31D-E98F-5F12-612E5FA99E8C}"/>
                  </a:ext>
                </a:extLst>
              </p14:cNvPr>
              <p14:cNvContentPartPr/>
              <p14:nvPr/>
            </p14:nvContentPartPr>
            <p14:xfrm>
              <a:off x="4004508" y="1544241"/>
              <a:ext cx="142200" cy="40644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8F15BBC2-F31D-E98F-5F12-612E5FA99E8C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3995508" y="1535601"/>
                <a:ext cx="159840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E99F0962-7D89-1587-3B33-1FC7EAA744AD}"/>
                  </a:ext>
                </a:extLst>
              </p14:cNvPr>
              <p14:cNvContentPartPr/>
              <p14:nvPr/>
            </p14:nvContentPartPr>
            <p14:xfrm>
              <a:off x="4128708" y="1994241"/>
              <a:ext cx="27360" cy="11556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E99F0962-7D89-1587-3B33-1FC7EAA744AD}"/>
                  </a:ext>
                </a:extLst>
              </p:cNvPr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4119708" y="1985241"/>
                <a:ext cx="4500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9" name="Group 358">
            <a:extLst>
              <a:ext uri="{FF2B5EF4-FFF2-40B4-BE49-F238E27FC236}">
                <a16:creationId xmlns:a16="http://schemas.microsoft.com/office/drawing/2014/main" id="{7EFAC7C3-4FA9-0B25-D7FC-112202246046}"/>
              </a:ext>
            </a:extLst>
          </p:cNvPr>
          <p:cNvGrpSpPr/>
          <p:nvPr/>
        </p:nvGrpSpPr>
        <p:grpSpPr>
          <a:xfrm>
            <a:off x="244269" y="995396"/>
            <a:ext cx="1684800" cy="475200"/>
            <a:chOff x="206169" y="905843"/>
            <a:chExt cx="168480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397F314E-2718-2A5A-AB5E-B57B37B17E5D}"/>
                    </a:ext>
                  </a:extLst>
                </p14:cNvPr>
                <p14:cNvContentPartPr/>
                <p14:nvPr/>
              </p14:nvContentPartPr>
              <p14:xfrm>
                <a:off x="206169" y="1063883"/>
                <a:ext cx="194400" cy="25956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397F314E-2718-2A5A-AB5E-B57B37B17E5D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197529" y="1054883"/>
                  <a:ext cx="2120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7E5D845F-45A1-FDE2-0EB8-FFF16750C726}"/>
                    </a:ext>
                  </a:extLst>
                </p14:cNvPr>
                <p14:cNvContentPartPr/>
                <p14:nvPr/>
              </p14:nvContentPartPr>
              <p14:xfrm>
                <a:off x="399129" y="973883"/>
                <a:ext cx="592560" cy="3315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7E5D845F-45A1-FDE2-0EB8-FFF16750C726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390489" y="964883"/>
                  <a:ext cx="61020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6F560ABB-2F17-D19D-76DA-0E839AD0ADBE}"/>
                    </a:ext>
                  </a:extLst>
                </p14:cNvPr>
                <p14:cNvContentPartPr/>
                <p14:nvPr/>
              </p14:nvContentPartPr>
              <p14:xfrm>
                <a:off x="590649" y="1080803"/>
                <a:ext cx="245520" cy="201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6F560ABB-2F17-D19D-76DA-0E839AD0ADBE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581649" y="1072163"/>
                  <a:ext cx="2631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31035E38-41D2-724E-53BF-102AC6A20A23}"/>
                    </a:ext>
                  </a:extLst>
                </p14:cNvPr>
                <p14:cNvContentPartPr/>
                <p14:nvPr/>
              </p14:nvContentPartPr>
              <p14:xfrm>
                <a:off x="1231449" y="905843"/>
                <a:ext cx="16200" cy="35208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31035E38-41D2-724E-53BF-102AC6A20A23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1222449" y="897203"/>
                  <a:ext cx="338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9CB02978-9428-282D-8793-98EF6EDD21E8}"/>
                    </a:ext>
                  </a:extLst>
                </p14:cNvPr>
                <p14:cNvContentPartPr/>
                <p14:nvPr/>
              </p14:nvContentPartPr>
              <p14:xfrm>
                <a:off x="1160889" y="1248563"/>
                <a:ext cx="229320" cy="111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9CB02978-9428-282D-8793-98EF6EDD21E8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1151889" y="1239923"/>
                  <a:ext cx="246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B3B917E9-119F-2868-4B9A-9712BBDB0E27}"/>
                    </a:ext>
                  </a:extLst>
                </p14:cNvPr>
                <p14:cNvContentPartPr/>
                <p14:nvPr/>
              </p14:nvContentPartPr>
              <p14:xfrm>
                <a:off x="1509369" y="1010963"/>
                <a:ext cx="11520" cy="2764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B3B917E9-119F-2868-4B9A-9712BBDB0E27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500369" y="1002323"/>
                  <a:ext cx="291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D13F97F4-A293-5F57-BF34-2D72527E9B54}"/>
                    </a:ext>
                  </a:extLst>
                </p14:cNvPr>
                <p14:cNvContentPartPr/>
                <p14:nvPr/>
              </p14:nvContentPartPr>
              <p14:xfrm>
                <a:off x="1559409" y="1129763"/>
                <a:ext cx="175320" cy="1040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D13F97F4-A293-5F57-BF34-2D72527E9B54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550769" y="1120763"/>
                  <a:ext cx="1929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C23C9CA6-FAEA-B1A0-C836-3204B0942EBD}"/>
                    </a:ext>
                  </a:extLst>
                </p14:cNvPr>
                <p14:cNvContentPartPr/>
                <p14:nvPr/>
              </p14:nvContentPartPr>
              <p14:xfrm>
                <a:off x="1717449" y="1030403"/>
                <a:ext cx="173520" cy="25452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C23C9CA6-FAEA-B1A0-C836-3204B0942EBD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1708809" y="1021763"/>
                  <a:ext cx="1911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4EDD3E6D-09CA-8528-8969-5492C7672BFC}"/>
                    </a:ext>
                  </a:extLst>
                </p14:cNvPr>
                <p14:cNvContentPartPr/>
                <p14:nvPr/>
              </p14:nvContentPartPr>
              <p14:xfrm>
                <a:off x="1516569" y="1300043"/>
                <a:ext cx="13320" cy="8100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4EDD3E6D-09CA-8528-8969-5492C7672BFC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1507569" y="1291043"/>
                  <a:ext cx="309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E6C9BB5A-EF10-FCB0-8BF0-5A1F6371FFF8}"/>
                    </a:ext>
                  </a:extLst>
                </p14:cNvPr>
                <p14:cNvContentPartPr/>
                <p14:nvPr/>
              </p14:nvContentPartPr>
              <p14:xfrm>
                <a:off x="1660569" y="1260803"/>
                <a:ext cx="113400" cy="10656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E6C9BB5A-EF10-FCB0-8BF0-5A1F6371FFF8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1651929" y="1251803"/>
                  <a:ext cx="13104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73D342D9-4B51-046B-3909-7475A43788CD}"/>
              </a:ext>
            </a:extLst>
          </p:cNvPr>
          <p:cNvGrpSpPr/>
          <p:nvPr/>
        </p:nvGrpSpPr>
        <p:grpSpPr>
          <a:xfrm>
            <a:off x="557311" y="4700059"/>
            <a:ext cx="3661560" cy="1774440"/>
            <a:chOff x="538924" y="4056012"/>
            <a:chExt cx="3661560" cy="1774440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25CEA539-0E47-5AE6-1446-53BB0437267F}"/>
                </a:ext>
              </a:extLst>
            </p:cNvPr>
            <p:cNvGrpSpPr/>
            <p:nvPr/>
          </p:nvGrpSpPr>
          <p:grpSpPr>
            <a:xfrm>
              <a:off x="538924" y="4056012"/>
              <a:ext cx="2619360" cy="956880"/>
              <a:chOff x="538924" y="4056012"/>
              <a:chExt cx="2619360" cy="95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7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A3C24E3A-573A-E734-2EA4-F33588E3B622}"/>
                      </a:ext>
                    </a:extLst>
                  </p14:cNvPr>
                  <p14:cNvContentPartPr/>
                  <p14:nvPr/>
                </p14:nvContentPartPr>
                <p14:xfrm>
                  <a:off x="538924" y="4422852"/>
                  <a:ext cx="389880" cy="20520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A3C24E3A-573A-E734-2EA4-F33588E3B622}"/>
                      </a:ext>
                    </a:extLst>
                  </p:cNvPr>
                  <p:cNvPicPr/>
                  <p:nvPr/>
                </p:nvPicPr>
                <p:blipFill>
                  <a:blip r:embed="rId398"/>
                  <a:stretch>
                    <a:fillRect/>
                  </a:stretch>
                </p:blipFill>
                <p:spPr>
                  <a:xfrm>
                    <a:off x="530284" y="4414212"/>
                    <a:ext cx="407520" cy="22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9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EDCC7459-6D0F-BE5F-09A2-A5480B0BFC74}"/>
                      </a:ext>
                    </a:extLst>
                  </p14:cNvPr>
                  <p14:cNvContentPartPr/>
                  <p14:nvPr/>
                </p14:nvContentPartPr>
                <p14:xfrm>
                  <a:off x="726124" y="4333212"/>
                  <a:ext cx="5760" cy="36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EDCC7459-6D0F-BE5F-09A2-A5480B0BFC74}"/>
                      </a:ext>
                    </a:extLst>
                  </p:cNvPr>
                  <p:cNvPicPr/>
                  <p:nvPr/>
                </p:nvPicPr>
                <p:blipFill>
                  <a:blip r:embed="rId400"/>
                  <a:stretch>
                    <a:fillRect/>
                  </a:stretch>
                </p:blipFill>
                <p:spPr>
                  <a:xfrm>
                    <a:off x="717124" y="4324572"/>
                    <a:ext cx="23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595D3F89-21F6-2351-A9D3-C28F17443DF5}"/>
                      </a:ext>
                    </a:extLst>
                  </p14:cNvPr>
                  <p14:cNvContentPartPr/>
                  <p14:nvPr/>
                </p14:nvContentPartPr>
                <p14:xfrm>
                  <a:off x="1051924" y="4291452"/>
                  <a:ext cx="87120" cy="21240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595D3F89-21F6-2351-A9D3-C28F17443DF5}"/>
                      </a:ext>
                    </a:extLst>
                  </p:cNvPr>
                  <p:cNvPicPr/>
                  <p:nvPr/>
                </p:nvPicPr>
                <p:blipFill>
                  <a:blip r:embed="rId402"/>
                  <a:stretch>
                    <a:fillRect/>
                  </a:stretch>
                </p:blipFill>
                <p:spPr>
                  <a:xfrm>
                    <a:off x="1043284" y="4282452"/>
                    <a:ext cx="104760" cy="23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07DCD9F8-B560-3BC7-23D3-432333CB7688}"/>
                      </a:ext>
                    </a:extLst>
                  </p14:cNvPr>
                  <p14:cNvContentPartPr/>
                  <p14:nvPr/>
                </p14:nvContentPartPr>
                <p14:xfrm>
                  <a:off x="1035004" y="4545612"/>
                  <a:ext cx="140760" cy="255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07DCD9F8-B560-3BC7-23D3-432333CB7688}"/>
                      </a:ext>
                    </a:extLst>
                  </p:cNvPr>
                  <p:cNvPicPr/>
                  <p:nvPr/>
                </p:nvPicPr>
                <p:blipFill>
                  <a:blip r:embed="rId404"/>
                  <a:stretch>
                    <a:fillRect/>
                  </a:stretch>
                </p:blipFill>
                <p:spPr>
                  <a:xfrm>
                    <a:off x="1026004" y="4536612"/>
                    <a:ext cx="15840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5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AADFC5E1-1B4C-CD6D-E936-C62DDCE056EC}"/>
                      </a:ext>
                    </a:extLst>
                  </p14:cNvPr>
                  <p14:cNvContentPartPr/>
                  <p14:nvPr/>
                </p14:nvContentPartPr>
                <p14:xfrm>
                  <a:off x="1032844" y="4641372"/>
                  <a:ext cx="191880" cy="22860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AADFC5E1-1B4C-CD6D-E936-C62DDCE056EC}"/>
                      </a:ext>
                    </a:extLst>
                  </p:cNvPr>
                  <p:cNvPicPr/>
                  <p:nvPr/>
                </p:nvPicPr>
                <p:blipFill>
                  <a:blip r:embed="rId406"/>
                  <a:stretch>
                    <a:fillRect/>
                  </a:stretch>
                </p:blipFill>
                <p:spPr>
                  <a:xfrm>
                    <a:off x="1023844" y="4632372"/>
                    <a:ext cx="20952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5BBDFE81-1BD3-FDB0-1505-2162665A81B3}"/>
                      </a:ext>
                    </a:extLst>
                  </p14:cNvPr>
                  <p14:cNvContentPartPr/>
                  <p14:nvPr/>
                </p14:nvContentPartPr>
                <p14:xfrm>
                  <a:off x="1312924" y="4519692"/>
                  <a:ext cx="67680" cy="36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5BBDFE81-1BD3-FDB0-1505-2162665A81B3}"/>
                      </a:ext>
                    </a:extLst>
                  </p:cNvPr>
                  <p:cNvPicPr/>
                  <p:nvPr/>
                </p:nvPicPr>
                <p:blipFill>
                  <a:blip r:embed="rId408"/>
                  <a:stretch>
                    <a:fillRect/>
                  </a:stretch>
                </p:blipFill>
                <p:spPr>
                  <a:xfrm>
                    <a:off x="1303924" y="4510692"/>
                    <a:ext cx="85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53D0A2C3-6861-E082-F362-43872A039F19}"/>
                      </a:ext>
                    </a:extLst>
                  </p14:cNvPr>
                  <p14:cNvContentPartPr/>
                  <p14:nvPr/>
                </p14:nvContentPartPr>
                <p14:xfrm>
                  <a:off x="1313284" y="4614012"/>
                  <a:ext cx="57600" cy="288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53D0A2C3-6861-E082-F362-43872A039F19}"/>
                      </a:ext>
                    </a:extLst>
                  </p:cNvPr>
                  <p:cNvPicPr/>
                  <p:nvPr/>
                </p:nvPicPr>
                <p:blipFill>
                  <a:blip r:embed="rId410"/>
                  <a:stretch>
                    <a:fillRect/>
                  </a:stretch>
                </p:blipFill>
                <p:spPr>
                  <a:xfrm>
                    <a:off x="1304644" y="4605372"/>
                    <a:ext cx="752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B0389A7C-6F17-A124-8532-D9CBFCA07DD1}"/>
                      </a:ext>
                    </a:extLst>
                  </p14:cNvPr>
                  <p14:cNvContentPartPr/>
                  <p14:nvPr/>
                </p14:nvContentPartPr>
                <p14:xfrm>
                  <a:off x="1479964" y="4056012"/>
                  <a:ext cx="1678320" cy="95688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B0389A7C-6F17-A124-8532-D9CBFCA07DD1}"/>
                      </a:ext>
                    </a:extLst>
                  </p:cNvPr>
                  <p:cNvPicPr/>
                  <p:nvPr/>
                </p:nvPicPr>
                <p:blipFill>
                  <a:blip r:embed="rId412"/>
                  <a:stretch>
                    <a:fillRect/>
                  </a:stretch>
                </p:blipFill>
                <p:spPr>
                  <a:xfrm>
                    <a:off x="1471324" y="4047012"/>
                    <a:ext cx="1695960" cy="97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B00579AF-9879-C601-CA2A-35971ECFB948}"/>
                      </a:ext>
                    </a:extLst>
                  </p14:cNvPr>
                  <p14:cNvContentPartPr/>
                  <p14:nvPr/>
                </p14:nvContentPartPr>
                <p14:xfrm>
                  <a:off x="2045164" y="4364892"/>
                  <a:ext cx="12240" cy="46152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B00579AF-9879-C601-CA2A-35971ECFB948}"/>
                      </a:ext>
                    </a:extLst>
                  </p:cNvPr>
                  <p:cNvPicPr/>
                  <p:nvPr/>
                </p:nvPicPr>
                <p:blipFill>
                  <a:blip r:embed="rId414"/>
                  <a:stretch>
                    <a:fillRect/>
                  </a:stretch>
                </p:blipFill>
                <p:spPr>
                  <a:xfrm>
                    <a:off x="2036164" y="4356252"/>
                    <a:ext cx="29880" cy="47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7B1DDABC-4ABD-9C81-3CB3-98B8C4026C2D}"/>
                      </a:ext>
                    </a:extLst>
                  </p14:cNvPr>
                  <p14:cNvContentPartPr/>
                  <p14:nvPr/>
                </p14:nvContentPartPr>
                <p14:xfrm>
                  <a:off x="2136964" y="4581612"/>
                  <a:ext cx="129960" cy="36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7B1DDABC-4ABD-9C81-3CB3-98B8C4026C2D}"/>
                      </a:ext>
                    </a:extLst>
                  </p:cNvPr>
                  <p:cNvPicPr/>
                  <p:nvPr/>
                </p:nvPicPr>
                <p:blipFill>
                  <a:blip r:embed="rId416"/>
                  <a:stretch>
                    <a:fillRect/>
                  </a:stretch>
                </p:blipFill>
                <p:spPr>
                  <a:xfrm>
                    <a:off x="2127964" y="4572612"/>
                    <a:ext cx="147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7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1AC286F8-6F21-6588-BDE1-16CA10ABB6FD}"/>
                      </a:ext>
                    </a:extLst>
                  </p14:cNvPr>
                  <p14:cNvContentPartPr/>
                  <p14:nvPr/>
                </p14:nvContentPartPr>
                <p14:xfrm>
                  <a:off x="2367724" y="4293612"/>
                  <a:ext cx="199800" cy="53964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1AC286F8-6F21-6588-BDE1-16CA10ABB6FD}"/>
                      </a:ext>
                    </a:extLst>
                  </p:cNvPr>
                  <p:cNvPicPr/>
                  <p:nvPr/>
                </p:nvPicPr>
                <p:blipFill>
                  <a:blip r:embed="rId418"/>
                  <a:stretch>
                    <a:fillRect/>
                  </a:stretch>
                </p:blipFill>
                <p:spPr>
                  <a:xfrm>
                    <a:off x="2358724" y="4284972"/>
                    <a:ext cx="217440" cy="55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9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4F41247C-43D9-E43C-B323-3B016BECF52E}"/>
                      </a:ext>
                    </a:extLst>
                  </p14:cNvPr>
                  <p14:cNvContentPartPr/>
                  <p14:nvPr/>
                </p14:nvContentPartPr>
                <p14:xfrm>
                  <a:off x="2566444" y="4294692"/>
                  <a:ext cx="103320" cy="21060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4F41247C-43D9-E43C-B323-3B016BECF52E}"/>
                      </a:ext>
                    </a:extLst>
                  </p:cNvPr>
                  <p:cNvPicPr/>
                  <p:nvPr/>
                </p:nvPicPr>
                <p:blipFill>
                  <a:blip r:embed="rId420"/>
                  <a:stretch>
                    <a:fillRect/>
                  </a:stretch>
                </p:blipFill>
                <p:spPr>
                  <a:xfrm>
                    <a:off x="2557804" y="4285692"/>
                    <a:ext cx="120960" cy="22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1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4A049509-5931-62D9-4668-9F23B4FC09BC}"/>
                      </a:ext>
                    </a:extLst>
                  </p14:cNvPr>
                  <p14:cNvContentPartPr/>
                  <p14:nvPr/>
                </p14:nvContentPartPr>
                <p14:xfrm>
                  <a:off x="2730964" y="4362012"/>
                  <a:ext cx="52200" cy="36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4A049509-5931-62D9-4668-9F23B4FC09BC}"/>
                      </a:ext>
                    </a:extLst>
                  </p:cNvPr>
                  <p:cNvPicPr/>
                  <p:nvPr/>
                </p:nvPicPr>
                <p:blipFill>
                  <a:blip r:embed="rId422"/>
                  <a:stretch>
                    <a:fillRect/>
                  </a:stretch>
                </p:blipFill>
                <p:spPr>
                  <a:xfrm>
                    <a:off x="2722324" y="4353012"/>
                    <a:ext cx="69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3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3D90A5F7-AC87-CB7E-F503-C0EF1A66F748}"/>
                      </a:ext>
                    </a:extLst>
                  </p14:cNvPr>
                  <p14:cNvContentPartPr/>
                  <p14:nvPr/>
                </p14:nvContentPartPr>
                <p14:xfrm>
                  <a:off x="2867404" y="4256892"/>
                  <a:ext cx="360" cy="18324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3D90A5F7-AC87-CB7E-F503-C0EF1A66F748}"/>
                      </a:ext>
                    </a:extLst>
                  </p:cNvPr>
                  <p:cNvPicPr/>
                  <p:nvPr/>
                </p:nvPicPr>
                <p:blipFill>
                  <a:blip r:embed="rId424"/>
                  <a:stretch>
                    <a:fillRect/>
                  </a:stretch>
                </p:blipFill>
                <p:spPr>
                  <a:xfrm>
                    <a:off x="2858404" y="4247892"/>
                    <a:ext cx="180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5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A8A06062-5B1D-DC19-56B3-C35F4F65BBFB}"/>
                      </a:ext>
                    </a:extLst>
                  </p14:cNvPr>
                  <p14:cNvContentPartPr/>
                  <p14:nvPr/>
                </p14:nvContentPartPr>
                <p14:xfrm>
                  <a:off x="2513884" y="4497012"/>
                  <a:ext cx="442080" cy="3132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A8A06062-5B1D-DC19-56B3-C35F4F65BBFB}"/>
                      </a:ext>
                    </a:extLst>
                  </p:cNvPr>
                  <p:cNvPicPr/>
                  <p:nvPr/>
                </p:nvPicPr>
                <p:blipFill>
                  <a:blip r:embed="rId426"/>
                  <a:stretch>
                    <a:fillRect/>
                  </a:stretch>
                </p:blipFill>
                <p:spPr>
                  <a:xfrm>
                    <a:off x="2505244" y="4488012"/>
                    <a:ext cx="459720" cy="4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02B7DEF7-D880-20F4-04F3-203DC4ACB039}"/>
                      </a:ext>
                    </a:extLst>
                  </p14:cNvPr>
                  <p14:cNvContentPartPr/>
                  <p14:nvPr/>
                </p14:nvContentPartPr>
                <p14:xfrm>
                  <a:off x="2675164" y="4558932"/>
                  <a:ext cx="152640" cy="16632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02B7DEF7-D880-20F4-04F3-203DC4ACB039}"/>
                      </a:ext>
                    </a:extLst>
                  </p:cNvPr>
                  <p:cNvPicPr/>
                  <p:nvPr/>
                </p:nvPicPr>
                <p:blipFill>
                  <a:blip r:embed="rId428"/>
                  <a:stretch>
                    <a:fillRect/>
                  </a:stretch>
                </p:blipFill>
                <p:spPr>
                  <a:xfrm>
                    <a:off x="2666524" y="4549932"/>
                    <a:ext cx="170280" cy="18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9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7B74ED6B-BA31-A8F1-1FFA-01F24DECA03B}"/>
                      </a:ext>
                    </a:extLst>
                  </p14:cNvPr>
                  <p14:cNvContentPartPr/>
                  <p14:nvPr/>
                </p14:nvContentPartPr>
                <p14:xfrm>
                  <a:off x="2983324" y="4290732"/>
                  <a:ext cx="73800" cy="50976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7B74ED6B-BA31-A8F1-1FFA-01F24DECA03B}"/>
                      </a:ext>
                    </a:extLst>
                  </p:cNvPr>
                  <p:cNvPicPr/>
                  <p:nvPr/>
                </p:nvPicPr>
                <p:blipFill>
                  <a:blip r:embed="rId430"/>
                  <a:stretch>
                    <a:fillRect/>
                  </a:stretch>
                </p:blipFill>
                <p:spPr>
                  <a:xfrm>
                    <a:off x="2974324" y="4281732"/>
                    <a:ext cx="91440" cy="527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31E54545-20BC-A2B9-5A63-1B40D47141D3}"/>
                    </a:ext>
                  </a:extLst>
                </p14:cNvPr>
                <p14:cNvContentPartPr/>
                <p14:nvPr/>
              </p14:nvContentPartPr>
              <p14:xfrm>
                <a:off x="3915364" y="4223412"/>
                <a:ext cx="360" cy="1231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31E54545-20BC-A2B9-5A63-1B40D47141D3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3906724" y="4214772"/>
                  <a:ext cx="18000" cy="140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6A16B42D-1CFB-1688-E9BE-AC3E767CCBCD}"/>
                </a:ext>
              </a:extLst>
            </p:cNvPr>
            <p:cNvGrpSpPr/>
            <p:nvPr/>
          </p:nvGrpSpPr>
          <p:grpSpPr>
            <a:xfrm>
              <a:off x="3411004" y="4466412"/>
              <a:ext cx="789480" cy="383040"/>
              <a:chOff x="3411004" y="4466412"/>
              <a:chExt cx="789480" cy="383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3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F4A32FA6-2738-40D8-9406-22A4963D9CAE}"/>
                      </a:ext>
                    </a:extLst>
                  </p14:cNvPr>
                  <p14:cNvContentPartPr/>
                  <p14:nvPr/>
                </p14:nvContentPartPr>
                <p14:xfrm>
                  <a:off x="3411004" y="4466412"/>
                  <a:ext cx="94680" cy="360"/>
                </p14:xfrm>
              </p:contentPart>
            </mc:Choice>
            <mc:Fallback xmlns=""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F4A32FA6-2738-40D8-9406-22A4963D9CAE}"/>
                      </a:ext>
                    </a:extLst>
                  </p:cNvPr>
                  <p:cNvPicPr/>
                  <p:nvPr/>
                </p:nvPicPr>
                <p:blipFill>
                  <a:blip r:embed="rId434"/>
                  <a:stretch>
                    <a:fillRect/>
                  </a:stretch>
                </p:blipFill>
                <p:spPr>
                  <a:xfrm>
                    <a:off x="3402004" y="4457412"/>
                    <a:ext cx="112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5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07F648DC-5B5B-8916-8CD9-9A46190AB249}"/>
                      </a:ext>
                    </a:extLst>
                  </p14:cNvPr>
                  <p14:cNvContentPartPr/>
                  <p14:nvPr/>
                </p14:nvContentPartPr>
                <p14:xfrm>
                  <a:off x="3425764" y="4542372"/>
                  <a:ext cx="111960" cy="36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07F648DC-5B5B-8916-8CD9-9A46190AB249}"/>
                      </a:ext>
                    </a:extLst>
                  </p:cNvPr>
                  <p:cNvPicPr/>
                  <p:nvPr/>
                </p:nvPicPr>
                <p:blipFill>
                  <a:blip r:embed="rId436"/>
                  <a:stretch>
                    <a:fillRect/>
                  </a:stretch>
                </p:blipFill>
                <p:spPr>
                  <a:xfrm>
                    <a:off x="3417124" y="4533372"/>
                    <a:ext cx="129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7">
                <p14:nvContentPartPr>
                  <p14:cNvPr id="259" name="Ink 258">
                    <a:extLst>
                      <a:ext uri="{FF2B5EF4-FFF2-40B4-BE49-F238E27FC236}">
                        <a16:creationId xmlns:a16="http://schemas.microsoft.com/office/drawing/2014/main" id="{E11C0840-CEA8-AEFC-1C30-D1282A76263C}"/>
                      </a:ext>
                    </a:extLst>
                  </p14:cNvPr>
                  <p14:cNvContentPartPr/>
                  <p14:nvPr/>
                </p14:nvContentPartPr>
                <p14:xfrm>
                  <a:off x="3722764" y="4489452"/>
                  <a:ext cx="477720" cy="2880"/>
                </p14:xfrm>
              </p:contentPart>
            </mc:Choice>
            <mc:Fallback xmlns="">
              <p:pic>
                <p:nvPicPr>
                  <p:cNvPr id="259" name="Ink 258">
                    <a:extLst>
                      <a:ext uri="{FF2B5EF4-FFF2-40B4-BE49-F238E27FC236}">
                        <a16:creationId xmlns:a16="http://schemas.microsoft.com/office/drawing/2014/main" id="{E11C0840-CEA8-AEFC-1C30-D1282A76263C}"/>
                      </a:ext>
                    </a:extLst>
                  </p:cNvPr>
                  <p:cNvPicPr/>
                  <p:nvPr/>
                </p:nvPicPr>
                <p:blipFill>
                  <a:blip r:embed="rId438"/>
                  <a:stretch>
                    <a:fillRect/>
                  </a:stretch>
                </p:blipFill>
                <p:spPr>
                  <a:xfrm>
                    <a:off x="3714124" y="4480812"/>
                    <a:ext cx="4953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9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AE92664B-3EA2-154E-0B0D-9029F0427588}"/>
                      </a:ext>
                    </a:extLst>
                  </p14:cNvPr>
                  <p14:cNvContentPartPr/>
                  <p14:nvPr/>
                </p14:nvContentPartPr>
                <p14:xfrm>
                  <a:off x="3728164" y="4536612"/>
                  <a:ext cx="435240" cy="312840"/>
                </p14:xfrm>
              </p:contentPart>
            </mc:Choice>
            <mc:Fallback xmlns="">
              <p:pic>
                <p:nvPicPr>
                  <p:cNvPr id="262" name="Ink 261">
                    <a:extLst>
                      <a:ext uri="{FF2B5EF4-FFF2-40B4-BE49-F238E27FC236}">
                        <a16:creationId xmlns:a16="http://schemas.microsoft.com/office/drawing/2014/main" id="{AE92664B-3EA2-154E-0B0D-9029F0427588}"/>
                      </a:ext>
                    </a:extLst>
                  </p:cNvPr>
                  <p:cNvPicPr/>
                  <p:nvPr/>
                </p:nvPicPr>
                <p:blipFill>
                  <a:blip r:embed="rId440"/>
                  <a:stretch>
                    <a:fillRect/>
                  </a:stretch>
                </p:blipFill>
                <p:spPr>
                  <a:xfrm>
                    <a:off x="3719524" y="4527972"/>
                    <a:ext cx="452880" cy="33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1">
                <p14:nvContentPartPr>
                  <p14:cNvPr id="264" name="Ink 263">
                    <a:extLst>
                      <a:ext uri="{FF2B5EF4-FFF2-40B4-BE49-F238E27FC236}">
                        <a16:creationId xmlns:a16="http://schemas.microsoft.com/office/drawing/2014/main" id="{903C2931-B72C-4F2E-04F5-2E245AB0CDB6}"/>
                      </a:ext>
                    </a:extLst>
                  </p14:cNvPr>
                  <p14:cNvContentPartPr/>
                  <p14:nvPr/>
                </p14:nvContentPartPr>
                <p14:xfrm>
                  <a:off x="3934444" y="4536612"/>
                  <a:ext cx="167760" cy="257040"/>
                </p14:xfrm>
              </p:contentPart>
            </mc:Choice>
            <mc:Fallback xmlns="">
              <p:pic>
                <p:nvPicPr>
                  <p:cNvPr id="264" name="Ink 263">
                    <a:extLst>
                      <a:ext uri="{FF2B5EF4-FFF2-40B4-BE49-F238E27FC236}">
                        <a16:creationId xmlns:a16="http://schemas.microsoft.com/office/drawing/2014/main" id="{903C2931-B72C-4F2E-04F5-2E245AB0CDB6}"/>
                      </a:ext>
                    </a:extLst>
                  </p:cNvPr>
                  <p:cNvPicPr/>
                  <p:nvPr/>
                </p:nvPicPr>
                <p:blipFill>
                  <a:blip r:embed="rId442"/>
                  <a:stretch>
                    <a:fillRect/>
                  </a:stretch>
                </p:blipFill>
                <p:spPr>
                  <a:xfrm>
                    <a:off x="3925804" y="4527972"/>
                    <a:ext cx="185400" cy="274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73546B7D-F745-71E9-375C-B42FF90C2D71}"/>
                </a:ext>
              </a:extLst>
            </p:cNvPr>
            <p:cNvGrpSpPr/>
            <p:nvPr/>
          </p:nvGrpSpPr>
          <p:grpSpPr>
            <a:xfrm>
              <a:off x="750604" y="5160132"/>
              <a:ext cx="2211120" cy="670320"/>
              <a:chOff x="750604" y="5160132"/>
              <a:chExt cx="2211120" cy="67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3">
                <p14:nvContentPartPr>
                  <p14:cNvPr id="268" name="Ink 267">
                    <a:extLst>
                      <a:ext uri="{FF2B5EF4-FFF2-40B4-BE49-F238E27FC236}">
                        <a16:creationId xmlns:a16="http://schemas.microsoft.com/office/drawing/2014/main" id="{91589FD4-D675-F542-2104-B5C4EC3CFAFF}"/>
                      </a:ext>
                    </a:extLst>
                  </p14:cNvPr>
                  <p14:cNvContentPartPr/>
                  <p14:nvPr/>
                </p14:nvContentPartPr>
                <p14:xfrm>
                  <a:off x="750604" y="5433732"/>
                  <a:ext cx="160200" cy="268920"/>
                </p14:xfrm>
              </p:contentPart>
            </mc:Choice>
            <mc:Fallback xmlns="">
              <p:pic>
                <p:nvPicPr>
                  <p:cNvPr id="268" name="Ink 267">
                    <a:extLst>
                      <a:ext uri="{FF2B5EF4-FFF2-40B4-BE49-F238E27FC236}">
                        <a16:creationId xmlns:a16="http://schemas.microsoft.com/office/drawing/2014/main" id="{91589FD4-D675-F542-2104-B5C4EC3CFAFF}"/>
                      </a:ext>
                    </a:extLst>
                  </p:cNvPr>
                  <p:cNvPicPr/>
                  <p:nvPr/>
                </p:nvPicPr>
                <p:blipFill>
                  <a:blip r:embed="rId444"/>
                  <a:stretch>
                    <a:fillRect/>
                  </a:stretch>
                </p:blipFill>
                <p:spPr>
                  <a:xfrm>
                    <a:off x="741964" y="5425092"/>
                    <a:ext cx="17784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5">
                <p14:nvContentPartPr>
                  <p14:cNvPr id="279" name="Ink 278">
                    <a:extLst>
                      <a:ext uri="{FF2B5EF4-FFF2-40B4-BE49-F238E27FC236}">
                        <a16:creationId xmlns:a16="http://schemas.microsoft.com/office/drawing/2014/main" id="{3370751C-8D44-69F1-893B-274AABCDFBEE}"/>
                      </a:ext>
                    </a:extLst>
                  </p14:cNvPr>
                  <p14:cNvContentPartPr/>
                  <p14:nvPr/>
                </p14:nvContentPartPr>
                <p14:xfrm>
                  <a:off x="1105564" y="5553252"/>
                  <a:ext cx="98280" cy="360"/>
                </p14:xfrm>
              </p:contentPart>
            </mc:Choice>
            <mc:Fallback xmlns="">
              <p:pic>
                <p:nvPicPr>
                  <p:cNvPr id="279" name="Ink 278">
                    <a:extLst>
                      <a:ext uri="{FF2B5EF4-FFF2-40B4-BE49-F238E27FC236}">
                        <a16:creationId xmlns:a16="http://schemas.microsoft.com/office/drawing/2014/main" id="{3370751C-8D44-69F1-893B-274AABCDFBEE}"/>
                      </a:ext>
                    </a:extLst>
                  </p:cNvPr>
                  <p:cNvPicPr/>
                  <p:nvPr/>
                </p:nvPicPr>
                <p:blipFill>
                  <a:blip r:embed="rId446"/>
                  <a:stretch>
                    <a:fillRect/>
                  </a:stretch>
                </p:blipFill>
                <p:spPr>
                  <a:xfrm>
                    <a:off x="1096564" y="5544612"/>
                    <a:ext cx="115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7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9F97DF7D-D403-15CD-3AC4-BBA69071AB4C}"/>
                      </a:ext>
                    </a:extLst>
                  </p14:cNvPr>
                  <p14:cNvContentPartPr/>
                  <p14:nvPr/>
                </p14:nvContentPartPr>
                <p14:xfrm>
                  <a:off x="1103764" y="5661612"/>
                  <a:ext cx="162360" cy="36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9F97DF7D-D403-15CD-3AC4-BBA69071AB4C}"/>
                      </a:ext>
                    </a:extLst>
                  </p:cNvPr>
                  <p:cNvPicPr/>
                  <p:nvPr/>
                </p:nvPicPr>
                <p:blipFill>
                  <a:blip r:embed="rId448"/>
                  <a:stretch>
                    <a:fillRect/>
                  </a:stretch>
                </p:blipFill>
                <p:spPr>
                  <a:xfrm>
                    <a:off x="1095124" y="5652612"/>
                    <a:ext cx="180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9">
                <p14:nvContentPartPr>
                  <p14:cNvPr id="286" name="Ink 285">
                    <a:extLst>
                      <a:ext uri="{FF2B5EF4-FFF2-40B4-BE49-F238E27FC236}">
                        <a16:creationId xmlns:a16="http://schemas.microsoft.com/office/drawing/2014/main" id="{61809882-FA32-F2B5-32D2-DC3B2BEEC8BA}"/>
                      </a:ext>
                    </a:extLst>
                  </p14:cNvPr>
                  <p14:cNvContentPartPr/>
                  <p14:nvPr/>
                </p14:nvContentPartPr>
                <p14:xfrm>
                  <a:off x="1409764" y="5501772"/>
                  <a:ext cx="139320" cy="268920"/>
                </p14:xfrm>
              </p:contentPart>
            </mc:Choice>
            <mc:Fallback xmlns="">
              <p:pic>
                <p:nvPicPr>
                  <p:cNvPr id="286" name="Ink 285">
                    <a:extLst>
                      <a:ext uri="{FF2B5EF4-FFF2-40B4-BE49-F238E27FC236}">
                        <a16:creationId xmlns:a16="http://schemas.microsoft.com/office/drawing/2014/main" id="{61809882-FA32-F2B5-32D2-DC3B2BEEC8BA}"/>
                      </a:ext>
                    </a:extLst>
                  </p:cNvPr>
                  <p:cNvPicPr/>
                  <p:nvPr/>
                </p:nvPicPr>
                <p:blipFill>
                  <a:blip r:embed="rId450"/>
                  <a:stretch>
                    <a:fillRect/>
                  </a:stretch>
                </p:blipFill>
                <p:spPr>
                  <a:xfrm>
                    <a:off x="1401124" y="5493132"/>
                    <a:ext cx="15696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1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F7D2837B-E7BE-E7BD-13E6-98B591551239}"/>
                      </a:ext>
                    </a:extLst>
                  </p14:cNvPr>
                  <p14:cNvContentPartPr/>
                  <p14:nvPr/>
                </p14:nvContentPartPr>
                <p14:xfrm>
                  <a:off x="1671484" y="5536692"/>
                  <a:ext cx="318960" cy="18000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F7D2837B-E7BE-E7BD-13E6-98B591551239}"/>
                      </a:ext>
                    </a:extLst>
                  </p:cNvPr>
                  <p:cNvPicPr/>
                  <p:nvPr/>
                </p:nvPicPr>
                <p:blipFill>
                  <a:blip r:embed="rId452"/>
                  <a:stretch>
                    <a:fillRect/>
                  </a:stretch>
                </p:blipFill>
                <p:spPr>
                  <a:xfrm>
                    <a:off x="1662484" y="5528052"/>
                    <a:ext cx="33660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3">
                <p14:nvContentPartPr>
                  <p14:cNvPr id="288" name="Ink 287">
                    <a:extLst>
                      <a:ext uri="{FF2B5EF4-FFF2-40B4-BE49-F238E27FC236}">
                        <a16:creationId xmlns:a16="http://schemas.microsoft.com/office/drawing/2014/main" id="{595FC6EA-8D32-04AF-0BB8-1F2531E0163A}"/>
                      </a:ext>
                    </a:extLst>
                  </p14:cNvPr>
                  <p14:cNvContentPartPr/>
                  <p14:nvPr/>
                </p14:nvContentPartPr>
                <p14:xfrm>
                  <a:off x="1765444" y="5513652"/>
                  <a:ext cx="5400" cy="2880"/>
                </p14:xfrm>
              </p:contentPart>
            </mc:Choice>
            <mc:Fallback xmlns="">
              <p:pic>
                <p:nvPicPr>
                  <p:cNvPr id="288" name="Ink 287">
                    <a:extLst>
                      <a:ext uri="{FF2B5EF4-FFF2-40B4-BE49-F238E27FC236}">
                        <a16:creationId xmlns:a16="http://schemas.microsoft.com/office/drawing/2014/main" id="{595FC6EA-8D32-04AF-0BB8-1F2531E0163A}"/>
                      </a:ext>
                    </a:extLst>
                  </p:cNvPr>
                  <p:cNvPicPr/>
                  <p:nvPr/>
                </p:nvPicPr>
                <p:blipFill>
                  <a:blip r:embed="rId400"/>
                  <a:stretch>
                    <a:fillRect/>
                  </a:stretch>
                </p:blipFill>
                <p:spPr>
                  <a:xfrm>
                    <a:off x="1756444" y="5504652"/>
                    <a:ext cx="230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4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D80DA2B2-E281-BD8A-A7FD-763FE0BABFD5}"/>
                      </a:ext>
                    </a:extLst>
                  </p14:cNvPr>
                  <p14:cNvContentPartPr/>
                  <p14:nvPr/>
                </p14:nvContentPartPr>
                <p14:xfrm>
                  <a:off x="1941844" y="5492052"/>
                  <a:ext cx="61200" cy="36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D80DA2B2-E281-BD8A-A7FD-763FE0BABFD5}"/>
                      </a:ext>
                    </a:extLst>
                  </p:cNvPr>
                  <p:cNvPicPr/>
                  <p:nvPr/>
                </p:nvPicPr>
                <p:blipFill>
                  <a:blip r:embed="rId455"/>
                  <a:stretch>
                    <a:fillRect/>
                  </a:stretch>
                </p:blipFill>
                <p:spPr>
                  <a:xfrm>
                    <a:off x="1932844" y="5483412"/>
                    <a:ext cx="78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6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A067F489-BF1D-814C-3993-D7544372114D}"/>
                      </a:ext>
                    </a:extLst>
                  </p14:cNvPr>
                  <p14:cNvContentPartPr/>
                  <p14:nvPr/>
                </p14:nvContentPartPr>
                <p14:xfrm>
                  <a:off x="2069644" y="5379012"/>
                  <a:ext cx="11880" cy="12312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A067F489-BF1D-814C-3993-D7544372114D}"/>
                      </a:ext>
                    </a:extLst>
                  </p:cNvPr>
                  <p:cNvPicPr/>
                  <p:nvPr/>
                </p:nvPicPr>
                <p:blipFill>
                  <a:blip r:embed="rId457"/>
                  <a:stretch>
                    <a:fillRect/>
                  </a:stretch>
                </p:blipFill>
                <p:spPr>
                  <a:xfrm>
                    <a:off x="2060644" y="5370372"/>
                    <a:ext cx="2952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8">
                <p14:nvContentPartPr>
                  <p14:cNvPr id="291" name="Ink 290">
                    <a:extLst>
                      <a:ext uri="{FF2B5EF4-FFF2-40B4-BE49-F238E27FC236}">
                        <a16:creationId xmlns:a16="http://schemas.microsoft.com/office/drawing/2014/main" id="{AC912EF9-BCDF-3042-F22E-8047ED0DA245}"/>
                      </a:ext>
                    </a:extLst>
                  </p14:cNvPr>
                  <p14:cNvContentPartPr/>
                  <p14:nvPr/>
                </p14:nvContentPartPr>
                <p14:xfrm>
                  <a:off x="2172244" y="5236452"/>
                  <a:ext cx="115920" cy="594000"/>
                </p14:xfrm>
              </p:contentPart>
            </mc:Choice>
            <mc:Fallback xmlns="">
              <p:pic>
                <p:nvPicPr>
                  <p:cNvPr id="291" name="Ink 290">
                    <a:extLst>
                      <a:ext uri="{FF2B5EF4-FFF2-40B4-BE49-F238E27FC236}">
                        <a16:creationId xmlns:a16="http://schemas.microsoft.com/office/drawing/2014/main" id="{AC912EF9-BCDF-3042-F22E-8047ED0DA245}"/>
                      </a:ext>
                    </a:extLst>
                  </p:cNvPr>
                  <p:cNvPicPr/>
                  <p:nvPr/>
                </p:nvPicPr>
                <p:blipFill>
                  <a:blip r:embed="rId459"/>
                  <a:stretch>
                    <a:fillRect/>
                  </a:stretch>
                </p:blipFill>
                <p:spPr>
                  <a:xfrm>
                    <a:off x="2163244" y="5227812"/>
                    <a:ext cx="133560" cy="61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0">
                <p14:nvContentPartPr>
                  <p14:cNvPr id="292" name="Ink 291">
                    <a:extLst>
                      <a:ext uri="{FF2B5EF4-FFF2-40B4-BE49-F238E27FC236}">
                        <a16:creationId xmlns:a16="http://schemas.microsoft.com/office/drawing/2014/main" id="{864511C9-7F76-3937-41F7-423CE3212F03}"/>
                      </a:ext>
                    </a:extLst>
                  </p14:cNvPr>
                  <p14:cNvContentPartPr/>
                  <p14:nvPr/>
                </p14:nvContentPartPr>
                <p14:xfrm>
                  <a:off x="2388244" y="5303052"/>
                  <a:ext cx="360" cy="167040"/>
                </p14:xfrm>
              </p:contentPart>
            </mc:Choice>
            <mc:Fallback xmlns="">
              <p:pic>
                <p:nvPicPr>
                  <p:cNvPr id="292" name="Ink 291">
                    <a:extLst>
                      <a:ext uri="{FF2B5EF4-FFF2-40B4-BE49-F238E27FC236}">
                        <a16:creationId xmlns:a16="http://schemas.microsoft.com/office/drawing/2014/main" id="{864511C9-7F76-3937-41F7-423CE3212F03}"/>
                      </a:ext>
                    </a:extLst>
                  </p:cNvPr>
                  <p:cNvPicPr/>
                  <p:nvPr/>
                </p:nvPicPr>
                <p:blipFill>
                  <a:blip r:embed="rId461"/>
                  <a:stretch>
                    <a:fillRect/>
                  </a:stretch>
                </p:blipFill>
                <p:spPr>
                  <a:xfrm>
                    <a:off x="2379244" y="5294412"/>
                    <a:ext cx="1800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2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53CF3840-A2B6-01C5-2F2B-7F76FFFE80EE}"/>
                      </a:ext>
                    </a:extLst>
                  </p14:cNvPr>
                  <p14:cNvContentPartPr/>
                  <p14:nvPr/>
                </p14:nvContentPartPr>
                <p14:xfrm>
                  <a:off x="2320564" y="5353092"/>
                  <a:ext cx="212040" cy="26424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53CF3840-A2B6-01C5-2F2B-7F76FFFE80EE}"/>
                      </a:ext>
                    </a:extLst>
                  </p:cNvPr>
                  <p:cNvPicPr/>
                  <p:nvPr/>
                </p:nvPicPr>
                <p:blipFill>
                  <a:blip r:embed="rId463"/>
                  <a:stretch>
                    <a:fillRect/>
                  </a:stretch>
                </p:blipFill>
                <p:spPr>
                  <a:xfrm>
                    <a:off x="2311924" y="5344092"/>
                    <a:ext cx="229680" cy="28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4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8C064130-162B-0EE0-5248-0C51030B1D21}"/>
                      </a:ext>
                    </a:extLst>
                  </p14:cNvPr>
                  <p14:cNvContentPartPr/>
                  <p14:nvPr/>
                </p14:nvContentPartPr>
                <p14:xfrm>
                  <a:off x="2403364" y="5459292"/>
                  <a:ext cx="280800" cy="31752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8C064130-162B-0EE0-5248-0C51030B1D21}"/>
                      </a:ext>
                    </a:extLst>
                  </p:cNvPr>
                  <p:cNvPicPr/>
                  <p:nvPr/>
                </p:nvPicPr>
                <p:blipFill>
                  <a:blip r:embed="rId465"/>
                  <a:stretch>
                    <a:fillRect/>
                  </a:stretch>
                </p:blipFill>
                <p:spPr>
                  <a:xfrm>
                    <a:off x="2394724" y="5450292"/>
                    <a:ext cx="2984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6">
                <p14:nvContentPartPr>
                  <p14:cNvPr id="295" name="Ink 294">
                    <a:extLst>
                      <a:ext uri="{FF2B5EF4-FFF2-40B4-BE49-F238E27FC236}">
                        <a16:creationId xmlns:a16="http://schemas.microsoft.com/office/drawing/2014/main" id="{11E1AC1C-5D36-90A4-A53C-6B0D5CA91DF6}"/>
                      </a:ext>
                    </a:extLst>
                  </p14:cNvPr>
                  <p14:cNvContentPartPr/>
                  <p14:nvPr/>
                </p14:nvContentPartPr>
                <p14:xfrm>
                  <a:off x="2580844" y="5537052"/>
                  <a:ext cx="153000" cy="213480"/>
                </p14:xfrm>
              </p:contentPart>
            </mc:Choice>
            <mc:Fallback xmlns="">
              <p:pic>
                <p:nvPicPr>
                  <p:cNvPr id="295" name="Ink 294">
                    <a:extLst>
                      <a:ext uri="{FF2B5EF4-FFF2-40B4-BE49-F238E27FC236}">
                        <a16:creationId xmlns:a16="http://schemas.microsoft.com/office/drawing/2014/main" id="{11E1AC1C-5D36-90A4-A53C-6B0D5CA91DF6}"/>
                      </a:ext>
                    </a:extLst>
                  </p:cNvPr>
                  <p:cNvPicPr/>
                  <p:nvPr/>
                </p:nvPicPr>
                <p:blipFill>
                  <a:blip r:embed="rId467"/>
                  <a:stretch>
                    <a:fillRect/>
                  </a:stretch>
                </p:blipFill>
                <p:spPr>
                  <a:xfrm>
                    <a:off x="2572204" y="5528052"/>
                    <a:ext cx="170640" cy="23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8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9EBCF8FD-9FE2-DBDB-4D06-2D730E0D6B34}"/>
                      </a:ext>
                    </a:extLst>
                  </p14:cNvPr>
                  <p14:cNvContentPartPr/>
                  <p14:nvPr/>
                </p14:nvContentPartPr>
                <p14:xfrm>
                  <a:off x="2660044" y="5487372"/>
                  <a:ext cx="104760" cy="36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9EBCF8FD-9FE2-DBDB-4D06-2D730E0D6B34}"/>
                      </a:ext>
                    </a:extLst>
                  </p:cNvPr>
                  <p:cNvPicPr/>
                  <p:nvPr/>
                </p:nvPicPr>
                <p:blipFill>
                  <a:blip r:embed="rId446"/>
                  <a:stretch>
                    <a:fillRect/>
                  </a:stretch>
                </p:blipFill>
                <p:spPr>
                  <a:xfrm>
                    <a:off x="2651404" y="5478372"/>
                    <a:ext cx="122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9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40B8971A-D6DA-F526-3CAB-DBC6EC4741C3}"/>
                      </a:ext>
                    </a:extLst>
                  </p14:cNvPr>
                  <p14:cNvContentPartPr/>
                  <p14:nvPr/>
                </p14:nvContentPartPr>
                <p14:xfrm>
                  <a:off x="2766964" y="5160132"/>
                  <a:ext cx="194760" cy="60840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40B8971A-D6DA-F526-3CAB-DBC6EC4741C3}"/>
                      </a:ext>
                    </a:extLst>
                  </p:cNvPr>
                  <p:cNvPicPr/>
                  <p:nvPr/>
                </p:nvPicPr>
                <p:blipFill>
                  <a:blip r:embed="rId470"/>
                  <a:stretch>
                    <a:fillRect/>
                  </a:stretch>
                </p:blipFill>
                <p:spPr>
                  <a:xfrm>
                    <a:off x="2758324" y="5151492"/>
                    <a:ext cx="212400" cy="62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ED8AC947-F867-DECA-8B4E-647C40300098}"/>
                      </a:ext>
                    </a:extLst>
                  </p14:cNvPr>
                  <p14:cNvContentPartPr/>
                  <p14:nvPr/>
                </p14:nvContentPartPr>
                <p14:xfrm>
                  <a:off x="2490844" y="5460012"/>
                  <a:ext cx="292320" cy="19440"/>
                </p14:xfrm>
              </p:contentPart>
            </mc:Choice>
            <mc:Fallback xmlns=""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ED8AC947-F867-DECA-8B4E-647C40300098}"/>
                      </a:ext>
                    </a:extLst>
                  </p:cNvPr>
                  <p:cNvPicPr/>
                  <p:nvPr/>
                </p:nvPicPr>
                <p:blipFill>
                  <a:blip r:embed="rId472"/>
                  <a:stretch>
                    <a:fillRect/>
                  </a:stretch>
                </p:blipFill>
                <p:spPr>
                  <a:xfrm>
                    <a:off x="2481844" y="5451012"/>
                    <a:ext cx="309960" cy="37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AD420358-BD69-7CCC-CBF6-1A8409B15032}"/>
                </a:ext>
              </a:extLst>
            </p:cNvPr>
            <p:cNvGrpSpPr/>
            <p:nvPr/>
          </p:nvGrpSpPr>
          <p:grpSpPr>
            <a:xfrm>
              <a:off x="3138618" y="5273003"/>
              <a:ext cx="990000" cy="533520"/>
              <a:chOff x="3138618" y="5273003"/>
              <a:chExt cx="990000" cy="533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362" name="Ink 361">
                    <a:extLst>
                      <a:ext uri="{FF2B5EF4-FFF2-40B4-BE49-F238E27FC236}">
                        <a16:creationId xmlns:a16="http://schemas.microsoft.com/office/drawing/2014/main" id="{D9048AD6-0611-95F6-8362-E8AF3EC1BC1A}"/>
                      </a:ext>
                    </a:extLst>
                  </p14:cNvPr>
                  <p14:cNvContentPartPr/>
                  <p14:nvPr/>
                </p14:nvContentPartPr>
                <p14:xfrm>
                  <a:off x="3138618" y="5424203"/>
                  <a:ext cx="218160" cy="111960"/>
                </p14:xfrm>
              </p:contentPart>
            </mc:Choice>
            <mc:Fallback xmlns="">
              <p:pic>
                <p:nvPicPr>
                  <p:cNvPr id="362" name="Ink 361">
                    <a:extLst>
                      <a:ext uri="{FF2B5EF4-FFF2-40B4-BE49-F238E27FC236}">
                        <a16:creationId xmlns:a16="http://schemas.microsoft.com/office/drawing/2014/main" id="{D9048AD6-0611-95F6-8362-E8AF3EC1BC1A}"/>
                      </a:ext>
                    </a:extLst>
                  </p:cNvPr>
                  <p:cNvPicPr/>
                  <p:nvPr/>
                </p:nvPicPr>
                <p:blipFill>
                  <a:blip r:embed="rId474"/>
                  <a:stretch>
                    <a:fillRect/>
                  </a:stretch>
                </p:blipFill>
                <p:spPr>
                  <a:xfrm>
                    <a:off x="3129978" y="5415563"/>
                    <a:ext cx="235800" cy="12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363" name="Ink 362">
                    <a:extLst>
                      <a:ext uri="{FF2B5EF4-FFF2-40B4-BE49-F238E27FC236}">
                        <a16:creationId xmlns:a16="http://schemas.microsoft.com/office/drawing/2014/main" id="{E4CC7758-9D37-5E2F-7DA4-169DCCB1E3DA}"/>
                      </a:ext>
                    </a:extLst>
                  </p14:cNvPr>
                  <p14:cNvContentPartPr/>
                  <p14:nvPr/>
                </p14:nvContentPartPr>
                <p14:xfrm>
                  <a:off x="3167058" y="5541923"/>
                  <a:ext cx="225720" cy="10980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E4CC7758-9D37-5E2F-7DA4-169DCCB1E3DA}"/>
                      </a:ext>
                    </a:extLst>
                  </p:cNvPr>
                  <p:cNvPicPr/>
                  <p:nvPr/>
                </p:nvPicPr>
                <p:blipFill>
                  <a:blip r:embed="rId476"/>
                  <a:stretch>
                    <a:fillRect/>
                  </a:stretch>
                </p:blipFill>
                <p:spPr>
                  <a:xfrm>
                    <a:off x="3158058" y="5532923"/>
                    <a:ext cx="243360" cy="12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7">
                <p14:nvContentPartPr>
                  <p14:cNvPr id="364" name="Ink 363">
                    <a:extLst>
                      <a:ext uri="{FF2B5EF4-FFF2-40B4-BE49-F238E27FC236}">
                        <a16:creationId xmlns:a16="http://schemas.microsoft.com/office/drawing/2014/main" id="{D0386D13-5E52-1A18-D696-1BAFABCEE953}"/>
                      </a:ext>
                    </a:extLst>
                  </p14:cNvPr>
                  <p14:cNvContentPartPr/>
                  <p14:nvPr/>
                </p14:nvContentPartPr>
                <p14:xfrm>
                  <a:off x="3587178" y="5273003"/>
                  <a:ext cx="139680" cy="221760"/>
                </p14:xfrm>
              </p:contentPart>
            </mc:Choice>
            <mc:Fallback xmlns="">
              <p:pic>
                <p:nvPicPr>
                  <p:cNvPr id="364" name="Ink 363">
                    <a:extLst>
                      <a:ext uri="{FF2B5EF4-FFF2-40B4-BE49-F238E27FC236}">
                        <a16:creationId xmlns:a16="http://schemas.microsoft.com/office/drawing/2014/main" id="{D0386D13-5E52-1A18-D696-1BAFABCEE953}"/>
                      </a:ext>
                    </a:extLst>
                  </p:cNvPr>
                  <p:cNvPicPr/>
                  <p:nvPr/>
                </p:nvPicPr>
                <p:blipFill>
                  <a:blip r:embed="rId478"/>
                  <a:stretch>
                    <a:fillRect/>
                  </a:stretch>
                </p:blipFill>
                <p:spPr>
                  <a:xfrm>
                    <a:off x="3578178" y="5264363"/>
                    <a:ext cx="15732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9">
                <p14:nvContentPartPr>
                  <p14:cNvPr id="365" name="Ink 364">
                    <a:extLst>
                      <a:ext uri="{FF2B5EF4-FFF2-40B4-BE49-F238E27FC236}">
                        <a16:creationId xmlns:a16="http://schemas.microsoft.com/office/drawing/2014/main" id="{3A4533EB-76E8-6689-EAE3-43D0375A2D41}"/>
                      </a:ext>
                    </a:extLst>
                  </p14:cNvPr>
                  <p14:cNvContentPartPr/>
                  <p14:nvPr/>
                </p14:nvContentPartPr>
                <p14:xfrm>
                  <a:off x="3700578" y="5289203"/>
                  <a:ext cx="174240" cy="37800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3A4533EB-76E8-6689-EAE3-43D0375A2D41}"/>
                      </a:ext>
                    </a:extLst>
                  </p:cNvPr>
                  <p:cNvPicPr/>
                  <p:nvPr/>
                </p:nvPicPr>
                <p:blipFill>
                  <a:blip r:embed="rId480"/>
                  <a:stretch>
                    <a:fillRect/>
                  </a:stretch>
                </p:blipFill>
                <p:spPr>
                  <a:xfrm>
                    <a:off x="3691578" y="5280563"/>
                    <a:ext cx="191880" cy="39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1">
                <p14:nvContentPartPr>
                  <p14:cNvPr id="366" name="Ink 365">
                    <a:extLst>
                      <a:ext uri="{FF2B5EF4-FFF2-40B4-BE49-F238E27FC236}">
                        <a16:creationId xmlns:a16="http://schemas.microsoft.com/office/drawing/2014/main" id="{41A8B03B-033E-977E-9B86-3E53DE7A6A97}"/>
                      </a:ext>
                    </a:extLst>
                  </p14:cNvPr>
                  <p14:cNvContentPartPr/>
                  <p14:nvPr/>
                </p14:nvContentPartPr>
                <p14:xfrm>
                  <a:off x="3788778" y="5452643"/>
                  <a:ext cx="263880" cy="353880"/>
                </p14:xfrm>
              </p:contentPart>
            </mc:Choice>
            <mc:Fallback xmlns="">
              <p:pic>
                <p:nvPicPr>
                  <p:cNvPr id="366" name="Ink 365">
                    <a:extLst>
                      <a:ext uri="{FF2B5EF4-FFF2-40B4-BE49-F238E27FC236}">
                        <a16:creationId xmlns:a16="http://schemas.microsoft.com/office/drawing/2014/main" id="{41A8B03B-033E-977E-9B86-3E53DE7A6A97}"/>
                      </a:ext>
                    </a:extLst>
                  </p:cNvPr>
                  <p:cNvPicPr/>
                  <p:nvPr/>
                </p:nvPicPr>
                <p:blipFill>
                  <a:blip r:embed="rId482"/>
                  <a:stretch>
                    <a:fillRect/>
                  </a:stretch>
                </p:blipFill>
                <p:spPr>
                  <a:xfrm>
                    <a:off x="3779778" y="5444003"/>
                    <a:ext cx="281520" cy="37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3">
                <p14:nvContentPartPr>
                  <p14:cNvPr id="367" name="Ink 366">
                    <a:extLst>
                      <a:ext uri="{FF2B5EF4-FFF2-40B4-BE49-F238E27FC236}">
                        <a16:creationId xmlns:a16="http://schemas.microsoft.com/office/drawing/2014/main" id="{837A3190-AFBE-3C5C-E41C-23A8E693B1BE}"/>
                      </a:ext>
                    </a:extLst>
                  </p14:cNvPr>
                  <p14:cNvContentPartPr/>
                  <p14:nvPr/>
                </p14:nvContentPartPr>
                <p14:xfrm>
                  <a:off x="3911178" y="5774483"/>
                  <a:ext cx="360" cy="10080"/>
                </p14:xfrm>
              </p:contentPart>
            </mc:Choice>
            <mc:Fallback xmlns="">
              <p:pic>
                <p:nvPicPr>
                  <p:cNvPr id="367" name="Ink 366">
                    <a:extLst>
                      <a:ext uri="{FF2B5EF4-FFF2-40B4-BE49-F238E27FC236}">
                        <a16:creationId xmlns:a16="http://schemas.microsoft.com/office/drawing/2014/main" id="{837A3190-AFBE-3C5C-E41C-23A8E693B1BE}"/>
                      </a:ext>
                    </a:extLst>
                  </p:cNvPr>
                  <p:cNvPicPr/>
                  <p:nvPr/>
                </p:nvPicPr>
                <p:blipFill>
                  <a:blip r:embed="rId484"/>
                  <a:stretch>
                    <a:fillRect/>
                  </a:stretch>
                </p:blipFill>
                <p:spPr>
                  <a:xfrm>
                    <a:off x="3902178" y="5765843"/>
                    <a:ext cx="1800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5">
                <p14:nvContentPartPr>
                  <p14:cNvPr id="368" name="Ink 367">
                    <a:extLst>
                      <a:ext uri="{FF2B5EF4-FFF2-40B4-BE49-F238E27FC236}">
                        <a16:creationId xmlns:a16="http://schemas.microsoft.com/office/drawing/2014/main" id="{F9C343DE-149E-C4D7-C773-CBF3C270CDE6}"/>
                      </a:ext>
                    </a:extLst>
                  </p14:cNvPr>
                  <p14:cNvContentPartPr/>
                  <p14:nvPr/>
                </p14:nvContentPartPr>
                <p14:xfrm>
                  <a:off x="3965538" y="5520683"/>
                  <a:ext cx="163080" cy="266760"/>
                </p14:xfrm>
              </p:contentPart>
            </mc:Choice>
            <mc:Fallback xmlns="">
              <p:pic>
                <p:nvPicPr>
                  <p:cNvPr id="368" name="Ink 367">
                    <a:extLst>
                      <a:ext uri="{FF2B5EF4-FFF2-40B4-BE49-F238E27FC236}">
                        <a16:creationId xmlns:a16="http://schemas.microsoft.com/office/drawing/2014/main" id="{F9C343DE-149E-C4D7-C773-CBF3C270CDE6}"/>
                      </a:ext>
                    </a:extLst>
                  </p:cNvPr>
                  <p:cNvPicPr/>
                  <p:nvPr/>
                </p:nvPicPr>
                <p:blipFill>
                  <a:blip r:embed="rId486"/>
                  <a:stretch>
                    <a:fillRect/>
                  </a:stretch>
                </p:blipFill>
                <p:spPr>
                  <a:xfrm>
                    <a:off x="3956898" y="5511683"/>
                    <a:ext cx="180720" cy="284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72" name="Rectangle 371">
            <a:extLst>
              <a:ext uri="{FF2B5EF4-FFF2-40B4-BE49-F238E27FC236}">
                <a16:creationId xmlns:a16="http://schemas.microsoft.com/office/drawing/2014/main" id="{31C6FDB5-1B9B-C52B-E6DE-116F2E78FF83}"/>
              </a:ext>
            </a:extLst>
          </p:cNvPr>
          <p:cNvSpPr/>
          <p:nvPr/>
        </p:nvSpPr>
        <p:spPr>
          <a:xfrm>
            <a:off x="114300" y="89553"/>
            <a:ext cx="8915400" cy="2743200"/>
          </a:xfrm>
          <a:prstGeom prst="rect">
            <a:avLst/>
          </a:prstGeom>
          <a:solidFill>
            <a:srgbClr val="FFC000">
              <a:alpha val="18969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73" name="Audio 372">
            <a:hlinkClick r:id="" action="ppaction://media"/>
            <a:extLst>
              <a:ext uri="{FF2B5EF4-FFF2-40B4-BE49-F238E27FC236}">
                <a16:creationId xmlns:a16="http://schemas.microsoft.com/office/drawing/2014/main" id="{58152263-724F-3000-98A7-E44072548C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8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75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3568"/>
    </mc:Choice>
    <mc:Fallback xmlns="">
      <p:transition advClick="0" advTm="33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81A1D93-077B-3E0F-2161-4994F2EEC41D}"/>
              </a:ext>
            </a:extLst>
          </p:cNvPr>
          <p:cNvGrpSpPr/>
          <p:nvPr/>
        </p:nvGrpSpPr>
        <p:grpSpPr>
          <a:xfrm>
            <a:off x="2306280" y="1272720"/>
            <a:ext cx="2206440" cy="681480"/>
            <a:chOff x="2307244" y="259812"/>
            <a:chExt cx="2206440" cy="68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2E01B40-596E-2BAC-748C-5A2B66326069}"/>
                    </a:ext>
                  </a:extLst>
                </p14:cNvPr>
                <p14:cNvContentPartPr/>
                <p14:nvPr/>
              </p14:nvContentPartPr>
              <p14:xfrm>
                <a:off x="2307244" y="259812"/>
                <a:ext cx="159840" cy="569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2E01B40-596E-2BAC-748C-5A2B6632606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98604" y="251172"/>
                  <a:ext cx="17748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6BBB3F6-ED52-4C39-DEF3-4052CBAEDB8B}"/>
                    </a:ext>
                  </a:extLst>
                </p14:cNvPr>
                <p14:cNvContentPartPr/>
                <p14:nvPr/>
              </p14:nvContentPartPr>
              <p14:xfrm>
                <a:off x="2315884" y="284292"/>
                <a:ext cx="785880" cy="657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6BBB3F6-ED52-4C39-DEF3-4052CBAEDB8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06884" y="275652"/>
                  <a:ext cx="80352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25DA2EE-286E-68B4-A85A-F177C5A6EC82}"/>
                    </a:ext>
                  </a:extLst>
                </p14:cNvPr>
                <p14:cNvContentPartPr/>
                <p14:nvPr/>
              </p14:nvContentPartPr>
              <p14:xfrm>
                <a:off x="2579044" y="489852"/>
                <a:ext cx="291600" cy="2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25DA2EE-286E-68B4-A85A-F177C5A6EC8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70044" y="480852"/>
                  <a:ext cx="309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C91B04C-4630-EC2E-CF1C-027F461EF288}"/>
                    </a:ext>
                  </a:extLst>
                </p14:cNvPr>
                <p14:cNvContentPartPr/>
                <p14:nvPr/>
              </p14:nvContentPartPr>
              <p14:xfrm>
                <a:off x="3194644" y="554292"/>
                <a:ext cx="171360" cy="271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C91B04C-4630-EC2E-CF1C-027F461EF28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85644" y="545292"/>
                  <a:ext cx="1890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99B7B84-131F-3552-FDE1-6459DE8EDBD0}"/>
                    </a:ext>
                  </a:extLst>
                </p14:cNvPr>
                <p14:cNvContentPartPr/>
                <p14:nvPr/>
              </p14:nvContentPartPr>
              <p14:xfrm>
                <a:off x="3599644" y="487332"/>
                <a:ext cx="587160" cy="306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99B7B84-131F-3552-FDE1-6459DE8EDBD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91004" y="478332"/>
                  <a:ext cx="60480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4A6505-92AA-3D74-BB8C-8B9C28D1918E}"/>
                    </a:ext>
                  </a:extLst>
                </p14:cNvPr>
                <p14:cNvContentPartPr/>
                <p14:nvPr/>
              </p14:nvContentPartPr>
              <p14:xfrm>
                <a:off x="4186444" y="457452"/>
                <a:ext cx="149040" cy="107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4A6505-92AA-3D74-BB8C-8B9C28D1918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77804" y="448812"/>
                  <a:ext cx="1666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7BEB33C-26A5-7880-39C9-6FFAFD70788F}"/>
                    </a:ext>
                  </a:extLst>
                </p14:cNvPr>
                <p14:cNvContentPartPr/>
                <p14:nvPr/>
              </p14:nvContentPartPr>
              <p14:xfrm>
                <a:off x="4238284" y="674172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7BEB33C-26A5-7880-39C9-6FFAFD70788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29284" y="6651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1A92C38-6720-FA80-9C24-24F395319A4B}"/>
                    </a:ext>
                  </a:extLst>
                </p14:cNvPr>
                <p14:cNvContentPartPr/>
                <p14:nvPr/>
              </p14:nvContentPartPr>
              <p14:xfrm>
                <a:off x="4330804" y="674172"/>
                <a:ext cx="288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1A92C38-6720-FA80-9C24-24F395319A4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322164" y="66517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D02CBFF-E3F5-9A99-EC9B-609ED902C232}"/>
                    </a:ext>
                  </a:extLst>
                </p14:cNvPr>
                <p14:cNvContentPartPr/>
                <p14:nvPr/>
              </p14:nvContentPartPr>
              <p14:xfrm>
                <a:off x="4349524" y="594252"/>
                <a:ext cx="164160" cy="235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D02CBFF-E3F5-9A99-EC9B-609ED902C23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340524" y="585252"/>
                  <a:ext cx="1818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48E8636-C90A-F452-3FAE-92438280E8C3}"/>
                    </a:ext>
                  </a:extLst>
                </p14:cNvPr>
                <p14:cNvContentPartPr/>
                <p14:nvPr/>
              </p14:nvContentPartPr>
              <p14:xfrm>
                <a:off x="3700084" y="523692"/>
                <a:ext cx="22068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48E8636-C90A-F452-3FAE-92438280E8C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91084" y="514692"/>
                  <a:ext cx="238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E462697-94D1-5189-3325-E07F42D3C6B8}"/>
                    </a:ext>
                  </a:extLst>
                </p14:cNvPr>
                <p14:cNvContentPartPr/>
                <p14:nvPr/>
              </p14:nvContentPartPr>
              <p14:xfrm>
                <a:off x="3513964" y="511452"/>
                <a:ext cx="41040" cy="36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E462697-94D1-5189-3325-E07F42D3C6B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505324" y="502812"/>
                  <a:ext cx="586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FC095B2-94EC-8907-DE82-DC21F82E8E2A}"/>
                    </a:ext>
                  </a:extLst>
                </p14:cNvPr>
                <p14:cNvContentPartPr/>
                <p14:nvPr/>
              </p14:nvContentPartPr>
              <p14:xfrm>
                <a:off x="3669844" y="423612"/>
                <a:ext cx="58320" cy="137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FC095B2-94EC-8907-DE82-DC21F82E8E2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661204" y="414972"/>
                  <a:ext cx="75960" cy="15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D2DAB70-F128-6A90-A662-0BC30B753672}"/>
                  </a:ext>
                </a:extLst>
              </p14:cNvPr>
              <p14:cNvContentPartPr/>
              <p14:nvPr/>
            </p14:nvContentPartPr>
            <p14:xfrm>
              <a:off x="1782480" y="2783640"/>
              <a:ext cx="942840" cy="8395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D2DAB70-F128-6A90-A662-0BC30B75367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3840" y="2774640"/>
                <a:ext cx="960480" cy="85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CD5AB33-81BC-B448-D852-BEE3BD57369F}"/>
                  </a:ext>
                </a:extLst>
              </p14:cNvPr>
              <p14:cNvContentPartPr/>
              <p14:nvPr/>
            </p14:nvContentPartPr>
            <p14:xfrm>
              <a:off x="4851480" y="2695800"/>
              <a:ext cx="385200" cy="224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CD5AB33-81BC-B448-D852-BEE3BD57369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42480" y="2686800"/>
                <a:ext cx="402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633A2E-3E5C-C376-50DD-11B550C117F7}"/>
                  </a:ext>
                </a:extLst>
              </p14:cNvPr>
              <p14:cNvContentPartPr/>
              <p14:nvPr/>
            </p14:nvContentPartPr>
            <p14:xfrm>
              <a:off x="5085480" y="2636040"/>
              <a:ext cx="3240" cy="28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633A2E-3E5C-C376-50DD-11B550C117F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076480" y="2627400"/>
                <a:ext cx="20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0B55AD6-A8F5-B5AA-5F29-7071A5F859B7}"/>
                  </a:ext>
                </a:extLst>
              </p14:cNvPr>
              <p14:cNvContentPartPr/>
              <p14:nvPr/>
            </p14:nvContentPartPr>
            <p14:xfrm>
              <a:off x="5212920" y="2530200"/>
              <a:ext cx="146880" cy="1706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0B55AD6-A8F5-B5AA-5F29-7071A5F859B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04280" y="2521560"/>
                <a:ext cx="16452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ECBB05F9-08A9-2EE2-5638-D7A393250154}"/>
              </a:ext>
            </a:extLst>
          </p:cNvPr>
          <p:cNvGrpSpPr/>
          <p:nvPr/>
        </p:nvGrpSpPr>
        <p:grpSpPr>
          <a:xfrm>
            <a:off x="5439720" y="2461080"/>
            <a:ext cx="1609920" cy="650880"/>
            <a:chOff x="5440684" y="1448172"/>
            <a:chExt cx="1609920" cy="65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B09D3E0-6C7C-E240-48CF-8F9F4F09D221}"/>
                    </a:ext>
                  </a:extLst>
                </p14:cNvPr>
                <p14:cNvContentPartPr/>
                <p14:nvPr/>
              </p14:nvContentPartPr>
              <p14:xfrm>
                <a:off x="5440684" y="1498212"/>
                <a:ext cx="154080" cy="587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B09D3E0-6C7C-E240-48CF-8F9F4F09D22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432044" y="1489572"/>
                  <a:ext cx="171720" cy="60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2CB18C5-2355-2F2B-70E7-A05E07F879A0}"/>
                    </a:ext>
                  </a:extLst>
                </p14:cNvPr>
                <p14:cNvContentPartPr/>
                <p14:nvPr/>
              </p14:nvContentPartPr>
              <p14:xfrm>
                <a:off x="5720044" y="1556172"/>
                <a:ext cx="124920" cy="453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2CB18C5-2355-2F2B-70E7-A05E07F879A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711044" y="1547532"/>
                  <a:ext cx="14256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F970837-1963-F6FA-6C33-C854F6092621}"/>
                    </a:ext>
                  </a:extLst>
                </p14:cNvPr>
                <p14:cNvContentPartPr/>
                <p14:nvPr/>
              </p14:nvContentPartPr>
              <p14:xfrm>
                <a:off x="5868364" y="1767852"/>
                <a:ext cx="129960" cy="174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F970837-1963-F6FA-6C33-C854F609262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859724" y="1758852"/>
                  <a:ext cx="1476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3C67FBD-3873-6EA3-2D30-411220B09309}"/>
                    </a:ext>
                  </a:extLst>
                </p14:cNvPr>
                <p14:cNvContentPartPr/>
                <p14:nvPr/>
              </p14:nvContentPartPr>
              <p14:xfrm>
                <a:off x="6163204" y="1704132"/>
                <a:ext cx="2880" cy="203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3C67FBD-3873-6EA3-2D30-411220B0930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154564" y="1695132"/>
                  <a:ext cx="205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C17ACF4-15FB-A4E6-1987-266B2EEBF6C2}"/>
                    </a:ext>
                  </a:extLst>
                </p14:cNvPr>
                <p14:cNvContentPartPr/>
                <p14:nvPr/>
              </p14:nvContentPartPr>
              <p14:xfrm>
                <a:off x="6079684" y="1840932"/>
                <a:ext cx="168120" cy="7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C17ACF4-15FB-A4E6-1987-266B2EEBF6C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071044" y="1831932"/>
                  <a:ext cx="1857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96AC461-522B-D556-ADE4-F0B5193BFE95}"/>
                    </a:ext>
                  </a:extLst>
                </p14:cNvPr>
                <p14:cNvContentPartPr/>
                <p14:nvPr/>
              </p14:nvContentPartPr>
              <p14:xfrm>
                <a:off x="6405844" y="1622772"/>
                <a:ext cx="2880" cy="111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96AC461-522B-D556-ADE4-F0B5193BFE9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397204" y="1614132"/>
                  <a:ext cx="205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6731D1C-A72E-B652-D640-EF9F04516E02}"/>
                    </a:ext>
                  </a:extLst>
                </p14:cNvPr>
                <p14:cNvContentPartPr/>
                <p14:nvPr/>
              </p14:nvContentPartPr>
              <p14:xfrm>
                <a:off x="6348244" y="1744452"/>
                <a:ext cx="187560" cy="7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6731D1C-A72E-B652-D640-EF9F04516E0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339604" y="1735452"/>
                  <a:ext cx="2052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6BDCED0-CA7E-4F6F-0FED-53A661D26E16}"/>
                    </a:ext>
                  </a:extLst>
                </p14:cNvPr>
                <p14:cNvContentPartPr/>
                <p14:nvPr/>
              </p14:nvContentPartPr>
              <p14:xfrm>
                <a:off x="6348604" y="1848852"/>
                <a:ext cx="150480" cy="143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6BDCED0-CA7E-4F6F-0FED-53A661D26E1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339964" y="1839852"/>
                  <a:ext cx="1681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A8F3BE8-366C-0296-141A-7DC790AD7CB8}"/>
                    </a:ext>
                  </a:extLst>
                </p14:cNvPr>
                <p14:cNvContentPartPr/>
                <p14:nvPr/>
              </p14:nvContentPartPr>
              <p14:xfrm>
                <a:off x="6550924" y="1603692"/>
                <a:ext cx="108000" cy="394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A8F3BE8-366C-0296-141A-7DC790AD7CB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541924" y="1594692"/>
                  <a:ext cx="12564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AA40AD1-DB6C-9D41-28AB-62392AF131BE}"/>
                    </a:ext>
                  </a:extLst>
                </p14:cNvPr>
                <p14:cNvContentPartPr/>
                <p14:nvPr/>
              </p14:nvContentPartPr>
              <p14:xfrm>
                <a:off x="6767284" y="1629612"/>
                <a:ext cx="163080" cy="282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AA40AD1-DB6C-9D41-28AB-62392AF131B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58284" y="1620972"/>
                  <a:ext cx="18072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26E5DC1-6C8B-B376-0C01-94B3F1A6A285}"/>
                    </a:ext>
                  </a:extLst>
                </p14:cNvPr>
                <p14:cNvContentPartPr/>
                <p14:nvPr/>
              </p14:nvContentPartPr>
              <p14:xfrm>
                <a:off x="6905524" y="1448172"/>
                <a:ext cx="145080" cy="650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26E5DC1-6C8B-B376-0C01-94B3F1A6A28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96884" y="1439532"/>
                  <a:ext cx="162720" cy="66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1267F62-9D3A-E7D2-AA0F-DF9430359874}"/>
              </a:ext>
            </a:extLst>
          </p:cNvPr>
          <p:cNvGrpSpPr/>
          <p:nvPr/>
        </p:nvGrpSpPr>
        <p:grpSpPr>
          <a:xfrm>
            <a:off x="827400" y="2237880"/>
            <a:ext cx="3769200" cy="1712520"/>
            <a:chOff x="828364" y="1224972"/>
            <a:chExt cx="3769200" cy="171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1C82112-199E-F5B3-CBBE-C2F315985EA0}"/>
                    </a:ext>
                  </a:extLst>
                </p14:cNvPr>
                <p14:cNvContentPartPr/>
                <p14:nvPr/>
              </p14:nvContentPartPr>
              <p14:xfrm>
                <a:off x="1046524" y="2629332"/>
                <a:ext cx="2567880" cy="20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1C82112-199E-F5B3-CBBE-C2F315985EA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37524" y="2620692"/>
                  <a:ext cx="25855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38E7E54-52D6-09A8-E7C2-347310459169}"/>
                    </a:ext>
                  </a:extLst>
                </p14:cNvPr>
                <p14:cNvContentPartPr/>
                <p14:nvPr/>
              </p14:nvContentPartPr>
              <p14:xfrm>
                <a:off x="3471484" y="2516292"/>
                <a:ext cx="189360" cy="222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38E7E54-52D6-09A8-E7C2-34731045916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462484" y="2507652"/>
                  <a:ext cx="2070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19E0231-C999-83F7-E727-1D6BCD0C3890}"/>
                    </a:ext>
                  </a:extLst>
                </p14:cNvPr>
                <p14:cNvContentPartPr/>
                <p14:nvPr/>
              </p14:nvContentPartPr>
              <p14:xfrm>
                <a:off x="948244" y="1534212"/>
                <a:ext cx="137520" cy="1153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19E0231-C999-83F7-E727-1D6BCD0C389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39604" y="1525212"/>
                  <a:ext cx="155160" cy="11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A9977DE-56FE-B61E-D2F0-B94F63E94830}"/>
                    </a:ext>
                  </a:extLst>
                </p14:cNvPr>
                <p14:cNvContentPartPr/>
                <p14:nvPr/>
              </p14:nvContentPartPr>
              <p14:xfrm>
                <a:off x="979924" y="1663092"/>
                <a:ext cx="247320" cy="24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A9977DE-56FE-B61E-D2F0-B94F63E9483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70924" y="1654452"/>
                  <a:ext cx="264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01E949C-3B4B-9F91-305B-6E3AEAD90A46}"/>
                    </a:ext>
                  </a:extLst>
                </p14:cNvPr>
                <p14:cNvContentPartPr/>
                <p14:nvPr/>
              </p14:nvContentPartPr>
              <p14:xfrm>
                <a:off x="1369444" y="1224972"/>
                <a:ext cx="200520" cy="276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01E949C-3B4B-9F91-305B-6E3AEAD90A4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360444" y="1216332"/>
                  <a:ext cx="2181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91976A7-3839-9E64-372B-494381E35ED5}"/>
                    </a:ext>
                  </a:extLst>
                </p14:cNvPr>
                <p14:cNvContentPartPr/>
                <p14:nvPr/>
              </p14:nvContentPartPr>
              <p14:xfrm>
                <a:off x="934564" y="1536372"/>
                <a:ext cx="318240" cy="170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91976A7-3839-9E64-372B-494381E35ED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25924" y="1527372"/>
                  <a:ext cx="3358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C37A9D1-CAA3-A176-DDE2-C74A92D42761}"/>
                    </a:ext>
                  </a:extLst>
                </p14:cNvPr>
                <p14:cNvContentPartPr/>
                <p14:nvPr/>
              </p14:nvContentPartPr>
              <p14:xfrm>
                <a:off x="3863524" y="2614212"/>
                <a:ext cx="146880" cy="212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C37A9D1-CAA3-A176-DDE2-C74A92D4276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854884" y="2605572"/>
                  <a:ext cx="1645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DC421CE-8845-E38A-398D-1A19FEEF643D}"/>
                    </a:ext>
                  </a:extLst>
                </p14:cNvPr>
                <p14:cNvContentPartPr/>
                <p14:nvPr/>
              </p14:nvContentPartPr>
              <p14:xfrm>
                <a:off x="873004" y="2730492"/>
                <a:ext cx="108000" cy="207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DC421CE-8845-E38A-398D-1A19FEEF643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4364" y="2721492"/>
                  <a:ext cx="1256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80F44AA-7C6E-E8B9-9514-3A45744AC3C8}"/>
                    </a:ext>
                  </a:extLst>
                </p14:cNvPr>
                <p14:cNvContentPartPr/>
                <p14:nvPr/>
              </p14:nvContentPartPr>
              <p14:xfrm>
                <a:off x="1101604" y="1773252"/>
                <a:ext cx="692640" cy="856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80F44AA-7C6E-E8B9-9514-3A45744AC3C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92964" y="1764612"/>
                  <a:ext cx="710280" cy="87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1407C18-F51D-BEC9-9466-C9445B853C9A}"/>
                    </a:ext>
                  </a:extLst>
                </p14:cNvPr>
                <p14:cNvContentPartPr/>
                <p14:nvPr/>
              </p14:nvContentPartPr>
              <p14:xfrm>
                <a:off x="1069564" y="1734012"/>
                <a:ext cx="10764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1407C18-F51D-BEC9-9466-C9445B853C9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60564" y="1725012"/>
                  <a:ext cx="12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A0AE46A-ABB2-0FC9-73AC-BF1F4F8C8A3A}"/>
                    </a:ext>
                  </a:extLst>
                </p14:cNvPr>
                <p14:cNvContentPartPr/>
                <p14:nvPr/>
              </p14:nvContentPartPr>
              <p14:xfrm>
                <a:off x="828364" y="1741572"/>
                <a:ext cx="360" cy="147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A0AE46A-ABB2-0FC9-73AC-BF1F4F8C8A3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19364" y="1732932"/>
                  <a:ext cx="180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ABBAA2D-75CE-94C8-4E12-732E930C4809}"/>
                    </a:ext>
                  </a:extLst>
                </p14:cNvPr>
                <p14:cNvContentPartPr/>
                <p14:nvPr/>
              </p14:nvContentPartPr>
              <p14:xfrm>
                <a:off x="4262044" y="1665612"/>
                <a:ext cx="360" cy="273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ABBAA2D-75CE-94C8-4E12-732E930C480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253404" y="1656972"/>
                  <a:ext cx="1800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D84C119-27B0-86A7-B6AF-F90B0276EE1E}"/>
                    </a:ext>
                  </a:extLst>
                </p14:cNvPr>
                <p14:cNvContentPartPr/>
                <p14:nvPr/>
              </p14:nvContentPartPr>
              <p14:xfrm>
                <a:off x="4258084" y="1648332"/>
                <a:ext cx="140040" cy="119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D84C119-27B0-86A7-B6AF-F90B0276EE1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49444" y="1639332"/>
                  <a:ext cx="1576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F271E32-BACC-B690-4008-703202A311BF}"/>
                    </a:ext>
                  </a:extLst>
                </p14:cNvPr>
                <p14:cNvContentPartPr/>
                <p14:nvPr/>
              </p14:nvContentPartPr>
              <p14:xfrm>
                <a:off x="4494604" y="1766772"/>
                <a:ext cx="7200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F271E32-BACC-B690-4008-703202A311B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485604" y="1758132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6AAC0C4-8259-B5D0-B6F0-4526F7F8EB20}"/>
                    </a:ext>
                  </a:extLst>
                </p14:cNvPr>
                <p14:cNvContentPartPr/>
                <p14:nvPr/>
              </p14:nvContentPartPr>
              <p14:xfrm>
                <a:off x="4498564" y="1817532"/>
                <a:ext cx="99000" cy="6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6AAC0C4-8259-B5D0-B6F0-4526F7F8EB2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89924" y="1808892"/>
                  <a:ext cx="1166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2244818-4AB2-AB0F-4B69-CE565BA15CC1}"/>
                    </a:ext>
                  </a:extLst>
                </p14:cNvPr>
                <p14:cNvContentPartPr/>
                <p14:nvPr/>
              </p14:nvContentPartPr>
              <p14:xfrm>
                <a:off x="1015564" y="2409012"/>
                <a:ext cx="423720" cy="202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2244818-4AB2-AB0F-4B69-CE565BA15CC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06924" y="2400372"/>
                  <a:ext cx="441360" cy="21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C70CC0D-4A8F-AC20-019C-16D73330F9AA}"/>
                  </a:ext>
                </a:extLst>
              </p14:cNvPr>
              <p14:cNvContentPartPr/>
              <p14:nvPr/>
            </p14:nvContentPartPr>
            <p14:xfrm>
              <a:off x="1830720" y="2880840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C70CC0D-4A8F-AC20-019C-16D73330F9A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22080" y="287184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7CB07AE4-B49B-3F18-9E4C-C17F4F757424}"/>
              </a:ext>
            </a:extLst>
          </p:cNvPr>
          <p:cNvGrpSpPr/>
          <p:nvPr/>
        </p:nvGrpSpPr>
        <p:grpSpPr>
          <a:xfrm>
            <a:off x="1830720" y="3008280"/>
            <a:ext cx="360" cy="120960"/>
            <a:chOff x="1831684" y="1995372"/>
            <a:chExt cx="360" cy="12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3C7F8DB-AF7C-D7A5-6435-70E8644F9ACF}"/>
                    </a:ext>
                  </a:extLst>
                </p14:cNvPr>
                <p14:cNvContentPartPr/>
                <p14:nvPr/>
              </p14:nvContentPartPr>
              <p14:xfrm>
                <a:off x="1831684" y="1995372"/>
                <a:ext cx="36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3C7F8DB-AF7C-D7A5-6435-70E8644F9AC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23044" y="19863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52B63F9-69C7-E6E2-2B66-E691866C6013}"/>
                    </a:ext>
                  </a:extLst>
                </p14:cNvPr>
                <p14:cNvContentPartPr/>
                <p14:nvPr/>
              </p14:nvContentPartPr>
              <p14:xfrm>
                <a:off x="1831684" y="2105172"/>
                <a:ext cx="360" cy="11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52B63F9-69C7-E6E2-2B66-E691866C601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823044" y="2096532"/>
                  <a:ext cx="18000" cy="2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9EAD29B-429B-F1CC-8151-A614592993A4}"/>
                  </a:ext>
                </a:extLst>
              </p14:cNvPr>
              <p14:cNvContentPartPr/>
              <p14:nvPr/>
            </p14:nvContentPartPr>
            <p14:xfrm>
              <a:off x="1830720" y="3293760"/>
              <a:ext cx="360" cy="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9EAD29B-429B-F1CC-8151-A614592993A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22080" y="3285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DF32EDD-A9FF-7FA1-4B32-993A09D851AA}"/>
                  </a:ext>
                </a:extLst>
              </p14:cNvPr>
              <p14:cNvContentPartPr/>
              <p14:nvPr/>
            </p14:nvContentPartPr>
            <p14:xfrm>
              <a:off x="1830720" y="3467640"/>
              <a:ext cx="36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DF32EDD-A9FF-7FA1-4B32-993A09D851A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22080" y="345900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8D3E9A4E-C89C-AE37-D28C-CEDD0280A79F}"/>
              </a:ext>
            </a:extLst>
          </p:cNvPr>
          <p:cNvGrpSpPr/>
          <p:nvPr/>
        </p:nvGrpSpPr>
        <p:grpSpPr>
          <a:xfrm>
            <a:off x="1830720" y="3631440"/>
            <a:ext cx="360" cy="86400"/>
            <a:chOff x="1831684" y="2618532"/>
            <a:chExt cx="360" cy="8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AF960D7-88EC-9058-1496-C1AF07068964}"/>
                    </a:ext>
                  </a:extLst>
                </p14:cNvPr>
                <p14:cNvContentPartPr/>
                <p14:nvPr/>
              </p14:nvContentPartPr>
              <p14:xfrm>
                <a:off x="1831684" y="2618532"/>
                <a:ext cx="360" cy="2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AF960D7-88EC-9058-1496-C1AF0706896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823044" y="260953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AFC9C35-85F0-A392-5156-E13F84014C43}"/>
                    </a:ext>
                  </a:extLst>
                </p14:cNvPr>
                <p14:cNvContentPartPr/>
                <p14:nvPr/>
              </p14:nvContentPartPr>
              <p14:xfrm>
                <a:off x="1831684" y="2702052"/>
                <a:ext cx="360" cy="2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AFC9C35-85F0-A392-5156-E13F84014C4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823044" y="26934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0D8E3399-BCA4-D680-433F-CB8E679DA3E1}"/>
                  </a:ext>
                </a:extLst>
              </p14:cNvPr>
              <p14:cNvContentPartPr/>
              <p14:nvPr/>
            </p14:nvContentPartPr>
            <p14:xfrm>
              <a:off x="6180240" y="3192960"/>
              <a:ext cx="94680" cy="4161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0D8E3399-BCA4-D680-433F-CB8E679DA3E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171240" y="3184320"/>
                <a:ext cx="112320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F753146E-C307-BB9F-1006-75C63048DBF3}"/>
                  </a:ext>
                </a:extLst>
              </p14:cNvPr>
              <p14:cNvContentPartPr/>
              <p14:nvPr/>
            </p14:nvContentPartPr>
            <p14:xfrm>
              <a:off x="5894400" y="3695880"/>
              <a:ext cx="43920" cy="2408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F753146E-C307-BB9F-1006-75C63048DBF3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885400" y="3687240"/>
                <a:ext cx="6156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283A1C5-4F6B-FC83-6529-3CBA5DB83078}"/>
                  </a:ext>
                </a:extLst>
              </p14:cNvPr>
              <p14:cNvContentPartPr/>
              <p14:nvPr/>
            </p14:nvContentPartPr>
            <p14:xfrm>
              <a:off x="6087000" y="3690120"/>
              <a:ext cx="360" cy="1951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283A1C5-4F6B-FC83-6529-3CBA5DB8307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078000" y="3681120"/>
                <a:ext cx="1800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9A7B1F8-4370-FF04-6CB4-18FD41EFC4C8}"/>
                  </a:ext>
                </a:extLst>
              </p14:cNvPr>
              <p14:cNvContentPartPr/>
              <p14:nvPr/>
            </p14:nvContentPartPr>
            <p14:xfrm>
              <a:off x="6008160" y="3797040"/>
              <a:ext cx="96840" cy="3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9A7B1F8-4370-FF04-6CB4-18FD41EFC4C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999160" y="3788040"/>
                <a:ext cx="114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276E5384-1DBD-09E6-163C-39E8E5FF7B0B}"/>
                  </a:ext>
                </a:extLst>
              </p14:cNvPr>
              <p14:cNvContentPartPr/>
              <p14:nvPr/>
            </p14:nvContentPartPr>
            <p14:xfrm>
              <a:off x="6037320" y="3799920"/>
              <a:ext cx="95040" cy="3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276E5384-1DBD-09E6-163C-39E8E5FF7B0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028320" y="3790920"/>
                <a:ext cx="112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9DA048F-113A-658E-85DB-C560C48FC506}"/>
              </a:ext>
            </a:extLst>
          </p:cNvPr>
          <p:cNvGrpSpPr/>
          <p:nvPr/>
        </p:nvGrpSpPr>
        <p:grpSpPr>
          <a:xfrm>
            <a:off x="7069080" y="3630000"/>
            <a:ext cx="659880" cy="390600"/>
            <a:chOff x="7070044" y="2617092"/>
            <a:chExt cx="659880" cy="39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57E4203-2F8A-1D19-6892-6F79DC100726}"/>
                    </a:ext>
                  </a:extLst>
                </p14:cNvPr>
                <p14:cNvContentPartPr/>
                <p14:nvPr/>
              </p14:nvContentPartPr>
              <p14:xfrm>
                <a:off x="7070044" y="2657052"/>
                <a:ext cx="360" cy="147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57E4203-2F8A-1D19-6892-6F79DC10072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061404" y="2648052"/>
                  <a:ext cx="180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8542E5B-F08B-F7DF-4D82-F7A1CF25B84F}"/>
                    </a:ext>
                  </a:extLst>
                </p14:cNvPr>
                <p14:cNvContentPartPr/>
                <p14:nvPr/>
              </p14:nvContentPartPr>
              <p14:xfrm>
                <a:off x="7157524" y="2650932"/>
                <a:ext cx="2880" cy="1429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8542E5B-F08B-F7DF-4D82-F7A1CF25B84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148524" y="2642292"/>
                  <a:ext cx="205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CB5CED3-4517-EFC9-D23D-FDA2E558807C}"/>
                    </a:ext>
                  </a:extLst>
                </p14:cNvPr>
                <p14:cNvContentPartPr/>
                <p14:nvPr/>
              </p14:nvContentPartPr>
              <p14:xfrm>
                <a:off x="7071844" y="2650572"/>
                <a:ext cx="152280" cy="133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CB5CED3-4517-EFC9-D23D-FDA2E558807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063204" y="2641572"/>
                  <a:ext cx="1699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0613405-E600-75DD-CD79-D10F9E269A54}"/>
                    </a:ext>
                  </a:extLst>
                </p14:cNvPr>
                <p14:cNvContentPartPr/>
                <p14:nvPr/>
              </p14:nvContentPartPr>
              <p14:xfrm>
                <a:off x="7148164" y="2617092"/>
                <a:ext cx="170640" cy="379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0613405-E600-75DD-CD79-D10F9E269A5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139524" y="2608092"/>
                  <a:ext cx="18828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43D82EF-3A69-DF5B-26A3-CB65D37E3F48}"/>
                    </a:ext>
                  </a:extLst>
                </p14:cNvPr>
                <p14:cNvContentPartPr/>
                <p14:nvPr/>
              </p14:nvContentPartPr>
              <p14:xfrm>
                <a:off x="7260124" y="2829492"/>
                <a:ext cx="79560" cy="178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43D82EF-3A69-DF5B-26A3-CB65D37E3F4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251484" y="2820492"/>
                  <a:ext cx="972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D0382BD-7758-2156-03EC-25898B31864E}"/>
                    </a:ext>
                  </a:extLst>
                </p14:cNvPr>
                <p14:cNvContentPartPr/>
                <p14:nvPr/>
              </p14:nvContentPartPr>
              <p14:xfrm>
                <a:off x="7430044" y="2806812"/>
                <a:ext cx="106560" cy="1980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D0382BD-7758-2156-03EC-25898B31864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421404" y="2797812"/>
                  <a:ext cx="1242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2D82D20-5082-A393-D70D-BBA9DA77FEF1}"/>
                    </a:ext>
                  </a:extLst>
                </p14:cNvPr>
                <p14:cNvContentPartPr/>
                <p14:nvPr/>
              </p14:nvContentPartPr>
              <p14:xfrm>
                <a:off x="7665484" y="2807532"/>
                <a:ext cx="6444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2D82D20-5082-A393-D70D-BBA9DA77FEF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656484" y="2798532"/>
                  <a:ext cx="82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4F436F4-08DB-7E62-DFB8-E739A3FD6345}"/>
                    </a:ext>
                  </a:extLst>
                </p14:cNvPr>
                <p14:cNvContentPartPr/>
                <p14:nvPr/>
              </p14:nvContentPartPr>
              <p14:xfrm>
                <a:off x="7666204" y="2871972"/>
                <a:ext cx="62640" cy="2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4F436F4-08DB-7E62-DFB8-E739A3FD634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657204" y="2863332"/>
                  <a:ext cx="8028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7A059627-EA27-B0BB-1782-30931AAD1863}"/>
                  </a:ext>
                </a:extLst>
              </p14:cNvPr>
              <p14:cNvContentPartPr/>
              <p14:nvPr/>
            </p14:nvContentPartPr>
            <p14:xfrm>
              <a:off x="7951800" y="3914400"/>
              <a:ext cx="394560" cy="86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7A059627-EA27-B0BB-1782-30931AAD1863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943160" y="3905400"/>
                <a:ext cx="4122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E80CC6FB-9FE3-B6BA-B18C-224B3B219EF8}"/>
                  </a:ext>
                </a:extLst>
              </p14:cNvPr>
              <p14:cNvContentPartPr/>
              <p14:nvPr/>
            </p14:nvContentPartPr>
            <p14:xfrm>
              <a:off x="8100840" y="4003320"/>
              <a:ext cx="180000" cy="1141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E80CC6FB-9FE3-B6BA-B18C-224B3B219EF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091840" y="3994680"/>
                <a:ext cx="1976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ADCE584-B023-B082-F5B6-A3440F864327}"/>
                  </a:ext>
                </a:extLst>
              </p14:cNvPr>
              <p14:cNvContentPartPr/>
              <p14:nvPr/>
            </p14:nvContentPartPr>
            <p14:xfrm>
              <a:off x="8234400" y="4020960"/>
              <a:ext cx="12240" cy="20484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ADCE584-B023-B082-F5B6-A3440F86432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8225760" y="4011960"/>
                <a:ext cx="29880" cy="22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8985DD6-AC84-D1B5-1306-8E4FB3DF856F}"/>
              </a:ext>
            </a:extLst>
          </p:cNvPr>
          <p:cNvGrpSpPr/>
          <p:nvPr/>
        </p:nvGrpSpPr>
        <p:grpSpPr>
          <a:xfrm>
            <a:off x="7924800" y="3581400"/>
            <a:ext cx="476280" cy="270000"/>
            <a:chOff x="7925764" y="2568492"/>
            <a:chExt cx="476280" cy="2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9B44237-99A4-2EE5-8DD6-EC440106DB4D}"/>
                    </a:ext>
                  </a:extLst>
                </p14:cNvPr>
                <p14:cNvContentPartPr/>
                <p14:nvPr/>
              </p14:nvContentPartPr>
              <p14:xfrm>
                <a:off x="7944484" y="2692332"/>
                <a:ext cx="360" cy="116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9B44237-99A4-2EE5-8DD6-EC440106DB4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935844" y="2683692"/>
                  <a:ext cx="180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F291DA1-6D5D-AB8F-F0E6-4310E9EDEA50}"/>
                    </a:ext>
                  </a:extLst>
                </p14:cNvPr>
                <p14:cNvContentPartPr/>
                <p14:nvPr/>
              </p14:nvContentPartPr>
              <p14:xfrm>
                <a:off x="8023324" y="2687652"/>
                <a:ext cx="360" cy="117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F291DA1-6D5D-AB8F-F0E6-4310E9EDEA5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014324" y="2679012"/>
                  <a:ext cx="180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254F246-2464-7E1A-E468-AB05C11FD03F}"/>
                    </a:ext>
                  </a:extLst>
                </p14:cNvPr>
                <p14:cNvContentPartPr/>
                <p14:nvPr/>
              </p14:nvContentPartPr>
              <p14:xfrm>
                <a:off x="7925764" y="2696292"/>
                <a:ext cx="10116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254F246-2464-7E1A-E468-AB05C11FD03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916764" y="2687652"/>
                  <a:ext cx="118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E6B923F-40E6-F5BC-753F-177BB5F1277F}"/>
                    </a:ext>
                  </a:extLst>
                </p14:cNvPr>
                <p14:cNvContentPartPr/>
                <p14:nvPr/>
              </p14:nvContentPartPr>
              <p14:xfrm>
                <a:off x="8105764" y="2568492"/>
                <a:ext cx="268560" cy="270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E6B923F-40E6-F5BC-753F-177BB5F1277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096764" y="2559492"/>
                  <a:ext cx="2862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33E7AA8-E14E-B455-9E34-3EBF7A6775CA}"/>
                    </a:ext>
                  </a:extLst>
                </p14:cNvPr>
                <p14:cNvContentPartPr/>
                <p14:nvPr/>
              </p14:nvContentPartPr>
              <p14:xfrm>
                <a:off x="8259484" y="2642292"/>
                <a:ext cx="142560" cy="173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33E7AA8-E14E-B455-9E34-3EBF7A6775C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250484" y="2633652"/>
                  <a:ext cx="1602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E52C9404-DB26-595C-2342-D464EB8FC0C6}"/>
                    </a:ext>
                  </a:extLst>
                </p14:cNvPr>
                <p14:cNvContentPartPr/>
                <p14:nvPr/>
              </p14:nvContentPartPr>
              <p14:xfrm>
                <a:off x="8023684" y="2700972"/>
                <a:ext cx="59760" cy="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E52C9404-DB26-595C-2342-D464EB8FC0C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014684" y="2692332"/>
                  <a:ext cx="774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FC2C1FF-6EEA-0178-50B8-8172EB8CEADA}"/>
              </a:ext>
            </a:extLst>
          </p:cNvPr>
          <p:cNvGrpSpPr/>
          <p:nvPr/>
        </p:nvGrpSpPr>
        <p:grpSpPr>
          <a:xfrm>
            <a:off x="6290040" y="3638280"/>
            <a:ext cx="530280" cy="342000"/>
            <a:chOff x="6291004" y="2625372"/>
            <a:chExt cx="530280" cy="34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191B0F0-C067-481B-88A3-6339304C70A5}"/>
                    </a:ext>
                  </a:extLst>
                </p14:cNvPr>
                <p14:cNvContentPartPr/>
                <p14:nvPr/>
              </p14:nvContentPartPr>
              <p14:xfrm>
                <a:off x="6291004" y="2688012"/>
                <a:ext cx="2880" cy="76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191B0F0-C067-481B-88A3-6339304C70A5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282364" y="2679012"/>
                  <a:ext cx="205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26A0024-B91A-4389-207C-E279B4455705}"/>
                    </a:ext>
                  </a:extLst>
                </p14:cNvPr>
                <p14:cNvContentPartPr/>
                <p14:nvPr/>
              </p14:nvContentPartPr>
              <p14:xfrm>
                <a:off x="6338884" y="2639412"/>
                <a:ext cx="122400" cy="189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26A0024-B91A-4389-207C-E279B445570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329884" y="2630772"/>
                  <a:ext cx="1400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02CC943-B909-85AA-3630-4C6AEE6994CD}"/>
                    </a:ext>
                  </a:extLst>
                </p14:cNvPr>
                <p14:cNvContentPartPr/>
                <p14:nvPr/>
              </p14:nvContentPartPr>
              <p14:xfrm>
                <a:off x="6406564" y="2800332"/>
                <a:ext cx="118800" cy="167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02CC943-B909-85AA-3630-4C6AEE6994C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397564" y="2791692"/>
                  <a:ext cx="1364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E089D4A-DFB7-43D2-3E16-B4A22BF59DBF}"/>
                    </a:ext>
                  </a:extLst>
                </p14:cNvPr>
                <p14:cNvContentPartPr/>
                <p14:nvPr/>
              </p14:nvContentPartPr>
              <p14:xfrm>
                <a:off x="6656404" y="2768652"/>
                <a:ext cx="162720" cy="572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E089D4A-DFB7-43D2-3E16-B4A22BF59DB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47404" y="2760012"/>
                  <a:ext cx="1803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E92510D-AF99-AE12-8510-BFF887A06C1B}"/>
                    </a:ext>
                  </a:extLst>
                </p14:cNvPr>
                <p14:cNvContentPartPr/>
                <p14:nvPr/>
              </p14:nvContentPartPr>
              <p14:xfrm>
                <a:off x="6688804" y="2842812"/>
                <a:ext cx="132480" cy="46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E92510D-AF99-AE12-8510-BFF887A06C1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680164" y="2834172"/>
                  <a:ext cx="1501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C6B611C-F349-8F2A-9C5D-5C5D1F9AE010}"/>
                    </a:ext>
                  </a:extLst>
                </p14:cNvPr>
                <p14:cNvContentPartPr/>
                <p14:nvPr/>
              </p14:nvContentPartPr>
              <p14:xfrm>
                <a:off x="6301444" y="2625372"/>
                <a:ext cx="217440" cy="336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C6B611C-F349-8F2A-9C5D-5C5D1F9AE01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292444" y="2616732"/>
                  <a:ext cx="235080" cy="35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DED1F5F-CDB3-EFC2-1A28-77CDB5C537B1}"/>
              </a:ext>
            </a:extLst>
          </p:cNvPr>
          <p:cNvGrpSpPr/>
          <p:nvPr/>
        </p:nvGrpSpPr>
        <p:grpSpPr>
          <a:xfrm>
            <a:off x="1102440" y="4333080"/>
            <a:ext cx="1377720" cy="744840"/>
            <a:chOff x="1103404" y="3320172"/>
            <a:chExt cx="1377720" cy="74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B330B92-03E5-1716-40C0-ECBFC45AE35D}"/>
                    </a:ext>
                  </a:extLst>
                </p14:cNvPr>
                <p14:cNvContentPartPr/>
                <p14:nvPr/>
              </p14:nvContentPartPr>
              <p14:xfrm>
                <a:off x="1103404" y="3532932"/>
                <a:ext cx="127800" cy="298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B330B92-03E5-1716-40C0-ECBFC45AE35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94404" y="3524292"/>
                  <a:ext cx="14544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05CBFA5-C6BC-912E-8C5E-455F9CB28064}"/>
                    </a:ext>
                  </a:extLst>
                </p14:cNvPr>
                <p14:cNvContentPartPr/>
                <p14:nvPr/>
              </p14:nvContentPartPr>
              <p14:xfrm>
                <a:off x="1321564" y="3647052"/>
                <a:ext cx="190800" cy="550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05CBFA5-C6BC-912E-8C5E-455F9CB2806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312564" y="3638412"/>
                  <a:ext cx="2084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F49DC50-FA01-5595-A6DB-E6A978FBBA0A}"/>
                    </a:ext>
                  </a:extLst>
                </p14:cNvPr>
                <p14:cNvContentPartPr/>
                <p14:nvPr/>
              </p14:nvContentPartPr>
              <p14:xfrm>
                <a:off x="1340284" y="3768372"/>
                <a:ext cx="164520" cy="43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F49DC50-FA01-5595-A6DB-E6A978FBBA0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331284" y="3759732"/>
                  <a:ext cx="18216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730D713-7007-2F9F-872F-02605C8BAF6A}"/>
                    </a:ext>
                  </a:extLst>
                </p14:cNvPr>
                <p14:cNvContentPartPr/>
                <p14:nvPr/>
              </p14:nvContentPartPr>
              <p14:xfrm>
                <a:off x="1753204" y="3559572"/>
                <a:ext cx="3240" cy="160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730D713-7007-2F9F-872F-02605C8BAF6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744564" y="3550932"/>
                  <a:ext cx="208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6AFD38C-367E-D525-2424-88683F05715E}"/>
                    </a:ext>
                  </a:extLst>
                </p14:cNvPr>
                <p14:cNvContentPartPr/>
                <p14:nvPr/>
              </p14:nvContentPartPr>
              <p14:xfrm>
                <a:off x="1861564" y="3546972"/>
                <a:ext cx="360" cy="153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6AFD38C-367E-D525-2424-88683F05715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852924" y="3538332"/>
                  <a:ext cx="180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3E08429-FB7E-370A-9360-27EDE7E2D7E4}"/>
                    </a:ext>
                  </a:extLst>
                </p14:cNvPr>
                <p14:cNvContentPartPr/>
                <p14:nvPr/>
              </p14:nvContentPartPr>
              <p14:xfrm>
                <a:off x="1767964" y="3527892"/>
                <a:ext cx="149400" cy="403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3E08429-FB7E-370A-9360-27EDE7E2D7E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758964" y="3518892"/>
                  <a:ext cx="1670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3157ABD-E887-FFE8-0FD7-9CB30DCCACAB}"/>
                    </a:ext>
                  </a:extLst>
                </p14:cNvPr>
                <p14:cNvContentPartPr/>
                <p14:nvPr/>
              </p14:nvContentPartPr>
              <p14:xfrm>
                <a:off x="2012404" y="3320172"/>
                <a:ext cx="399960" cy="4082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3157ABD-E887-FFE8-0FD7-9CB30DCCACA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003764" y="3311532"/>
                  <a:ext cx="41760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7698D16-9784-B823-B529-14443D56AF64}"/>
                    </a:ext>
                  </a:extLst>
                </p14:cNvPr>
                <p14:cNvContentPartPr/>
                <p14:nvPr/>
              </p14:nvContentPartPr>
              <p14:xfrm>
                <a:off x="2252164" y="3503412"/>
                <a:ext cx="150120" cy="2055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7698D16-9784-B823-B529-14443D56AF64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243524" y="3494412"/>
                  <a:ext cx="1677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B09A1D6-F93A-D783-7150-9C81F486E2D6}"/>
                    </a:ext>
                  </a:extLst>
                </p14:cNvPr>
                <p14:cNvContentPartPr/>
                <p14:nvPr/>
              </p14:nvContentPartPr>
              <p14:xfrm>
                <a:off x="1702444" y="3707892"/>
                <a:ext cx="778680" cy="846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B09A1D6-F93A-D783-7150-9C81F486E2D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693444" y="3698892"/>
                  <a:ext cx="79632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1E80F09-86A6-6DFB-BBE0-829712A1E874}"/>
                    </a:ext>
                  </a:extLst>
                </p14:cNvPr>
                <p14:cNvContentPartPr/>
                <p14:nvPr/>
              </p14:nvContentPartPr>
              <p14:xfrm>
                <a:off x="2022844" y="3750732"/>
                <a:ext cx="156600" cy="202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1E80F09-86A6-6DFB-BBE0-829712A1E87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014204" y="3741732"/>
                  <a:ext cx="1742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3803A80-38B6-E151-6300-16D3A9A0D1D4}"/>
                    </a:ext>
                  </a:extLst>
                </p14:cNvPr>
                <p14:cNvContentPartPr/>
                <p14:nvPr/>
              </p14:nvContentPartPr>
              <p14:xfrm>
                <a:off x="2157844" y="3794292"/>
                <a:ext cx="11880" cy="270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3803A80-38B6-E151-6300-16D3A9A0D1D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148844" y="3785652"/>
                  <a:ext cx="29520" cy="28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DEF1DF9-4287-D752-0796-372FDC553EBD}"/>
              </a:ext>
            </a:extLst>
          </p:cNvPr>
          <p:cNvGrpSpPr/>
          <p:nvPr/>
        </p:nvGrpSpPr>
        <p:grpSpPr>
          <a:xfrm>
            <a:off x="2762040" y="4360080"/>
            <a:ext cx="854280" cy="547200"/>
            <a:chOff x="2763004" y="3347172"/>
            <a:chExt cx="85428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1F33195-045A-AD00-12B5-9045A117814E}"/>
                    </a:ext>
                  </a:extLst>
                </p14:cNvPr>
                <p14:cNvContentPartPr/>
                <p14:nvPr/>
              </p14:nvContentPartPr>
              <p14:xfrm>
                <a:off x="2783884" y="3524292"/>
                <a:ext cx="56880" cy="3700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1F33195-045A-AD00-12B5-9045A117814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2775244" y="3515292"/>
                  <a:ext cx="7452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B68999F-B128-5498-531C-B5487589E467}"/>
                    </a:ext>
                  </a:extLst>
                </p14:cNvPr>
                <p14:cNvContentPartPr/>
                <p14:nvPr/>
              </p14:nvContentPartPr>
              <p14:xfrm>
                <a:off x="2763004" y="3699612"/>
                <a:ext cx="139680" cy="32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B68999F-B128-5498-531C-B5487589E467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754364" y="3690972"/>
                  <a:ext cx="1573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7A23F47-C96B-B3AA-3B81-D8B0285693DB}"/>
                    </a:ext>
                  </a:extLst>
                </p14:cNvPr>
                <p14:cNvContentPartPr/>
                <p14:nvPr/>
              </p14:nvContentPartPr>
              <p14:xfrm>
                <a:off x="2907724" y="3632652"/>
                <a:ext cx="191880" cy="2034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7A23F47-C96B-B3AA-3B81-D8B0285693D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899084" y="3624012"/>
                  <a:ext cx="2095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FF5B966-C2EA-237C-6A71-791F11FCCCA9}"/>
                    </a:ext>
                  </a:extLst>
                </p14:cNvPr>
                <p14:cNvContentPartPr/>
                <p14:nvPr/>
              </p14:nvContentPartPr>
              <p14:xfrm>
                <a:off x="3027964" y="3508092"/>
                <a:ext cx="22320" cy="370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FF5B966-C2EA-237C-6A71-791F11FCCCA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019324" y="3499452"/>
                  <a:ext cx="399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CB2722E-87D4-D729-7FF2-7608F621D01E}"/>
                    </a:ext>
                  </a:extLst>
                </p14:cNvPr>
                <p14:cNvContentPartPr/>
                <p14:nvPr/>
              </p14:nvContentPartPr>
              <p14:xfrm>
                <a:off x="3149644" y="3347172"/>
                <a:ext cx="393480" cy="4136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CB2722E-87D4-D729-7FF2-7608F621D01E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140644" y="3338532"/>
                  <a:ext cx="41112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361EAE9-5009-20FE-788E-2E12878C5D5A}"/>
                    </a:ext>
                  </a:extLst>
                </p14:cNvPr>
                <p14:cNvContentPartPr/>
                <p14:nvPr/>
              </p14:nvContentPartPr>
              <p14:xfrm>
                <a:off x="3611164" y="3753612"/>
                <a:ext cx="6120" cy="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361EAE9-5009-20FE-788E-2E12878C5D5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602524" y="374497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B0AC8A86-6AF4-D7B6-3769-702A026F5C9E}"/>
                  </a:ext>
                </a:extLst>
              </p14:cNvPr>
              <p14:cNvContentPartPr/>
              <p14:nvPr/>
            </p14:nvContentPartPr>
            <p14:xfrm>
              <a:off x="1547040" y="3784800"/>
              <a:ext cx="187920" cy="63828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B0AC8A86-6AF4-D7B6-3769-702A026F5C9E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1538040" y="3775800"/>
                <a:ext cx="205560" cy="655920"/>
              </a:xfrm>
              <a:prstGeom prst="rect">
                <a:avLst/>
              </a:prstGeom>
            </p:spPr>
          </p:pic>
        </mc:Fallback>
      </mc:AlternateContent>
      <p:sp>
        <p:nvSpPr>
          <p:cNvPr id="147" name="TextBox 3">
            <a:extLst>
              <a:ext uri="{FF2B5EF4-FFF2-40B4-BE49-F238E27FC236}">
                <a16:creationId xmlns:a16="http://schemas.microsoft.com/office/drawing/2014/main" id="{C384F744-1C3E-BF9E-5B59-903EA0E96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348" y="126732"/>
            <a:ext cx="26324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Time Evolution</a:t>
            </a:r>
          </a:p>
        </p:txBody>
      </p:sp>
      <p:pic>
        <p:nvPicPr>
          <p:cNvPr id="148" name="Audio 147">
            <a:hlinkClick r:id="" action="ppaction://media"/>
            <a:extLst>
              <a:ext uri="{FF2B5EF4-FFF2-40B4-BE49-F238E27FC236}">
                <a16:creationId xmlns:a16="http://schemas.microsoft.com/office/drawing/2014/main" id="{926BDA6E-7CD1-2E4D-A690-CCB3FCAFE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4752"/>
    </mc:Choice>
    <mc:Fallback xmlns="">
      <p:transition advClick="0" advTm="7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3DC6908-3881-515D-CB49-47025C80ED46}"/>
              </a:ext>
            </a:extLst>
          </p:cNvPr>
          <p:cNvSpPr txBox="1"/>
          <p:nvPr/>
        </p:nvSpPr>
        <p:spPr>
          <a:xfrm>
            <a:off x="2057400" y="28348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800" b="0" i="0" dirty="0">
                <a:solidFill>
                  <a:srgbClr val="404040"/>
                </a:solidFill>
                <a:effectLst/>
                <a:highlight>
                  <a:srgbClr val="FFFF00"/>
                </a:highlight>
                <a:latin typeface="Roboto"/>
              </a:rPr>
              <a:t>Eugene V. Makarov </a:t>
            </a:r>
            <a:r>
              <a:rPr lang="en-US" sz="800" b="0" i="0" dirty="0">
                <a:solidFill>
                  <a:srgbClr val="404040"/>
                </a:solidFill>
                <a:effectLst/>
                <a:latin typeface="Roboto"/>
              </a:rPr>
              <a:t>(2023). </a:t>
            </a:r>
            <a:r>
              <a:rPr lang="en-US" sz="800" b="0" i="0" dirty="0" err="1">
                <a:solidFill>
                  <a:srgbClr val="404040"/>
                </a:solidFill>
                <a:effectLst/>
                <a:latin typeface="Roboto"/>
              </a:rPr>
              <a:t>gsa.m</a:t>
            </a:r>
            <a:r>
              <a:rPr lang="en-US" sz="800" b="0" i="0" dirty="0">
                <a:solidFill>
                  <a:srgbClr val="404040"/>
                </a:solidFill>
                <a:effectLst/>
                <a:latin typeface="Roboto"/>
              </a:rPr>
              <a:t> (https://</a:t>
            </a:r>
            <a:r>
              <a:rPr lang="en-US" sz="800" b="0" i="0" dirty="0" err="1">
                <a:solidFill>
                  <a:srgbClr val="404040"/>
                </a:solidFill>
                <a:effectLst/>
                <a:latin typeface="Roboto"/>
              </a:rPr>
              <a:t>www.mathworks.com</a:t>
            </a:r>
            <a:r>
              <a:rPr lang="en-US" sz="800" b="0" i="0" dirty="0">
                <a:solidFill>
                  <a:srgbClr val="404040"/>
                </a:solidFill>
                <a:effectLst/>
                <a:latin typeface="Roboto"/>
              </a:rPr>
              <a:t>/</a:t>
            </a:r>
            <a:r>
              <a:rPr lang="en-US" sz="800" b="0" i="0" dirty="0" err="1">
                <a:solidFill>
                  <a:srgbClr val="404040"/>
                </a:solidFill>
                <a:effectLst/>
                <a:latin typeface="Roboto"/>
              </a:rPr>
              <a:t>matlabcentral</a:t>
            </a:r>
            <a:r>
              <a:rPr lang="en-US" sz="800" b="0" i="0" dirty="0">
                <a:solidFill>
                  <a:srgbClr val="404040"/>
                </a:solidFill>
                <a:effectLst/>
                <a:latin typeface="Roboto"/>
              </a:rPr>
              <a:t>/</a:t>
            </a:r>
            <a:r>
              <a:rPr lang="en-US" sz="800" b="0" i="0" dirty="0" err="1">
                <a:solidFill>
                  <a:srgbClr val="404040"/>
                </a:solidFill>
                <a:effectLst/>
                <a:latin typeface="Roboto"/>
              </a:rPr>
              <a:t>fileexchange</a:t>
            </a:r>
            <a:r>
              <a:rPr lang="en-US" sz="800" b="0" i="0" dirty="0">
                <a:solidFill>
                  <a:srgbClr val="404040"/>
                </a:solidFill>
                <a:effectLst/>
                <a:latin typeface="Roboto"/>
              </a:rPr>
              <a:t>/4711-gsa-m), MATLAB Central File Exchange. Retrieved </a:t>
            </a:r>
            <a:r>
              <a:rPr lang="en-US" sz="800" dirty="0"/>
              <a:t>November 20, 2023</a:t>
            </a:r>
            <a:r>
              <a:rPr lang="en-US" sz="800" b="0" i="0" dirty="0">
                <a:solidFill>
                  <a:srgbClr val="404040"/>
                </a:solidFill>
                <a:effectLst/>
                <a:latin typeface="Roboto"/>
              </a:rPr>
              <a:t>.</a:t>
            </a:r>
            <a:endParaRPr lang="en-US" sz="1000" b="0" i="0" dirty="0">
              <a:solidFill>
                <a:srgbClr val="404040"/>
              </a:solidFill>
              <a:effectLst/>
              <a:latin typeface="Roboto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23A4C1-B6B4-3E37-05A3-36553E28B1F2}"/>
              </a:ext>
            </a:extLst>
          </p:cNvPr>
          <p:cNvGrpSpPr/>
          <p:nvPr/>
        </p:nvGrpSpPr>
        <p:grpSpPr>
          <a:xfrm>
            <a:off x="152400" y="1143000"/>
            <a:ext cx="6096000" cy="5047536"/>
            <a:chOff x="543464" y="1525539"/>
            <a:chExt cx="6096000" cy="504753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4B3527-97EB-8391-E445-B32F8C8FF98E}"/>
                </a:ext>
              </a:extLst>
            </p:cNvPr>
            <p:cNvSpPr txBox="1"/>
            <p:nvPr/>
          </p:nvSpPr>
          <p:spPr>
            <a:xfrm>
              <a:off x="543464" y="1525539"/>
              <a:ext cx="6096000" cy="50475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>
                <a:buNone/>
              </a:pP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%This script simulates the Quantum Mechanical </a:t>
              </a:r>
              <a:r>
                <a:rPr lang="en-US" sz="1000" b="0" i="0" dirty="0" err="1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Lov</a:t>
              </a: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 Grover's Search </a:t>
              </a:r>
              <a:r>
                <a:rPr lang="en-US" sz="1000" b="0" i="0" dirty="0" err="1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Alghorithm</a:t>
              </a: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.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clear </a:t>
              </a:r>
              <a:r>
                <a:rPr lang="en-US" sz="1000" b="0" i="0" dirty="0">
                  <a:solidFill>
                    <a:srgbClr val="A709F5"/>
                  </a:solidFill>
                  <a:effectLst/>
                  <a:latin typeface="var(--rtc-code-font-family,var(--rtc-default-code-font-family))"/>
                </a:rPr>
                <a:t>all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;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%-----parameters-----------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nqubits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=6;</a:t>
              </a: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%number of q-bits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n=2^nqubits;</a:t>
              </a: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</a:t>
              </a:r>
              <a:r>
                <a:rPr lang="en-US" sz="1000" b="0" i="0" dirty="0" err="1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nnumber</a:t>
              </a: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 of elements in database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findmode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=mod(round(n*rand+1),n);</a:t>
              </a: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%desired element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%-----defining quantum gates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d=-eye(n)+2/n;</a:t>
              </a: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%diffusion transform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oracle=eye(n);</a:t>
              </a: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%oracle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oracle(</a:t>
              </a: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findmode,findmode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)=-1; 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%--calculate the optimal number of iterations---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finish=round(pi/4*sqrt(n));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%--step(</a:t>
              </a:r>
              <a:r>
                <a:rPr lang="en-US" sz="1000" b="0" i="0" dirty="0" err="1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i</a:t>
              </a: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)--initialization----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psistart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=ones(n,1)/sqrt(n);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psi=</a:t>
              </a: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psistart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*exp(</a:t>
              </a: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i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*rand);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%step (ii)--algorithm body----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0E00FF"/>
                  </a:solidFill>
                  <a:effectLst/>
                  <a:latin typeface="var(--rtc-code-font-family,var(--rtc-default-code-font-family))"/>
                </a:rPr>
                <a:t>for 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steps=1:finish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steps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psi=d*oracle*psi;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probability(steps)=psi(</a:t>
              </a: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findmode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)*</a:t>
              </a: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conj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(psi(</a:t>
              </a: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findmode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));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0E00FF"/>
                  </a:solidFill>
                  <a:effectLst/>
                  <a:latin typeface="var(--rtc-code-font-family,var(--rtc-default-code-font-family))"/>
                </a:rPr>
                <a:t>end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%see the probability dynamics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plot(probability);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008013"/>
                  </a:solidFill>
                  <a:effectLst/>
                  <a:latin typeface="var(--rtc-code-font-family,var(--rtc-default-code-font-family))"/>
                </a:rPr>
                <a:t>%see the result distribution</a:t>
              </a:r>
              <a:endParaRPr lang="en-US" sz="1000" b="0" i="0" dirty="0">
                <a:solidFill>
                  <a:srgbClr val="212121"/>
                </a:solidFill>
                <a:effectLst/>
                <a:latin typeface="var(--rtc-code-font-family,var(--rtc-default-code-font-family))"/>
              </a:endParaRP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figure;</a:t>
              </a:r>
            </a:p>
            <a:p>
              <a:pPr algn="l" fontAlgn="base">
                <a:buNone/>
              </a:pP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stem(psi.*</a:t>
              </a:r>
              <a:r>
                <a:rPr lang="en-US" sz="1000" b="0" i="0" dirty="0" err="1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conj</a:t>
              </a:r>
              <a:r>
                <a:rPr lang="en-US" sz="1000" b="0" i="0" dirty="0">
                  <a:solidFill>
                    <a:srgbClr val="212121"/>
                  </a:solidFill>
                  <a:effectLst/>
                  <a:latin typeface="var(--rtc-code-font-family,var(--rtc-default-code-font-family))"/>
                </a:rPr>
                <a:t>(psi));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6FBAE20-FB90-9AAC-A608-444BD0CC775B}"/>
                </a:ext>
              </a:extLst>
            </p:cNvPr>
            <p:cNvGrpSpPr/>
            <p:nvPr/>
          </p:nvGrpSpPr>
          <p:grpSpPr>
            <a:xfrm>
              <a:off x="3223913" y="2242054"/>
              <a:ext cx="1563840" cy="396000"/>
              <a:chOff x="4737849" y="2011915"/>
              <a:chExt cx="1563840" cy="396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4E9A83B4-55A0-7C59-CAC4-B482067FA8E4}"/>
                      </a:ext>
                    </a:extLst>
                  </p14:cNvPr>
                  <p14:cNvContentPartPr/>
                  <p14:nvPr/>
                </p14:nvContentPartPr>
                <p14:xfrm>
                  <a:off x="4737849" y="2133235"/>
                  <a:ext cx="483120" cy="64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4E9A83B4-55A0-7C59-CAC4-B482067FA8E4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728849" y="2124235"/>
                    <a:ext cx="50076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5643DD62-4A13-D581-6AA5-F91727AF8C25}"/>
                      </a:ext>
                    </a:extLst>
                  </p14:cNvPr>
                  <p14:cNvContentPartPr/>
                  <p14:nvPr/>
                </p14:nvContentPartPr>
                <p14:xfrm>
                  <a:off x="5130249" y="2051515"/>
                  <a:ext cx="98280" cy="128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643DD62-4A13-D581-6AA5-F91727AF8C2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121249" y="2042515"/>
                    <a:ext cx="11592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F970EADE-F0C3-AB78-31CD-C5CEA4794D14}"/>
                      </a:ext>
                    </a:extLst>
                  </p14:cNvPr>
                  <p14:cNvContentPartPr/>
                  <p14:nvPr/>
                </p14:nvContentPartPr>
                <p14:xfrm>
                  <a:off x="5350209" y="2046835"/>
                  <a:ext cx="69120" cy="1512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F970EADE-F0C3-AB78-31CD-C5CEA4794D14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341209" y="2037835"/>
                    <a:ext cx="8676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EBF878D-7DB2-A704-664F-DE299868395F}"/>
                      </a:ext>
                    </a:extLst>
                  </p14:cNvPr>
                  <p14:cNvContentPartPr/>
                  <p14:nvPr/>
                </p14:nvContentPartPr>
                <p14:xfrm>
                  <a:off x="5480169" y="2011915"/>
                  <a:ext cx="118800" cy="1065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EBF878D-7DB2-A704-664F-DE299868395F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471529" y="2002915"/>
                    <a:ext cx="13644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063E18BB-1B3F-64ED-CA3C-8DE861142AE6}"/>
                      </a:ext>
                    </a:extLst>
                  </p14:cNvPr>
                  <p14:cNvContentPartPr/>
                  <p14:nvPr/>
                </p14:nvContentPartPr>
                <p14:xfrm>
                  <a:off x="5589969" y="2015875"/>
                  <a:ext cx="360" cy="1731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063E18BB-1B3F-64ED-CA3C-8DE861142AE6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580969" y="2007235"/>
                    <a:ext cx="18000" cy="19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37045CC-8ECD-1BB2-C325-EE96B8F2EF87}"/>
                      </a:ext>
                    </a:extLst>
                  </p14:cNvPr>
                  <p14:cNvContentPartPr/>
                  <p14:nvPr/>
                </p14:nvContentPartPr>
                <p14:xfrm>
                  <a:off x="5100729" y="2327635"/>
                  <a:ext cx="848160" cy="72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37045CC-8ECD-1BB2-C325-EE96B8F2EF87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092089" y="2318995"/>
                    <a:ext cx="86580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11BEF2D1-B758-CF24-C2E9-2A850FAF108F}"/>
                      </a:ext>
                    </a:extLst>
                  </p14:cNvPr>
                  <p14:cNvContentPartPr/>
                  <p14:nvPr/>
                </p14:nvContentPartPr>
                <p14:xfrm>
                  <a:off x="5874369" y="2271835"/>
                  <a:ext cx="82440" cy="1360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1BEF2D1-B758-CF24-C2E9-2A850FAF108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865369" y="2263195"/>
                    <a:ext cx="10008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FDCB092-73F5-906F-D998-6A7444449402}"/>
                      </a:ext>
                    </a:extLst>
                  </p14:cNvPr>
                  <p14:cNvContentPartPr/>
                  <p14:nvPr/>
                </p14:nvContentPartPr>
                <p14:xfrm>
                  <a:off x="6070209" y="2250595"/>
                  <a:ext cx="110520" cy="1425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FDCB092-73F5-906F-D998-6A744444940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061209" y="2241595"/>
                    <a:ext cx="12816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088F0094-26CC-6361-0B26-90D6B6F0D070}"/>
                      </a:ext>
                    </a:extLst>
                  </p14:cNvPr>
                  <p14:cNvContentPartPr/>
                  <p14:nvPr/>
                </p14:nvContentPartPr>
                <p14:xfrm>
                  <a:off x="6223929" y="2244475"/>
                  <a:ext cx="77760" cy="1620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88F0094-26CC-6361-0B26-90D6B6F0D070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215289" y="2235835"/>
                    <a:ext cx="95400" cy="179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2" name="Picture 21" descr="A graph with a blue line&#10;&#10;Description automatically generated">
            <a:extLst>
              <a:ext uri="{FF2B5EF4-FFF2-40B4-BE49-F238E27FC236}">
                <a16:creationId xmlns:a16="http://schemas.microsoft.com/office/drawing/2014/main" id="{B905260D-8BE2-6B8D-9B1E-F693EF4ACD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245340"/>
            <a:ext cx="3499735" cy="2670168"/>
          </a:xfrm>
          <a:prstGeom prst="rect">
            <a:avLst/>
          </a:prstGeom>
        </p:spPr>
      </p:pic>
      <p:pic>
        <p:nvPicPr>
          <p:cNvPr id="24" name="Picture 2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1292E8CA-9071-0011-8878-2D5E49C86F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72" y="942492"/>
            <a:ext cx="3492228" cy="210550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AB3748-3330-8B3A-07AB-1B01B37C0798}"/>
              </a:ext>
            </a:extLst>
          </p:cNvPr>
          <p:cNvCxnSpPr/>
          <p:nvPr/>
        </p:nvCxnSpPr>
        <p:spPr bwMode="auto">
          <a:xfrm>
            <a:off x="8305800" y="1066800"/>
            <a:ext cx="0" cy="17526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A63DA90F-0586-5108-12F0-A298C9BF0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3626"/>
    </mc:Choice>
    <mc:Fallback xmlns="">
      <p:transition advClick="0" advTm="10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877F761-C711-8E01-3517-2A301772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1395"/>
            <a:ext cx="780361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065629-54A6-AFAC-A012-A50879D0C085}"/>
              </a:ext>
            </a:extLst>
          </p:cNvPr>
          <p:cNvSpPr txBox="1"/>
          <p:nvPr/>
        </p:nvSpPr>
        <p:spPr>
          <a:xfrm>
            <a:off x="381000" y="3124200"/>
            <a:ext cx="69589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rabicPeriod"/>
            </a:pPr>
            <a:r>
              <a:rPr lang="en-US" dirty="0"/>
              <a:t>Create a Hadamard Superposition of all bits</a:t>
            </a:r>
          </a:p>
          <a:p>
            <a:pPr marL="457200" indent="-457200" algn="l">
              <a:buAutoNum type="arabicPeriod"/>
            </a:pPr>
            <a:endParaRPr lang="en-US" dirty="0"/>
          </a:p>
          <a:p>
            <a:pPr marL="457200" indent="-457200" algn="l">
              <a:buAutoNum type="arabicPeriod"/>
            </a:pPr>
            <a:r>
              <a:rPr lang="en-US" dirty="0"/>
              <a:t>Do a Oracle </a:t>
            </a:r>
            <a:r>
              <a:rPr lang="en-US" dirty="0" err="1"/>
              <a:t>U</a:t>
            </a:r>
            <a:r>
              <a:rPr lang="en-US" dirty="0" err="1">
                <a:latin typeface="Symbol" pitchFamily="2" charset="2"/>
              </a:rPr>
              <a:t>w</a:t>
            </a:r>
            <a:r>
              <a:rPr lang="en-US" dirty="0"/>
              <a:t> operator</a:t>
            </a:r>
          </a:p>
          <a:p>
            <a:pPr marL="457200" indent="-457200" algn="l">
              <a:buAutoNum type="arabicPeriod"/>
            </a:pPr>
            <a:r>
              <a:rPr lang="en-US" dirty="0"/>
              <a:t>Do a Grover diffusion operator U</a:t>
            </a:r>
            <a:r>
              <a:rPr lang="en-US" baseline="-25000" dirty="0"/>
              <a:t>s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4.  Measure results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0A6267-818C-FE31-2A21-99302002231A}"/>
                  </a:ext>
                </a:extLst>
              </p14:cNvPr>
              <p14:cNvContentPartPr/>
              <p14:nvPr/>
            </p14:nvContentPartPr>
            <p14:xfrm>
              <a:off x="5682480" y="3928211"/>
              <a:ext cx="563040" cy="1310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0A6267-818C-FE31-2A21-9930200223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3840" y="3919571"/>
                <a:ext cx="580680" cy="13280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E8A6111-BE4B-C277-E52B-791F930C3618}"/>
              </a:ext>
            </a:extLst>
          </p:cNvPr>
          <p:cNvSpPr txBox="1"/>
          <p:nvPr/>
        </p:nvSpPr>
        <p:spPr>
          <a:xfrm>
            <a:off x="6277051" y="4167912"/>
            <a:ext cx="1237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Rinse &amp;</a:t>
            </a:r>
            <a:br>
              <a:rPr lang="en-US" dirty="0"/>
            </a:br>
            <a:r>
              <a:rPr lang="en-US" dirty="0"/>
              <a:t>Repeat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B9EC680-D34B-CF4C-5083-A6B84D69C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8480"/>
    </mc:Choice>
    <mc:Fallback xmlns="">
      <p:transition advClick="0" advTm="4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342660" y="24442"/>
            <a:ext cx="8010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14C. Shor factoring algorithm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20DD158-DE1F-C81E-6D17-457926FAD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649" y="5334000"/>
            <a:ext cx="1372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1800" b="1" dirty="0">
                <a:solidFill>
                  <a:srgbClr val="00B0F0"/>
                </a:solidFill>
                <a:latin typeface="Comic Sans MS" charset="0"/>
                <a:sym typeface="Wingdings" charset="0"/>
              </a:rPr>
              <a:t>Peter Shor</a:t>
            </a:r>
          </a:p>
        </p:txBody>
      </p:sp>
      <p:pic>
        <p:nvPicPr>
          <p:cNvPr id="3" name="Picture 2" descr="A drawing of a person with a beard&#10;&#10;Description automatically generated">
            <a:extLst>
              <a:ext uri="{FF2B5EF4-FFF2-40B4-BE49-F238E27FC236}">
                <a16:creationId xmlns:a16="http://schemas.microsoft.com/office/drawing/2014/main" id="{1C812213-258E-5328-2F17-D7ED0AA21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90600"/>
            <a:ext cx="3759200" cy="40638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B5CC56-FF00-8F15-D60A-7B549366E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034"/>
    </mc:Choice>
    <mc:Fallback xmlns="">
      <p:transition advClick="0" advTm="2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Quantum Computing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2988816" y="3886200"/>
            <a:ext cx="3030983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2821322" y="784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6019800" y="3877621"/>
            <a:ext cx="3000786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1052B7-3510-7C8F-E832-311D17E90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845"/>
    </mc:Choice>
    <mc:Fallback xmlns="">
      <p:transition advClick="0" advTm="1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34"/>
          <p:cNvSpPr txBox="1">
            <a:spLocks noChangeArrowheads="1"/>
          </p:cNvSpPr>
          <p:nvPr/>
        </p:nvSpPr>
        <p:spPr bwMode="auto">
          <a:xfrm>
            <a:off x="292631" y="0"/>
            <a:ext cx="7736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Useful for Quantum Cryptography</a:t>
            </a:r>
          </a:p>
        </p:txBody>
      </p:sp>
      <p:sp>
        <p:nvSpPr>
          <p:cNvPr id="63493" name="TextBox 3"/>
          <p:cNvSpPr txBox="1">
            <a:spLocks noChangeArrowheads="1"/>
          </p:cNvSpPr>
          <p:nvPr/>
        </p:nvSpPr>
        <p:spPr bwMode="auto">
          <a:xfrm>
            <a:off x="228600" y="91440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000" dirty="0">
                <a:latin typeface="Comic Sans MS" charset="0"/>
              </a:rPr>
              <a:t>        1e29      =               29996224275833  x  3475385758524527</a:t>
            </a:r>
          </a:p>
          <a:p>
            <a:pPr>
              <a:buNone/>
            </a:pPr>
            <a:r>
              <a:rPr lang="en-US" sz="2000" dirty="0">
                <a:latin typeface="Comic Sans MS" charset="0"/>
              </a:rPr>
              <a:t>	(LOCK)		        (MESSAGE/CODE)				(KEY)</a:t>
            </a:r>
          </a:p>
          <a:p>
            <a:pPr>
              <a:buNone/>
            </a:pPr>
            <a:br>
              <a:rPr lang="en-US" sz="2000" dirty="0">
                <a:latin typeface="Comic Sans MS" charset="0"/>
              </a:rPr>
            </a:b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Classical computer doing 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20 GFLOPS needs 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</a:rPr>
              <a:t>15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/20x10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</a:rPr>
              <a:t>9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~ 0.5 day 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to solve this</a:t>
            </a:r>
          </a:p>
          <a:p>
            <a:pPr>
              <a:buNone/>
            </a:pPr>
            <a:endParaRPr lang="en-US" sz="2000" dirty="0">
              <a:latin typeface="Comic Sans MS" charset="0"/>
            </a:endParaRPr>
          </a:p>
          <a:p>
            <a:pPr>
              <a:buNone/>
            </a:pPr>
            <a:r>
              <a:rPr lang="en-US" sz="2000" dirty="0">
                <a:latin typeface="Comic Sans MS" charset="0"/>
              </a:rPr>
              <a:t>Largest prime has </a:t>
            </a:r>
          </a:p>
          <a:p>
            <a:pPr>
              <a:buNone/>
            </a:pPr>
            <a:r>
              <a:rPr lang="en-US" sz="2000" dirty="0">
                <a:latin typeface="Comic Sans MS" charset="0"/>
              </a:rPr>
              <a:t>22,338,618 digits  </a:t>
            </a:r>
            <a:r>
              <a:rPr lang="en-US" sz="2000" dirty="0">
                <a:latin typeface="Comic Sans MS" charset="0"/>
                <a:sym typeface="Wingdings" charset="2"/>
              </a:rPr>
              <a:t> </a:t>
            </a:r>
          </a:p>
          <a:p>
            <a:pPr>
              <a:buNone/>
            </a:pPr>
            <a:r>
              <a:rPr lang="en-US" sz="2000" dirty="0">
                <a:latin typeface="Comic Sans MS" charset="0"/>
                <a:sym typeface="Wingdings" charset="2"/>
              </a:rPr>
              <a:t>4000 years</a:t>
            </a:r>
            <a:r>
              <a:rPr lang="en-US" sz="2000" dirty="0">
                <a:latin typeface="Comic Sans MS" charset="0"/>
              </a:rPr>
              <a:t>!</a:t>
            </a:r>
            <a:r>
              <a:rPr lang="en-US" sz="2000" dirty="0">
                <a:latin typeface="Comic Sans MS" charset="0"/>
                <a:sym typeface="Wingdings" charset="2"/>
              </a:rPr>
              <a:t> </a:t>
            </a:r>
            <a:endParaRPr lang="en-US" sz="2000" dirty="0">
              <a:latin typeface="Comic Sans MS" charset="0"/>
            </a:endParaRPr>
          </a:p>
        </p:txBody>
      </p:sp>
      <p:pic>
        <p:nvPicPr>
          <p:cNvPr id="6349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1613" y="1820863"/>
            <a:ext cx="5056187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1CF4CD-36C5-A285-BC1C-B213513F2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78677"/>
    </mc:Choice>
    <mc:Fallback xmlns="">
      <p:transition advClick="0" advTm="17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1981200" y="1447800"/>
            <a:ext cx="5317481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latin typeface="Comic Sans MS" charset="0"/>
              </a:rPr>
              <a:t>Given a number N, choose coprime a</a:t>
            </a:r>
          </a:p>
          <a:p>
            <a:pPr>
              <a:buNone/>
            </a:pPr>
            <a:endParaRPr lang="en-US" u="sng" dirty="0">
              <a:solidFill>
                <a:srgbClr val="FF0000"/>
              </a:solidFill>
              <a:latin typeface="Comic Sans MS" charset="0"/>
            </a:endParaRPr>
          </a:p>
          <a:p>
            <a:pPr>
              <a:buNone/>
            </a:pPr>
            <a:r>
              <a:rPr lang="en-US" u="sng" dirty="0">
                <a:solidFill>
                  <a:srgbClr val="FF0000"/>
                </a:solidFill>
                <a:latin typeface="Comic Sans MS" charset="0"/>
              </a:rPr>
              <a:t>Algo (from number theory)</a:t>
            </a:r>
          </a:p>
          <a:p>
            <a:pPr>
              <a:buNone/>
            </a:pPr>
            <a:endParaRPr lang="en-US" dirty="0">
              <a:latin typeface="Comic Sans MS" charset="0"/>
            </a:endParaRP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F(x) =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a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mod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(N) is periodic in x </a:t>
            </a:r>
          </a:p>
          <a:p>
            <a:pPr>
              <a:buNone/>
            </a:pPr>
            <a:endParaRPr lang="en-US" dirty="0">
              <a:latin typeface="Comic Sans MS" charset="0"/>
            </a:endParaRPr>
          </a:p>
          <a:p>
            <a:pPr>
              <a:buNone/>
            </a:pPr>
            <a:r>
              <a:rPr lang="en-US" dirty="0">
                <a:latin typeface="Comic Sans MS" charset="0"/>
              </a:rPr>
              <a:t>Find period r of F(x)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[QFT]</a:t>
            </a:r>
          </a:p>
          <a:p>
            <a:pPr>
              <a:buNone/>
            </a:pPr>
            <a:r>
              <a:rPr lang="en-US" dirty="0">
                <a:latin typeface="Comic Sans MS" charset="0"/>
              </a:rPr>
              <a:t>(it</a:t>
            </a:r>
            <a:r>
              <a:rPr lang="ja-JP" altLang="en-US">
                <a:latin typeface="Comic Sans MS" charset="0"/>
              </a:rPr>
              <a:t>’</a:t>
            </a:r>
            <a:r>
              <a:rPr lang="en-US" altLang="ja-JP" dirty="0">
                <a:latin typeface="Comic Sans MS" charset="0"/>
              </a:rPr>
              <a:t>s even)</a:t>
            </a:r>
          </a:p>
          <a:p>
            <a:pPr>
              <a:buNone/>
            </a:pPr>
            <a:endParaRPr lang="en-US" dirty="0">
              <a:latin typeface="Comic Sans MS" charset="0"/>
            </a:endParaRPr>
          </a:p>
          <a:p>
            <a:pPr>
              <a:buNone/>
            </a:pPr>
            <a:r>
              <a:rPr lang="en-US" dirty="0">
                <a:latin typeface="Comic Sans MS" charset="0"/>
              </a:rPr>
              <a:t>2. Candidate Factors are 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p, q =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gcd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a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r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/2 ±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1,N)</a:t>
            </a:r>
            <a:r>
              <a:rPr lang="en-US" dirty="0">
                <a:latin typeface="Comic Sans MS" charset="0"/>
              </a:rPr>
              <a:t> </a:t>
            </a:r>
          </a:p>
        </p:txBody>
      </p:sp>
      <p:sp>
        <p:nvSpPr>
          <p:cNvPr id="64515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52806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SHOR</a:t>
            </a:r>
            <a:r>
              <a:rPr lang="ja-JP" altLang="en-US" sz="3600">
                <a:solidFill>
                  <a:srgbClr val="0000FF"/>
                </a:solidFill>
                <a:latin typeface="Comic Sans MS" charset="0"/>
              </a:rPr>
              <a:t>’</a:t>
            </a:r>
            <a:r>
              <a:rPr lang="en-US" altLang="ja-JP" sz="3600" dirty="0">
                <a:solidFill>
                  <a:srgbClr val="0000FF"/>
                </a:solidFill>
                <a:latin typeface="Comic Sans MS" charset="0"/>
              </a:rPr>
              <a:t>S ALGORITHM</a:t>
            </a:r>
            <a:endParaRPr lang="en-US" sz="3600" dirty="0">
              <a:solidFill>
                <a:srgbClr val="0000FF"/>
              </a:solidFill>
              <a:latin typeface="Comic Sans MS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E816B5-24C1-02CA-39B1-06DEC4AB2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8394"/>
    </mc:Choice>
    <mc:Fallback xmlns="">
      <p:transition advClick="0" advTm="8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3"/>
          <p:cNvSpPr txBox="1">
            <a:spLocks noChangeArrowheads="1"/>
          </p:cNvSpPr>
          <p:nvPr/>
        </p:nvSpPr>
        <p:spPr bwMode="auto">
          <a:xfrm>
            <a:off x="1600200" y="457200"/>
            <a:ext cx="5019323" cy="552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Example: N = 15, a = 7</a:t>
            </a:r>
          </a:p>
          <a:p>
            <a:pPr>
              <a:buNone/>
            </a:pPr>
            <a:endParaRPr lang="en-US" dirty="0">
              <a:latin typeface="Comic Sans MS" charset="0"/>
            </a:endParaRPr>
          </a:p>
          <a:p>
            <a:pPr>
              <a:buNone/>
            </a:pPr>
            <a:r>
              <a:rPr lang="en-US" dirty="0">
                <a:latin typeface="Comic Sans MS" charset="0"/>
              </a:rPr>
              <a:t>Find period r of function</a:t>
            </a:r>
          </a:p>
          <a:p>
            <a:pPr>
              <a:buNone/>
            </a:pPr>
            <a:endParaRPr lang="en-US" dirty="0">
              <a:latin typeface="Comic Sans MS" charset="0"/>
            </a:endParaRP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F(x) = 7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mod(15)</a:t>
            </a: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Comic Sans MS" charset="0"/>
            </a:endParaRP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F(0) = 1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F(1) = 7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F(2) = 4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F(3) = 13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F(4) = 1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..			</a:t>
            </a: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 Period r = 4</a:t>
            </a:r>
            <a:endParaRPr lang="en-US" dirty="0">
              <a:solidFill>
                <a:srgbClr val="0000FF"/>
              </a:solidFill>
              <a:latin typeface="Comic Sans MS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9C53CF-AEAA-6F1A-5B7D-DE401CABB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813"/>
    </mc:Choice>
    <mc:Fallback xmlns="">
      <p:transition advClick="0" advTm="5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3"/>
          <p:cNvSpPr txBox="1">
            <a:spLocks noChangeArrowheads="1"/>
          </p:cNvSpPr>
          <p:nvPr/>
        </p:nvSpPr>
        <p:spPr bwMode="auto">
          <a:xfrm>
            <a:off x="0" y="381000"/>
            <a:ext cx="9158276" cy="46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endParaRPr lang="en-US" sz="3600" dirty="0">
              <a:latin typeface="Comic Sans MS" charset="0"/>
            </a:endParaRPr>
          </a:p>
          <a:p>
            <a:pPr>
              <a:buNone/>
            </a:pPr>
            <a:r>
              <a:rPr lang="en-US" sz="3600" dirty="0">
                <a:latin typeface="Comic Sans MS" charset="0"/>
              </a:rPr>
              <a:t>2. Factors are </a:t>
            </a:r>
          </a:p>
          <a:p>
            <a:pPr>
              <a:buNone/>
            </a:pPr>
            <a:endParaRPr lang="en-US" sz="3600" dirty="0">
              <a:latin typeface="Comic Sans MS" charset="0"/>
            </a:endParaRP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p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=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omic Sans MS" charset="0"/>
              </a:rPr>
              <a:t>gcd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(7</a:t>
            </a:r>
            <a:r>
              <a:rPr lang="en-US" sz="3600" baseline="30000" dirty="0">
                <a:solidFill>
                  <a:srgbClr val="0000FF"/>
                </a:solidFill>
                <a:latin typeface="Comic Sans MS" charset="0"/>
              </a:rPr>
              <a:t>4/2 + 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1,15) = </a:t>
            </a:r>
            <a:r>
              <a:rPr lang="en-US" sz="3600" dirty="0" err="1">
                <a:solidFill>
                  <a:srgbClr val="0000FF"/>
                </a:solidFill>
                <a:latin typeface="Comic Sans MS" charset="0"/>
              </a:rPr>
              <a:t>gcd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(50,15) = 5</a:t>
            </a: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q =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omic Sans MS" charset="0"/>
              </a:rPr>
              <a:t>gcd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(7</a:t>
            </a:r>
            <a:r>
              <a:rPr lang="en-US" sz="3600" baseline="30000" dirty="0">
                <a:solidFill>
                  <a:srgbClr val="0000FF"/>
                </a:solidFill>
                <a:latin typeface="Comic Sans MS" charset="0"/>
              </a:rPr>
              <a:t>4/2 - 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1,15) = </a:t>
            </a:r>
            <a:r>
              <a:rPr lang="en-US" sz="3600" dirty="0" err="1">
                <a:solidFill>
                  <a:srgbClr val="0000FF"/>
                </a:solidFill>
                <a:latin typeface="Comic Sans MS" charset="0"/>
              </a:rPr>
              <a:t>gcd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</a:rPr>
              <a:t>(48,15) = 3</a:t>
            </a:r>
          </a:p>
          <a:p>
            <a:pPr>
              <a:buNone/>
            </a:pPr>
            <a:endParaRPr lang="en-US" sz="3600" dirty="0">
              <a:solidFill>
                <a:srgbClr val="0000FF"/>
              </a:solidFill>
              <a:latin typeface="Comic Sans MS" charset="0"/>
            </a:endParaRP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At least one of them guaranteed to work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48F9B7-5258-FFCB-773E-0F7F16E91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480"/>
    </mc:Choice>
    <mc:Fallback xmlns="">
      <p:transition advClick="0" advTm="3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348677" y="457200"/>
            <a:ext cx="2292615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endParaRPr lang="en-US" sz="2000" dirty="0">
              <a:latin typeface="Comic Sans MS" charset="0"/>
            </a:endParaRPr>
          </a:p>
          <a:p>
            <a:pPr>
              <a:buNone/>
            </a:pPr>
            <a:endParaRPr lang="en-US" sz="2000" dirty="0">
              <a:latin typeface="Comic Sans MS" charset="0"/>
            </a:endParaRPr>
          </a:p>
          <a:p>
            <a:pPr>
              <a:buNone/>
            </a:pPr>
            <a:r>
              <a:rPr lang="en-US" sz="2000" dirty="0">
                <a:latin typeface="Comic Sans MS" charset="0"/>
              </a:rPr>
              <a:t>N = 143</a:t>
            </a:r>
          </a:p>
          <a:p>
            <a:pPr>
              <a:buNone/>
            </a:pPr>
            <a:r>
              <a:rPr lang="en-US" sz="2000" dirty="0">
                <a:latin typeface="Comic Sans MS" charset="0"/>
              </a:rPr>
              <a:t>a = 53</a:t>
            </a:r>
          </a:p>
          <a:p>
            <a:pPr>
              <a:buNone/>
            </a:pPr>
            <a:r>
              <a:rPr lang="en-US" sz="2000" dirty="0">
                <a:latin typeface="Comic Sans MS" charset="0"/>
              </a:rPr>
              <a:t>r = 5 </a:t>
            </a:r>
          </a:p>
          <a:p>
            <a:pPr>
              <a:buNone/>
            </a:pPr>
            <a:endParaRPr lang="en-US" sz="2000" dirty="0">
              <a:latin typeface="Comic Sans MS" charset="0"/>
            </a:endParaRPr>
          </a:p>
          <a:p>
            <a:pPr>
              <a:buNone/>
            </a:pPr>
            <a:endParaRPr lang="en-US" sz="2000" dirty="0">
              <a:latin typeface="Comic Sans MS" charset="0"/>
            </a:endParaRP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>
              <a:latin typeface="Comic Sans MS" charset="0"/>
            </a:endParaRPr>
          </a:p>
          <a:p>
            <a:pPr>
              <a:buNone/>
            </a:pPr>
            <a:endParaRPr lang="en-US" sz="2000" dirty="0">
              <a:latin typeface="Comic Sans MS" charset="0"/>
            </a:endParaRPr>
          </a:p>
          <a:p>
            <a:pPr>
              <a:buNone/>
            </a:pPr>
            <a:endParaRPr lang="en-US" sz="2000" dirty="0">
              <a:latin typeface="Comic Sans MS" charset="0"/>
            </a:endParaRPr>
          </a:p>
          <a:p>
            <a:pPr>
              <a:buNone/>
            </a:pPr>
            <a:endParaRPr lang="en-US" sz="2000" dirty="0">
              <a:latin typeface="Comic Sans MS" charset="0"/>
            </a:endParaRPr>
          </a:p>
          <a:p>
            <a:pPr>
              <a:buNone/>
            </a:pPr>
            <a:r>
              <a:rPr lang="en-US" sz="2000" dirty="0" err="1">
                <a:latin typeface="Comic Sans MS" charset="0"/>
              </a:rPr>
              <a:t>Gcd</a:t>
            </a:r>
            <a:r>
              <a:rPr lang="en-US" sz="2000" dirty="0">
                <a:latin typeface="Comic Sans MS" charset="0"/>
              </a:rPr>
              <a:t>(</a:t>
            </a:r>
            <a:r>
              <a:rPr lang="en-US" sz="2000" dirty="0" err="1">
                <a:latin typeface="Comic Sans MS" charset="0"/>
              </a:rPr>
              <a:t>a</a:t>
            </a:r>
            <a:r>
              <a:rPr lang="en-US" sz="2000" baseline="30000" dirty="0" err="1">
                <a:latin typeface="Comic Sans MS" charset="0"/>
              </a:rPr>
              <a:t>r</a:t>
            </a:r>
            <a:r>
              <a:rPr lang="en-US" sz="2000" baseline="30000" dirty="0">
                <a:latin typeface="Comic Sans MS" charset="0"/>
              </a:rPr>
              <a:t>/2</a:t>
            </a:r>
            <a:r>
              <a:rPr lang="en-US" sz="2000" dirty="0">
                <a:latin typeface="Comic Sans MS" charset="0"/>
              </a:rPr>
              <a:t>+1,N) = 1</a:t>
            </a:r>
          </a:p>
          <a:p>
            <a:pPr>
              <a:buNone/>
            </a:pPr>
            <a:r>
              <a:rPr lang="en-US" sz="2000" dirty="0" err="1">
                <a:latin typeface="Comic Sans MS" charset="0"/>
              </a:rPr>
              <a:t>Gcd</a:t>
            </a:r>
            <a:r>
              <a:rPr lang="en-US" sz="2000" dirty="0">
                <a:latin typeface="Comic Sans MS" charset="0"/>
              </a:rPr>
              <a:t>(</a:t>
            </a:r>
            <a:r>
              <a:rPr lang="en-US" sz="2000" dirty="0" err="1">
                <a:latin typeface="Comic Sans MS" charset="0"/>
              </a:rPr>
              <a:t>a</a:t>
            </a:r>
            <a:r>
              <a:rPr lang="en-US" sz="2000" baseline="30000" dirty="0" err="1">
                <a:latin typeface="Comic Sans MS" charset="0"/>
              </a:rPr>
              <a:t>r</a:t>
            </a:r>
            <a:r>
              <a:rPr lang="en-US" sz="2000" baseline="30000" dirty="0">
                <a:latin typeface="Comic Sans MS" charset="0"/>
              </a:rPr>
              <a:t>/2</a:t>
            </a:r>
            <a:r>
              <a:rPr lang="en-US" sz="2000" dirty="0">
                <a:latin typeface="Comic Sans MS" charset="0"/>
              </a:rPr>
              <a:t>-1,N) = 13</a:t>
            </a:r>
          </a:p>
          <a:p>
            <a:pPr>
              <a:buNone/>
            </a:pPr>
            <a:r>
              <a:rPr lang="en-US" sz="2000" dirty="0">
                <a:latin typeface="Comic Sans MS" charset="0"/>
              </a:rPr>
              <a:t>143 = 13 x 11 </a:t>
            </a: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609331" y="0"/>
            <a:ext cx="3305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FF0000"/>
                </a:solidFill>
                <a:latin typeface="Comic Sans MS" charset="0"/>
              </a:rPr>
              <a:t>Larger Numbers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4842" y="3200400"/>
            <a:ext cx="328808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0000FF"/>
                </a:solidFill>
              </a:rPr>
              <a:t>To avoid round-off errors</a:t>
            </a:r>
          </a:p>
          <a:p>
            <a:pPr>
              <a:buNone/>
            </a:pPr>
            <a:r>
              <a:rPr lang="en-US" sz="2000" b="1" dirty="0">
                <a:solidFill>
                  <a:srgbClr val="0000FF"/>
                </a:solidFill>
              </a:rPr>
              <a:t>use symbol operation </a:t>
            </a:r>
          </a:p>
          <a:p>
            <a:pPr>
              <a:buNone/>
            </a:pPr>
            <a:r>
              <a:rPr lang="en-US" sz="2000" b="1" dirty="0">
                <a:solidFill>
                  <a:srgbClr val="0000FF"/>
                </a:solidFill>
              </a:rPr>
              <a:t>F=mod(</a:t>
            </a:r>
            <a:r>
              <a:rPr lang="en-US" sz="2000" b="1" dirty="0" err="1">
                <a:solidFill>
                  <a:srgbClr val="FF0000"/>
                </a:solidFill>
              </a:rPr>
              <a:t>sym</a:t>
            </a:r>
            <a:r>
              <a:rPr lang="en-US" sz="2000" b="1" dirty="0">
                <a:solidFill>
                  <a:srgbClr val="0000FF"/>
                </a:solidFill>
              </a:rPr>
              <a:t>(a).^</a:t>
            </a:r>
            <a:r>
              <a:rPr lang="en-US" sz="2000" b="1" dirty="0" err="1">
                <a:solidFill>
                  <a:srgbClr val="0000FF"/>
                </a:solidFill>
              </a:rPr>
              <a:t>x,N</a:t>
            </a:r>
            <a:r>
              <a:rPr lang="en-US" sz="20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7524" y="5289924"/>
            <a:ext cx="5936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000" dirty="0">
                <a:latin typeface="Comic Sans MS"/>
                <a:cs typeface="Comic Sans MS"/>
              </a:rPr>
              <a:t>[ 1, 53, 92, 14, 27, 1, 53, 92, 14, 27, 1, 53, 92, ...]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5" name="Picture 4" descr="sh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616573"/>
            <a:ext cx="5905500" cy="44291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C2FBD1-C400-F47D-6B05-0F1BF2A72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3898"/>
    </mc:Choice>
    <mc:Fallback xmlns="">
      <p:transition advClick="0" advTm="15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609600" y="1216025"/>
            <a:ext cx="8382000" cy="414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Choose input and output registers</a:t>
            </a: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Choose q such that N</a:t>
            </a:r>
            <a:r>
              <a:rPr lang="en-US" sz="2800" baseline="30000" dirty="0">
                <a:latin typeface="Comic Sans MS" charset="0"/>
              </a:rPr>
              <a:t>2</a:t>
            </a:r>
            <a:r>
              <a:rPr lang="en-US" sz="2800" dirty="0">
                <a:latin typeface="Comic Sans MS" charset="0"/>
              </a:rPr>
              <a:t> &lt; q=2</a:t>
            </a:r>
            <a:r>
              <a:rPr lang="en-US" sz="2800" baseline="30000" dirty="0">
                <a:latin typeface="Comic Sans MS" charset="0"/>
              </a:rPr>
              <a:t>l</a:t>
            </a:r>
            <a:r>
              <a:rPr lang="en-US" sz="2800" dirty="0">
                <a:latin typeface="Comic Sans MS" charset="0"/>
              </a:rPr>
              <a:t> &lt; 2N</a:t>
            </a:r>
            <a:r>
              <a:rPr lang="en-US" sz="2800" baseline="30000" dirty="0">
                <a:latin typeface="Comic Sans MS" charset="0"/>
              </a:rPr>
              <a:t>2</a:t>
            </a:r>
            <a:endParaRPr lang="en-US" sz="2800" dirty="0">
              <a:latin typeface="Comic Sans MS" charset="0"/>
            </a:endParaRP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[e.g.  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q = 256 </a:t>
            </a:r>
            <a:r>
              <a:rPr lang="en-US" sz="2800" dirty="0">
                <a:latin typeface="Comic Sans MS" charset="0"/>
                <a:sym typeface="Wingdings" charset="2"/>
              </a:rPr>
              <a:t> </a:t>
            </a:r>
          </a:p>
          <a:p>
            <a:pPr>
              <a:buNone/>
            </a:pPr>
            <a:r>
              <a:rPr lang="en-US" sz="2800" dirty="0">
                <a:latin typeface="Comic Sans MS" charset="0"/>
                <a:sym typeface="Wingdings" charset="2"/>
              </a:rPr>
              <a:t>Input register: 8 qubits, 0 …. 255</a:t>
            </a:r>
            <a:r>
              <a:rPr lang="en-US" sz="2800" dirty="0">
                <a:latin typeface="Comic Sans MS" charset="0"/>
              </a:rPr>
              <a:t>]</a:t>
            </a: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Output needs enough to capture N=15</a:t>
            </a: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[4 qubits]</a:t>
            </a:r>
          </a:p>
        </p:txBody>
      </p:sp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841075" y="-76200"/>
            <a:ext cx="7415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IMPLEMENTATION (N=15, a=7)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953E80-258B-00C8-D00B-11EA46F00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9946"/>
    </mc:Choice>
    <mc:Fallback xmlns="">
      <p:transition advClick="0" advTm="7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219184" y="620055"/>
            <a:ext cx="90678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000" dirty="0">
                <a:latin typeface="Comic Sans MS" charset="0"/>
              </a:rPr>
              <a:t>Superposition, Entangle input-output</a:t>
            </a: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00000000</a:t>
            </a:r>
            <a:r>
              <a:rPr lang="en-US" sz="2800" dirty="0">
                <a:latin typeface="Comic Sans MS" charset="0"/>
              </a:rPr>
              <a:t>,  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0000</a:t>
            </a:r>
            <a:r>
              <a:rPr lang="en-US" sz="2800" dirty="0">
                <a:latin typeface="Comic Sans MS" charset="0"/>
              </a:rPr>
              <a:t>&gt; +    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00000001</a:t>
            </a:r>
            <a:r>
              <a:rPr lang="en-US" sz="2800" dirty="0">
                <a:latin typeface="Comic Sans MS" charset="0"/>
              </a:rPr>
              <a:t>,  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0000</a:t>
            </a:r>
            <a:r>
              <a:rPr lang="en-US" sz="2800" dirty="0">
                <a:latin typeface="Comic Sans MS" charset="0"/>
              </a:rPr>
              <a:t>&gt; +</a:t>
            </a: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00000010</a:t>
            </a:r>
            <a:r>
              <a:rPr lang="en-US" sz="2800" dirty="0">
                <a:latin typeface="Comic Sans MS" charset="0"/>
              </a:rPr>
              <a:t>,  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0000</a:t>
            </a:r>
            <a:r>
              <a:rPr lang="en-US" sz="2800" dirty="0">
                <a:latin typeface="Comic Sans MS" charset="0"/>
              </a:rPr>
              <a:t>&gt; +     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00000011</a:t>
            </a:r>
            <a:r>
              <a:rPr lang="en-US" sz="2800" dirty="0">
                <a:latin typeface="Comic Sans MS" charset="0"/>
              </a:rPr>
              <a:t>,  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0000</a:t>
            </a:r>
            <a:r>
              <a:rPr lang="en-US" sz="2800" dirty="0">
                <a:latin typeface="Comic Sans MS" charset="0"/>
              </a:rPr>
              <a:t>&gt;  +</a:t>
            </a: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	  </a:t>
            </a: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……. 			+ 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11111111</a:t>
            </a:r>
            <a:r>
              <a:rPr lang="en-US" sz="2800" dirty="0">
                <a:latin typeface="Comic Sans MS" charset="0"/>
              </a:rPr>
              <a:t>, 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0000</a:t>
            </a:r>
            <a:r>
              <a:rPr lang="en-US" sz="2800" dirty="0">
                <a:latin typeface="Comic Sans MS" charset="0"/>
              </a:rPr>
              <a:t>&gt; </a:t>
            </a: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r>
              <a:rPr lang="en-US" sz="2000" dirty="0">
                <a:latin typeface="Comic Sans MS" charset="0"/>
              </a:rPr>
              <a:t>Operate with 7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000" dirty="0">
                <a:latin typeface="Comic Sans MS" charset="0"/>
              </a:rPr>
              <a:t>mod(15) </a:t>
            </a:r>
            <a:r>
              <a:rPr lang="en-US" sz="2000" dirty="0">
                <a:latin typeface="Comic Sans MS" charset="0"/>
                <a:sym typeface="Wingdings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sym typeface="Wingdings" charset="2"/>
              </a:rPr>
              <a:t>255 answers</a:t>
            </a:r>
          </a:p>
          <a:p>
            <a:pPr>
              <a:buNone/>
            </a:pPr>
            <a:r>
              <a:rPr lang="en-US" sz="2000" dirty="0">
                <a:latin typeface="Comic Sans MS" charset="0"/>
                <a:sym typeface="Wingdings" charset="2"/>
              </a:rPr>
              <a:t>and place in output register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293402" y="0"/>
            <a:ext cx="85619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>
                <a:solidFill>
                  <a:srgbClr val="FF0000"/>
                </a:solidFill>
                <a:latin typeface="Comic Sans MS" charset="0"/>
              </a:rPr>
              <a:t>To find periodicity r of F(x) = a</a:t>
            </a:r>
            <a:r>
              <a:rPr lang="en-US" sz="3600" baseline="30000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sz="3600">
                <a:solidFill>
                  <a:srgbClr val="FF0000"/>
                </a:solidFill>
                <a:latin typeface="Comic Sans MS" charset="0"/>
              </a:rPr>
              <a:t>modN</a:t>
            </a:r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1019043" y="1155700"/>
            <a:ext cx="9781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1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=0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 </a:t>
            </a:r>
            <a:endParaRPr lang="en-US" sz="2800" b="1" baseline="-25000" dirty="0">
              <a:solidFill>
                <a:srgbClr val="0000FF"/>
              </a:solidFill>
            </a:endParaRPr>
          </a:p>
        </p:txBody>
      </p:sp>
      <p:sp>
        <p:nvSpPr>
          <p:cNvPr id="70661" name="Rectangle 4"/>
          <p:cNvSpPr>
            <a:spLocks noChangeArrowheads="1"/>
          </p:cNvSpPr>
          <p:nvPr/>
        </p:nvSpPr>
        <p:spPr bwMode="auto">
          <a:xfrm>
            <a:off x="3276600" y="1155700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>
                <a:solidFill>
                  <a:srgbClr val="FF6600"/>
                </a:solidFill>
                <a:latin typeface="Comic Sans MS" charset="0"/>
              </a:rPr>
              <a:t>0</a:t>
            </a:r>
            <a:endParaRPr lang="en-US" sz="2800" b="1">
              <a:solidFill>
                <a:srgbClr val="FF66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34950" y="1689100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895600" y="1676400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5726074" y="1143000"/>
            <a:ext cx="958917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=1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 </a:t>
            </a:r>
            <a:endParaRPr lang="en-US" sz="2800" b="1" baseline="-25000" dirty="0">
              <a:solidFill>
                <a:srgbClr val="0000FF"/>
              </a:solidFill>
            </a:endParaRPr>
          </a:p>
          <a:p>
            <a:pPr>
              <a:buNone/>
            </a:pPr>
            <a:endParaRPr lang="en-US" sz="2800" b="1" baseline="-25000" dirty="0">
              <a:solidFill>
                <a:srgbClr val="0000FF"/>
              </a:solidFill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7696200" y="1143000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>
                <a:solidFill>
                  <a:srgbClr val="FF6600"/>
                </a:solidFill>
                <a:latin typeface="Comic Sans MS" charset="0"/>
              </a:rPr>
              <a:t>0</a:t>
            </a:r>
            <a:endParaRPr lang="en-US" sz="2800" b="1">
              <a:solidFill>
                <a:srgbClr val="FF66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654550" y="1676400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7315200" y="1663700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1271270" y="2730500"/>
            <a:ext cx="101662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=2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 </a:t>
            </a:r>
            <a:endParaRPr lang="en-US" sz="2800" b="1" baseline="-25000" dirty="0">
              <a:solidFill>
                <a:srgbClr val="0000FF"/>
              </a:solidFill>
            </a:endParaRPr>
          </a:p>
          <a:p>
            <a:pPr>
              <a:buNone/>
            </a:pPr>
            <a:endParaRPr lang="en-US" sz="2800" b="1" baseline="-25000" dirty="0">
              <a:solidFill>
                <a:srgbClr val="0000FF"/>
              </a:solidFill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3270250" y="2730500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>
                <a:solidFill>
                  <a:srgbClr val="FF6600"/>
                </a:solidFill>
                <a:latin typeface="Comic Sans MS" charset="0"/>
              </a:rPr>
              <a:t>0</a:t>
            </a:r>
            <a:endParaRPr lang="en-US" sz="2800" b="1">
              <a:solidFill>
                <a:srgbClr val="FF66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28600" y="3263900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2889250" y="3251200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5690870" y="2717800"/>
            <a:ext cx="101662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4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=3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 </a:t>
            </a:r>
            <a:endParaRPr lang="en-US" sz="2800" b="1" baseline="-25000" dirty="0">
              <a:solidFill>
                <a:srgbClr val="0000FF"/>
              </a:solidFill>
            </a:endParaRPr>
          </a:p>
          <a:p>
            <a:pPr>
              <a:buNone/>
            </a:pPr>
            <a:endParaRPr lang="en-US" sz="2800" b="1" baseline="-25000" dirty="0">
              <a:solidFill>
                <a:srgbClr val="0000FF"/>
              </a:solidFill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7620000" y="2765425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>
                <a:solidFill>
                  <a:srgbClr val="FF6600"/>
                </a:solidFill>
                <a:latin typeface="Comic Sans MS" charset="0"/>
              </a:rPr>
              <a:t>0</a:t>
            </a:r>
            <a:endParaRPr lang="en-US" sz="2800" b="1">
              <a:solidFill>
                <a:srgbClr val="FF660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648200" y="3251200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7239000" y="3289300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3475952" y="4204861"/>
            <a:ext cx="1747594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256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</a:rPr>
              <a:t>=255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</a:rPr>
              <a:t> </a:t>
            </a:r>
            <a:endParaRPr lang="en-US" sz="2800" b="1" baseline="-25000" dirty="0">
              <a:solidFill>
                <a:srgbClr val="0000FF"/>
              </a:solidFill>
            </a:endParaRPr>
          </a:p>
          <a:p>
            <a:pPr>
              <a:buNone/>
            </a:pPr>
            <a:endParaRPr lang="en-US" sz="2800" b="1" baseline="-25000" dirty="0">
              <a:solidFill>
                <a:srgbClr val="0000FF"/>
              </a:solidFill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5919531" y="4204861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6600"/>
                </a:solidFill>
                <a:latin typeface="Comic Sans MS" charset="0"/>
              </a:rPr>
              <a:t>0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282950" y="4648200"/>
            <a:ext cx="19748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5334000" y="4648200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FB6FC2-1F74-488E-5E92-68194EEFB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5173"/>
    </mc:Choice>
    <mc:Fallback xmlns="">
      <p:transition advClick="0" advTm="65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3"/>
          <p:cNvSpPr txBox="1">
            <a:spLocks noChangeArrowheads="1"/>
          </p:cNvSpPr>
          <p:nvPr/>
        </p:nvSpPr>
        <p:spPr bwMode="auto">
          <a:xfrm>
            <a:off x="157886" y="807782"/>
            <a:ext cx="8747908" cy="592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latin typeface="Comic Sans MS" charset="0"/>
              </a:rPr>
              <a:t>Entangle input-output </a:t>
            </a:r>
          </a:p>
          <a:p>
            <a:pPr>
              <a:buNone/>
            </a:pPr>
            <a:endParaRPr lang="en-US" dirty="0">
              <a:latin typeface="Comic Sans MS" charset="0"/>
            </a:endParaRP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 algn="l">
              <a:buNone/>
            </a:pPr>
            <a:r>
              <a:rPr lang="en-US" sz="2800" dirty="0">
                <a:latin typeface="Comic Sans MS" charset="0"/>
              </a:rPr>
              <a:t>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00000000</a:t>
            </a:r>
            <a:r>
              <a:rPr lang="en-US" sz="2800" dirty="0">
                <a:latin typeface="Comic Sans MS" charset="0"/>
              </a:rPr>
              <a:t>,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0001</a:t>
            </a:r>
            <a:r>
              <a:rPr lang="en-US" sz="2800" dirty="0">
                <a:latin typeface="Comic Sans MS" charset="0"/>
              </a:rPr>
              <a:t>&gt; +         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00000001</a:t>
            </a:r>
            <a:r>
              <a:rPr lang="en-US" sz="2800" dirty="0">
                <a:latin typeface="Comic Sans MS" charset="0"/>
              </a:rPr>
              <a:t>, 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0111</a:t>
            </a:r>
            <a:r>
              <a:rPr lang="en-US" sz="2800" dirty="0">
                <a:latin typeface="Comic Sans MS" charset="0"/>
              </a:rPr>
              <a:t>&gt; +</a:t>
            </a: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00000010</a:t>
            </a:r>
            <a:r>
              <a:rPr lang="en-US" sz="2800" dirty="0">
                <a:latin typeface="Comic Sans MS" charset="0"/>
              </a:rPr>
              <a:t>,  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0100</a:t>
            </a:r>
            <a:r>
              <a:rPr lang="en-US" sz="2800" dirty="0">
                <a:latin typeface="Comic Sans MS" charset="0"/>
              </a:rPr>
              <a:t>&gt; +       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00000011</a:t>
            </a:r>
            <a:r>
              <a:rPr lang="en-US" sz="2800" dirty="0">
                <a:latin typeface="Comic Sans MS" charset="0"/>
              </a:rPr>
              <a:t>,  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1101</a:t>
            </a:r>
            <a:r>
              <a:rPr lang="en-US" sz="2800" dirty="0">
                <a:latin typeface="Comic Sans MS" charset="0"/>
              </a:rPr>
              <a:t>&gt;  +</a:t>
            </a: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endParaRPr lang="en-US" sz="2800" dirty="0">
              <a:latin typeface="Comic Sans MS" charset="0"/>
            </a:endParaRPr>
          </a:p>
          <a:p>
            <a:pPr>
              <a:buNone/>
            </a:pPr>
            <a:r>
              <a:rPr lang="en-US" sz="2800" dirty="0">
                <a:latin typeface="Comic Sans MS" charset="0"/>
              </a:rPr>
              <a:t>|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00000100</a:t>
            </a:r>
            <a:r>
              <a:rPr lang="en-US" sz="2800" dirty="0">
                <a:latin typeface="Comic Sans MS" charset="0"/>
              </a:rPr>
              <a:t>,      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0001</a:t>
            </a:r>
            <a:r>
              <a:rPr lang="en-US" sz="2800" dirty="0">
                <a:latin typeface="Comic Sans MS" charset="0"/>
              </a:rPr>
              <a:t>&gt; + …. repeating output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  <a:latin typeface="Comic Sans MS" charset="0"/>
            </a:endParaRP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[Outputs - 1, 7, 4, 13 in binary]</a:t>
            </a:r>
          </a:p>
        </p:txBody>
      </p:sp>
      <p:sp>
        <p:nvSpPr>
          <p:cNvPr id="71683" name="TextBox 4"/>
          <p:cNvSpPr txBox="1">
            <a:spLocks noChangeArrowheads="1"/>
          </p:cNvSpPr>
          <p:nvPr/>
        </p:nvSpPr>
        <p:spPr bwMode="auto">
          <a:xfrm>
            <a:off x="1143000" y="0"/>
            <a:ext cx="6724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>
                <a:solidFill>
                  <a:srgbClr val="FF0000"/>
                </a:solidFill>
                <a:latin typeface="Comic Sans MS" charset="0"/>
              </a:rPr>
              <a:t>To find periodicity of a</a:t>
            </a:r>
            <a:r>
              <a:rPr lang="en-US" sz="3600" baseline="30000">
                <a:solidFill>
                  <a:srgbClr val="FF0000"/>
                </a:solidFill>
                <a:latin typeface="Comic Sans MS" charset="0"/>
              </a:rPr>
              <a:t>r</a:t>
            </a:r>
            <a:r>
              <a:rPr lang="en-US" sz="3600">
                <a:solidFill>
                  <a:srgbClr val="FF0000"/>
                </a:solidFill>
                <a:latin typeface="Comic Sans MS" charset="0"/>
              </a:rPr>
              <a:t>modN</a:t>
            </a:r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1312073" y="1404938"/>
            <a:ext cx="458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 charset="0"/>
              </a:rPr>
              <a:t>1</a:t>
            </a:r>
            <a:endParaRPr lang="en-US" sz="2400" b="1" baseline="-25000" dirty="0">
              <a:solidFill>
                <a:srgbClr val="0000FF"/>
              </a:solidFill>
            </a:endParaRPr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2667000" y="1404938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7</a:t>
            </a:r>
            <a:r>
              <a:rPr lang="en-US" sz="2400" b="1" baseline="30000" dirty="0">
                <a:solidFill>
                  <a:srgbClr val="FF6600"/>
                </a:solidFill>
                <a:latin typeface="Comic Sans MS" charset="0"/>
              </a:rPr>
              <a:t>0</a:t>
            </a: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mod15 = 1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34950" y="1938338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895600" y="1925638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71688" name="Rectangle 7"/>
          <p:cNvSpPr>
            <a:spLocks noChangeArrowheads="1"/>
          </p:cNvSpPr>
          <p:nvPr/>
        </p:nvSpPr>
        <p:spPr bwMode="auto">
          <a:xfrm>
            <a:off x="5715643" y="1392238"/>
            <a:ext cx="490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400" b="1" baseline="-25000">
                <a:solidFill>
                  <a:srgbClr val="0000FF"/>
                </a:solidFill>
                <a:latin typeface="Comic Sans MS" charset="0"/>
              </a:rPr>
              <a:t>2</a:t>
            </a:r>
            <a:endParaRPr lang="en-US" sz="2400" b="1" baseline="-25000">
              <a:solidFill>
                <a:srgbClr val="0000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654550" y="1925638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7315200" y="1912938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1289693" y="2979738"/>
            <a:ext cx="490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400" b="1" baseline="-25000">
                <a:solidFill>
                  <a:srgbClr val="0000FF"/>
                </a:solidFill>
                <a:latin typeface="Comic Sans MS" charset="0"/>
              </a:rPr>
              <a:t>3</a:t>
            </a:r>
            <a:endParaRPr lang="en-US" sz="2400" b="1" baseline="-25000">
              <a:solidFill>
                <a:srgbClr val="0000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28600" y="3513138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sz="2400" dirty="0"/>
          </a:p>
        </p:txBody>
      </p:sp>
      <p:sp>
        <p:nvSpPr>
          <p:cNvPr id="15" name="Freeform 14"/>
          <p:cNvSpPr/>
          <p:nvPr/>
        </p:nvSpPr>
        <p:spPr>
          <a:xfrm>
            <a:off x="2889250" y="3500438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sz="2400" dirty="0"/>
          </a:p>
        </p:txBody>
      </p:sp>
      <p:sp>
        <p:nvSpPr>
          <p:cNvPr id="71694" name="Rectangle 15"/>
          <p:cNvSpPr>
            <a:spLocks noChangeArrowheads="1"/>
          </p:cNvSpPr>
          <p:nvPr/>
        </p:nvSpPr>
        <p:spPr bwMode="auto">
          <a:xfrm>
            <a:off x="5709293" y="2967038"/>
            <a:ext cx="490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400" b="1" baseline="-25000">
                <a:solidFill>
                  <a:srgbClr val="0000FF"/>
                </a:solidFill>
                <a:latin typeface="Comic Sans MS" charset="0"/>
              </a:rPr>
              <a:t>4</a:t>
            </a:r>
            <a:endParaRPr lang="en-US" sz="2400" b="1" baseline="-25000">
              <a:solidFill>
                <a:srgbClr val="0000FF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648200" y="3500438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sz="2400" dirty="0"/>
          </a:p>
        </p:txBody>
      </p:sp>
      <p:sp>
        <p:nvSpPr>
          <p:cNvPr id="19" name="Freeform 18"/>
          <p:cNvSpPr/>
          <p:nvPr/>
        </p:nvSpPr>
        <p:spPr>
          <a:xfrm>
            <a:off x="7308850" y="3487738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sz="2400" dirty="0"/>
          </a:p>
        </p:txBody>
      </p:sp>
      <p:sp>
        <p:nvSpPr>
          <p:cNvPr id="71697" name="Rectangle 19"/>
          <p:cNvSpPr>
            <a:spLocks noChangeArrowheads="1"/>
          </p:cNvSpPr>
          <p:nvPr/>
        </p:nvSpPr>
        <p:spPr bwMode="auto">
          <a:xfrm>
            <a:off x="6858000" y="1295400"/>
            <a:ext cx="220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7</a:t>
            </a:r>
            <a:r>
              <a:rPr lang="en-US" sz="2400" b="1" baseline="30000" dirty="0">
                <a:solidFill>
                  <a:srgbClr val="FF6600"/>
                </a:solidFill>
                <a:latin typeface="Comic Sans MS" charset="0"/>
              </a:rPr>
              <a:t>1</a:t>
            </a: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mod15 = 7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71698" name="Rectangle 20"/>
          <p:cNvSpPr>
            <a:spLocks noChangeArrowheads="1"/>
          </p:cNvSpPr>
          <p:nvPr/>
        </p:nvSpPr>
        <p:spPr bwMode="auto">
          <a:xfrm>
            <a:off x="2743200" y="3014663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7</a:t>
            </a:r>
            <a:r>
              <a:rPr lang="en-US" sz="2400" b="1" baseline="30000" dirty="0">
                <a:solidFill>
                  <a:srgbClr val="FF6600"/>
                </a:solidFill>
                <a:latin typeface="Comic Sans MS" charset="0"/>
              </a:rPr>
              <a:t>2</a:t>
            </a: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mod15 = 4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71699" name="Rectangle 21"/>
          <p:cNvSpPr>
            <a:spLocks noChangeArrowheads="1"/>
          </p:cNvSpPr>
          <p:nvPr/>
        </p:nvSpPr>
        <p:spPr bwMode="auto">
          <a:xfrm>
            <a:off x="6858000" y="3005138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7</a:t>
            </a:r>
            <a:r>
              <a:rPr lang="en-US" sz="2400" b="1" baseline="30000" dirty="0">
                <a:solidFill>
                  <a:srgbClr val="FF6600"/>
                </a:solidFill>
                <a:latin typeface="Comic Sans MS" charset="0"/>
              </a:rPr>
              <a:t>3</a:t>
            </a: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mod15 = 13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71700" name="Rectangle 22"/>
          <p:cNvSpPr>
            <a:spLocks noChangeArrowheads="1"/>
          </p:cNvSpPr>
          <p:nvPr/>
        </p:nvSpPr>
        <p:spPr bwMode="auto">
          <a:xfrm>
            <a:off x="1289693" y="4343400"/>
            <a:ext cx="490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 charset="0"/>
              </a:rPr>
              <a:t>5</a:t>
            </a:r>
            <a:endParaRPr lang="en-US" sz="2400" b="1" baseline="-25000" dirty="0">
              <a:solidFill>
                <a:srgbClr val="0000FF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28600" y="4775200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2819400" y="4762500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71703" name="Rectangle 25"/>
          <p:cNvSpPr>
            <a:spLocks noChangeArrowheads="1"/>
          </p:cNvSpPr>
          <p:nvPr/>
        </p:nvSpPr>
        <p:spPr bwMode="auto">
          <a:xfrm>
            <a:off x="2743200" y="4445000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7</a:t>
            </a:r>
            <a:r>
              <a:rPr lang="en-US" sz="2400" b="1" baseline="30000" dirty="0">
                <a:solidFill>
                  <a:srgbClr val="FF6600"/>
                </a:solidFill>
                <a:latin typeface="Comic Sans MS" charset="0"/>
              </a:rPr>
              <a:t>4</a:t>
            </a: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mod15 = 1</a:t>
            </a:r>
            <a:endParaRPr lang="en-US" sz="2400" b="1" dirty="0">
              <a:solidFill>
                <a:srgbClr val="FF66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97E8D7-30CA-6506-5AA3-737D8F841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312"/>
    </mc:Choice>
    <mc:Fallback xmlns="">
      <p:transition advClick="0" advTm="4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3"/>
          <p:cNvSpPr txBox="1">
            <a:spLocks noChangeArrowheads="1"/>
          </p:cNvSpPr>
          <p:nvPr/>
        </p:nvSpPr>
        <p:spPr bwMode="auto">
          <a:xfrm>
            <a:off x="0" y="734010"/>
            <a:ext cx="9619976" cy="578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Collapse input into a subset 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[0, 4, 8, 12, 16, .., 252]</a:t>
            </a:r>
            <a:r>
              <a:rPr lang="en-US" dirty="0">
                <a:latin typeface="Comic Sans MS" charset="0"/>
                <a:sym typeface="Wingdings" charset="2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Period r = 4.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We still haven’t opened blue box..  </a:t>
            </a: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  <a:p>
            <a:pPr>
              <a:buNone/>
            </a:pPr>
            <a:r>
              <a:rPr lang="en-US" dirty="0">
                <a:latin typeface="Comic Sans MS" charset="0"/>
              </a:rPr>
              <a:t>    |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00000000</a:t>
            </a:r>
            <a:r>
              <a:rPr lang="en-US" dirty="0">
                <a:latin typeface="Comic Sans MS" charset="0"/>
              </a:rPr>
              <a:t>,        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0001</a:t>
            </a:r>
            <a:r>
              <a:rPr lang="en-US" dirty="0">
                <a:latin typeface="Comic Sans MS" charset="0"/>
              </a:rPr>
              <a:t>&gt; +           |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00000100</a:t>
            </a:r>
            <a:r>
              <a:rPr lang="en-US" dirty="0">
                <a:latin typeface="Comic Sans MS" charset="0"/>
              </a:rPr>
              <a:t>,       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0001</a:t>
            </a:r>
            <a:r>
              <a:rPr lang="en-US" dirty="0">
                <a:latin typeface="Comic Sans MS" charset="0"/>
              </a:rPr>
              <a:t>&gt; +</a:t>
            </a:r>
          </a:p>
          <a:p>
            <a:pPr>
              <a:buNone/>
            </a:pPr>
            <a:endParaRPr lang="en-US" dirty="0">
              <a:latin typeface="Comic Sans MS" charset="0"/>
            </a:endParaRPr>
          </a:p>
          <a:p>
            <a:pPr>
              <a:buNone/>
            </a:pPr>
            <a:endParaRPr lang="en-US" dirty="0">
              <a:latin typeface="Comic Sans MS" charset="0"/>
            </a:endParaRPr>
          </a:p>
          <a:p>
            <a:pPr>
              <a:buNone/>
            </a:pPr>
            <a:r>
              <a:rPr lang="en-US" dirty="0">
                <a:latin typeface="Comic Sans MS" charset="0"/>
              </a:rPr>
              <a:t>    |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00001000</a:t>
            </a:r>
            <a:r>
              <a:rPr lang="en-US" dirty="0">
                <a:latin typeface="Comic Sans MS" charset="0"/>
              </a:rPr>
              <a:t>,        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0001</a:t>
            </a:r>
            <a:r>
              <a:rPr lang="en-US" dirty="0">
                <a:latin typeface="Comic Sans MS" charset="0"/>
              </a:rPr>
              <a:t>&gt;  +          |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00010000</a:t>
            </a:r>
            <a:r>
              <a:rPr lang="en-US" dirty="0">
                <a:latin typeface="Comic Sans MS" charset="0"/>
              </a:rPr>
              <a:t>,       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0001</a:t>
            </a:r>
            <a:r>
              <a:rPr lang="en-US" dirty="0">
                <a:latin typeface="Comic Sans MS" charset="0"/>
              </a:rPr>
              <a:t>&gt; +</a:t>
            </a:r>
          </a:p>
          <a:p>
            <a:pPr>
              <a:buNone/>
            </a:pPr>
            <a:r>
              <a:rPr lang="en-US" dirty="0">
                <a:latin typeface="Comic Sans MS" charset="0"/>
              </a:rPr>
              <a:t> </a:t>
            </a:r>
          </a:p>
          <a:p>
            <a:pPr>
              <a:buNone/>
            </a:pPr>
            <a:r>
              <a:rPr lang="en-US" dirty="0">
                <a:latin typeface="Comic Sans MS" charset="0"/>
              </a:rPr>
              <a:t> ..…		</a:t>
            </a:r>
            <a:endParaRPr lang="en-US" dirty="0"/>
          </a:p>
          <a:p>
            <a:pPr>
              <a:buNone/>
            </a:pPr>
            <a:r>
              <a:rPr lang="en-US" dirty="0">
                <a:latin typeface="Comic Sans MS" charset="0"/>
              </a:rPr>
              <a:t>					 + |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11111100 </a:t>
            </a:r>
            <a:r>
              <a:rPr lang="en-US" dirty="0">
                <a:latin typeface="Comic Sans MS" charset="0"/>
              </a:rPr>
              <a:t>,        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0001</a:t>
            </a:r>
            <a:r>
              <a:rPr lang="en-US" dirty="0">
                <a:latin typeface="Comic Sans MS" charset="0"/>
              </a:rPr>
              <a:t>&gt; </a:t>
            </a:r>
            <a:endParaRPr lang="en-US" dirty="0">
              <a:solidFill>
                <a:srgbClr val="0000FF"/>
              </a:solidFill>
              <a:latin typeface="Comic Sans MS" charset="0"/>
            </a:endParaRP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charset="0"/>
                <a:sym typeface="Wingdings" charset="2"/>
              </a:rPr>
              <a:t>	How to read r in 1 shot? </a:t>
            </a:r>
            <a:endParaRPr lang="en-US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72707" name="TextBox 4"/>
          <p:cNvSpPr txBox="1">
            <a:spLocks noChangeArrowheads="1"/>
          </p:cNvSpPr>
          <p:nvPr/>
        </p:nvSpPr>
        <p:spPr bwMode="auto">
          <a:xfrm>
            <a:off x="1061457" y="0"/>
            <a:ext cx="78021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Measure output </a:t>
            </a:r>
            <a:r>
              <a:rPr lang="en-US" sz="3600" dirty="0">
                <a:solidFill>
                  <a:srgbClr val="FF0000"/>
                </a:solidFill>
                <a:latin typeface="Comic Sans MS" charset="0"/>
                <a:sym typeface="Wingdings" charset="2"/>
              </a:rPr>
              <a:t> Say we read “1”</a:t>
            </a:r>
            <a:endParaRPr lang="en-US" sz="36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46950" y="2002432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 charset="0"/>
              </a:rPr>
              <a:t>0</a:t>
            </a:r>
            <a:endParaRPr lang="en-US" sz="2400" b="1" baseline="-25000" dirty="0">
              <a:solidFill>
                <a:srgbClr val="0000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6350" y="2535832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27936" y="1926232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 charset="0"/>
              </a:rPr>
              <a:t>4</a:t>
            </a:r>
            <a:endParaRPr lang="en-US" sz="2400" b="1" baseline="-25000" dirty="0">
              <a:solidFill>
                <a:srgbClr val="0000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765082" y="2459632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70138" y="3310364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 charset="0"/>
              </a:rPr>
              <a:t>8</a:t>
            </a:r>
            <a:endParaRPr lang="en-US" sz="2400" b="1" baseline="-25000" dirty="0">
              <a:solidFill>
                <a:srgbClr val="0000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7284" y="3772029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68300" y="3297664"/>
            <a:ext cx="511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 charset="0"/>
              </a:rPr>
              <a:t>12</a:t>
            </a:r>
            <a:endParaRPr lang="en-US" sz="2400" b="1" baseline="-25000" dirty="0">
              <a:solidFill>
                <a:srgbClr val="0000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783504" y="3759329"/>
            <a:ext cx="250825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839150" y="4663389"/>
            <a:ext cx="747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 charset="0"/>
              </a:rPr>
              <a:t>252</a:t>
            </a:r>
            <a:endParaRPr lang="en-US" sz="2400" b="1" baseline="-25000" dirty="0">
              <a:solidFill>
                <a:srgbClr val="0000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807323" y="5134478"/>
            <a:ext cx="2191378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393482" y="1997967"/>
            <a:ext cx="751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1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936282" y="2459632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767041" y="1926232"/>
            <a:ext cx="751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1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309841" y="2387897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325837" y="3287863"/>
            <a:ext cx="751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1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868637" y="3749528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767041" y="3310364"/>
            <a:ext cx="751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1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309841" y="3772029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538545" y="4646622"/>
            <a:ext cx="751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6600"/>
                </a:solidFill>
                <a:latin typeface="Comic Sans MS" charset="0"/>
              </a:rPr>
              <a:t>1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7110419" y="5117711"/>
            <a:ext cx="1219200" cy="330200"/>
          </a:xfrm>
          <a:custGeom>
            <a:avLst/>
            <a:gdLst>
              <a:gd name="connsiteX0" fmla="*/ 0 w 2508068"/>
              <a:gd name="connsiteY0" fmla="*/ 330139 h 330139"/>
              <a:gd name="connsiteX1" fmla="*/ 16077 w 2508068"/>
              <a:gd name="connsiteY1" fmla="*/ 281914 h 330139"/>
              <a:gd name="connsiteX2" fmla="*/ 64309 w 2508068"/>
              <a:gd name="connsiteY2" fmla="*/ 265839 h 330139"/>
              <a:gd name="connsiteX3" fmla="*/ 209005 w 2508068"/>
              <a:gd name="connsiteY3" fmla="*/ 201539 h 330139"/>
              <a:gd name="connsiteX4" fmla="*/ 852100 w 2508068"/>
              <a:gd name="connsiteY4" fmla="*/ 185464 h 330139"/>
              <a:gd name="connsiteX5" fmla="*/ 1028951 w 2508068"/>
              <a:gd name="connsiteY5" fmla="*/ 137239 h 330139"/>
              <a:gd name="connsiteX6" fmla="*/ 1077183 w 2508068"/>
              <a:gd name="connsiteY6" fmla="*/ 121164 h 330139"/>
              <a:gd name="connsiteX7" fmla="*/ 1173647 w 2508068"/>
              <a:gd name="connsiteY7" fmla="*/ 56864 h 330139"/>
              <a:gd name="connsiteX8" fmla="*/ 1205802 w 2508068"/>
              <a:gd name="connsiteY8" fmla="*/ 8639 h 330139"/>
              <a:gd name="connsiteX9" fmla="*/ 1270111 w 2508068"/>
              <a:gd name="connsiteY9" fmla="*/ 105089 h 330139"/>
              <a:gd name="connsiteX10" fmla="*/ 1366575 w 2508068"/>
              <a:gd name="connsiteY10" fmla="*/ 153314 h 330139"/>
              <a:gd name="connsiteX11" fmla="*/ 1495194 w 2508068"/>
              <a:gd name="connsiteY11" fmla="*/ 185464 h 330139"/>
              <a:gd name="connsiteX12" fmla="*/ 1623813 w 2508068"/>
              <a:gd name="connsiteY12" fmla="*/ 217614 h 330139"/>
              <a:gd name="connsiteX13" fmla="*/ 2299062 w 2508068"/>
              <a:gd name="connsiteY13" fmla="*/ 249764 h 330139"/>
              <a:gd name="connsiteX14" fmla="*/ 2443759 w 2508068"/>
              <a:gd name="connsiteY14" fmla="*/ 297989 h 330139"/>
              <a:gd name="connsiteX15" fmla="*/ 2508068 w 2508068"/>
              <a:gd name="connsiteY15" fmla="*/ 314064 h 3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8068" h="330139">
                <a:moveTo>
                  <a:pt x="0" y="330139"/>
                </a:moveTo>
                <a:cubicBezTo>
                  <a:pt x="5359" y="314064"/>
                  <a:pt x="4094" y="293895"/>
                  <a:pt x="16077" y="281914"/>
                </a:cubicBezTo>
                <a:cubicBezTo>
                  <a:pt x="28061" y="269932"/>
                  <a:pt x="49151" y="273417"/>
                  <a:pt x="64309" y="265839"/>
                </a:cubicBezTo>
                <a:cubicBezTo>
                  <a:pt x="125083" y="235456"/>
                  <a:pt x="121681" y="203722"/>
                  <a:pt x="209005" y="201539"/>
                </a:cubicBezTo>
                <a:lnTo>
                  <a:pt x="852100" y="185464"/>
                </a:lnTo>
                <a:cubicBezTo>
                  <a:pt x="965723" y="162743"/>
                  <a:pt x="906563" y="178029"/>
                  <a:pt x="1028951" y="137239"/>
                </a:cubicBezTo>
                <a:cubicBezTo>
                  <a:pt x="1045028" y="131881"/>
                  <a:pt x="1063082" y="130563"/>
                  <a:pt x="1077183" y="121164"/>
                </a:cubicBezTo>
                <a:lnTo>
                  <a:pt x="1173647" y="56864"/>
                </a:lnTo>
                <a:cubicBezTo>
                  <a:pt x="1184365" y="40789"/>
                  <a:pt x="1188521" y="0"/>
                  <a:pt x="1205802" y="8639"/>
                </a:cubicBezTo>
                <a:cubicBezTo>
                  <a:pt x="1240365" y="25918"/>
                  <a:pt x="1233452" y="92871"/>
                  <a:pt x="1270111" y="105089"/>
                </a:cubicBezTo>
                <a:cubicBezTo>
                  <a:pt x="1391348" y="145496"/>
                  <a:pt x="1241905" y="90989"/>
                  <a:pt x="1366575" y="153314"/>
                </a:cubicBezTo>
                <a:cubicBezTo>
                  <a:pt x="1401699" y="170873"/>
                  <a:pt x="1461127" y="177604"/>
                  <a:pt x="1495194" y="185464"/>
                </a:cubicBezTo>
                <a:cubicBezTo>
                  <a:pt x="1538255" y="195400"/>
                  <a:pt x="1579774" y="213945"/>
                  <a:pt x="1623813" y="217614"/>
                </a:cubicBezTo>
                <a:cubicBezTo>
                  <a:pt x="1977049" y="247046"/>
                  <a:pt x="1752245" y="231539"/>
                  <a:pt x="2299062" y="249764"/>
                </a:cubicBezTo>
                <a:lnTo>
                  <a:pt x="2443759" y="297989"/>
                </a:lnTo>
                <a:cubicBezTo>
                  <a:pt x="2497075" y="315758"/>
                  <a:pt x="2475044" y="314064"/>
                  <a:pt x="2508068" y="314064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A29E51-EA88-44F8-EFAA-632ECD3BA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189"/>
    </mc:Choice>
    <mc:Fallback xmlns="">
      <p:transition advClick="0" advTm="55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3"/>
          <p:cNvSpPr txBox="1">
            <a:spLocks noChangeArrowheads="1"/>
          </p:cNvSpPr>
          <p:nvPr/>
        </p:nvSpPr>
        <p:spPr bwMode="auto">
          <a:xfrm>
            <a:off x="1409114" y="1371600"/>
            <a:ext cx="6325771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[0, 4, 8, 12, 16, .., 252]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But with different probabilities, peaking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around 252/r = 64. So highest probability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are 0, 64, 128, 192.</a:t>
            </a: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Let it collapse again repeatedly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 GCD measures to </a:t>
            </a:r>
            <a:r>
              <a:rPr lang="en-US" dirty="0" err="1">
                <a:solidFill>
                  <a:srgbClr val="FF0000"/>
                </a:solidFill>
                <a:latin typeface="Comic Sans MS" charset="0"/>
                <a:sym typeface="Wingdings" charset="2"/>
              </a:rPr>
              <a:t>p</a:t>
            </a:r>
            <a:r>
              <a:rPr lang="en-US" dirty="0">
                <a:solidFill>
                  <a:srgbClr val="FF0000"/>
                </a:solidFill>
                <a:latin typeface="Comic Sans MS" charset="0"/>
                <a:sym typeface="Wingdings" charset="2"/>
              </a:rPr>
              <a:t>=64</a:t>
            </a: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Then from </a:t>
            </a:r>
            <a:r>
              <a:rPr lang="en-US" dirty="0" err="1">
                <a:solidFill>
                  <a:srgbClr val="FF0000"/>
                </a:solidFill>
                <a:latin typeface="Comic Sans MS" charset="0"/>
                <a:sym typeface="Wingdings" charset="2"/>
              </a:rPr>
              <a:t>p</a:t>
            </a:r>
            <a:r>
              <a:rPr lang="en-US" dirty="0">
                <a:solidFill>
                  <a:srgbClr val="FF0000"/>
                </a:solidFill>
                <a:latin typeface="Comic Sans MS" charset="0"/>
                <a:sym typeface="Wingdings" charset="2"/>
              </a:rPr>
              <a:t>=64 </a:t>
            </a: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and </a:t>
            </a:r>
            <a:r>
              <a:rPr lang="en-US" dirty="0" err="1">
                <a:solidFill>
                  <a:srgbClr val="FF0000"/>
                </a:solidFill>
                <a:latin typeface="Comic Sans MS" charset="0"/>
                <a:sym typeface="Wingdings" charset="2"/>
              </a:rPr>
              <a:t>q</a:t>
            </a:r>
            <a:r>
              <a:rPr lang="en-US" dirty="0">
                <a:solidFill>
                  <a:srgbClr val="FF0000"/>
                </a:solidFill>
                <a:latin typeface="Comic Sans MS" charset="0"/>
                <a:sym typeface="Wingdings" charset="2"/>
              </a:rPr>
              <a:t>=256</a:t>
            </a: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, we can get </a:t>
            </a:r>
            <a:r>
              <a:rPr lang="en-US" dirty="0" err="1">
                <a:solidFill>
                  <a:srgbClr val="FF0000"/>
                </a:solidFill>
                <a:latin typeface="Comic Sans MS" charset="0"/>
                <a:sym typeface="Wingdings" charset="2"/>
              </a:rPr>
              <a:t>r</a:t>
            </a:r>
            <a:r>
              <a:rPr lang="en-US" dirty="0">
                <a:solidFill>
                  <a:srgbClr val="FF0000"/>
                </a:solidFill>
                <a:latin typeface="Comic Sans MS" charset="0"/>
                <a:sym typeface="Wingdings" charset="2"/>
              </a:rPr>
              <a:t>=4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(continuous fraction expansion of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sym typeface="Wingdings" charset="2"/>
              </a:rPr>
              <a:t>q/p</a:t>
            </a: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)</a:t>
            </a:r>
            <a:endParaRPr lang="en-US" dirty="0">
              <a:latin typeface="Comic Sans MS" charset="0"/>
              <a:sym typeface="Wingdings" charset="2"/>
            </a:endParaRPr>
          </a:p>
        </p:txBody>
      </p:sp>
      <p:sp>
        <p:nvSpPr>
          <p:cNvPr id="73731" name="TextBox 4"/>
          <p:cNvSpPr txBox="1">
            <a:spLocks noChangeArrowheads="1"/>
          </p:cNvSpPr>
          <p:nvPr/>
        </p:nvSpPr>
        <p:spPr bwMode="auto">
          <a:xfrm>
            <a:off x="481041" y="0"/>
            <a:ext cx="8332730" cy="12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M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</a:rPr>
              <a:t>easure period with Q Fourier Transform</a:t>
            </a:r>
          </a:p>
          <a:p>
            <a:pPr>
              <a:buNone/>
            </a:pPr>
            <a:r>
              <a:rPr lang="en-US" sz="3200" dirty="0">
                <a:solidFill>
                  <a:srgbClr val="FF0000"/>
                </a:solidFill>
                <a:latin typeface="Comic Sans MS" charset="0"/>
              </a:rPr>
              <a:t>(Quantum Phase Shift Gates)</a:t>
            </a:r>
          </a:p>
        </p:txBody>
      </p:sp>
      <p:sp>
        <p:nvSpPr>
          <p:cNvPr id="73732" name="Rectangle 1"/>
          <p:cNvSpPr>
            <a:spLocks noChangeArrowheads="1"/>
          </p:cNvSpPr>
          <p:nvPr/>
        </p:nvSpPr>
        <p:spPr bwMode="auto">
          <a:xfrm>
            <a:off x="2792236" y="6172200"/>
            <a:ext cx="41072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Finally, </a:t>
            </a:r>
            <a:r>
              <a:rPr lang="en-US" sz="3200" dirty="0" err="1">
                <a:solidFill>
                  <a:srgbClr val="0000FF"/>
                </a:solidFill>
                <a:latin typeface="Comic Sans MS" charset="0"/>
                <a:sym typeface="Wingdings" charset="2"/>
              </a:rPr>
              <a:t>gcd</a:t>
            </a: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(7</a:t>
            </a:r>
            <a:r>
              <a:rPr lang="en-US" sz="3200" baseline="300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r/2 </a:t>
            </a: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± 1)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00DBAB-4115-8960-646D-15F2131D0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8389"/>
    </mc:Choice>
    <mc:Fallback xmlns="">
      <p:transition advClick="0" advTm="9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tom with black circles and black text&#10;&#10;Description automatically generated">
            <a:extLst>
              <a:ext uri="{FF2B5EF4-FFF2-40B4-BE49-F238E27FC236}">
                <a16:creationId xmlns:a16="http://schemas.microsoft.com/office/drawing/2014/main" id="{5625C97E-676D-7C7A-2DCD-CD9B9B57C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399"/>
            <a:ext cx="4648200" cy="53517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6DC64A-0317-2EB3-958D-626D79DCF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362"/>
    </mc:Choice>
    <mc:Fallback xmlns="">
      <p:transition advClick="0" advTm="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 descr="sho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92469" y="978870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Read 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00620" y="4091402"/>
              <a:ext cx="2273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x = [0 4 8 12</a:t>
              </a:r>
              <a:r>
                <a:rPr lang="mr-IN" sz="18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…</a:t>
              </a:r>
              <a:r>
                <a:rPr lang="en-US" sz="18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 252]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07379" y="3906736"/>
              <a:ext cx="1215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Period 64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DA827F-B8A8-2A6A-7515-6A000A03B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600"/>
    </mc:Choice>
    <mc:Fallback xmlns="">
      <p:transition advClick="0" advTm="5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2589213"/>
            <a:ext cx="73914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2892425"/>
            <a:ext cx="7391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197225"/>
            <a:ext cx="7391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502025"/>
            <a:ext cx="7391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4037013"/>
            <a:ext cx="73914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4340225"/>
            <a:ext cx="7391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" y="4645025"/>
            <a:ext cx="7391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4949825"/>
            <a:ext cx="7391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905000" y="2360613"/>
            <a:ext cx="838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2362200"/>
            <a:ext cx="838200" cy="2741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>
              <a:latin typeface="Comic Sans MS"/>
              <a:cs typeface="Comic Sans M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76201" y="19796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685800" y="1598613"/>
            <a:ext cx="273050" cy="676275"/>
          </a:xfrm>
          <a:custGeom>
            <a:avLst/>
            <a:gdLst>
              <a:gd name="connsiteX0" fmla="*/ 0 w 273316"/>
              <a:gd name="connsiteY0" fmla="*/ 0 h 675150"/>
              <a:gd name="connsiteX1" fmla="*/ 273316 w 273316"/>
              <a:gd name="connsiteY1" fmla="*/ 353650 h 675150"/>
              <a:gd name="connsiteX2" fmla="*/ 48233 w 273316"/>
              <a:gd name="connsiteY2" fmla="*/ 675150 h 67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316" h="675150">
                <a:moveTo>
                  <a:pt x="0" y="0"/>
                </a:moveTo>
                <a:lnTo>
                  <a:pt x="273316" y="353650"/>
                </a:lnTo>
                <a:lnTo>
                  <a:pt x="48233" y="6751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>
              <a:latin typeface="Comic Sans MS"/>
              <a:cs typeface="Comic Sans MS"/>
            </a:endParaRPr>
          </a:p>
        </p:txBody>
      </p:sp>
      <p:sp>
        <p:nvSpPr>
          <p:cNvPr id="74766" name="TextBox 18"/>
          <p:cNvSpPr txBox="1">
            <a:spLocks noChangeArrowheads="1"/>
          </p:cNvSpPr>
          <p:nvPr/>
        </p:nvSpPr>
        <p:spPr bwMode="auto">
          <a:xfrm>
            <a:off x="457623" y="174783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0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67469" y="53332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676275" y="4953000"/>
            <a:ext cx="273050" cy="676275"/>
          </a:xfrm>
          <a:custGeom>
            <a:avLst/>
            <a:gdLst>
              <a:gd name="connsiteX0" fmla="*/ 0 w 273316"/>
              <a:gd name="connsiteY0" fmla="*/ 0 h 675150"/>
              <a:gd name="connsiteX1" fmla="*/ 273316 w 273316"/>
              <a:gd name="connsiteY1" fmla="*/ 353650 h 675150"/>
              <a:gd name="connsiteX2" fmla="*/ 48233 w 273316"/>
              <a:gd name="connsiteY2" fmla="*/ 675150 h 67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316" h="675150">
                <a:moveTo>
                  <a:pt x="0" y="0"/>
                </a:moveTo>
                <a:lnTo>
                  <a:pt x="273316" y="353650"/>
                </a:lnTo>
                <a:lnTo>
                  <a:pt x="48233" y="6751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4769" name="TextBox 21"/>
          <p:cNvSpPr txBox="1">
            <a:spLocks noChangeArrowheads="1"/>
          </p:cNvSpPr>
          <p:nvPr/>
        </p:nvSpPr>
        <p:spPr bwMode="auto">
          <a:xfrm>
            <a:off x="448098" y="510063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0</a:t>
            </a:r>
          </a:p>
        </p:txBody>
      </p:sp>
      <p:sp>
        <p:nvSpPr>
          <p:cNvPr id="74770" name="TextBox 22"/>
          <p:cNvSpPr txBox="1">
            <a:spLocks noChangeArrowheads="1"/>
          </p:cNvSpPr>
          <p:nvPr/>
        </p:nvSpPr>
        <p:spPr bwMode="auto">
          <a:xfrm>
            <a:off x="1904693" y="2738438"/>
            <a:ext cx="8515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QFT</a:t>
            </a:r>
          </a:p>
        </p:txBody>
      </p:sp>
      <p:sp>
        <p:nvSpPr>
          <p:cNvPr id="74771" name="TextBox 23"/>
          <p:cNvSpPr txBox="1">
            <a:spLocks noChangeArrowheads="1"/>
          </p:cNvSpPr>
          <p:nvPr/>
        </p:nvSpPr>
        <p:spPr bwMode="auto">
          <a:xfrm>
            <a:off x="3632437" y="3579813"/>
            <a:ext cx="4106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U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2545557" y="1980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155950" y="1598613"/>
            <a:ext cx="273050" cy="676275"/>
          </a:xfrm>
          <a:custGeom>
            <a:avLst/>
            <a:gdLst>
              <a:gd name="connsiteX0" fmla="*/ 0 w 273316"/>
              <a:gd name="connsiteY0" fmla="*/ 0 h 675150"/>
              <a:gd name="connsiteX1" fmla="*/ 273316 w 273316"/>
              <a:gd name="connsiteY1" fmla="*/ 353650 h 675150"/>
              <a:gd name="connsiteX2" fmla="*/ 48233 w 273316"/>
              <a:gd name="connsiteY2" fmla="*/ 675150 h 67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316" h="675150">
                <a:moveTo>
                  <a:pt x="0" y="0"/>
                </a:moveTo>
                <a:lnTo>
                  <a:pt x="273316" y="353650"/>
                </a:lnTo>
                <a:lnTo>
                  <a:pt x="48233" y="6751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>
              <a:latin typeface="Comic Sans MS"/>
              <a:cs typeface="Comic Sans MS"/>
            </a:endParaRPr>
          </a:p>
        </p:txBody>
      </p:sp>
      <p:sp>
        <p:nvSpPr>
          <p:cNvPr id="74774" name="TextBox 26"/>
          <p:cNvSpPr txBox="1">
            <a:spLocks noChangeArrowheads="1"/>
          </p:cNvSpPr>
          <p:nvPr/>
        </p:nvSpPr>
        <p:spPr bwMode="auto">
          <a:xfrm>
            <a:off x="2927804" y="1747838"/>
            <a:ext cx="3658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x</a:t>
            </a:r>
          </a:p>
        </p:txBody>
      </p:sp>
      <p:sp>
        <p:nvSpPr>
          <p:cNvPr id="74775" name="TextBox 27"/>
          <p:cNvSpPr txBox="1">
            <a:spLocks noChangeArrowheads="1"/>
          </p:cNvSpPr>
          <p:nvPr/>
        </p:nvSpPr>
        <p:spPr bwMode="auto">
          <a:xfrm>
            <a:off x="3264605" y="1338263"/>
            <a:ext cx="1298753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Linear </a:t>
            </a:r>
          </a:p>
          <a:p>
            <a:pPr>
              <a:buNone/>
            </a:pPr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superposition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4267994" y="2056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4878388" y="1674813"/>
            <a:ext cx="273050" cy="676275"/>
          </a:xfrm>
          <a:custGeom>
            <a:avLst/>
            <a:gdLst>
              <a:gd name="connsiteX0" fmla="*/ 0 w 273316"/>
              <a:gd name="connsiteY0" fmla="*/ 0 h 675150"/>
              <a:gd name="connsiteX1" fmla="*/ 273316 w 273316"/>
              <a:gd name="connsiteY1" fmla="*/ 353650 h 675150"/>
              <a:gd name="connsiteX2" fmla="*/ 48233 w 273316"/>
              <a:gd name="connsiteY2" fmla="*/ 675150 h 67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316" h="675150">
                <a:moveTo>
                  <a:pt x="0" y="0"/>
                </a:moveTo>
                <a:lnTo>
                  <a:pt x="273316" y="353650"/>
                </a:lnTo>
                <a:lnTo>
                  <a:pt x="48233" y="6751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>
              <a:latin typeface="Comic Sans MS"/>
              <a:cs typeface="Comic Sans MS"/>
            </a:endParaRPr>
          </a:p>
        </p:txBody>
      </p:sp>
      <p:sp>
        <p:nvSpPr>
          <p:cNvPr id="74778" name="TextBox 30"/>
          <p:cNvSpPr txBox="1">
            <a:spLocks noChangeArrowheads="1"/>
          </p:cNvSpPr>
          <p:nvPr/>
        </p:nvSpPr>
        <p:spPr bwMode="auto">
          <a:xfrm>
            <a:off x="4650241" y="1824038"/>
            <a:ext cx="3658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x</a:t>
            </a:r>
          </a:p>
        </p:txBody>
      </p:sp>
      <p:sp>
        <p:nvSpPr>
          <p:cNvPr id="32" name="Freeform 31"/>
          <p:cNvSpPr/>
          <p:nvPr/>
        </p:nvSpPr>
        <p:spPr>
          <a:xfrm>
            <a:off x="5670550" y="1685925"/>
            <a:ext cx="273050" cy="674688"/>
          </a:xfrm>
          <a:custGeom>
            <a:avLst/>
            <a:gdLst>
              <a:gd name="connsiteX0" fmla="*/ 0 w 273316"/>
              <a:gd name="connsiteY0" fmla="*/ 0 h 675150"/>
              <a:gd name="connsiteX1" fmla="*/ 273316 w 273316"/>
              <a:gd name="connsiteY1" fmla="*/ 353650 h 675150"/>
              <a:gd name="connsiteX2" fmla="*/ 48233 w 273316"/>
              <a:gd name="connsiteY2" fmla="*/ 675150 h 67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316" h="675150">
                <a:moveTo>
                  <a:pt x="0" y="0"/>
                </a:moveTo>
                <a:lnTo>
                  <a:pt x="273316" y="353650"/>
                </a:lnTo>
                <a:lnTo>
                  <a:pt x="48233" y="6751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>
              <a:latin typeface="Comic Sans MS"/>
              <a:cs typeface="Comic Sans MS"/>
            </a:endParaRPr>
          </a:p>
        </p:txBody>
      </p:sp>
      <p:sp>
        <p:nvSpPr>
          <p:cNvPr id="74780" name="TextBox 32"/>
          <p:cNvSpPr txBox="1">
            <a:spLocks noChangeArrowheads="1"/>
          </p:cNvSpPr>
          <p:nvPr/>
        </p:nvSpPr>
        <p:spPr bwMode="auto">
          <a:xfrm>
            <a:off x="5162746" y="1828800"/>
            <a:ext cx="747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f(x)</a:t>
            </a: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4799807" y="205501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5495925" y="3830638"/>
            <a:ext cx="593725" cy="1270000"/>
          </a:xfrm>
          <a:custGeom>
            <a:avLst/>
            <a:gdLst>
              <a:gd name="connsiteX0" fmla="*/ 0 w 594863"/>
              <a:gd name="connsiteY0" fmla="*/ 0 h 1269925"/>
              <a:gd name="connsiteX1" fmla="*/ 16078 w 594863"/>
              <a:gd name="connsiteY1" fmla="*/ 1269925 h 1269925"/>
              <a:gd name="connsiteX2" fmla="*/ 305470 w 594863"/>
              <a:gd name="connsiteY2" fmla="*/ 1221700 h 1269925"/>
              <a:gd name="connsiteX3" fmla="*/ 530553 w 594863"/>
              <a:gd name="connsiteY3" fmla="*/ 980575 h 1269925"/>
              <a:gd name="connsiteX4" fmla="*/ 594863 w 594863"/>
              <a:gd name="connsiteY4" fmla="*/ 723375 h 1269925"/>
              <a:gd name="connsiteX5" fmla="*/ 578785 w 594863"/>
              <a:gd name="connsiteY5" fmla="*/ 450100 h 1269925"/>
              <a:gd name="connsiteX6" fmla="*/ 482321 w 594863"/>
              <a:gd name="connsiteY6" fmla="*/ 192900 h 1269925"/>
              <a:gd name="connsiteX7" fmla="*/ 241161 w 594863"/>
              <a:gd name="connsiteY7" fmla="*/ 48225 h 1269925"/>
              <a:gd name="connsiteX8" fmla="*/ 0 w 594863"/>
              <a:gd name="connsiteY8" fmla="*/ 0 h 126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863" h="1269925">
                <a:moveTo>
                  <a:pt x="0" y="0"/>
                </a:moveTo>
                <a:lnTo>
                  <a:pt x="16078" y="1269925"/>
                </a:lnTo>
                <a:lnTo>
                  <a:pt x="305470" y="1221700"/>
                </a:lnTo>
                <a:lnTo>
                  <a:pt x="530553" y="980575"/>
                </a:lnTo>
                <a:lnTo>
                  <a:pt x="594863" y="723375"/>
                </a:lnTo>
                <a:lnTo>
                  <a:pt x="578785" y="450100"/>
                </a:lnTo>
                <a:lnTo>
                  <a:pt x="482321" y="192900"/>
                </a:lnTo>
                <a:lnTo>
                  <a:pt x="241161" y="482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3078163" y="2392363"/>
            <a:ext cx="193675" cy="1462087"/>
          </a:xfrm>
          <a:custGeom>
            <a:avLst/>
            <a:gdLst>
              <a:gd name="connsiteX0" fmla="*/ 0 w 193798"/>
              <a:gd name="connsiteY0" fmla="*/ 0 h 1462825"/>
              <a:gd name="connsiteX1" fmla="*/ 48232 w 193798"/>
              <a:gd name="connsiteY1" fmla="*/ 64300 h 1462825"/>
              <a:gd name="connsiteX2" fmla="*/ 96464 w 193798"/>
              <a:gd name="connsiteY2" fmla="*/ 112525 h 1462825"/>
              <a:gd name="connsiteX3" fmla="*/ 64309 w 193798"/>
              <a:gd name="connsiteY3" fmla="*/ 321500 h 1462825"/>
              <a:gd name="connsiteX4" fmla="*/ 80387 w 193798"/>
              <a:gd name="connsiteY4" fmla="*/ 450100 h 1462825"/>
              <a:gd name="connsiteX5" fmla="*/ 112542 w 193798"/>
              <a:gd name="connsiteY5" fmla="*/ 546550 h 1462825"/>
              <a:gd name="connsiteX6" fmla="*/ 128619 w 193798"/>
              <a:gd name="connsiteY6" fmla="*/ 626925 h 1462825"/>
              <a:gd name="connsiteX7" fmla="*/ 112542 w 193798"/>
              <a:gd name="connsiteY7" fmla="*/ 819825 h 1462825"/>
              <a:gd name="connsiteX8" fmla="*/ 112542 w 193798"/>
              <a:gd name="connsiteY8" fmla="*/ 948425 h 1462825"/>
              <a:gd name="connsiteX9" fmla="*/ 128619 w 193798"/>
              <a:gd name="connsiteY9" fmla="*/ 996650 h 1462825"/>
              <a:gd name="connsiteX10" fmla="*/ 192928 w 193798"/>
              <a:gd name="connsiteY10" fmla="*/ 1093100 h 1462825"/>
              <a:gd name="connsiteX11" fmla="*/ 176851 w 193798"/>
              <a:gd name="connsiteY11" fmla="*/ 1302075 h 1462825"/>
              <a:gd name="connsiteX12" fmla="*/ 128619 w 193798"/>
              <a:gd name="connsiteY12" fmla="*/ 1350300 h 1462825"/>
              <a:gd name="connsiteX13" fmla="*/ 128619 w 193798"/>
              <a:gd name="connsiteY13" fmla="*/ 1462825 h 146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98" h="1462825">
                <a:moveTo>
                  <a:pt x="0" y="0"/>
                </a:moveTo>
                <a:cubicBezTo>
                  <a:pt x="16077" y="21433"/>
                  <a:pt x="30794" y="43958"/>
                  <a:pt x="48232" y="64300"/>
                </a:cubicBezTo>
                <a:cubicBezTo>
                  <a:pt x="63029" y="81561"/>
                  <a:pt x="93006" y="90054"/>
                  <a:pt x="96464" y="112525"/>
                </a:cubicBezTo>
                <a:cubicBezTo>
                  <a:pt x="109554" y="197594"/>
                  <a:pt x="87711" y="251308"/>
                  <a:pt x="64309" y="321500"/>
                </a:cubicBezTo>
                <a:cubicBezTo>
                  <a:pt x="69668" y="364367"/>
                  <a:pt x="71334" y="407859"/>
                  <a:pt x="80387" y="450100"/>
                </a:cubicBezTo>
                <a:cubicBezTo>
                  <a:pt x="87489" y="483237"/>
                  <a:pt x="105895" y="513319"/>
                  <a:pt x="112542" y="546550"/>
                </a:cubicBezTo>
                <a:lnTo>
                  <a:pt x="128619" y="626925"/>
                </a:lnTo>
                <a:cubicBezTo>
                  <a:pt x="123260" y="691225"/>
                  <a:pt x="121071" y="755868"/>
                  <a:pt x="112542" y="819825"/>
                </a:cubicBezTo>
                <a:cubicBezTo>
                  <a:pt x="98542" y="924811"/>
                  <a:pt x="75856" y="801705"/>
                  <a:pt x="112542" y="948425"/>
                </a:cubicBezTo>
                <a:cubicBezTo>
                  <a:pt x="116652" y="964864"/>
                  <a:pt x="120389" y="981838"/>
                  <a:pt x="128619" y="996650"/>
                </a:cubicBezTo>
                <a:cubicBezTo>
                  <a:pt x="147387" y="1030427"/>
                  <a:pt x="192928" y="1093100"/>
                  <a:pt x="192928" y="1093100"/>
                </a:cubicBezTo>
                <a:cubicBezTo>
                  <a:pt x="187569" y="1162758"/>
                  <a:pt x="193798" y="1234297"/>
                  <a:pt x="176851" y="1302075"/>
                </a:cubicBezTo>
                <a:cubicBezTo>
                  <a:pt x="171336" y="1324131"/>
                  <a:pt x="135153" y="1328524"/>
                  <a:pt x="128619" y="1350300"/>
                </a:cubicBezTo>
                <a:cubicBezTo>
                  <a:pt x="117840" y="1386226"/>
                  <a:pt x="128619" y="1425317"/>
                  <a:pt x="128619" y="146282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456113" y="2392363"/>
            <a:ext cx="192087" cy="2940050"/>
          </a:xfrm>
          <a:custGeom>
            <a:avLst/>
            <a:gdLst>
              <a:gd name="connsiteX0" fmla="*/ 0 w 193798"/>
              <a:gd name="connsiteY0" fmla="*/ 0 h 1462825"/>
              <a:gd name="connsiteX1" fmla="*/ 48232 w 193798"/>
              <a:gd name="connsiteY1" fmla="*/ 64300 h 1462825"/>
              <a:gd name="connsiteX2" fmla="*/ 96464 w 193798"/>
              <a:gd name="connsiteY2" fmla="*/ 112525 h 1462825"/>
              <a:gd name="connsiteX3" fmla="*/ 64309 w 193798"/>
              <a:gd name="connsiteY3" fmla="*/ 321500 h 1462825"/>
              <a:gd name="connsiteX4" fmla="*/ 80387 w 193798"/>
              <a:gd name="connsiteY4" fmla="*/ 450100 h 1462825"/>
              <a:gd name="connsiteX5" fmla="*/ 112542 w 193798"/>
              <a:gd name="connsiteY5" fmla="*/ 546550 h 1462825"/>
              <a:gd name="connsiteX6" fmla="*/ 128619 w 193798"/>
              <a:gd name="connsiteY6" fmla="*/ 626925 h 1462825"/>
              <a:gd name="connsiteX7" fmla="*/ 112542 w 193798"/>
              <a:gd name="connsiteY7" fmla="*/ 819825 h 1462825"/>
              <a:gd name="connsiteX8" fmla="*/ 112542 w 193798"/>
              <a:gd name="connsiteY8" fmla="*/ 948425 h 1462825"/>
              <a:gd name="connsiteX9" fmla="*/ 128619 w 193798"/>
              <a:gd name="connsiteY9" fmla="*/ 996650 h 1462825"/>
              <a:gd name="connsiteX10" fmla="*/ 192928 w 193798"/>
              <a:gd name="connsiteY10" fmla="*/ 1093100 h 1462825"/>
              <a:gd name="connsiteX11" fmla="*/ 176851 w 193798"/>
              <a:gd name="connsiteY11" fmla="*/ 1302075 h 1462825"/>
              <a:gd name="connsiteX12" fmla="*/ 128619 w 193798"/>
              <a:gd name="connsiteY12" fmla="*/ 1350300 h 1462825"/>
              <a:gd name="connsiteX13" fmla="*/ 128619 w 193798"/>
              <a:gd name="connsiteY13" fmla="*/ 1462825 h 146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98" h="1462825">
                <a:moveTo>
                  <a:pt x="0" y="0"/>
                </a:moveTo>
                <a:cubicBezTo>
                  <a:pt x="16077" y="21433"/>
                  <a:pt x="30794" y="43958"/>
                  <a:pt x="48232" y="64300"/>
                </a:cubicBezTo>
                <a:cubicBezTo>
                  <a:pt x="63029" y="81561"/>
                  <a:pt x="93006" y="90054"/>
                  <a:pt x="96464" y="112525"/>
                </a:cubicBezTo>
                <a:cubicBezTo>
                  <a:pt x="109554" y="197594"/>
                  <a:pt x="87711" y="251308"/>
                  <a:pt x="64309" y="321500"/>
                </a:cubicBezTo>
                <a:cubicBezTo>
                  <a:pt x="69668" y="364367"/>
                  <a:pt x="71334" y="407859"/>
                  <a:pt x="80387" y="450100"/>
                </a:cubicBezTo>
                <a:cubicBezTo>
                  <a:pt x="87489" y="483237"/>
                  <a:pt x="105895" y="513319"/>
                  <a:pt x="112542" y="546550"/>
                </a:cubicBezTo>
                <a:lnTo>
                  <a:pt x="128619" y="626925"/>
                </a:lnTo>
                <a:cubicBezTo>
                  <a:pt x="123260" y="691225"/>
                  <a:pt x="121071" y="755868"/>
                  <a:pt x="112542" y="819825"/>
                </a:cubicBezTo>
                <a:cubicBezTo>
                  <a:pt x="98542" y="924811"/>
                  <a:pt x="75856" y="801705"/>
                  <a:pt x="112542" y="948425"/>
                </a:cubicBezTo>
                <a:cubicBezTo>
                  <a:pt x="116652" y="964864"/>
                  <a:pt x="120389" y="981838"/>
                  <a:pt x="128619" y="996650"/>
                </a:cubicBezTo>
                <a:cubicBezTo>
                  <a:pt x="147387" y="1030427"/>
                  <a:pt x="192928" y="1093100"/>
                  <a:pt x="192928" y="1093100"/>
                </a:cubicBezTo>
                <a:cubicBezTo>
                  <a:pt x="187569" y="1162758"/>
                  <a:pt x="193798" y="1234297"/>
                  <a:pt x="176851" y="1302075"/>
                </a:cubicBezTo>
                <a:cubicBezTo>
                  <a:pt x="171336" y="1324131"/>
                  <a:pt x="135153" y="1328524"/>
                  <a:pt x="128619" y="1350300"/>
                </a:cubicBezTo>
                <a:cubicBezTo>
                  <a:pt x="117840" y="1386226"/>
                  <a:pt x="128619" y="1425317"/>
                  <a:pt x="128619" y="146282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>
              <a:latin typeface="Comic Sans MS"/>
              <a:cs typeface="Comic Sans MS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5653087" y="4283076"/>
            <a:ext cx="307975" cy="273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324600" y="2360613"/>
            <a:ext cx="838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>
              <a:latin typeface="Comic Sans MS"/>
              <a:cs typeface="Comic Sans MS"/>
            </a:endParaRPr>
          </a:p>
        </p:txBody>
      </p:sp>
      <p:sp>
        <p:nvSpPr>
          <p:cNvPr id="74787" name="TextBox 41"/>
          <p:cNvSpPr txBox="1">
            <a:spLocks noChangeArrowheads="1"/>
          </p:cNvSpPr>
          <p:nvPr/>
        </p:nvSpPr>
        <p:spPr bwMode="auto">
          <a:xfrm>
            <a:off x="6324293" y="2738438"/>
            <a:ext cx="8515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QFT</a:t>
            </a:r>
          </a:p>
        </p:txBody>
      </p:sp>
      <p:sp>
        <p:nvSpPr>
          <p:cNvPr id="43" name="Freeform 42"/>
          <p:cNvSpPr/>
          <p:nvPr/>
        </p:nvSpPr>
        <p:spPr>
          <a:xfrm>
            <a:off x="8489950" y="4198938"/>
            <a:ext cx="273050" cy="674687"/>
          </a:xfrm>
          <a:custGeom>
            <a:avLst/>
            <a:gdLst>
              <a:gd name="connsiteX0" fmla="*/ 0 w 273316"/>
              <a:gd name="connsiteY0" fmla="*/ 0 h 675150"/>
              <a:gd name="connsiteX1" fmla="*/ 273316 w 273316"/>
              <a:gd name="connsiteY1" fmla="*/ 353650 h 675150"/>
              <a:gd name="connsiteX2" fmla="*/ 48233 w 273316"/>
              <a:gd name="connsiteY2" fmla="*/ 675150 h 67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316" h="675150">
                <a:moveTo>
                  <a:pt x="0" y="0"/>
                </a:moveTo>
                <a:lnTo>
                  <a:pt x="273316" y="353650"/>
                </a:lnTo>
                <a:lnTo>
                  <a:pt x="48233" y="6751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>
              <a:latin typeface="Comic Sans MS"/>
              <a:cs typeface="Comic Sans MS"/>
            </a:endParaRPr>
          </a:p>
        </p:txBody>
      </p:sp>
      <p:sp>
        <p:nvSpPr>
          <p:cNvPr id="74789" name="TextBox 43"/>
          <p:cNvSpPr txBox="1">
            <a:spLocks noChangeArrowheads="1"/>
          </p:cNvSpPr>
          <p:nvPr/>
        </p:nvSpPr>
        <p:spPr bwMode="auto">
          <a:xfrm>
            <a:off x="7924996" y="4267200"/>
            <a:ext cx="747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f(x)</a:t>
            </a:r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7617619" y="45680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7848600" y="2392363"/>
            <a:ext cx="595313" cy="1270000"/>
          </a:xfrm>
          <a:custGeom>
            <a:avLst/>
            <a:gdLst>
              <a:gd name="connsiteX0" fmla="*/ 0 w 594863"/>
              <a:gd name="connsiteY0" fmla="*/ 0 h 1269925"/>
              <a:gd name="connsiteX1" fmla="*/ 16078 w 594863"/>
              <a:gd name="connsiteY1" fmla="*/ 1269925 h 1269925"/>
              <a:gd name="connsiteX2" fmla="*/ 305470 w 594863"/>
              <a:gd name="connsiteY2" fmla="*/ 1221700 h 1269925"/>
              <a:gd name="connsiteX3" fmla="*/ 530553 w 594863"/>
              <a:gd name="connsiteY3" fmla="*/ 980575 h 1269925"/>
              <a:gd name="connsiteX4" fmla="*/ 594863 w 594863"/>
              <a:gd name="connsiteY4" fmla="*/ 723375 h 1269925"/>
              <a:gd name="connsiteX5" fmla="*/ 578785 w 594863"/>
              <a:gd name="connsiteY5" fmla="*/ 450100 h 1269925"/>
              <a:gd name="connsiteX6" fmla="*/ 482321 w 594863"/>
              <a:gd name="connsiteY6" fmla="*/ 192900 h 1269925"/>
              <a:gd name="connsiteX7" fmla="*/ 241161 w 594863"/>
              <a:gd name="connsiteY7" fmla="*/ 48225 h 1269925"/>
              <a:gd name="connsiteX8" fmla="*/ 0 w 594863"/>
              <a:gd name="connsiteY8" fmla="*/ 0 h 126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863" h="1269925">
                <a:moveTo>
                  <a:pt x="0" y="0"/>
                </a:moveTo>
                <a:lnTo>
                  <a:pt x="16078" y="1269925"/>
                </a:lnTo>
                <a:lnTo>
                  <a:pt x="305470" y="1221700"/>
                </a:lnTo>
                <a:lnTo>
                  <a:pt x="530553" y="980575"/>
                </a:lnTo>
                <a:lnTo>
                  <a:pt x="594863" y="723375"/>
                </a:lnTo>
                <a:lnTo>
                  <a:pt x="578785" y="450100"/>
                </a:lnTo>
                <a:lnTo>
                  <a:pt x="482321" y="192900"/>
                </a:lnTo>
                <a:lnTo>
                  <a:pt x="241161" y="482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 dirty="0">
              <a:latin typeface="Comic Sans MS"/>
              <a:cs typeface="Comic Sans MS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5400000" flipH="1" flipV="1">
            <a:off x="8006556" y="2844007"/>
            <a:ext cx="306387" cy="273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93" name="TextBox 47"/>
          <p:cNvSpPr txBox="1">
            <a:spLocks noChangeArrowheads="1"/>
          </p:cNvSpPr>
          <p:nvPr/>
        </p:nvSpPr>
        <p:spPr bwMode="auto">
          <a:xfrm>
            <a:off x="3271274" y="5103813"/>
            <a:ext cx="9044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Entangle</a:t>
            </a:r>
          </a:p>
        </p:txBody>
      </p:sp>
      <p:sp>
        <p:nvSpPr>
          <p:cNvPr id="74794" name="TextBox 48"/>
          <p:cNvSpPr txBox="1">
            <a:spLocks noChangeArrowheads="1"/>
          </p:cNvSpPr>
          <p:nvPr/>
        </p:nvSpPr>
        <p:spPr bwMode="auto">
          <a:xfrm>
            <a:off x="5334261" y="5100638"/>
            <a:ext cx="8980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Measure</a:t>
            </a:r>
          </a:p>
        </p:txBody>
      </p:sp>
      <p:sp>
        <p:nvSpPr>
          <p:cNvPr id="74795" name="TextBox 49"/>
          <p:cNvSpPr txBox="1">
            <a:spLocks noChangeArrowheads="1"/>
          </p:cNvSpPr>
          <p:nvPr/>
        </p:nvSpPr>
        <p:spPr bwMode="auto">
          <a:xfrm>
            <a:off x="6217252" y="1708150"/>
            <a:ext cx="1648208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Period extraction</a:t>
            </a:r>
          </a:p>
          <a:p>
            <a:pPr>
              <a:buNone/>
            </a:pPr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= M/r</a:t>
            </a:r>
          </a:p>
        </p:txBody>
      </p:sp>
      <p:sp>
        <p:nvSpPr>
          <p:cNvPr id="74796" name="TextBox 50"/>
          <p:cNvSpPr txBox="1">
            <a:spLocks noChangeArrowheads="1"/>
          </p:cNvSpPr>
          <p:nvPr/>
        </p:nvSpPr>
        <p:spPr bwMode="auto">
          <a:xfrm>
            <a:off x="7880611" y="1868488"/>
            <a:ext cx="898003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Measure</a:t>
            </a:r>
          </a:p>
          <a:p>
            <a:pPr>
              <a:buNone/>
            </a:pPr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period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17D016-768B-E539-324E-286E62084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669"/>
    </mc:Choice>
    <mc:Fallback xmlns="">
      <p:transition advClick="0" advTm="5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780737" y="2286000"/>
            <a:ext cx="7582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14D. Quantum Teleportation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E45877-61A6-F1DF-A548-39E0101B8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60"/>
    </mc:Choice>
    <mc:Fallback xmlns="">
      <p:transition advClick="0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ored Alice in Wonderland | Alice in wonderland cartoon, Alice in  wonderland drawings, Alice in wonderland aesthetic">
            <a:extLst>
              <a:ext uri="{FF2B5EF4-FFF2-40B4-BE49-F238E27FC236}">
                <a16:creationId xmlns:a16="http://schemas.microsoft.com/office/drawing/2014/main" id="{D4E921C3-C797-CD29-FABF-6D7EC6B5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9" y="152752"/>
            <a:ext cx="1425054" cy="27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ob the Builder - Wikipedia">
            <a:extLst>
              <a:ext uri="{FF2B5EF4-FFF2-40B4-BE49-F238E27FC236}">
                <a16:creationId xmlns:a16="http://schemas.microsoft.com/office/drawing/2014/main" id="{E9275AE4-0688-9902-071D-F4891DEC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11" y="228600"/>
            <a:ext cx="1629369" cy="24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34F2AFBF-929B-87CD-2BDA-85F4A55C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689" y="76200"/>
            <a:ext cx="43364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</a:rPr>
              <a:t>Back to Alice and Bob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567030-618B-D10C-7409-5F7CEACDFDAA}"/>
                  </a:ext>
                </a:extLst>
              </p14:cNvPr>
              <p14:cNvContentPartPr/>
              <p14:nvPr/>
            </p14:nvContentPartPr>
            <p14:xfrm>
              <a:off x="308316" y="2745258"/>
              <a:ext cx="23400" cy="801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F567030-618B-D10C-7409-5F7CEACDFD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9316" y="2736618"/>
                <a:ext cx="41040" cy="81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90FD21-0D59-6A72-4C31-571A10A07A54}"/>
                  </a:ext>
                </a:extLst>
              </p14:cNvPr>
              <p14:cNvContentPartPr/>
              <p14:nvPr/>
            </p14:nvContentPartPr>
            <p14:xfrm>
              <a:off x="361956" y="3027138"/>
              <a:ext cx="203040" cy="148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90FD21-0D59-6A72-4C31-571A10A07A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3316" y="3018138"/>
                <a:ext cx="2206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A2D03C-9E06-B402-1F94-A804431CB84F}"/>
                  </a:ext>
                </a:extLst>
              </p14:cNvPr>
              <p14:cNvContentPartPr/>
              <p14:nvPr/>
            </p14:nvContentPartPr>
            <p14:xfrm>
              <a:off x="490836" y="2954418"/>
              <a:ext cx="25920" cy="36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A2D03C-9E06-B402-1F94-A804431CB8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2196" y="2945778"/>
                <a:ext cx="43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60D723-E123-8220-F836-55D1584A211C}"/>
                  </a:ext>
                </a:extLst>
              </p14:cNvPr>
              <p14:cNvContentPartPr/>
              <p14:nvPr/>
            </p14:nvContentPartPr>
            <p14:xfrm>
              <a:off x="534756" y="2824458"/>
              <a:ext cx="219960" cy="632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60D723-E123-8220-F836-55D1584A211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6116" y="2815458"/>
                <a:ext cx="237600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D1773A-F355-FA11-7DA7-8DCA6278BCDC}"/>
                  </a:ext>
                </a:extLst>
              </p14:cNvPr>
              <p14:cNvContentPartPr/>
              <p14:nvPr/>
            </p14:nvContentPartPr>
            <p14:xfrm>
              <a:off x="646716" y="3454818"/>
              <a:ext cx="95760" cy="135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D1773A-F355-FA11-7DA7-8DCA6278BCD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8076" y="3445818"/>
                <a:ext cx="1134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1821CF-41DD-AC51-81EF-B3B48A0107F1}"/>
                  </a:ext>
                </a:extLst>
              </p14:cNvPr>
              <p14:cNvContentPartPr/>
              <p14:nvPr/>
            </p14:nvContentPartPr>
            <p14:xfrm>
              <a:off x="882516" y="3203538"/>
              <a:ext cx="72720" cy="2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1821CF-41DD-AC51-81EF-B3B48A0107F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3516" y="3194538"/>
                <a:ext cx="903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4D4A024-8E63-617D-7B05-96D2942BC24A}"/>
                  </a:ext>
                </a:extLst>
              </p14:cNvPr>
              <p14:cNvContentPartPr/>
              <p14:nvPr/>
            </p14:nvContentPartPr>
            <p14:xfrm>
              <a:off x="898716" y="3317658"/>
              <a:ext cx="5904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4D4A024-8E63-617D-7B05-96D2942BC2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90076" y="3308658"/>
                <a:ext cx="76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B3AB055-991D-DBB4-FAF8-9ECAB46BCD55}"/>
              </a:ext>
            </a:extLst>
          </p:cNvPr>
          <p:cNvGrpSpPr/>
          <p:nvPr/>
        </p:nvGrpSpPr>
        <p:grpSpPr>
          <a:xfrm>
            <a:off x="1149636" y="2936058"/>
            <a:ext cx="1468080" cy="702720"/>
            <a:chOff x="1149636" y="2936058"/>
            <a:chExt cx="1468080" cy="70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2DDDD80-E6EB-DC69-E19C-083DADE9DF42}"/>
                    </a:ext>
                  </a:extLst>
                </p14:cNvPr>
                <p14:cNvContentPartPr/>
                <p14:nvPr/>
              </p14:nvContentPartPr>
              <p14:xfrm>
                <a:off x="1149636" y="3095178"/>
                <a:ext cx="176040" cy="194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2DDDD80-E6EB-DC69-E19C-083DADE9DF4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40996" y="3086178"/>
                  <a:ext cx="1936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91D72AA-B69A-5321-B1BA-A2259B5DACA9}"/>
                    </a:ext>
                  </a:extLst>
                </p14:cNvPr>
                <p14:cNvContentPartPr/>
                <p14:nvPr/>
              </p14:nvContentPartPr>
              <p14:xfrm>
                <a:off x="1359516" y="2963058"/>
                <a:ext cx="29160" cy="50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91D72AA-B69A-5321-B1BA-A2259B5DACA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50876" y="2954058"/>
                  <a:ext cx="4680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40FE8A3-8018-33C6-8A9C-1081B8A3BF4D}"/>
                    </a:ext>
                  </a:extLst>
                </p14:cNvPr>
                <p14:cNvContentPartPr/>
                <p14:nvPr/>
              </p14:nvContentPartPr>
              <p14:xfrm>
                <a:off x="1464276" y="3152418"/>
                <a:ext cx="74520" cy="120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40FE8A3-8018-33C6-8A9C-1081B8A3BF4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55276" y="3143418"/>
                  <a:ext cx="921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AEA2D8C-A2C4-DF10-44B9-C19663E5F00D}"/>
                    </a:ext>
                  </a:extLst>
                </p14:cNvPr>
                <p14:cNvContentPartPr/>
                <p14:nvPr/>
              </p14:nvContentPartPr>
              <p14:xfrm>
                <a:off x="1550676" y="2974578"/>
                <a:ext cx="155160" cy="457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AEA2D8C-A2C4-DF10-44B9-C19663E5F00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542036" y="2965938"/>
                  <a:ext cx="17280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8FE3EA2-9B0C-0EF4-D3E3-DF771BE7D792}"/>
                    </a:ext>
                  </a:extLst>
                </p14:cNvPr>
                <p14:cNvContentPartPr/>
                <p14:nvPr/>
              </p14:nvContentPartPr>
              <p14:xfrm>
                <a:off x="1634196" y="3440418"/>
                <a:ext cx="93600" cy="122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8FE3EA2-9B0C-0EF4-D3E3-DF771BE7D7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625556" y="3431418"/>
                  <a:ext cx="1112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1CF6F8E-134F-44C0-B6A6-853A4D85B57B}"/>
                    </a:ext>
                  </a:extLst>
                </p14:cNvPr>
                <p14:cNvContentPartPr/>
                <p14:nvPr/>
              </p14:nvContentPartPr>
              <p14:xfrm>
                <a:off x="1875756" y="3137298"/>
                <a:ext cx="10080" cy="14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1CF6F8E-134F-44C0-B6A6-853A4D85B57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867116" y="3128298"/>
                  <a:ext cx="277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221B2E-F9BC-5B59-F46C-AD2D4F0A6B52}"/>
                    </a:ext>
                  </a:extLst>
                </p14:cNvPr>
                <p14:cNvContentPartPr/>
                <p14:nvPr/>
              </p14:nvContentPartPr>
              <p14:xfrm>
                <a:off x="1801236" y="3206418"/>
                <a:ext cx="146520" cy="2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221B2E-F9BC-5B59-F46C-AD2D4F0A6B5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92596" y="3197778"/>
                  <a:ext cx="164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04B6048-25A1-F4E9-968D-9D0EA51D049E}"/>
                    </a:ext>
                  </a:extLst>
                </p14:cNvPr>
                <p14:cNvContentPartPr/>
                <p14:nvPr/>
              </p14:nvContentPartPr>
              <p14:xfrm>
                <a:off x="2051796" y="3125778"/>
                <a:ext cx="91440" cy="310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04B6048-25A1-F4E9-968D-9D0EA51D049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43156" y="3116778"/>
                  <a:ext cx="1090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89FED68-4E56-1D2D-BF61-77B533DB2C13}"/>
                    </a:ext>
                  </a:extLst>
                </p14:cNvPr>
                <p14:cNvContentPartPr/>
                <p14:nvPr/>
              </p14:nvContentPartPr>
              <p14:xfrm>
                <a:off x="2272836" y="2936058"/>
                <a:ext cx="11880" cy="480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89FED68-4E56-1D2D-BF61-77B533DB2C1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64196" y="2927058"/>
                  <a:ext cx="2952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40E52F1-96F6-86D4-5CF9-86F4669A87C1}"/>
                    </a:ext>
                  </a:extLst>
                </p14:cNvPr>
                <p14:cNvContentPartPr/>
                <p14:nvPr/>
              </p14:nvContentPartPr>
              <p14:xfrm>
                <a:off x="2358876" y="3076458"/>
                <a:ext cx="13680" cy="189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40E52F1-96F6-86D4-5CF9-86F4669A87C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349876" y="3067458"/>
                  <a:ext cx="313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A15FAFC-DE83-EA49-211C-C826C124848E}"/>
                    </a:ext>
                  </a:extLst>
                </p14:cNvPr>
                <p14:cNvContentPartPr/>
                <p14:nvPr/>
              </p14:nvContentPartPr>
              <p14:xfrm>
                <a:off x="2427996" y="2960898"/>
                <a:ext cx="140400" cy="447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A15FAFC-DE83-EA49-211C-C826C124848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18996" y="2951898"/>
                  <a:ext cx="15804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9B7A611-9F9B-D222-9CDB-B024EDADCA3D}"/>
                    </a:ext>
                  </a:extLst>
                </p14:cNvPr>
                <p14:cNvContentPartPr/>
                <p14:nvPr/>
              </p14:nvContentPartPr>
              <p14:xfrm>
                <a:off x="2490276" y="3469218"/>
                <a:ext cx="127440" cy="169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9B7A611-9F9B-D222-9CDB-B024EDADCA3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81636" y="3460578"/>
                  <a:ext cx="145080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113070F-9DFD-6243-A4C0-2E816DE98447}"/>
              </a:ext>
            </a:extLst>
          </p:cNvPr>
          <p:cNvGrpSpPr/>
          <p:nvPr/>
        </p:nvGrpSpPr>
        <p:grpSpPr>
          <a:xfrm>
            <a:off x="3073191" y="776233"/>
            <a:ext cx="2571120" cy="256680"/>
            <a:chOff x="2991396" y="1414338"/>
            <a:chExt cx="2571120" cy="25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059B068-83CF-D5DA-B702-B927F5E00E5F}"/>
                    </a:ext>
                  </a:extLst>
                </p14:cNvPr>
                <p14:cNvContentPartPr/>
                <p14:nvPr/>
              </p14:nvContentPartPr>
              <p14:xfrm>
                <a:off x="4216476" y="1454658"/>
                <a:ext cx="74880" cy="93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059B068-83CF-D5DA-B702-B927F5E00E5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07836" y="1446018"/>
                  <a:ext cx="925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934A4FB-0A98-5E96-F6E2-E3A00BF63EFF}"/>
                    </a:ext>
                  </a:extLst>
                </p14:cNvPr>
                <p14:cNvContentPartPr/>
                <p14:nvPr/>
              </p14:nvContentPartPr>
              <p14:xfrm>
                <a:off x="3019116" y="1511898"/>
                <a:ext cx="1235520" cy="15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934A4FB-0A98-5E96-F6E2-E3A00BF63EF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10476" y="1502898"/>
                  <a:ext cx="12531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736A897-5938-3B7F-1338-C2DA85E60EA0}"/>
                    </a:ext>
                  </a:extLst>
                </p14:cNvPr>
                <p14:cNvContentPartPr/>
                <p14:nvPr/>
              </p14:nvContentPartPr>
              <p14:xfrm>
                <a:off x="2991396" y="1419018"/>
                <a:ext cx="194760" cy="252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736A897-5938-3B7F-1338-C2DA85E60EA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982396" y="1410378"/>
                  <a:ext cx="2124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C6ADB21-129D-8285-E1F4-F811ABDCDCC8}"/>
                    </a:ext>
                  </a:extLst>
                </p14:cNvPr>
                <p14:cNvContentPartPr/>
                <p14:nvPr/>
              </p14:nvContentPartPr>
              <p14:xfrm>
                <a:off x="4327356" y="1511538"/>
                <a:ext cx="1235160" cy="11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C6ADB21-129D-8285-E1F4-F811ABDCDCC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318716" y="1502538"/>
                  <a:ext cx="12528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201CF6B-9671-0BEA-456F-F15A77EABD5B}"/>
                    </a:ext>
                  </a:extLst>
                </p14:cNvPr>
                <p14:cNvContentPartPr/>
                <p14:nvPr/>
              </p14:nvContentPartPr>
              <p14:xfrm>
                <a:off x="5423916" y="1414338"/>
                <a:ext cx="117360" cy="242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201CF6B-9671-0BEA-456F-F15A77EABD5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15276" y="1405338"/>
                  <a:ext cx="135000" cy="26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574B69F-DFA2-D535-F227-ABDB80AB7C4B}"/>
              </a:ext>
            </a:extLst>
          </p:cNvPr>
          <p:cNvGrpSpPr/>
          <p:nvPr/>
        </p:nvGrpSpPr>
        <p:grpSpPr>
          <a:xfrm>
            <a:off x="2553711" y="1640052"/>
            <a:ext cx="886680" cy="534960"/>
            <a:chOff x="3400716" y="1746258"/>
            <a:chExt cx="886680" cy="53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3DC69CC-21C4-C64F-3A80-422F68AF00AA}"/>
                    </a:ext>
                  </a:extLst>
                </p14:cNvPr>
                <p14:cNvContentPartPr/>
                <p14:nvPr/>
              </p14:nvContentPartPr>
              <p14:xfrm>
                <a:off x="3479916" y="1916538"/>
                <a:ext cx="178560" cy="140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3DC69CC-21C4-C64F-3A80-422F68AF00A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70916" y="1907538"/>
                  <a:ext cx="1962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1A4D6C7-5D51-BB2D-23FD-3829EC161D79}"/>
                    </a:ext>
                  </a:extLst>
                </p14:cNvPr>
                <p14:cNvContentPartPr/>
                <p14:nvPr/>
              </p14:nvContentPartPr>
              <p14:xfrm>
                <a:off x="3584316" y="1876218"/>
                <a:ext cx="14400" cy="309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1A4D6C7-5D51-BB2D-23FD-3829EC161D7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75676" y="1867578"/>
                  <a:ext cx="320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C4E34E2-13F7-664E-08C0-F5D5D461C384}"/>
                    </a:ext>
                  </a:extLst>
                </p14:cNvPr>
                <p14:cNvContentPartPr/>
                <p14:nvPr/>
              </p14:nvContentPartPr>
              <p14:xfrm>
                <a:off x="3642996" y="1818978"/>
                <a:ext cx="640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C4E34E2-13F7-664E-08C0-F5D5D461C38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33996" y="1809978"/>
                  <a:ext cx="81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EEDFF1E-8ABE-E908-408F-B04D7DA2B5C2}"/>
                    </a:ext>
                  </a:extLst>
                </p14:cNvPr>
                <p14:cNvContentPartPr/>
                <p14:nvPr/>
              </p14:nvContentPartPr>
              <p14:xfrm>
                <a:off x="3710676" y="1753458"/>
                <a:ext cx="161280" cy="354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EEDFF1E-8ABE-E908-408F-B04D7DA2B5C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701676" y="1744458"/>
                  <a:ext cx="17892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BADB646-326A-D88A-004D-271AA0E8D19B}"/>
                    </a:ext>
                  </a:extLst>
                </p14:cNvPr>
                <p14:cNvContentPartPr/>
                <p14:nvPr/>
              </p14:nvContentPartPr>
              <p14:xfrm>
                <a:off x="3400716" y="1746258"/>
                <a:ext cx="2520" cy="330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BADB646-326A-D88A-004D-271AA0E8D19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92076" y="1737618"/>
                  <a:ext cx="2016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93AD192-7454-9161-89A5-95C18F3F1FA7}"/>
                    </a:ext>
                  </a:extLst>
                </p14:cNvPr>
                <p14:cNvContentPartPr/>
                <p14:nvPr/>
              </p14:nvContentPartPr>
              <p14:xfrm>
                <a:off x="3774036" y="2083938"/>
                <a:ext cx="145800" cy="173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93AD192-7454-9161-89A5-95C18F3F1FA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65396" y="2074938"/>
                  <a:ext cx="1634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C202517-C46F-ADAA-602B-6FD4D5C21736}"/>
                    </a:ext>
                  </a:extLst>
                </p14:cNvPr>
                <p14:cNvContentPartPr/>
                <p14:nvPr/>
              </p14:nvContentPartPr>
              <p14:xfrm>
                <a:off x="3814356" y="2201298"/>
                <a:ext cx="9648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C202517-C46F-ADAA-602B-6FD4D5C2173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805356" y="2192298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2CEDD33-AE5B-4FE5-509F-84DA269DF1E1}"/>
                    </a:ext>
                  </a:extLst>
                </p14:cNvPr>
                <p14:cNvContentPartPr/>
                <p14:nvPr/>
              </p14:nvContentPartPr>
              <p14:xfrm>
                <a:off x="3960516" y="2094018"/>
                <a:ext cx="113400" cy="187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2CEDD33-AE5B-4FE5-509F-84DA269DF1E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951516" y="2085018"/>
                  <a:ext cx="1310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7274A75-7072-A9F1-2628-2EDAAF2712AF}"/>
                    </a:ext>
                  </a:extLst>
                </p14:cNvPr>
                <p14:cNvContentPartPr/>
                <p14:nvPr/>
              </p14:nvContentPartPr>
              <p14:xfrm>
                <a:off x="4175436" y="1932738"/>
                <a:ext cx="9324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7274A75-7072-A9F1-2628-2EDAAF2712A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66436" y="1923738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D997CC2-3C0E-0AD5-0C6B-9C3BDFF26FAB}"/>
                    </a:ext>
                  </a:extLst>
                </p14:cNvPr>
                <p14:cNvContentPartPr/>
                <p14:nvPr/>
              </p14:nvContentPartPr>
              <p14:xfrm>
                <a:off x="4172916" y="2029938"/>
                <a:ext cx="114480" cy="2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D997CC2-3C0E-0AD5-0C6B-9C3BDFF26FA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163916" y="2021298"/>
                  <a:ext cx="13212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204" name="Ink 7203">
                <a:extLst>
                  <a:ext uri="{FF2B5EF4-FFF2-40B4-BE49-F238E27FC236}">
                    <a16:creationId xmlns:a16="http://schemas.microsoft.com/office/drawing/2014/main" id="{DD5DC0B6-CAD0-35A4-2D91-D77C8E966E83}"/>
                  </a:ext>
                </a:extLst>
              </p14:cNvPr>
              <p14:cNvContentPartPr/>
              <p14:nvPr/>
            </p14:nvContentPartPr>
            <p14:xfrm>
              <a:off x="6436417" y="1634414"/>
              <a:ext cx="77760" cy="122760"/>
            </p14:xfrm>
          </p:contentPart>
        </mc:Choice>
        <mc:Fallback xmlns="">
          <p:pic>
            <p:nvPicPr>
              <p:cNvPr id="7204" name="Ink 7203">
                <a:extLst>
                  <a:ext uri="{FF2B5EF4-FFF2-40B4-BE49-F238E27FC236}">
                    <a16:creationId xmlns:a16="http://schemas.microsoft.com/office/drawing/2014/main" id="{DD5DC0B6-CAD0-35A4-2D91-D77C8E966E8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27417" y="1625774"/>
                <a:ext cx="95400" cy="14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209" name="Group 7208">
            <a:extLst>
              <a:ext uri="{FF2B5EF4-FFF2-40B4-BE49-F238E27FC236}">
                <a16:creationId xmlns:a16="http://schemas.microsoft.com/office/drawing/2014/main" id="{6CEB2275-1736-52D1-1B6A-CACE0219981B}"/>
              </a:ext>
            </a:extLst>
          </p:cNvPr>
          <p:cNvGrpSpPr/>
          <p:nvPr/>
        </p:nvGrpSpPr>
        <p:grpSpPr>
          <a:xfrm>
            <a:off x="3718671" y="1341734"/>
            <a:ext cx="2769946" cy="972720"/>
            <a:chOff x="3732890" y="1488858"/>
            <a:chExt cx="2769946" cy="97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A0416D7-A73B-4F5F-8AC0-0DA940320CD6}"/>
                    </a:ext>
                  </a:extLst>
                </p14:cNvPr>
                <p14:cNvContentPartPr/>
                <p14:nvPr/>
              </p14:nvContentPartPr>
              <p14:xfrm>
                <a:off x="3732890" y="1567936"/>
                <a:ext cx="35640" cy="266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A0416D7-A73B-4F5F-8AC0-0DA940320CD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723890" y="1558936"/>
                  <a:ext cx="532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4674EE-7322-4A92-A85A-BF981094F0AE}"/>
                    </a:ext>
                  </a:extLst>
                </p14:cNvPr>
                <p14:cNvContentPartPr/>
                <p14:nvPr/>
              </p14:nvContentPartPr>
              <p14:xfrm>
                <a:off x="3851330" y="1678456"/>
                <a:ext cx="73080" cy="115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4674EE-7322-4A92-A85A-BF981094F0A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842690" y="1669456"/>
                  <a:ext cx="907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64096EC-0564-1E87-440F-BC4E9A1F363F}"/>
                    </a:ext>
                  </a:extLst>
                </p14:cNvPr>
                <p14:cNvContentPartPr/>
                <p14:nvPr/>
              </p14:nvContentPartPr>
              <p14:xfrm>
                <a:off x="3962210" y="1561456"/>
                <a:ext cx="100080" cy="290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64096EC-0564-1E87-440F-BC4E9A1F363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953210" y="1552456"/>
                  <a:ext cx="1177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45BAE50-F2E6-BC76-BAEB-3BBE0B4BFCEF}"/>
                    </a:ext>
                  </a:extLst>
                </p14:cNvPr>
                <p14:cNvContentPartPr/>
                <p14:nvPr/>
              </p14:nvContentPartPr>
              <p14:xfrm>
                <a:off x="4055450" y="1808416"/>
                <a:ext cx="135360" cy="144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45BAE50-F2E6-BC76-BAEB-3BBE0B4BFCE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046450" y="1799416"/>
                  <a:ext cx="1530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257B937-7C1F-10A3-2840-9A2DB2CF58C7}"/>
                    </a:ext>
                  </a:extLst>
                </p14:cNvPr>
                <p14:cNvContentPartPr/>
                <p14:nvPr/>
              </p14:nvContentPartPr>
              <p14:xfrm>
                <a:off x="4081010" y="1925416"/>
                <a:ext cx="723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257B937-7C1F-10A3-2840-9A2DB2CF58C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072010" y="1916776"/>
                  <a:ext cx="900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5F4EC69-49DB-CECD-32D2-E94D59DEA420}"/>
                    </a:ext>
                  </a:extLst>
                </p14:cNvPr>
                <p14:cNvContentPartPr/>
                <p14:nvPr/>
              </p14:nvContentPartPr>
              <p14:xfrm>
                <a:off x="4064450" y="1954216"/>
                <a:ext cx="360" cy="8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5F4EC69-49DB-CECD-32D2-E94D59DEA42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055810" y="1945576"/>
                  <a:ext cx="18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92BAF6F-59C3-8EB3-4993-C0B5CC74F20D}"/>
                    </a:ext>
                  </a:extLst>
                </p14:cNvPr>
                <p14:cNvContentPartPr/>
                <p14:nvPr/>
              </p14:nvContentPartPr>
              <p14:xfrm>
                <a:off x="4305650" y="1650736"/>
                <a:ext cx="64080" cy="68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92BAF6F-59C3-8EB3-4993-C0B5CC74F20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97010" y="1642096"/>
                  <a:ext cx="817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87A1318-6022-5786-9E2D-A7BC23DE42CF}"/>
                    </a:ext>
                  </a:extLst>
                </p14:cNvPr>
                <p14:cNvContentPartPr/>
                <p14:nvPr/>
              </p14:nvContentPartPr>
              <p14:xfrm>
                <a:off x="4288730" y="1646056"/>
                <a:ext cx="81000" cy="98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87A1318-6022-5786-9E2D-A7BC23DE42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280090" y="1637056"/>
                  <a:ext cx="986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454A8CF-C241-C918-E4AC-F63D51D2B3AF}"/>
                    </a:ext>
                  </a:extLst>
                </p14:cNvPr>
                <p14:cNvContentPartPr/>
                <p14:nvPr/>
              </p14:nvContentPartPr>
              <p14:xfrm>
                <a:off x="4268570" y="1621936"/>
                <a:ext cx="131040" cy="144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454A8CF-C241-C918-E4AC-F63D51D2B3A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259930" y="1613296"/>
                  <a:ext cx="1486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169" name="Ink 7168">
                  <a:extLst>
                    <a:ext uri="{FF2B5EF4-FFF2-40B4-BE49-F238E27FC236}">
                      <a16:creationId xmlns:a16="http://schemas.microsoft.com/office/drawing/2014/main" id="{B91CED04-6A47-E09C-EC9D-44F84AD25B27}"/>
                    </a:ext>
                  </a:extLst>
                </p14:cNvPr>
                <p14:cNvContentPartPr/>
                <p14:nvPr/>
              </p14:nvContentPartPr>
              <p14:xfrm>
                <a:off x="4524530" y="1581976"/>
                <a:ext cx="360" cy="211680"/>
              </p14:xfrm>
            </p:contentPart>
          </mc:Choice>
          <mc:Fallback xmlns="">
            <p:pic>
              <p:nvPicPr>
                <p:cNvPr id="7169" name="Ink 7168">
                  <a:extLst>
                    <a:ext uri="{FF2B5EF4-FFF2-40B4-BE49-F238E27FC236}">
                      <a16:creationId xmlns:a16="http://schemas.microsoft.com/office/drawing/2014/main" id="{B91CED04-6A47-E09C-EC9D-44F84AD25B2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515530" y="1572976"/>
                  <a:ext cx="180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73" name="Ink 7172">
                  <a:extLst>
                    <a:ext uri="{FF2B5EF4-FFF2-40B4-BE49-F238E27FC236}">
                      <a16:creationId xmlns:a16="http://schemas.microsoft.com/office/drawing/2014/main" id="{6B85C23F-FF75-EF5D-AC27-DB1C1A693C6C}"/>
                    </a:ext>
                  </a:extLst>
                </p14:cNvPr>
                <p14:cNvContentPartPr/>
                <p14:nvPr/>
              </p14:nvContentPartPr>
              <p14:xfrm>
                <a:off x="4583210" y="1653256"/>
                <a:ext cx="9000" cy="84600"/>
              </p14:xfrm>
            </p:contentPart>
          </mc:Choice>
          <mc:Fallback xmlns="">
            <p:pic>
              <p:nvPicPr>
                <p:cNvPr id="7173" name="Ink 7172">
                  <a:extLst>
                    <a:ext uri="{FF2B5EF4-FFF2-40B4-BE49-F238E27FC236}">
                      <a16:creationId xmlns:a16="http://schemas.microsoft.com/office/drawing/2014/main" id="{6B85C23F-FF75-EF5D-AC27-DB1C1A693C6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574570" y="1644616"/>
                  <a:ext cx="266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175" name="Ink 7174">
                  <a:extLst>
                    <a:ext uri="{FF2B5EF4-FFF2-40B4-BE49-F238E27FC236}">
                      <a16:creationId xmlns:a16="http://schemas.microsoft.com/office/drawing/2014/main" id="{DBB53FEC-CE13-66C7-B463-7C8DDA5441D4}"/>
                    </a:ext>
                  </a:extLst>
                </p14:cNvPr>
                <p14:cNvContentPartPr/>
                <p14:nvPr/>
              </p14:nvContentPartPr>
              <p14:xfrm>
                <a:off x="4621730" y="1579456"/>
                <a:ext cx="103680" cy="252000"/>
              </p14:xfrm>
            </p:contentPart>
          </mc:Choice>
          <mc:Fallback xmlns="">
            <p:pic>
              <p:nvPicPr>
                <p:cNvPr id="7175" name="Ink 7174">
                  <a:extLst>
                    <a:ext uri="{FF2B5EF4-FFF2-40B4-BE49-F238E27FC236}">
                      <a16:creationId xmlns:a16="http://schemas.microsoft.com/office/drawing/2014/main" id="{DBB53FEC-CE13-66C7-B463-7C8DDA5441D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13090" y="1570816"/>
                  <a:ext cx="1213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76" name="Ink 7175">
                  <a:extLst>
                    <a:ext uri="{FF2B5EF4-FFF2-40B4-BE49-F238E27FC236}">
                      <a16:creationId xmlns:a16="http://schemas.microsoft.com/office/drawing/2014/main" id="{BEA4DCB9-DFF4-675F-5756-30E2E3DB7697}"/>
                    </a:ext>
                  </a:extLst>
                </p14:cNvPr>
                <p14:cNvContentPartPr/>
                <p14:nvPr/>
              </p14:nvContentPartPr>
              <p14:xfrm>
                <a:off x="4757090" y="1821736"/>
                <a:ext cx="95400" cy="146520"/>
              </p14:xfrm>
            </p:contentPart>
          </mc:Choice>
          <mc:Fallback xmlns="">
            <p:pic>
              <p:nvPicPr>
                <p:cNvPr id="7176" name="Ink 7175">
                  <a:extLst>
                    <a:ext uri="{FF2B5EF4-FFF2-40B4-BE49-F238E27FC236}">
                      <a16:creationId xmlns:a16="http://schemas.microsoft.com/office/drawing/2014/main" id="{BEA4DCB9-DFF4-675F-5756-30E2E3DB769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748090" y="1813096"/>
                  <a:ext cx="1130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78" name="Ink 7177">
                  <a:extLst>
                    <a:ext uri="{FF2B5EF4-FFF2-40B4-BE49-F238E27FC236}">
                      <a16:creationId xmlns:a16="http://schemas.microsoft.com/office/drawing/2014/main" id="{7E72C0E5-B1F9-7968-3742-6F711146C583}"/>
                    </a:ext>
                  </a:extLst>
                </p14:cNvPr>
                <p14:cNvContentPartPr/>
                <p14:nvPr/>
              </p14:nvContentPartPr>
              <p14:xfrm>
                <a:off x="4043930" y="1958896"/>
                <a:ext cx="27720" cy="38520"/>
              </p14:xfrm>
            </p:contentPart>
          </mc:Choice>
          <mc:Fallback xmlns="">
            <p:pic>
              <p:nvPicPr>
                <p:cNvPr id="7178" name="Ink 7177">
                  <a:extLst>
                    <a:ext uri="{FF2B5EF4-FFF2-40B4-BE49-F238E27FC236}">
                      <a16:creationId xmlns:a16="http://schemas.microsoft.com/office/drawing/2014/main" id="{7E72C0E5-B1F9-7968-3742-6F711146C58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034930" y="1950256"/>
                  <a:ext cx="453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80" name="Ink 7179">
                  <a:extLst>
                    <a:ext uri="{FF2B5EF4-FFF2-40B4-BE49-F238E27FC236}">
                      <a16:creationId xmlns:a16="http://schemas.microsoft.com/office/drawing/2014/main" id="{D09A67D9-B0AE-E359-E13E-CE7FB112BD8E}"/>
                    </a:ext>
                  </a:extLst>
                </p14:cNvPr>
                <p14:cNvContentPartPr/>
                <p14:nvPr/>
              </p14:nvContentPartPr>
              <p14:xfrm>
                <a:off x="4175330" y="1936576"/>
                <a:ext cx="61200" cy="76320"/>
              </p14:xfrm>
            </p:contentPart>
          </mc:Choice>
          <mc:Fallback xmlns="">
            <p:pic>
              <p:nvPicPr>
                <p:cNvPr id="7180" name="Ink 7179">
                  <a:extLst>
                    <a:ext uri="{FF2B5EF4-FFF2-40B4-BE49-F238E27FC236}">
                      <a16:creationId xmlns:a16="http://schemas.microsoft.com/office/drawing/2014/main" id="{D09A67D9-B0AE-E359-E13E-CE7FB112BD8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66330" y="1927936"/>
                  <a:ext cx="788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82" name="Ink 7181">
                  <a:extLst>
                    <a:ext uri="{FF2B5EF4-FFF2-40B4-BE49-F238E27FC236}">
                      <a16:creationId xmlns:a16="http://schemas.microsoft.com/office/drawing/2014/main" id="{65B865BB-408E-D772-B11B-ECFDE0C47ED2}"/>
                    </a:ext>
                  </a:extLst>
                </p14:cNvPr>
                <p14:cNvContentPartPr/>
                <p14:nvPr/>
              </p14:nvContentPartPr>
              <p14:xfrm>
                <a:off x="5026836" y="1717818"/>
                <a:ext cx="139680" cy="360"/>
              </p14:xfrm>
            </p:contentPart>
          </mc:Choice>
          <mc:Fallback xmlns="">
            <p:pic>
              <p:nvPicPr>
                <p:cNvPr id="7182" name="Ink 7181">
                  <a:extLst>
                    <a:ext uri="{FF2B5EF4-FFF2-40B4-BE49-F238E27FC236}">
                      <a16:creationId xmlns:a16="http://schemas.microsoft.com/office/drawing/2014/main" id="{65B865BB-408E-D772-B11B-ECFDE0C47ED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018196" y="1709178"/>
                  <a:ext cx="15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83" name="Ink 7182">
                  <a:extLst>
                    <a:ext uri="{FF2B5EF4-FFF2-40B4-BE49-F238E27FC236}">
                      <a16:creationId xmlns:a16="http://schemas.microsoft.com/office/drawing/2014/main" id="{1CF90640-6F2A-8402-21C7-F45D73722FD0}"/>
                    </a:ext>
                  </a:extLst>
                </p14:cNvPr>
                <p14:cNvContentPartPr/>
                <p14:nvPr/>
              </p14:nvContentPartPr>
              <p14:xfrm>
                <a:off x="5327436" y="1538898"/>
                <a:ext cx="14760" cy="244080"/>
              </p14:xfrm>
            </p:contentPart>
          </mc:Choice>
          <mc:Fallback xmlns="">
            <p:pic>
              <p:nvPicPr>
                <p:cNvPr id="7183" name="Ink 7182">
                  <a:extLst>
                    <a:ext uri="{FF2B5EF4-FFF2-40B4-BE49-F238E27FC236}">
                      <a16:creationId xmlns:a16="http://schemas.microsoft.com/office/drawing/2014/main" id="{1CF90640-6F2A-8402-21C7-F45D73722FD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318796" y="1530258"/>
                  <a:ext cx="324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185" name="Ink 7184">
                  <a:extLst>
                    <a:ext uri="{FF2B5EF4-FFF2-40B4-BE49-F238E27FC236}">
                      <a16:creationId xmlns:a16="http://schemas.microsoft.com/office/drawing/2014/main" id="{6DE97617-4D10-5BE3-441E-07C480B7FCAD}"/>
                    </a:ext>
                  </a:extLst>
                </p14:cNvPr>
                <p14:cNvContentPartPr/>
                <p14:nvPr/>
              </p14:nvContentPartPr>
              <p14:xfrm>
                <a:off x="5447676" y="1574898"/>
                <a:ext cx="4680" cy="121320"/>
              </p14:xfrm>
            </p:contentPart>
          </mc:Choice>
          <mc:Fallback xmlns="">
            <p:pic>
              <p:nvPicPr>
                <p:cNvPr id="7185" name="Ink 7184">
                  <a:extLst>
                    <a:ext uri="{FF2B5EF4-FFF2-40B4-BE49-F238E27FC236}">
                      <a16:creationId xmlns:a16="http://schemas.microsoft.com/office/drawing/2014/main" id="{6DE97617-4D10-5BE3-441E-07C480B7FCA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438676" y="1566258"/>
                  <a:ext cx="223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87" name="Ink 7186">
                  <a:extLst>
                    <a:ext uri="{FF2B5EF4-FFF2-40B4-BE49-F238E27FC236}">
                      <a16:creationId xmlns:a16="http://schemas.microsoft.com/office/drawing/2014/main" id="{19D6D640-3400-45D1-49FF-0C64E86E7E19}"/>
                    </a:ext>
                  </a:extLst>
                </p14:cNvPr>
                <p14:cNvContentPartPr/>
                <p14:nvPr/>
              </p14:nvContentPartPr>
              <p14:xfrm>
                <a:off x="5526876" y="1491018"/>
                <a:ext cx="115920" cy="324360"/>
              </p14:xfrm>
            </p:contentPart>
          </mc:Choice>
          <mc:Fallback xmlns="">
            <p:pic>
              <p:nvPicPr>
                <p:cNvPr id="7187" name="Ink 7186">
                  <a:extLst>
                    <a:ext uri="{FF2B5EF4-FFF2-40B4-BE49-F238E27FC236}">
                      <a16:creationId xmlns:a16="http://schemas.microsoft.com/office/drawing/2014/main" id="{19D6D640-3400-45D1-49FF-0C64E86E7E1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517876" y="1482378"/>
                  <a:ext cx="13356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189" name="Ink 7188">
                  <a:extLst>
                    <a:ext uri="{FF2B5EF4-FFF2-40B4-BE49-F238E27FC236}">
                      <a16:creationId xmlns:a16="http://schemas.microsoft.com/office/drawing/2014/main" id="{B83185B6-56AE-7ED9-3543-C28B5F2C0F58}"/>
                    </a:ext>
                  </a:extLst>
                </p14:cNvPr>
                <p14:cNvContentPartPr/>
                <p14:nvPr/>
              </p14:nvContentPartPr>
              <p14:xfrm>
                <a:off x="5620116" y="1777578"/>
                <a:ext cx="151920" cy="141840"/>
              </p14:xfrm>
            </p:contentPart>
          </mc:Choice>
          <mc:Fallback xmlns="">
            <p:pic>
              <p:nvPicPr>
                <p:cNvPr id="7189" name="Ink 7188">
                  <a:extLst>
                    <a:ext uri="{FF2B5EF4-FFF2-40B4-BE49-F238E27FC236}">
                      <a16:creationId xmlns:a16="http://schemas.microsoft.com/office/drawing/2014/main" id="{B83185B6-56AE-7ED9-3543-C28B5F2C0F5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611476" y="1768578"/>
                  <a:ext cx="1695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91" name="Ink 7190">
                  <a:extLst>
                    <a:ext uri="{FF2B5EF4-FFF2-40B4-BE49-F238E27FC236}">
                      <a16:creationId xmlns:a16="http://schemas.microsoft.com/office/drawing/2014/main" id="{A4FDD214-1776-67CB-2D7A-C83510CD7703}"/>
                    </a:ext>
                  </a:extLst>
                </p14:cNvPr>
                <p14:cNvContentPartPr/>
                <p14:nvPr/>
              </p14:nvContentPartPr>
              <p14:xfrm>
                <a:off x="5631636" y="1859658"/>
                <a:ext cx="102960" cy="2520"/>
              </p14:xfrm>
            </p:contentPart>
          </mc:Choice>
          <mc:Fallback xmlns="">
            <p:pic>
              <p:nvPicPr>
                <p:cNvPr id="7191" name="Ink 7190">
                  <a:extLst>
                    <a:ext uri="{FF2B5EF4-FFF2-40B4-BE49-F238E27FC236}">
                      <a16:creationId xmlns:a16="http://schemas.microsoft.com/office/drawing/2014/main" id="{A4FDD214-1776-67CB-2D7A-C83510CD770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622636" y="1851018"/>
                  <a:ext cx="120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93" name="Ink 7192">
                  <a:extLst>
                    <a:ext uri="{FF2B5EF4-FFF2-40B4-BE49-F238E27FC236}">
                      <a16:creationId xmlns:a16="http://schemas.microsoft.com/office/drawing/2014/main" id="{60EBDFEE-CD41-4426-02A1-575FDE8351BB}"/>
                    </a:ext>
                  </a:extLst>
                </p14:cNvPr>
                <p14:cNvContentPartPr/>
                <p14:nvPr/>
              </p14:nvContentPartPr>
              <p14:xfrm>
                <a:off x="5849796" y="1620978"/>
                <a:ext cx="83880" cy="69840"/>
              </p14:xfrm>
            </p:contentPart>
          </mc:Choice>
          <mc:Fallback xmlns="">
            <p:pic>
              <p:nvPicPr>
                <p:cNvPr id="7193" name="Ink 7192">
                  <a:extLst>
                    <a:ext uri="{FF2B5EF4-FFF2-40B4-BE49-F238E27FC236}">
                      <a16:creationId xmlns:a16="http://schemas.microsoft.com/office/drawing/2014/main" id="{60EBDFEE-CD41-4426-02A1-575FDE8351B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840796" y="1611978"/>
                  <a:ext cx="1015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194" name="Ink 7193">
                  <a:extLst>
                    <a:ext uri="{FF2B5EF4-FFF2-40B4-BE49-F238E27FC236}">
                      <a16:creationId xmlns:a16="http://schemas.microsoft.com/office/drawing/2014/main" id="{F8AC6546-C093-7907-151E-5C6B3428CC6F}"/>
                    </a:ext>
                  </a:extLst>
                </p14:cNvPr>
                <p14:cNvContentPartPr/>
                <p14:nvPr/>
              </p14:nvContentPartPr>
              <p14:xfrm>
                <a:off x="5851596" y="1622418"/>
                <a:ext cx="74520" cy="82800"/>
              </p14:xfrm>
            </p:contentPart>
          </mc:Choice>
          <mc:Fallback xmlns="">
            <p:pic>
              <p:nvPicPr>
                <p:cNvPr id="7194" name="Ink 7193">
                  <a:extLst>
                    <a:ext uri="{FF2B5EF4-FFF2-40B4-BE49-F238E27FC236}">
                      <a16:creationId xmlns:a16="http://schemas.microsoft.com/office/drawing/2014/main" id="{F8AC6546-C093-7907-151E-5C6B3428CC6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842956" y="1613778"/>
                  <a:ext cx="921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95" name="Ink 7194">
                  <a:extLst>
                    <a:ext uri="{FF2B5EF4-FFF2-40B4-BE49-F238E27FC236}">
                      <a16:creationId xmlns:a16="http://schemas.microsoft.com/office/drawing/2014/main" id="{4995E46A-F5AA-C280-F0E9-B391BB59775D}"/>
                    </a:ext>
                  </a:extLst>
                </p14:cNvPr>
                <p14:cNvContentPartPr/>
                <p14:nvPr/>
              </p14:nvContentPartPr>
              <p14:xfrm>
                <a:off x="5823876" y="1598298"/>
                <a:ext cx="145440" cy="132480"/>
              </p14:xfrm>
            </p:contentPart>
          </mc:Choice>
          <mc:Fallback xmlns="">
            <p:pic>
              <p:nvPicPr>
                <p:cNvPr id="7195" name="Ink 7194">
                  <a:extLst>
                    <a:ext uri="{FF2B5EF4-FFF2-40B4-BE49-F238E27FC236}">
                      <a16:creationId xmlns:a16="http://schemas.microsoft.com/office/drawing/2014/main" id="{4995E46A-F5AA-C280-F0E9-B391BB59775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14876" y="1589658"/>
                  <a:ext cx="1630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197" name="Ink 7196">
                  <a:extLst>
                    <a:ext uri="{FF2B5EF4-FFF2-40B4-BE49-F238E27FC236}">
                      <a16:creationId xmlns:a16="http://schemas.microsoft.com/office/drawing/2014/main" id="{1B2E93D4-B7B3-6E7E-BE68-581676FB541D}"/>
                    </a:ext>
                  </a:extLst>
                </p14:cNvPr>
                <p14:cNvContentPartPr/>
                <p14:nvPr/>
              </p14:nvContentPartPr>
              <p14:xfrm>
                <a:off x="6131676" y="1511178"/>
                <a:ext cx="14040" cy="279360"/>
              </p14:xfrm>
            </p:contentPart>
          </mc:Choice>
          <mc:Fallback xmlns="">
            <p:pic>
              <p:nvPicPr>
                <p:cNvPr id="7197" name="Ink 7196">
                  <a:extLst>
                    <a:ext uri="{FF2B5EF4-FFF2-40B4-BE49-F238E27FC236}">
                      <a16:creationId xmlns:a16="http://schemas.microsoft.com/office/drawing/2014/main" id="{1B2E93D4-B7B3-6E7E-BE68-581676FB541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122676" y="1502538"/>
                  <a:ext cx="316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199" name="Ink 7198">
                  <a:extLst>
                    <a:ext uri="{FF2B5EF4-FFF2-40B4-BE49-F238E27FC236}">
                      <a16:creationId xmlns:a16="http://schemas.microsoft.com/office/drawing/2014/main" id="{9499CFE8-C8C6-C321-CE50-4D8BA2053E6B}"/>
                    </a:ext>
                  </a:extLst>
                </p14:cNvPr>
                <p14:cNvContentPartPr/>
                <p14:nvPr/>
              </p14:nvContentPartPr>
              <p14:xfrm>
                <a:off x="5318796" y="1489578"/>
                <a:ext cx="15840" cy="31680"/>
              </p14:xfrm>
            </p:contentPart>
          </mc:Choice>
          <mc:Fallback xmlns="">
            <p:pic>
              <p:nvPicPr>
                <p:cNvPr id="7199" name="Ink 7198">
                  <a:extLst>
                    <a:ext uri="{FF2B5EF4-FFF2-40B4-BE49-F238E27FC236}">
                      <a16:creationId xmlns:a16="http://schemas.microsoft.com/office/drawing/2014/main" id="{9499CFE8-C8C6-C321-CE50-4D8BA2053E6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310156" y="1480938"/>
                  <a:ext cx="334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201" name="Ink 7200">
                  <a:extLst>
                    <a:ext uri="{FF2B5EF4-FFF2-40B4-BE49-F238E27FC236}">
                      <a16:creationId xmlns:a16="http://schemas.microsoft.com/office/drawing/2014/main" id="{F1662255-3581-BFF3-D2FE-39956B182DCF}"/>
                    </a:ext>
                  </a:extLst>
                </p14:cNvPr>
                <p14:cNvContentPartPr/>
                <p14:nvPr/>
              </p14:nvContentPartPr>
              <p14:xfrm>
                <a:off x="6230676" y="1568418"/>
                <a:ext cx="86760" cy="109800"/>
              </p14:xfrm>
            </p:contentPart>
          </mc:Choice>
          <mc:Fallback xmlns="">
            <p:pic>
              <p:nvPicPr>
                <p:cNvPr id="7201" name="Ink 7200">
                  <a:extLst>
                    <a:ext uri="{FF2B5EF4-FFF2-40B4-BE49-F238E27FC236}">
                      <a16:creationId xmlns:a16="http://schemas.microsoft.com/office/drawing/2014/main" id="{F1662255-3581-BFF3-D2FE-39956B182DC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22036" y="1559418"/>
                  <a:ext cx="1044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202" name="Ink 7201">
                  <a:extLst>
                    <a:ext uri="{FF2B5EF4-FFF2-40B4-BE49-F238E27FC236}">
                      <a16:creationId xmlns:a16="http://schemas.microsoft.com/office/drawing/2014/main" id="{C95B8AB7-8595-2AA6-6F53-5181489C35F9}"/>
                    </a:ext>
                  </a:extLst>
                </p14:cNvPr>
                <p14:cNvContentPartPr/>
                <p14:nvPr/>
              </p14:nvContentPartPr>
              <p14:xfrm>
                <a:off x="6346956" y="1488858"/>
                <a:ext cx="123840" cy="274680"/>
              </p14:xfrm>
            </p:contentPart>
          </mc:Choice>
          <mc:Fallback xmlns="">
            <p:pic>
              <p:nvPicPr>
                <p:cNvPr id="7202" name="Ink 7201">
                  <a:extLst>
                    <a:ext uri="{FF2B5EF4-FFF2-40B4-BE49-F238E27FC236}">
                      <a16:creationId xmlns:a16="http://schemas.microsoft.com/office/drawing/2014/main" id="{C95B8AB7-8595-2AA6-6F53-5181489C35F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338316" y="1480218"/>
                  <a:ext cx="1414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205" name="Ink 7204">
                  <a:extLst>
                    <a:ext uri="{FF2B5EF4-FFF2-40B4-BE49-F238E27FC236}">
                      <a16:creationId xmlns:a16="http://schemas.microsoft.com/office/drawing/2014/main" id="{F7560C0D-2161-C093-E2AC-4F0BAD54CA41}"/>
                    </a:ext>
                  </a:extLst>
                </p14:cNvPr>
                <p14:cNvContentPartPr/>
                <p14:nvPr/>
              </p14:nvContentPartPr>
              <p14:xfrm>
                <a:off x="3794196" y="1980978"/>
                <a:ext cx="2708640" cy="87480"/>
              </p14:xfrm>
            </p:contentPart>
          </mc:Choice>
          <mc:Fallback xmlns="">
            <p:pic>
              <p:nvPicPr>
                <p:cNvPr id="7205" name="Ink 7204">
                  <a:extLst>
                    <a:ext uri="{FF2B5EF4-FFF2-40B4-BE49-F238E27FC236}">
                      <a16:creationId xmlns:a16="http://schemas.microsoft.com/office/drawing/2014/main" id="{F7560C0D-2161-C093-E2AC-4F0BAD54CA4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85196" y="1972338"/>
                  <a:ext cx="27262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207" name="Ink 7206">
                  <a:extLst>
                    <a:ext uri="{FF2B5EF4-FFF2-40B4-BE49-F238E27FC236}">
                      <a16:creationId xmlns:a16="http://schemas.microsoft.com/office/drawing/2014/main" id="{3F67C434-574E-6FEB-8621-3C035FDEDB92}"/>
                    </a:ext>
                  </a:extLst>
                </p14:cNvPr>
                <p14:cNvContentPartPr/>
                <p14:nvPr/>
              </p14:nvContentPartPr>
              <p14:xfrm>
                <a:off x="4846836" y="2136858"/>
                <a:ext cx="457200" cy="324720"/>
              </p14:xfrm>
            </p:contentPart>
          </mc:Choice>
          <mc:Fallback xmlns="">
            <p:pic>
              <p:nvPicPr>
                <p:cNvPr id="7207" name="Ink 7206">
                  <a:extLst>
                    <a:ext uri="{FF2B5EF4-FFF2-40B4-BE49-F238E27FC236}">
                      <a16:creationId xmlns:a16="http://schemas.microsoft.com/office/drawing/2014/main" id="{3F67C434-574E-6FEB-8621-3C035FDEDB9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838196" y="2127858"/>
                  <a:ext cx="47484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208" name="Ink 7207">
                  <a:extLst>
                    <a:ext uri="{FF2B5EF4-FFF2-40B4-BE49-F238E27FC236}">
                      <a16:creationId xmlns:a16="http://schemas.microsoft.com/office/drawing/2014/main" id="{4D40F1A0-35CC-8C07-E6EF-21C54CA8C39C}"/>
                    </a:ext>
                  </a:extLst>
                </p14:cNvPr>
                <p14:cNvContentPartPr/>
                <p14:nvPr/>
              </p14:nvContentPartPr>
              <p14:xfrm>
                <a:off x="5062116" y="2241258"/>
                <a:ext cx="195840" cy="176040"/>
              </p14:xfrm>
            </p:contentPart>
          </mc:Choice>
          <mc:Fallback xmlns="">
            <p:pic>
              <p:nvPicPr>
                <p:cNvPr id="7208" name="Ink 7207">
                  <a:extLst>
                    <a:ext uri="{FF2B5EF4-FFF2-40B4-BE49-F238E27FC236}">
                      <a16:creationId xmlns:a16="http://schemas.microsoft.com/office/drawing/2014/main" id="{4D40F1A0-35CC-8C07-E6EF-21C54CA8C39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053116" y="2232258"/>
                  <a:ext cx="213480" cy="193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210" name="TextBox 7209">
            <a:extLst>
              <a:ext uri="{FF2B5EF4-FFF2-40B4-BE49-F238E27FC236}">
                <a16:creationId xmlns:a16="http://schemas.microsoft.com/office/drawing/2014/main" id="{CDEF92B4-FC9A-7AC5-DA8A-68B2EE9656F3}"/>
              </a:ext>
            </a:extLst>
          </p:cNvPr>
          <p:cNvSpPr txBox="1"/>
          <p:nvPr/>
        </p:nvSpPr>
        <p:spPr>
          <a:xfrm>
            <a:off x="4140516" y="3177683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4 Bell states:</a:t>
            </a:r>
          </a:p>
        </p:txBody>
      </p:sp>
      <p:grpSp>
        <p:nvGrpSpPr>
          <p:cNvPr id="7227" name="Group 7226">
            <a:extLst>
              <a:ext uri="{FF2B5EF4-FFF2-40B4-BE49-F238E27FC236}">
                <a16:creationId xmlns:a16="http://schemas.microsoft.com/office/drawing/2014/main" id="{8DA9E363-4A8C-A93F-BAC6-21EFBD2BC607}"/>
              </a:ext>
            </a:extLst>
          </p:cNvPr>
          <p:cNvGrpSpPr/>
          <p:nvPr/>
        </p:nvGrpSpPr>
        <p:grpSpPr>
          <a:xfrm>
            <a:off x="3988417" y="4259574"/>
            <a:ext cx="1066320" cy="529200"/>
            <a:chOff x="3877356" y="3666858"/>
            <a:chExt cx="1066320" cy="52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211" name="Ink 7210">
                  <a:extLst>
                    <a:ext uri="{FF2B5EF4-FFF2-40B4-BE49-F238E27FC236}">
                      <a16:creationId xmlns:a16="http://schemas.microsoft.com/office/drawing/2014/main" id="{4F589FA7-05AE-16A8-F757-7E91CD68AF15}"/>
                    </a:ext>
                  </a:extLst>
                </p14:cNvPr>
                <p14:cNvContentPartPr/>
                <p14:nvPr/>
              </p14:nvContentPartPr>
              <p14:xfrm>
                <a:off x="3877356" y="3723018"/>
                <a:ext cx="2520" cy="419400"/>
              </p14:xfrm>
            </p:contentPart>
          </mc:Choice>
          <mc:Fallback xmlns="">
            <p:pic>
              <p:nvPicPr>
                <p:cNvPr id="7211" name="Ink 7210">
                  <a:extLst>
                    <a:ext uri="{FF2B5EF4-FFF2-40B4-BE49-F238E27FC236}">
                      <a16:creationId xmlns:a16="http://schemas.microsoft.com/office/drawing/2014/main" id="{4F589FA7-05AE-16A8-F757-7E91CD68AF1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868716" y="3714018"/>
                  <a:ext cx="2016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212" name="Ink 7211">
                  <a:extLst>
                    <a:ext uri="{FF2B5EF4-FFF2-40B4-BE49-F238E27FC236}">
                      <a16:creationId xmlns:a16="http://schemas.microsoft.com/office/drawing/2014/main" id="{90B020F9-26EE-AF4C-B707-DB7544B92B1D}"/>
                    </a:ext>
                  </a:extLst>
                </p14:cNvPr>
                <p14:cNvContentPartPr/>
                <p14:nvPr/>
              </p14:nvContentPartPr>
              <p14:xfrm>
                <a:off x="3949356" y="3830658"/>
                <a:ext cx="191160" cy="85320"/>
              </p14:xfrm>
            </p:contentPart>
          </mc:Choice>
          <mc:Fallback xmlns="">
            <p:pic>
              <p:nvPicPr>
                <p:cNvPr id="7212" name="Ink 7211">
                  <a:extLst>
                    <a:ext uri="{FF2B5EF4-FFF2-40B4-BE49-F238E27FC236}">
                      <a16:creationId xmlns:a16="http://schemas.microsoft.com/office/drawing/2014/main" id="{90B020F9-26EE-AF4C-B707-DB7544B92B1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940716" y="3821658"/>
                  <a:ext cx="20880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213" name="Ink 7212">
                  <a:extLst>
                    <a:ext uri="{FF2B5EF4-FFF2-40B4-BE49-F238E27FC236}">
                      <a16:creationId xmlns:a16="http://schemas.microsoft.com/office/drawing/2014/main" id="{8761CC6C-40DD-53BE-6438-AE7402EEC247}"/>
                    </a:ext>
                  </a:extLst>
                </p14:cNvPr>
                <p14:cNvContentPartPr/>
                <p14:nvPr/>
              </p14:nvContentPartPr>
              <p14:xfrm>
                <a:off x="4064196" y="3786018"/>
                <a:ext cx="360" cy="299520"/>
              </p14:xfrm>
            </p:contentPart>
          </mc:Choice>
          <mc:Fallback xmlns="">
            <p:pic>
              <p:nvPicPr>
                <p:cNvPr id="7213" name="Ink 7212">
                  <a:extLst>
                    <a:ext uri="{FF2B5EF4-FFF2-40B4-BE49-F238E27FC236}">
                      <a16:creationId xmlns:a16="http://schemas.microsoft.com/office/drawing/2014/main" id="{8761CC6C-40DD-53BE-6438-AE7402EEC24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055556" y="3777378"/>
                  <a:ext cx="180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214" name="Ink 7213">
                  <a:extLst>
                    <a:ext uri="{FF2B5EF4-FFF2-40B4-BE49-F238E27FC236}">
                      <a16:creationId xmlns:a16="http://schemas.microsoft.com/office/drawing/2014/main" id="{FDC8CC34-0969-E64C-2F09-4CCC2626801F}"/>
                    </a:ext>
                  </a:extLst>
                </p14:cNvPr>
                <p14:cNvContentPartPr/>
                <p14:nvPr/>
              </p14:nvContentPartPr>
              <p14:xfrm>
                <a:off x="4169676" y="3666858"/>
                <a:ext cx="7560" cy="91800"/>
              </p14:xfrm>
            </p:contentPart>
          </mc:Choice>
          <mc:Fallback xmlns="">
            <p:pic>
              <p:nvPicPr>
                <p:cNvPr id="7214" name="Ink 7213">
                  <a:extLst>
                    <a:ext uri="{FF2B5EF4-FFF2-40B4-BE49-F238E27FC236}">
                      <a16:creationId xmlns:a16="http://schemas.microsoft.com/office/drawing/2014/main" id="{FDC8CC34-0969-E64C-2F09-4CCC2626801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160676" y="3657858"/>
                  <a:ext cx="252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215" name="Ink 7214">
                  <a:extLst>
                    <a:ext uri="{FF2B5EF4-FFF2-40B4-BE49-F238E27FC236}">
                      <a16:creationId xmlns:a16="http://schemas.microsoft.com/office/drawing/2014/main" id="{F13F5D09-958F-B8E3-889B-4364F892D0A9}"/>
                    </a:ext>
                  </a:extLst>
                </p14:cNvPr>
                <p14:cNvContentPartPr/>
                <p14:nvPr/>
              </p14:nvContentPartPr>
              <p14:xfrm>
                <a:off x="4137636" y="3703938"/>
                <a:ext cx="92880" cy="6840"/>
              </p14:xfrm>
            </p:contentPart>
          </mc:Choice>
          <mc:Fallback xmlns="">
            <p:pic>
              <p:nvPicPr>
                <p:cNvPr id="7215" name="Ink 7214">
                  <a:extLst>
                    <a:ext uri="{FF2B5EF4-FFF2-40B4-BE49-F238E27FC236}">
                      <a16:creationId xmlns:a16="http://schemas.microsoft.com/office/drawing/2014/main" id="{F13F5D09-958F-B8E3-889B-4364F892D0A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28636" y="3695298"/>
                  <a:ext cx="1105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7217" name="Ink 7216">
                  <a:extLst>
                    <a:ext uri="{FF2B5EF4-FFF2-40B4-BE49-F238E27FC236}">
                      <a16:creationId xmlns:a16="http://schemas.microsoft.com/office/drawing/2014/main" id="{8E3D43F0-FFD0-EF8F-287D-EE1E2127F56D}"/>
                    </a:ext>
                  </a:extLst>
                </p14:cNvPr>
                <p14:cNvContentPartPr/>
                <p14:nvPr/>
              </p14:nvContentPartPr>
              <p14:xfrm>
                <a:off x="4136556" y="3779178"/>
                <a:ext cx="92160" cy="5400"/>
              </p14:xfrm>
            </p:contentPart>
          </mc:Choice>
          <mc:Fallback xmlns="">
            <p:pic>
              <p:nvPicPr>
                <p:cNvPr id="7217" name="Ink 7216">
                  <a:extLst>
                    <a:ext uri="{FF2B5EF4-FFF2-40B4-BE49-F238E27FC236}">
                      <a16:creationId xmlns:a16="http://schemas.microsoft.com/office/drawing/2014/main" id="{8E3D43F0-FFD0-EF8F-287D-EE1E2127F56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127556" y="3770538"/>
                  <a:ext cx="1098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7219" name="Ink 7218">
                  <a:extLst>
                    <a:ext uri="{FF2B5EF4-FFF2-40B4-BE49-F238E27FC236}">
                      <a16:creationId xmlns:a16="http://schemas.microsoft.com/office/drawing/2014/main" id="{82170F05-150B-6199-56EF-0135351AC001}"/>
                    </a:ext>
                  </a:extLst>
                </p14:cNvPr>
                <p14:cNvContentPartPr/>
                <p14:nvPr/>
              </p14:nvContentPartPr>
              <p14:xfrm>
                <a:off x="4280196" y="3715458"/>
                <a:ext cx="125640" cy="387720"/>
              </p14:xfrm>
            </p:contentPart>
          </mc:Choice>
          <mc:Fallback xmlns="">
            <p:pic>
              <p:nvPicPr>
                <p:cNvPr id="7219" name="Ink 7218">
                  <a:extLst>
                    <a:ext uri="{FF2B5EF4-FFF2-40B4-BE49-F238E27FC236}">
                      <a16:creationId xmlns:a16="http://schemas.microsoft.com/office/drawing/2014/main" id="{82170F05-150B-6199-56EF-0135351AC00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271556" y="3706458"/>
                  <a:ext cx="14328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220" name="Ink 7219">
                  <a:extLst>
                    <a:ext uri="{FF2B5EF4-FFF2-40B4-BE49-F238E27FC236}">
                      <a16:creationId xmlns:a16="http://schemas.microsoft.com/office/drawing/2014/main" id="{C5CFAA77-7C79-21FC-A27F-FF7333FE431C}"/>
                    </a:ext>
                  </a:extLst>
                </p14:cNvPr>
                <p14:cNvContentPartPr/>
                <p14:nvPr/>
              </p14:nvContentPartPr>
              <p14:xfrm>
                <a:off x="4430676" y="4026498"/>
                <a:ext cx="122400" cy="160920"/>
              </p14:xfrm>
            </p:contentPart>
          </mc:Choice>
          <mc:Fallback xmlns="">
            <p:pic>
              <p:nvPicPr>
                <p:cNvPr id="7220" name="Ink 7219">
                  <a:extLst>
                    <a:ext uri="{FF2B5EF4-FFF2-40B4-BE49-F238E27FC236}">
                      <a16:creationId xmlns:a16="http://schemas.microsoft.com/office/drawing/2014/main" id="{C5CFAA77-7C79-21FC-A27F-FF7333FE431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422036" y="4017498"/>
                  <a:ext cx="1400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221" name="Ink 7220">
                  <a:extLst>
                    <a:ext uri="{FF2B5EF4-FFF2-40B4-BE49-F238E27FC236}">
                      <a16:creationId xmlns:a16="http://schemas.microsoft.com/office/drawing/2014/main" id="{049CB052-519E-1418-EE83-434D7175A722}"/>
                    </a:ext>
                  </a:extLst>
                </p14:cNvPr>
                <p14:cNvContentPartPr/>
                <p14:nvPr/>
              </p14:nvContentPartPr>
              <p14:xfrm>
                <a:off x="4453716" y="4122258"/>
                <a:ext cx="50400" cy="360"/>
              </p14:xfrm>
            </p:contentPart>
          </mc:Choice>
          <mc:Fallback xmlns="">
            <p:pic>
              <p:nvPicPr>
                <p:cNvPr id="7221" name="Ink 7220">
                  <a:extLst>
                    <a:ext uri="{FF2B5EF4-FFF2-40B4-BE49-F238E27FC236}">
                      <a16:creationId xmlns:a16="http://schemas.microsoft.com/office/drawing/2014/main" id="{049CB052-519E-1418-EE83-434D7175A72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444716" y="4113258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223" name="Ink 7222">
                  <a:extLst>
                    <a:ext uri="{FF2B5EF4-FFF2-40B4-BE49-F238E27FC236}">
                      <a16:creationId xmlns:a16="http://schemas.microsoft.com/office/drawing/2014/main" id="{5161DCEF-9B4A-4B49-DDE2-DCBD7327CF0E}"/>
                    </a:ext>
                  </a:extLst>
                </p14:cNvPr>
                <p14:cNvContentPartPr/>
                <p14:nvPr/>
              </p14:nvContentPartPr>
              <p14:xfrm>
                <a:off x="4613556" y="4020738"/>
                <a:ext cx="102600" cy="175320"/>
              </p14:xfrm>
            </p:contentPart>
          </mc:Choice>
          <mc:Fallback xmlns="">
            <p:pic>
              <p:nvPicPr>
                <p:cNvPr id="7223" name="Ink 7222">
                  <a:extLst>
                    <a:ext uri="{FF2B5EF4-FFF2-40B4-BE49-F238E27FC236}">
                      <a16:creationId xmlns:a16="http://schemas.microsoft.com/office/drawing/2014/main" id="{5161DCEF-9B4A-4B49-DDE2-DCBD7327CF0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604556" y="4011738"/>
                  <a:ext cx="1202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225" name="Ink 7224">
                  <a:extLst>
                    <a:ext uri="{FF2B5EF4-FFF2-40B4-BE49-F238E27FC236}">
                      <a16:creationId xmlns:a16="http://schemas.microsoft.com/office/drawing/2014/main" id="{DCB1DB61-D0F5-1EEE-5598-6B77328885B8}"/>
                    </a:ext>
                  </a:extLst>
                </p14:cNvPr>
                <p14:cNvContentPartPr/>
                <p14:nvPr/>
              </p14:nvContentPartPr>
              <p14:xfrm>
                <a:off x="4833876" y="3913098"/>
                <a:ext cx="92520" cy="360"/>
              </p14:xfrm>
            </p:contentPart>
          </mc:Choice>
          <mc:Fallback xmlns="">
            <p:pic>
              <p:nvPicPr>
                <p:cNvPr id="7225" name="Ink 7224">
                  <a:extLst>
                    <a:ext uri="{FF2B5EF4-FFF2-40B4-BE49-F238E27FC236}">
                      <a16:creationId xmlns:a16="http://schemas.microsoft.com/office/drawing/2014/main" id="{DCB1DB61-D0F5-1EEE-5598-6B77328885B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25236" y="3904458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226" name="Ink 7225">
                  <a:extLst>
                    <a:ext uri="{FF2B5EF4-FFF2-40B4-BE49-F238E27FC236}">
                      <a16:creationId xmlns:a16="http://schemas.microsoft.com/office/drawing/2014/main" id="{A6B0F31D-95D1-FA2D-3A57-760EF3091FB6}"/>
                    </a:ext>
                  </a:extLst>
                </p14:cNvPr>
                <p14:cNvContentPartPr/>
                <p14:nvPr/>
              </p14:nvContentPartPr>
              <p14:xfrm>
                <a:off x="4879596" y="4002378"/>
                <a:ext cx="64080" cy="2520"/>
              </p14:xfrm>
            </p:contentPart>
          </mc:Choice>
          <mc:Fallback xmlns="">
            <p:pic>
              <p:nvPicPr>
                <p:cNvPr id="7226" name="Ink 7225">
                  <a:extLst>
                    <a:ext uri="{FF2B5EF4-FFF2-40B4-BE49-F238E27FC236}">
                      <a16:creationId xmlns:a16="http://schemas.microsoft.com/office/drawing/2014/main" id="{A6B0F31D-95D1-FA2D-3A57-760EF3091FB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870956" y="3993378"/>
                  <a:ext cx="8172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72" name="Group 7271">
            <a:extLst>
              <a:ext uri="{FF2B5EF4-FFF2-40B4-BE49-F238E27FC236}">
                <a16:creationId xmlns:a16="http://schemas.microsoft.com/office/drawing/2014/main" id="{975E5B0E-E181-7612-1CFD-24C59978E593}"/>
              </a:ext>
            </a:extLst>
          </p:cNvPr>
          <p:cNvGrpSpPr/>
          <p:nvPr/>
        </p:nvGrpSpPr>
        <p:grpSpPr>
          <a:xfrm>
            <a:off x="5313217" y="4124214"/>
            <a:ext cx="2700720" cy="990360"/>
            <a:chOff x="5202156" y="3531498"/>
            <a:chExt cx="2700720" cy="9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7228" name="Ink 7227">
                  <a:extLst>
                    <a:ext uri="{FF2B5EF4-FFF2-40B4-BE49-F238E27FC236}">
                      <a16:creationId xmlns:a16="http://schemas.microsoft.com/office/drawing/2014/main" id="{58FCE748-D53E-D8F3-5CFC-B518AA492CAD}"/>
                    </a:ext>
                  </a:extLst>
                </p14:cNvPr>
                <p14:cNvContentPartPr/>
                <p14:nvPr/>
              </p14:nvContentPartPr>
              <p14:xfrm>
                <a:off x="5202156" y="3664338"/>
                <a:ext cx="360" cy="274320"/>
              </p14:xfrm>
            </p:contentPart>
          </mc:Choice>
          <mc:Fallback xmlns="">
            <p:pic>
              <p:nvPicPr>
                <p:cNvPr id="7228" name="Ink 7227">
                  <a:extLst>
                    <a:ext uri="{FF2B5EF4-FFF2-40B4-BE49-F238E27FC236}">
                      <a16:creationId xmlns:a16="http://schemas.microsoft.com/office/drawing/2014/main" id="{58FCE748-D53E-D8F3-5CFC-B518AA492CA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93156" y="3655698"/>
                  <a:ext cx="180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229" name="Ink 7228">
                  <a:extLst>
                    <a:ext uri="{FF2B5EF4-FFF2-40B4-BE49-F238E27FC236}">
                      <a16:creationId xmlns:a16="http://schemas.microsoft.com/office/drawing/2014/main" id="{A6CE0461-6A50-E7B5-5EC7-97BDD606C5BE}"/>
                    </a:ext>
                  </a:extLst>
                </p14:cNvPr>
                <p14:cNvContentPartPr/>
                <p14:nvPr/>
              </p14:nvContentPartPr>
              <p14:xfrm>
                <a:off x="5284236" y="3698178"/>
                <a:ext cx="100440" cy="142200"/>
              </p14:xfrm>
            </p:contentPart>
          </mc:Choice>
          <mc:Fallback xmlns="">
            <p:pic>
              <p:nvPicPr>
                <p:cNvPr id="7229" name="Ink 7228">
                  <a:extLst>
                    <a:ext uri="{FF2B5EF4-FFF2-40B4-BE49-F238E27FC236}">
                      <a16:creationId xmlns:a16="http://schemas.microsoft.com/office/drawing/2014/main" id="{A6CE0461-6A50-E7B5-5EC7-97BDD606C5B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275236" y="3689538"/>
                  <a:ext cx="1180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230" name="Ink 7229">
                  <a:extLst>
                    <a:ext uri="{FF2B5EF4-FFF2-40B4-BE49-F238E27FC236}">
                      <a16:creationId xmlns:a16="http://schemas.microsoft.com/office/drawing/2014/main" id="{76436684-CF35-D738-CEB8-2AB0A226DBDF}"/>
                    </a:ext>
                  </a:extLst>
                </p14:cNvPr>
                <p14:cNvContentPartPr/>
                <p14:nvPr/>
              </p14:nvContentPartPr>
              <p14:xfrm>
                <a:off x="5426796" y="3640938"/>
                <a:ext cx="158400" cy="281520"/>
              </p14:xfrm>
            </p:contentPart>
          </mc:Choice>
          <mc:Fallback xmlns="">
            <p:pic>
              <p:nvPicPr>
                <p:cNvPr id="7230" name="Ink 7229">
                  <a:extLst>
                    <a:ext uri="{FF2B5EF4-FFF2-40B4-BE49-F238E27FC236}">
                      <a16:creationId xmlns:a16="http://schemas.microsoft.com/office/drawing/2014/main" id="{76436684-CF35-D738-CEB8-2AB0A226DBD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18156" y="3632298"/>
                  <a:ext cx="17604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7231" name="Ink 7230">
                  <a:extLst>
                    <a:ext uri="{FF2B5EF4-FFF2-40B4-BE49-F238E27FC236}">
                      <a16:creationId xmlns:a16="http://schemas.microsoft.com/office/drawing/2014/main" id="{016967F2-F06F-6F9A-B13C-949A53BC301C}"/>
                    </a:ext>
                  </a:extLst>
                </p14:cNvPr>
                <p14:cNvContentPartPr/>
                <p14:nvPr/>
              </p14:nvContentPartPr>
              <p14:xfrm>
                <a:off x="5576556" y="3857658"/>
                <a:ext cx="163800" cy="151200"/>
              </p14:xfrm>
            </p:contentPart>
          </mc:Choice>
          <mc:Fallback xmlns="">
            <p:pic>
              <p:nvPicPr>
                <p:cNvPr id="7231" name="Ink 7230">
                  <a:extLst>
                    <a:ext uri="{FF2B5EF4-FFF2-40B4-BE49-F238E27FC236}">
                      <a16:creationId xmlns:a16="http://schemas.microsoft.com/office/drawing/2014/main" id="{016967F2-F06F-6F9A-B13C-949A53BC301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567556" y="3849018"/>
                  <a:ext cx="1814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7232" name="Ink 7231">
                  <a:extLst>
                    <a:ext uri="{FF2B5EF4-FFF2-40B4-BE49-F238E27FC236}">
                      <a16:creationId xmlns:a16="http://schemas.microsoft.com/office/drawing/2014/main" id="{131293D2-F83B-5C0F-EF18-BB0F881BB629}"/>
                    </a:ext>
                  </a:extLst>
                </p14:cNvPr>
                <p14:cNvContentPartPr/>
                <p14:nvPr/>
              </p14:nvContentPartPr>
              <p14:xfrm>
                <a:off x="5581236" y="3958458"/>
                <a:ext cx="95400" cy="13320"/>
              </p14:xfrm>
            </p:contentPart>
          </mc:Choice>
          <mc:Fallback xmlns="">
            <p:pic>
              <p:nvPicPr>
                <p:cNvPr id="7232" name="Ink 7231">
                  <a:extLst>
                    <a:ext uri="{FF2B5EF4-FFF2-40B4-BE49-F238E27FC236}">
                      <a16:creationId xmlns:a16="http://schemas.microsoft.com/office/drawing/2014/main" id="{131293D2-F83B-5C0F-EF18-BB0F881BB62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572596" y="3949818"/>
                  <a:ext cx="113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7234" name="Ink 7233">
                  <a:extLst>
                    <a:ext uri="{FF2B5EF4-FFF2-40B4-BE49-F238E27FC236}">
                      <a16:creationId xmlns:a16="http://schemas.microsoft.com/office/drawing/2014/main" id="{90DE1A3E-065E-36A2-3627-24313EC76B06}"/>
                    </a:ext>
                  </a:extLst>
                </p14:cNvPr>
                <p14:cNvContentPartPr/>
                <p14:nvPr/>
              </p14:nvContentPartPr>
              <p14:xfrm>
                <a:off x="5534076" y="3945858"/>
                <a:ext cx="58680" cy="98640"/>
              </p14:xfrm>
            </p:contentPart>
          </mc:Choice>
          <mc:Fallback xmlns="">
            <p:pic>
              <p:nvPicPr>
                <p:cNvPr id="7234" name="Ink 7233">
                  <a:extLst>
                    <a:ext uri="{FF2B5EF4-FFF2-40B4-BE49-F238E27FC236}">
                      <a16:creationId xmlns:a16="http://schemas.microsoft.com/office/drawing/2014/main" id="{90DE1A3E-065E-36A2-3627-24313EC76B0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525076" y="3936858"/>
                  <a:ext cx="763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7236" name="Ink 7235">
                  <a:extLst>
                    <a:ext uri="{FF2B5EF4-FFF2-40B4-BE49-F238E27FC236}">
                      <a16:creationId xmlns:a16="http://schemas.microsoft.com/office/drawing/2014/main" id="{4E8C0AC5-E5C1-0082-B14C-B8C86D2F5EBF}"/>
                    </a:ext>
                  </a:extLst>
                </p14:cNvPr>
                <p14:cNvContentPartPr/>
                <p14:nvPr/>
              </p14:nvContentPartPr>
              <p14:xfrm>
                <a:off x="5820636" y="3631938"/>
                <a:ext cx="44640" cy="252720"/>
              </p14:xfrm>
            </p:contentPart>
          </mc:Choice>
          <mc:Fallback xmlns="">
            <p:pic>
              <p:nvPicPr>
                <p:cNvPr id="7236" name="Ink 7235">
                  <a:extLst>
                    <a:ext uri="{FF2B5EF4-FFF2-40B4-BE49-F238E27FC236}">
                      <a16:creationId xmlns:a16="http://schemas.microsoft.com/office/drawing/2014/main" id="{4E8C0AC5-E5C1-0082-B14C-B8C86D2F5EB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811996" y="3622938"/>
                  <a:ext cx="622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7237" name="Ink 7236">
                  <a:extLst>
                    <a:ext uri="{FF2B5EF4-FFF2-40B4-BE49-F238E27FC236}">
                      <a16:creationId xmlns:a16="http://schemas.microsoft.com/office/drawing/2014/main" id="{CA73A7CC-8BF8-C20F-B2F0-71929C3EB0E4}"/>
                    </a:ext>
                  </a:extLst>
                </p14:cNvPr>
                <p14:cNvContentPartPr/>
                <p14:nvPr/>
              </p14:nvContentPartPr>
              <p14:xfrm>
                <a:off x="5949876" y="3675498"/>
                <a:ext cx="10440" cy="101520"/>
              </p14:xfrm>
            </p:contentPart>
          </mc:Choice>
          <mc:Fallback xmlns="">
            <p:pic>
              <p:nvPicPr>
                <p:cNvPr id="7237" name="Ink 7236">
                  <a:extLst>
                    <a:ext uri="{FF2B5EF4-FFF2-40B4-BE49-F238E27FC236}">
                      <a16:creationId xmlns:a16="http://schemas.microsoft.com/office/drawing/2014/main" id="{CA73A7CC-8BF8-C20F-B2F0-71929C3EB0E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941236" y="3666858"/>
                  <a:ext cx="280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7238" name="Ink 7237">
                  <a:extLst>
                    <a:ext uri="{FF2B5EF4-FFF2-40B4-BE49-F238E27FC236}">
                      <a16:creationId xmlns:a16="http://schemas.microsoft.com/office/drawing/2014/main" id="{EDE44146-E809-2771-1251-2B72B3F43268}"/>
                    </a:ext>
                  </a:extLst>
                </p14:cNvPr>
                <p14:cNvContentPartPr/>
                <p14:nvPr/>
              </p14:nvContentPartPr>
              <p14:xfrm>
                <a:off x="5955996" y="3579018"/>
                <a:ext cx="162360" cy="251280"/>
              </p14:xfrm>
            </p:contentPart>
          </mc:Choice>
          <mc:Fallback xmlns="">
            <p:pic>
              <p:nvPicPr>
                <p:cNvPr id="7238" name="Ink 7237">
                  <a:extLst>
                    <a:ext uri="{FF2B5EF4-FFF2-40B4-BE49-F238E27FC236}">
                      <a16:creationId xmlns:a16="http://schemas.microsoft.com/office/drawing/2014/main" id="{EDE44146-E809-2771-1251-2B72B3F4326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947356" y="3570378"/>
                  <a:ext cx="1800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7240" name="Ink 7239">
                  <a:extLst>
                    <a:ext uri="{FF2B5EF4-FFF2-40B4-BE49-F238E27FC236}">
                      <a16:creationId xmlns:a16="http://schemas.microsoft.com/office/drawing/2014/main" id="{D0610BE9-1F86-ADA5-9C6F-8657900C2C1F}"/>
                    </a:ext>
                  </a:extLst>
                </p14:cNvPr>
                <p14:cNvContentPartPr/>
                <p14:nvPr/>
              </p14:nvContentPartPr>
              <p14:xfrm>
                <a:off x="5677356" y="3727338"/>
                <a:ext cx="76680" cy="59760"/>
              </p14:xfrm>
            </p:contentPart>
          </mc:Choice>
          <mc:Fallback xmlns="">
            <p:pic>
              <p:nvPicPr>
                <p:cNvPr id="7240" name="Ink 7239">
                  <a:extLst>
                    <a:ext uri="{FF2B5EF4-FFF2-40B4-BE49-F238E27FC236}">
                      <a16:creationId xmlns:a16="http://schemas.microsoft.com/office/drawing/2014/main" id="{D0610BE9-1F86-ADA5-9C6F-8657900C2C1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668356" y="3718338"/>
                  <a:ext cx="943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7241" name="Ink 7240">
                  <a:extLst>
                    <a:ext uri="{FF2B5EF4-FFF2-40B4-BE49-F238E27FC236}">
                      <a16:creationId xmlns:a16="http://schemas.microsoft.com/office/drawing/2014/main" id="{C16CBEE8-B2DF-21D1-5D25-B64733B0E5DD}"/>
                    </a:ext>
                  </a:extLst>
                </p14:cNvPr>
                <p14:cNvContentPartPr/>
                <p14:nvPr/>
              </p14:nvContentPartPr>
              <p14:xfrm>
                <a:off x="5672676" y="3735978"/>
                <a:ext cx="75240" cy="76320"/>
              </p14:xfrm>
            </p:contentPart>
          </mc:Choice>
          <mc:Fallback xmlns="">
            <p:pic>
              <p:nvPicPr>
                <p:cNvPr id="7241" name="Ink 7240">
                  <a:extLst>
                    <a:ext uri="{FF2B5EF4-FFF2-40B4-BE49-F238E27FC236}">
                      <a16:creationId xmlns:a16="http://schemas.microsoft.com/office/drawing/2014/main" id="{C16CBEE8-B2DF-21D1-5D25-B64733B0E5D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663676" y="3726978"/>
                  <a:ext cx="928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7242" name="Ink 7241">
                  <a:extLst>
                    <a:ext uri="{FF2B5EF4-FFF2-40B4-BE49-F238E27FC236}">
                      <a16:creationId xmlns:a16="http://schemas.microsoft.com/office/drawing/2014/main" id="{281D52FE-8EBF-D399-4E3B-EC371400F119}"/>
                    </a:ext>
                  </a:extLst>
                </p14:cNvPr>
                <p14:cNvContentPartPr/>
                <p14:nvPr/>
              </p14:nvContentPartPr>
              <p14:xfrm>
                <a:off x="5656836" y="3706818"/>
                <a:ext cx="150840" cy="100440"/>
              </p14:xfrm>
            </p:contentPart>
          </mc:Choice>
          <mc:Fallback xmlns="">
            <p:pic>
              <p:nvPicPr>
                <p:cNvPr id="7242" name="Ink 7241">
                  <a:extLst>
                    <a:ext uri="{FF2B5EF4-FFF2-40B4-BE49-F238E27FC236}">
                      <a16:creationId xmlns:a16="http://schemas.microsoft.com/office/drawing/2014/main" id="{281D52FE-8EBF-D399-4E3B-EC371400F11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647836" y="3697818"/>
                  <a:ext cx="1684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7244" name="Ink 7243">
                  <a:extLst>
                    <a:ext uri="{FF2B5EF4-FFF2-40B4-BE49-F238E27FC236}">
                      <a16:creationId xmlns:a16="http://schemas.microsoft.com/office/drawing/2014/main" id="{7084D114-601B-6D38-6405-B0E98D5F6295}"/>
                    </a:ext>
                  </a:extLst>
                </p14:cNvPr>
                <p14:cNvContentPartPr/>
                <p14:nvPr/>
              </p14:nvContentPartPr>
              <p14:xfrm>
                <a:off x="5822436" y="3572898"/>
                <a:ext cx="360" cy="46440"/>
              </p14:xfrm>
            </p:contentPart>
          </mc:Choice>
          <mc:Fallback xmlns="">
            <p:pic>
              <p:nvPicPr>
                <p:cNvPr id="7244" name="Ink 7243">
                  <a:extLst>
                    <a:ext uri="{FF2B5EF4-FFF2-40B4-BE49-F238E27FC236}">
                      <a16:creationId xmlns:a16="http://schemas.microsoft.com/office/drawing/2014/main" id="{7084D114-601B-6D38-6405-B0E98D5F629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813436" y="3563898"/>
                  <a:ext cx="180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7246" name="Ink 7245">
                  <a:extLst>
                    <a:ext uri="{FF2B5EF4-FFF2-40B4-BE49-F238E27FC236}">
                      <a16:creationId xmlns:a16="http://schemas.microsoft.com/office/drawing/2014/main" id="{B0A8C4A8-EBA3-5856-F385-ABDAEC870F10}"/>
                    </a:ext>
                  </a:extLst>
                </p14:cNvPr>
                <p14:cNvContentPartPr/>
                <p14:nvPr/>
              </p14:nvContentPartPr>
              <p14:xfrm>
                <a:off x="6126636" y="3854058"/>
                <a:ext cx="138960" cy="163800"/>
              </p14:xfrm>
            </p:contentPart>
          </mc:Choice>
          <mc:Fallback xmlns="">
            <p:pic>
              <p:nvPicPr>
                <p:cNvPr id="7246" name="Ink 7245">
                  <a:extLst>
                    <a:ext uri="{FF2B5EF4-FFF2-40B4-BE49-F238E27FC236}">
                      <a16:creationId xmlns:a16="http://schemas.microsoft.com/office/drawing/2014/main" id="{B0A8C4A8-EBA3-5856-F385-ABDAEC870F1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117636" y="3845418"/>
                  <a:ext cx="1566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7248" name="Ink 7247">
                  <a:extLst>
                    <a:ext uri="{FF2B5EF4-FFF2-40B4-BE49-F238E27FC236}">
                      <a16:creationId xmlns:a16="http://schemas.microsoft.com/office/drawing/2014/main" id="{51E6E4F3-478C-CF21-5F82-37F81E69C139}"/>
                    </a:ext>
                  </a:extLst>
                </p14:cNvPr>
                <p14:cNvContentPartPr/>
                <p14:nvPr/>
              </p14:nvContentPartPr>
              <p14:xfrm>
                <a:off x="6406356" y="3745338"/>
                <a:ext cx="115200" cy="360"/>
              </p14:xfrm>
            </p:contentPart>
          </mc:Choice>
          <mc:Fallback xmlns="">
            <p:pic>
              <p:nvPicPr>
                <p:cNvPr id="7248" name="Ink 7247">
                  <a:extLst>
                    <a:ext uri="{FF2B5EF4-FFF2-40B4-BE49-F238E27FC236}">
                      <a16:creationId xmlns:a16="http://schemas.microsoft.com/office/drawing/2014/main" id="{51E6E4F3-478C-CF21-5F82-37F81E69C13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97356" y="3736338"/>
                  <a:ext cx="132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7249" name="Ink 7248">
                  <a:extLst>
                    <a:ext uri="{FF2B5EF4-FFF2-40B4-BE49-F238E27FC236}">
                      <a16:creationId xmlns:a16="http://schemas.microsoft.com/office/drawing/2014/main" id="{017F904F-ED19-8D14-7FD1-14A23881FFD6}"/>
                    </a:ext>
                  </a:extLst>
                </p14:cNvPr>
                <p14:cNvContentPartPr/>
                <p14:nvPr/>
              </p14:nvContentPartPr>
              <p14:xfrm>
                <a:off x="6453876" y="3647418"/>
                <a:ext cx="28080" cy="158400"/>
              </p14:xfrm>
            </p:contentPart>
          </mc:Choice>
          <mc:Fallback xmlns="">
            <p:pic>
              <p:nvPicPr>
                <p:cNvPr id="7249" name="Ink 7248">
                  <a:extLst>
                    <a:ext uri="{FF2B5EF4-FFF2-40B4-BE49-F238E27FC236}">
                      <a16:creationId xmlns:a16="http://schemas.microsoft.com/office/drawing/2014/main" id="{017F904F-ED19-8D14-7FD1-14A23881FFD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444876" y="3638418"/>
                  <a:ext cx="457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7250" name="Ink 7249">
                  <a:extLst>
                    <a:ext uri="{FF2B5EF4-FFF2-40B4-BE49-F238E27FC236}">
                      <a16:creationId xmlns:a16="http://schemas.microsoft.com/office/drawing/2014/main" id="{BDA795F0-20D0-A6AE-B7EB-3007CB8371C6}"/>
                    </a:ext>
                  </a:extLst>
                </p14:cNvPr>
                <p14:cNvContentPartPr/>
                <p14:nvPr/>
              </p14:nvContentPartPr>
              <p14:xfrm>
                <a:off x="6403116" y="3865218"/>
                <a:ext cx="151200" cy="4680"/>
              </p14:xfrm>
            </p:contentPart>
          </mc:Choice>
          <mc:Fallback xmlns="">
            <p:pic>
              <p:nvPicPr>
                <p:cNvPr id="7250" name="Ink 7249">
                  <a:extLst>
                    <a:ext uri="{FF2B5EF4-FFF2-40B4-BE49-F238E27FC236}">
                      <a16:creationId xmlns:a16="http://schemas.microsoft.com/office/drawing/2014/main" id="{BDA795F0-20D0-A6AE-B7EB-3007CB8371C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94476" y="3856218"/>
                  <a:ext cx="1688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7252" name="Ink 7251">
                  <a:extLst>
                    <a:ext uri="{FF2B5EF4-FFF2-40B4-BE49-F238E27FC236}">
                      <a16:creationId xmlns:a16="http://schemas.microsoft.com/office/drawing/2014/main" id="{FD385878-EBDF-B2E2-6542-7DA102EDCF74}"/>
                    </a:ext>
                  </a:extLst>
                </p14:cNvPr>
                <p14:cNvContentPartPr/>
                <p14:nvPr/>
              </p14:nvContentPartPr>
              <p14:xfrm>
                <a:off x="6741156" y="3571458"/>
                <a:ext cx="56160" cy="296280"/>
              </p14:xfrm>
            </p:contentPart>
          </mc:Choice>
          <mc:Fallback xmlns="">
            <p:pic>
              <p:nvPicPr>
                <p:cNvPr id="7252" name="Ink 7251">
                  <a:extLst>
                    <a:ext uri="{FF2B5EF4-FFF2-40B4-BE49-F238E27FC236}">
                      <a16:creationId xmlns:a16="http://schemas.microsoft.com/office/drawing/2014/main" id="{FD385878-EBDF-B2E2-6542-7DA102EDCF7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32156" y="3562818"/>
                  <a:ext cx="738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7254" name="Ink 7253">
                  <a:extLst>
                    <a:ext uri="{FF2B5EF4-FFF2-40B4-BE49-F238E27FC236}">
                      <a16:creationId xmlns:a16="http://schemas.microsoft.com/office/drawing/2014/main" id="{CF76F7A9-77F6-468C-FDBA-9165596E81D6}"/>
                    </a:ext>
                  </a:extLst>
                </p14:cNvPr>
                <p14:cNvContentPartPr/>
                <p14:nvPr/>
              </p14:nvContentPartPr>
              <p14:xfrm>
                <a:off x="6860676" y="3716178"/>
                <a:ext cx="2520" cy="73800"/>
              </p14:xfrm>
            </p:contentPart>
          </mc:Choice>
          <mc:Fallback xmlns="">
            <p:pic>
              <p:nvPicPr>
                <p:cNvPr id="7254" name="Ink 7253">
                  <a:extLst>
                    <a:ext uri="{FF2B5EF4-FFF2-40B4-BE49-F238E27FC236}">
                      <a16:creationId xmlns:a16="http://schemas.microsoft.com/office/drawing/2014/main" id="{CF76F7A9-77F6-468C-FDBA-9165596E81D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852036" y="3707178"/>
                  <a:ext cx="201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7255" name="Ink 7254">
                  <a:extLst>
                    <a:ext uri="{FF2B5EF4-FFF2-40B4-BE49-F238E27FC236}">
                      <a16:creationId xmlns:a16="http://schemas.microsoft.com/office/drawing/2014/main" id="{D3DE55F7-B054-D516-0064-E411DC41D2AD}"/>
                    </a:ext>
                  </a:extLst>
                </p14:cNvPr>
                <p14:cNvContentPartPr/>
                <p14:nvPr/>
              </p14:nvContentPartPr>
              <p14:xfrm>
                <a:off x="6902076" y="3562458"/>
                <a:ext cx="153360" cy="313560"/>
              </p14:xfrm>
            </p:contentPart>
          </mc:Choice>
          <mc:Fallback xmlns="">
            <p:pic>
              <p:nvPicPr>
                <p:cNvPr id="7255" name="Ink 7254">
                  <a:extLst>
                    <a:ext uri="{FF2B5EF4-FFF2-40B4-BE49-F238E27FC236}">
                      <a16:creationId xmlns:a16="http://schemas.microsoft.com/office/drawing/2014/main" id="{D3DE55F7-B054-D516-0064-E411DC41D2A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893436" y="3553818"/>
                  <a:ext cx="17100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7256" name="Ink 7255">
                  <a:extLst>
                    <a:ext uri="{FF2B5EF4-FFF2-40B4-BE49-F238E27FC236}">
                      <a16:creationId xmlns:a16="http://schemas.microsoft.com/office/drawing/2014/main" id="{578FF6FF-D0E3-7ADE-9083-02293AABC0EF}"/>
                    </a:ext>
                  </a:extLst>
                </p14:cNvPr>
                <p14:cNvContentPartPr/>
                <p14:nvPr/>
              </p14:nvContentPartPr>
              <p14:xfrm>
                <a:off x="6849156" y="3641658"/>
                <a:ext cx="360" cy="58680"/>
              </p14:xfrm>
            </p:contentPart>
          </mc:Choice>
          <mc:Fallback xmlns="">
            <p:pic>
              <p:nvPicPr>
                <p:cNvPr id="7256" name="Ink 7255">
                  <a:extLst>
                    <a:ext uri="{FF2B5EF4-FFF2-40B4-BE49-F238E27FC236}">
                      <a16:creationId xmlns:a16="http://schemas.microsoft.com/office/drawing/2014/main" id="{578FF6FF-D0E3-7ADE-9083-02293AABC0E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840516" y="3633018"/>
                  <a:ext cx="180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7258" name="Ink 7257">
                  <a:extLst>
                    <a:ext uri="{FF2B5EF4-FFF2-40B4-BE49-F238E27FC236}">
                      <a16:creationId xmlns:a16="http://schemas.microsoft.com/office/drawing/2014/main" id="{ED4965FA-A381-65C4-E0B5-7AF8B397A012}"/>
                    </a:ext>
                  </a:extLst>
                </p14:cNvPr>
                <p14:cNvContentPartPr/>
                <p14:nvPr/>
              </p14:nvContentPartPr>
              <p14:xfrm>
                <a:off x="6974076" y="3864858"/>
                <a:ext cx="136080" cy="142560"/>
              </p14:xfrm>
            </p:contentPart>
          </mc:Choice>
          <mc:Fallback xmlns="">
            <p:pic>
              <p:nvPicPr>
                <p:cNvPr id="7258" name="Ink 7257">
                  <a:extLst>
                    <a:ext uri="{FF2B5EF4-FFF2-40B4-BE49-F238E27FC236}">
                      <a16:creationId xmlns:a16="http://schemas.microsoft.com/office/drawing/2014/main" id="{ED4965FA-A381-65C4-E0B5-7AF8B397A01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965436" y="3856218"/>
                  <a:ext cx="1537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7259" name="Ink 7258">
                  <a:extLst>
                    <a:ext uri="{FF2B5EF4-FFF2-40B4-BE49-F238E27FC236}">
                      <a16:creationId xmlns:a16="http://schemas.microsoft.com/office/drawing/2014/main" id="{DE25454B-CC51-71FC-18D4-FEC3B886BAD5}"/>
                    </a:ext>
                  </a:extLst>
                </p14:cNvPr>
                <p14:cNvContentPartPr/>
                <p14:nvPr/>
              </p14:nvContentPartPr>
              <p14:xfrm>
                <a:off x="7020876" y="3945138"/>
                <a:ext cx="143640" cy="53280"/>
              </p14:xfrm>
            </p:contentPart>
          </mc:Choice>
          <mc:Fallback xmlns="">
            <p:pic>
              <p:nvPicPr>
                <p:cNvPr id="7259" name="Ink 7258">
                  <a:extLst>
                    <a:ext uri="{FF2B5EF4-FFF2-40B4-BE49-F238E27FC236}">
                      <a16:creationId xmlns:a16="http://schemas.microsoft.com/office/drawing/2014/main" id="{DE25454B-CC51-71FC-18D4-FEC3B886BAD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011876" y="3936498"/>
                  <a:ext cx="1612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7260" name="Ink 7259">
                  <a:extLst>
                    <a:ext uri="{FF2B5EF4-FFF2-40B4-BE49-F238E27FC236}">
                      <a16:creationId xmlns:a16="http://schemas.microsoft.com/office/drawing/2014/main" id="{BAFC49DC-7304-14DE-880C-12527D492EB6}"/>
                    </a:ext>
                  </a:extLst>
                </p14:cNvPr>
                <p14:cNvContentPartPr/>
                <p14:nvPr/>
              </p14:nvContentPartPr>
              <p14:xfrm>
                <a:off x="7241916" y="3699978"/>
                <a:ext cx="90360" cy="26280"/>
              </p14:xfrm>
            </p:contentPart>
          </mc:Choice>
          <mc:Fallback xmlns="">
            <p:pic>
              <p:nvPicPr>
                <p:cNvPr id="7260" name="Ink 7259">
                  <a:extLst>
                    <a:ext uri="{FF2B5EF4-FFF2-40B4-BE49-F238E27FC236}">
                      <a16:creationId xmlns:a16="http://schemas.microsoft.com/office/drawing/2014/main" id="{BAFC49DC-7304-14DE-880C-12527D492EB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233276" y="3691338"/>
                  <a:ext cx="108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7261" name="Ink 7260">
                  <a:extLst>
                    <a:ext uri="{FF2B5EF4-FFF2-40B4-BE49-F238E27FC236}">
                      <a16:creationId xmlns:a16="http://schemas.microsoft.com/office/drawing/2014/main" id="{4E9B4828-7FAC-C661-C140-60447E38F743}"/>
                    </a:ext>
                  </a:extLst>
                </p14:cNvPr>
                <p14:cNvContentPartPr/>
                <p14:nvPr/>
              </p14:nvContentPartPr>
              <p14:xfrm>
                <a:off x="7243716" y="3669018"/>
                <a:ext cx="72360" cy="91080"/>
              </p14:xfrm>
            </p:contentPart>
          </mc:Choice>
          <mc:Fallback xmlns="">
            <p:pic>
              <p:nvPicPr>
                <p:cNvPr id="7261" name="Ink 7260">
                  <a:extLst>
                    <a:ext uri="{FF2B5EF4-FFF2-40B4-BE49-F238E27FC236}">
                      <a16:creationId xmlns:a16="http://schemas.microsoft.com/office/drawing/2014/main" id="{4E9B4828-7FAC-C661-C140-60447E38F74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234716" y="3660378"/>
                  <a:ext cx="900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7262" name="Ink 7261">
                  <a:extLst>
                    <a:ext uri="{FF2B5EF4-FFF2-40B4-BE49-F238E27FC236}">
                      <a16:creationId xmlns:a16="http://schemas.microsoft.com/office/drawing/2014/main" id="{77C7EC76-2404-D81A-5557-EFD1B82C3334}"/>
                    </a:ext>
                  </a:extLst>
                </p14:cNvPr>
                <p14:cNvContentPartPr/>
                <p14:nvPr/>
              </p14:nvContentPartPr>
              <p14:xfrm>
                <a:off x="7195476" y="3649938"/>
                <a:ext cx="167760" cy="113760"/>
              </p14:xfrm>
            </p:contentPart>
          </mc:Choice>
          <mc:Fallback xmlns="">
            <p:pic>
              <p:nvPicPr>
                <p:cNvPr id="7262" name="Ink 7261">
                  <a:extLst>
                    <a:ext uri="{FF2B5EF4-FFF2-40B4-BE49-F238E27FC236}">
                      <a16:creationId xmlns:a16="http://schemas.microsoft.com/office/drawing/2014/main" id="{77C7EC76-2404-D81A-5557-EFD1B82C333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186476" y="3640938"/>
                  <a:ext cx="1854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7263" name="Ink 7262">
                  <a:extLst>
                    <a:ext uri="{FF2B5EF4-FFF2-40B4-BE49-F238E27FC236}">
                      <a16:creationId xmlns:a16="http://schemas.microsoft.com/office/drawing/2014/main" id="{8B221E5F-E381-975D-F9FD-4BEE46D206B0}"/>
                    </a:ext>
                  </a:extLst>
                </p14:cNvPr>
                <p14:cNvContentPartPr/>
                <p14:nvPr/>
              </p14:nvContentPartPr>
              <p14:xfrm>
                <a:off x="7527756" y="3531858"/>
                <a:ext cx="18720" cy="321120"/>
              </p14:xfrm>
            </p:contentPart>
          </mc:Choice>
          <mc:Fallback xmlns="">
            <p:pic>
              <p:nvPicPr>
                <p:cNvPr id="7263" name="Ink 7262">
                  <a:extLst>
                    <a:ext uri="{FF2B5EF4-FFF2-40B4-BE49-F238E27FC236}">
                      <a16:creationId xmlns:a16="http://schemas.microsoft.com/office/drawing/2014/main" id="{8B221E5F-E381-975D-F9FD-4BEE46D206B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518756" y="3523218"/>
                  <a:ext cx="3636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7264" name="Ink 7263">
                  <a:extLst>
                    <a:ext uri="{FF2B5EF4-FFF2-40B4-BE49-F238E27FC236}">
                      <a16:creationId xmlns:a16="http://schemas.microsoft.com/office/drawing/2014/main" id="{72857DA0-0E39-2F15-86A1-E2CC18B03517}"/>
                    </a:ext>
                  </a:extLst>
                </p14:cNvPr>
                <p14:cNvContentPartPr/>
                <p14:nvPr/>
              </p14:nvContentPartPr>
              <p14:xfrm>
                <a:off x="7631796" y="3623298"/>
                <a:ext cx="75600" cy="105120"/>
              </p14:xfrm>
            </p:contentPart>
          </mc:Choice>
          <mc:Fallback xmlns="">
            <p:pic>
              <p:nvPicPr>
                <p:cNvPr id="7264" name="Ink 7263">
                  <a:extLst>
                    <a:ext uri="{FF2B5EF4-FFF2-40B4-BE49-F238E27FC236}">
                      <a16:creationId xmlns:a16="http://schemas.microsoft.com/office/drawing/2014/main" id="{72857DA0-0E39-2F15-86A1-E2CC18B0351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623156" y="3614298"/>
                  <a:ext cx="932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7265" name="Ink 7264">
                  <a:extLst>
                    <a:ext uri="{FF2B5EF4-FFF2-40B4-BE49-F238E27FC236}">
                      <a16:creationId xmlns:a16="http://schemas.microsoft.com/office/drawing/2014/main" id="{E8050BC3-5DAD-897A-35B9-95E60EB4158E}"/>
                    </a:ext>
                  </a:extLst>
                </p14:cNvPr>
                <p14:cNvContentPartPr/>
                <p14:nvPr/>
              </p14:nvContentPartPr>
              <p14:xfrm>
                <a:off x="7718556" y="3531498"/>
                <a:ext cx="146520" cy="304560"/>
              </p14:xfrm>
            </p:contentPart>
          </mc:Choice>
          <mc:Fallback xmlns="">
            <p:pic>
              <p:nvPicPr>
                <p:cNvPr id="7265" name="Ink 7264">
                  <a:extLst>
                    <a:ext uri="{FF2B5EF4-FFF2-40B4-BE49-F238E27FC236}">
                      <a16:creationId xmlns:a16="http://schemas.microsoft.com/office/drawing/2014/main" id="{E8050BC3-5DAD-897A-35B9-95E60EB4158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709556" y="3522498"/>
                  <a:ext cx="16416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7266" name="Ink 7265">
                  <a:extLst>
                    <a:ext uri="{FF2B5EF4-FFF2-40B4-BE49-F238E27FC236}">
                      <a16:creationId xmlns:a16="http://schemas.microsoft.com/office/drawing/2014/main" id="{D887BD84-7727-E02B-B8AC-E9DFAD234971}"/>
                    </a:ext>
                  </a:extLst>
                </p14:cNvPr>
                <p14:cNvContentPartPr/>
                <p14:nvPr/>
              </p14:nvContentPartPr>
              <p14:xfrm>
                <a:off x="7813956" y="3850818"/>
                <a:ext cx="88920" cy="137880"/>
              </p14:xfrm>
            </p:contentPart>
          </mc:Choice>
          <mc:Fallback xmlns="">
            <p:pic>
              <p:nvPicPr>
                <p:cNvPr id="7266" name="Ink 7265">
                  <a:extLst>
                    <a:ext uri="{FF2B5EF4-FFF2-40B4-BE49-F238E27FC236}">
                      <a16:creationId xmlns:a16="http://schemas.microsoft.com/office/drawing/2014/main" id="{D887BD84-7727-E02B-B8AC-E9DFAD23497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805316" y="3842178"/>
                  <a:ext cx="1065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7268" name="Ink 7267">
                  <a:extLst>
                    <a:ext uri="{FF2B5EF4-FFF2-40B4-BE49-F238E27FC236}">
                      <a16:creationId xmlns:a16="http://schemas.microsoft.com/office/drawing/2014/main" id="{8304C41F-4D98-42E8-6198-50FA3959608B}"/>
                    </a:ext>
                  </a:extLst>
                </p14:cNvPr>
                <p14:cNvContentPartPr/>
                <p14:nvPr/>
              </p14:nvContentPartPr>
              <p14:xfrm>
                <a:off x="5301516" y="4063938"/>
                <a:ext cx="2520000" cy="55440"/>
              </p14:xfrm>
            </p:contentPart>
          </mc:Choice>
          <mc:Fallback xmlns="">
            <p:pic>
              <p:nvPicPr>
                <p:cNvPr id="7268" name="Ink 7267">
                  <a:extLst>
                    <a:ext uri="{FF2B5EF4-FFF2-40B4-BE49-F238E27FC236}">
                      <a16:creationId xmlns:a16="http://schemas.microsoft.com/office/drawing/2014/main" id="{8304C41F-4D98-42E8-6198-50FA3959608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292516" y="4054938"/>
                  <a:ext cx="25376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7270" name="Ink 7269">
                  <a:extLst>
                    <a:ext uri="{FF2B5EF4-FFF2-40B4-BE49-F238E27FC236}">
                      <a16:creationId xmlns:a16="http://schemas.microsoft.com/office/drawing/2014/main" id="{AD5B5389-C01C-0DD8-2278-71DEA1C33542}"/>
                    </a:ext>
                  </a:extLst>
                </p14:cNvPr>
                <p14:cNvContentPartPr/>
                <p14:nvPr/>
              </p14:nvContentPartPr>
              <p14:xfrm>
                <a:off x="6299436" y="4175538"/>
                <a:ext cx="484560" cy="318240"/>
              </p14:xfrm>
            </p:contentPart>
          </mc:Choice>
          <mc:Fallback xmlns="">
            <p:pic>
              <p:nvPicPr>
                <p:cNvPr id="7270" name="Ink 7269">
                  <a:extLst>
                    <a:ext uri="{FF2B5EF4-FFF2-40B4-BE49-F238E27FC236}">
                      <a16:creationId xmlns:a16="http://schemas.microsoft.com/office/drawing/2014/main" id="{AD5B5389-C01C-0DD8-2278-71DEA1C3354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290796" y="4166538"/>
                  <a:ext cx="5022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7271" name="Ink 7270">
                  <a:extLst>
                    <a:ext uri="{FF2B5EF4-FFF2-40B4-BE49-F238E27FC236}">
                      <a16:creationId xmlns:a16="http://schemas.microsoft.com/office/drawing/2014/main" id="{979FB59B-5568-0AD6-B9A8-D4B69236805C}"/>
                    </a:ext>
                  </a:extLst>
                </p14:cNvPr>
                <p14:cNvContentPartPr/>
                <p14:nvPr/>
              </p14:nvContentPartPr>
              <p14:xfrm>
                <a:off x="6539556" y="4270938"/>
                <a:ext cx="187920" cy="250920"/>
              </p14:xfrm>
            </p:contentPart>
          </mc:Choice>
          <mc:Fallback xmlns="">
            <p:pic>
              <p:nvPicPr>
                <p:cNvPr id="7271" name="Ink 7270">
                  <a:extLst>
                    <a:ext uri="{FF2B5EF4-FFF2-40B4-BE49-F238E27FC236}">
                      <a16:creationId xmlns:a16="http://schemas.microsoft.com/office/drawing/2014/main" id="{979FB59B-5568-0AD6-B9A8-D4B69236805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30916" y="4261938"/>
                  <a:ext cx="205560" cy="26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26" name="Group 7325">
            <a:extLst>
              <a:ext uri="{FF2B5EF4-FFF2-40B4-BE49-F238E27FC236}">
                <a16:creationId xmlns:a16="http://schemas.microsoft.com/office/drawing/2014/main" id="{C9EA7204-DC63-BC41-4C2C-7B62E6FF5A72}"/>
              </a:ext>
            </a:extLst>
          </p:cNvPr>
          <p:cNvGrpSpPr/>
          <p:nvPr/>
        </p:nvGrpSpPr>
        <p:grpSpPr>
          <a:xfrm>
            <a:off x="4014946" y="5382000"/>
            <a:ext cx="3996720" cy="868320"/>
            <a:chOff x="3979236" y="4798698"/>
            <a:chExt cx="3996720" cy="86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7273" name="Ink 7272">
                  <a:extLst>
                    <a:ext uri="{FF2B5EF4-FFF2-40B4-BE49-F238E27FC236}">
                      <a16:creationId xmlns:a16="http://schemas.microsoft.com/office/drawing/2014/main" id="{0EA966F0-B5EC-1A59-8B25-3BB00708CC96}"/>
                    </a:ext>
                  </a:extLst>
                </p14:cNvPr>
                <p14:cNvContentPartPr/>
                <p14:nvPr/>
              </p14:nvContentPartPr>
              <p14:xfrm>
                <a:off x="3979236" y="4888338"/>
                <a:ext cx="7200" cy="419400"/>
              </p14:xfrm>
            </p:contentPart>
          </mc:Choice>
          <mc:Fallback xmlns="">
            <p:pic>
              <p:nvPicPr>
                <p:cNvPr id="7273" name="Ink 7272">
                  <a:extLst>
                    <a:ext uri="{FF2B5EF4-FFF2-40B4-BE49-F238E27FC236}">
                      <a16:creationId xmlns:a16="http://schemas.microsoft.com/office/drawing/2014/main" id="{0EA966F0-B5EC-1A59-8B25-3BB00708CC9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970236" y="4879338"/>
                  <a:ext cx="2484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7274" name="Ink 7273">
                  <a:extLst>
                    <a:ext uri="{FF2B5EF4-FFF2-40B4-BE49-F238E27FC236}">
                      <a16:creationId xmlns:a16="http://schemas.microsoft.com/office/drawing/2014/main" id="{9C8872AB-DE50-8B21-C12B-D0B36980BF02}"/>
                    </a:ext>
                  </a:extLst>
                </p14:cNvPr>
                <p14:cNvContentPartPr/>
                <p14:nvPr/>
              </p14:nvContentPartPr>
              <p14:xfrm>
                <a:off x="4093356" y="4955658"/>
                <a:ext cx="159120" cy="2520"/>
              </p14:xfrm>
            </p:contentPart>
          </mc:Choice>
          <mc:Fallback xmlns="">
            <p:pic>
              <p:nvPicPr>
                <p:cNvPr id="7274" name="Ink 7273">
                  <a:extLst>
                    <a:ext uri="{FF2B5EF4-FFF2-40B4-BE49-F238E27FC236}">
                      <a16:creationId xmlns:a16="http://schemas.microsoft.com/office/drawing/2014/main" id="{9C8872AB-DE50-8B21-C12B-D0B36980BF0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084356" y="4947018"/>
                  <a:ext cx="176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7275" name="Ink 7274">
                  <a:extLst>
                    <a:ext uri="{FF2B5EF4-FFF2-40B4-BE49-F238E27FC236}">
                      <a16:creationId xmlns:a16="http://schemas.microsoft.com/office/drawing/2014/main" id="{36066D65-ED83-CE4E-DF84-D406061B5BDE}"/>
                    </a:ext>
                  </a:extLst>
                </p14:cNvPr>
                <p14:cNvContentPartPr/>
                <p14:nvPr/>
              </p14:nvContentPartPr>
              <p14:xfrm>
                <a:off x="4184796" y="4955658"/>
                <a:ext cx="8280" cy="259560"/>
              </p14:xfrm>
            </p:contentPart>
          </mc:Choice>
          <mc:Fallback xmlns="">
            <p:pic>
              <p:nvPicPr>
                <p:cNvPr id="7275" name="Ink 7274">
                  <a:extLst>
                    <a:ext uri="{FF2B5EF4-FFF2-40B4-BE49-F238E27FC236}">
                      <a16:creationId xmlns:a16="http://schemas.microsoft.com/office/drawing/2014/main" id="{36066D65-ED83-CE4E-DF84-D406061B5BD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176156" y="4947018"/>
                  <a:ext cx="2592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7276" name="Ink 7275">
                  <a:extLst>
                    <a:ext uri="{FF2B5EF4-FFF2-40B4-BE49-F238E27FC236}">
                      <a16:creationId xmlns:a16="http://schemas.microsoft.com/office/drawing/2014/main" id="{09416716-22B7-FC1F-BB48-C4FFCB5F13B8}"/>
                    </a:ext>
                  </a:extLst>
                </p14:cNvPr>
                <p14:cNvContentPartPr/>
                <p14:nvPr/>
              </p14:nvContentPartPr>
              <p14:xfrm>
                <a:off x="4132236" y="5201178"/>
                <a:ext cx="154800" cy="29880"/>
              </p14:xfrm>
            </p:contentPart>
          </mc:Choice>
          <mc:Fallback xmlns="">
            <p:pic>
              <p:nvPicPr>
                <p:cNvPr id="7276" name="Ink 7275">
                  <a:extLst>
                    <a:ext uri="{FF2B5EF4-FFF2-40B4-BE49-F238E27FC236}">
                      <a16:creationId xmlns:a16="http://schemas.microsoft.com/office/drawing/2014/main" id="{09416716-22B7-FC1F-BB48-C4FFCB5F13B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123236" y="5192178"/>
                  <a:ext cx="1724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7277" name="Ink 7276">
                  <a:extLst>
                    <a:ext uri="{FF2B5EF4-FFF2-40B4-BE49-F238E27FC236}">
                      <a16:creationId xmlns:a16="http://schemas.microsoft.com/office/drawing/2014/main" id="{011DD114-1D61-4E7B-E3FB-E13DECE96D0E}"/>
                    </a:ext>
                  </a:extLst>
                </p14:cNvPr>
                <p14:cNvContentPartPr/>
                <p14:nvPr/>
              </p14:nvContentPartPr>
              <p14:xfrm>
                <a:off x="4120716" y="5003178"/>
                <a:ext cx="124920" cy="138600"/>
              </p14:xfrm>
            </p:contentPart>
          </mc:Choice>
          <mc:Fallback xmlns="">
            <p:pic>
              <p:nvPicPr>
                <p:cNvPr id="7277" name="Ink 7276">
                  <a:extLst>
                    <a:ext uri="{FF2B5EF4-FFF2-40B4-BE49-F238E27FC236}">
                      <a16:creationId xmlns:a16="http://schemas.microsoft.com/office/drawing/2014/main" id="{011DD114-1D61-4E7B-E3FB-E13DECE96D0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112076" y="4994178"/>
                  <a:ext cx="1425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7278" name="Ink 7277">
                  <a:extLst>
                    <a:ext uri="{FF2B5EF4-FFF2-40B4-BE49-F238E27FC236}">
                      <a16:creationId xmlns:a16="http://schemas.microsoft.com/office/drawing/2014/main" id="{809EFDFD-B8BA-73ED-10F4-F73DD91DC3E3}"/>
                    </a:ext>
                  </a:extLst>
                </p14:cNvPr>
                <p14:cNvContentPartPr/>
                <p14:nvPr/>
              </p14:nvContentPartPr>
              <p14:xfrm>
                <a:off x="4309716" y="4861338"/>
                <a:ext cx="75600" cy="360"/>
              </p14:xfrm>
            </p:contentPart>
          </mc:Choice>
          <mc:Fallback xmlns="">
            <p:pic>
              <p:nvPicPr>
                <p:cNvPr id="7278" name="Ink 7277">
                  <a:extLst>
                    <a:ext uri="{FF2B5EF4-FFF2-40B4-BE49-F238E27FC236}">
                      <a16:creationId xmlns:a16="http://schemas.microsoft.com/office/drawing/2014/main" id="{809EFDFD-B8BA-73ED-10F4-F73DD91DC3E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301076" y="4852698"/>
                  <a:ext cx="93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7279" name="Ink 7278">
                  <a:extLst>
                    <a:ext uri="{FF2B5EF4-FFF2-40B4-BE49-F238E27FC236}">
                      <a16:creationId xmlns:a16="http://schemas.microsoft.com/office/drawing/2014/main" id="{F225F70B-D332-D52F-8166-CFF8E0BE7280}"/>
                    </a:ext>
                  </a:extLst>
                </p14:cNvPr>
                <p14:cNvContentPartPr/>
                <p14:nvPr/>
              </p14:nvContentPartPr>
              <p14:xfrm>
                <a:off x="4337076" y="4829658"/>
                <a:ext cx="4680" cy="79560"/>
              </p14:xfrm>
            </p:contentPart>
          </mc:Choice>
          <mc:Fallback xmlns="">
            <p:pic>
              <p:nvPicPr>
                <p:cNvPr id="7279" name="Ink 7278">
                  <a:extLst>
                    <a:ext uri="{FF2B5EF4-FFF2-40B4-BE49-F238E27FC236}">
                      <a16:creationId xmlns:a16="http://schemas.microsoft.com/office/drawing/2014/main" id="{F225F70B-D332-D52F-8166-CFF8E0BE7280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328436" y="4821018"/>
                  <a:ext cx="223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7280" name="Ink 7279">
                  <a:extLst>
                    <a:ext uri="{FF2B5EF4-FFF2-40B4-BE49-F238E27FC236}">
                      <a16:creationId xmlns:a16="http://schemas.microsoft.com/office/drawing/2014/main" id="{7319282A-5B6E-9736-EC1A-B4046D68ABF8}"/>
                    </a:ext>
                  </a:extLst>
                </p14:cNvPr>
                <p14:cNvContentPartPr/>
                <p14:nvPr/>
              </p14:nvContentPartPr>
              <p14:xfrm>
                <a:off x="4302516" y="4934778"/>
                <a:ext cx="106920" cy="2520"/>
              </p14:xfrm>
            </p:contentPart>
          </mc:Choice>
          <mc:Fallback xmlns="">
            <p:pic>
              <p:nvPicPr>
                <p:cNvPr id="7280" name="Ink 7279">
                  <a:extLst>
                    <a:ext uri="{FF2B5EF4-FFF2-40B4-BE49-F238E27FC236}">
                      <a16:creationId xmlns:a16="http://schemas.microsoft.com/office/drawing/2014/main" id="{7319282A-5B6E-9736-EC1A-B4046D68ABF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293516" y="4925778"/>
                  <a:ext cx="124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7281" name="Ink 7280">
                  <a:extLst>
                    <a:ext uri="{FF2B5EF4-FFF2-40B4-BE49-F238E27FC236}">
                      <a16:creationId xmlns:a16="http://schemas.microsoft.com/office/drawing/2014/main" id="{A7AAB277-EC21-C968-6041-20F48FBEF96B}"/>
                    </a:ext>
                  </a:extLst>
                </p14:cNvPr>
                <p14:cNvContentPartPr/>
                <p14:nvPr/>
              </p14:nvContentPartPr>
              <p14:xfrm>
                <a:off x="4349676" y="4808778"/>
                <a:ext cx="2520" cy="4320"/>
              </p14:xfrm>
            </p:contentPart>
          </mc:Choice>
          <mc:Fallback xmlns="">
            <p:pic>
              <p:nvPicPr>
                <p:cNvPr id="7281" name="Ink 7280">
                  <a:extLst>
                    <a:ext uri="{FF2B5EF4-FFF2-40B4-BE49-F238E27FC236}">
                      <a16:creationId xmlns:a16="http://schemas.microsoft.com/office/drawing/2014/main" id="{A7AAB277-EC21-C968-6041-20F48FBEF96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340676" y="4800138"/>
                  <a:ext cx="201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7283" name="Ink 7282">
                  <a:extLst>
                    <a:ext uri="{FF2B5EF4-FFF2-40B4-BE49-F238E27FC236}">
                      <a16:creationId xmlns:a16="http://schemas.microsoft.com/office/drawing/2014/main" id="{FACDE42D-D30A-AB46-6B9B-A3AD4D48AE17}"/>
                    </a:ext>
                  </a:extLst>
                </p14:cNvPr>
                <p14:cNvContentPartPr/>
                <p14:nvPr/>
              </p14:nvContentPartPr>
              <p14:xfrm>
                <a:off x="4464156" y="4822818"/>
                <a:ext cx="156960" cy="458640"/>
              </p14:xfrm>
            </p:contentPart>
          </mc:Choice>
          <mc:Fallback xmlns="">
            <p:pic>
              <p:nvPicPr>
                <p:cNvPr id="7283" name="Ink 7282">
                  <a:extLst>
                    <a:ext uri="{FF2B5EF4-FFF2-40B4-BE49-F238E27FC236}">
                      <a16:creationId xmlns:a16="http://schemas.microsoft.com/office/drawing/2014/main" id="{FACDE42D-D30A-AB46-6B9B-A3AD4D48AE1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455516" y="4814178"/>
                  <a:ext cx="17460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7284" name="Ink 7283">
                  <a:extLst>
                    <a:ext uri="{FF2B5EF4-FFF2-40B4-BE49-F238E27FC236}">
                      <a16:creationId xmlns:a16="http://schemas.microsoft.com/office/drawing/2014/main" id="{64945A9F-A263-328D-C49D-9B5F1A6EDE5E}"/>
                    </a:ext>
                  </a:extLst>
                </p14:cNvPr>
                <p14:cNvContentPartPr/>
                <p14:nvPr/>
              </p14:nvContentPartPr>
              <p14:xfrm>
                <a:off x="4615716" y="5205138"/>
                <a:ext cx="151920" cy="163440"/>
              </p14:xfrm>
            </p:contentPart>
          </mc:Choice>
          <mc:Fallback xmlns="">
            <p:pic>
              <p:nvPicPr>
                <p:cNvPr id="7284" name="Ink 7283">
                  <a:extLst>
                    <a:ext uri="{FF2B5EF4-FFF2-40B4-BE49-F238E27FC236}">
                      <a16:creationId xmlns:a16="http://schemas.microsoft.com/office/drawing/2014/main" id="{64945A9F-A263-328D-C49D-9B5F1A6EDE5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607076" y="5196498"/>
                  <a:ext cx="1695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7285" name="Ink 7284">
                  <a:extLst>
                    <a:ext uri="{FF2B5EF4-FFF2-40B4-BE49-F238E27FC236}">
                      <a16:creationId xmlns:a16="http://schemas.microsoft.com/office/drawing/2014/main" id="{242C1550-5A05-E0AE-9C4A-5092481170EF}"/>
                    </a:ext>
                  </a:extLst>
                </p14:cNvPr>
                <p14:cNvContentPartPr/>
                <p14:nvPr/>
              </p14:nvContentPartPr>
              <p14:xfrm>
                <a:off x="4610676" y="5278578"/>
                <a:ext cx="138240" cy="22320"/>
              </p14:xfrm>
            </p:contentPart>
          </mc:Choice>
          <mc:Fallback xmlns="">
            <p:pic>
              <p:nvPicPr>
                <p:cNvPr id="7285" name="Ink 7284">
                  <a:extLst>
                    <a:ext uri="{FF2B5EF4-FFF2-40B4-BE49-F238E27FC236}">
                      <a16:creationId xmlns:a16="http://schemas.microsoft.com/office/drawing/2014/main" id="{242C1550-5A05-E0AE-9C4A-5092481170E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601676" y="5269578"/>
                  <a:ext cx="155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7286" name="Ink 7285">
                  <a:extLst>
                    <a:ext uri="{FF2B5EF4-FFF2-40B4-BE49-F238E27FC236}">
                      <a16:creationId xmlns:a16="http://schemas.microsoft.com/office/drawing/2014/main" id="{70244EB7-768F-BCBD-99EC-43C8AB167439}"/>
                    </a:ext>
                  </a:extLst>
                </p14:cNvPr>
                <p14:cNvContentPartPr/>
                <p14:nvPr/>
              </p14:nvContentPartPr>
              <p14:xfrm>
                <a:off x="4756836" y="5182098"/>
                <a:ext cx="97200" cy="195120"/>
              </p14:xfrm>
            </p:contentPart>
          </mc:Choice>
          <mc:Fallback xmlns="">
            <p:pic>
              <p:nvPicPr>
                <p:cNvPr id="7286" name="Ink 7285">
                  <a:extLst>
                    <a:ext uri="{FF2B5EF4-FFF2-40B4-BE49-F238E27FC236}">
                      <a16:creationId xmlns:a16="http://schemas.microsoft.com/office/drawing/2014/main" id="{70244EB7-768F-BCBD-99EC-43C8AB16743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748196" y="5173458"/>
                  <a:ext cx="1148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7288" name="Ink 7287">
                  <a:extLst>
                    <a:ext uri="{FF2B5EF4-FFF2-40B4-BE49-F238E27FC236}">
                      <a16:creationId xmlns:a16="http://schemas.microsoft.com/office/drawing/2014/main" id="{D0C30401-5CDA-838B-465E-61119303708E}"/>
                    </a:ext>
                  </a:extLst>
                </p14:cNvPr>
                <p14:cNvContentPartPr/>
                <p14:nvPr/>
              </p14:nvContentPartPr>
              <p14:xfrm>
                <a:off x="4284516" y="4851978"/>
                <a:ext cx="7200" cy="360"/>
              </p14:xfrm>
            </p:contentPart>
          </mc:Choice>
          <mc:Fallback xmlns="">
            <p:pic>
              <p:nvPicPr>
                <p:cNvPr id="7288" name="Ink 7287">
                  <a:extLst>
                    <a:ext uri="{FF2B5EF4-FFF2-40B4-BE49-F238E27FC236}">
                      <a16:creationId xmlns:a16="http://schemas.microsoft.com/office/drawing/2014/main" id="{D0C30401-5CDA-838B-465E-61119303708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275876" y="4843338"/>
                  <a:ext cx="2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7290" name="Ink 7289">
                  <a:extLst>
                    <a:ext uri="{FF2B5EF4-FFF2-40B4-BE49-F238E27FC236}">
                      <a16:creationId xmlns:a16="http://schemas.microsoft.com/office/drawing/2014/main" id="{6890FCAA-E6BC-C7A1-13C0-8B6FD5ADD9A6}"/>
                    </a:ext>
                  </a:extLst>
                </p14:cNvPr>
                <p14:cNvContentPartPr/>
                <p14:nvPr/>
              </p14:nvContentPartPr>
              <p14:xfrm>
                <a:off x="4984716" y="5105778"/>
                <a:ext cx="120240" cy="360"/>
              </p14:xfrm>
            </p:contentPart>
          </mc:Choice>
          <mc:Fallback xmlns="">
            <p:pic>
              <p:nvPicPr>
                <p:cNvPr id="7290" name="Ink 7289">
                  <a:extLst>
                    <a:ext uri="{FF2B5EF4-FFF2-40B4-BE49-F238E27FC236}">
                      <a16:creationId xmlns:a16="http://schemas.microsoft.com/office/drawing/2014/main" id="{6890FCAA-E6BC-C7A1-13C0-8B6FD5ADD9A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975716" y="5097138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7291" name="Ink 7290">
                  <a:extLst>
                    <a:ext uri="{FF2B5EF4-FFF2-40B4-BE49-F238E27FC236}">
                      <a16:creationId xmlns:a16="http://schemas.microsoft.com/office/drawing/2014/main" id="{D26665DA-CD98-911C-8BD9-44D0AC000274}"/>
                    </a:ext>
                  </a:extLst>
                </p14:cNvPr>
                <p14:cNvContentPartPr/>
                <p14:nvPr/>
              </p14:nvContentPartPr>
              <p14:xfrm>
                <a:off x="5019276" y="5188938"/>
                <a:ext cx="97920" cy="2520"/>
              </p14:xfrm>
            </p:contentPart>
          </mc:Choice>
          <mc:Fallback xmlns="">
            <p:pic>
              <p:nvPicPr>
                <p:cNvPr id="7291" name="Ink 7290">
                  <a:extLst>
                    <a:ext uri="{FF2B5EF4-FFF2-40B4-BE49-F238E27FC236}">
                      <a16:creationId xmlns:a16="http://schemas.microsoft.com/office/drawing/2014/main" id="{D26665DA-CD98-911C-8BD9-44D0AC00027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010636" y="5180298"/>
                  <a:ext cx="115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7292" name="Ink 7291">
                  <a:extLst>
                    <a:ext uri="{FF2B5EF4-FFF2-40B4-BE49-F238E27FC236}">
                      <a16:creationId xmlns:a16="http://schemas.microsoft.com/office/drawing/2014/main" id="{C003BBF2-2458-3030-060F-7B3FE352F02C}"/>
                    </a:ext>
                  </a:extLst>
                </p14:cNvPr>
                <p14:cNvContentPartPr/>
                <p14:nvPr/>
              </p14:nvContentPartPr>
              <p14:xfrm>
                <a:off x="5340396" y="4846938"/>
                <a:ext cx="14760" cy="287640"/>
              </p14:xfrm>
            </p:contentPart>
          </mc:Choice>
          <mc:Fallback xmlns="">
            <p:pic>
              <p:nvPicPr>
                <p:cNvPr id="7292" name="Ink 7291">
                  <a:extLst>
                    <a:ext uri="{FF2B5EF4-FFF2-40B4-BE49-F238E27FC236}">
                      <a16:creationId xmlns:a16="http://schemas.microsoft.com/office/drawing/2014/main" id="{C003BBF2-2458-3030-060F-7B3FE352F02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331756" y="4837938"/>
                  <a:ext cx="324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7293" name="Ink 7292">
                  <a:extLst>
                    <a:ext uri="{FF2B5EF4-FFF2-40B4-BE49-F238E27FC236}">
                      <a16:creationId xmlns:a16="http://schemas.microsoft.com/office/drawing/2014/main" id="{E377ACEC-B4A2-319B-DA9F-6DB3944E0575}"/>
                    </a:ext>
                  </a:extLst>
                </p14:cNvPr>
                <p14:cNvContentPartPr/>
                <p14:nvPr/>
              </p14:nvContentPartPr>
              <p14:xfrm>
                <a:off x="5402316" y="4953138"/>
                <a:ext cx="97200" cy="97560"/>
              </p14:xfrm>
            </p:contentPart>
          </mc:Choice>
          <mc:Fallback xmlns="">
            <p:pic>
              <p:nvPicPr>
                <p:cNvPr id="7293" name="Ink 7292">
                  <a:extLst>
                    <a:ext uri="{FF2B5EF4-FFF2-40B4-BE49-F238E27FC236}">
                      <a16:creationId xmlns:a16="http://schemas.microsoft.com/office/drawing/2014/main" id="{E377ACEC-B4A2-319B-DA9F-6DB3944E057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393316" y="4944498"/>
                  <a:ext cx="11484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7294" name="Ink 7293">
                  <a:extLst>
                    <a:ext uri="{FF2B5EF4-FFF2-40B4-BE49-F238E27FC236}">
                      <a16:creationId xmlns:a16="http://schemas.microsoft.com/office/drawing/2014/main" id="{943667B5-08C9-B892-740C-2362DD4319A4}"/>
                    </a:ext>
                  </a:extLst>
                </p14:cNvPr>
                <p14:cNvContentPartPr/>
                <p14:nvPr/>
              </p14:nvContentPartPr>
              <p14:xfrm>
                <a:off x="5497716" y="4849098"/>
                <a:ext cx="150480" cy="293760"/>
              </p14:xfrm>
            </p:contentPart>
          </mc:Choice>
          <mc:Fallback xmlns="">
            <p:pic>
              <p:nvPicPr>
                <p:cNvPr id="7294" name="Ink 7293">
                  <a:extLst>
                    <a:ext uri="{FF2B5EF4-FFF2-40B4-BE49-F238E27FC236}">
                      <a16:creationId xmlns:a16="http://schemas.microsoft.com/office/drawing/2014/main" id="{943667B5-08C9-B892-740C-2362DD4319A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489076" y="4840098"/>
                  <a:ext cx="1681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7297" name="Ink 7296">
                  <a:extLst>
                    <a:ext uri="{FF2B5EF4-FFF2-40B4-BE49-F238E27FC236}">
                      <a16:creationId xmlns:a16="http://schemas.microsoft.com/office/drawing/2014/main" id="{45D940D0-CB9E-B907-0FA8-F0D2463BF46E}"/>
                    </a:ext>
                  </a:extLst>
                </p14:cNvPr>
                <p14:cNvContentPartPr/>
                <p14:nvPr/>
              </p14:nvContentPartPr>
              <p14:xfrm>
                <a:off x="5608236" y="5065818"/>
                <a:ext cx="167400" cy="164880"/>
              </p14:xfrm>
            </p:contentPart>
          </mc:Choice>
          <mc:Fallback xmlns="">
            <p:pic>
              <p:nvPicPr>
                <p:cNvPr id="7297" name="Ink 7296">
                  <a:extLst>
                    <a:ext uri="{FF2B5EF4-FFF2-40B4-BE49-F238E27FC236}">
                      <a16:creationId xmlns:a16="http://schemas.microsoft.com/office/drawing/2014/main" id="{45D940D0-CB9E-B907-0FA8-F0D2463BF46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599596" y="5056818"/>
                  <a:ext cx="1850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7298" name="Ink 7297">
                  <a:extLst>
                    <a:ext uri="{FF2B5EF4-FFF2-40B4-BE49-F238E27FC236}">
                      <a16:creationId xmlns:a16="http://schemas.microsoft.com/office/drawing/2014/main" id="{FBF4BE8B-6887-2ED1-8722-E0BD8E44E96C}"/>
                    </a:ext>
                  </a:extLst>
                </p14:cNvPr>
                <p14:cNvContentPartPr/>
                <p14:nvPr/>
              </p14:nvContentPartPr>
              <p14:xfrm>
                <a:off x="5649996" y="5181378"/>
                <a:ext cx="75240" cy="2520"/>
              </p14:xfrm>
            </p:contentPart>
          </mc:Choice>
          <mc:Fallback xmlns="">
            <p:pic>
              <p:nvPicPr>
                <p:cNvPr id="7298" name="Ink 7297">
                  <a:extLst>
                    <a:ext uri="{FF2B5EF4-FFF2-40B4-BE49-F238E27FC236}">
                      <a16:creationId xmlns:a16="http://schemas.microsoft.com/office/drawing/2014/main" id="{FBF4BE8B-6887-2ED1-8722-E0BD8E44E96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640996" y="5172738"/>
                  <a:ext cx="92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7299" name="Ink 7298">
                  <a:extLst>
                    <a:ext uri="{FF2B5EF4-FFF2-40B4-BE49-F238E27FC236}">
                      <a16:creationId xmlns:a16="http://schemas.microsoft.com/office/drawing/2014/main" id="{CF9582DE-A5D2-B163-0952-578991FB111B}"/>
                    </a:ext>
                  </a:extLst>
                </p14:cNvPr>
                <p14:cNvContentPartPr/>
                <p14:nvPr/>
              </p14:nvContentPartPr>
              <p14:xfrm>
                <a:off x="5822436" y="4972218"/>
                <a:ext cx="97200" cy="66240"/>
              </p14:xfrm>
            </p:contentPart>
          </mc:Choice>
          <mc:Fallback xmlns="">
            <p:pic>
              <p:nvPicPr>
                <p:cNvPr id="7299" name="Ink 7298">
                  <a:extLst>
                    <a:ext uri="{FF2B5EF4-FFF2-40B4-BE49-F238E27FC236}">
                      <a16:creationId xmlns:a16="http://schemas.microsoft.com/office/drawing/2014/main" id="{CF9582DE-A5D2-B163-0952-578991FB111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813436" y="4963218"/>
                  <a:ext cx="1148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7300" name="Ink 7299">
                  <a:extLst>
                    <a:ext uri="{FF2B5EF4-FFF2-40B4-BE49-F238E27FC236}">
                      <a16:creationId xmlns:a16="http://schemas.microsoft.com/office/drawing/2014/main" id="{3E6775C3-B8B5-E237-4321-F29CB108A96A}"/>
                    </a:ext>
                  </a:extLst>
                </p14:cNvPr>
                <p14:cNvContentPartPr/>
                <p14:nvPr/>
              </p14:nvContentPartPr>
              <p14:xfrm>
                <a:off x="5785716" y="4937658"/>
                <a:ext cx="156960" cy="131760"/>
              </p14:xfrm>
            </p:contentPart>
          </mc:Choice>
          <mc:Fallback xmlns="">
            <p:pic>
              <p:nvPicPr>
                <p:cNvPr id="7300" name="Ink 7299">
                  <a:extLst>
                    <a:ext uri="{FF2B5EF4-FFF2-40B4-BE49-F238E27FC236}">
                      <a16:creationId xmlns:a16="http://schemas.microsoft.com/office/drawing/2014/main" id="{3E6775C3-B8B5-E237-4321-F29CB108A96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776716" y="4928658"/>
                  <a:ext cx="1746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7301" name="Ink 7300">
                  <a:extLst>
                    <a:ext uri="{FF2B5EF4-FFF2-40B4-BE49-F238E27FC236}">
                      <a16:creationId xmlns:a16="http://schemas.microsoft.com/office/drawing/2014/main" id="{6CBDB64F-2812-2A25-7EB2-7CF093A5B4E9}"/>
                    </a:ext>
                  </a:extLst>
                </p14:cNvPr>
                <p14:cNvContentPartPr/>
                <p14:nvPr/>
              </p14:nvContentPartPr>
              <p14:xfrm>
                <a:off x="6059316" y="4819578"/>
                <a:ext cx="360" cy="352080"/>
              </p14:xfrm>
            </p:contentPart>
          </mc:Choice>
          <mc:Fallback xmlns="">
            <p:pic>
              <p:nvPicPr>
                <p:cNvPr id="7301" name="Ink 7300">
                  <a:extLst>
                    <a:ext uri="{FF2B5EF4-FFF2-40B4-BE49-F238E27FC236}">
                      <a16:creationId xmlns:a16="http://schemas.microsoft.com/office/drawing/2014/main" id="{6CBDB64F-2812-2A25-7EB2-7CF093A5B4E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050676" y="4810938"/>
                  <a:ext cx="180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7302" name="Ink 7301">
                  <a:extLst>
                    <a:ext uri="{FF2B5EF4-FFF2-40B4-BE49-F238E27FC236}">
                      <a16:creationId xmlns:a16="http://schemas.microsoft.com/office/drawing/2014/main" id="{673C1197-F089-005F-B9CE-13282B086E9B}"/>
                    </a:ext>
                  </a:extLst>
                </p14:cNvPr>
                <p14:cNvContentPartPr/>
                <p14:nvPr/>
              </p14:nvContentPartPr>
              <p14:xfrm>
                <a:off x="6108636" y="4928298"/>
                <a:ext cx="146520" cy="143280"/>
              </p14:xfrm>
            </p:contentPart>
          </mc:Choice>
          <mc:Fallback xmlns="">
            <p:pic>
              <p:nvPicPr>
                <p:cNvPr id="7302" name="Ink 7301">
                  <a:extLst>
                    <a:ext uri="{FF2B5EF4-FFF2-40B4-BE49-F238E27FC236}">
                      <a16:creationId xmlns:a16="http://schemas.microsoft.com/office/drawing/2014/main" id="{673C1197-F089-005F-B9CE-13282B086E9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099636" y="4919298"/>
                  <a:ext cx="1641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7303" name="Ink 7302">
                  <a:extLst>
                    <a:ext uri="{FF2B5EF4-FFF2-40B4-BE49-F238E27FC236}">
                      <a16:creationId xmlns:a16="http://schemas.microsoft.com/office/drawing/2014/main" id="{915F1457-2727-A25B-3B15-C1BB6DF259C8}"/>
                    </a:ext>
                  </a:extLst>
                </p14:cNvPr>
                <p14:cNvContentPartPr/>
                <p14:nvPr/>
              </p14:nvContentPartPr>
              <p14:xfrm>
                <a:off x="6225636" y="4812378"/>
                <a:ext cx="140400" cy="308880"/>
              </p14:xfrm>
            </p:contentPart>
          </mc:Choice>
          <mc:Fallback xmlns="">
            <p:pic>
              <p:nvPicPr>
                <p:cNvPr id="7303" name="Ink 7302">
                  <a:extLst>
                    <a:ext uri="{FF2B5EF4-FFF2-40B4-BE49-F238E27FC236}">
                      <a16:creationId xmlns:a16="http://schemas.microsoft.com/office/drawing/2014/main" id="{915F1457-2727-A25B-3B15-C1BB6DF259C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216636" y="4803378"/>
                  <a:ext cx="1580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7304" name="Ink 7303">
                  <a:extLst>
                    <a:ext uri="{FF2B5EF4-FFF2-40B4-BE49-F238E27FC236}">
                      <a16:creationId xmlns:a16="http://schemas.microsoft.com/office/drawing/2014/main" id="{6A2D7F18-67E2-1B73-73CE-C5D2600164C6}"/>
                    </a:ext>
                  </a:extLst>
                </p14:cNvPr>
                <p14:cNvContentPartPr/>
                <p14:nvPr/>
              </p14:nvContentPartPr>
              <p14:xfrm>
                <a:off x="6386556" y="5049258"/>
                <a:ext cx="114120" cy="156600"/>
              </p14:xfrm>
            </p:contentPart>
          </mc:Choice>
          <mc:Fallback xmlns="">
            <p:pic>
              <p:nvPicPr>
                <p:cNvPr id="7304" name="Ink 7303">
                  <a:extLst>
                    <a:ext uri="{FF2B5EF4-FFF2-40B4-BE49-F238E27FC236}">
                      <a16:creationId xmlns:a16="http://schemas.microsoft.com/office/drawing/2014/main" id="{6A2D7F18-67E2-1B73-73CE-C5D2600164C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377916" y="5040258"/>
                  <a:ext cx="1317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7305" name="Ink 7304">
                  <a:extLst>
                    <a:ext uri="{FF2B5EF4-FFF2-40B4-BE49-F238E27FC236}">
                      <a16:creationId xmlns:a16="http://schemas.microsoft.com/office/drawing/2014/main" id="{C1A5CBB0-84A1-ADB1-9726-34CD130D26A2}"/>
                    </a:ext>
                  </a:extLst>
                </p14:cNvPr>
                <p14:cNvContentPartPr/>
                <p14:nvPr/>
              </p14:nvContentPartPr>
              <p14:xfrm>
                <a:off x="6571596" y="5022258"/>
                <a:ext cx="132120" cy="36000"/>
              </p14:xfrm>
            </p:contentPart>
          </mc:Choice>
          <mc:Fallback xmlns="">
            <p:pic>
              <p:nvPicPr>
                <p:cNvPr id="7305" name="Ink 7304">
                  <a:extLst>
                    <a:ext uri="{FF2B5EF4-FFF2-40B4-BE49-F238E27FC236}">
                      <a16:creationId xmlns:a16="http://schemas.microsoft.com/office/drawing/2014/main" id="{C1A5CBB0-84A1-ADB1-9726-34CD130D26A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562596" y="5013258"/>
                  <a:ext cx="1497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7306" name="Ink 7305">
                  <a:extLst>
                    <a:ext uri="{FF2B5EF4-FFF2-40B4-BE49-F238E27FC236}">
                      <a16:creationId xmlns:a16="http://schemas.microsoft.com/office/drawing/2014/main" id="{54C8E3AB-9C40-6C8E-E186-4AB9BEDF5D96}"/>
                    </a:ext>
                  </a:extLst>
                </p14:cNvPr>
                <p14:cNvContentPartPr/>
                <p14:nvPr/>
              </p14:nvContentPartPr>
              <p14:xfrm>
                <a:off x="6647196" y="4947018"/>
                <a:ext cx="5040" cy="203400"/>
              </p14:xfrm>
            </p:contentPart>
          </mc:Choice>
          <mc:Fallback xmlns="">
            <p:pic>
              <p:nvPicPr>
                <p:cNvPr id="7306" name="Ink 7305">
                  <a:extLst>
                    <a:ext uri="{FF2B5EF4-FFF2-40B4-BE49-F238E27FC236}">
                      <a16:creationId xmlns:a16="http://schemas.microsoft.com/office/drawing/2014/main" id="{54C8E3AB-9C40-6C8E-E186-4AB9BEDF5D96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638196" y="4938018"/>
                  <a:ext cx="226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7307" name="Ink 7306">
                  <a:extLst>
                    <a:ext uri="{FF2B5EF4-FFF2-40B4-BE49-F238E27FC236}">
                      <a16:creationId xmlns:a16="http://schemas.microsoft.com/office/drawing/2014/main" id="{B30D15C1-C2BD-38AB-FC49-1FFF3698951D}"/>
                    </a:ext>
                  </a:extLst>
                </p14:cNvPr>
                <p14:cNvContentPartPr/>
                <p14:nvPr/>
              </p14:nvContentPartPr>
              <p14:xfrm>
                <a:off x="6618756" y="5161578"/>
                <a:ext cx="97560" cy="7920"/>
              </p14:xfrm>
            </p:contentPart>
          </mc:Choice>
          <mc:Fallback xmlns="">
            <p:pic>
              <p:nvPicPr>
                <p:cNvPr id="7307" name="Ink 7306">
                  <a:extLst>
                    <a:ext uri="{FF2B5EF4-FFF2-40B4-BE49-F238E27FC236}">
                      <a16:creationId xmlns:a16="http://schemas.microsoft.com/office/drawing/2014/main" id="{B30D15C1-C2BD-38AB-FC49-1FFF3698951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610116" y="5152578"/>
                  <a:ext cx="1152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7308" name="Ink 7307">
                  <a:extLst>
                    <a:ext uri="{FF2B5EF4-FFF2-40B4-BE49-F238E27FC236}">
                      <a16:creationId xmlns:a16="http://schemas.microsoft.com/office/drawing/2014/main" id="{48BC9FF6-CC71-F374-E076-5818F74B4037}"/>
                    </a:ext>
                  </a:extLst>
                </p14:cNvPr>
                <p14:cNvContentPartPr/>
                <p14:nvPr/>
              </p14:nvContentPartPr>
              <p14:xfrm>
                <a:off x="6902436" y="4826058"/>
                <a:ext cx="7560" cy="305280"/>
              </p14:xfrm>
            </p:contentPart>
          </mc:Choice>
          <mc:Fallback xmlns="">
            <p:pic>
              <p:nvPicPr>
                <p:cNvPr id="7308" name="Ink 7307">
                  <a:extLst>
                    <a:ext uri="{FF2B5EF4-FFF2-40B4-BE49-F238E27FC236}">
                      <a16:creationId xmlns:a16="http://schemas.microsoft.com/office/drawing/2014/main" id="{48BC9FF6-CC71-F374-E076-5818F74B403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893436" y="4817058"/>
                  <a:ext cx="2520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7309" name="Ink 7308">
                  <a:extLst>
                    <a:ext uri="{FF2B5EF4-FFF2-40B4-BE49-F238E27FC236}">
                      <a16:creationId xmlns:a16="http://schemas.microsoft.com/office/drawing/2014/main" id="{5F246822-07B1-2C10-8B7D-0F9F75776D21}"/>
                    </a:ext>
                  </a:extLst>
                </p14:cNvPr>
                <p14:cNvContentPartPr/>
                <p14:nvPr/>
              </p14:nvContentPartPr>
              <p14:xfrm>
                <a:off x="7005756" y="4948818"/>
                <a:ext cx="4680" cy="85680"/>
              </p14:xfrm>
            </p:contentPart>
          </mc:Choice>
          <mc:Fallback xmlns="">
            <p:pic>
              <p:nvPicPr>
                <p:cNvPr id="7309" name="Ink 7308">
                  <a:extLst>
                    <a:ext uri="{FF2B5EF4-FFF2-40B4-BE49-F238E27FC236}">
                      <a16:creationId xmlns:a16="http://schemas.microsoft.com/office/drawing/2014/main" id="{5F246822-07B1-2C10-8B7D-0F9F75776D2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997116" y="4939818"/>
                  <a:ext cx="223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7310" name="Ink 7309">
                  <a:extLst>
                    <a:ext uri="{FF2B5EF4-FFF2-40B4-BE49-F238E27FC236}">
                      <a16:creationId xmlns:a16="http://schemas.microsoft.com/office/drawing/2014/main" id="{D2C5CEA8-AAA8-F78E-E0E5-12600A8EE592}"/>
                    </a:ext>
                  </a:extLst>
                </p14:cNvPr>
                <p14:cNvContentPartPr/>
                <p14:nvPr/>
              </p14:nvContentPartPr>
              <p14:xfrm>
                <a:off x="7018356" y="4827498"/>
                <a:ext cx="154800" cy="310680"/>
              </p14:xfrm>
            </p:contentPart>
          </mc:Choice>
          <mc:Fallback xmlns="">
            <p:pic>
              <p:nvPicPr>
                <p:cNvPr id="7310" name="Ink 7309">
                  <a:extLst>
                    <a:ext uri="{FF2B5EF4-FFF2-40B4-BE49-F238E27FC236}">
                      <a16:creationId xmlns:a16="http://schemas.microsoft.com/office/drawing/2014/main" id="{D2C5CEA8-AAA8-F78E-E0E5-12600A8EE592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009356" y="4818858"/>
                  <a:ext cx="1724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7311" name="Ink 7310">
                  <a:extLst>
                    <a:ext uri="{FF2B5EF4-FFF2-40B4-BE49-F238E27FC236}">
                      <a16:creationId xmlns:a16="http://schemas.microsoft.com/office/drawing/2014/main" id="{D641232C-3201-12F6-5282-0D18364C0E08}"/>
                    </a:ext>
                  </a:extLst>
                </p14:cNvPr>
                <p14:cNvContentPartPr/>
                <p14:nvPr/>
              </p14:nvContentPartPr>
              <p14:xfrm>
                <a:off x="7152996" y="5045658"/>
                <a:ext cx="129600" cy="171360"/>
              </p14:xfrm>
            </p:contentPart>
          </mc:Choice>
          <mc:Fallback xmlns="">
            <p:pic>
              <p:nvPicPr>
                <p:cNvPr id="7311" name="Ink 7310">
                  <a:extLst>
                    <a:ext uri="{FF2B5EF4-FFF2-40B4-BE49-F238E27FC236}">
                      <a16:creationId xmlns:a16="http://schemas.microsoft.com/office/drawing/2014/main" id="{D641232C-3201-12F6-5282-0D18364C0E08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143996" y="5036658"/>
                  <a:ext cx="1472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7312" name="Ink 7311">
                  <a:extLst>
                    <a:ext uri="{FF2B5EF4-FFF2-40B4-BE49-F238E27FC236}">
                      <a16:creationId xmlns:a16="http://schemas.microsoft.com/office/drawing/2014/main" id="{FFBC5757-E61F-F538-2831-1D37489BACAC}"/>
                    </a:ext>
                  </a:extLst>
                </p14:cNvPr>
                <p14:cNvContentPartPr/>
                <p14:nvPr/>
              </p14:nvContentPartPr>
              <p14:xfrm>
                <a:off x="7176756" y="5108658"/>
                <a:ext cx="149040" cy="98280"/>
              </p14:xfrm>
            </p:contentPart>
          </mc:Choice>
          <mc:Fallback xmlns="">
            <p:pic>
              <p:nvPicPr>
                <p:cNvPr id="7312" name="Ink 7311">
                  <a:extLst>
                    <a:ext uri="{FF2B5EF4-FFF2-40B4-BE49-F238E27FC236}">
                      <a16:creationId xmlns:a16="http://schemas.microsoft.com/office/drawing/2014/main" id="{FFBC5757-E61F-F538-2831-1D37489BACA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168116" y="5099658"/>
                  <a:ext cx="1666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7313" name="Ink 7312">
                  <a:extLst>
                    <a:ext uri="{FF2B5EF4-FFF2-40B4-BE49-F238E27FC236}">
                      <a16:creationId xmlns:a16="http://schemas.microsoft.com/office/drawing/2014/main" id="{7CE679AF-86E3-E950-1D55-9E3BB4FBB183}"/>
                    </a:ext>
                  </a:extLst>
                </p14:cNvPr>
                <p14:cNvContentPartPr/>
                <p14:nvPr/>
              </p14:nvContentPartPr>
              <p14:xfrm>
                <a:off x="7375476" y="4959978"/>
                <a:ext cx="81360" cy="57240"/>
              </p14:xfrm>
            </p:contentPart>
          </mc:Choice>
          <mc:Fallback xmlns="">
            <p:pic>
              <p:nvPicPr>
                <p:cNvPr id="7313" name="Ink 7312">
                  <a:extLst>
                    <a:ext uri="{FF2B5EF4-FFF2-40B4-BE49-F238E27FC236}">
                      <a16:creationId xmlns:a16="http://schemas.microsoft.com/office/drawing/2014/main" id="{7CE679AF-86E3-E950-1D55-9E3BB4FBB18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366476" y="4950978"/>
                  <a:ext cx="9900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7314" name="Ink 7313">
                  <a:extLst>
                    <a:ext uri="{FF2B5EF4-FFF2-40B4-BE49-F238E27FC236}">
                      <a16:creationId xmlns:a16="http://schemas.microsoft.com/office/drawing/2014/main" id="{8DE26912-52E7-F9F1-FF6B-A6EFC946FAFE}"/>
                    </a:ext>
                  </a:extLst>
                </p14:cNvPr>
                <p14:cNvContentPartPr/>
                <p14:nvPr/>
              </p14:nvContentPartPr>
              <p14:xfrm>
                <a:off x="7298796" y="4906338"/>
                <a:ext cx="213480" cy="134640"/>
              </p14:xfrm>
            </p:contentPart>
          </mc:Choice>
          <mc:Fallback xmlns="">
            <p:pic>
              <p:nvPicPr>
                <p:cNvPr id="7314" name="Ink 7313">
                  <a:extLst>
                    <a:ext uri="{FF2B5EF4-FFF2-40B4-BE49-F238E27FC236}">
                      <a16:creationId xmlns:a16="http://schemas.microsoft.com/office/drawing/2014/main" id="{8DE26912-52E7-F9F1-FF6B-A6EFC946FAF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7289796" y="4897338"/>
                  <a:ext cx="2311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7315" name="Ink 7314">
                  <a:extLst>
                    <a:ext uri="{FF2B5EF4-FFF2-40B4-BE49-F238E27FC236}">
                      <a16:creationId xmlns:a16="http://schemas.microsoft.com/office/drawing/2014/main" id="{0D2FB7F8-F540-F898-6698-3AF02A5BF7D2}"/>
                    </a:ext>
                  </a:extLst>
                </p14:cNvPr>
                <p14:cNvContentPartPr/>
                <p14:nvPr/>
              </p14:nvContentPartPr>
              <p14:xfrm>
                <a:off x="7628916" y="4799778"/>
                <a:ext cx="23040" cy="317880"/>
              </p14:xfrm>
            </p:contentPart>
          </mc:Choice>
          <mc:Fallback xmlns="">
            <p:pic>
              <p:nvPicPr>
                <p:cNvPr id="7315" name="Ink 7314">
                  <a:extLst>
                    <a:ext uri="{FF2B5EF4-FFF2-40B4-BE49-F238E27FC236}">
                      <a16:creationId xmlns:a16="http://schemas.microsoft.com/office/drawing/2014/main" id="{0D2FB7F8-F540-F898-6698-3AF02A5BF7D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7620276" y="4790778"/>
                  <a:ext cx="4068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7316" name="Ink 7315">
                  <a:extLst>
                    <a:ext uri="{FF2B5EF4-FFF2-40B4-BE49-F238E27FC236}">
                      <a16:creationId xmlns:a16="http://schemas.microsoft.com/office/drawing/2014/main" id="{1511AA3F-A49E-F2DA-9E08-56A22D22ED89}"/>
                    </a:ext>
                  </a:extLst>
                </p14:cNvPr>
                <p14:cNvContentPartPr/>
                <p14:nvPr/>
              </p14:nvContentPartPr>
              <p14:xfrm>
                <a:off x="7740516" y="4878258"/>
                <a:ext cx="360" cy="185760"/>
              </p14:xfrm>
            </p:contentPart>
          </mc:Choice>
          <mc:Fallback xmlns="">
            <p:pic>
              <p:nvPicPr>
                <p:cNvPr id="7316" name="Ink 7315">
                  <a:extLst>
                    <a:ext uri="{FF2B5EF4-FFF2-40B4-BE49-F238E27FC236}">
                      <a16:creationId xmlns:a16="http://schemas.microsoft.com/office/drawing/2014/main" id="{1511AA3F-A49E-F2DA-9E08-56A22D22ED89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731876" y="4869258"/>
                  <a:ext cx="18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7317" name="Ink 7316">
                  <a:extLst>
                    <a:ext uri="{FF2B5EF4-FFF2-40B4-BE49-F238E27FC236}">
                      <a16:creationId xmlns:a16="http://schemas.microsoft.com/office/drawing/2014/main" id="{49C13252-EB37-CC2E-F0D0-0790E5CC0673}"/>
                    </a:ext>
                  </a:extLst>
                </p14:cNvPr>
                <p14:cNvContentPartPr/>
                <p14:nvPr/>
              </p14:nvContentPartPr>
              <p14:xfrm>
                <a:off x="7762476" y="4798698"/>
                <a:ext cx="132480" cy="308520"/>
              </p14:xfrm>
            </p:contentPart>
          </mc:Choice>
          <mc:Fallback xmlns="">
            <p:pic>
              <p:nvPicPr>
                <p:cNvPr id="7317" name="Ink 7316">
                  <a:extLst>
                    <a:ext uri="{FF2B5EF4-FFF2-40B4-BE49-F238E27FC236}">
                      <a16:creationId xmlns:a16="http://schemas.microsoft.com/office/drawing/2014/main" id="{49C13252-EB37-CC2E-F0D0-0790E5CC0673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753836" y="4789698"/>
                  <a:ext cx="1501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7318" name="Ink 7317">
                  <a:extLst>
                    <a:ext uri="{FF2B5EF4-FFF2-40B4-BE49-F238E27FC236}">
                      <a16:creationId xmlns:a16="http://schemas.microsoft.com/office/drawing/2014/main" id="{DB632286-263D-4827-7B40-0605487D347F}"/>
                    </a:ext>
                  </a:extLst>
                </p14:cNvPr>
                <p14:cNvContentPartPr/>
                <p14:nvPr/>
              </p14:nvContentPartPr>
              <p14:xfrm>
                <a:off x="7890996" y="5056818"/>
                <a:ext cx="84960" cy="147240"/>
              </p14:xfrm>
            </p:contentPart>
          </mc:Choice>
          <mc:Fallback xmlns="">
            <p:pic>
              <p:nvPicPr>
                <p:cNvPr id="7318" name="Ink 7317">
                  <a:extLst>
                    <a:ext uri="{FF2B5EF4-FFF2-40B4-BE49-F238E27FC236}">
                      <a16:creationId xmlns:a16="http://schemas.microsoft.com/office/drawing/2014/main" id="{DB632286-263D-4827-7B40-0605487D347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881996" y="5047818"/>
                  <a:ext cx="1026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7321" name="Ink 7320">
                  <a:extLst>
                    <a:ext uri="{FF2B5EF4-FFF2-40B4-BE49-F238E27FC236}">
                      <a16:creationId xmlns:a16="http://schemas.microsoft.com/office/drawing/2014/main" id="{25479ADE-6F78-4144-6613-949CEABF645A}"/>
                    </a:ext>
                  </a:extLst>
                </p14:cNvPr>
                <p14:cNvContentPartPr/>
                <p14:nvPr/>
              </p14:nvContentPartPr>
              <p14:xfrm>
                <a:off x="5445156" y="5259138"/>
                <a:ext cx="2530080" cy="63000"/>
              </p14:xfrm>
            </p:contentPart>
          </mc:Choice>
          <mc:Fallback xmlns="">
            <p:pic>
              <p:nvPicPr>
                <p:cNvPr id="7321" name="Ink 7320">
                  <a:extLst>
                    <a:ext uri="{FF2B5EF4-FFF2-40B4-BE49-F238E27FC236}">
                      <a16:creationId xmlns:a16="http://schemas.microsoft.com/office/drawing/2014/main" id="{25479ADE-6F78-4144-6613-949CEABF645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436156" y="5250498"/>
                  <a:ext cx="25477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7323" name="Ink 7322">
                  <a:extLst>
                    <a:ext uri="{FF2B5EF4-FFF2-40B4-BE49-F238E27FC236}">
                      <a16:creationId xmlns:a16="http://schemas.microsoft.com/office/drawing/2014/main" id="{AB5A2531-8C44-D4DC-E044-3618C19EFABD}"/>
                    </a:ext>
                  </a:extLst>
                </p14:cNvPr>
                <p14:cNvContentPartPr/>
                <p14:nvPr/>
              </p14:nvContentPartPr>
              <p14:xfrm>
                <a:off x="6155796" y="5348778"/>
                <a:ext cx="448920" cy="318240"/>
              </p14:xfrm>
            </p:contentPart>
          </mc:Choice>
          <mc:Fallback xmlns="">
            <p:pic>
              <p:nvPicPr>
                <p:cNvPr id="7323" name="Ink 7322">
                  <a:extLst>
                    <a:ext uri="{FF2B5EF4-FFF2-40B4-BE49-F238E27FC236}">
                      <a16:creationId xmlns:a16="http://schemas.microsoft.com/office/drawing/2014/main" id="{AB5A2531-8C44-D4DC-E044-3618C19EFAB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147156" y="5339778"/>
                  <a:ext cx="4665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7325" name="Ink 7324">
                  <a:extLst>
                    <a:ext uri="{FF2B5EF4-FFF2-40B4-BE49-F238E27FC236}">
                      <a16:creationId xmlns:a16="http://schemas.microsoft.com/office/drawing/2014/main" id="{DCD05958-A46B-556F-9F86-162AB7A13BFA}"/>
                    </a:ext>
                  </a:extLst>
                </p14:cNvPr>
                <p14:cNvContentPartPr/>
                <p14:nvPr/>
              </p14:nvContentPartPr>
              <p14:xfrm>
                <a:off x="6393396" y="5412858"/>
                <a:ext cx="271080" cy="229320"/>
              </p14:xfrm>
            </p:contentPart>
          </mc:Choice>
          <mc:Fallback xmlns="">
            <p:pic>
              <p:nvPicPr>
                <p:cNvPr id="7325" name="Ink 7324">
                  <a:extLst>
                    <a:ext uri="{FF2B5EF4-FFF2-40B4-BE49-F238E27FC236}">
                      <a16:creationId xmlns:a16="http://schemas.microsoft.com/office/drawing/2014/main" id="{DCD05958-A46B-556F-9F86-162AB7A13BFA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384756" y="5404218"/>
                  <a:ext cx="288720" cy="246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327" name="Rectangle 7326">
            <a:extLst>
              <a:ext uri="{FF2B5EF4-FFF2-40B4-BE49-F238E27FC236}">
                <a16:creationId xmlns:a16="http://schemas.microsoft.com/office/drawing/2014/main" id="{11346478-E86B-1B96-5F18-C478C7832272}"/>
              </a:ext>
            </a:extLst>
          </p:cNvPr>
          <p:cNvSpPr/>
          <p:nvPr/>
        </p:nvSpPr>
        <p:spPr>
          <a:xfrm>
            <a:off x="2460923" y="1077660"/>
            <a:ext cx="4396022" cy="132258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328" name="Rectangle 7327">
            <a:extLst>
              <a:ext uri="{FF2B5EF4-FFF2-40B4-BE49-F238E27FC236}">
                <a16:creationId xmlns:a16="http://schemas.microsoft.com/office/drawing/2014/main" id="{C5CAB88E-8947-9C8F-8988-956FF5DAC657}"/>
              </a:ext>
            </a:extLst>
          </p:cNvPr>
          <p:cNvSpPr/>
          <p:nvPr/>
        </p:nvSpPr>
        <p:spPr>
          <a:xfrm>
            <a:off x="151015" y="2687935"/>
            <a:ext cx="2799341" cy="112436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329" name="TextBox 7328">
            <a:extLst>
              <a:ext uri="{FF2B5EF4-FFF2-40B4-BE49-F238E27FC236}">
                <a16:creationId xmlns:a16="http://schemas.microsoft.com/office/drawing/2014/main" id="{74D94074-C3FF-83F5-DDE9-76B4D33EAC2A}"/>
              </a:ext>
            </a:extLst>
          </p:cNvPr>
          <p:cNvSpPr txBox="1"/>
          <p:nvPr/>
        </p:nvSpPr>
        <p:spPr>
          <a:xfrm>
            <a:off x="298503" y="3876125"/>
            <a:ext cx="2398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Alice’s message</a:t>
            </a:r>
          </a:p>
        </p:txBody>
      </p:sp>
      <p:sp>
        <p:nvSpPr>
          <p:cNvPr id="7330" name="TextBox 7329">
            <a:extLst>
              <a:ext uri="{FF2B5EF4-FFF2-40B4-BE49-F238E27FC236}">
                <a16:creationId xmlns:a16="http://schemas.microsoft.com/office/drawing/2014/main" id="{A2A1C5F5-EBD8-96C4-838D-7526C81656D4}"/>
              </a:ext>
            </a:extLst>
          </p:cNvPr>
          <p:cNvSpPr txBox="1"/>
          <p:nvPr/>
        </p:nvSpPr>
        <p:spPr>
          <a:xfrm>
            <a:off x="3306491" y="2553147"/>
            <a:ext cx="3804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Shared Entangled States</a:t>
            </a:r>
          </a:p>
        </p:txBody>
      </p:sp>
      <p:sp>
        <p:nvSpPr>
          <p:cNvPr id="7331" name="TextBox 7330">
            <a:extLst>
              <a:ext uri="{FF2B5EF4-FFF2-40B4-BE49-F238E27FC236}">
                <a16:creationId xmlns:a16="http://schemas.microsoft.com/office/drawing/2014/main" id="{AF0ADEE6-FC45-F43A-4A08-11BA789AF3DB}"/>
              </a:ext>
            </a:extLst>
          </p:cNvPr>
          <p:cNvSpPr txBox="1"/>
          <p:nvPr/>
        </p:nvSpPr>
        <p:spPr>
          <a:xfrm>
            <a:off x="295320" y="5818800"/>
            <a:ext cx="281359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</a:rPr>
              <a:t>Bob knows nothing</a:t>
            </a:r>
          </a:p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</a:rPr>
              <a:t>about 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a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b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332" name="Audio 7331">
            <a:hlinkClick r:id="" action="ppaction://media"/>
            <a:extLst>
              <a:ext uri="{FF2B5EF4-FFF2-40B4-BE49-F238E27FC236}">
                <a16:creationId xmlns:a16="http://schemas.microsoft.com/office/drawing/2014/main" id="{E7A03CFA-67A2-4A00-8F3C-6F8E90B61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2208"/>
    </mc:Choice>
    <mc:Fallback xmlns="">
      <p:transition advClick="0" advTm="12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3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3E8AF-7ABE-443B-FB95-C7040DDA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196" name="Picture 4" descr="Alice (Disney) | Mr. and Ms. /co/ Wiki | Fandom">
            <a:extLst>
              <a:ext uri="{FF2B5EF4-FFF2-40B4-BE49-F238E27FC236}">
                <a16:creationId xmlns:a16="http://schemas.microsoft.com/office/drawing/2014/main" id="{6D11560F-6051-AE36-91B9-9CB995C2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799"/>
            <a:ext cx="1752600" cy="22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D58613A-D2CE-E9BC-88AD-B53F7165EB99}"/>
              </a:ext>
            </a:extLst>
          </p:cNvPr>
          <p:cNvGrpSpPr/>
          <p:nvPr/>
        </p:nvGrpSpPr>
        <p:grpSpPr>
          <a:xfrm>
            <a:off x="2763156" y="398765"/>
            <a:ext cx="2626920" cy="788400"/>
            <a:chOff x="2763156" y="398765"/>
            <a:chExt cx="2626920" cy="78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1D3E031-364E-BADA-FF6D-DFA9FE9C437A}"/>
                    </a:ext>
                  </a:extLst>
                </p14:cNvPr>
                <p14:cNvContentPartPr/>
                <p14:nvPr/>
              </p14:nvContentPartPr>
              <p14:xfrm>
                <a:off x="2858916" y="622325"/>
                <a:ext cx="252720" cy="185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1D3E031-364E-BADA-FF6D-DFA9FE9C437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50276" y="613325"/>
                  <a:ext cx="2703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EA00941-EB99-F065-5F20-F9715D8A0D43}"/>
                    </a:ext>
                  </a:extLst>
                </p14:cNvPr>
                <p14:cNvContentPartPr/>
                <p14:nvPr/>
              </p14:nvContentPartPr>
              <p14:xfrm>
                <a:off x="3045036" y="598925"/>
                <a:ext cx="5040" cy="317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EA00941-EB99-F065-5F20-F9715D8A0D4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6396" y="589925"/>
                  <a:ext cx="226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612AC1D-1822-533A-0E3E-387B38F6C1CC}"/>
                    </a:ext>
                  </a:extLst>
                </p14:cNvPr>
                <p14:cNvContentPartPr/>
                <p14:nvPr/>
              </p14:nvContentPartPr>
              <p14:xfrm>
                <a:off x="3108036" y="519005"/>
                <a:ext cx="191880" cy="477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612AC1D-1822-533A-0E3E-387B38F6C1C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99396" y="510005"/>
                  <a:ext cx="20952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1C9AFD7-80A1-D722-30A9-8D15EAC4C9CC}"/>
                    </a:ext>
                  </a:extLst>
                </p14:cNvPr>
                <p14:cNvContentPartPr/>
                <p14:nvPr/>
              </p14:nvContentPartPr>
              <p14:xfrm>
                <a:off x="2763156" y="488045"/>
                <a:ext cx="18720" cy="474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1C9AFD7-80A1-D722-30A9-8D15EAC4C9C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54516" y="479405"/>
                  <a:ext cx="3636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B6EBD39-7D20-673A-0527-0A884AA61E83}"/>
                    </a:ext>
                  </a:extLst>
                </p14:cNvPr>
                <p14:cNvContentPartPr/>
                <p14:nvPr/>
              </p14:nvContentPartPr>
              <p14:xfrm>
                <a:off x="3293796" y="960725"/>
                <a:ext cx="132120" cy="141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B6EBD39-7D20-673A-0527-0A884AA61E8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156" y="951725"/>
                  <a:ext cx="1497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76C1ED1-583E-FF06-4A80-A7D4DDA1860A}"/>
                    </a:ext>
                  </a:extLst>
                </p14:cNvPr>
                <p14:cNvContentPartPr/>
                <p14:nvPr/>
              </p14:nvContentPartPr>
              <p14:xfrm>
                <a:off x="3586476" y="761645"/>
                <a:ext cx="128520" cy="98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76C1ED1-583E-FF06-4A80-A7D4DDA1860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77476" y="753005"/>
                  <a:ext cx="1461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D4D98C0-FAEE-8E85-52A5-5E4BF8364301}"/>
                    </a:ext>
                  </a:extLst>
                </p14:cNvPr>
                <p14:cNvContentPartPr/>
                <p14:nvPr/>
              </p14:nvContentPartPr>
              <p14:xfrm>
                <a:off x="3626076" y="763085"/>
                <a:ext cx="68760" cy="84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D4D98C0-FAEE-8E85-52A5-5E4BF836430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17436" y="754445"/>
                  <a:ext cx="864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EEB0BCE-335D-5D52-2BF4-AEE21E1E7401}"/>
                    </a:ext>
                  </a:extLst>
                </p14:cNvPr>
                <p14:cNvContentPartPr/>
                <p14:nvPr/>
              </p14:nvContentPartPr>
              <p14:xfrm>
                <a:off x="3547596" y="688925"/>
                <a:ext cx="214560" cy="214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EEB0BCE-335D-5D52-2BF4-AEE21E1E740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38596" y="680285"/>
                  <a:ext cx="2322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7173351-6825-7139-A920-83ED6415C4DF}"/>
                    </a:ext>
                  </a:extLst>
                </p14:cNvPr>
                <p14:cNvContentPartPr/>
                <p14:nvPr/>
              </p14:nvContentPartPr>
              <p14:xfrm>
                <a:off x="3963756" y="501005"/>
                <a:ext cx="42480" cy="547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7173351-6825-7139-A920-83ED6415C4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54756" y="492005"/>
                  <a:ext cx="6012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5FE86DA-3271-909A-1ED6-A7F6F4813B52}"/>
                    </a:ext>
                  </a:extLst>
                </p14:cNvPr>
                <p14:cNvContentPartPr/>
                <p14:nvPr/>
              </p14:nvContentPartPr>
              <p14:xfrm>
                <a:off x="4121436" y="695765"/>
                <a:ext cx="119160" cy="127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5FE86DA-3271-909A-1ED6-A7F6F4813B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12436" y="686765"/>
                  <a:ext cx="136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BAB1331-9BD6-D589-BD32-3ABB5E77CCD0}"/>
                    </a:ext>
                  </a:extLst>
                </p14:cNvPr>
                <p14:cNvContentPartPr/>
                <p14:nvPr/>
              </p14:nvContentPartPr>
              <p14:xfrm>
                <a:off x="3853956" y="398765"/>
                <a:ext cx="235080" cy="788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BAB1331-9BD6-D589-BD32-3ABB5E77CCD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44956" y="390125"/>
                  <a:ext cx="252720" cy="80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DE1A4D9-FC25-FB78-EB0A-F0AF806F3051}"/>
                    </a:ext>
                  </a:extLst>
                </p14:cNvPr>
                <p14:cNvContentPartPr/>
                <p14:nvPr/>
              </p14:nvContentPartPr>
              <p14:xfrm>
                <a:off x="4253196" y="510365"/>
                <a:ext cx="198360" cy="445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DE1A4D9-FC25-FB78-EB0A-F0AF806F305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44556" y="501365"/>
                  <a:ext cx="2160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13704A7-5C27-F211-B3D1-481F003BB589}"/>
                    </a:ext>
                  </a:extLst>
                </p14:cNvPr>
                <p14:cNvContentPartPr/>
                <p14:nvPr/>
              </p14:nvContentPartPr>
              <p14:xfrm>
                <a:off x="4415556" y="862085"/>
                <a:ext cx="138240" cy="174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13704A7-5C27-F211-B3D1-481F003BB58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406916" y="853085"/>
                  <a:ext cx="1558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18442BF-47C9-4A65-C980-F381344B0D5B}"/>
                    </a:ext>
                  </a:extLst>
                </p14:cNvPr>
                <p14:cNvContentPartPr/>
                <p14:nvPr/>
              </p14:nvContentPartPr>
              <p14:xfrm>
                <a:off x="4457316" y="963965"/>
                <a:ext cx="57240" cy="1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18442BF-47C9-4A65-C980-F381344B0D5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48316" y="955325"/>
                  <a:ext cx="748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065DE5D-BE3E-8B6E-5294-D155BB24EB70}"/>
                    </a:ext>
                  </a:extLst>
                </p14:cNvPr>
                <p14:cNvContentPartPr/>
                <p14:nvPr/>
              </p14:nvContentPartPr>
              <p14:xfrm>
                <a:off x="4667556" y="693245"/>
                <a:ext cx="111240" cy="57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065DE5D-BE3E-8B6E-5294-D155BB24EB7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658916" y="684245"/>
                  <a:ext cx="1288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468A9E5-82DF-768A-80B8-1EFB34E4F0F8}"/>
                    </a:ext>
                  </a:extLst>
                </p14:cNvPr>
                <p14:cNvContentPartPr/>
                <p14:nvPr/>
              </p14:nvContentPartPr>
              <p14:xfrm>
                <a:off x="4692036" y="661925"/>
                <a:ext cx="71280" cy="106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468A9E5-82DF-768A-80B8-1EFB34E4F0F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683036" y="653285"/>
                  <a:ext cx="889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093D4E4-0D9E-A722-A8EE-F120F698CD92}"/>
                    </a:ext>
                  </a:extLst>
                </p14:cNvPr>
                <p14:cNvContentPartPr/>
                <p14:nvPr/>
              </p14:nvContentPartPr>
              <p14:xfrm>
                <a:off x="4662516" y="631325"/>
                <a:ext cx="136440" cy="168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093D4E4-0D9E-A722-A8EE-F120F698CD9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653876" y="622325"/>
                  <a:ext cx="1540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751A7DF-B6E7-A2EC-1512-6C7FA1AE2772}"/>
                    </a:ext>
                  </a:extLst>
                </p14:cNvPr>
                <p14:cNvContentPartPr/>
                <p14:nvPr/>
              </p14:nvContentPartPr>
              <p14:xfrm>
                <a:off x="4896156" y="497765"/>
                <a:ext cx="15480" cy="381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751A7DF-B6E7-A2EC-1512-6C7FA1AE277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887156" y="488765"/>
                  <a:ext cx="3312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300E28B-E883-2F5C-1FE8-E2E7D92274E7}"/>
                    </a:ext>
                  </a:extLst>
                </p14:cNvPr>
                <p14:cNvContentPartPr/>
                <p14:nvPr/>
              </p14:nvContentPartPr>
              <p14:xfrm>
                <a:off x="5022876" y="633125"/>
                <a:ext cx="8280" cy="137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300E28B-E883-2F5C-1FE8-E2E7D92274E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013876" y="624485"/>
                  <a:ext cx="259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7E8731-3F7F-3A09-92B4-B06F4A4672A6}"/>
                    </a:ext>
                  </a:extLst>
                </p14:cNvPr>
                <p14:cNvContentPartPr/>
                <p14:nvPr/>
              </p14:nvContentPartPr>
              <p14:xfrm>
                <a:off x="5082996" y="435485"/>
                <a:ext cx="140760" cy="448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7E8731-3F7F-3A09-92B4-B06F4A4672A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74356" y="426845"/>
                  <a:ext cx="15840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F36DCCC-9078-EC73-59CD-43F8956B4D89}"/>
                    </a:ext>
                  </a:extLst>
                </p14:cNvPr>
                <p14:cNvContentPartPr/>
                <p14:nvPr/>
              </p14:nvContentPartPr>
              <p14:xfrm>
                <a:off x="5266596" y="794405"/>
                <a:ext cx="123480" cy="195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F36DCCC-9078-EC73-59CD-43F8956B4D8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57956" y="785405"/>
                  <a:ext cx="14112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341FAB3-7695-F311-1FE1-E14F07C7107D}"/>
                  </a:ext>
                </a:extLst>
              </p14:cNvPr>
              <p14:cNvContentPartPr/>
              <p14:nvPr/>
            </p14:nvContentPartPr>
            <p14:xfrm>
              <a:off x="5634516" y="648245"/>
              <a:ext cx="525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341FAB3-7695-F311-1FE1-E14F07C7107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625876" y="639245"/>
                <a:ext cx="702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3AB06D8D-AE4B-B381-21B8-0F4AA572ED7C}"/>
              </a:ext>
            </a:extLst>
          </p:cNvPr>
          <p:cNvGrpSpPr/>
          <p:nvPr/>
        </p:nvGrpSpPr>
        <p:grpSpPr>
          <a:xfrm>
            <a:off x="5923596" y="340085"/>
            <a:ext cx="2190240" cy="753480"/>
            <a:chOff x="5923596" y="340085"/>
            <a:chExt cx="2190240" cy="75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95EA1E-1437-6F15-EDAF-C36B31F458C9}"/>
                    </a:ext>
                  </a:extLst>
                </p14:cNvPr>
                <p14:cNvContentPartPr/>
                <p14:nvPr/>
              </p14:nvContentPartPr>
              <p14:xfrm>
                <a:off x="5923596" y="400205"/>
                <a:ext cx="4680" cy="399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95EA1E-1437-6F15-EDAF-C36B31F458C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914956" y="391565"/>
                  <a:ext cx="223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90A4CEF-3E72-C786-F957-E4FB121B0C69}"/>
                    </a:ext>
                  </a:extLst>
                </p14:cNvPr>
                <p14:cNvContentPartPr/>
                <p14:nvPr/>
              </p14:nvContentPartPr>
              <p14:xfrm>
                <a:off x="6038436" y="590285"/>
                <a:ext cx="360" cy="109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90A4CEF-3E72-C786-F957-E4FB121B0C6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029436" y="581645"/>
                  <a:ext cx="18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3548645-5282-6F22-ABFA-3D289DD039C3}"/>
                    </a:ext>
                  </a:extLst>
                </p14:cNvPr>
                <p14:cNvContentPartPr/>
                <p14:nvPr/>
              </p14:nvContentPartPr>
              <p14:xfrm>
                <a:off x="6060756" y="384005"/>
                <a:ext cx="192240" cy="455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3548645-5282-6F22-ABFA-3D289DD039C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052116" y="375365"/>
                  <a:ext cx="20988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45C07E4-2E01-E804-1103-5F8D83C0CC5A}"/>
                    </a:ext>
                  </a:extLst>
                </p14:cNvPr>
                <p14:cNvContentPartPr/>
                <p14:nvPr/>
              </p14:nvContentPartPr>
              <p14:xfrm>
                <a:off x="6202596" y="828965"/>
                <a:ext cx="137880" cy="198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45C07E4-2E01-E804-1103-5F8D83C0CC5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93956" y="820325"/>
                  <a:ext cx="1555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0AE308B-D6D0-99F8-A6B8-8864E7B0BEB4}"/>
                    </a:ext>
                  </a:extLst>
                </p14:cNvPr>
                <p14:cNvContentPartPr/>
                <p14:nvPr/>
              </p14:nvContentPartPr>
              <p14:xfrm>
                <a:off x="6186036" y="944165"/>
                <a:ext cx="112680" cy="3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0AE308B-D6D0-99F8-A6B8-8864E7B0BEB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177036" y="935525"/>
                  <a:ext cx="130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C840C2B-8362-F8B4-26A8-2DF545E38F01}"/>
                    </a:ext>
                  </a:extLst>
                </p14:cNvPr>
                <p14:cNvContentPartPr/>
                <p14:nvPr/>
              </p14:nvContentPartPr>
              <p14:xfrm>
                <a:off x="6445236" y="622325"/>
                <a:ext cx="75960" cy="101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C840C2B-8362-F8B4-26A8-2DF545E38F0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36236" y="613325"/>
                  <a:ext cx="936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F39D0AE-AC0E-5837-65CB-ED85543B6BD3}"/>
                    </a:ext>
                  </a:extLst>
                </p14:cNvPr>
                <p14:cNvContentPartPr/>
                <p14:nvPr/>
              </p14:nvContentPartPr>
              <p14:xfrm>
                <a:off x="6431556" y="623405"/>
                <a:ext cx="79560" cy="92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F39D0AE-AC0E-5837-65CB-ED85543B6BD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422556" y="614765"/>
                  <a:ext cx="972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19E18E4-3CA5-B869-52E3-6EC7C6B920E1}"/>
                    </a:ext>
                  </a:extLst>
                </p14:cNvPr>
                <p14:cNvContentPartPr/>
                <p14:nvPr/>
              </p14:nvContentPartPr>
              <p14:xfrm>
                <a:off x="6412476" y="567245"/>
                <a:ext cx="180720" cy="192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19E18E4-3CA5-B869-52E3-6EC7C6B920E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403836" y="558605"/>
                  <a:ext cx="1983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E250471-279B-D9E1-60C9-E051A13EF41C}"/>
                    </a:ext>
                  </a:extLst>
                </p14:cNvPr>
                <p14:cNvContentPartPr/>
                <p14:nvPr/>
              </p14:nvContentPartPr>
              <p14:xfrm>
                <a:off x="6723156" y="389405"/>
                <a:ext cx="23400" cy="451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E250471-279B-D9E1-60C9-E051A13EF41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714516" y="380765"/>
                  <a:ext cx="4104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1B04AF0-001A-1EB6-2A51-E744997B2ECD}"/>
                    </a:ext>
                  </a:extLst>
                </p14:cNvPr>
                <p14:cNvContentPartPr/>
                <p14:nvPr/>
              </p14:nvContentPartPr>
              <p14:xfrm>
                <a:off x="6835476" y="543845"/>
                <a:ext cx="104040" cy="118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1B04AF0-001A-1EB6-2A51-E744997B2EC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826476" y="534845"/>
                  <a:ext cx="1216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97CC953-FB26-561D-F1A4-340454757377}"/>
                    </a:ext>
                  </a:extLst>
                </p14:cNvPr>
                <p14:cNvContentPartPr/>
                <p14:nvPr/>
              </p14:nvContentPartPr>
              <p14:xfrm>
                <a:off x="6949956" y="340085"/>
                <a:ext cx="181080" cy="409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97CC953-FB26-561D-F1A4-34045475737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940956" y="331445"/>
                  <a:ext cx="19872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F3F8D11-5530-9AF7-5E53-C9B00F3F9E6D}"/>
                    </a:ext>
                  </a:extLst>
                </p14:cNvPr>
                <p14:cNvContentPartPr/>
                <p14:nvPr/>
              </p14:nvContentPartPr>
              <p14:xfrm>
                <a:off x="7137516" y="720965"/>
                <a:ext cx="107640" cy="185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F3F8D11-5530-9AF7-5E53-C9B00F3F9E6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128876" y="712325"/>
                  <a:ext cx="1252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10F3F07-0974-3361-04D3-7B980F21ADC1}"/>
                    </a:ext>
                  </a:extLst>
                </p14:cNvPr>
                <p14:cNvContentPartPr/>
                <p14:nvPr/>
              </p14:nvContentPartPr>
              <p14:xfrm>
                <a:off x="7252716" y="356645"/>
                <a:ext cx="198360" cy="736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10F3F07-0974-3361-04D3-7B980F21ADC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44076" y="347645"/>
                  <a:ext cx="216000" cy="75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DB012CD-551C-F96F-BEE3-DC704BE627BE}"/>
                    </a:ext>
                  </a:extLst>
                </p14:cNvPr>
                <p14:cNvContentPartPr/>
                <p14:nvPr/>
              </p14:nvContentPartPr>
              <p14:xfrm>
                <a:off x="7533876" y="495965"/>
                <a:ext cx="188280" cy="362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DB012CD-551C-F96F-BEE3-DC704BE627B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525236" y="486965"/>
                  <a:ext cx="20592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BEAC781-F85B-F3A3-4EF5-8317F7F89A1D}"/>
                    </a:ext>
                  </a:extLst>
                </p14:cNvPr>
                <p14:cNvContentPartPr/>
                <p14:nvPr/>
              </p14:nvContentPartPr>
              <p14:xfrm>
                <a:off x="7702356" y="664085"/>
                <a:ext cx="323640" cy="325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BEAC781-F85B-F3A3-4EF5-8317F7F89A1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693356" y="655085"/>
                  <a:ext cx="34128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843E359-1DB2-B7D6-054B-2ACD27806D93}"/>
                    </a:ext>
                  </a:extLst>
                </p14:cNvPr>
                <p14:cNvContentPartPr/>
                <p14:nvPr/>
              </p14:nvContentPartPr>
              <p14:xfrm>
                <a:off x="7902876" y="728525"/>
                <a:ext cx="210960" cy="239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843E359-1DB2-B7D6-054B-2ACD27806D9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893876" y="719525"/>
                  <a:ext cx="228600" cy="25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33" name="Ink 8232">
                <a:extLst>
                  <a:ext uri="{FF2B5EF4-FFF2-40B4-BE49-F238E27FC236}">
                    <a16:creationId xmlns:a16="http://schemas.microsoft.com/office/drawing/2014/main" id="{5D4D7535-EA6E-A38D-DD86-579DB03CDDDF}"/>
                  </a:ext>
                </a:extLst>
              </p14:cNvPr>
              <p14:cNvContentPartPr/>
              <p14:nvPr/>
            </p14:nvContentPartPr>
            <p14:xfrm>
              <a:off x="3440676" y="2966285"/>
              <a:ext cx="258120" cy="20880"/>
            </p14:xfrm>
          </p:contentPart>
        </mc:Choice>
        <mc:Fallback xmlns="">
          <p:pic>
            <p:nvPicPr>
              <p:cNvPr id="8233" name="Ink 8232">
                <a:extLst>
                  <a:ext uri="{FF2B5EF4-FFF2-40B4-BE49-F238E27FC236}">
                    <a16:creationId xmlns:a16="http://schemas.microsoft.com/office/drawing/2014/main" id="{5D4D7535-EA6E-A38D-DD86-579DB03CDDDF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431676" y="2957645"/>
                <a:ext cx="275760" cy="3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8265" name="Group 8264">
            <a:extLst>
              <a:ext uri="{FF2B5EF4-FFF2-40B4-BE49-F238E27FC236}">
                <a16:creationId xmlns:a16="http://schemas.microsoft.com/office/drawing/2014/main" id="{3EFE2A92-B60C-5BDB-047D-CB0F86F23E68}"/>
              </a:ext>
            </a:extLst>
          </p:cNvPr>
          <p:cNvGrpSpPr/>
          <p:nvPr/>
        </p:nvGrpSpPr>
        <p:grpSpPr>
          <a:xfrm>
            <a:off x="2668836" y="1594325"/>
            <a:ext cx="4176720" cy="1748520"/>
            <a:chOff x="2668836" y="1594325"/>
            <a:chExt cx="4176720" cy="174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0431966-A936-02B7-1AFF-C125D3AE1CEC}"/>
                    </a:ext>
                  </a:extLst>
                </p14:cNvPr>
                <p14:cNvContentPartPr/>
                <p14:nvPr/>
              </p14:nvContentPartPr>
              <p14:xfrm>
                <a:off x="2668836" y="1993205"/>
                <a:ext cx="16812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0431966-A936-02B7-1AFF-C125D3AE1CE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659836" y="1984565"/>
                  <a:ext cx="185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0B8E61C-8084-D965-6923-E61D8C0C40F8}"/>
                    </a:ext>
                  </a:extLst>
                </p14:cNvPr>
                <p14:cNvContentPartPr/>
                <p14:nvPr/>
              </p14:nvContentPartPr>
              <p14:xfrm>
                <a:off x="2679636" y="2062325"/>
                <a:ext cx="12600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0B8E61C-8084-D965-6923-E61D8C0C40F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670996" y="2053325"/>
                  <a:ext cx="143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0452156-E2F5-9A31-7674-6DAF9075605C}"/>
                    </a:ext>
                  </a:extLst>
                </p14:cNvPr>
                <p14:cNvContentPartPr/>
                <p14:nvPr/>
              </p14:nvContentPartPr>
              <p14:xfrm>
                <a:off x="3066996" y="1820765"/>
                <a:ext cx="203400" cy="277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0452156-E2F5-9A31-7674-6DAF9075605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058356" y="1811765"/>
                  <a:ext cx="2210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56A59FA-5E96-F6E4-DA1C-E4356174EB9B}"/>
                    </a:ext>
                  </a:extLst>
                </p14:cNvPr>
                <p14:cNvContentPartPr/>
                <p14:nvPr/>
              </p14:nvContentPartPr>
              <p14:xfrm>
                <a:off x="3387036" y="1594325"/>
                <a:ext cx="239400" cy="895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56A59FA-5E96-F6E4-DA1C-E4356174EB9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378036" y="1585685"/>
                  <a:ext cx="257040" cy="9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1FCC5DD-4128-20E3-6D84-11063B110C31}"/>
                    </a:ext>
                  </a:extLst>
                </p14:cNvPr>
                <p14:cNvContentPartPr/>
                <p14:nvPr/>
              </p14:nvContentPartPr>
              <p14:xfrm>
                <a:off x="2953956" y="2167445"/>
                <a:ext cx="38880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1FCC5DD-4128-20E3-6D84-11063B110C3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944956" y="2158445"/>
                  <a:ext cx="406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69B3C1F-BABA-03C1-D6D6-42EAECD248ED}"/>
                    </a:ext>
                  </a:extLst>
                </p14:cNvPr>
                <p14:cNvContentPartPr/>
                <p14:nvPr/>
              </p14:nvContentPartPr>
              <p14:xfrm>
                <a:off x="3170316" y="2336645"/>
                <a:ext cx="158400" cy="18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69B3C1F-BABA-03C1-D6D6-42EAECD248E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161316" y="2328005"/>
                  <a:ext cx="1760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96FF013-8A2D-544A-CDDA-48E11D3BE129}"/>
                    </a:ext>
                  </a:extLst>
                </p14:cNvPr>
                <p14:cNvContentPartPr/>
                <p14:nvPr/>
              </p14:nvContentPartPr>
              <p14:xfrm>
                <a:off x="3747396" y="1831205"/>
                <a:ext cx="178560" cy="178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96FF013-8A2D-544A-CDDA-48E11D3BE12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38396" y="1822205"/>
                  <a:ext cx="1962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5E8BC2C-6A24-E5C0-0F34-9EC9CDF5D732}"/>
                    </a:ext>
                  </a:extLst>
                </p14:cNvPr>
                <p14:cNvContentPartPr/>
                <p14:nvPr/>
              </p14:nvContentPartPr>
              <p14:xfrm>
                <a:off x="3754956" y="1809965"/>
                <a:ext cx="15372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5E8BC2C-6A24-E5C0-0F34-9EC9CDF5D73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745956" y="1801325"/>
                  <a:ext cx="171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2FD150D-B04B-0F4D-12DC-D72EA9F93E19}"/>
                    </a:ext>
                  </a:extLst>
                </p14:cNvPr>
                <p14:cNvContentPartPr/>
                <p14:nvPr/>
              </p14:nvContentPartPr>
              <p14:xfrm>
                <a:off x="3853236" y="1809965"/>
                <a:ext cx="2520" cy="271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2FD150D-B04B-0F4D-12DC-D72EA9F93E1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844596" y="1801325"/>
                  <a:ext cx="201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4B75495-FD0F-C5D0-483F-3D94BBA9B5E8}"/>
                    </a:ext>
                  </a:extLst>
                </p14:cNvPr>
                <p14:cNvContentPartPr/>
                <p14:nvPr/>
              </p14:nvContentPartPr>
              <p14:xfrm>
                <a:off x="3788796" y="2093645"/>
                <a:ext cx="1929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4B75495-FD0F-C5D0-483F-3D94BBA9B5E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780156" y="2085005"/>
                  <a:ext cx="210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20612FC-AFA5-DCC8-BC24-58960AF5C2A9}"/>
                    </a:ext>
                  </a:extLst>
                </p14:cNvPr>
                <p14:cNvContentPartPr/>
                <p14:nvPr/>
              </p14:nvContentPartPr>
              <p14:xfrm>
                <a:off x="4023516" y="1721045"/>
                <a:ext cx="360" cy="176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20612FC-AFA5-DCC8-BC24-58960AF5C2A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014516" y="1712405"/>
                  <a:ext cx="18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192" name="Ink 8191">
                  <a:extLst>
                    <a:ext uri="{FF2B5EF4-FFF2-40B4-BE49-F238E27FC236}">
                      <a16:creationId xmlns:a16="http://schemas.microsoft.com/office/drawing/2014/main" id="{7229CE90-3C33-FA09-D464-30F7981F781F}"/>
                    </a:ext>
                  </a:extLst>
                </p14:cNvPr>
                <p14:cNvContentPartPr/>
                <p14:nvPr/>
              </p14:nvContentPartPr>
              <p14:xfrm>
                <a:off x="3934596" y="1794485"/>
                <a:ext cx="131760" cy="360"/>
              </p14:xfrm>
            </p:contentPart>
          </mc:Choice>
          <mc:Fallback xmlns="">
            <p:pic>
              <p:nvPicPr>
                <p:cNvPr id="8192" name="Ink 8191">
                  <a:extLst>
                    <a:ext uri="{FF2B5EF4-FFF2-40B4-BE49-F238E27FC236}">
                      <a16:creationId xmlns:a16="http://schemas.microsoft.com/office/drawing/2014/main" id="{7229CE90-3C33-FA09-D464-30F7981F781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925596" y="1785845"/>
                  <a:ext cx="149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193" name="Ink 8192">
                  <a:extLst>
                    <a:ext uri="{FF2B5EF4-FFF2-40B4-BE49-F238E27FC236}">
                      <a16:creationId xmlns:a16="http://schemas.microsoft.com/office/drawing/2014/main" id="{8E153B6B-AEF2-02AB-8BBA-51CE4E70382D}"/>
                    </a:ext>
                  </a:extLst>
                </p14:cNvPr>
                <p14:cNvContentPartPr/>
                <p14:nvPr/>
              </p14:nvContentPartPr>
              <p14:xfrm>
                <a:off x="4117476" y="1718885"/>
                <a:ext cx="195840" cy="385560"/>
              </p14:xfrm>
            </p:contentPart>
          </mc:Choice>
          <mc:Fallback xmlns="">
            <p:pic>
              <p:nvPicPr>
                <p:cNvPr id="8193" name="Ink 8192">
                  <a:extLst>
                    <a:ext uri="{FF2B5EF4-FFF2-40B4-BE49-F238E27FC236}">
                      <a16:creationId xmlns:a16="http://schemas.microsoft.com/office/drawing/2014/main" id="{8E153B6B-AEF2-02AB-8BBA-51CE4E70382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108836" y="1710245"/>
                  <a:ext cx="21348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197" name="Ink 8196">
                  <a:extLst>
                    <a:ext uri="{FF2B5EF4-FFF2-40B4-BE49-F238E27FC236}">
                      <a16:creationId xmlns:a16="http://schemas.microsoft.com/office/drawing/2014/main" id="{2D29969F-A9BC-4F46-4D59-CEBB70701149}"/>
                    </a:ext>
                  </a:extLst>
                </p14:cNvPr>
                <p14:cNvContentPartPr/>
                <p14:nvPr/>
              </p14:nvContentPartPr>
              <p14:xfrm>
                <a:off x="3577476" y="1723925"/>
                <a:ext cx="28800" cy="392040"/>
              </p14:xfrm>
            </p:contentPart>
          </mc:Choice>
          <mc:Fallback xmlns="">
            <p:pic>
              <p:nvPicPr>
                <p:cNvPr id="8197" name="Ink 8196">
                  <a:extLst>
                    <a:ext uri="{FF2B5EF4-FFF2-40B4-BE49-F238E27FC236}">
                      <a16:creationId xmlns:a16="http://schemas.microsoft.com/office/drawing/2014/main" id="{2D29969F-A9BC-4F46-4D59-CEBB7070114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568836" y="1715285"/>
                  <a:ext cx="4644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234" name="Ink 8233">
                  <a:extLst>
                    <a:ext uri="{FF2B5EF4-FFF2-40B4-BE49-F238E27FC236}">
                      <a16:creationId xmlns:a16="http://schemas.microsoft.com/office/drawing/2014/main" id="{8D258BE6-4C0E-9A4E-A894-56E95997F838}"/>
                    </a:ext>
                  </a:extLst>
                </p14:cNvPr>
                <p14:cNvContentPartPr/>
                <p14:nvPr/>
              </p14:nvContentPartPr>
              <p14:xfrm>
                <a:off x="3952236" y="2792405"/>
                <a:ext cx="220320" cy="134280"/>
              </p14:xfrm>
            </p:contentPart>
          </mc:Choice>
          <mc:Fallback xmlns="">
            <p:pic>
              <p:nvPicPr>
                <p:cNvPr id="8234" name="Ink 8233">
                  <a:extLst>
                    <a:ext uri="{FF2B5EF4-FFF2-40B4-BE49-F238E27FC236}">
                      <a16:creationId xmlns:a16="http://schemas.microsoft.com/office/drawing/2014/main" id="{8D258BE6-4C0E-9A4E-A894-56E95997F83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943596" y="2783765"/>
                  <a:ext cx="2379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235" name="Ink 8234">
                  <a:extLst>
                    <a:ext uri="{FF2B5EF4-FFF2-40B4-BE49-F238E27FC236}">
                      <a16:creationId xmlns:a16="http://schemas.microsoft.com/office/drawing/2014/main" id="{1EECF692-93CB-8B75-5C7E-2D24F92AE720}"/>
                    </a:ext>
                  </a:extLst>
                </p14:cNvPr>
                <p14:cNvContentPartPr/>
                <p14:nvPr/>
              </p14:nvContentPartPr>
              <p14:xfrm>
                <a:off x="4120356" y="2741285"/>
                <a:ext cx="4680" cy="224280"/>
              </p14:xfrm>
            </p:contentPart>
          </mc:Choice>
          <mc:Fallback xmlns="">
            <p:pic>
              <p:nvPicPr>
                <p:cNvPr id="8235" name="Ink 8234">
                  <a:extLst>
                    <a:ext uri="{FF2B5EF4-FFF2-40B4-BE49-F238E27FC236}">
                      <a16:creationId xmlns:a16="http://schemas.microsoft.com/office/drawing/2014/main" id="{1EECF692-93CB-8B75-5C7E-2D24F92AE72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111356" y="2732285"/>
                  <a:ext cx="223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236" name="Ink 8235">
                  <a:extLst>
                    <a:ext uri="{FF2B5EF4-FFF2-40B4-BE49-F238E27FC236}">
                      <a16:creationId xmlns:a16="http://schemas.microsoft.com/office/drawing/2014/main" id="{BF890E1E-39DC-64BA-94D6-C5FAD730B72B}"/>
                    </a:ext>
                  </a:extLst>
                </p14:cNvPr>
                <p14:cNvContentPartPr/>
                <p14:nvPr/>
              </p14:nvContentPartPr>
              <p14:xfrm>
                <a:off x="4315476" y="2616725"/>
                <a:ext cx="360" cy="193320"/>
              </p14:xfrm>
            </p:contentPart>
          </mc:Choice>
          <mc:Fallback xmlns="">
            <p:pic>
              <p:nvPicPr>
                <p:cNvPr id="8236" name="Ink 8235">
                  <a:extLst>
                    <a:ext uri="{FF2B5EF4-FFF2-40B4-BE49-F238E27FC236}">
                      <a16:creationId xmlns:a16="http://schemas.microsoft.com/office/drawing/2014/main" id="{BF890E1E-39DC-64BA-94D6-C5FAD730B72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306836" y="2608085"/>
                  <a:ext cx="180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237" name="Ink 8236">
                  <a:extLst>
                    <a:ext uri="{FF2B5EF4-FFF2-40B4-BE49-F238E27FC236}">
                      <a16:creationId xmlns:a16="http://schemas.microsoft.com/office/drawing/2014/main" id="{9CEED300-AAA5-E5EA-E582-E86C4961B565}"/>
                    </a:ext>
                  </a:extLst>
                </p14:cNvPr>
                <p14:cNvContentPartPr/>
                <p14:nvPr/>
              </p14:nvContentPartPr>
              <p14:xfrm>
                <a:off x="4263996" y="2709245"/>
                <a:ext cx="112680" cy="360"/>
              </p14:xfrm>
            </p:contentPart>
          </mc:Choice>
          <mc:Fallback xmlns="">
            <p:pic>
              <p:nvPicPr>
                <p:cNvPr id="8237" name="Ink 8236">
                  <a:extLst>
                    <a:ext uri="{FF2B5EF4-FFF2-40B4-BE49-F238E27FC236}">
                      <a16:creationId xmlns:a16="http://schemas.microsoft.com/office/drawing/2014/main" id="{9CEED300-AAA5-E5EA-E582-E86C4961B56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255356" y="2700605"/>
                  <a:ext cx="13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238" name="Ink 8237">
                  <a:extLst>
                    <a:ext uri="{FF2B5EF4-FFF2-40B4-BE49-F238E27FC236}">
                      <a16:creationId xmlns:a16="http://schemas.microsoft.com/office/drawing/2014/main" id="{24EEFF28-1261-7187-F335-5967E0F7F123}"/>
                    </a:ext>
                  </a:extLst>
                </p14:cNvPr>
                <p14:cNvContentPartPr/>
                <p14:nvPr/>
              </p14:nvContentPartPr>
              <p14:xfrm>
                <a:off x="4399356" y="2596205"/>
                <a:ext cx="120960" cy="415080"/>
              </p14:xfrm>
            </p:contentPart>
          </mc:Choice>
          <mc:Fallback xmlns="">
            <p:pic>
              <p:nvPicPr>
                <p:cNvPr id="8238" name="Ink 8237">
                  <a:extLst>
                    <a:ext uri="{FF2B5EF4-FFF2-40B4-BE49-F238E27FC236}">
                      <a16:creationId xmlns:a16="http://schemas.microsoft.com/office/drawing/2014/main" id="{24EEFF28-1261-7187-F335-5967E0F7F12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90716" y="2587205"/>
                  <a:ext cx="1386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239" name="Ink 8238">
                  <a:extLst>
                    <a:ext uri="{FF2B5EF4-FFF2-40B4-BE49-F238E27FC236}">
                      <a16:creationId xmlns:a16="http://schemas.microsoft.com/office/drawing/2014/main" id="{36057831-0DA0-991E-17A3-57FFA6F38E62}"/>
                    </a:ext>
                  </a:extLst>
                </p14:cNvPr>
                <p14:cNvContentPartPr/>
                <p14:nvPr/>
              </p14:nvContentPartPr>
              <p14:xfrm>
                <a:off x="3901836" y="2631125"/>
                <a:ext cx="12960" cy="386280"/>
              </p14:xfrm>
            </p:contentPart>
          </mc:Choice>
          <mc:Fallback xmlns="">
            <p:pic>
              <p:nvPicPr>
                <p:cNvPr id="8239" name="Ink 8238">
                  <a:extLst>
                    <a:ext uri="{FF2B5EF4-FFF2-40B4-BE49-F238E27FC236}">
                      <a16:creationId xmlns:a16="http://schemas.microsoft.com/office/drawing/2014/main" id="{36057831-0DA0-991E-17A3-57FFA6F38E6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893196" y="2622125"/>
                  <a:ext cx="306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240" name="Ink 8239">
                  <a:extLst>
                    <a:ext uri="{FF2B5EF4-FFF2-40B4-BE49-F238E27FC236}">
                      <a16:creationId xmlns:a16="http://schemas.microsoft.com/office/drawing/2014/main" id="{037AB573-22DF-8981-D685-4F2F42F0416E}"/>
                    </a:ext>
                  </a:extLst>
                </p14:cNvPr>
                <p14:cNvContentPartPr/>
                <p14:nvPr/>
              </p14:nvContentPartPr>
              <p14:xfrm>
                <a:off x="4488636" y="2862245"/>
                <a:ext cx="95400" cy="106560"/>
              </p14:xfrm>
            </p:contentPart>
          </mc:Choice>
          <mc:Fallback xmlns="">
            <p:pic>
              <p:nvPicPr>
                <p:cNvPr id="8240" name="Ink 8239">
                  <a:extLst>
                    <a:ext uri="{FF2B5EF4-FFF2-40B4-BE49-F238E27FC236}">
                      <a16:creationId xmlns:a16="http://schemas.microsoft.com/office/drawing/2014/main" id="{037AB573-22DF-8981-D685-4F2F42F0416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479996" y="2853605"/>
                  <a:ext cx="1130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241" name="Ink 8240">
                  <a:extLst>
                    <a:ext uri="{FF2B5EF4-FFF2-40B4-BE49-F238E27FC236}">
                      <a16:creationId xmlns:a16="http://schemas.microsoft.com/office/drawing/2014/main" id="{A6538E1C-096D-B447-9474-B8E8EDB74D1C}"/>
                    </a:ext>
                  </a:extLst>
                </p14:cNvPr>
                <p14:cNvContentPartPr/>
                <p14:nvPr/>
              </p14:nvContentPartPr>
              <p14:xfrm>
                <a:off x="4585836" y="2826965"/>
                <a:ext cx="125640" cy="163080"/>
              </p14:xfrm>
            </p:contentPart>
          </mc:Choice>
          <mc:Fallback xmlns="">
            <p:pic>
              <p:nvPicPr>
                <p:cNvPr id="8241" name="Ink 8240">
                  <a:extLst>
                    <a:ext uri="{FF2B5EF4-FFF2-40B4-BE49-F238E27FC236}">
                      <a16:creationId xmlns:a16="http://schemas.microsoft.com/office/drawing/2014/main" id="{A6538E1C-096D-B447-9474-B8E8EDB74D1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577196" y="2817965"/>
                  <a:ext cx="1432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242" name="Ink 8241">
                  <a:extLst>
                    <a:ext uri="{FF2B5EF4-FFF2-40B4-BE49-F238E27FC236}">
                      <a16:creationId xmlns:a16="http://schemas.microsoft.com/office/drawing/2014/main" id="{C74BA206-D30E-50FA-A711-EF0F00D5D473}"/>
                    </a:ext>
                  </a:extLst>
                </p14:cNvPr>
                <p14:cNvContentPartPr/>
                <p14:nvPr/>
              </p14:nvContentPartPr>
              <p14:xfrm>
                <a:off x="4610316" y="2931365"/>
                <a:ext cx="93600" cy="14760"/>
              </p14:xfrm>
            </p:contentPart>
          </mc:Choice>
          <mc:Fallback xmlns="">
            <p:pic>
              <p:nvPicPr>
                <p:cNvPr id="8242" name="Ink 8241">
                  <a:extLst>
                    <a:ext uri="{FF2B5EF4-FFF2-40B4-BE49-F238E27FC236}">
                      <a16:creationId xmlns:a16="http://schemas.microsoft.com/office/drawing/2014/main" id="{C74BA206-D30E-50FA-A711-EF0F00D5D47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601676" y="2922365"/>
                  <a:ext cx="1112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243" name="Ink 8242">
                  <a:extLst>
                    <a:ext uri="{FF2B5EF4-FFF2-40B4-BE49-F238E27FC236}">
                      <a16:creationId xmlns:a16="http://schemas.microsoft.com/office/drawing/2014/main" id="{B0199D38-84E6-838F-BEFA-B141F472AF9B}"/>
                    </a:ext>
                  </a:extLst>
                </p14:cNvPr>
                <p14:cNvContentPartPr/>
                <p14:nvPr/>
              </p14:nvContentPartPr>
              <p14:xfrm>
                <a:off x="4822356" y="2843525"/>
                <a:ext cx="142560" cy="2520"/>
              </p14:xfrm>
            </p:contentPart>
          </mc:Choice>
          <mc:Fallback xmlns="">
            <p:pic>
              <p:nvPicPr>
                <p:cNvPr id="8243" name="Ink 8242">
                  <a:extLst>
                    <a:ext uri="{FF2B5EF4-FFF2-40B4-BE49-F238E27FC236}">
                      <a16:creationId xmlns:a16="http://schemas.microsoft.com/office/drawing/2014/main" id="{B0199D38-84E6-838F-BEFA-B141F472AF9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813716" y="2834525"/>
                  <a:ext cx="1602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244" name="Ink 8243">
                  <a:extLst>
                    <a:ext uri="{FF2B5EF4-FFF2-40B4-BE49-F238E27FC236}">
                      <a16:creationId xmlns:a16="http://schemas.microsoft.com/office/drawing/2014/main" id="{F7EDF3C2-2B49-9FC5-E66B-BCA8E02CD8A5}"/>
                    </a:ext>
                  </a:extLst>
                </p14:cNvPr>
                <p14:cNvContentPartPr/>
                <p14:nvPr/>
              </p14:nvContentPartPr>
              <p14:xfrm>
                <a:off x="4883916" y="2766845"/>
                <a:ext cx="19440" cy="192960"/>
              </p14:xfrm>
            </p:contentPart>
          </mc:Choice>
          <mc:Fallback xmlns="">
            <p:pic>
              <p:nvPicPr>
                <p:cNvPr id="8244" name="Ink 8243">
                  <a:extLst>
                    <a:ext uri="{FF2B5EF4-FFF2-40B4-BE49-F238E27FC236}">
                      <a16:creationId xmlns:a16="http://schemas.microsoft.com/office/drawing/2014/main" id="{F7EDF3C2-2B49-9FC5-E66B-BCA8E02CD8A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875276" y="2757845"/>
                  <a:ext cx="370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245" name="Ink 8244">
                  <a:extLst>
                    <a:ext uri="{FF2B5EF4-FFF2-40B4-BE49-F238E27FC236}">
                      <a16:creationId xmlns:a16="http://schemas.microsoft.com/office/drawing/2014/main" id="{C7AF006B-C704-BEA6-4F1B-3374E4763982}"/>
                    </a:ext>
                  </a:extLst>
                </p14:cNvPr>
                <p14:cNvContentPartPr/>
                <p14:nvPr/>
              </p14:nvContentPartPr>
              <p14:xfrm>
                <a:off x="5058156" y="2655605"/>
                <a:ext cx="257040" cy="113400"/>
              </p14:xfrm>
            </p:contentPart>
          </mc:Choice>
          <mc:Fallback xmlns="">
            <p:pic>
              <p:nvPicPr>
                <p:cNvPr id="8245" name="Ink 8244">
                  <a:extLst>
                    <a:ext uri="{FF2B5EF4-FFF2-40B4-BE49-F238E27FC236}">
                      <a16:creationId xmlns:a16="http://schemas.microsoft.com/office/drawing/2014/main" id="{C7AF006B-C704-BEA6-4F1B-3374E47639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049156" y="2646965"/>
                  <a:ext cx="2746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246" name="Ink 8245">
                  <a:extLst>
                    <a:ext uri="{FF2B5EF4-FFF2-40B4-BE49-F238E27FC236}">
                      <a16:creationId xmlns:a16="http://schemas.microsoft.com/office/drawing/2014/main" id="{D1BA4176-C103-E81D-6A0D-8CF768E157A7}"/>
                    </a:ext>
                  </a:extLst>
                </p14:cNvPr>
                <p14:cNvContentPartPr/>
                <p14:nvPr/>
              </p14:nvContentPartPr>
              <p14:xfrm>
                <a:off x="5218716" y="2631125"/>
                <a:ext cx="360" cy="293760"/>
              </p14:xfrm>
            </p:contentPart>
          </mc:Choice>
          <mc:Fallback xmlns="">
            <p:pic>
              <p:nvPicPr>
                <p:cNvPr id="8246" name="Ink 8245">
                  <a:extLst>
                    <a:ext uri="{FF2B5EF4-FFF2-40B4-BE49-F238E27FC236}">
                      <a16:creationId xmlns:a16="http://schemas.microsoft.com/office/drawing/2014/main" id="{D1BA4176-C103-E81D-6A0D-8CF768E157A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209716" y="2622485"/>
                  <a:ext cx="180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249" name="Ink 8248">
                  <a:extLst>
                    <a:ext uri="{FF2B5EF4-FFF2-40B4-BE49-F238E27FC236}">
                      <a16:creationId xmlns:a16="http://schemas.microsoft.com/office/drawing/2014/main" id="{68EBEA1C-ED0A-C1B3-F937-72FC8B535F7C}"/>
                    </a:ext>
                  </a:extLst>
                </p14:cNvPr>
                <p14:cNvContentPartPr/>
                <p14:nvPr/>
              </p14:nvContentPartPr>
              <p14:xfrm>
                <a:off x="5387196" y="2649485"/>
                <a:ext cx="98640" cy="2520"/>
              </p14:xfrm>
            </p:contentPart>
          </mc:Choice>
          <mc:Fallback xmlns="">
            <p:pic>
              <p:nvPicPr>
                <p:cNvPr id="8249" name="Ink 8248">
                  <a:extLst>
                    <a:ext uri="{FF2B5EF4-FFF2-40B4-BE49-F238E27FC236}">
                      <a16:creationId xmlns:a16="http://schemas.microsoft.com/office/drawing/2014/main" id="{68EBEA1C-ED0A-C1B3-F937-72FC8B535F7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378196" y="2640485"/>
                  <a:ext cx="1162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250" name="Ink 8249">
                  <a:extLst>
                    <a:ext uri="{FF2B5EF4-FFF2-40B4-BE49-F238E27FC236}">
                      <a16:creationId xmlns:a16="http://schemas.microsoft.com/office/drawing/2014/main" id="{F73E4244-EF78-409B-942F-7A225D60CFA0}"/>
                    </a:ext>
                  </a:extLst>
                </p14:cNvPr>
                <p14:cNvContentPartPr/>
                <p14:nvPr/>
              </p14:nvContentPartPr>
              <p14:xfrm>
                <a:off x="5461356" y="2545085"/>
                <a:ext cx="170640" cy="326880"/>
              </p14:xfrm>
            </p:contentPart>
          </mc:Choice>
          <mc:Fallback xmlns="">
            <p:pic>
              <p:nvPicPr>
                <p:cNvPr id="8250" name="Ink 8249">
                  <a:extLst>
                    <a:ext uri="{FF2B5EF4-FFF2-40B4-BE49-F238E27FC236}">
                      <a16:creationId xmlns:a16="http://schemas.microsoft.com/office/drawing/2014/main" id="{F73E4244-EF78-409B-942F-7A225D60CFA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452716" y="2536445"/>
                  <a:ext cx="18828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251" name="Ink 8250">
                  <a:extLst>
                    <a:ext uri="{FF2B5EF4-FFF2-40B4-BE49-F238E27FC236}">
                      <a16:creationId xmlns:a16="http://schemas.microsoft.com/office/drawing/2014/main" id="{763FD8FE-1D7B-823B-C6CE-97F331F6E1A6}"/>
                    </a:ext>
                  </a:extLst>
                </p14:cNvPr>
                <p14:cNvContentPartPr/>
                <p14:nvPr/>
              </p14:nvContentPartPr>
              <p14:xfrm>
                <a:off x="5010636" y="2571005"/>
                <a:ext cx="43920" cy="336600"/>
              </p14:xfrm>
            </p:contentPart>
          </mc:Choice>
          <mc:Fallback xmlns="">
            <p:pic>
              <p:nvPicPr>
                <p:cNvPr id="8251" name="Ink 8250">
                  <a:extLst>
                    <a:ext uri="{FF2B5EF4-FFF2-40B4-BE49-F238E27FC236}">
                      <a16:creationId xmlns:a16="http://schemas.microsoft.com/office/drawing/2014/main" id="{763FD8FE-1D7B-823B-C6CE-97F331F6E1A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001636" y="2562365"/>
                  <a:ext cx="6156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252" name="Ink 8251">
                  <a:extLst>
                    <a:ext uri="{FF2B5EF4-FFF2-40B4-BE49-F238E27FC236}">
                      <a16:creationId xmlns:a16="http://schemas.microsoft.com/office/drawing/2014/main" id="{C54B69B5-C94B-8C7E-6FFE-D8B22A14A800}"/>
                    </a:ext>
                  </a:extLst>
                </p14:cNvPr>
                <p14:cNvContentPartPr/>
                <p14:nvPr/>
              </p14:nvContentPartPr>
              <p14:xfrm>
                <a:off x="5692116" y="2862245"/>
                <a:ext cx="75600" cy="93240"/>
              </p14:xfrm>
            </p:contentPart>
          </mc:Choice>
          <mc:Fallback xmlns="">
            <p:pic>
              <p:nvPicPr>
                <p:cNvPr id="8252" name="Ink 8251">
                  <a:extLst>
                    <a:ext uri="{FF2B5EF4-FFF2-40B4-BE49-F238E27FC236}">
                      <a16:creationId xmlns:a16="http://schemas.microsoft.com/office/drawing/2014/main" id="{C54B69B5-C94B-8C7E-6FFE-D8B22A14A80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683116" y="2853245"/>
                  <a:ext cx="932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253" name="Ink 8252">
                  <a:extLst>
                    <a:ext uri="{FF2B5EF4-FFF2-40B4-BE49-F238E27FC236}">
                      <a16:creationId xmlns:a16="http://schemas.microsoft.com/office/drawing/2014/main" id="{9CD94E3A-B323-07C9-7C97-588B9AB8FDCA}"/>
                    </a:ext>
                  </a:extLst>
                </p14:cNvPr>
                <p14:cNvContentPartPr/>
                <p14:nvPr/>
              </p14:nvContentPartPr>
              <p14:xfrm>
                <a:off x="5801916" y="2812925"/>
                <a:ext cx="163800" cy="187200"/>
              </p14:xfrm>
            </p:contentPart>
          </mc:Choice>
          <mc:Fallback xmlns="">
            <p:pic>
              <p:nvPicPr>
                <p:cNvPr id="8253" name="Ink 8252">
                  <a:extLst>
                    <a:ext uri="{FF2B5EF4-FFF2-40B4-BE49-F238E27FC236}">
                      <a16:creationId xmlns:a16="http://schemas.microsoft.com/office/drawing/2014/main" id="{9CD94E3A-B323-07C9-7C97-588B9AB8FDC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792916" y="2804285"/>
                  <a:ext cx="1814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254" name="Ink 8253">
                  <a:extLst>
                    <a:ext uri="{FF2B5EF4-FFF2-40B4-BE49-F238E27FC236}">
                      <a16:creationId xmlns:a16="http://schemas.microsoft.com/office/drawing/2014/main" id="{1818030C-DFC0-9E9A-F2A1-08D9CF88FCA6}"/>
                    </a:ext>
                  </a:extLst>
                </p14:cNvPr>
                <p14:cNvContentPartPr/>
                <p14:nvPr/>
              </p14:nvContentPartPr>
              <p14:xfrm>
                <a:off x="5813076" y="2915885"/>
                <a:ext cx="118800" cy="41040"/>
              </p14:xfrm>
            </p:contentPart>
          </mc:Choice>
          <mc:Fallback xmlns="">
            <p:pic>
              <p:nvPicPr>
                <p:cNvPr id="8254" name="Ink 8253">
                  <a:extLst>
                    <a:ext uri="{FF2B5EF4-FFF2-40B4-BE49-F238E27FC236}">
                      <a16:creationId xmlns:a16="http://schemas.microsoft.com/office/drawing/2014/main" id="{1818030C-DFC0-9E9A-F2A1-08D9CF88FCA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04436" y="2906885"/>
                  <a:ext cx="1364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199" name="Ink 8198">
                  <a:extLst>
                    <a:ext uri="{FF2B5EF4-FFF2-40B4-BE49-F238E27FC236}">
                      <a16:creationId xmlns:a16="http://schemas.microsoft.com/office/drawing/2014/main" id="{060A2C2F-F586-1397-FEF7-933F7069605D}"/>
                    </a:ext>
                  </a:extLst>
                </p14:cNvPr>
                <p14:cNvContentPartPr/>
                <p14:nvPr/>
              </p14:nvContentPartPr>
              <p14:xfrm>
                <a:off x="4285956" y="2090765"/>
                <a:ext cx="96480" cy="119160"/>
              </p14:xfrm>
            </p:contentPart>
          </mc:Choice>
          <mc:Fallback xmlns="">
            <p:pic>
              <p:nvPicPr>
                <p:cNvPr id="8199" name="Ink 8198">
                  <a:extLst>
                    <a:ext uri="{FF2B5EF4-FFF2-40B4-BE49-F238E27FC236}">
                      <a16:creationId xmlns:a16="http://schemas.microsoft.com/office/drawing/2014/main" id="{060A2C2F-F586-1397-FEF7-933F7069605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277316" y="2081765"/>
                  <a:ext cx="1141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8200" name="Ink 8199">
                  <a:extLst>
                    <a:ext uri="{FF2B5EF4-FFF2-40B4-BE49-F238E27FC236}">
                      <a16:creationId xmlns:a16="http://schemas.microsoft.com/office/drawing/2014/main" id="{412FE5E5-A51E-C14F-6CD2-8B5800A0BA12}"/>
                    </a:ext>
                  </a:extLst>
                </p14:cNvPr>
                <p14:cNvContentPartPr/>
                <p14:nvPr/>
              </p14:nvContentPartPr>
              <p14:xfrm>
                <a:off x="4460916" y="2089685"/>
                <a:ext cx="127440" cy="140400"/>
              </p14:xfrm>
            </p:contentPart>
          </mc:Choice>
          <mc:Fallback xmlns="">
            <p:pic>
              <p:nvPicPr>
                <p:cNvPr id="8200" name="Ink 8199">
                  <a:extLst>
                    <a:ext uri="{FF2B5EF4-FFF2-40B4-BE49-F238E27FC236}">
                      <a16:creationId xmlns:a16="http://schemas.microsoft.com/office/drawing/2014/main" id="{412FE5E5-A51E-C14F-6CD2-8B5800A0BA1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451916" y="2080685"/>
                  <a:ext cx="1450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8201" name="Ink 8200">
                  <a:extLst>
                    <a:ext uri="{FF2B5EF4-FFF2-40B4-BE49-F238E27FC236}">
                      <a16:creationId xmlns:a16="http://schemas.microsoft.com/office/drawing/2014/main" id="{CDC3F4C6-71C2-A243-0207-3FB1FB85BD3D}"/>
                    </a:ext>
                  </a:extLst>
                </p14:cNvPr>
                <p14:cNvContentPartPr/>
                <p14:nvPr/>
              </p14:nvContentPartPr>
              <p14:xfrm>
                <a:off x="4465236" y="2168525"/>
                <a:ext cx="105840" cy="11880"/>
              </p14:xfrm>
            </p:contentPart>
          </mc:Choice>
          <mc:Fallback xmlns="">
            <p:pic>
              <p:nvPicPr>
                <p:cNvPr id="8201" name="Ink 8200">
                  <a:extLst>
                    <a:ext uri="{FF2B5EF4-FFF2-40B4-BE49-F238E27FC236}">
                      <a16:creationId xmlns:a16="http://schemas.microsoft.com/office/drawing/2014/main" id="{CDC3F4C6-71C2-A243-0207-3FB1FB85BD3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456236" y="2159525"/>
                  <a:ext cx="1234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202" name="Ink 8201">
                  <a:extLst>
                    <a:ext uri="{FF2B5EF4-FFF2-40B4-BE49-F238E27FC236}">
                      <a16:creationId xmlns:a16="http://schemas.microsoft.com/office/drawing/2014/main" id="{8CF76CC9-2FF5-B923-087F-B7ADF744D391}"/>
                    </a:ext>
                  </a:extLst>
                </p14:cNvPr>
                <p14:cNvContentPartPr/>
                <p14:nvPr/>
              </p14:nvContentPartPr>
              <p14:xfrm>
                <a:off x="4696356" y="1991765"/>
                <a:ext cx="150840" cy="6480"/>
              </p14:xfrm>
            </p:contentPart>
          </mc:Choice>
          <mc:Fallback xmlns="">
            <p:pic>
              <p:nvPicPr>
                <p:cNvPr id="8202" name="Ink 8201">
                  <a:extLst>
                    <a:ext uri="{FF2B5EF4-FFF2-40B4-BE49-F238E27FC236}">
                      <a16:creationId xmlns:a16="http://schemas.microsoft.com/office/drawing/2014/main" id="{8CF76CC9-2FF5-B923-087F-B7ADF744D39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687356" y="1982765"/>
                  <a:ext cx="168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8203" name="Ink 8202">
                  <a:extLst>
                    <a:ext uri="{FF2B5EF4-FFF2-40B4-BE49-F238E27FC236}">
                      <a16:creationId xmlns:a16="http://schemas.microsoft.com/office/drawing/2014/main" id="{892A8A98-9FBB-4F81-FFF6-19B4F7D5F730}"/>
                    </a:ext>
                  </a:extLst>
                </p14:cNvPr>
                <p14:cNvContentPartPr/>
                <p14:nvPr/>
              </p14:nvContentPartPr>
              <p14:xfrm>
                <a:off x="4762956" y="1885925"/>
                <a:ext cx="21240" cy="223920"/>
              </p14:xfrm>
            </p:contentPart>
          </mc:Choice>
          <mc:Fallback xmlns="">
            <p:pic>
              <p:nvPicPr>
                <p:cNvPr id="8203" name="Ink 8202">
                  <a:extLst>
                    <a:ext uri="{FF2B5EF4-FFF2-40B4-BE49-F238E27FC236}">
                      <a16:creationId xmlns:a16="http://schemas.microsoft.com/office/drawing/2014/main" id="{892A8A98-9FBB-4F81-FFF6-19B4F7D5F73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753956" y="1876925"/>
                  <a:ext cx="388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8205" name="Ink 8204">
                  <a:extLst>
                    <a:ext uri="{FF2B5EF4-FFF2-40B4-BE49-F238E27FC236}">
                      <a16:creationId xmlns:a16="http://schemas.microsoft.com/office/drawing/2014/main" id="{BC01F9AC-47A5-56AA-2C56-650549E1D3E5}"/>
                    </a:ext>
                  </a:extLst>
                </p14:cNvPr>
                <p14:cNvContentPartPr/>
                <p14:nvPr/>
              </p14:nvContentPartPr>
              <p14:xfrm>
                <a:off x="4973556" y="1691165"/>
                <a:ext cx="56520" cy="349200"/>
              </p14:xfrm>
            </p:contentPart>
          </mc:Choice>
          <mc:Fallback xmlns="">
            <p:pic>
              <p:nvPicPr>
                <p:cNvPr id="8205" name="Ink 8204">
                  <a:extLst>
                    <a:ext uri="{FF2B5EF4-FFF2-40B4-BE49-F238E27FC236}">
                      <a16:creationId xmlns:a16="http://schemas.microsoft.com/office/drawing/2014/main" id="{BC01F9AC-47A5-56AA-2C56-650549E1D3E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964916" y="1682165"/>
                  <a:ext cx="7416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8206" name="Ink 8205">
                  <a:extLst>
                    <a:ext uri="{FF2B5EF4-FFF2-40B4-BE49-F238E27FC236}">
                      <a16:creationId xmlns:a16="http://schemas.microsoft.com/office/drawing/2014/main" id="{8CE0DA02-6763-739E-BFC2-299EDEBF808E}"/>
                    </a:ext>
                  </a:extLst>
                </p14:cNvPr>
                <p14:cNvContentPartPr/>
                <p14:nvPr/>
              </p14:nvContentPartPr>
              <p14:xfrm>
                <a:off x="5129076" y="1786565"/>
                <a:ext cx="160560" cy="154440"/>
              </p14:xfrm>
            </p:contentPart>
          </mc:Choice>
          <mc:Fallback xmlns="">
            <p:pic>
              <p:nvPicPr>
                <p:cNvPr id="8206" name="Ink 8205">
                  <a:extLst>
                    <a:ext uri="{FF2B5EF4-FFF2-40B4-BE49-F238E27FC236}">
                      <a16:creationId xmlns:a16="http://schemas.microsoft.com/office/drawing/2014/main" id="{8CE0DA02-6763-739E-BFC2-299EDEBF808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120076" y="1777565"/>
                  <a:ext cx="1782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8207" name="Ink 8206">
                  <a:extLst>
                    <a:ext uri="{FF2B5EF4-FFF2-40B4-BE49-F238E27FC236}">
                      <a16:creationId xmlns:a16="http://schemas.microsoft.com/office/drawing/2014/main" id="{9EEF8CAC-8BEB-B765-25BA-D8AF8DD5BF9C}"/>
                    </a:ext>
                  </a:extLst>
                </p14:cNvPr>
                <p14:cNvContentPartPr/>
                <p14:nvPr/>
              </p14:nvContentPartPr>
              <p14:xfrm>
                <a:off x="5148156" y="1727165"/>
                <a:ext cx="78840" cy="8280"/>
              </p14:xfrm>
            </p:contentPart>
          </mc:Choice>
          <mc:Fallback xmlns="">
            <p:pic>
              <p:nvPicPr>
                <p:cNvPr id="8207" name="Ink 8206">
                  <a:extLst>
                    <a:ext uri="{FF2B5EF4-FFF2-40B4-BE49-F238E27FC236}">
                      <a16:creationId xmlns:a16="http://schemas.microsoft.com/office/drawing/2014/main" id="{9EEF8CAC-8BEB-B765-25BA-D8AF8DD5BF9C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139516" y="1718165"/>
                  <a:ext cx="964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8208" name="Ink 8207">
                  <a:extLst>
                    <a:ext uri="{FF2B5EF4-FFF2-40B4-BE49-F238E27FC236}">
                      <a16:creationId xmlns:a16="http://schemas.microsoft.com/office/drawing/2014/main" id="{D640FCBA-EB7D-DEE0-E64E-75711E634D5E}"/>
                    </a:ext>
                  </a:extLst>
                </p14:cNvPr>
                <p14:cNvContentPartPr/>
                <p14:nvPr/>
              </p14:nvContentPartPr>
              <p14:xfrm>
                <a:off x="5219436" y="1727165"/>
                <a:ext cx="18360" cy="255600"/>
              </p14:xfrm>
            </p:contentPart>
          </mc:Choice>
          <mc:Fallback xmlns="">
            <p:pic>
              <p:nvPicPr>
                <p:cNvPr id="8208" name="Ink 8207">
                  <a:extLst>
                    <a:ext uri="{FF2B5EF4-FFF2-40B4-BE49-F238E27FC236}">
                      <a16:creationId xmlns:a16="http://schemas.microsoft.com/office/drawing/2014/main" id="{D640FCBA-EB7D-DEE0-E64E-75711E634D5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210796" y="1718165"/>
                  <a:ext cx="360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8209" name="Ink 8208">
                  <a:extLst>
                    <a:ext uri="{FF2B5EF4-FFF2-40B4-BE49-F238E27FC236}">
                      <a16:creationId xmlns:a16="http://schemas.microsoft.com/office/drawing/2014/main" id="{6E0A5872-1CDE-226D-5ED9-57C152316195}"/>
                    </a:ext>
                  </a:extLst>
                </p14:cNvPr>
                <p14:cNvContentPartPr/>
                <p14:nvPr/>
              </p14:nvContentPartPr>
              <p14:xfrm>
                <a:off x="5198556" y="1988885"/>
                <a:ext cx="122040" cy="360"/>
              </p14:xfrm>
            </p:contentPart>
          </mc:Choice>
          <mc:Fallback xmlns="">
            <p:pic>
              <p:nvPicPr>
                <p:cNvPr id="8209" name="Ink 8208">
                  <a:extLst>
                    <a:ext uri="{FF2B5EF4-FFF2-40B4-BE49-F238E27FC236}">
                      <a16:creationId xmlns:a16="http://schemas.microsoft.com/office/drawing/2014/main" id="{6E0A5872-1CDE-226D-5ED9-57C15231619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189916" y="1980245"/>
                  <a:ext cx="13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8210" name="Ink 8209">
                  <a:extLst>
                    <a:ext uri="{FF2B5EF4-FFF2-40B4-BE49-F238E27FC236}">
                      <a16:creationId xmlns:a16="http://schemas.microsoft.com/office/drawing/2014/main" id="{9BAD851E-F968-467A-FAD3-3847B5F0B87C}"/>
                    </a:ext>
                  </a:extLst>
                </p14:cNvPr>
                <p14:cNvContentPartPr/>
                <p14:nvPr/>
              </p14:nvContentPartPr>
              <p14:xfrm>
                <a:off x="5215116" y="1713125"/>
                <a:ext cx="58320" cy="360"/>
              </p14:xfrm>
            </p:contentPart>
          </mc:Choice>
          <mc:Fallback xmlns="">
            <p:pic>
              <p:nvPicPr>
                <p:cNvPr id="8210" name="Ink 8209">
                  <a:extLst>
                    <a:ext uri="{FF2B5EF4-FFF2-40B4-BE49-F238E27FC236}">
                      <a16:creationId xmlns:a16="http://schemas.microsoft.com/office/drawing/2014/main" id="{9BAD851E-F968-467A-FAD3-3847B5F0B87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206476" y="1704485"/>
                  <a:ext cx="75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8211" name="Ink 8210">
                  <a:extLst>
                    <a:ext uri="{FF2B5EF4-FFF2-40B4-BE49-F238E27FC236}">
                      <a16:creationId xmlns:a16="http://schemas.microsoft.com/office/drawing/2014/main" id="{BB68418B-04E9-4F89-D023-375A3F5235EC}"/>
                    </a:ext>
                  </a:extLst>
                </p14:cNvPr>
                <p14:cNvContentPartPr/>
                <p14:nvPr/>
              </p14:nvContentPartPr>
              <p14:xfrm>
                <a:off x="5382156" y="1748405"/>
                <a:ext cx="70560" cy="360"/>
              </p14:xfrm>
            </p:contentPart>
          </mc:Choice>
          <mc:Fallback xmlns="">
            <p:pic>
              <p:nvPicPr>
                <p:cNvPr id="8211" name="Ink 8210">
                  <a:extLst>
                    <a:ext uri="{FF2B5EF4-FFF2-40B4-BE49-F238E27FC236}">
                      <a16:creationId xmlns:a16="http://schemas.microsoft.com/office/drawing/2014/main" id="{BB68418B-04E9-4F89-D023-375A3F5235E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373516" y="1739765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8212" name="Ink 8211">
                  <a:extLst>
                    <a:ext uri="{FF2B5EF4-FFF2-40B4-BE49-F238E27FC236}">
                      <a16:creationId xmlns:a16="http://schemas.microsoft.com/office/drawing/2014/main" id="{5EE91377-4FA1-87E1-359C-C4606FC2FD8E}"/>
                    </a:ext>
                  </a:extLst>
                </p14:cNvPr>
                <p14:cNvContentPartPr/>
                <p14:nvPr/>
              </p14:nvContentPartPr>
              <p14:xfrm>
                <a:off x="5471076" y="1633925"/>
                <a:ext cx="125280" cy="319680"/>
              </p14:xfrm>
            </p:contentPart>
          </mc:Choice>
          <mc:Fallback xmlns="">
            <p:pic>
              <p:nvPicPr>
                <p:cNvPr id="8212" name="Ink 8211">
                  <a:extLst>
                    <a:ext uri="{FF2B5EF4-FFF2-40B4-BE49-F238E27FC236}">
                      <a16:creationId xmlns:a16="http://schemas.microsoft.com/office/drawing/2014/main" id="{5EE91377-4FA1-87E1-359C-C4606FC2FD8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462076" y="1625285"/>
                  <a:ext cx="14292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8213" name="Ink 8212">
                  <a:extLst>
                    <a:ext uri="{FF2B5EF4-FFF2-40B4-BE49-F238E27FC236}">
                      <a16:creationId xmlns:a16="http://schemas.microsoft.com/office/drawing/2014/main" id="{7872E850-EB40-AFFA-9144-90DE7C05B6B2}"/>
                    </a:ext>
                  </a:extLst>
                </p14:cNvPr>
                <p14:cNvContentPartPr/>
                <p14:nvPr/>
              </p14:nvContentPartPr>
              <p14:xfrm>
                <a:off x="5550276" y="1959005"/>
                <a:ext cx="90000" cy="117360"/>
              </p14:xfrm>
            </p:contentPart>
          </mc:Choice>
          <mc:Fallback xmlns="">
            <p:pic>
              <p:nvPicPr>
                <p:cNvPr id="8213" name="Ink 8212">
                  <a:extLst>
                    <a:ext uri="{FF2B5EF4-FFF2-40B4-BE49-F238E27FC236}">
                      <a16:creationId xmlns:a16="http://schemas.microsoft.com/office/drawing/2014/main" id="{7872E850-EB40-AFFA-9144-90DE7C05B6B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541276" y="1950365"/>
                  <a:ext cx="1076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8214" name="Ink 8213">
                  <a:extLst>
                    <a:ext uri="{FF2B5EF4-FFF2-40B4-BE49-F238E27FC236}">
                      <a16:creationId xmlns:a16="http://schemas.microsoft.com/office/drawing/2014/main" id="{B98D8470-8EE1-768B-3C5B-E2E6BEA0F890}"/>
                    </a:ext>
                  </a:extLst>
                </p14:cNvPr>
                <p14:cNvContentPartPr/>
                <p14:nvPr/>
              </p14:nvContentPartPr>
              <p14:xfrm>
                <a:off x="5659716" y="1957205"/>
                <a:ext cx="125280" cy="145080"/>
              </p14:xfrm>
            </p:contentPart>
          </mc:Choice>
          <mc:Fallback xmlns="">
            <p:pic>
              <p:nvPicPr>
                <p:cNvPr id="8214" name="Ink 8213">
                  <a:extLst>
                    <a:ext uri="{FF2B5EF4-FFF2-40B4-BE49-F238E27FC236}">
                      <a16:creationId xmlns:a16="http://schemas.microsoft.com/office/drawing/2014/main" id="{B98D8470-8EE1-768B-3C5B-E2E6BEA0F89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650716" y="1948565"/>
                  <a:ext cx="1429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8215" name="Ink 8214">
                  <a:extLst>
                    <a:ext uri="{FF2B5EF4-FFF2-40B4-BE49-F238E27FC236}">
                      <a16:creationId xmlns:a16="http://schemas.microsoft.com/office/drawing/2014/main" id="{0B7CD695-BD48-6F30-9706-E607D3B68FF0}"/>
                    </a:ext>
                  </a:extLst>
                </p14:cNvPr>
                <p14:cNvContentPartPr/>
                <p14:nvPr/>
              </p14:nvContentPartPr>
              <p14:xfrm>
                <a:off x="5661516" y="2072765"/>
                <a:ext cx="122760" cy="90000"/>
              </p14:xfrm>
            </p:contentPart>
          </mc:Choice>
          <mc:Fallback xmlns="">
            <p:pic>
              <p:nvPicPr>
                <p:cNvPr id="8215" name="Ink 8214">
                  <a:extLst>
                    <a:ext uri="{FF2B5EF4-FFF2-40B4-BE49-F238E27FC236}">
                      <a16:creationId xmlns:a16="http://schemas.microsoft.com/office/drawing/2014/main" id="{0B7CD695-BD48-6F30-9706-E607D3B68FF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652516" y="2063765"/>
                  <a:ext cx="140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8217" name="Ink 8216">
                  <a:extLst>
                    <a:ext uri="{FF2B5EF4-FFF2-40B4-BE49-F238E27FC236}">
                      <a16:creationId xmlns:a16="http://schemas.microsoft.com/office/drawing/2014/main" id="{20D0C7E4-C0CF-380E-7B9F-4D0DEEAB4FDD}"/>
                    </a:ext>
                  </a:extLst>
                </p14:cNvPr>
                <p14:cNvContentPartPr/>
                <p14:nvPr/>
              </p14:nvContentPartPr>
              <p14:xfrm>
                <a:off x="5662956" y="2122445"/>
                <a:ext cx="29520" cy="52200"/>
              </p14:xfrm>
            </p:contentPart>
          </mc:Choice>
          <mc:Fallback xmlns="">
            <p:pic>
              <p:nvPicPr>
                <p:cNvPr id="8217" name="Ink 8216">
                  <a:extLst>
                    <a:ext uri="{FF2B5EF4-FFF2-40B4-BE49-F238E27FC236}">
                      <a16:creationId xmlns:a16="http://schemas.microsoft.com/office/drawing/2014/main" id="{20D0C7E4-C0CF-380E-7B9F-4D0DEEAB4FD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653956" y="2113445"/>
                  <a:ext cx="471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8218" name="Ink 8217">
                  <a:extLst>
                    <a:ext uri="{FF2B5EF4-FFF2-40B4-BE49-F238E27FC236}">
                      <a16:creationId xmlns:a16="http://schemas.microsoft.com/office/drawing/2014/main" id="{381C4B59-6429-6995-F721-701E61C88279}"/>
                    </a:ext>
                  </a:extLst>
                </p14:cNvPr>
                <p14:cNvContentPartPr/>
                <p14:nvPr/>
              </p14:nvContentPartPr>
              <p14:xfrm>
                <a:off x="5648916" y="2105165"/>
                <a:ext cx="25200" cy="63360"/>
              </p14:xfrm>
            </p:contentPart>
          </mc:Choice>
          <mc:Fallback xmlns="">
            <p:pic>
              <p:nvPicPr>
                <p:cNvPr id="8218" name="Ink 8217">
                  <a:extLst>
                    <a:ext uri="{FF2B5EF4-FFF2-40B4-BE49-F238E27FC236}">
                      <a16:creationId xmlns:a16="http://schemas.microsoft.com/office/drawing/2014/main" id="{381C4B59-6429-6995-F721-701E61C8827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640276" y="2096525"/>
                  <a:ext cx="428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8219" name="Ink 8218">
                  <a:extLst>
                    <a:ext uri="{FF2B5EF4-FFF2-40B4-BE49-F238E27FC236}">
                      <a16:creationId xmlns:a16="http://schemas.microsoft.com/office/drawing/2014/main" id="{5F134770-80CC-144E-363D-FFF067D43C1B}"/>
                    </a:ext>
                  </a:extLst>
                </p14:cNvPr>
                <p14:cNvContentPartPr/>
                <p14:nvPr/>
              </p14:nvContentPartPr>
              <p14:xfrm>
                <a:off x="5788236" y="2086085"/>
                <a:ext cx="48600" cy="37800"/>
              </p14:xfrm>
            </p:contentPart>
          </mc:Choice>
          <mc:Fallback xmlns="">
            <p:pic>
              <p:nvPicPr>
                <p:cNvPr id="8219" name="Ink 8218">
                  <a:extLst>
                    <a:ext uri="{FF2B5EF4-FFF2-40B4-BE49-F238E27FC236}">
                      <a16:creationId xmlns:a16="http://schemas.microsoft.com/office/drawing/2014/main" id="{5F134770-80CC-144E-363D-FFF067D43C1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779596" y="2077445"/>
                  <a:ext cx="662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8221" name="Ink 8220">
                  <a:extLst>
                    <a:ext uri="{FF2B5EF4-FFF2-40B4-BE49-F238E27FC236}">
                      <a16:creationId xmlns:a16="http://schemas.microsoft.com/office/drawing/2014/main" id="{B61684C9-DA82-07E8-131C-F85D92A5EEC2}"/>
                    </a:ext>
                  </a:extLst>
                </p14:cNvPr>
                <p14:cNvContentPartPr/>
                <p14:nvPr/>
              </p14:nvContentPartPr>
              <p14:xfrm>
                <a:off x="5997036" y="1769645"/>
                <a:ext cx="120960" cy="109440"/>
              </p14:xfrm>
            </p:contentPart>
          </mc:Choice>
          <mc:Fallback xmlns="">
            <p:pic>
              <p:nvPicPr>
                <p:cNvPr id="8221" name="Ink 8220">
                  <a:extLst>
                    <a:ext uri="{FF2B5EF4-FFF2-40B4-BE49-F238E27FC236}">
                      <a16:creationId xmlns:a16="http://schemas.microsoft.com/office/drawing/2014/main" id="{B61684C9-DA82-07E8-131C-F85D92A5EEC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988036" y="1761005"/>
                  <a:ext cx="1386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8222" name="Ink 8221">
                  <a:extLst>
                    <a:ext uri="{FF2B5EF4-FFF2-40B4-BE49-F238E27FC236}">
                      <a16:creationId xmlns:a16="http://schemas.microsoft.com/office/drawing/2014/main" id="{057A2E12-529A-84D0-371B-257182DB7191}"/>
                    </a:ext>
                  </a:extLst>
                </p14:cNvPr>
                <p14:cNvContentPartPr/>
                <p14:nvPr/>
              </p14:nvContentPartPr>
              <p14:xfrm>
                <a:off x="6024036" y="1799885"/>
                <a:ext cx="93600" cy="103320"/>
              </p14:xfrm>
            </p:contentPart>
          </mc:Choice>
          <mc:Fallback xmlns="">
            <p:pic>
              <p:nvPicPr>
                <p:cNvPr id="8222" name="Ink 8221">
                  <a:extLst>
                    <a:ext uri="{FF2B5EF4-FFF2-40B4-BE49-F238E27FC236}">
                      <a16:creationId xmlns:a16="http://schemas.microsoft.com/office/drawing/2014/main" id="{057A2E12-529A-84D0-371B-257182DB719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015396" y="1791245"/>
                  <a:ext cx="11124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8223" name="Ink 8222">
                  <a:extLst>
                    <a:ext uri="{FF2B5EF4-FFF2-40B4-BE49-F238E27FC236}">
                      <a16:creationId xmlns:a16="http://schemas.microsoft.com/office/drawing/2014/main" id="{776EE616-77A5-50D5-B4B8-ECC32352E402}"/>
                    </a:ext>
                  </a:extLst>
                </p14:cNvPr>
                <p14:cNvContentPartPr/>
                <p14:nvPr/>
              </p14:nvContentPartPr>
              <p14:xfrm>
                <a:off x="5926476" y="1700885"/>
                <a:ext cx="268920" cy="237240"/>
              </p14:xfrm>
            </p:contentPart>
          </mc:Choice>
          <mc:Fallback xmlns="">
            <p:pic>
              <p:nvPicPr>
                <p:cNvPr id="8223" name="Ink 8222">
                  <a:extLst>
                    <a:ext uri="{FF2B5EF4-FFF2-40B4-BE49-F238E27FC236}">
                      <a16:creationId xmlns:a16="http://schemas.microsoft.com/office/drawing/2014/main" id="{776EE616-77A5-50D5-B4B8-ECC32352E40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917476" y="1692245"/>
                  <a:ext cx="2865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8224" name="Ink 8223">
                  <a:extLst>
                    <a:ext uri="{FF2B5EF4-FFF2-40B4-BE49-F238E27FC236}">
                      <a16:creationId xmlns:a16="http://schemas.microsoft.com/office/drawing/2014/main" id="{CA027BA7-D421-60AF-A46D-36E1C818E720}"/>
                    </a:ext>
                  </a:extLst>
                </p14:cNvPr>
                <p14:cNvContentPartPr/>
                <p14:nvPr/>
              </p14:nvContentPartPr>
              <p14:xfrm>
                <a:off x="6307356" y="1652645"/>
                <a:ext cx="35280" cy="360000"/>
              </p14:xfrm>
            </p:contentPart>
          </mc:Choice>
          <mc:Fallback xmlns="">
            <p:pic>
              <p:nvPicPr>
                <p:cNvPr id="8224" name="Ink 8223">
                  <a:extLst>
                    <a:ext uri="{FF2B5EF4-FFF2-40B4-BE49-F238E27FC236}">
                      <a16:creationId xmlns:a16="http://schemas.microsoft.com/office/drawing/2014/main" id="{CA027BA7-D421-60AF-A46D-36E1C818E72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298356" y="1644005"/>
                  <a:ext cx="529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8225" name="Ink 8224">
                  <a:extLst>
                    <a:ext uri="{FF2B5EF4-FFF2-40B4-BE49-F238E27FC236}">
                      <a16:creationId xmlns:a16="http://schemas.microsoft.com/office/drawing/2014/main" id="{82181FDF-2632-DE63-56B4-3C1EEFEB6B17}"/>
                    </a:ext>
                  </a:extLst>
                </p14:cNvPr>
                <p14:cNvContentPartPr/>
                <p14:nvPr/>
              </p14:nvContentPartPr>
              <p14:xfrm>
                <a:off x="6449556" y="1768565"/>
                <a:ext cx="360" cy="176760"/>
              </p14:xfrm>
            </p:contentPart>
          </mc:Choice>
          <mc:Fallback xmlns="">
            <p:pic>
              <p:nvPicPr>
                <p:cNvPr id="8225" name="Ink 8224">
                  <a:extLst>
                    <a:ext uri="{FF2B5EF4-FFF2-40B4-BE49-F238E27FC236}">
                      <a16:creationId xmlns:a16="http://schemas.microsoft.com/office/drawing/2014/main" id="{82181FDF-2632-DE63-56B4-3C1EEFEB6B1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440556" y="1759925"/>
                  <a:ext cx="180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8226" name="Ink 8225">
                  <a:extLst>
                    <a:ext uri="{FF2B5EF4-FFF2-40B4-BE49-F238E27FC236}">
                      <a16:creationId xmlns:a16="http://schemas.microsoft.com/office/drawing/2014/main" id="{3A09EAD0-C985-E154-23B8-9546C3EB0126}"/>
                    </a:ext>
                  </a:extLst>
                </p14:cNvPr>
                <p14:cNvContentPartPr/>
                <p14:nvPr/>
              </p14:nvContentPartPr>
              <p14:xfrm>
                <a:off x="6502836" y="1616645"/>
                <a:ext cx="186120" cy="324720"/>
              </p14:xfrm>
            </p:contentPart>
          </mc:Choice>
          <mc:Fallback xmlns="">
            <p:pic>
              <p:nvPicPr>
                <p:cNvPr id="8226" name="Ink 8225">
                  <a:extLst>
                    <a:ext uri="{FF2B5EF4-FFF2-40B4-BE49-F238E27FC236}">
                      <a16:creationId xmlns:a16="http://schemas.microsoft.com/office/drawing/2014/main" id="{3A09EAD0-C985-E154-23B8-9546C3EB012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493836" y="1608005"/>
                  <a:ext cx="20376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8227" name="Ink 8226">
                  <a:extLst>
                    <a:ext uri="{FF2B5EF4-FFF2-40B4-BE49-F238E27FC236}">
                      <a16:creationId xmlns:a16="http://schemas.microsoft.com/office/drawing/2014/main" id="{36B11588-CE12-7A4D-A77C-E8F0ABFCB588}"/>
                    </a:ext>
                  </a:extLst>
                </p14:cNvPr>
                <p14:cNvContentPartPr/>
                <p14:nvPr/>
              </p14:nvContentPartPr>
              <p14:xfrm>
                <a:off x="6718116" y="1858205"/>
                <a:ext cx="127440" cy="232200"/>
              </p14:xfrm>
            </p:contentPart>
          </mc:Choice>
          <mc:Fallback xmlns="">
            <p:pic>
              <p:nvPicPr>
                <p:cNvPr id="8227" name="Ink 8226">
                  <a:extLst>
                    <a:ext uri="{FF2B5EF4-FFF2-40B4-BE49-F238E27FC236}">
                      <a16:creationId xmlns:a16="http://schemas.microsoft.com/office/drawing/2014/main" id="{36B11588-CE12-7A4D-A77C-E8F0ABFCB58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709116" y="1849565"/>
                  <a:ext cx="1450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8257" name="Ink 8256">
                  <a:extLst>
                    <a:ext uri="{FF2B5EF4-FFF2-40B4-BE49-F238E27FC236}">
                      <a16:creationId xmlns:a16="http://schemas.microsoft.com/office/drawing/2014/main" id="{D29928F6-1630-E7CD-B157-C18E5E40E576}"/>
                    </a:ext>
                  </a:extLst>
                </p14:cNvPr>
                <p14:cNvContentPartPr/>
                <p14:nvPr/>
              </p14:nvContentPartPr>
              <p14:xfrm>
                <a:off x="5723436" y="1624925"/>
                <a:ext cx="196560" cy="756720"/>
              </p14:xfrm>
            </p:contentPart>
          </mc:Choice>
          <mc:Fallback xmlns="">
            <p:pic>
              <p:nvPicPr>
                <p:cNvPr id="8257" name="Ink 8256">
                  <a:extLst>
                    <a:ext uri="{FF2B5EF4-FFF2-40B4-BE49-F238E27FC236}">
                      <a16:creationId xmlns:a16="http://schemas.microsoft.com/office/drawing/2014/main" id="{D29928F6-1630-E7CD-B157-C18E5E40E57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714796" y="1616285"/>
                  <a:ext cx="214200" cy="77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8259" name="Ink 8258">
                  <a:extLst>
                    <a:ext uri="{FF2B5EF4-FFF2-40B4-BE49-F238E27FC236}">
                      <a16:creationId xmlns:a16="http://schemas.microsoft.com/office/drawing/2014/main" id="{C64C1EE5-6252-0FB8-75A8-E7AE2B18B687}"/>
                    </a:ext>
                  </a:extLst>
                </p14:cNvPr>
                <p14:cNvContentPartPr/>
                <p14:nvPr/>
              </p14:nvContentPartPr>
              <p14:xfrm>
                <a:off x="2991396" y="2987525"/>
                <a:ext cx="157680" cy="360"/>
              </p14:xfrm>
            </p:contentPart>
          </mc:Choice>
          <mc:Fallback xmlns="">
            <p:pic>
              <p:nvPicPr>
                <p:cNvPr id="8259" name="Ink 8258">
                  <a:extLst>
                    <a:ext uri="{FF2B5EF4-FFF2-40B4-BE49-F238E27FC236}">
                      <a16:creationId xmlns:a16="http://schemas.microsoft.com/office/drawing/2014/main" id="{C64C1EE5-6252-0FB8-75A8-E7AE2B18B68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982756" y="2978885"/>
                  <a:ext cx="17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8260" name="Ink 8259">
                  <a:extLst>
                    <a:ext uri="{FF2B5EF4-FFF2-40B4-BE49-F238E27FC236}">
                      <a16:creationId xmlns:a16="http://schemas.microsoft.com/office/drawing/2014/main" id="{E571863B-8266-7F49-9727-E48260A27CB6}"/>
                    </a:ext>
                  </a:extLst>
                </p14:cNvPr>
                <p14:cNvContentPartPr/>
                <p14:nvPr/>
              </p14:nvContentPartPr>
              <p14:xfrm>
                <a:off x="3496476" y="2727245"/>
                <a:ext cx="128880" cy="162720"/>
              </p14:xfrm>
            </p:contentPart>
          </mc:Choice>
          <mc:Fallback xmlns="">
            <p:pic>
              <p:nvPicPr>
                <p:cNvPr id="8260" name="Ink 8259">
                  <a:extLst>
                    <a:ext uri="{FF2B5EF4-FFF2-40B4-BE49-F238E27FC236}">
                      <a16:creationId xmlns:a16="http://schemas.microsoft.com/office/drawing/2014/main" id="{E571863B-8266-7F49-9727-E48260A27CB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487476" y="2718605"/>
                  <a:ext cx="1465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8261" name="Ink 8260">
                  <a:extLst>
                    <a:ext uri="{FF2B5EF4-FFF2-40B4-BE49-F238E27FC236}">
                      <a16:creationId xmlns:a16="http://schemas.microsoft.com/office/drawing/2014/main" id="{4BA2E02B-FC5C-7EA4-BE13-69BA080EA2FD}"/>
                    </a:ext>
                  </a:extLst>
                </p14:cNvPr>
                <p14:cNvContentPartPr/>
                <p14:nvPr/>
              </p14:nvContentPartPr>
              <p14:xfrm>
                <a:off x="3520236" y="3037565"/>
                <a:ext cx="172440" cy="269280"/>
              </p14:xfrm>
            </p:contentPart>
          </mc:Choice>
          <mc:Fallback xmlns="">
            <p:pic>
              <p:nvPicPr>
                <p:cNvPr id="8261" name="Ink 8260">
                  <a:extLst>
                    <a:ext uri="{FF2B5EF4-FFF2-40B4-BE49-F238E27FC236}">
                      <a16:creationId xmlns:a16="http://schemas.microsoft.com/office/drawing/2014/main" id="{4BA2E02B-FC5C-7EA4-BE13-69BA080EA2F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511236" y="3028925"/>
                  <a:ext cx="1900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8262" name="Ink 8261">
                  <a:extLst>
                    <a:ext uri="{FF2B5EF4-FFF2-40B4-BE49-F238E27FC236}">
                      <a16:creationId xmlns:a16="http://schemas.microsoft.com/office/drawing/2014/main" id="{AA106713-E99E-8821-8663-2AE262150E29}"/>
                    </a:ext>
                  </a:extLst>
                </p14:cNvPr>
                <p14:cNvContentPartPr/>
                <p14:nvPr/>
              </p14:nvContentPartPr>
              <p14:xfrm>
                <a:off x="3837396" y="2468765"/>
                <a:ext cx="213480" cy="874080"/>
              </p14:xfrm>
            </p:contentPart>
          </mc:Choice>
          <mc:Fallback xmlns="">
            <p:pic>
              <p:nvPicPr>
                <p:cNvPr id="8262" name="Ink 8261">
                  <a:extLst>
                    <a:ext uri="{FF2B5EF4-FFF2-40B4-BE49-F238E27FC236}">
                      <a16:creationId xmlns:a16="http://schemas.microsoft.com/office/drawing/2014/main" id="{AA106713-E99E-8821-8663-2AE262150E2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828756" y="2460125"/>
                  <a:ext cx="231120" cy="89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8264" name="Ink 8263">
                  <a:extLst>
                    <a:ext uri="{FF2B5EF4-FFF2-40B4-BE49-F238E27FC236}">
                      <a16:creationId xmlns:a16="http://schemas.microsoft.com/office/drawing/2014/main" id="{1B029FE3-3305-1EE9-89D2-ACF5D2A98564}"/>
                    </a:ext>
                  </a:extLst>
                </p14:cNvPr>
                <p14:cNvContentPartPr/>
                <p14:nvPr/>
              </p14:nvContentPartPr>
              <p14:xfrm>
                <a:off x="5955996" y="2584685"/>
                <a:ext cx="245160" cy="712800"/>
              </p14:xfrm>
            </p:contentPart>
          </mc:Choice>
          <mc:Fallback xmlns="">
            <p:pic>
              <p:nvPicPr>
                <p:cNvPr id="8264" name="Ink 8263">
                  <a:extLst>
                    <a:ext uri="{FF2B5EF4-FFF2-40B4-BE49-F238E27FC236}">
                      <a16:creationId xmlns:a16="http://schemas.microsoft.com/office/drawing/2014/main" id="{1B029FE3-3305-1EE9-89D2-ACF5D2A9856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946996" y="2576045"/>
                  <a:ext cx="262800" cy="73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73" name="Group 8272">
            <a:extLst>
              <a:ext uri="{FF2B5EF4-FFF2-40B4-BE49-F238E27FC236}">
                <a16:creationId xmlns:a16="http://schemas.microsoft.com/office/drawing/2014/main" id="{3392B86F-CB4D-0B7A-2DBA-6811D13F341F}"/>
              </a:ext>
            </a:extLst>
          </p:cNvPr>
          <p:cNvGrpSpPr/>
          <p:nvPr/>
        </p:nvGrpSpPr>
        <p:grpSpPr>
          <a:xfrm>
            <a:off x="6381156" y="2562005"/>
            <a:ext cx="845640" cy="509760"/>
            <a:chOff x="6381156" y="2562005"/>
            <a:chExt cx="845640" cy="5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8266" name="Ink 8265">
                  <a:extLst>
                    <a:ext uri="{FF2B5EF4-FFF2-40B4-BE49-F238E27FC236}">
                      <a16:creationId xmlns:a16="http://schemas.microsoft.com/office/drawing/2014/main" id="{F909A039-F4FC-9AB9-563A-A53CA2B65E6D}"/>
                    </a:ext>
                  </a:extLst>
                </p14:cNvPr>
                <p14:cNvContentPartPr/>
                <p14:nvPr/>
              </p14:nvContentPartPr>
              <p14:xfrm>
                <a:off x="6416076" y="2802485"/>
                <a:ext cx="77040" cy="83880"/>
              </p14:xfrm>
            </p:contentPart>
          </mc:Choice>
          <mc:Fallback xmlns="">
            <p:pic>
              <p:nvPicPr>
                <p:cNvPr id="8266" name="Ink 8265">
                  <a:extLst>
                    <a:ext uri="{FF2B5EF4-FFF2-40B4-BE49-F238E27FC236}">
                      <a16:creationId xmlns:a16="http://schemas.microsoft.com/office/drawing/2014/main" id="{F909A039-F4FC-9AB9-563A-A53CA2B65E6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407436" y="2793845"/>
                  <a:ext cx="946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8267" name="Ink 8266">
                  <a:extLst>
                    <a:ext uri="{FF2B5EF4-FFF2-40B4-BE49-F238E27FC236}">
                      <a16:creationId xmlns:a16="http://schemas.microsoft.com/office/drawing/2014/main" id="{0EEEBE3F-8621-69E9-9BB5-4F149C62BF8B}"/>
                    </a:ext>
                  </a:extLst>
                </p14:cNvPr>
                <p14:cNvContentPartPr/>
                <p14:nvPr/>
              </p14:nvContentPartPr>
              <p14:xfrm>
                <a:off x="6429036" y="2798885"/>
                <a:ext cx="43920" cy="84240"/>
              </p14:xfrm>
            </p:contentPart>
          </mc:Choice>
          <mc:Fallback xmlns="">
            <p:pic>
              <p:nvPicPr>
                <p:cNvPr id="8267" name="Ink 8266">
                  <a:extLst>
                    <a:ext uri="{FF2B5EF4-FFF2-40B4-BE49-F238E27FC236}">
                      <a16:creationId xmlns:a16="http://schemas.microsoft.com/office/drawing/2014/main" id="{0EEEBE3F-8621-69E9-9BB5-4F149C62BF8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420036" y="2789885"/>
                  <a:ext cx="615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8268" name="Ink 8267">
                  <a:extLst>
                    <a:ext uri="{FF2B5EF4-FFF2-40B4-BE49-F238E27FC236}">
                      <a16:creationId xmlns:a16="http://schemas.microsoft.com/office/drawing/2014/main" id="{C6048AC8-AE45-8192-8283-F53A5E9EC56A}"/>
                    </a:ext>
                  </a:extLst>
                </p14:cNvPr>
                <p14:cNvContentPartPr/>
                <p14:nvPr/>
              </p14:nvContentPartPr>
              <p14:xfrm>
                <a:off x="6381156" y="2736245"/>
                <a:ext cx="186840" cy="193320"/>
              </p14:xfrm>
            </p:contentPart>
          </mc:Choice>
          <mc:Fallback xmlns="">
            <p:pic>
              <p:nvPicPr>
                <p:cNvPr id="8268" name="Ink 8267">
                  <a:extLst>
                    <a:ext uri="{FF2B5EF4-FFF2-40B4-BE49-F238E27FC236}">
                      <a16:creationId xmlns:a16="http://schemas.microsoft.com/office/drawing/2014/main" id="{C6048AC8-AE45-8192-8283-F53A5E9EC56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372516" y="2727245"/>
                  <a:ext cx="2044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8269" name="Ink 8268">
                  <a:extLst>
                    <a:ext uri="{FF2B5EF4-FFF2-40B4-BE49-F238E27FC236}">
                      <a16:creationId xmlns:a16="http://schemas.microsoft.com/office/drawing/2014/main" id="{7A217034-0F26-5719-66B0-B2F6D321CB07}"/>
                    </a:ext>
                  </a:extLst>
                </p14:cNvPr>
                <p14:cNvContentPartPr/>
                <p14:nvPr/>
              </p14:nvContentPartPr>
              <p14:xfrm>
                <a:off x="6707676" y="2562005"/>
                <a:ext cx="5400" cy="417240"/>
              </p14:xfrm>
            </p:contentPart>
          </mc:Choice>
          <mc:Fallback xmlns="">
            <p:pic>
              <p:nvPicPr>
                <p:cNvPr id="8269" name="Ink 8268">
                  <a:extLst>
                    <a:ext uri="{FF2B5EF4-FFF2-40B4-BE49-F238E27FC236}">
                      <a16:creationId xmlns:a16="http://schemas.microsoft.com/office/drawing/2014/main" id="{7A217034-0F26-5719-66B0-B2F6D321CB0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698676" y="2553005"/>
                  <a:ext cx="2304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8270" name="Ink 8269">
                  <a:extLst>
                    <a:ext uri="{FF2B5EF4-FFF2-40B4-BE49-F238E27FC236}">
                      <a16:creationId xmlns:a16="http://schemas.microsoft.com/office/drawing/2014/main" id="{D7D759CE-AB8B-4729-539B-658493DCCC17}"/>
                    </a:ext>
                  </a:extLst>
                </p14:cNvPr>
                <p14:cNvContentPartPr/>
                <p14:nvPr/>
              </p14:nvContentPartPr>
              <p14:xfrm>
                <a:off x="6797676" y="2727605"/>
                <a:ext cx="115920" cy="113400"/>
              </p14:xfrm>
            </p:contentPart>
          </mc:Choice>
          <mc:Fallback xmlns="">
            <p:pic>
              <p:nvPicPr>
                <p:cNvPr id="8270" name="Ink 8269">
                  <a:extLst>
                    <a:ext uri="{FF2B5EF4-FFF2-40B4-BE49-F238E27FC236}">
                      <a16:creationId xmlns:a16="http://schemas.microsoft.com/office/drawing/2014/main" id="{D7D759CE-AB8B-4729-539B-658493DCCC17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788676" y="2718965"/>
                  <a:ext cx="1335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8271" name="Ink 8270">
                  <a:extLst>
                    <a:ext uri="{FF2B5EF4-FFF2-40B4-BE49-F238E27FC236}">
                      <a16:creationId xmlns:a16="http://schemas.microsoft.com/office/drawing/2014/main" id="{48361D94-7A01-9F31-0F35-065B2EA6312E}"/>
                    </a:ext>
                  </a:extLst>
                </p14:cNvPr>
                <p14:cNvContentPartPr/>
                <p14:nvPr/>
              </p14:nvContentPartPr>
              <p14:xfrm>
                <a:off x="6905676" y="2604125"/>
                <a:ext cx="168840" cy="324720"/>
              </p14:xfrm>
            </p:contentPart>
          </mc:Choice>
          <mc:Fallback xmlns="">
            <p:pic>
              <p:nvPicPr>
                <p:cNvPr id="8271" name="Ink 8270">
                  <a:extLst>
                    <a:ext uri="{FF2B5EF4-FFF2-40B4-BE49-F238E27FC236}">
                      <a16:creationId xmlns:a16="http://schemas.microsoft.com/office/drawing/2014/main" id="{48361D94-7A01-9F31-0F35-065B2EA6312E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896676" y="2595125"/>
                  <a:ext cx="1864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8272" name="Ink 8271">
                  <a:extLst>
                    <a:ext uri="{FF2B5EF4-FFF2-40B4-BE49-F238E27FC236}">
                      <a16:creationId xmlns:a16="http://schemas.microsoft.com/office/drawing/2014/main" id="{7D663F89-1503-E9C1-A982-CC6545DE82D1}"/>
                    </a:ext>
                  </a:extLst>
                </p14:cNvPr>
                <p14:cNvContentPartPr/>
                <p14:nvPr/>
              </p14:nvContentPartPr>
              <p14:xfrm>
                <a:off x="7100436" y="2859365"/>
                <a:ext cx="126360" cy="212400"/>
              </p14:xfrm>
            </p:contentPart>
          </mc:Choice>
          <mc:Fallback xmlns="">
            <p:pic>
              <p:nvPicPr>
                <p:cNvPr id="8272" name="Ink 8271">
                  <a:extLst>
                    <a:ext uri="{FF2B5EF4-FFF2-40B4-BE49-F238E27FC236}">
                      <a16:creationId xmlns:a16="http://schemas.microsoft.com/office/drawing/2014/main" id="{7D663F89-1503-E9C1-A982-CC6545DE82D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091796" y="2850365"/>
                  <a:ext cx="144000" cy="23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81" name="Group 8280">
            <a:extLst>
              <a:ext uri="{FF2B5EF4-FFF2-40B4-BE49-F238E27FC236}">
                <a16:creationId xmlns:a16="http://schemas.microsoft.com/office/drawing/2014/main" id="{5BB45581-FA53-FB46-A4E4-694A55180983}"/>
              </a:ext>
            </a:extLst>
          </p:cNvPr>
          <p:cNvGrpSpPr/>
          <p:nvPr/>
        </p:nvGrpSpPr>
        <p:grpSpPr>
          <a:xfrm>
            <a:off x="2691156" y="3978965"/>
            <a:ext cx="216720" cy="239760"/>
            <a:chOff x="2691156" y="3978965"/>
            <a:chExt cx="21672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8274" name="Ink 8273">
                  <a:extLst>
                    <a:ext uri="{FF2B5EF4-FFF2-40B4-BE49-F238E27FC236}">
                      <a16:creationId xmlns:a16="http://schemas.microsoft.com/office/drawing/2014/main" id="{2D2D587D-95BC-AD75-330F-9422CE847E8E}"/>
                    </a:ext>
                  </a:extLst>
                </p14:cNvPr>
                <p14:cNvContentPartPr/>
                <p14:nvPr/>
              </p14:nvContentPartPr>
              <p14:xfrm>
                <a:off x="2813556" y="3978965"/>
                <a:ext cx="10080" cy="239760"/>
              </p14:xfrm>
            </p:contentPart>
          </mc:Choice>
          <mc:Fallback xmlns="">
            <p:pic>
              <p:nvPicPr>
                <p:cNvPr id="8274" name="Ink 8273">
                  <a:extLst>
                    <a:ext uri="{FF2B5EF4-FFF2-40B4-BE49-F238E27FC236}">
                      <a16:creationId xmlns:a16="http://schemas.microsoft.com/office/drawing/2014/main" id="{2D2D587D-95BC-AD75-330F-9422CE847E8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804556" y="3970325"/>
                  <a:ext cx="277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8275" name="Ink 8274">
                  <a:extLst>
                    <a:ext uri="{FF2B5EF4-FFF2-40B4-BE49-F238E27FC236}">
                      <a16:creationId xmlns:a16="http://schemas.microsoft.com/office/drawing/2014/main" id="{E72B69EC-5B83-2092-6824-9B885209F1BD}"/>
                    </a:ext>
                  </a:extLst>
                </p14:cNvPr>
                <p14:cNvContentPartPr/>
                <p14:nvPr/>
              </p14:nvContentPartPr>
              <p14:xfrm>
                <a:off x="2691156" y="4095965"/>
                <a:ext cx="216720" cy="18000"/>
              </p14:xfrm>
            </p:contentPart>
          </mc:Choice>
          <mc:Fallback xmlns="">
            <p:pic>
              <p:nvPicPr>
                <p:cNvPr id="8275" name="Ink 8274">
                  <a:extLst>
                    <a:ext uri="{FF2B5EF4-FFF2-40B4-BE49-F238E27FC236}">
                      <a16:creationId xmlns:a16="http://schemas.microsoft.com/office/drawing/2014/main" id="{E72B69EC-5B83-2092-6824-9B885209F1B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682516" y="4086965"/>
                  <a:ext cx="23436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80" name="Group 8279">
            <a:extLst>
              <a:ext uri="{FF2B5EF4-FFF2-40B4-BE49-F238E27FC236}">
                <a16:creationId xmlns:a16="http://schemas.microsoft.com/office/drawing/2014/main" id="{0445807D-8A36-1CBB-79F6-D2057DBC89CF}"/>
              </a:ext>
            </a:extLst>
          </p:cNvPr>
          <p:cNvGrpSpPr/>
          <p:nvPr/>
        </p:nvGrpSpPr>
        <p:grpSpPr>
          <a:xfrm>
            <a:off x="3089676" y="3816965"/>
            <a:ext cx="277560" cy="637200"/>
            <a:chOff x="3089676" y="3816965"/>
            <a:chExt cx="277560" cy="63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8276" name="Ink 8275">
                  <a:extLst>
                    <a:ext uri="{FF2B5EF4-FFF2-40B4-BE49-F238E27FC236}">
                      <a16:creationId xmlns:a16="http://schemas.microsoft.com/office/drawing/2014/main" id="{6A6C2E62-60CB-2E85-515D-70A9EF6621EB}"/>
                    </a:ext>
                  </a:extLst>
                </p14:cNvPr>
                <p14:cNvContentPartPr/>
                <p14:nvPr/>
              </p14:nvContentPartPr>
              <p14:xfrm>
                <a:off x="3175356" y="3816965"/>
                <a:ext cx="114120" cy="323280"/>
              </p14:xfrm>
            </p:contentPart>
          </mc:Choice>
          <mc:Fallback xmlns="">
            <p:pic>
              <p:nvPicPr>
                <p:cNvPr id="8276" name="Ink 8275">
                  <a:extLst>
                    <a:ext uri="{FF2B5EF4-FFF2-40B4-BE49-F238E27FC236}">
                      <a16:creationId xmlns:a16="http://schemas.microsoft.com/office/drawing/2014/main" id="{6A6C2E62-60CB-2E85-515D-70A9EF6621E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166356" y="3808325"/>
                  <a:ext cx="1317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8277" name="Ink 8276">
                  <a:extLst>
                    <a:ext uri="{FF2B5EF4-FFF2-40B4-BE49-F238E27FC236}">
                      <a16:creationId xmlns:a16="http://schemas.microsoft.com/office/drawing/2014/main" id="{80B9B743-69C3-91CB-BD40-4C8338E983F0}"/>
                    </a:ext>
                  </a:extLst>
                </p14:cNvPr>
                <p14:cNvContentPartPr/>
                <p14:nvPr/>
              </p14:nvContentPartPr>
              <p14:xfrm>
                <a:off x="3089676" y="4108565"/>
                <a:ext cx="277560" cy="27720"/>
              </p14:xfrm>
            </p:contentPart>
          </mc:Choice>
          <mc:Fallback xmlns="">
            <p:pic>
              <p:nvPicPr>
                <p:cNvPr id="8277" name="Ink 8276">
                  <a:extLst>
                    <a:ext uri="{FF2B5EF4-FFF2-40B4-BE49-F238E27FC236}">
                      <a16:creationId xmlns:a16="http://schemas.microsoft.com/office/drawing/2014/main" id="{80B9B743-69C3-91CB-BD40-4C8338E983F0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080676" y="4099565"/>
                  <a:ext cx="2952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8278" name="Ink 8277">
                  <a:extLst>
                    <a:ext uri="{FF2B5EF4-FFF2-40B4-BE49-F238E27FC236}">
                      <a16:creationId xmlns:a16="http://schemas.microsoft.com/office/drawing/2014/main" id="{1399D1B7-2209-FBFC-3F7B-7981FF8F9BAA}"/>
                    </a:ext>
                  </a:extLst>
                </p14:cNvPr>
                <p14:cNvContentPartPr/>
                <p14:nvPr/>
              </p14:nvContentPartPr>
              <p14:xfrm>
                <a:off x="3157356" y="4236365"/>
                <a:ext cx="185400" cy="217800"/>
              </p14:xfrm>
            </p:contentPart>
          </mc:Choice>
          <mc:Fallback xmlns="">
            <p:pic>
              <p:nvPicPr>
                <p:cNvPr id="8278" name="Ink 8277">
                  <a:extLst>
                    <a:ext uri="{FF2B5EF4-FFF2-40B4-BE49-F238E27FC236}">
                      <a16:creationId xmlns:a16="http://schemas.microsoft.com/office/drawing/2014/main" id="{1399D1B7-2209-FBFC-3F7B-7981FF8F9BA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148716" y="4227725"/>
                  <a:ext cx="203040" cy="23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8279" name="Ink 8278">
                <a:extLst>
                  <a:ext uri="{FF2B5EF4-FFF2-40B4-BE49-F238E27FC236}">
                    <a16:creationId xmlns:a16="http://schemas.microsoft.com/office/drawing/2014/main" id="{03DA6E9C-756E-475C-E051-811663789526}"/>
                  </a:ext>
                </a:extLst>
              </p14:cNvPr>
              <p14:cNvContentPartPr/>
              <p14:nvPr/>
            </p14:nvContentPartPr>
            <p14:xfrm>
              <a:off x="3561636" y="3765845"/>
              <a:ext cx="301320" cy="642240"/>
            </p14:xfrm>
          </p:contentPart>
        </mc:Choice>
        <mc:Fallback xmlns="">
          <p:pic>
            <p:nvPicPr>
              <p:cNvPr id="8279" name="Ink 8278">
                <a:extLst>
                  <a:ext uri="{FF2B5EF4-FFF2-40B4-BE49-F238E27FC236}">
                    <a16:creationId xmlns:a16="http://schemas.microsoft.com/office/drawing/2014/main" id="{03DA6E9C-756E-475C-E051-811663789526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3552996" y="3757205"/>
                <a:ext cx="318960" cy="65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297" name="Group 8296">
            <a:extLst>
              <a:ext uri="{FF2B5EF4-FFF2-40B4-BE49-F238E27FC236}">
                <a16:creationId xmlns:a16="http://schemas.microsoft.com/office/drawing/2014/main" id="{7182F384-DB20-CAD0-481F-C7687C3FDA1B}"/>
              </a:ext>
            </a:extLst>
          </p:cNvPr>
          <p:cNvGrpSpPr/>
          <p:nvPr/>
        </p:nvGrpSpPr>
        <p:grpSpPr>
          <a:xfrm>
            <a:off x="3793836" y="3723005"/>
            <a:ext cx="853920" cy="601200"/>
            <a:chOff x="3793836" y="3723005"/>
            <a:chExt cx="853920" cy="6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8282" name="Ink 8281">
                  <a:extLst>
                    <a:ext uri="{FF2B5EF4-FFF2-40B4-BE49-F238E27FC236}">
                      <a16:creationId xmlns:a16="http://schemas.microsoft.com/office/drawing/2014/main" id="{B2D67063-B077-308D-0EBD-A257F395964B}"/>
                    </a:ext>
                  </a:extLst>
                </p14:cNvPr>
                <p14:cNvContentPartPr/>
                <p14:nvPr/>
              </p14:nvContentPartPr>
              <p14:xfrm>
                <a:off x="3826596" y="3924965"/>
                <a:ext cx="280440" cy="150120"/>
              </p14:xfrm>
            </p:contentPart>
          </mc:Choice>
          <mc:Fallback xmlns="">
            <p:pic>
              <p:nvPicPr>
                <p:cNvPr id="8282" name="Ink 8281">
                  <a:extLst>
                    <a:ext uri="{FF2B5EF4-FFF2-40B4-BE49-F238E27FC236}">
                      <a16:creationId xmlns:a16="http://schemas.microsoft.com/office/drawing/2014/main" id="{B2D67063-B077-308D-0EBD-A257F395964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817596" y="3916325"/>
                  <a:ext cx="2980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8283" name="Ink 8282">
                  <a:extLst>
                    <a:ext uri="{FF2B5EF4-FFF2-40B4-BE49-F238E27FC236}">
                      <a16:creationId xmlns:a16="http://schemas.microsoft.com/office/drawing/2014/main" id="{2D73D6F0-9F6C-C3C2-A48A-F511FF407A39}"/>
                    </a:ext>
                  </a:extLst>
                </p14:cNvPr>
                <p14:cNvContentPartPr/>
                <p14:nvPr/>
              </p14:nvContentPartPr>
              <p14:xfrm>
                <a:off x="4020636" y="3873125"/>
                <a:ext cx="12240" cy="326160"/>
              </p14:xfrm>
            </p:contentPart>
          </mc:Choice>
          <mc:Fallback xmlns="">
            <p:pic>
              <p:nvPicPr>
                <p:cNvPr id="8283" name="Ink 8282">
                  <a:extLst>
                    <a:ext uri="{FF2B5EF4-FFF2-40B4-BE49-F238E27FC236}">
                      <a16:creationId xmlns:a16="http://schemas.microsoft.com/office/drawing/2014/main" id="{2D73D6F0-9F6C-C3C2-A48A-F511FF407A3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011636" y="3864125"/>
                  <a:ext cx="2988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8284" name="Ink 8283">
                  <a:extLst>
                    <a:ext uri="{FF2B5EF4-FFF2-40B4-BE49-F238E27FC236}">
                      <a16:creationId xmlns:a16="http://schemas.microsoft.com/office/drawing/2014/main" id="{26F5F6C1-7D49-ED91-98EB-7323B378CA92}"/>
                    </a:ext>
                  </a:extLst>
                </p14:cNvPr>
                <p14:cNvContentPartPr/>
                <p14:nvPr/>
              </p14:nvContentPartPr>
              <p14:xfrm>
                <a:off x="4204956" y="3723005"/>
                <a:ext cx="360" cy="156960"/>
              </p14:xfrm>
            </p:contentPart>
          </mc:Choice>
          <mc:Fallback xmlns="">
            <p:pic>
              <p:nvPicPr>
                <p:cNvPr id="8284" name="Ink 8283">
                  <a:extLst>
                    <a:ext uri="{FF2B5EF4-FFF2-40B4-BE49-F238E27FC236}">
                      <a16:creationId xmlns:a16="http://schemas.microsoft.com/office/drawing/2014/main" id="{26F5F6C1-7D49-ED91-98EB-7323B378CA92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195956" y="3714005"/>
                  <a:ext cx="180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8285" name="Ink 8284">
                  <a:extLst>
                    <a:ext uri="{FF2B5EF4-FFF2-40B4-BE49-F238E27FC236}">
                      <a16:creationId xmlns:a16="http://schemas.microsoft.com/office/drawing/2014/main" id="{79C55DD4-FD77-4945-4D01-62CD12134EB1}"/>
                    </a:ext>
                  </a:extLst>
                </p14:cNvPr>
                <p14:cNvContentPartPr/>
                <p14:nvPr/>
              </p14:nvContentPartPr>
              <p14:xfrm>
                <a:off x="4126836" y="3802565"/>
                <a:ext cx="145080" cy="14760"/>
              </p14:xfrm>
            </p:contentPart>
          </mc:Choice>
          <mc:Fallback xmlns="">
            <p:pic>
              <p:nvPicPr>
                <p:cNvPr id="8285" name="Ink 8284">
                  <a:extLst>
                    <a:ext uri="{FF2B5EF4-FFF2-40B4-BE49-F238E27FC236}">
                      <a16:creationId xmlns:a16="http://schemas.microsoft.com/office/drawing/2014/main" id="{79C55DD4-FD77-4945-4D01-62CD12134EB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118196" y="3793925"/>
                  <a:ext cx="1627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8286" name="Ink 8285">
                  <a:extLst>
                    <a:ext uri="{FF2B5EF4-FFF2-40B4-BE49-F238E27FC236}">
                      <a16:creationId xmlns:a16="http://schemas.microsoft.com/office/drawing/2014/main" id="{D8D32A9E-7938-565A-19C6-70F47B259522}"/>
                    </a:ext>
                  </a:extLst>
                </p14:cNvPr>
                <p14:cNvContentPartPr/>
                <p14:nvPr/>
              </p14:nvContentPartPr>
              <p14:xfrm>
                <a:off x="4544436" y="3937925"/>
                <a:ext cx="103320" cy="26640"/>
              </p14:xfrm>
            </p:contentPart>
          </mc:Choice>
          <mc:Fallback xmlns="">
            <p:pic>
              <p:nvPicPr>
                <p:cNvPr id="8286" name="Ink 8285">
                  <a:extLst>
                    <a:ext uri="{FF2B5EF4-FFF2-40B4-BE49-F238E27FC236}">
                      <a16:creationId xmlns:a16="http://schemas.microsoft.com/office/drawing/2014/main" id="{D8D32A9E-7938-565A-19C6-70F47B259522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535436" y="3929285"/>
                  <a:ext cx="120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8290" name="Ink 8289">
                  <a:extLst>
                    <a:ext uri="{FF2B5EF4-FFF2-40B4-BE49-F238E27FC236}">
                      <a16:creationId xmlns:a16="http://schemas.microsoft.com/office/drawing/2014/main" id="{98547CDC-A7D3-1956-BEF9-C361EC443C55}"/>
                    </a:ext>
                  </a:extLst>
                </p14:cNvPr>
                <p14:cNvContentPartPr/>
                <p14:nvPr/>
              </p14:nvContentPartPr>
              <p14:xfrm>
                <a:off x="3793836" y="3775205"/>
                <a:ext cx="360" cy="398160"/>
              </p14:xfrm>
            </p:contentPart>
          </mc:Choice>
          <mc:Fallback xmlns="">
            <p:pic>
              <p:nvPicPr>
                <p:cNvPr id="8290" name="Ink 8289">
                  <a:extLst>
                    <a:ext uri="{FF2B5EF4-FFF2-40B4-BE49-F238E27FC236}">
                      <a16:creationId xmlns:a16="http://schemas.microsoft.com/office/drawing/2014/main" id="{98547CDC-A7D3-1956-BEF9-C361EC443C55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3784836" y="3766205"/>
                  <a:ext cx="1800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8291" name="Ink 8290">
                  <a:extLst>
                    <a:ext uri="{FF2B5EF4-FFF2-40B4-BE49-F238E27FC236}">
                      <a16:creationId xmlns:a16="http://schemas.microsoft.com/office/drawing/2014/main" id="{E677D9E1-882B-6B5D-CF6B-D8A27D0C0494}"/>
                    </a:ext>
                  </a:extLst>
                </p14:cNvPr>
                <p14:cNvContentPartPr/>
                <p14:nvPr/>
              </p14:nvContentPartPr>
              <p14:xfrm>
                <a:off x="4274076" y="3739205"/>
                <a:ext cx="171360" cy="405000"/>
              </p14:xfrm>
            </p:contentPart>
          </mc:Choice>
          <mc:Fallback xmlns="">
            <p:pic>
              <p:nvPicPr>
                <p:cNvPr id="8291" name="Ink 8290">
                  <a:extLst>
                    <a:ext uri="{FF2B5EF4-FFF2-40B4-BE49-F238E27FC236}">
                      <a16:creationId xmlns:a16="http://schemas.microsoft.com/office/drawing/2014/main" id="{E677D9E1-882B-6B5D-CF6B-D8A27D0C0494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265436" y="3730565"/>
                  <a:ext cx="18900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8292" name="Ink 8291">
                  <a:extLst>
                    <a:ext uri="{FF2B5EF4-FFF2-40B4-BE49-F238E27FC236}">
                      <a16:creationId xmlns:a16="http://schemas.microsoft.com/office/drawing/2014/main" id="{07217AB5-0C64-900C-61C5-3B86A07F0D8C}"/>
                    </a:ext>
                  </a:extLst>
                </p14:cNvPr>
                <p14:cNvContentPartPr/>
                <p14:nvPr/>
              </p14:nvContentPartPr>
              <p14:xfrm>
                <a:off x="4283436" y="4160765"/>
                <a:ext cx="113400" cy="100800"/>
              </p14:xfrm>
            </p:contentPart>
          </mc:Choice>
          <mc:Fallback xmlns="">
            <p:pic>
              <p:nvPicPr>
                <p:cNvPr id="8292" name="Ink 8291">
                  <a:extLst>
                    <a:ext uri="{FF2B5EF4-FFF2-40B4-BE49-F238E27FC236}">
                      <a16:creationId xmlns:a16="http://schemas.microsoft.com/office/drawing/2014/main" id="{07217AB5-0C64-900C-61C5-3B86A07F0D8C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274436" y="4152125"/>
                  <a:ext cx="1310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8293" name="Ink 8292">
                  <a:extLst>
                    <a:ext uri="{FF2B5EF4-FFF2-40B4-BE49-F238E27FC236}">
                      <a16:creationId xmlns:a16="http://schemas.microsoft.com/office/drawing/2014/main" id="{F177A750-A10B-7C5D-0B51-52B52B18DF8C}"/>
                    </a:ext>
                  </a:extLst>
                </p14:cNvPr>
                <p14:cNvContentPartPr/>
                <p14:nvPr/>
              </p14:nvContentPartPr>
              <p14:xfrm>
                <a:off x="4396476" y="4197125"/>
                <a:ext cx="115920" cy="127080"/>
              </p14:xfrm>
            </p:contentPart>
          </mc:Choice>
          <mc:Fallback xmlns="">
            <p:pic>
              <p:nvPicPr>
                <p:cNvPr id="8293" name="Ink 8292">
                  <a:extLst>
                    <a:ext uri="{FF2B5EF4-FFF2-40B4-BE49-F238E27FC236}">
                      <a16:creationId xmlns:a16="http://schemas.microsoft.com/office/drawing/2014/main" id="{F177A750-A10B-7C5D-0B51-52B52B18DF8C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4387476" y="4188485"/>
                  <a:ext cx="1335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8294" name="Ink 8293">
                  <a:extLst>
                    <a:ext uri="{FF2B5EF4-FFF2-40B4-BE49-F238E27FC236}">
                      <a16:creationId xmlns:a16="http://schemas.microsoft.com/office/drawing/2014/main" id="{A5F55170-D16A-6D45-1D81-76B73BF98410}"/>
                    </a:ext>
                  </a:extLst>
                </p14:cNvPr>
                <p14:cNvContentPartPr/>
                <p14:nvPr/>
              </p14:nvContentPartPr>
              <p14:xfrm>
                <a:off x="4404036" y="4256165"/>
                <a:ext cx="56160" cy="360"/>
              </p14:xfrm>
            </p:contentPart>
          </mc:Choice>
          <mc:Fallback xmlns="">
            <p:pic>
              <p:nvPicPr>
                <p:cNvPr id="8294" name="Ink 8293">
                  <a:extLst>
                    <a:ext uri="{FF2B5EF4-FFF2-40B4-BE49-F238E27FC236}">
                      <a16:creationId xmlns:a16="http://schemas.microsoft.com/office/drawing/2014/main" id="{A5F55170-D16A-6D45-1D81-76B73BF98410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4395396" y="4247165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96" name="Group 8295">
            <a:extLst>
              <a:ext uri="{FF2B5EF4-FFF2-40B4-BE49-F238E27FC236}">
                <a16:creationId xmlns:a16="http://schemas.microsoft.com/office/drawing/2014/main" id="{02EFD226-E845-8F63-008A-5C83AF41A5F6}"/>
              </a:ext>
            </a:extLst>
          </p:cNvPr>
          <p:cNvGrpSpPr/>
          <p:nvPr/>
        </p:nvGrpSpPr>
        <p:grpSpPr>
          <a:xfrm>
            <a:off x="4894356" y="3685565"/>
            <a:ext cx="434880" cy="545400"/>
            <a:chOff x="4894356" y="3685565"/>
            <a:chExt cx="434880" cy="54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8287" name="Ink 8286">
                  <a:extLst>
                    <a:ext uri="{FF2B5EF4-FFF2-40B4-BE49-F238E27FC236}">
                      <a16:creationId xmlns:a16="http://schemas.microsoft.com/office/drawing/2014/main" id="{FE81C5D4-786C-2C59-21B9-AFA9508053D8}"/>
                    </a:ext>
                  </a:extLst>
                </p14:cNvPr>
                <p14:cNvContentPartPr/>
                <p14:nvPr/>
              </p14:nvContentPartPr>
              <p14:xfrm>
                <a:off x="4959876" y="3799325"/>
                <a:ext cx="277200" cy="147960"/>
              </p14:xfrm>
            </p:contentPart>
          </mc:Choice>
          <mc:Fallback xmlns="">
            <p:pic>
              <p:nvPicPr>
                <p:cNvPr id="8287" name="Ink 8286">
                  <a:extLst>
                    <a:ext uri="{FF2B5EF4-FFF2-40B4-BE49-F238E27FC236}">
                      <a16:creationId xmlns:a16="http://schemas.microsoft.com/office/drawing/2014/main" id="{FE81C5D4-786C-2C59-21B9-AFA9508053D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4950876" y="3790325"/>
                  <a:ext cx="2948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8288" name="Ink 8287">
                  <a:extLst>
                    <a:ext uri="{FF2B5EF4-FFF2-40B4-BE49-F238E27FC236}">
                      <a16:creationId xmlns:a16="http://schemas.microsoft.com/office/drawing/2014/main" id="{E55A29BC-579E-77F1-0D5E-65C14C9BDC0D}"/>
                    </a:ext>
                  </a:extLst>
                </p14:cNvPr>
                <p14:cNvContentPartPr/>
                <p14:nvPr/>
              </p14:nvContentPartPr>
              <p14:xfrm>
                <a:off x="5136276" y="3789605"/>
                <a:ext cx="25560" cy="388440"/>
              </p14:xfrm>
            </p:contentPart>
          </mc:Choice>
          <mc:Fallback xmlns="">
            <p:pic>
              <p:nvPicPr>
                <p:cNvPr id="8288" name="Ink 8287">
                  <a:extLst>
                    <a:ext uri="{FF2B5EF4-FFF2-40B4-BE49-F238E27FC236}">
                      <a16:creationId xmlns:a16="http://schemas.microsoft.com/office/drawing/2014/main" id="{E55A29BC-579E-77F1-0D5E-65C14C9BDC0D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127636" y="3780965"/>
                  <a:ext cx="4320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8289" name="Ink 8288">
                  <a:extLst>
                    <a:ext uri="{FF2B5EF4-FFF2-40B4-BE49-F238E27FC236}">
                      <a16:creationId xmlns:a16="http://schemas.microsoft.com/office/drawing/2014/main" id="{4B88D0B7-8B16-2132-D8C9-DD50288A5E6D}"/>
                    </a:ext>
                  </a:extLst>
                </p14:cNvPr>
                <p14:cNvContentPartPr/>
                <p14:nvPr/>
              </p14:nvContentPartPr>
              <p14:xfrm>
                <a:off x="5254716" y="3685565"/>
                <a:ext cx="74520" cy="2520"/>
              </p14:xfrm>
            </p:contentPart>
          </mc:Choice>
          <mc:Fallback xmlns="">
            <p:pic>
              <p:nvPicPr>
                <p:cNvPr id="8289" name="Ink 8288">
                  <a:extLst>
                    <a:ext uri="{FF2B5EF4-FFF2-40B4-BE49-F238E27FC236}">
                      <a16:creationId xmlns:a16="http://schemas.microsoft.com/office/drawing/2014/main" id="{4B88D0B7-8B16-2132-D8C9-DD50288A5E6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246076" y="3676565"/>
                  <a:ext cx="92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8295" name="Ink 8294">
                  <a:extLst>
                    <a:ext uri="{FF2B5EF4-FFF2-40B4-BE49-F238E27FC236}">
                      <a16:creationId xmlns:a16="http://schemas.microsoft.com/office/drawing/2014/main" id="{6763958A-F943-01D1-A857-6FB41AF18647}"/>
                    </a:ext>
                  </a:extLst>
                </p14:cNvPr>
                <p14:cNvContentPartPr/>
                <p14:nvPr/>
              </p14:nvContentPartPr>
              <p14:xfrm>
                <a:off x="4894356" y="3723365"/>
                <a:ext cx="85680" cy="507600"/>
              </p14:xfrm>
            </p:contentPart>
          </mc:Choice>
          <mc:Fallback xmlns="">
            <p:pic>
              <p:nvPicPr>
                <p:cNvPr id="8295" name="Ink 8294">
                  <a:extLst>
                    <a:ext uri="{FF2B5EF4-FFF2-40B4-BE49-F238E27FC236}">
                      <a16:creationId xmlns:a16="http://schemas.microsoft.com/office/drawing/2014/main" id="{6763958A-F943-01D1-A857-6FB41AF18647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885716" y="3714725"/>
                  <a:ext cx="103320" cy="52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14" name="Group 8313">
            <a:extLst>
              <a:ext uri="{FF2B5EF4-FFF2-40B4-BE49-F238E27FC236}">
                <a16:creationId xmlns:a16="http://schemas.microsoft.com/office/drawing/2014/main" id="{87A8C346-E885-1288-77D0-5C2B7D57D960}"/>
              </a:ext>
            </a:extLst>
          </p:cNvPr>
          <p:cNvGrpSpPr/>
          <p:nvPr/>
        </p:nvGrpSpPr>
        <p:grpSpPr>
          <a:xfrm>
            <a:off x="5453436" y="3655685"/>
            <a:ext cx="1709280" cy="700560"/>
            <a:chOff x="5453436" y="3655685"/>
            <a:chExt cx="1709280" cy="70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8298" name="Ink 8297">
                  <a:extLst>
                    <a:ext uri="{FF2B5EF4-FFF2-40B4-BE49-F238E27FC236}">
                      <a16:creationId xmlns:a16="http://schemas.microsoft.com/office/drawing/2014/main" id="{634E4217-C9A3-14D5-5CD4-F3A36A92C353}"/>
                    </a:ext>
                  </a:extLst>
                </p14:cNvPr>
                <p14:cNvContentPartPr/>
                <p14:nvPr/>
              </p14:nvContentPartPr>
              <p14:xfrm>
                <a:off x="5453436" y="3655685"/>
                <a:ext cx="148680" cy="450360"/>
              </p14:xfrm>
            </p:contentPart>
          </mc:Choice>
          <mc:Fallback xmlns="">
            <p:pic>
              <p:nvPicPr>
                <p:cNvPr id="8298" name="Ink 8297">
                  <a:extLst>
                    <a:ext uri="{FF2B5EF4-FFF2-40B4-BE49-F238E27FC236}">
                      <a16:creationId xmlns:a16="http://schemas.microsoft.com/office/drawing/2014/main" id="{634E4217-C9A3-14D5-5CD4-F3A36A92C353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444436" y="3646685"/>
                  <a:ext cx="16632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8299" name="Ink 8298">
                  <a:extLst>
                    <a:ext uri="{FF2B5EF4-FFF2-40B4-BE49-F238E27FC236}">
                      <a16:creationId xmlns:a16="http://schemas.microsoft.com/office/drawing/2014/main" id="{21E95C5A-5734-EC46-53C5-B2407C7A5845}"/>
                    </a:ext>
                  </a:extLst>
                </p14:cNvPr>
                <p14:cNvContentPartPr/>
                <p14:nvPr/>
              </p14:nvContentPartPr>
              <p14:xfrm>
                <a:off x="5628396" y="4101365"/>
                <a:ext cx="123840" cy="94680"/>
              </p14:xfrm>
            </p:contentPart>
          </mc:Choice>
          <mc:Fallback xmlns="">
            <p:pic>
              <p:nvPicPr>
                <p:cNvPr id="8299" name="Ink 8298">
                  <a:extLst>
                    <a:ext uri="{FF2B5EF4-FFF2-40B4-BE49-F238E27FC236}">
                      <a16:creationId xmlns:a16="http://schemas.microsoft.com/office/drawing/2014/main" id="{21E95C5A-5734-EC46-53C5-B2407C7A5845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5619756" y="4092365"/>
                  <a:ext cx="1414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8300" name="Ink 8299">
                  <a:extLst>
                    <a:ext uri="{FF2B5EF4-FFF2-40B4-BE49-F238E27FC236}">
                      <a16:creationId xmlns:a16="http://schemas.microsoft.com/office/drawing/2014/main" id="{28BDF823-CF2C-D341-B96F-F5934EBA3132}"/>
                    </a:ext>
                  </a:extLst>
                </p14:cNvPr>
                <p14:cNvContentPartPr/>
                <p14:nvPr/>
              </p14:nvContentPartPr>
              <p14:xfrm>
                <a:off x="5765556" y="4066085"/>
                <a:ext cx="115200" cy="168480"/>
              </p14:xfrm>
            </p:contentPart>
          </mc:Choice>
          <mc:Fallback xmlns="">
            <p:pic>
              <p:nvPicPr>
                <p:cNvPr id="8300" name="Ink 8299">
                  <a:extLst>
                    <a:ext uri="{FF2B5EF4-FFF2-40B4-BE49-F238E27FC236}">
                      <a16:creationId xmlns:a16="http://schemas.microsoft.com/office/drawing/2014/main" id="{28BDF823-CF2C-D341-B96F-F5934EBA313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756556" y="4057445"/>
                  <a:ext cx="1328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8301" name="Ink 8300">
                  <a:extLst>
                    <a:ext uri="{FF2B5EF4-FFF2-40B4-BE49-F238E27FC236}">
                      <a16:creationId xmlns:a16="http://schemas.microsoft.com/office/drawing/2014/main" id="{D07F35ED-DA5D-63AC-4D4B-AEBEC02B4782}"/>
                    </a:ext>
                  </a:extLst>
                </p14:cNvPr>
                <p14:cNvContentPartPr/>
                <p14:nvPr/>
              </p14:nvContentPartPr>
              <p14:xfrm>
                <a:off x="5763756" y="4140245"/>
                <a:ext cx="71640" cy="360"/>
              </p14:xfrm>
            </p:contentPart>
          </mc:Choice>
          <mc:Fallback xmlns="">
            <p:pic>
              <p:nvPicPr>
                <p:cNvPr id="8301" name="Ink 8300">
                  <a:extLst>
                    <a:ext uri="{FF2B5EF4-FFF2-40B4-BE49-F238E27FC236}">
                      <a16:creationId xmlns:a16="http://schemas.microsoft.com/office/drawing/2014/main" id="{D07F35ED-DA5D-63AC-4D4B-AEBEC02B4782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755116" y="4131245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8302" name="Ink 8301">
                  <a:extLst>
                    <a:ext uri="{FF2B5EF4-FFF2-40B4-BE49-F238E27FC236}">
                      <a16:creationId xmlns:a16="http://schemas.microsoft.com/office/drawing/2014/main" id="{D4C9972B-B541-7481-93CA-5B4F21AA166E}"/>
                    </a:ext>
                  </a:extLst>
                </p14:cNvPr>
                <p14:cNvContentPartPr/>
                <p14:nvPr/>
              </p14:nvContentPartPr>
              <p14:xfrm>
                <a:off x="5890836" y="3743525"/>
                <a:ext cx="228960" cy="612720"/>
              </p14:xfrm>
            </p:contentPart>
          </mc:Choice>
          <mc:Fallback xmlns="">
            <p:pic>
              <p:nvPicPr>
                <p:cNvPr id="8302" name="Ink 8301">
                  <a:extLst>
                    <a:ext uri="{FF2B5EF4-FFF2-40B4-BE49-F238E27FC236}">
                      <a16:creationId xmlns:a16="http://schemas.microsoft.com/office/drawing/2014/main" id="{D4C9972B-B541-7481-93CA-5B4F21AA166E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5882196" y="3734885"/>
                  <a:ext cx="24660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8303" name="Ink 8302">
                  <a:extLst>
                    <a:ext uri="{FF2B5EF4-FFF2-40B4-BE49-F238E27FC236}">
                      <a16:creationId xmlns:a16="http://schemas.microsoft.com/office/drawing/2014/main" id="{7D6FFD4A-4D20-3771-93A8-32C93CD6E921}"/>
                    </a:ext>
                  </a:extLst>
                </p14:cNvPr>
                <p14:cNvContentPartPr/>
                <p14:nvPr/>
              </p14:nvContentPartPr>
              <p14:xfrm>
                <a:off x="6256956" y="3976805"/>
                <a:ext cx="132840" cy="92880"/>
              </p14:xfrm>
            </p:contentPart>
          </mc:Choice>
          <mc:Fallback xmlns="">
            <p:pic>
              <p:nvPicPr>
                <p:cNvPr id="8303" name="Ink 8302">
                  <a:extLst>
                    <a:ext uri="{FF2B5EF4-FFF2-40B4-BE49-F238E27FC236}">
                      <a16:creationId xmlns:a16="http://schemas.microsoft.com/office/drawing/2014/main" id="{7D6FFD4A-4D20-3771-93A8-32C93CD6E921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6248316" y="3967805"/>
                  <a:ext cx="1504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8304" name="Ink 8303">
                  <a:extLst>
                    <a:ext uri="{FF2B5EF4-FFF2-40B4-BE49-F238E27FC236}">
                      <a16:creationId xmlns:a16="http://schemas.microsoft.com/office/drawing/2014/main" id="{50303E3E-4460-47C5-123F-CC86ECE98FC7}"/>
                    </a:ext>
                  </a:extLst>
                </p14:cNvPr>
                <p14:cNvContentPartPr/>
                <p14:nvPr/>
              </p14:nvContentPartPr>
              <p14:xfrm>
                <a:off x="6286476" y="3972845"/>
                <a:ext cx="103320" cy="91080"/>
              </p14:xfrm>
            </p:contentPart>
          </mc:Choice>
          <mc:Fallback xmlns="">
            <p:pic>
              <p:nvPicPr>
                <p:cNvPr id="8304" name="Ink 8303">
                  <a:extLst>
                    <a:ext uri="{FF2B5EF4-FFF2-40B4-BE49-F238E27FC236}">
                      <a16:creationId xmlns:a16="http://schemas.microsoft.com/office/drawing/2014/main" id="{50303E3E-4460-47C5-123F-CC86ECE98FC7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277836" y="3964205"/>
                  <a:ext cx="1209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8305" name="Ink 8304">
                  <a:extLst>
                    <a:ext uri="{FF2B5EF4-FFF2-40B4-BE49-F238E27FC236}">
                      <a16:creationId xmlns:a16="http://schemas.microsoft.com/office/drawing/2014/main" id="{F1C28CAE-F69B-56C8-9050-9C9A8B10548C}"/>
                    </a:ext>
                  </a:extLst>
                </p14:cNvPr>
                <p14:cNvContentPartPr/>
                <p14:nvPr/>
              </p14:nvContentPartPr>
              <p14:xfrm>
                <a:off x="6211596" y="3865205"/>
                <a:ext cx="241200" cy="260280"/>
              </p14:xfrm>
            </p:contentPart>
          </mc:Choice>
          <mc:Fallback xmlns="">
            <p:pic>
              <p:nvPicPr>
                <p:cNvPr id="8305" name="Ink 8304">
                  <a:extLst>
                    <a:ext uri="{FF2B5EF4-FFF2-40B4-BE49-F238E27FC236}">
                      <a16:creationId xmlns:a16="http://schemas.microsoft.com/office/drawing/2014/main" id="{F1C28CAE-F69B-56C8-9050-9C9A8B10548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202956" y="3856205"/>
                  <a:ext cx="2588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8306" name="Ink 8305">
                  <a:extLst>
                    <a:ext uri="{FF2B5EF4-FFF2-40B4-BE49-F238E27FC236}">
                      <a16:creationId xmlns:a16="http://schemas.microsoft.com/office/drawing/2014/main" id="{47BACBCE-A528-CDAB-FDD9-CFC1911BB1D8}"/>
                    </a:ext>
                  </a:extLst>
                </p14:cNvPr>
                <p14:cNvContentPartPr/>
                <p14:nvPr/>
              </p14:nvContentPartPr>
              <p14:xfrm>
                <a:off x="6580596" y="3804365"/>
                <a:ext cx="28800" cy="407160"/>
              </p14:xfrm>
            </p:contentPart>
          </mc:Choice>
          <mc:Fallback xmlns="">
            <p:pic>
              <p:nvPicPr>
                <p:cNvPr id="8306" name="Ink 8305">
                  <a:extLst>
                    <a:ext uri="{FF2B5EF4-FFF2-40B4-BE49-F238E27FC236}">
                      <a16:creationId xmlns:a16="http://schemas.microsoft.com/office/drawing/2014/main" id="{47BACBCE-A528-CDAB-FDD9-CFC1911BB1D8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571956" y="3795725"/>
                  <a:ext cx="4644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8308" name="Ink 8307">
                  <a:extLst>
                    <a:ext uri="{FF2B5EF4-FFF2-40B4-BE49-F238E27FC236}">
                      <a16:creationId xmlns:a16="http://schemas.microsoft.com/office/drawing/2014/main" id="{3E35FBD6-10A1-02C1-D925-7BC21FA7E882}"/>
                    </a:ext>
                  </a:extLst>
                </p14:cNvPr>
                <p14:cNvContentPartPr/>
                <p14:nvPr/>
              </p14:nvContentPartPr>
              <p14:xfrm>
                <a:off x="6748356" y="3896165"/>
                <a:ext cx="5040" cy="145440"/>
              </p14:xfrm>
            </p:contentPart>
          </mc:Choice>
          <mc:Fallback xmlns="">
            <p:pic>
              <p:nvPicPr>
                <p:cNvPr id="8308" name="Ink 8307">
                  <a:extLst>
                    <a:ext uri="{FF2B5EF4-FFF2-40B4-BE49-F238E27FC236}">
                      <a16:creationId xmlns:a16="http://schemas.microsoft.com/office/drawing/2014/main" id="{3E35FBD6-10A1-02C1-D925-7BC21FA7E882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6739716" y="3887165"/>
                  <a:ext cx="226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8309" name="Ink 8308">
                  <a:extLst>
                    <a:ext uri="{FF2B5EF4-FFF2-40B4-BE49-F238E27FC236}">
                      <a16:creationId xmlns:a16="http://schemas.microsoft.com/office/drawing/2014/main" id="{CFAB3C91-3152-FC2F-366B-3062CDEA92EC}"/>
                    </a:ext>
                  </a:extLst>
                </p14:cNvPr>
                <p14:cNvContentPartPr/>
                <p14:nvPr/>
              </p14:nvContentPartPr>
              <p14:xfrm>
                <a:off x="6790476" y="3798965"/>
                <a:ext cx="195120" cy="412560"/>
              </p14:xfrm>
            </p:contentPart>
          </mc:Choice>
          <mc:Fallback xmlns="">
            <p:pic>
              <p:nvPicPr>
                <p:cNvPr id="8309" name="Ink 8308">
                  <a:extLst>
                    <a:ext uri="{FF2B5EF4-FFF2-40B4-BE49-F238E27FC236}">
                      <a16:creationId xmlns:a16="http://schemas.microsoft.com/office/drawing/2014/main" id="{CFAB3C91-3152-FC2F-366B-3062CDEA92EC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6781476" y="3790325"/>
                  <a:ext cx="21276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8311" name="Ink 8310">
                  <a:extLst>
                    <a:ext uri="{FF2B5EF4-FFF2-40B4-BE49-F238E27FC236}">
                      <a16:creationId xmlns:a16="http://schemas.microsoft.com/office/drawing/2014/main" id="{E8F78CDD-0146-FE11-91C1-7F0B9D1A7A16}"/>
                    </a:ext>
                  </a:extLst>
                </p14:cNvPr>
                <p14:cNvContentPartPr/>
                <p14:nvPr/>
              </p14:nvContentPartPr>
              <p14:xfrm>
                <a:off x="7051476" y="4195325"/>
                <a:ext cx="83160" cy="9000"/>
              </p14:xfrm>
            </p:contentPart>
          </mc:Choice>
          <mc:Fallback xmlns="">
            <p:pic>
              <p:nvPicPr>
                <p:cNvPr id="8311" name="Ink 8310">
                  <a:extLst>
                    <a:ext uri="{FF2B5EF4-FFF2-40B4-BE49-F238E27FC236}">
                      <a16:creationId xmlns:a16="http://schemas.microsoft.com/office/drawing/2014/main" id="{E8F78CDD-0146-FE11-91C1-7F0B9D1A7A16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7042836" y="4186685"/>
                  <a:ext cx="1008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8313" name="Ink 8312">
                  <a:extLst>
                    <a:ext uri="{FF2B5EF4-FFF2-40B4-BE49-F238E27FC236}">
                      <a16:creationId xmlns:a16="http://schemas.microsoft.com/office/drawing/2014/main" id="{681373D6-2224-EC21-00BF-7EEB262D6F47}"/>
                    </a:ext>
                  </a:extLst>
                </p14:cNvPr>
                <p14:cNvContentPartPr/>
                <p14:nvPr/>
              </p14:nvContentPartPr>
              <p14:xfrm>
                <a:off x="7049676" y="4132685"/>
                <a:ext cx="113040" cy="162000"/>
              </p14:xfrm>
            </p:contentPart>
          </mc:Choice>
          <mc:Fallback xmlns="">
            <p:pic>
              <p:nvPicPr>
                <p:cNvPr id="8313" name="Ink 8312">
                  <a:extLst>
                    <a:ext uri="{FF2B5EF4-FFF2-40B4-BE49-F238E27FC236}">
                      <a16:creationId xmlns:a16="http://schemas.microsoft.com/office/drawing/2014/main" id="{681373D6-2224-EC21-00BF-7EEB262D6F47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040676" y="4123685"/>
                  <a:ext cx="130680" cy="17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8315" name="Ink 8314">
                <a:extLst>
                  <a:ext uri="{FF2B5EF4-FFF2-40B4-BE49-F238E27FC236}">
                    <a16:creationId xmlns:a16="http://schemas.microsoft.com/office/drawing/2014/main" id="{C8F8270E-FA93-0A78-E581-7ABA1D735935}"/>
                  </a:ext>
                </a:extLst>
              </p14:cNvPr>
              <p14:cNvContentPartPr/>
              <p14:nvPr/>
            </p14:nvContentPartPr>
            <p14:xfrm>
              <a:off x="2784036" y="5014325"/>
              <a:ext cx="212040" cy="360"/>
            </p14:xfrm>
          </p:contentPart>
        </mc:Choice>
        <mc:Fallback xmlns="">
          <p:pic>
            <p:nvPicPr>
              <p:cNvPr id="8315" name="Ink 8314">
                <a:extLst>
                  <a:ext uri="{FF2B5EF4-FFF2-40B4-BE49-F238E27FC236}">
                    <a16:creationId xmlns:a16="http://schemas.microsoft.com/office/drawing/2014/main" id="{C8F8270E-FA93-0A78-E581-7ABA1D735935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2775036" y="5005325"/>
                <a:ext cx="229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320" name="Group 8319">
            <a:extLst>
              <a:ext uri="{FF2B5EF4-FFF2-40B4-BE49-F238E27FC236}">
                <a16:creationId xmlns:a16="http://schemas.microsoft.com/office/drawing/2014/main" id="{9003B7CC-DD1A-368E-530A-3AD31FB8C425}"/>
              </a:ext>
            </a:extLst>
          </p:cNvPr>
          <p:cNvGrpSpPr/>
          <p:nvPr/>
        </p:nvGrpSpPr>
        <p:grpSpPr>
          <a:xfrm>
            <a:off x="3241236" y="4850525"/>
            <a:ext cx="313560" cy="584280"/>
            <a:chOff x="3241236" y="4850525"/>
            <a:chExt cx="313560" cy="58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8316" name="Ink 8315">
                  <a:extLst>
                    <a:ext uri="{FF2B5EF4-FFF2-40B4-BE49-F238E27FC236}">
                      <a16:creationId xmlns:a16="http://schemas.microsoft.com/office/drawing/2014/main" id="{FAE32185-7C4A-015A-C915-FA8A32D45DD3}"/>
                    </a:ext>
                  </a:extLst>
                </p14:cNvPr>
                <p14:cNvContentPartPr/>
                <p14:nvPr/>
              </p14:nvContentPartPr>
              <p14:xfrm>
                <a:off x="3280836" y="4850525"/>
                <a:ext cx="213120" cy="383760"/>
              </p14:xfrm>
            </p:contentPart>
          </mc:Choice>
          <mc:Fallback xmlns="">
            <p:pic>
              <p:nvPicPr>
                <p:cNvPr id="8316" name="Ink 8315">
                  <a:extLst>
                    <a:ext uri="{FF2B5EF4-FFF2-40B4-BE49-F238E27FC236}">
                      <a16:creationId xmlns:a16="http://schemas.microsoft.com/office/drawing/2014/main" id="{FAE32185-7C4A-015A-C915-FA8A32D45DD3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272196" y="4841525"/>
                  <a:ext cx="2307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8317" name="Ink 8316">
                  <a:extLst>
                    <a:ext uri="{FF2B5EF4-FFF2-40B4-BE49-F238E27FC236}">
                      <a16:creationId xmlns:a16="http://schemas.microsoft.com/office/drawing/2014/main" id="{582FEB6A-3837-395C-BDA0-9C741D7FF7AF}"/>
                    </a:ext>
                  </a:extLst>
                </p14:cNvPr>
                <p14:cNvContentPartPr/>
                <p14:nvPr/>
              </p14:nvContentPartPr>
              <p14:xfrm>
                <a:off x="3241236" y="5092445"/>
                <a:ext cx="313560" cy="48960"/>
              </p14:xfrm>
            </p:contentPart>
          </mc:Choice>
          <mc:Fallback xmlns="">
            <p:pic>
              <p:nvPicPr>
                <p:cNvPr id="8317" name="Ink 8316">
                  <a:extLst>
                    <a:ext uri="{FF2B5EF4-FFF2-40B4-BE49-F238E27FC236}">
                      <a16:creationId xmlns:a16="http://schemas.microsoft.com/office/drawing/2014/main" id="{582FEB6A-3837-395C-BDA0-9C741D7FF7A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232596" y="5083805"/>
                  <a:ext cx="3312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8319" name="Ink 8318">
                  <a:extLst>
                    <a:ext uri="{FF2B5EF4-FFF2-40B4-BE49-F238E27FC236}">
                      <a16:creationId xmlns:a16="http://schemas.microsoft.com/office/drawing/2014/main" id="{DC705B23-D3B3-0687-1441-2739A22C198E}"/>
                    </a:ext>
                  </a:extLst>
                </p14:cNvPr>
                <p14:cNvContentPartPr/>
                <p14:nvPr/>
              </p14:nvContentPartPr>
              <p14:xfrm>
                <a:off x="3348516" y="5175605"/>
                <a:ext cx="190440" cy="259200"/>
              </p14:xfrm>
            </p:contentPart>
          </mc:Choice>
          <mc:Fallback xmlns="">
            <p:pic>
              <p:nvPicPr>
                <p:cNvPr id="8319" name="Ink 8318">
                  <a:extLst>
                    <a:ext uri="{FF2B5EF4-FFF2-40B4-BE49-F238E27FC236}">
                      <a16:creationId xmlns:a16="http://schemas.microsoft.com/office/drawing/2014/main" id="{DC705B23-D3B3-0687-1441-2739A22C198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339876" y="5166605"/>
                  <a:ext cx="20808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8321" name="Ink 8320">
                <a:extLst>
                  <a:ext uri="{FF2B5EF4-FFF2-40B4-BE49-F238E27FC236}">
                    <a16:creationId xmlns:a16="http://schemas.microsoft.com/office/drawing/2014/main" id="{C389EDB9-A808-211B-C15A-B5F659F4BDA9}"/>
                  </a:ext>
                </a:extLst>
              </p14:cNvPr>
              <p14:cNvContentPartPr/>
              <p14:nvPr/>
            </p14:nvContentPartPr>
            <p14:xfrm>
              <a:off x="3734076" y="4825325"/>
              <a:ext cx="200880" cy="600480"/>
            </p14:xfrm>
          </p:contentPart>
        </mc:Choice>
        <mc:Fallback xmlns="">
          <p:pic>
            <p:nvPicPr>
              <p:cNvPr id="8321" name="Ink 8320">
                <a:extLst>
                  <a:ext uri="{FF2B5EF4-FFF2-40B4-BE49-F238E27FC236}">
                    <a16:creationId xmlns:a16="http://schemas.microsoft.com/office/drawing/2014/main" id="{C389EDB9-A808-211B-C15A-B5F659F4BDA9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3725076" y="4816685"/>
                <a:ext cx="218520" cy="61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351" name="Group 8350">
            <a:extLst>
              <a:ext uri="{FF2B5EF4-FFF2-40B4-BE49-F238E27FC236}">
                <a16:creationId xmlns:a16="http://schemas.microsoft.com/office/drawing/2014/main" id="{E5564142-FF55-4657-50DA-3AD6CAE3C9A6}"/>
              </a:ext>
            </a:extLst>
          </p:cNvPr>
          <p:cNvGrpSpPr/>
          <p:nvPr/>
        </p:nvGrpSpPr>
        <p:grpSpPr>
          <a:xfrm>
            <a:off x="3946476" y="4738925"/>
            <a:ext cx="2253600" cy="654120"/>
            <a:chOff x="3946476" y="4738925"/>
            <a:chExt cx="2253600" cy="65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8322" name="Ink 8321">
                  <a:extLst>
                    <a:ext uri="{FF2B5EF4-FFF2-40B4-BE49-F238E27FC236}">
                      <a16:creationId xmlns:a16="http://schemas.microsoft.com/office/drawing/2014/main" id="{3D930AFE-A75C-8301-5F46-9E0F3FD28947}"/>
                    </a:ext>
                  </a:extLst>
                </p14:cNvPr>
                <p14:cNvContentPartPr/>
                <p14:nvPr/>
              </p14:nvContentPartPr>
              <p14:xfrm>
                <a:off x="4023156" y="4951685"/>
                <a:ext cx="214920" cy="191160"/>
              </p14:xfrm>
            </p:contentPart>
          </mc:Choice>
          <mc:Fallback xmlns="">
            <p:pic>
              <p:nvPicPr>
                <p:cNvPr id="8322" name="Ink 8321">
                  <a:extLst>
                    <a:ext uri="{FF2B5EF4-FFF2-40B4-BE49-F238E27FC236}">
                      <a16:creationId xmlns:a16="http://schemas.microsoft.com/office/drawing/2014/main" id="{3D930AFE-A75C-8301-5F46-9E0F3FD28947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014156" y="4943045"/>
                  <a:ext cx="2325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8323" name="Ink 8322">
                  <a:extLst>
                    <a:ext uri="{FF2B5EF4-FFF2-40B4-BE49-F238E27FC236}">
                      <a16:creationId xmlns:a16="http://schemas.microsoft.com/office/drawing/2014/main" id="{9B1C34D9-E898-E598-8F0A-14A91F3CFF05}"/>
                    </a:ext>
                  </a:extLst>
                </p14:cNvPr>
                <p14:cNvContentPartPr/>
                <p14:nvPr/>
              </p14:nvContentPartPr>
              <p14:xfrm>
                <a:off x="4090836" y="4859525"/>
                <a:ext cx="109800" cy="360"/>
              </p14:xfrm>
            </p:contentPart>
          </mc:Choice>
          <mc:Fallback xmlns="">
            <p:pic>
              <p:nvPicPr>
                <p:cNvPr id="8323" name="Ink 8322">
                  <a:extLst>
                    <a:ext uri="{FF2B5EF4-FFF2-40B4-BE49-F238E27FC236}">
                      <a16:creationId xmlns:a16="http://schemas.microsoft.com/office/drawing/2014/main" id="{9B1C34D9-E898-E598-8F0A-14A91F3CFF05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081836" y="4850525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8324" name="Ink 8323">
                  <a:extLst>
                    <a:ext uri="{FF2B5EF4-FFF2-40B4-BE49-F238E27FC236}">
                      <a16:creationId xmlns:a16="http://schemas.microsoft.com/office/drawing/2014/main" id="{A8CBBEF6-4B25-055D-2F80-C5DFE79AEEBA}"/>
                    </a:ext>
                  </a:extLst>
                </p14:cNvPr>
                <p14:cNvContentPartPr/>
                <p14:nvPr/>
              </p14:nvContentPartPr>
              <p14:xfrm>
                <a:off x="4137276" y="4893365"/>
                <a:ext cx="360" cy="407880"/>
              </p14:xfrm>
            </p:contentPart>
          </mc:Choice>
          <mc:Fallback xmlns="">
            <p:pic>
              <p:nvPicPr>
                <p:cNvPr id="8324" name="Ink 8323">
                  <a:extLst>
                    <a:ext uri="{FF2B5EF4-FFF2-40B4-BE49-F238E27FC236}">
                      <a16:creationId xmlns:a16="http://schemas.microsoft.com/office/drawing/2014/main" id="{A8CBBEF6-4B25-055D-2F80-C5DFE79AEEBA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128276" y="4884365"/>
                  <a:ext cx="1800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8325" name="Ink 8324">
                  <a:extLst>
                    <a:ext uri="{FF2B5EF4-FFF2-40B4-BE49-F238E27FC236}">
                      <a16:creationId xmlns:a16="http://schemas.microsoft.com/office/drawing/2014/main" id="{C0F765FE-2D36-ACDA-C995-8F860AB44168}"/>
                    </a:ext>
                  </a:extLst>
                </p14:cNvPr>
                <p14:cNvContentPartPr/>
                <p14:nvPr/>
              </p14:nvContentPartPr>
              <p14:xfrm>
                <a:off x="4030356" y="5300525"/>
                <a:ext cx="207000" cy="360"/>
              </p14:xfrm>
            </p:contentPart>
          </mc:Choice>
          <mc:Fallback xmlns="">
            <p:pic>
              <p:nvPicPr>
                <p:cNvPr id="8325" name="Ink 8324">
                  <a:extLst>
                    <a:ext uri="{FF2B5EF4-FFF2-40B4-BE49-F238E27FC236}">
                      <a16:creationId xmlns:a16="http://schemas.microsoft.com/office/drawing/2014/main" id="{C0F765FE-2D36-ACDA-C995-8F860AB44168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021356" y="5291885"/>
                  <a:ext cx="22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8326" name="Ink 8325">
                  <a:extLst>
                    <a:ext uri="{FF2B5EF4-FFF2-40B4-BE49-F238E27FC236}">
                      <a16:creationId xmlns:a16="http://schemas.microsoft.com/office/drawing/2014/main" id="{CDB34682-0E80-1754-6395-30FF7494A81D}"/>
                    </a:ext>
                  </a:extLst>
                </p14:cNvPr>
                <p14:cNvContentPartPr/>
                <p14:nvPr/>
              </p14:nvContentPartPr>
              <p14:xfrm>
                <a:off x="4366596" y="4793645"/>
                <a:ext cx="360" cy="201240"/>
              </p14:xfrm>
            </p:contentPart>
          </mc:Choice>
          <mc:Fallback xmlns="">
            <p:pic>
              <p:nvPicPr>
                <p:cNvPr id="8326" name="Ink 8325">
                  <a:extLst>
                    <a:ext uri="{FF2B5EF4-FFF2-40B4-BE49-F238E27FC236}">
                      <a16:creationId xmlns:a16="http://schemas.microsoft.com/office/drawing/2014/main" id="{CDB34682-0E80-1754-6395-30FF7494A81D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357596" y="4785005"/>
                  <a:ext cx="180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8327" name="Ink 8326">
                  <a:extLst>
                    <a:ext uri="{FF2B5EF4-FFF2-40B4-BE49-F238E27FC236}">
                      <a16:creationId xmlns:a16="http://schemas.microsoft.com/office/drawing/2014/main" id="{65CF9AF3-911A-D3CE-D9EB-FE7C475A2F93}"/>
                    </a:ext>
                  </a:extLst>
                </p14:cNvPr>
                <p14:cNvContentPartPr/>
                <p14:nvPr/>
              </p14:nvContentPartPr>
              <p14:xfrm>
                <a:off x="4294596" y="4901285"/>
                <a:ext cx="136080" cy="360"/>
              </p14:xfrm>
            </p:contentPart>
          </mc:Choice>
          <mc:Fallback xmlns="">
            <p:pic>
              <p:nvPicPr>
                <p:cNvPr id="8327" name="Ink 8326">
                  <a:extLst>
                    <a:ext uri="{FF2B5EF4-FFF2-40B4-BE49-F238E27FC236}">
                      <a16:creationId xmlns:a16="http://schemas.microsoft.com/office/drawing/2014/main" id="{65CF9AF3-911A-D3CE-D9EB-FE7C475A2F93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285596" y="4892645"/>
                  <a:ext cx="153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8328" name="Ink 8327">
                  <a:extLst>
                    <a:ext uri="{FF2B5EF4-FFF2-40B4-BE49-F238E27FC236}">
                      <a16:creationId xmlns:a16="http://schemas.microsoft.com/office/drawing/2014/main" id="{D96CBF23-17A3-E198-73C6-AEBFED153D11}"/>
                    </a:ext>
                  </a:extLst>
                </p14:cNvPr>
                <p14:cNvContentPartPr/>
                <p14:nvPr/>
              </p14:nvContentPartPr>
              <p14:xfrm>
                <a:off x="4516716" y="4813085"/>
                <a:ext cx="140040" cy="423360"/>
              </p14:xfrm>
            </p:contentPart>
          </mc:Choice>
          <mc:Fallback xmlns="">
            <p:pic>
              <p:nvPicPr>
                <p:cNvPr id="8328" name="Ink 8327">
                  <a:extLst>
                    <a:ext uri="{FF2B5EF4-FFF2-40B4-BE49-F238E27FC236}">
                      <a16:creationId xmlns:a16="http://schemas.microsoft.com/office/drawing/2014/main" id="{D96CBF23-17A3-E198-73C6-AEBFED153D11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508076" y="4804085"/>
                  <a:ext cx="15768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8329" name="Ink 8328">
                  <a:extLst>
                    <a:ext uri="{FF2B5EF4-FFF2-40B4-BE49-F238E27FC236}">
                      <a16:creationId xmlns:a16="http://schemas.microsoft.com/office/drawing/2014/main" id="{8BF1B3AC-FFD7-04AC-37C3-B65BDEA2DD2F}"/>
                    </a:ext>
                  </a:extLst>
                </p14:cNvPr>
                <p14:cNvContentPartPr/>
                <p14:nvPr/>
              </p14:nvContentPartPr>
              <p14:xfrm>
                <a:off x="3946476" y="4828205"/>
                <a:ext cx="4680" cy="421920"/>
              </p14:xfrm>
            </p:contentPart>
          </mc:Choice>
          <mc:Fallback xmlns="">
            <p:pic>
              <p:nvPicPr>
                <p:cNvPr id="8329" name="Ink 8328">
                  <a:extLst>
                    <a:ext uri="{FF2B5EF4-FFF2-40B4-BE49-F238E27FC236}">
                      <a16:creationId xmlns:a16="http://schemas.microsoft.com/office/drawing/2014/main" id="{8BF1B3AC-FFD7-04AC-37C3-B65BDEA2DD2F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3937476" y="4819205"/>
                  <a:ext cx="2232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8330" name="Ink 8329">
                  <a:extLst>
                    <a:ext uri="{FF2B5EF4-FFF2-40B4-BE49-F238E27FC236}">
                      <a16:creationId xmlns:a16="http://schemas.microsoft.com/office/drawing/2014/main" id="{2B1E5A45-3A7B-EAC6-012A-8D9529792EAD}"/>
                    </a:ext>
                  </a:extLst>
                </p14:cNvPr>
                <p14:cNvContentPartPr/>
                <p14:nvPr/>
              </p14:nvContentPartPr>
              <p14:xfrm>
                <a:off x="4597716" y="5205485"/>
                <a:ext cx="237600" cy="187560"/>
              </p14:xfrm>
            </p:contentPart>
          </mc:Choice>
          <mc:Fallback xmlns="">
            <p:pic>
              <p:nvPicPr>
                <p:cNvPr id="8330" name="Ink 8329">
                  <a:extLst>
                    <a:ext uri="{FF2B5EF4-FFF2-40B4-BE49-F238E27FC236}">
                      <a16:creationId xmlns:a16="http://schemas.microsoft.com/office/drawing/2014/main" id="{2B1E5A45-3A7B-EAC6-012A-8D9529792EAD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589076" y="5196845"/>
                  <a:ext cx="2552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8331" name="Ink 8330">
                  <a:extLst>
                    <a:ext uri="{FF2B5EF4-FFF2-40B4-BE49-F238E27FC236}">
                      <a16:creationId xmlns:a16="http://schemas.microsoft.com/office/drawing/2014/main" id="{5509BB4F-D2CC-0A3B-5139-C94110E85C5A}"/>
                    </a:ext>
                  </a:extLst>
                </p14:cNvPr>
                <p14:cNvContentPartPr/>
                <p14:nvPr/>
              </p14:nvContentPartPr>
              <p14:xfrm>
                <a:off x="4727676" y="5315285"/>
                <a:ext cx="89280" cy="17280"/>
              </p14:xfrm>
            </p:contentPart>
          </mc:Choice>
          <mc:Fallback xmlns="">
            <p:pic>
              <p:nvPicPr>
                <p:cNvPr id="8331" name="Ink 8330">
                  <a:extLst>
                    <a:ext uri="{FF2B5EF4-FFF2-40B4-BE49-F238E27FC236}">
                      <a16:creationId xmlns:a16="http://schemas.microsoft.com/office/drawing/2014/main" id="{5509BB4F-D2CC-0A3B-5139-C94110E85C5A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718676" y="5306645"/>
                  <a:ext cx="1069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8332" name="Ink 8331">
                  <a:extLst>
                    <a:ext uri="{FF2B5EF4-FFF2-40B4-BE49-F238E27FC236}">
                      <a16:creationId xmlns:a16="http://schemas.microsoft.com/office/drawing/2014/main" id="{B740E53C-6CBA-2036-1C16-A2A25399B146}"/>
                    </a:ext>
                  </a:extLst>
                </p14:cNvPr>
                <p14:cNvContentPartPr/>
                <p14:nvPr/>
              </p14:nvContentPartPr>
              <p14:xfrm>
                <a:off x="4935036" y="5192525"/>
                <a:ext cx="172440" cy="30240"/>
              </p14:xfrm>
            </p:contentPart>
          </mc:Choice>
          <mc:Fallback xmlns="">
            <p:pic>
              <p:nvPicPr>
                <p:cNvPr id="8332" name="Ink 8331">
                  <a:extLst>
                    <a:ext uri="{FF2B5EF4-FFF2-40B4-BE49-F238E27FC236}">
                      <a16:creationId xmlns:a16="http://schemas.microsoft.com/office/drawing/2014/main" id="{B740E53C-6CBA-2036-1C16-A2A25399B146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926036" y="5183525"/>
                  <a:ext cx="1900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8333" name="Ink 8332">
                  <a:extLst>
                    <a:ext uri="{FF2B5EF4-FFF2-40B4-BE49-F238E27FC236}">
                      <a16:creationId xmlns:a16="http://schemas.microsoft.com/office/drawing/2014/main" id="{CBDEC8A9-2A4B-EC11-CDA8-5618AC874E3C}"/>
                    </a:ext>
                  </a:extLst>
                </p14:cNvPr>
                <p14:cNvContentPartPr/>
                <p14:nvPr/>
              </p14:nvContentPartPr>
              <p14:xfrm>
                <a:off x="5214036" y="4836845"/>
                <a:ext cx="39960" cy="461880"/>
              </p14:xfrm>
            </p:contentPart>
          </mc:Choice>
          <mc:Fallback xmlns="">
            <p:pic>
              <p:nvPicPr>
                <p:cNvPr id="8333" name="Ink 8332">
                  <a:extLst>
                    <a:ext uri="{FF2B5EF4-FFF2-40B4-BE49-F238E27FC236}">
                      <a16:creationId xmlns:a16="http://schemas.microsoft.com/office/drawing/2014/main" id="{CBDEC8A9-2A4B-EC11-CDA8-5618AC874E3C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205036" y="4827845"/>
                  <a:ext cx="5760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8334" name="Ink 8333">
                  <a:extLst>
                    <a:ext uri="{FF2B5EF4-FFF2-40B4-BE49-F238E27FC236}">
                      <a16:creationId xmlns:a16="http://schemas.microsoft.com/office/drawing/2014/main" id="{BD550CA4-EF31-8CD6-E396-4CEE31AA3BC3}"/>
                    </a:ext>
                  </a:extLst>
                </p14:cNvPr>
                <p14:cNvContentPartPr/>
                <p14:nvPr/>
              </p14:nvContentPartPr>
              <p14:xfrm>
                <a:off x="5385036" y="4915685"/>
                <a:ext cx="228600" cy="161280"/>
              </p14:xfrm>
            </p:contentPart>
          </mc:Choice>
          <mc:Fallback xmlns="">
            <p:pic>
              <p:nvPicPr>
                <p:cNvPr id="8334" name="Ink 8333">
                  <a:extLst>
                    <a:ext uri="{FF2B5EF4-FFF2-40B4-BE49-F238E27FC236}">
                      <a16:creationId xmlns:a16="http://schemas.microsoft.com/office/drawing/2014/main" id="{BD550CA4-EF31-8CD6-E396-4CEE31AA3BC3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5376036" y="4907045"/>
                  <a:ext cx="2462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8335" name="Ink 8334">
                  <a:extLst>
                    <a:ext uri="{FF2B5EF4-FFF2-40B4-BE49-F238E27FC236}">
                      <a16:creationId xmlns:a16="http://schemas.microsoft.com/office/drawing/2014/main" id="{5BF7DB60-4414-72DE-963B-677C2FF2E9A7}"/>
                    </a:ext>
                  </a:extLst>
                </p14:cNvPr>
                <p14:cNvContentPartPr/>
                <p14:nvPr/>
              </p14:nvContentPartPr>
              <p14:xfrm>
                <a:off x="5367036" y="4806605"/>
                <a:ext cx="192960" cy="9720"/>
              </p14:xfrm>
            </p:contentPart>
          </mc:Choice>
          <mc:Fallback xmlns="">
            <p:pic>
              <p:nvPicPr>
                <p:cNvPr id="8335" name="Ink 8334">
                  <a:extLst>
                    <a:ext uri="{FF2B5EF4-FFF2-40B4-BE49-F238E27FC236}">
                      <a16:creationId xmlns:a16="http://schemas.microsoft.com/office/drawing/2014/main" id="{5BF7DB60-4414-72DE-963B-677C2FF2E9A7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358036" y="4797965"/>
                  <a:ext cx="2106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8336" name="Ink 8335">
                  <a:extLst>
                    <a:ext uri="{FF2B5EF4-FFF2-40B4-BE49-F238E27FC236}">
                      <a16:creationId xmlns:a16="http://schemas.microsoft.com/office/drawing/2014/main" id="{072117AE-1067-A43B-23C2-C4EB7D4FEA2E}"/>
                    </a:ext>
                  </a:extLst>
                </p14:cNvPr>
                <p14:cNvContentPartPr/>
                <p14:nvPr/>
              </p14:nvContentPartPr>
              <p14:xfrm>
                <a:off x="5479716" y="4806605"/>
                <a:ext cx="11520" cy="406440"/>
              </p14:xfrm>
            </p:contentPart>
          </mc:Choice>
          <mc:Fallback xmlns="">
            <p:pic>
              <p:nvPicPr>
                <p:cNvPr id="8336" name="Ink 8335">
                  <a:extLst>
                    <a:ext uri="{FF2B5EF4-FFF2-40B4-BE49-F238E27FC236}">
                      <a16:creationId xmlns:a16="http://schemas.microsoft.com/office/drawing/2014/main" id="{072117AE-1067-A43B-23C2-C4EB7D4FEA2E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470716" y="4797965"/>
                  <a:ext cx="2916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8337" name="Ink 8336">
                  <a:extLst>
                    <a:ext uri="{FF2B5EF4-FFF2-40B4-BE49-F238E27FC236}">
                      <a16:creationId xmlns:a16="http://schemas.microsoft.com/office/drawing/2014/main" id="{27058DC7-3096-683D-121F-016F00AE02C4}"/>
                    </a:ext>
                  </a:extLst>
                </p14:cNvPr>
                <p14:cNvContentPartPr/>
                <p14:nvPr/>
              </p14:nvContentPartPr>
              <p14:xfrm>
                <a:off x="5421396" y="5225285"/>
                <a:ext cx="213840" cy="2880"/>
              </p14:xfrm>
            </p:contentPart>
          </mc:Choice>
          <mc:Fallback xmlns="">
            <p:pic>
              <p:nvPicPr>
                <p:cNvPr id="8337" name="Ink 8336">
                  <a:extLst>
                    <a:ext uri="{FF2B5EF4-FFF2-40B4-BE49-F238E27FC236}">
                      <a16:creationId xmlns:a16="http://schemas.microsoft.com/office/drawing/2014/main" id="{27058DC7-3096-683D-121F-016F00AE02C4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412756" y="5216285"/>
                  <a:ext cx="231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8338" name="Ink 8337">
                  <a:extLst>
                    <a:ext uri="{FF2B5EF4-FFF2-40B4-BE49-F238E27FC236}">
                      <a16:creationId xmlns:a16="http://schemas.microsoft.com/office/drawing/2014/main" id="{62E89EB2-6682-2D2E-549D-27842D8287A5}"/>
                    </a:ext>
                  </a:extLst>
                </p14:cNvPr>
                <p14:cNvContentPartPr/>
                <p14:nvPr/>
              </p14:nvContentPartPr>
              <p14:xfrm>
                <a:off x="5633796" y="4817405"/>
                <a:ext cx="92160" cy="9720"/>
              </p14:xfrm>
            </p:contentPart>
          </mc:Choice>
          <mc:Fallback xmlns="">
            <p:pic>
              <p:nvPicPr>
                <p:cNvPr id="8338" name="Ink 8337">
                  <a:extLst>
                    <a:ext uri="{FF2B5EF4-FFF2-40B4-BE49-F238E27FC236}">
                      <a16:creationId xmlns:a16="http://schemas.microsoft.com/office/drawing/2014/main" id="{62E89EB2-6682-2D2E-549D-27842D8287A5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624796" y="4808765"/>
                  <a:ext cx="1098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8339" name="Ink 8338">
                  <a:extLst>
                    <a:ext uri="{FF2B5EF4-FFF2-40B4-BE49-F238E27FC236}">
                      <a16:creationId xmlns:a16="http://schemas.microsoft.com/office/drawing/2014/main" id="{3786AC09-69C9-8B7F-79E9-CD2B26C7CFA3}"/>
                    </a:ext>
                  </a:extLst>
                </p14:cNvPr>
                <p14:cNvContentPartPr/>
                <p14:nvPr/>
              </p14:nvContentPartPr>
              <p14:xfrm>
                <a:off x="5745756" y="4766645"/>
                <a:ext cx="129600" cy="348840"/>
              </p14:xfrm>
            </p:contentPart>
          </mc:Choice>
          <mc:Fallback xmlns="">
            <p:pic>
              <p:nvPicPr>
                <p:cNvPr id="8339" name="Ink 8338">
                  <a:extLst>
                    <a:ext uri="{FF2B5EF4-FFF2-40B4-BE49-F238E27FC236}">
                      <a16:creationId xmlns:a16="http://schemas.microsoft.com/office/drawing/2014/main" id="{3786AC09-69C9-8B7F-79E9-CD2B26C7CFA3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5737116" y="4758005"/>
                  <a:ext cx="14724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8340" name="Ink 8339">
                  <a:extLst>
                    <a:ext uri="{FF2B5EF4-FFF2-40B4-BE49-F238E27FC236}">
                      <a16:creationId xmlns:a16="http://schemas.microsoft.com/office/drawing/2014/main" id="{3B1D7480-E71D-8006-DFF8-C304128688B5}"/>
                    </a:ext>
                  </a:extLst>
                </p14:cNvPr>
                <p14:cNvContentPartPr/>
                <p14:nvPr/>
              </p14:nvContentPartPr>
              <p14:xfrm>
                <a:off x="5832516" y="5089565"/>
                <a:ext cx="252720" cy="208440"/>
              </p14:xfrm>
            </p:contentPart>
          </mc:Choice>
          <mc:Fallback xmlns="">
            <p:pic>
              <p:nvPicPr>
                <p:cNvPr id="8340" name="Ink 8339">
                  <a:extLst>
                    <a:ext uri="{FF2B5EF4-FFF2-40B4-BE49-F238E27FC236}">
                      <a16:creationId xmlns:a16="http://schemas.microsoft.com/office/drawing/2014/main" id="{3B1D7480-E71D-8006-DFF8-C304128688B5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5823516" y="5080925"/>
                  <a:ext cx="2703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8341" name="Ink 8340">
                  <a:extLst>
                    <a:ext uri="{FF2B5EF4-FFF2-40B4-BE49-F238E27FC236}">
                      <a16:creationId xmlns:a16="http://schemas.microsoft.com/office/drawing/2014/main" id="{7CA7175B-D827-749E-A832-06A3157E21D3}"/>
                    </a:ext>
                  </a:extLst>
                </p14:cNvPr>
                <p14:cNvContentPartPr/>
                <p14:nvPr/>
              </p14:nvContentPartPr>
              <p14:xfrm>
                <a:off x="5975076" y="5187845"/>
                <a:ext cx="73080" cy="18000"/>
              </p14:xfrm>
            </p:contentPart>
          </mc:Choice>
          <mc:Fallback xmlns="">
            <p:pic>
              <p:nvPicPr>
                <p:cNvPr id="8341" name="Ink 8340">
                  <a:extLst>
                    <a:ext uri="{FF2B5EF4-FFF2-40B4-BE49-F238E27FC236}">
                      <a16:creationId xmlns:a16="http://schemas.microsoft.com/office/drawing/2014/main" id="{7CA7175B-D827-749E-A832-06A3157E21D3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966436" y="5178845"/>
                  <a:ext cx="907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8342" name="Ink 8341">
                  <a:extLst>
                    <a:ext uri="{FF2B5EF4-FFF2-40B4-BE49-F238E27FC236}">
                      <a16:creationId xmlns:a16="http://schemas.microsoft.com/office/drawing/2014/main" id="{049D4463-ED4E-24C4-1D2B-1B1B8B7833E5}"/>
                    </a:ext>
                  </a:extLst>
                </p14:cNvPr>
                <p14:cNvContentPartPr/>
                <p14:nvPr/>
              </p14:nvContentPartPr>
              <p14:xfrm>
                <a:off x="6042036" y="4738925"/>
                <a:ext cx="158040" cy="582840"/>
              </p14:xfrm>
            </p:contentPart>
          </mc:Choice>
          <mc:Fallback xmlns="">
            <p:pic>
              <p:nvPicPr>
                <p:cNvPr id="8342" name="Ink 8341">
                  <a:extLst>
                    <a:ext uri="{FF2B5EF4-FFF2-40B4-BE49-F238E27FC236}">
                      <a16:creationId xmlns:a16="http://schemas.microsoft.com/office/drawing/2014/main" id="{049D4463-ED4E-24C4-1D2B-1B1B8B7833E5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033036" y="4729925"/>
                  <a:ext cx="175680" cy="60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50" name="Group 8349">
            <a:extLst>
              <a:ext uri="{FF2B5EF4-FFF2-40B4-BE49-F238E27FC236}">
                <a16:creationId xmlns:a16="http://schemas.microsoft.com/office/drawing/2014/main" id="{B900846D-B8C9-81DB-D425-B18AC09EDCBC}"/>
              </a:ext>
            </a:extLst>
          </p:cNvPr>
          <p:cNvGrpSpPr/>
          <p:nvPr/>
        </p:nvGrpSpPr>
        <p:grpSpPr>
          <a:xfrm>
            <a:off x="6390876" y="4696805"/>
            <a:ext cx="993960" cy="524520"/>
            <a:chOff x="6390876" y="4696805"/>
            <a:chExt cx="993960" cy="52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8343" name="Ink 8342">
                  <a:extLst>
                    <a:ext uri="{FF2B5EF4-FFF2-40B4-BE49-F238E27FC236}">
                      <a16:creationId xmlns:a16="http://schemas.microsoft.com/office/drawing/2014/main" id="{A2F8977F-630E-FBE7-1DBC-E3E53154C38A}"/>
                    </a:ext>
                  </a:extLst>
                </p14:cNvPr>
                <p14:cNvContentPartPr/>
                <p14:nvPr/>
              </p14:nvContentPartPr>
              <p14:xfrm>
                <a:off x="6417876" y="4907405"/>
                <a:ext cx="86760" cy="105840"/>
              </p14:xfrm>
            </p:contentPart>
          </mc:Choice>
          <mc:Fallback xmlns="">
            <p:pic>
              <p:nvPicPr>
                <p:cNvPr id="8343" name="Ink 8342">
                  <a:extLst>
                    <a:ext uri="{FF2B5EF4-FFF2-40B4-BE49-F238E27FC236}">
                      <a16:creationId xmlns:a16="http://schemas.microsoft.com/office/drawing/2014/main" id="{A2F8977F-630E-FBE7-1DBC-E3E53154C38A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6408876" y="4898765"/>
                  <a:ext cx="1044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8344" name="Ink 8343">
                  <a:extLst>
                    <a:ext uri="{FF2B5EF4-FFF2-40B4-BE49-F238E27FC236}">
                      <a16:creationId xmlns:a16="http://schemas.microsoft.com/office/drawing/2014/main" id="{ADA35453-8018-1041-2F38-88CFA5C6E9FB}"/>
                    </a:ext>
                  </a:extLst>
                </p14:cNvPr>
                <p14:cNvContentPartPr/>
                <p14:nvPr/>
              </p14:nvContentPartPr>
              <p14:xfrm>
                <a:off x="6418596" y="4945565"/>
                <a:ext cx="78480" cy="70560"/>
              </p14:xfrm>
            </p:contentPart>
          </mc:Choice>
          <mc:Fallback xmlns="">
            <p:pic>
              <p:nvPicPr>
                <p:cNvPr id="8344" name="Ink 8343">
                  <a:extLst>
                    <a:ext uri="{FF2B5EF4-FFF2-40B4-BE49-F238E27FC236}">
                      <a16:creationId xmlns:a16="http://schemas.microsoft.com/office/drawing/2014/main" id="{ADA35453-8018-1041-2F38-88CFA5C6E9FB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409596" y="4936565"/>
                  <a:ext cx="961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8345" name="Ink 8344">
                  <a:extLst>
                    <a:ext uri="{FF2B5EF4-FFF2-40B4-BE49-F238E27FC236}">
                      <a16:creationId xmlns:a16="http://schemas.microsoft.com/office/drawing/2014/main" id="{C9D087AB-E913-CABB-03A5-8112803DE5E7}"/>
                    </a:ext>
                  </a:extLst>
                </p14:cNvPr>
                <p14:cNvContentPartPr/>
                <p14:nvPr/>
              </p14:nvContentPartPr>
              <p14:xfrm>
                <a:off x="6390876" y="4885085"/>
                <a:ext cx="160920" cy="186480"/>
              </p14:xfrm>
            </p:contentPart>
          </mc:Choice>
          <mc:Fallback xmlns="">
            <p:pic>
              <p:nvPicPr>
                <p:cNvPr id="8345" name="Ink 8344">
                  <a:extLst>
                    <a:ext uri="{FF2B5EF4-FFF2-40B4-BE49-F238E27FC236}">
                      <a16:creationId xmlns:a16="http://schemas.microsoft.com/office/drawing/2014/main" id="{C9D087AB-E913-CABB-03A5-8112803DE5E7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382236" y="4876085"/>
                  <a:ext cx="1785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8346" name="Ink 8345">
                  <a:extLst>
                    <a:ext uri="{FF2B5EF4-FFF2-40B4-BE49-F238E27FC236}">
                      <a16:creationId xmlns:a16="http://schemas.microsoft.com/office/drawing/2014/main" id="{ED4039C7-54DC-5CDA-50E6-A64D12F7CECD}"/>
                    </a:ext>
                  </a:extLst>
                </p14:cNvPr>
                <p14:cNvContentPartPr/>
                <p14:nvPr/>
              </p14:nvContentPartPr>
              <p14:xfrm>
                <a:off x="6719916" y="4696805"/>
                <a:ext cx="24120" cy="524520"/>
              </p14:xfrm>
            </p:contentPart>
          </mc:Choice>
          <mc:Fallback xmlns="">
            <p:pic>
              <p:nvPicPr>
                <p:cNvPr id="8346" name="Ink 8345">
                  <a:extLst>
                    <a:ext uri="{FF2B5EF4-FFF2-40B4-BE49-F238E27FC236}">
                      <a16:creationId xmlns:a16="http://schemas.microsoft.com/office/drawing/2014/main" id="{ED4039C7-54DC-5CDA-50E6-A64D12F7CECD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6710916" y="4688165"/>
                  <a:ext cx="4176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8347" name="Ink 8346">
                  <a:extLst>
                    <a:ext uri="{FF2B5EF4-FFF2-40B4-BE49-F238E27FC236}">
                      <a16:creationId xmlns:a16="http://schemas.microsoft.com/office/drawing/2014/main" id="{86F4A326-EB1D-CB3C-4C45-E8F0DC88A497}"/>
                    </a:ext>
                  </a:extLst>
                </p14:cNvPr>
                <p14:cNvContentPartPr/>
                <p14:nvPr/>
              </p14:nvContentPartPr>
              <p14:xfrm>
                <a:off x="6870396" y="4919285"/>
                <a:ext cx="127440" cy="130680"/>
              </p14:xfrm>
            </p:contentPart>
          </mc:Choice>
          <mc:Fallback xmlns="">
            <p:pic>
              <p:nvPicPr>
                <p:cNvPr id="8347" name="Ink 8346">
                  <a:extLst>
                    <a:ext uri="{FF2B5EF4-FFF2-40B4-BE49-F238E27FC236}">
                      <a16:creationId xmlns:a16="http://schemas.microsoft.com/office/drawing/2014/main" id="{86F4A326-EB1D-CB3C-4C45-E8F0DC88A497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6861756" y="4910285"/>
                  <a:ext cx="1450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8348" name="Ink 8347">
                  <a:extLst>
                    <a:ext uri="{FF2B5EF4-FFF2-40B4-BE49-F238E27FC236}">
                      <a16:creationId xmlns:a16="http://schemas.microsoft.com/office/drawing/2014/main" id="{9BAAEF91-D55F-75B6-063E-3214EF4360EA}"/>
                    </a:ext>
                  </a:extLst>
                </p14:cNvPr>
                <p14:cNvContentPartPr/>
                <p14:nvPr/>
              </p14:nvContentPartPr>
              <p14:xfrm>
                <a:off x="7014396" y="4758365"/>
                <a:ext cx="184680" cy="368280"/>
              </p14:xfrm>
            </p:contentPart>
          </mc:Choice>
          <mc:Fallback xmlns="">
            <p:pic>
              <p:nvPicPr>
                <p:cNvPr id="8348" name="Ink 8347">
                  <a:extLst>
                    <a:ext uri="{FF2B5EF4-FFF2-40B4-BE49-F238E27FC236}">
                      <a16:creationId xmlns:a16="http://schemas.microsoft.com/office/drawing/2014/main" id="{9BAAEF91-D55F-75B6-063E-3214EF4360EA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7005756" y="4749725"/>
                  <a:ext cx="20232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8349" name="Ink 8348">
                  <a:extLst>
                    <a:ext uri="{FF2B5EF4-FFF2-40B4-BE49-F238E27FC236}">
                      <a16:creationId xmlns:a16="http://schemas.microsoft.com/office/drawing/2014/main" id="{E0FDA0D3-C61A-D0F8-83D6-E9780A7AE69A}"/>
                    </a:ext>
                  </a:extLst>
                </p14:cNvPr>
                <p14:cNvContentPartPr/>
                <p14:nvPr/>
              </p14:nvContentPartPr>
              <p14:xfrm>
                <a:off x="7221036" y="5022965"/>
                <a:ext cx="163800" cy="184320"/>
              </p14:xfrm>
            </p:contentPart>
          </mc:Choice>
          <mc:Fallback xmlns="">
            <p:pic>
              <p:nvPicPr>
                <p:cNvPr id="8349" name="Ink 8348">
                  <a:extLst>
                    <a:ext uri="{FF2B5EF4-FFF2-40B4-BE49-F238E27FC236}">
                      <a16:creationId xmlns:a16="http://schemas.microsoft.com/office/drawing/2014/main" id="{E0FDA0D3-C61A-D0F8-83D6-E9780A7AE69A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7212036" y="5013965"/>
                  <a:ext cx="18144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58" name="Group 8357">
            <a:extLst>
              <a:ext uri="{FF2B5EF4-FFF2-40B4-BE49-F238E27FC236}">
                <a16:creationId xmlns:a16="http://schemas.microsoft.com/office/drawing/2014/main" id="{CFB95426-E49F-2647-9F6A-015ABFA23D1A}"/>
              </a:ext>
            </a:extLst>
          </p:cNvPr>
          <p:cNvGrpSpPr/>
          <p:nvPr/>
        </p:nvGrpSpPr>
        <p:grpSpPr>
          <a:xfrm>
            <a:off x="4100556" y="964325"/>
            <a:ext cx="4506840" cy="554040"/>
            <a:chOff x="4100556" y="964325"/>
            <a:chExt cx="4506840" cy="55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8352" name="Ink 8351">
                  <a:extLst>
                    <a:ext uri="{FF2B5EF4-FFF2-40B4-BE49-F238E27FC236}">
                      <a16:creationId xmlns:a16="http://schemas.microsoft.com/office/drawing/2014/main" id="{6B480F75-127E-F405-F454-2D3700B25644}"/>
                    </a:ext>
                  </a:extLst>
                </p14:cNvPr>
                <p14:cNvContentPartPr/>
                <p14:nvPr/>
              </p14:nvContentPartPr>
              <p14:xfrm>
                <a:off x="4100556" y="964325"/>
                <a:ext cx="3101400" cy="405360"/>
              </p14:xfrm>
            </p:contentPart>
          </mc:Choice>
          <mc:Fallback xmlns="">
            <p:pic>
              <p:nvPicPr>
                <p:cNvPr id="8352" name="Ink 8351">
                  <a:extLst>
                    <a:ext uri="{FF2B5EF4-FFF2-40B4-BE49-F238E27FC236}">
                      <a16:creationId xmlns:a16="http://schemas.microsoft.com/office/drawing/2014/main" id="{6B480F75-127E-F405-F454-2D3700B25644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4091556" y="955685"/>
                  <a:ext cx="31190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8353" name="Ink 8352">
                  <a:extLst>
                    <a:ext uri="{FF2B5EF4-FFF2-40B4-BE49-F238E27FC236}">
                      <a16:creationId xmlns:a16="http://schemas.microsoft.com/office/drawing/2014/main" id="{8F890AFE-149A-383A-CB52-B40D8901B236}"/>
                    </a:ext>
                  </a:extLst>
                </p14:cNvPr>
                <p14:cNvContentPartPr/>
                <p14:nvPr/>
              </p14:nvContentPartPr>
              <p14:xfrm>
                <a:off x="6997476" y="1209845"/>
                <a:ext cx="387720" cy="219600"/>
              </p14:xfrm>
            </p:contentPart>
          </mc:Choice>
          <mc:Fallback xmlns="">
            <p:pic>
              <p:nvPicPr>
                <p:cNvPr id="8353" name="Ink 8352">
                  <a:extLst>
                    <a:ext uri="{FF2B5EF4-FFF2-40B4-BE49-F238E27FC236}">
                      <a16:creationId xmlns:a16="http://schemas.microsoft.com/office/drawing/2014/main" id="{8F890AFE-149A-383A-CB52-B40D8901B236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6988836" y="1200845"/>
                  <a:ext cx="405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8354" name="Ink 8353">
                  <a:extLst>
                    <a:ext uri="{FF2B5EF4-FFF2-40B4-BE49-F238E27FC236}">
                      <a16:creationId xmlns:a16="http://schemas.microsoft.com/office/drawing/2014/main" id="{5A0D5DBF-6948-DAA3-DD1B-0D4AB49FE866}"/>
                    </a:ext>
                  </a:extLst>
                </p14:cNvPr>
                <p14:cNvContentPartPr/>
                <p14:nvPr/>
              </p14:nvContentPartPr>
              <p14:xfrm>
                <a:off x="7238316" y="1341965"/>
                <a:ext cx="96480" cy="113040"/>
              </p14:xfrm>
            </p:contentPart>
          </mc:Choice>
          <mc:Fallback xmlns="">
            <p:pic>
              <p:nvPicPr>
                <p:cNvPr id="8354" name="Ink 8353">
                  <a:extLst>
                    <a:ext uri="{FF2B5EF4-FFF2-40B4-BE49-F238E27FC236}">
                      <a16:creationId xmlns:a16="http://schemas.microsoft.com/office/drawing/2014/main" id="{5A0D5DBF-6948-DAA3-DD1B-0D4AB49FE866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7229676" y="1333325"/>
                  <a:ext cx="1141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8355" name="Ink 8354">
                  <a:extLst>
                    <a:ext uri="{FF2B5EF4-FFF2-40B4-BE49-F238E27FC236}">
                      <a16:creationId xmlns:a16="http://schemas.microsoft.com/office/drawing/2014/main" id="{86A87D19-5AF3-B467-B6EB-F371DE30E862}"/>
                    </a:ext>
                  </a:extLst>
                </p14:cNvPr>
                <p14:cNvContentPartPr/>
                <p14:nvPr/>
              </p14:nvContentPartPr>
              <p14:xfrm>
                <a:off x="7465476" y="1201925"/>
                <a:ext cx="415080" cy="261000"/>
              </p14:xfrm>
            </p:contentPart>
          </mc:Choice>
          <mc:Fallback xmlns="">
            <p:pic>
              <p:nvPicPr>
                <p:cNvPr id="8355" name="Ink 8354">
                  <a:extLst>
                    <a:ext uri="{FF2B5EF4-FFF2-40B4-BE49-F238E27FC236}">
                      <a16:creationId xmlns:a16="http://schemas.microsoft.com/office/drawing/2014/main" id="{86A87D19-5AF3-B467-B6EB-F371DE30E862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7456476" y="1193285"/>
                  <a:ext cx="4327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8356" name="Ink 8355">
                  <a:extLst>
                    <a:ext uri="{FF2B5EF4-FFF2-40B4-BE49-F238E27FC236}">
                      <a16:creationId xmlns:a16="http://schemas.microsoft.com/office/drawing/2014/main" id="{D3588578-3BC0-55DB-6A10-17ABA8AE13AB}"/>
                    </a:ext>
                  </a:extLst>
                </p14:cNvPr>
                <p14:cNvContentPartPr/>
                <p14:nvPr/>
              </p14:nvContentPartPr>
              <p14:xfrm>
                <a:off x="7725396" y="1264925"/>
                <a:ext cx="137160" cy="35640"/>
              </p14:xfrm>
            </p:contentPart>
          </mc:Choice>
          <mc:Fallback xmlns="">
            <p:pic>
              <p:nvPicPr>
                <p:cNvPr id="8356" name="Ink 8355">
                  <a:extLst>
                    <a:ext uri="{FF2B5EF4-FFF2-40B4-BE49-F238E27FC236}">
                      <a16:creationId xmlns:a16="http://schemas.microsoft.com/office/drawing/2014/main" id="{D3588578-3BC0-55DB-6A10-17ABA8AE13AB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7716756" y="1256285"/>
                  <a:ext cx="1548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8357" name="Ink 8356">
                  <a:extLst>
                    <a:ext uri="{FF2B5EF4-FFF2-40B4-BE49-F238E27FC236}">
                      <a16:creationId xmlns:a16="http://schemas.microsoft.com/office/drawing/2014/main" id="{8A2243A4-9305-0929-FBAE-F8C798C9D889}"/>
                    </a:ext>
                  </a:extLst>
                </p14:cNvPr>
                <p14:cNvContentPartPr/>
                <p14:nvPr/>
              </p14:nvContentPartPr>
              <p14:xfrm>
                <a:off x="7905756" y="1046405"/>
                <a:ext cx="701640" cy="471960"/>
              </p14:xfrm>
            </p:contentPart>
          </mc:Choice>
          <mc:Fallback xmlns="">
            <p:pic>
              <p:nvPicPr>
                <p:cNvPr id="8357" name="Ink 8356">
                  <a:extLst>
                    <a:ext uri="{FF2B5EF4-FFF2-40B4-BE49-F238E27FC236}">
                      <a16:creationId xmlns:a16="http://schemas.microsoft.com/office/drawing/2014/main" id="{8A2243A4-9305-0929-FBAE-F8C798C9D889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7896756" y="1037765"/>
                  <a:ext cx="719280" cy="48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66" name="Group 8365">
            <a:extLst>
              <a:ext uri="{FF2B5EF4-FFF2-40B4-BE49-F238E27FC236}">
                <a16:creationId xmlns:a16="http://schemas.microsoft.com/office/drawing/2014/main" id="{246D621B-8132-B2D6-2E17-78E9D82A2D48}"/>
              </a:ext>
            </a:extLst>
          </p:cNvPr>
          <p:cNvGrpSpPr/>
          <p:nvPr/>
        </p:nvGrpSpPr>
        <p:grpSpPr>
          <a:xfrm>
            <a:off x="864516" y="1048565"/>
            <a:ext cx="2627280" cy="2503800"/>
            <a:chOff x="864516" y="1048565"/>
            <a:chExt cx="2627280" cy="250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8359" name="Ink 8358">
                  <a:extLst>
                    <a:ext uri="{FF2B5EF4-FFF2-40B4-BE49-F238E27FC236}">
                      <a16:creationId xmlns:a16="http://schemas.microsoft.com/office/drawing/2014/main" id="{FF30C07C-7B16-0537-D2EB-843933B72AB6}"/>
                    </a:ext>
                  </a:extLst>
                </p14:cNvPr>
                <p14:cNvContentPartPr/>
                <p14:nvPr/>
              </p14:nvContentPartPr>
              <p14:xfrm>
                <a:off x="2477676" y="1048565"/>
                <a:ext cx="1014120" cy="162720"/>
              </p14:xfrm>
            </p:contentPart>
          </mc:Choice>
          <mc:Fallback xmlns="">
            <p:pic>
              <p:nvPicPr>
                <p:cNvPr id="8359" name="Ink 8358">
                  <a:extLst>
                    <a:ext uri="{FF2B5EF4-FFF2-40B4-BE49-F238E27FC236}">
                      <a16:creationId xmlns:a16="http://schemas.microsoft.com/office/drawing/2014/main" id="{FF30C07C-7B16-0537-D2EB-843933B72AB6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2468676" y="1039565"/>
                  <a:ext cx="10317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8360" name="Ink 8359">
                  <a:extLst>
                    <a:ext uri="{FF2B5EF4-FFF2-40B4-BE49-F238E27FC236}">
                      <a16:creationId xmlns:a16="http://schemas.microsoft.com/office/drawing/2014/main" id="{49EAE578-71F5-F1FE-580C-03AB5D7141E5}"/>
                    </a:ext>
                  </a:extLst>
                </p14:cNvPr>
                <p14:cNvContentPartPr/>
                <p14:nvPr/>
              </p14:nvContentPartPr>
              <p14:xfrm>
                <a:off x="1934796" y="1322165"/>
                <a:ext cx="935280" cy="1732320"/>
              </p14:xfrm>
            </p:contentPart>
          </mc:Choice>
          <mc:Fallback xmlns="">
            <p:pic>
              <p:nvPicPr>
                <p:cNvPr id="8360" name="Ink 8359">
                  <a:extLst>
                    <a:ext uri="{FF2B5EF4-FFF2-40B4-BE49-F238E27FC236}">
                      <a16:creationId xmlns:a16="http://schemas.microsoft.com/office/drawing/2014/main" id="{49EAE578-71F5-F1FE-580C-03AB5D7141E5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1926156" y="1313165"/>
                  <a:ext cx="952920" cy="174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8361" name="Ink 8360">
                  <a:extLst>
                    <a:ext uri="{FF2B5EF4-FFF2-40B4-BE49-F238E27FC236}">
                      <a16:creationId xmlns:a16="http://schemas.microsoft.com/office/drawing/2014/main" id="{3CB3550C-7AAA-E407-BBBC-72BF646887E7}"/>
                    </a:ext>
                  </a:extLst>
                </p14:cNvPr>
                <p14:cNvContentPartPr/>
                <p14:nvPr/>
              </p14:nvContentPartPr>
              <p14:xfrm>
                <a:off x="1912836" y="2944325"/>
                <a:ext cx="153720" cy="80640"/>
              </p14:xfrm>
            </p:contentPart>
          </mc:Choice>
          <mc:Fallback xmlns="">
            <p:pic>
              <p:nvPicPr>
                <p:cNvPr id="8361" name="Ink 8360">
                  <a:extLst>
                    <a:ext uri="{FF2B5EF4-FFF2-40B4-BE49-F238E27FC236}">
                      <a16:creationId xmlns:a16="http://schemas.microsoft.com/office/drawing/2014/main" id="{3CB3550C-7AAA-E407-BBBC-72BF646887E7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1904196" y="2935685"/>
                  <a:ext cx="1713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8363" name="Ink 8362">
                  <a:extLst>
                    <a:ext uri="{FF2B5EF4-FFF2-40B4-BE49-F238E27FC236}">
                      <a16:creationId xmlns:a16="http://schemas.microsoft.com/office/drawing/2014/main" id="{A523C0DD-1C04-679B-4BE3-44F3834308C6}"/>
                    </a:ext>
                  </a:extLst>
                </p14:cNvPr>
                <p14:cNvContentPartPr/>
                <p14:nvPr/>
              </p14:nvContentPartPr>
              <p14:xfrm>
                <a:off x="864516" y="3139805"/>
                <a:ext cx="658080" cy="387360"/>
              </p14:xfrm>
            </p:contentPart>
          </mc:Choice>
          <mc:Fallback xmlns="">
            <p:pic>
              <p:nvPicPr>
                <p:cNvPr id="8363" name="Ink 8362">
                  <a:extLst>
                    <a:ext uri="{FF2B5EF4-FFF2-40B4-BE49-F238E27FC236}">
                      <a16:creationId xmlns:a16="http://schemas.microsoft.com/office/drawing/2014/main" id="{A523C0DD-1C04-679B-4BE3-44F3834308C6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855516" y="3130805"/>
                  <a:ext cx="67572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8364" name="Ink 8363">
                  <a:extLst>
                    <a:ext uri="{FF2B5EF4-FFF2-40B4-BE49-F238E27FC236}">
                      <a16:creationId xmlns:a16="http://schemas.microsoft.com/office/drawing/2014/main" id="{7746F1F8-B75C-F483-9335-D08852E77095}"/>
                    </a:ext>
                  </a:extLst>
                </p14:cNvPr>
                <p14:cNvContentPartPr/>
                <p14:nvPr/>
              </p14:nvContentPartPr>
              <p14:xfrm>
                <a:off x="1374636" y="3246725"/>
                <a:ext cx="140040" cy="61560"/>
              </p14:xfrm>
            </p:contentPart>
          </mc:Choice>
          <mc:Fallback xmlns="">
            <p:pic>
              <p:nvPicPr>
                <p:cNvPr id="8364" name="Ink 8363">
                  <a:extLst>
                    <a:ext uri="{FF2B5EF4-FFF2-40B4-BE49-F238E27FC236}">
                      <a16:creationId xmlns:a16="http://schemas.microsoft.com/office/drawing/2014/main" id="{7746F1F8-B75C-F483-9335-D08852E77095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1365636" y="3237725"/>
                  <a:ext cx="1576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8365" name="Ink 8364">
                  <a:extLst>
                    <a:ext uri="{FF2B5EF4-FFF2-40B4-BE49-F238E27FC236}">
                      <a16:creationId xmlns:a16="http://schemas.microsoft.com/office/drawing/2014/main" id="{5213D456-60E0-2EDD-F6C7-30DE556880C4}"/>
                    </a:ext>
                  </a:extLst>
                </p14:cNvPr>
                <p14:cNvContentPartPr/>
                <p14:nvPr/>
              </p14:nvContentPartPr>
              <p14:xfrm>
                <a:off x="1538796" y="3062405"/>
                <a:ext cx="603720" cy="489960"/>
              </p14:xfrm>
            </p:contentPart>
          </mc:Choice>
          <mc:Fallback xmlns="">
            <p:pic>
              <p:nvPicPr>
                <p:cNvPr id="8365" name="Ink 8364">
                  <a:extLst>
                    <a:ext uri="{FF2B5EF4-FFF2-40B4-BE49-F238E27FC236}">
                      <a16:creationId xmlns:a16="http://schemas.microsoft.com/office/drawing/2014/main" id="{5213D456-60E0-2EDD-F6C7-30DE556880C4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1530156" y="3053405"/>
                  <a:ext cx="621360" cy="50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70" name="Group 8369">
            <a:extLst>
              <a:ext uri="{FF2B5EF4-FFF2-40B4-BE49-F238E27FC236}">
                <a16:creationId xmlns:a16="http://schemas.microsoft.com/office/drawing/2014/main" id="{FAFE09E0-E479-5125-BFFB-06CC3EE7B77B}"/>
              </a:ext>
            </a:extLst>
          </p:cNvPr>
          <p:cNvGrpSpPr/>
          <p:nvPr/>
        </p:nvGrpSpPr>
        <p:grpSpPr>
          <a:xfrm>
            <a:off x="8389956" y="1414325"/>
            <a:ext cx="347760" cy="263880"/>
            <a:chOff x="8389956" y="1414325"/>
            <a:chExt cx="3477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8367" name="Ink 8366">
                  <a:extLst>
                    <a:ext uri="{FF2B5EF4-FFF2-40B4-BE49-F238E27FC236}">
                      <a16:creationId xmlns:a16="http://schemas.microsoft.com/office/drawing/2014/main" id="{56471C80-CCCD-346E-D849-D43192C5342A}"/>
                    </a:ext>
                  </a:extLst>
                </p14:cNvPr>
                <p14:cNvContentPartPr/>
                <p14:nvPr/>
              </p14:nvContentPartPr>
              <p14:xfrm>
                <a:off x="8389956" y="1451045"/>
                <a:ext cx="142560" cy="227160"/>
              </p14:xfrm>
            </p:contentPart>
          </mc:Choice>
          <mc:Fallback xmlns="">
            <p:pic>
              <p:nvPicPr>
                <p:cNvPr id="8367" name="Ink 8366">
                  <a:extLst>
                    <a:ext uri="{FF2B5EF4-FFF2-40B4-BE49-F238E27FC236}">
                      <a16:creationId xmlns:a16="http://schemas.microsoft.com/office/drawing/2014/main" id="{56471C80-CCCD-346E-D849-D43192C5342A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8381316" y="1442045"/>
                  <a:ext cx="1602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8368" name="Ink 8367">
                  <a:extLst>
                    <a:ext uri="{FF2B5EF4-FFF2-40B4-BE49-F238E27FC236}">
                      <a16:creationId xmlns:a16="http://schemas.microsoft.com/office/drawing/2014/main" id="{DEED5EC3-C9BC-F63A-419E-D87D0BDCE61D}"/>
                    </a:ext>
                  </a:extLst>
                </p14:cNvPr>
                <p14:cNvContentPartPr/>
                <p14:nvPr/>
              </p14:nvContentPartPr>
              <p14:xfrm>
                <a:off x="8398956" y="1540325"/>
                <a:ext cx="103320" cy="69120"/>
              </p14:xfrm>
            </p:contentPart>
          </mc:Choice>
          <mc:Fallback xmlns="">
            <p:pic>
              <p:nvPicPr>
                <p:cNvPr id="8368" name="Ink 8367">
                  <a:extLst>
                    <a:ext uri="{FF2B5EF4-FFF2-40B4-BE49-F238E27FC236}">
                      <a16:creationId xmlns:a16="http://schemas.microsoft.com/office/drawing/2014/main" id="{DEED5EC3-C9BC-F63A-419E-D87D0BDCE61D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8389956" y="1531325"/>
                  <a:ext cx="12096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8369" name="Ink 8368">
                  <a:extLst>
                    <a:ext uri="{FF2B5EF4-FFF2-40B4-BE49-F238E27FC236}">
                      <a16:creationId xmlns:a16="http://schemas.microsoft.com/office/drawing/2014/main" id="{B22CE636-883B-A92E-EF31-6032076621D7}"/>
                    </a:ext>
                  </a:extLst>
                </p14:cNvPr>
                <p14:cNvContentPartPr/>
                <p14:nvPr/>
              </p14:nvContentPartPr>
              <p14:xfrm>
                <a:off x="8581116" y="1414325"/>
                <a:ext cx="156600" cy="176400"/>
              </p14:xfrm>
            </p:contentPart>
          </mc:Choice>
          <mc:Fallback xmlns="">
            <p:pic>
              <p:nvPicPr>
                <p:cNvPr id="8369" name="Ink 8368">
                  <a:extLst>
                    <a:ext uri="{FF2B5EF4-FFF2-40B4-BE49-F238E27FC236}">
                      <a16:creationId xmlns:a16="http://schemas.microsoft.com/office/drawing/2014/main" id="{B22CE636-883B-A92E-EF31-6032076621D7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8572116" y="1405325"/>
                  <a:ext cx="174240" cy="19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8371" name="Ink 8370">
                <a:extLst>
                  <a:ext uri="{FF2B5EF4-FFF2-40B4-BE49-F238E27FC236}">
                    <a16:creationId xmlns:a16="http://schemas.microsoft.com/office/drawing/2014/main" id="{D91F0AF6-AAA8-0CA6-367D-5924F3F906E9}"/>
                  </a:ext>
                </a:extLst>
              </p14:cNvPr>
              <p14:cNvContentPartPr/>
              <p14:nvPr/>
            </p14:nvContentPartPr>
            <p14:xfrm>
              <a:off x="1200756" y="3665405"/>
              <a:ext cx="236880" cy="247680"/>
            </p14:xfrm>
          </p:contentPart>
        </mc:Choice>
        <mc:Fallback xmlns="">
          <p:pic>
            <p:nvPicPr>
              <p:cNvPr id="8371" name="Ink 8370">
                <a:extLst>
                  <a:ext uri="{FF2B5EF4-FFF2-40B4-BE49-F238E27FC236}">
                    <a16:creationId xmlns:a16="http://schemas.microsoft.com/office/drawing/2014/main" id="{D91F0AF6-AAA8-0CA6-367D-5924F3F906E9}"/>
                  </a:ext>
                </a:extLst>
              </p:cNvPr>
              <p:cNvPicPr/>
              <p:nvPr/>
            </p:nvPicPr>
            <p:blipFill>
              <a:blip r:embed="rId390"/>
              <a:stretch>
                <a:fillRect/>
              </a:stretch>
            </p:blipFill>
            <p:spPr>
              <a:xfrm>
                <a:off x="1192116" y="3656765"/>
                <a:ext cx="254520" cy="265320"/>
              </a:xfrm>
              <a:prstGeom prst="rect">
                <a:avLst/>
              </a:prstGeom>
            </p:spPr>
          </p:pic>
        </mc:Fallback>
      </mc:AlternateContent>
      <p:pic>
        <p:nvPicPr>
          <p:cNvPr id="8372" name="Audio 8371">
            <a:hlinkClick r:id="" action="ppaction://media"/>
            <a:extLst>
              <a:ext uri="{FF2B5EF4-FFF2-40B4-BE49-F238E27FC236}">
                <a16:creationId xmlns:a16="http://schemas.microsoft.com/office/drawing/2014/main" id="{BBF0ED30-3C64-DE1B-68F2-5EBC7E4F3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3685"/>
    </mc:Choice>
    <mc:Fallback xmlns="">
      <p:transition advClick="0" advTm="5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7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lice (Disney) | Mr. and Ms. /co/ Wiki | Fandom">
            <a:extLst>
              <a:ext uri="{FF2B5EF4-FFF2-40B4-BE49-F238E27FC236}">
                <a16:creationId xmlns:a16="http://schemas.microsoft.com/office/drawing/2014/main" id="{DCF745E8-01BC-AA1F-16DB-95483D25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" y="845016"/>
            <a:ext cx="1752600" cy="22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A2C68C7-48D8-0000-BE91-487586B90BBC}"/>
              </a:ext>
            </a:extLst>
          </p:cNvPr>
          <p:cNvGrpSpPr/>
          <p:nvPr/>
        </p:nvGrpSpPr>
        <p:grpSpPr>
          <a:xfrm>
            <a:off x="3356436" y="443405"/>
            <a:ext cx="848160" cy="604800"/>
            <a:chOff x="3356436" y="443405"/>
            <a:chExt cx="848160" cy="60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05F9A7C-9D82-184C-2FEA-49242E229218}"/>
                    </a:ext>
                  </a:extLst>
                </p14:cNvPr>
                <p14:cNvContentPartPr/>
                <p14:nvPr/>
              </p14:nvContentPartPr>
              <p14:xfrm>
                <a:off x="3483156" y="600005"/>
                <a:ext cx="188280" cy="197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05F9A7C-9D82-184C-2FEA-49242E22921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74516" y="591005"/>
                  <a:ext cx="2059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535F0F7-E390-8AD2-A70B-FB4C2C30C8F6}"/>
                    </a:ext>
                  </a:extLst>
                </p14:cNvPr>
                <p14:cNvContentPartPr/>
                <p14:nvPr/>
              </p14:nvContentPartPr>
              <p14:xfrm>
                <a:off x="3509796" y="553925"/>
                <a:ext cx="114480" cy="3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535F0F7-E390-8AD2-A70B-FB4C2C30C8F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00796" y="544925"/>
                  <a:ext cx="132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AF3EA27-4335-CCC1-8872-FA9C85B753AF}"/>
                    </a:ext>
                  </a:extLst>
                </p14:cNvPr>
                <p14:cNvContentPartPr/>
                <p14:nvPr/>
              </p14:nvContentPartPr>
              <p14:xfrm>
                <a:off x="3570996" y="567605"/>
                <a:ext cx="12240" cy="289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AF3EA27-4335-CCC1-8872-FA9C85B753A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62356" y="558965"/>
                  <a:ext cx="298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D81D90B-363A-DC01-F740-E32BD0BBE622}"/>
                    </a:ext>
                  </a:extLst>
                </p14:cNvPr>
                <p14:cNvContentPartPr/>
                <p14:nvPr/>
              </p14:nvContentPartPr>
              <p14:xfrm>
                <a:off x="3500796" y="872525"/>
                <a:ext cx="16992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D81D90B-363A-DC01-F740-E32BD0BBE62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92156" y="863885"/>
                  <a:ext cx="18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E7984AE-7EAD-8612-092D-1634CF66AFF7}"/>
                    </a:ext>
                  </a:extLst>
                </p14:cNvPr>
                <p14:cNvContentPartPr/>
                <p14:nvPr/>
              </p14:nvContentPartPr>
              <p14:xfrm>
                <a:off x="3741636" y="490565"/>
                <a:ext cx="360" cy="135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E7984AE-7EAD-8612-092D-1634CF66AFF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32636" y="481565"/>
                  <a:ext cx="180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3B00C28-6040-C0BB-3AD8-9DCE7F1A6CD0}"/>
                    </a:ext>
                  </a:extLst>
                </p14:cNvPr>
                <p14:cNvContentPartPr/>
                <p14:nvPr/>
              </p14:nvContentPartPr>
              <p14:xfrm>
                <a:off x="3690876" y="579125"/>
                <a:ext cx="11556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3B00C28-6040-C0BB-3AD8-9DCE7F1A6CD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82236" y="570485"/>
                  <a:ext cx="133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624AD66-5CE0-7785-2D03-5FFCB52B7E0F}"/>
                    </a:ext>
                  </a:extLst>
                </p14:cNvPr>
                <p14:cNvContentPartPr/>
                <p14:nvPr/>
              </p14:nvContentPartPr>
              <p14:xfrm>
                <a:off x="3836316" y="447725"/>
                <a:ext cx="195480" cy="462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624AD66-5CE0-7785-2D03-5FFCB52B7E0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827676" y="439085"/>
                  <a:ext cx="21312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21408CE-D359-402A-69CF-1222DE40429B}"/>
                    </a:ext>
                  </a:extLst>
                </p14:cNvPr>
                <p14:cNvContentPartPr/>
                <p14:nvPr/>
              </p14:nvContentPartPr>
              <p14:xfrm>
                <a:off x="3356436" y="443405"/>
                <a:ext cx="14040" cy="480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21408CE-D359-402A-69CF-1222DE40429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347796" y="434405"/>
                  <a:ext cx="3168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7A17B65-D661-4B8C-66E1-CD520A5AADE1}"/>
                    </a:ext>
                  </a:extLst>
                </p14:cNvPr>
                <p14:cNvContentPartPr/>
                <p14:nvPr/>
              </p14:nvContentPartPr>
              <p14:xfrm>
                <a:off x="3993636" y="907085"/>
                <a:ext cx="72000" cy="85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7A17B65-D661-4B8C-66E1-CD520A5AADE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84636" y="898085"/>
                  <a:ext cx="896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CDC9461-E705-5EC3-84B4-8F540EF966A3}"/>
                    </a:ext>
                  </a:extLst>
                </p14:cNvPr>
                <p14:cNvContentPartPr/>
                <p14:nvPr/>
              </p14:nvContentPartPr>
              <p14:xfrm>
                <a:off x="4111356" y="902045"/>
                <a:ext cx="93240" cy="146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CDC9461-E705-5EC3-84B4-8F540EF966A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02716" y="893045"/>
                  <a:ext cx="1108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B8E4380-BD1A-9949-B6EB-DC7A074B8665}"/>
                    </a:ext>
                  </a:extLst>
                </p14:cNvPr>
                <p14:cNvContentPartPr/>
                <p14:nvPr/>
              </p14:nvContentPartPr>
              <p14:xfrm>
                <a:off x="4106316" y="992405"/>
                <a:ext cx="59400" cy="29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B8E4380-BD1A-9949-B6EB-DC7A074B866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97676" y="983405"/>
                  <a:ext cx="770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CA747E2-9F1B-107F-63D2-F7189FAA20B0}"/>
                    </a:ext>
                  </a:extLst>
                </p14:cNvPr>
                <p14:cNvContentPartPr/>
                <p14:nvPr/>
              </p14:nvContentPartPr>
              <p14:xfrm>
                <a:off x="4121436" y="996725"/>
                <a:ext cx="360" cy="27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CA747E2-9F1B-107F-63D2-F7189FAA20B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112436" y="987725"/>
                  <a:ext cx="1800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A0CD11-3B21-324D-1A76-439C0F9A3D26}"/>
              </a:ext>
            </a:extLst>
          </p:cNvPr>
          <p:cNvGrpSpPr/>
          <p:nvPr/>
        </p:nvGrpSpPr>
        <p:grpSpPr>
          <a:xfrm>
            <a:off x="4304316" y="547805"/>
            <a:ext cx="164160" cy="186840"/>
            <a:chOff x="4304316" y="547805"/>
            <a:chExt cx="16416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31D7B27-7B5A-C0E2-BC3F-2300C8890068}"/>
                    </a:ext>
                  </a:extLst>
                </p14:cNvPr>
                <p14:cNvContentPartPr/>
                <p14:nvPr/>
              </p14:nvContentPartPr>
              <p14:xfrm>
                <a:off x="4334556" y="623045"/>
                <a:ext cx="92160" cy="66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31D7B27-7B5A-C0E2-BC3F-2300C889006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25556" y="614405"/>
                  <a:ext cx="1098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89C776E-E284-8141-4ED9-3115A0D553B4}"/>
                    </a:ext>
                  </a:extLst>
                </p14:cNvPr>
                <p14:cNvContentPartPr/>
                <p14:nvPr/>
              </p14:nvContentPartPr>
              <p14:xfrm>
                <a:off x="4339236" y="600365"/>
                <a:ext cx="75240" cy="83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89C776E-E284-8141-4ED9-3115A0D553B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30236" y="591365"/>
                  <a:ext cx="928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93CAD08-60F4-3CE9-A206-6D130A57F19E}"/>
                    </a:ext>
                  </a:extLst>
                </p14:cNvPr>
                <p14:cNvContentPartPr/>
                <p14:nvPr/>
              </p14:nvContentPartPr>
              <p14:xfrm>
                <a:off x="4304316" y="547805"/>
                <a:ext cx="164160" cy="186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93CAD08-60F4-3CE9-A206-6D130A57F19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95676" y="539165"/>
                  <a:ext cx="181800" cy="20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00F03F-5B31-8C0E-EBAA-E333DC1C7F51}"/>
                  </a:ext>
                </a:extLst>
              </p14:cNvPr>
              <p14:cNvContentPartPr/>
              <p14:nvPr/>
            </p14:nvContentPartPr>
            <p14:xfrm>
              <a:off x="4658556" y="292205"/>
              <a:ext cx="203760" cy="796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00F03F-5B31-8C0E-EBAA-E333DC1C7F5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649916" y="283205"/>
                <a:ext cx="221400" cy="813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EE56FEE-4174-CEC7-1FCC-8E8FDBD76FA8}"/>
              </a:ext>
            </a:extLst>
          </p:cNvPr>
          <p:cNvGrpSpPr/>
          <p:nvPr/>
        </p:nvGrpSpPr>
        <p:grpSpPr>
          <a:xfrm>
            <a:off x="4819116" y="312365"/>
            <a:ext cx="1874880" cy="799560"/>
            <a:chOff x="4819116" y="312365"/>
            <a:chExt cx="1874880" cy="79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C404443-B422-1309-6689-6BA4A3729C4E}"/>
                    </a:ext>
                  </a:extLst>
                </p14:cNvPr>
                <p14:cNvContentPartPr/>
                <p14:nvPr/>
              </p14:nvContentPartPr>
              <p14:xfrm>
                <a:off x="4864476" y="477245"/>
                <a:ext cx="194040" cy="173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C404443-B422-1309-6689-6BA4A3729C4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55836" y="468245"/>
                  <a:ext cx="2116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F77C1C3-51D6-A14B-04B8-50D9807A3314}"/>
                    </a:ext>
                  </a:extLst>
                </p14:cNvPr>
                <p14:cNvContentPartPr/>
                <p14:nvPr/>
              </p14:nvContentPartPr>
              <p14:xfrm>
                <a:off x="5134836" y="396245"/>
                <a:ext cx="2520" cy="380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F77C1C3-51D6-A14B-04B8-50D9807A331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26196" y="387245"/>
                  <a:ext cx="2016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87F293B-63E6-5919-98B4-693341D01FAA}"/>
                    </a:ext>
                  </a:extLst>
                </p14:cNvPr>
                <p14:cNvContentPartPr/>
                <p14:nvPr/>
              </p14:nvContentPartPr>
              <p14:xfrm>
                <a:off x="5204316" y="469685"/>
                <a:ext cx="2520" cy="138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87F293B-63E6-5919-98B4-693341D01FA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95316" y="460685"/>
                  <a:ext cx="201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08F7051-BF84-664A-5FAC-0C35B6CE7A48}"/>
                    </a:ext>
                  </a:extLst>
                </p14:cNvPr>
                <p14:cNvContentPartPr/>
                <p14:nvPr/>
              </p14:nvContentPartPr>
              <p14:xfrm>
                <a:off x="5252916" y="398045"/>
                <a:ext cx="160200" cy="320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08F7051-BF84-664A-5FAC-0C35B6CE7A4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243916" y="389405"/>
                  <a:ext cx="1778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6D37953-98DE-CB2A-EB0F-43904051B50E}"/>
                    </a:ext>
                  </a:extLst>
                </p14:cNvPr>
                <p14:cNvContentPartPr/>
                <p14:nvPr/>
              </p14:nvContentPartPr>
              <p14:xfrm>
                <a:off x="5397276" y="603605"/>
                <a:ext cx="101160" cy="198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6D37953-98DE-CB2A-EB0F-43904051B50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88276" y="594605"/>
                  <a:ext cx="1188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7C9B1E7-89E9-F597-B572-05985C09BD86}"/>
                    </a:ext>
                  </a:extLst>
                </p14:cNvPr>
                <p14:cNvContentPartPr/>
                <p14:nvPr/>
              </p14:nvContentPartPr>
              <p14:xfrm>
                <a:off x="5656476" y="566525"/>
                <a:ext cx="1314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7C9B1E7-89E9-F597-B572-05985C09BD8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47476" y="557885"/>
                  <a:ext cx="14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8F0555A-8B8C-426B-7E45-1FBB930104BC}"/>
                    </a:ext>
                  </a:extLst>
                </p14:cNvPr>
                <p14:cNvContentPartPr/>
                <p14:nvPr/>
              </p14:nvContentPartPr>
              <p14:xfrm>
                <a:off x="5927916" y="480485"/>
                <a:ext cx="110160" cy="274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8F0555A-8B8C-426B-7E45-1FBB930104B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918916" y="471845"/>
                  <a:ext cx="1278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E73D4AA-6004-FF40-C1DF-031D653765CA}"/>
                    </a:ext>
                  </a:extLst>
                </p14:cNvPr>
                <p14:cNvContentPartPr/>
                <p14:nvPr/>
              </p14:nvContentPartPr>
              <p14:xfrm>
                <a:off x="6101076" y="394085"/>
                <a:ext cx="360" cy="347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E73D4AA-6004-FF40-C1DF-031D653765C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092436" y="385445"/>
                  <a:ext cx="1800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0AFED7C-9335-36FA-CFF3-C20B0414F656}"/>
                    </a:ext>
                  </a:extLst>
                </p14:cNvPr>
                <p14:cNvContentPartPr/>
                <p14:nvPr/>
              </p14:nvContentPartPr>
              <p14:xfrm>
                <a:off x="6167316" y="483005"/>
                <a:ext cx="120240" cy="127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0AFED7C-9335-36FA-CFF3-C20B0414F65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58676" y="474005"/>
                  <a:ext cx="1378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D014474-BA4A-352B-689A-6FBC31B15F94}"/>
                    </a:ext>
                  </a:extLst>
                </p14:cNvPr>
                <p14:cNvContentPartPr/>
                <p14:nvPr/>
              </p14:nvContentPartPr>
              <p14:xfrm>
                <a:off x="6265956" y="353765"/>
                <a:ext cx="179280" cy="330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D014474-BA4A-352B-689A-6FBC31B15F9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256956" y="345125"/>
                  <a:ext cx="1969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9645CCF-A3DF-E410-82E3-6FE37F72882C}"/>
                    </a:ext>
                  </a:extLst>
                </p14:cNvPr>
                <p14:cNvContentPartPr/>
                <p14:nvPr/>
              </p14:nvContentPartPr>
              <p14:xfrm>
                <a:off x="6403116" y="623405"/>
                <a:ext cx="123840" cy="14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9645CCF-A3DF-E410-82E3-6FE37F72882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94476" y="614765"/>
                  <a:ext cx="1414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AE819FC-4C82-538D-A0E7-6556286063F1}"/>
                    </a:ext>
                  </a:extLst>
                </p14:cNvPr>
                <p14:cNvContentPartPr/>
                <p14:nvPr/>
              </p14:nvContentPartPr>
              <p14:xfrm>
                <a:off x="4819116" y="848405"/>
                <a:ext cx="1514160" cy="9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AE819FC-4C82-538D-A0E7-6556286063F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810476" y="839405"/>
                  <a:ext cx="15318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44F6590-696F-0750-409E-06CDB3010A96}"/>
                    </a:ext>
                  </a:extLst>
                </p14:cNvPr>
                <p14:cNvContentPartPr/>
                <p14:nvPr/>
              </p14:nvContentPartPr>
              <p14:xfrm>
                <a:off x="5701116" y="933725"/>
                <a:ext cx="190800" cy="178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44F6590-696F-0750-409E-06CDB3010A9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692116" y="925085"/>
                  <a:ext cx="2084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2E4FE6A-DA37-E08F-5BEE-D0B1F66B9B06}"/>
                    </a:ext>
                  </a:extLst>
                </p14:cNvPr>
                <p14:cNvContentPartPr/>
                <p14:nvPr/>
              </p14:nvContentPartPr>
              <p14:xfrm>
                <a:off x="6490956" y="312365"/>
                <a:ext cx="203040" cy="734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2E4FE6A-DA37-E08F-5BEE-D0B1F66B9B0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482316" y="303365"/>
                  <a:ext cx="220680" cy="75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717AF47-6104-4194-E5DE-9D3549851D89}"/>
              </a:ext>
            </a:extLst>
          </p:cNvPr>
          <p:cNvGrpSpPr/>
          <p:nvPr/>
        </p:nvGrpSpPr>
        <p:grpSpPr>
          <a:xfrm>
            <a:off x="3095436" y="1497125"/>
            <a:ext cx="3897720" cy="935640"/>
            <a:chOff x="3095436" y="1497125"/>
            <a:chExt cx="3897720" cy="93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09587B0-09E4-77CF-F6EA-FA625698FA55}"/>
                    </a:ext>
                  </a:extLst>
                </p14:cNvPr>
                <p14:cNvContentPartPr/>
                <p14:nvPr/>
              </p14:nvContentPartPr>
              <p14:xfrm>
                <a:off x="3226476" y="1894925"/>
                <a:ext cx="360" cy="248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09587B0-09E4-77CF-F6EA-FA625698FA5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217476" y="1886285"/>
                  <a:ext cx="1800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C63712A-7A8E-372B-CD7D-BC62E3A4C9F4}"/>
                    </a:ext>
                  </a:extLst>
                </p14:cNvPr>
                <p14:cNvContentPartPr/>
                <p14:nvPr/>
              </p14:nvContentPartPr>
              <p14:xfrm>
                <a:off x="3095436" y="2037125"/>
                <a:ext cx="262440" cy="9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C63712A-7A8E-372B-CD7D-BC62E3A4C9F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86436" y="2028125"/>
                  <a:ext cx="280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8771273-CE14-55EB-661E-91F485C7656B}"/>
                    </a:ext>
                  </a:extLst>
                </p14:cNvPr>
                <p14:cNvContentPartPr/>
                <p14:nvPr/>
              </p14:nvContentPartPr>
              <p14:xfrm>
                <a:off x="3502956" y="1680005"/>
                <a:ext cx="62280" cy="607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8771273-CE14-55EB-661E-91F485C7656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494316" y="1671005"/>
                  <a:ext cx="7992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719BD4C-2834-179A-BC83-A90F97CE0EAE}"/>
                    </a:ext>
                  </a:extLst>
                </p14:cNvPr>
                <p14:cNvContentPartPr/>
                <p14:nvPr/>
              </p14:nvContentPartPr>
              <p14:xfrm>
                <a:off x="3668556" y="1861445"/>
                <a:ext cx="213480" cy="157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719BD4C-2834-179A-BC83-A90F97CE0EA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659916" y="1852445"/>
                  <a:ext cx="2311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71D4B8F-5D07-264A-CB28-D94D38B787D1}"/>
                    </a:ext>
                  </a:extLst>
                </p14:cNvPr>
                <p14:cNvContentPartPr/>
                <p14:nvPr/>
              </p14:nvContentPartPr>
              <p14:xfrm>
                <a:off x="3669636" y="1803845"/>
                <a:ext cx="14544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71D4B8F-5D07-264A-CB28-D94D38B787D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660636" y="1794845"/>
                  <a:ext cx="16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C86AA92-BADB-0608-3F90-5FF666F3AFFE}"/>
                    </a:ext>
                  </a:extLst>
                </p14:cNvPr>
                <p14:cNvContentPartPr/>
                <p14:nvPr/>
              </p14:nvContentPartPr>
              <p14:xfrm>
                <a:off x="3742356" y="1818605"/>
                <a:ext cx="6120" cy="309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C86AA92-BADB-0608-3F90-5FF666F3AFF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33716" y="1809605"/>
                  <a:ext cx="2376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CD4776B-B6EE-F839-B65E-7CF8D3F431F9}"/>
                    </a:ext>
                  </a:extLst>
                </p14:cNvPr>
                <p14:cNvContentPartPr/>
                <p14:nvPr/>
              </p14:nvContentPartPr>
              <p14:xfrm>
                <a:off x="3688716" y="2146565"/>
                <a:ext cx="190800" cy="3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CD4776B-B6EE-F839-B65E-7CF8D3F431F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680076" y="2137925"/>
                  <a:ext cx="2084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C2AEB4A-32F6-C20F-734A-BC99409033A7}"/>
                    </a:ext>
                  </a:extLst>
                </p14:cNvPr>
                <p14:cNvContentPartPr/>
                <p14:nvPr/>
              </p14:nvContentPartPr>
              <p14:xfrm>
                <a:off x="3929556" y="1794125"/>
                <a:ext cx="6408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C2AEB4A-32F6-C20F-734A-BC99409033A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920916" y="1785485"/>
                  <a:ext cx="81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CE55642-80BD-0C68-0B41-B6129A00CBE6}"/>
                    </a:ext>
                  </a:extLst>
                </p14:cNvPr>
                <p14:cNvContentPartPr/>
                <p14:nvPr/>
              </p14:nvContentPartPr>
              <p14:xfrm>
                <a:off x="3996156" y="1689005"/>
                <a:ext cx="190080" cy="525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CE55642-80BD-0C68-0B41-B6129A00CBE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987516" y="1680005"/>
                  <a:ext cx="20772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E1F7531-5873-4B2F-D5F6-018F95879589}"/>
                    </a:ext>
                  </a:extLst>
                </p14:cNvPr>
                <p14:cNvContentPartPr/>
                <p14:nvPr/>
              </p14:nvContentPartPr>
              <p14:xfrm>
                <a:off x="4183716" y="2131085"/>
                <a:ext cx="242640" cy="157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E1F7531-5873-4B2F-D5F6-018F9587958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174716" y="2122085"/>
                  <a:ext cx="2602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14C0EAC-8206-7801-2FF7-60794972AD52}"/>
                    </a:ext>
                  </a:extLst>
                </p14:cNvPr>
                <p14:cNvContentPartPr/>
                <p14:nvPr/>
              </p14:nvContentPartPr>
              <p14:xfrm>
                <a:off x="4310076" y="2209205"/>
                <a:ext cx="91800" cy="6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14C0EAC-8206-7801-2FF7-60794972AD5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301436" y="2200565"/>
                  <a:ext cx="109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608E690-C55F-7DA5-3B32-66CA3F11A4DC}"/>
                    </a:ext>
                  </a:extLst>
                </p14:cNvPr>
                <p14:cNvContentPartPr/>
                <p14:nvPr/>
              </p14:nvContentPartPr>
              <p14:xfrm>
                <a:off x="4526436" y="1941005"/>
                <a:ext cx="127800" cy="102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608E690-C55F-7DA5-3B32-66CA3F11A4D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517436" y="1932005"/>
                  <a:ext cx="1454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A25EF7A-C7B0-6D12-18FC-A1149686FCE4}"/>
                    </a:ext>
                  </a:extLst>
                </p14:cNvPr>
                <p14:cNvContentPartPr/>
                <p14:nvPr/>
              </p14:nvContentPartPr>
              <p14:xfrm>
                <a:off x="4557396" y="1930205"/>
                <a:ext cx="91080" cy="114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A25EF7A-C7B0-6D12-18FC-A1149686FCE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548756" y="1921565"/>
                  <a:ext cx="1087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D295341-F08C-2B25-D63D-225AF1340F62}"/>
                    </a:ext>
                  </a:extLst>
                </p14:cNvPr>
                <p14:cNvContentPartPr/>
                <p14:nvPr/>
              </p14:nvContentPartPr>
              <p14:xfrm>
                <a:off x="4536876" y="1874045"/>
                <a:ext cx="123840" cy="169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D295341-F08C-2B25-D63D-225AF1340F6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527876" y="1865405"/>
                  <a:ext cx="1414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E299433-4C1F-91C8-EB7B-951F9C266E3A}"/>
                    </a:ext>
                  </a:extLst>
                </p14:cNvPr>
                <p14:cNvContentPartPr/>
                <p14:nvPr/>
              </p14:nvContentPartPr>
              <p14:xfrm>
                <a:off x="4777356" y="1626725"/>
                <a:ext cx="206280" cy="711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E299433-4C1F-91C8-EB7B-951F9C266E3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768716" y="1618085"/>
                  <a:ext cx="223920" cy="72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841F83C-62BB-5D96-C95B-0FDDD9AFAF89}"/>
                    </a:ext>
                  </a:extLst>
                </p14:cNvPr>
                <p14:cNvContentPartPr/>
                <p14:nvPr/>
              </p14:nvContentPartPr>
              <p14:xfrm>
                <a:off x="4927476" y="1723205"/>
                <a:ext cx="140400" cy="225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841F83C-62BB-5D96-C95B-0FDDD9AFAF8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918836" y="1714565"/>
                  <a:ext cx="15804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B798FED-18EA-C8BD-3835-A3984582677C}"/>
                    </a:ext>
                  </a:extLst>
                </p14:cNvPr>
                <p14:cNvContentPartPr/>
                <p14:nvPr/>
              </p14:nvContentPartPr>
              <p14:xfrm>
                <a:off x="5130516" y="1700885"/>
                <a:ext cx="360" cy="330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B798FED-18EA-C8BD-3835-A3984582677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121876" y="1691885"/>
                  <a:ext cx="1800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6AE156D-6AFF-824D-3D69-F09E87BF128D}"/>
                    </a:ext>
                  </a:extLst>
                </p14:cNvPr>
                <p14:cNvContentPartPr/>
                <p14:nvPr/>
              </p14:nvContentPartPr>
              <p14:xfrm>
                <a:off x="5230236" y="1789445"/>
                <a:ext cx="2520" cy="9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6AE156D-6AFF-824D-3D69-F09E87BF128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221236" y="1780805"/>
                  <a:ext cx="201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C37044B-01E6-A9B8-305D-12D0B453CE3C}"/>
                    </a:ext>
                  </a:extLst>
                </p14:cNvPr>
                <p14:cNvContentPartPr/>
                <p14:nvPr/>
              </p14:nvContentPartPr>
              <p14:xfrm>
                <a:off x="5253636" y="1692605"/>
                <a:ext cx="156240" cy="262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C37044B-01E6-A9B8-305D-12D0B453CE3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244996" y="1683605"/>
                  <a:ext cx="1738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51B5B66-4FE0-EC37-7059-881EC41393F5}"/>
                    </a:ext>
                  </a:extLst>
                </p14:cNvPr>
                <p14:cNvContentPartPr/>
                <p14:nvPr/>
              </p14:nvContentPartPr>
              <p14:xfrm>
                <a:off x="5486196" y="1831925"/>
                <a:ext cx="109440" cy="164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51B5B66-4FE0-EC37-7059-881EC41393F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477196" y="1823285"/>
                  <a:ext cx="1270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542C457-AFB6-C56F-DF42-490ACBDC87F1}"/>
                    </a:ext>
                  </a:extLst>
                </p14:cNvPr>
                <p14:cNvContentPartPr/>
                <p14:nvPr/>
              </p14:nvContentPartPr>
              <p14:xfrm>
                <a:off x="5800476" y="1829045"/>
                <a:ext cx="159840" cy="64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542C457-AFB6-C56F-DF42-490ACBDC87F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791836" y="1820405"/>
                  <a:ext cx="177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F86067D-3377-68C5-B0A0-5BBAB4101871}"/>
                    </a:ext>
                  </a:extLst>
                </p14:cNvPr>
                <p14:cNvContentPartPr/>
                <p14:nvPr/>
              </p14:nvContentPartPr>
              <p14:xfrm>
                <a:off x="5910276" y="1759925"/>
                <a:ext cx="2520" cy="153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F86067D-3377-68C5-B0A0-5BBAB410187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901276" y="1750925"/>
                  <a:ext cx="201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BDC3077-C8E6-06ED-AC3D-B9D1FE9A6628}"/>
                    </a:ext>
                  </a:extLst>
                </p14:cNvPr>
                <p14:cNvContentPartPr/>
                <p14:nvPr/>
              </p14:nvContentPartPr>
              <p14:xfrm>
                <a:off x="6119436" y="1745525"/>
                <a:ext cx="115560" cy="267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BDC3077-C8E6-06ED-AC3D-B9D1FE9A662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110436" y="1736525"/>
                  <a:ext cx="1332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73EE0E3-4C08-F787-AB40-AEDE1BB2BA48}"/>
                    </a:ext>
                  </a:extLst>
                </p14:cNvPr>
                <p14:cNvContentPartPr/>
                <p14:nvPr/>
              </p14:nvContentPartPr>
              <p14:xfrm>
                <a:off x="6325356" y="1641125"/>
                <a:ext cx="2880" cy="253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73EE0E3-4C08-F787-AB40-AEDE1BB2BA4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316716" y="1632485"/>
                  <a:ext cx="205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3D9BD42-9BA8-8592-2CF1-5D251766E0EF}"/>
                    </a:ext>
                  </a:extLst>
                </p14:cNvPr>
                <p14:cNvContentPartPr/>
                <p14:nvPr/>
              </p14:nvContentPartPr>
              <p14:xfrm>
                <a:off x="6401676" y="1707725"/>
                <a:ext cx="119880" cy="96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3D9BD42-9BA8-8592-2CF1-5D251766E0E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392676" y="1698725"/>
                  <a:ext cx="1375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342A6A5-03A2-4535-8232-60EAEE99C58C}"/>
                    </a:ext>
                  </a:extLst>
                </p14:cNvPr>
                <p14:cNvContentPartPr/>
                <p14:nvPr/>
              </p14:nvContentPartPr>
              <p14:xfrm>
                <a:off x="6548556" y="1581725"/>
                <a:ext cx="149400" cy="2955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342A6A5-03A2-4535-8232-60EAEE99C58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539556" y="1572725"/>
                  <a:ext cx="1670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74AD2BE-755C-0692-CEF4-DC593BA0E88C}"/>
                    </a:ext>
                  </a:extLst>
                </p14:cNvPr>
                <p14:cNvContentPartPr/>
                <p14:nvPr/>
              </p14:nvContentPartPr>
              <p14:xfrm>
                <a:off x="6709836" y="1770365"/>
                <a:ext cx="136080" cy="1422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74AD2BE-755C-0692-CEF4-DC593BA0E88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701196" y="1761365"/>
                  <a:ext cx="1537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85CC752-60A0-12A2-BB55-3F4EC013D2E7}"/>
                    </a:ext>
                  </a:extLst>
                </p14:cNvPr>
                <p14:cNvContentPartPr/>
                <p14:nvPr/>
              </p14:nvContentPartPr>
              <p14:xfrm>
                <a:off x="6423636" y="1729685"/>
                <a:ext cx="11520" cy="9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85CC752-60A0-12A2-BB55-3F4EC013D2E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14996" y="1720685"/>
                  <a:ext cx="291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6FC663F-35C1-1F99-93CE-E45CE3655149}"/>
                    </a:ext>
                  </a:extLst>
                </p14:cNvPr>
                <p14:cNvContentPartPr/>
                <p14:nvPr/>
              </p14:nvContentPartPr>
              <p14:xfrm>
                <a:off x="4859796" y="2077085"/>
                <a:ext cx="1946160" cy="65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6FC663F-35C1-1F99-93CE-E45CE365514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850796" y="2068085"/>
                  <a:ext cx="19638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39F0C2D-2CD4-7512-067A-9929D1500172}"/>
                    </a:ext>
                  </a:extLst>
                </p14:cNvPr>
                <p14:cNvContentPartPr/>
                <p14:nvPr/>
              </p14:nvContentPartPr>
              <p14:xfrm>
                <a:off x="5760876" y="2212445"/>
                <a:ext cx="207360" cy="220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39F0C2D-2CD4-7512-067A-9929D150017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752236" y="2203805"/>
                  <a:ext cx="2250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3DB12EE-A285-3446-5FEF-6C3529C7DF26}"/>
                    </a:ext>
                  </a:extLst>
                </p14:cNvPr>
                <p14:cNvContentPartPr/>
                <p14:nvPr/>
              </p14:nvContentPartPr>
              <p14:xfrm>
                <a:off x="6808836" y="1497125"/>
                <a:ext cx="184320" cy="825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3DB12EE-A285-3446-5FEF-6C3529C7DF2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799836" y="1488125"/>
                  <a:ext cx="201960" cy="84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7A3D71D-921B-0C7F-CD20-8469D50B563C}"/>
              </a:ext>
            </a:extLst>
          </p:cNvPr>
          <p:cNvGrpSpPr/>
          <p:nvPr/>
        </p:nvGrpSpPr>
        <p:grpSpPr>
          <a:xfrm>
            <a:off x="3094356" y="2859005"/>
            <a:ext cx="1897920" cy="674280"/>
            <a:chOff x="3094356" y="2859005"/>
            <a:chExt cx="189792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5FA6A16-1FB4-B98C-6BBD-A153D6243B65}"/>
                    </a:ext>
                  </a:extLst>
                </p14:cNvPr>
                <p14:cNvContentPartPr/>
                <p14:nvPr/>
              </p14:nvContentPartPr>
              <p14:xfrm>
                <a:off x="3094356" y="3172925"/>
                <a:ext cx="185040" cy="2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5FA6A16-1FB4-B98C-6BBD-A153D6243B6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085356" y="3163925"/>
                  <a:ext cx="20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CDCC93A-F333-C0F1-8F86-A8D81C16E690}"/>
                    </a:ext>
                  </a:extLst>
                </p14:cNvPr>
                <p14:cNvContentPartPr/>
                <p14:nvPr/>
              </p14:nvContentPartPr>
              <p14:xfrm>
                <a:off x="3360036" y="2974565"/>
                <a:ext cx="52920" cy="455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CDCC93A-F333-C0F1-8F86-A8D81C16E69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351396" y="2965925"/>
                  <a:ext cx="7056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93CEE89-3CC9-547F-63C6-8B78E9852A30}"/>
                    </a:ext>
                  </a:extLst>
                </p14:cNvPr>
                <p14:cNvContentPartPr/>
                <p14:nvPr/>
              </p14:nvContentPartPr>
              <p14:xfrm>
                <a:off x="3488556" y="3094445"/>
                <a:ext cx="244080" cy="129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93CEE89-3CC9-547F-63C6-8B78E9852A3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479556" y="3085805"/>
                  <a:ext cx="2617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195D812-AC4B-6484-766B-BFEFEE278B06}"/>
                    </a:ext>
                  </a:extLst>
                </p14:cNvPr>
                <p14:cNvContentPartPr/>
                <p14:nvPr/>
              </p14:nvContentPartPr>
              <p14:xfrm>
                <a:off x="3627516" y="3066005"/>
                <a:ext cx="13320" cy="301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195D812-AC4B-6484-766B-BFEFEE278B0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618516" y="3057365"/>
                  <a:ext cx="309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DA6CEB6-AEA7-C021-2B07-3AB9342E36A2}"/>
                    </a:ext>
                  </a:extLst>
                </p14:cNvPr>
                <p14:cNvContentPartPr/>
                <p14:nvPr/>
              </p14:nvContentPartPr>
              <p14:xfrm>
                <a:off x="3821916" y="2912645"/>
                <a:ext cx="360" cy="176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DA6CEB6-AEA7-C021-2B07-3AB9342E36A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813276" y="2903645"/>
                  <a:ext cx="18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7769D27-8738-2E6D-9236-DB914FEC2C72}"/>
                    </a:ext>
                  </a:extLst>
                </p14:cNvPr>
                <p14:cNvContentPartPr/>
                <p14:nvPr/>
              </p14:nvContentPartPr>
              <p14:xfrm>
                <a:off x="3722916" y="2995085"/>
                <a:ext cx="15552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7769D27-8738-2E6D-9236-DB914FEC2C72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713916" y="2986085"/>
                  <a:ext cx="17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60917CA-05CE-E9A1-1275-5DCE233D7FB7}"/>
                    </a:ext>
                  </a:extLst>
                </p14:cNvPr>
                <p14:cNvContentPartPr/>
                <p14:nvPr/>
              </p14:nvContentPartPr>
              <p14:xfrm>
                <a:off x="3932796" y="2949005"/>
                <a:ext cx="183600" cy="3780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60917CA-05CE-E9A1-1275-5DCE233D7FB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923796" y="2940005"/>
                  <a:ext cx="20124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B59883C-43D0-E729-F010-DCF860DBCA1F}"/>
                    </a:ext>
                  </a:extLst>
                </p14:cNvPr>
                <p14:cNvContentPartPr/>
                <p14:nvPr/>
              </p14:nvContentPartPr>
              <p14:xfrm>
                <a:off x="4106316" y="3305765"/>
                <a:ext cx="91080" cy="93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B59883C-43D0-E729-F010-DCF860DBCA1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097316" y="3296765"/>
                  <a:ext cx="1087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1686787-FFC0-21D3-F133-5D098DAADC9D}"/>
                    </a:ext>
                  </a:extLst>
                </p14:cNvPr>
                <p14:cNvContentPartPr/>
                <p14:nvPr/>
              </p14:nvContentPartPr>
              <p14:xfrm>
                <a:off x="4229796" y="3262205"/>
                <a:ext cx="116280" cy="180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1686787-FFC0-21D3-F133-5D098DAADC9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220796" y="3253205"/>
                  <a:ext cx="1339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5DB75B5-1BA2-CAFF-21C0-E06A9044F707}"/>
                    </a:ext>
                  </a:extLst>
                </p14:cNvPr>
                <p14:cNvContentPartPr/>
                <p14:nvPr/>
              </p14:nvContentPartPr>
              <p14:xfrm>
                <a:off x="4233396" y="3352925"/>
                <a:ext cx="83160" cy="446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5DB75B5-1BA2-CAFF-21C0-E06A9044F70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224396" y="3343925"/>
                  <a:ext cx="1008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BABF5C3-396D-E58A-7570-C0766D381ACD}"/>
                    </a:ext>
                  </a:extLst>
                </p14:cNvPr>
                <p14:cNvContentPartPr/>
                <p14:nvPr/>
              </p14:nvContentPartPr>
              <p14:xfrm>
                <a:off x="4493676" y="3196325"/>
                <a:ext cx="109080" cy="759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BABF5C3-396D-E58A-7570-C0766D381AC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484676" y="3187685"/>
                  <a:ext cx="1267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42D7D54-1CA1-96C9-48D9-8DA644062F5A}"/>
                    </a:ext>
                  </a:extLst>
                </p14:cNvPr>
                <p14:cNvContentPartPr/>
                <p14:nvPr/>
              </p14:nvContentPartPr>
              <p14:xfrm>
                <a:off x="4537596" y="3185885"/>
                <a:ext cx="50040" cy="81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42D7D54-1CA1-96C9-48D9-8DA644062F5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528956" y="3176885"/>
                  <a:ext cx="676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2FFF1E6-287D-72EE-ACC9-42B6A00193BE}"/>
                    </a:ext>
                  </a:extLst>
                </p14:cNvPr>
                <p14:cNvContentPartPr/>
                <p14:nvPr/>
              </p14:nvContentPartPr>
              <p14:xfrm>
                <a:off x="4463436" y="3141245"/>
                <a:ext cx="183240" cy="180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2FFF1E6-287D-72EE-ACC9-42B6A00193B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454796" y="3132245"/>
                  <a:ext cx="2008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EAEFC5C-EE5E-6822-B7E3-D30A2D36F75A}"/>
                    </a:ext>
                  </a:extLst>
                </p14:cNvPr>
                <p14:cNvContentPartPr/>
                <p14:nvPr/>
              </p14:nvContentPartPr>
              <p14:xfrm>
                <a:off x="4782756" y="2859005"/>
                <a:ext cx="209520" cy="674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EAEFC5C-EE5E-6822-B7E3-D30A2D36F75A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774116" y="2850365"/>
                  <a:ext cx="227160" cy="69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CC41FE5-B612-D5BC-33A7-DA94640B240E}"/>
              </a:ext>
            </a:extLst>
          </p:cNvPr>
          <p:cNvGrpSpPr/>
          <p:nvPr/>
        </p:nvGrpSpPr>
        <p:grpSpPr>
          <a:xfrm>
            <a:off x="5051316" y="2784845"/>
            <a:ext cx="2057400" cy="771840"/>
            <a:chOff x="5051316" y="2784845"/>
            <a:chExt cx="2057400" cy="77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67E71EF-9278-0C38-F124-E446BD61BE1F}"/>
                    </a:ext>
                  </a:extLst>
                </p14:cNvPr>
                <p14:cNvContentPartPr/>
                <p14:nvPr/>
              </p14:nvContentPartPr>
              <p14:xfrm>
                <a:off x="5061036" y="3012365"/>
                <a:ext cx="150480" cy="183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67E71EF-9278-0C38-F124-E446BD61BE1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052396" y="3003365"/>
                  <a:ext cx="1681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E3C9873-29BE-CD91-D1A3-6D5A58F2D290}"/>
                    </a:ext>
                  </a:extLst>
                </p14:cNvPr>
                <p14:cNvContentPartPr/>
                <p14:nvPr/>
              </p14:nvContentPartPr>
              <p14:xfrm>
                <a:off x="5247156" y="2921285"/>
                <a:ext cx="22320" cy="2552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E3C9873-29BE-CD91-D1A3-6D5A58F2D29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238516" y="2912285"/>
                  <a:ext cx="3996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1C5C88A-B0A5-9E5D-52F4-DD7DE6D5A655}"/>
                    </a:ext>
                  </a:extLst>
                </p14:cNvPr>
                <p14:cNvContentPartPr/>
                <p14:nvPr/>
              </p14:nvContentPartPr>
              <p14:xfrm>
                <a:off x="5340756" y="2971325"/>
                <a:ext cx="100800" cy="997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1C5C88A-B0A5-9E5D-52F4-DD7DE6D5A65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332116" y="2962685"/>
                  <a:ext cx="1184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DE7E8B4-BC8A-1EAA-25E5-5CA8086341C0}"/>
                    </a:ext>
                  </a:extLst>
                </p14:cNvPr>
                <p14:cNvContentPartPr/>
                <p14:nvPr/>
              </p14:nvContentPartPr>
              <p14:xfrm>
                <a:off x="5449476" y="2891765"/>
                <a:ext cx="162000" cy="231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DE7E8B4-BC8A-1EAA-25E5-5CA8086341C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440836" y="2883125"/>
                  <a:ext cx="1796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0E66BF1-0236-9538-62F2-3AF93A1013BE}"/>
                    </a:ext>
                  </a:extLst>
                </p14:cNvPr>
                <p14:cNvContentPartPr/>
                <p14:nvPr/>
              </p14:nvContentPartPr>
              <p14:xfrm>
                <a:off x="5641356" y="3011285"/>
                <a:ext cx="116280" cy="173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0E66BF1-0236-9538-62F2-3AF93A1013B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632716" y="3002285"/>
                  <a:ext cx="1339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70BD310-8573-8ABD-7594-42F99C520006}"/>
                    </a:ext>
                  </a:extLst>
                </p14:cNvPr>
                <p14:cNvContentPartPr/>
                <p14:nvPr/>
              </p14:nvContentPartPr>
              <p14:xfrm>
                <a:off x="5952036" y="3036125"/>
                <a:ext cx="11772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70BD310-8573-8ABD-7594-42F99C52000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943396" y="3027485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D993887-135C-C81D-A3B0-315D746963B2}"/>
                    </a:ext>
                  </a:extLst>
                </p14:cNvPr>
                <p14:cNvContentPartPr/>
                <p14:nvPr/>
              </p14:nvContentPartPr>
              <p14:xfrm>
                <a:off x="6181356" y="2851085"/>
                <a:ext cx="103320" cy="2595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D993887-135C-C81D-A3B0-315D746963B2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172356" y="2842445"/>
                  <a:ext cx="1209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C820514-767B-AC77-D5EF-5D2C1F8DE09F}"/>
                    </a:ext>
                  </a:extLst>
                </p14:cNvPr>
                <p14:cNvContentPartPr/>
                <p14:nvPr/>
              </p14:nvContentPartPr>
              <p14:xfrm>
                <a:off x="6420036" y="2852885"/>
                <a:ext cx="3600" cy="2386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C820514-767B-AC77-D5EF-5D2C1F8DE09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411036" y="2843885"/>
                  <a:ext cx="212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D10BB16-B132-7E47-D4E9-39F40E97290C}"/>
                    </a:ext>
                  </a:extLst>
                </p14:cNvPr>
                <p14:cNvContentPartPr/>
                <p14:nvPr/>
              </p14:nvContentPartPr>
              <p14:xfrm>
                <a:off x="6557556" y="2904005"/>
                <a:ext cx="9360" cy="84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D10BB16-B132-7E47-D4E9-39F40E97290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548556" y="2895005"/>
                  <a:ext cx="27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52C4123-B492-00EA-5BA7-AAA54E64979E}"/>
                    </a:ext>
                  </a:extLst>
                </p14:cNvPr>
                <p14:cNvContentPartPr/>
                <p14:nvPr/>
              </p14:nvContentPartPr>
              <p14:xfrm>
                <a:off x="6592476" y="2805005"/>
                <a:ext cx="150840" cy="313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52C4123-B492-00EA-5BA7-AAA54E64979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583836" y="2796365"/>
                  <a:ext cx="1684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767AF5B-E49E-CAE2-0A50-E2E336055119}"/>
                    </a:ext>
                  </a:extLst>
                </p14:cNvPr>
                <p14:cNvContentPartPr/>
                <p14:nvPr/>
              </p14:nvContentPartPr>
              <p14:xfrm>
                <a:off x="6738636" y="3024965"/>
                <a:ext cx="128160" cy="1526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767AF5B-E49E-CAE2-0A50-E2E33605511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729996" y="3015965"/>
                  <a:ext cx="1458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06131B5-C020-FB47-7ACC-6FFB909D7DAC}"/>
                    </a:ext>
                  </a:extLst>
                </p14:cNvPr>
                <p14:cNvContentPartPr/>
                <p14:nvPr/>
              </p14:nvContentPartPr>
              <p14:xfrm>
                <a:off x="5051316" y="3288845"/>
                <a:ext cx="1973520" cy="284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06131B5-C020-FB47-7ACC-6FFB909D7DAC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042316" y="3279845"/>
                  <a:ext cx="19911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E07AF76-8BF3-E689-2DB0-0E4FE498AF1A}"/>
                    </a:ext>
                  </a:extLst>
                </p14:cNvPr>
                <p14:cNvContentPartPr/>
                <p14:nvPr/>
              </p14:nvContentPartPr>
              <p14:xfrm>
                <a:off x="5860596" y="3396485"/>
                <a:ext cx="249480" cy="1602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E07AF76-8BF3-E689-2DB0-0E4FE498AF1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851596" y="3387485"/>
                  <a:ext cx="2671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F668795-B8E5-F3F2-EB19-9F8841D48BA5}"/>
                    </a:ext>
                  </a:extLst>
                </p14:cNvPr>
                <p14:cNvContentPartPr/>
                <p14:nvPr/>
              </p14:nvContentPartPr>
              <p14:xfrm>
                <a:off x="6886596" y="2784845"/>
                <a:ext cx="222120" cy="724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F668795-B8E5-F3F2-EB19-9F8841D48BA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877956" y="2776205"/>
                  <a:ext cx="239760" cy="74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31467A2-9947-3623-856B-5689A9A40227}"/>
              </a:ext>
            </a:extLst>
          </p:cNvPr>
          <p:cNvGrpSpPr/>
          <p:nvPr/>
        </p:nvGrpSpPr>
        <p:grpSpPr>
          <a:xfrm>
            <a:off x="3217836" y="3854765"/>
            <a:ext cx="1663920" cy="801720"/>
            <a:chOff x="3217836" y="3854765"/>
            <a:chExt cx="1663920" cy="80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8F93761-A2D5-288E-D64C-08A6303EFC53}"/>
                    </a:ext>
                  </a:extLst>
                </p14:cNvPr>
                <p14:cNvContentPartPr/>
                <p14:nvPr/>
              </p14:nvContentPartPr>
              <p14:xfrm>
                <a:off x="3217836" y="4270205"/>
                <a:ext cx="14112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8F93761-A2D5-288E-D64C-08A6303EFC5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209196" y="4261205"/>
                  <a:ext cx="15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226295B-9DD9-1FCA-4EE0-6424B1C91C5D}"/>
                    </a:ext>
                  </a:extLst>
                </p14:cNvPr>
                <p14:cNvContentPartPr/>
                <p14:nvPr/>
              </p14:nvContentPartPr>
              <p14:xfrm>
                <a:off x="3491076" y="3987965"/>
                <a:ext cx="4680" cy="4820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226295B-9DD9-1FCA-4EE0-6424B1C91C5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482076" y="3978965"/>
                  <a:ext cx="2232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191A372-9EC7-F3CD-389D-7E9FD727B059}"/>
                    </a:ext>
                  </a:extLst>
                </p14:cNvPr>
                <p14:cNvContentPartPr/>
                <p14:nvPr/>
              </p14:nvContentPartPr>
              <p14:xfrm>
                <a:off x="3561276" y="4147445"/>
                <a:ext cx="207360" cy="96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191A372-9EC7-F3CD-389D-7E9FD727B05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552636" y="4138805"/>
                  <a:ext cx="2250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10E7566-CDE0-D016-1771-9556CADAE397}"/>
                    </a:ext>
                  </a:extLst>
                </p14:cNvPr>
                <p14:cNvContentPartPr/>
                <p14:nvPr/>
              </p14:nvContentPartPr>
              <p14:xfrm>
                <a:off x="3699516" y="4132325"/>
                <a:ext cx="360" cy="256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10E7566-CDE0-D016-1771-9556CADAE39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690516" y="4123685"/>
                  <a:ext cx="180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4C5A4C5-60E6-D496-95FE-A48FE3825B80}"/>
                    </a:ext>
                  </a:extLst>
                </p14:cNvPr>
                <p14:cNvContentPartPr/>
                <p14:nvPr/>
              </p14:nvContentPartPr>
              <p14:xfrm>
                <a:off x="3690876" y="4096325"/>
                <a:ext cx="360" cy="720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4C5A4C5-60E6-D496-95FE-A48FE3825B8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681876" y="4087325"/>
                  <a:ext cx="18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EC7379D-1ABB-80ED-6635-8E98C4321A4F}"/>
                    </a:ext>
                  </a:extLst>
                </p14:cNvPr>
                <p14:cNvContentPartPr/>
                <p14:nvPr/>
              </p14:nvContentPartPr>
              <p14:xfrm>
                <a:off x="3793836" y="4045565"/>
                <a:ext cx="53640" cy="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EC7379D-1ABB-80ED-6635-8E98C4321A4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784836" y="4036925"/>
                  <a:ext cx="7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4F93EB1-6482-5C09-DF9F-2A90B35BAC2D}"/>
                    </a:ext>
                  </a:extLst>
                </p14:cNvPr>
                <p14:cNvContentPartPr/>
                <p14:nvPr/>
              </p14:nvContentPartPr>
              <p14:xfrm>
                <a:off x="3862236" y="3937925"/>
                <a:ext cx="185400" cy="480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4F93EB1-6482-5C09-DF9F-2A90B35BAC2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853236" y="3928925"/>
                  <a:ext cx="20304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5A5CA22-1867-EBD6-054B-D6037C3CE741}"/>
                    </a:ext>
                  </a:extLst>
                </p14:cNvPr>
                <p14:cNvContentPartPr/>
                <p14:nvPr/>
              </p14:nvContentPartPr>
              <p14:xfrm>
                <a:off x="4028556" y="4309085"/>
                <a:ext cx="264240" cy="184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5A5CA22-1867-EBD6-054B-D6037C3CE74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019916" y="4300445"/>
                  <a:ext cx="2818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F99F22B-71F2-1B50-0DF8-4FBD88983C31}"/>
                    </a:ext>
                  </a:extLst>
                </p14:cNvPr>
                <p14:cNvContentPartPr/>
                <p14:nvPr/>
              </p14:nvContentPartPr>
              <p14:xfrm>
                <a:off x="4154196" y="4401965"/>
                <a:ext cx="105480" cy="212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F99F22B-71F2-1B50-0DF8-4FBD88983C31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145556" y="4393325"/>
                  <a:ext cx="123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297C0D6-9BDF-C611-6A83-7E98ED849815}"/>
                    </a:ext>
                  </a:extLst>
                </p14:cNvPr>
                <p14:cNvContentPartPr/>
                <p14:nvPr/>
              </p14:nvContentPartPr>
              <p14:xfrm>
                <a:off x="4450836" y="4240685"/>
                <a:ext cx="110520" cy="957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297C0D6-9BDF-C611-6A83-7E98ED84981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441836" y="4231685"/>
                  <a:ext cx="1281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9A84AC8-9E61-368F-8573-F8DAB611C59E}"/>
                    </a:ext>
                  </a:extLst>
                </p14:cNvPr>
                <p14:cNvContentPartPr/>
                <p14:nvPr/>
              </p14:nvContentPartPr>
              <p14:xfrm>
                <a:off x="4476396" y="4243205"/>
                <a:ext cx="64080" cy="88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9A84AC8-9E61-368F-8573-F8DAB611C59E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467396" y="4234205"/>
                  <a:ext cx="817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5219452-9FAC-5759-2331-3BE1D3B9392C}"/>
                    </a:ext>
                  </a:extLst>
                </p14:cNvPr>
                <p14:cNvContentPartPr/>
                <p14:nvPr/>
              </p14:nvContentPartPr>
              <p14:xfrm>
                <a:off x="4417716" y="4192085"/>
                <a:ext cx="194400" cy="2001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5219452-9FAC-5759-2331-3BE1D3B9392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408716" y="4183445"/>
                  <a:ext cx="2120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6EC6F77-DF3B-D6DB-9C89-114082A57DF3}"/>
                    </a:ext>
                  </a:extLst>
                </p14:cNvPr>
                <p14:cNvContentPartPr/>
                <p14:nvPr/>
              </p14:nvContentPartPr>
              <p14:xfrm>
                <a:off x="4689876" y="3854765"/>
                <a:ext cx="191880" cy="801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6EC6F77-DF3B-D6DB-9C89-114082A57DF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680876" y="3845765"/>
                  <a:ext cx="20952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FAE0793-70C8-85DE-A5F4-94276E3EF3EA}"/>
                    </a:ext>
                  </a:extLst>
                </p14:cNvPr>
                <p14:cNvContentPartPr/>
                <p14:nvPr/>
              </p14:nvContentPartPr>
              <p14:xfrm>
                <a:off x="4450476" y="4369205"/>
                <a:ext cx="79920" cy="11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FAE0793-70C8-85DE-A5F4-94276E3EF3E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441836" y="4360205"/>
                  <a:ext cx="97560" cy="2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0850802-56B2-A11E-30EE-0E58E579B363}"/>
              </a:ext>
            </a:extLst>
          </p:cNvPr>
          <p:cNvGrpSpPr/>
          <p:nvPr/>
        </p:nvGrpSpPr>
        <p:grpSpPr>
          <a:xfrm>
            <a:off x="5039796" y="3904445"/>
            <a:ext cx="2072880" cy="806040"/>
            <a:chOff x="5039796" y="3904445"/>
            <a:chExt cx="2072880" cy="80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DF8B56C-A0A8-0A17-9852-7B4998BEE28D}"/>
                    </a:ext>
                  </a:extLst>
                </p14:cNvPr>
                <p14:cNvContentPartPr/>
                <p14:nvPr/>
              </p14:nvContentPartPr>
              <p14:xfrm>
                <a:off x="5056716" y="4111805"/>
                <a:ext cx="172800" cy="139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DF8B56C-A0A8-0A17-9852-7B4998BEE28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048076" y="4103165"/>
                  <a:ext cx="1904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FB9234D-AF1B-6E0E-460F-EA22F5083A04}"/>
                    </a:ext>
                  </a:extLst>
                </p14:cNvPr>
                <p14:cNvContentPartPr/>
                <p14:nvPr/>
              </p14:nvContentPartPr>
              <p14:xfrm>
                <a:off x="5300076" y="3969605"/>
                <a:ext cx="360" cy="3117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FB9234D-AF1B-6E0E-460F-EA22F5083A0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291436" y="3960605"/>
                  <a:ext cx="1800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C2D692B-E853-972C-FEA6-717A30F3C54B}"/>
                    </a:ext>
                  </a:extLst>
                </p14:cNvPr>
                <p14:cNvContentPartPr/>
                <p14:nvPr/>
              </p14:nvContentPartPr>
              <p14:xfrm>
                <a:off x="5409516" y="4091645"/>
                <a:ext cx="114120" cy="96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C2D692B-E853-972C-FEA6-717A30F3C54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400876" y="4083005"/>
                  <a:ext cx="1317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C6B88FA-DE0C-0D97-0EAC-44267996E70F}"/>
                    </a:ext>
                  </a:extLst>
                </p14:cNvPr>
                <p14:cNvContentPartPr/>
                <p14:nvPr/>
              </p14:nvContentPartPr>
              <p14:xfrm>
                <a:off x="5530836" y="3969245"/>
                <a:ext cx="160560" cy="243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C6B88FA-DE0C-0D97-0EAC-44267996E70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522196" y="3960605"/>
                  <a:ext cx="1782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FE0E240-1CCB-96E1-85FF-C103AAD05014}"/>
                    </a:ext>
                  </a:extLst>
                </p14:cNvPr>
                <p14:cNvContentPartPr/>
                <p14:nvPr/>
              </p14:nvContentPartPr>
              <p14:xfrm>
                <a:off x="5702556" y="4106045"/>
                <a:ext cx="98280" cy="176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FE0E240-1CCB-96E1-85FF-C103AAD05014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693916" y="4097045"/>
                  <a:ext cx="1159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9D95F82-1B5C-1A2F-68DC-1992757C1EAE}"/>
                    </a:ext>
                  </a:extLst>
                </p14:cNvPr>
                <p14:cNvContentPartPr/>
                <p14:nvPr/>
              </p14:nvContentPartPr>
              <p14:xfrm>
                <a:off x="6096036" y="4085165"/>
                <a:ext cx="27360" cy="146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9D95F82-1B5C-1A2F-68DC-1992757C1EA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087396" y="4076525"/>
                  <a:ext cx="450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82C047D-AEEF-8EA8-CB96-A89680B31B20}"/>
                    </a:ext>
                  </a:extLst>
                </p14:cNvPr>
                <p14:cNvContentPartPr/>
                <p14:nvPr/>
              </p14:nvContentPartPr>
              <p14:xfrm>
                <a:off x="6043836" y="4142765"/>
                <a:ext cx="191520" cy="424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82C047D-AEEF-8EA8-CB96-A89680B31B2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034836" y="4133765"/>
                  <a:ext cx="2091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82A9E09-4D67-F6B5-AE6C-0063E9CB4187}"/>
                    </a:ext>
                  </a:extLst>
                </p14:cNvPr>
                <p14:cNvContentPartPr/>
                <p14:nvPr/>
              </p14:nvContentPartPr>
              <p14:xfrm>
                <a:off x="6360996" y="4053485"/>
                <a:ext cx="118080" cy="253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82A9E09-4D67-F6B5-AE6C-0063E9CB4187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351996" y="4044485"/>
                  <a:ext cx="1357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3E8A552-7B51-D1B6-C9A9-2B812EA795EA}"/>
                    </a:ext>
                  </a:extLst>
                </p14:cNvPr>
                <p14:cNvContentPartPr/>
                <p14:nvPr/>
              </p14:nvContentPartPr>
              <p14:xfrm>
                <a:off x="6568356" y="3970685"/>
                <a:ext cx="15480" cy="2466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3E8A552-7B51-D1B6-C9A9-2B812EA795E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559716" y="3962045"/>
                  <a:ext cx="331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8654DC5-5D9A-E50B-394A-A5722284C333}"/>
                    </a:ext>
                  </a:extLst>
                </p14:cNvPr>
                <p14:cNvContentPartPr/>
                <p14:nvPr/>
              </p14:nvContentPartPr>
              <p14:xfrm>
                <a:off x="6643596" y="4041245"/>
                <a:ext cx="360" cy="89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8654DC5-5D9A-E50B-394A-A5722284C33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634596" y="4032605"/>
                  <a:ext cx="180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B88E05C-176B-D579-226B-D867DC02CA9F}"/>
                    </a:ext>
                  </a:extLst>
                </p14:cNvPr>
                <p14:cNvContentPartPr/>
                <p14:nvPr/>
              </p14:nvContentPartPr>
              <p14:xfrm>
                <a:off x="6706956" y="3962045"/>
                <a:ext cx="112320" cy="2685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B88E05C-176B-D579-226B-D867DC02CA9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697956" y="3953405"/>
                  <a:ext cx="1299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64A9AB1-131E-02D7-0215-F9042A44E5C3}"/>
                    </a:ext>
                  </a:extLst>
                </p14:cNvPr>
                <p14:cNvContentPartPr/>
                <p14:nvPr/>
              </p14:nvContentPartPr>
              <p14:xfrm>
                <a:off x="6827196" y="4091285"/>
                <a:ext cx="141840" cy="149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64A9AB1-131E-02D7-0215-F9042A44E5C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818556" y="4082645"/>
                  <a:ext cx="1594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298D6F6-66EE-57C4-6932-7916B4D5AB1B}"/>
                    </a:ext>
                  </a:extLst>
                </p14:cNvPr>
                <p14:cNvContentPartPr/>
                <p14:nvPr/>
              </p14:nvContentPartPr>
              <p14:xfrm>
                <a:off x="6368196" y="4162565"/>
                <a:ext cx="15120" cy="25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298D6F6-66EE-57C4-6932-7916B4D5AB1B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359196" y="4153925"/>
                  <a:ext cx="32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F89F3F4-AF5D-2A2B-3F8A-A749F85D636E}"/>
                    </a:ext>
                  </a:extLst>
                </p14:cNvPr>
                <p14:cNvContentPartPr/>
                <p14:nvPr/>
              </p14:nvContentPartPr>
              <p14:xfrm>
                <a:off x="5039796" y="4373525"/>
                <a:ext cx="1942200" cy="29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F89F3F4-AF5D-2A2B-3F8A-A749F85D636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030796" y="4364525"/>
                  <a:ext cx="1959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FA453BE-A8BB-7AAF-99A6-CAA6B6C9AB7C}"/>
                    </a:ext>
                  </a:extLst>
                </p14:cNvPr>
                <p14:cNvContentPartPr/>
                <p14:nvPr/>
              </p14:nvContentPartPr>
              <p14:xfrm>
                <a:off x="5894436" y="4527965"/>
                <a:ext cx="261720" cy="182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FA453BE-A8BB-7AAF-99A6-CAA6B6C9AB7C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885436" y="4519325"/>
                  <a:ext cx="2793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77B16BE-6ECC-1B36-A7A0-695E2BC62F21}"/>
                    </a:ext>
                  </a:extLst>
                </p14:cNvPr>
                <p14:cNvContentPartPr/>
                <p14:nvPr/>
              </p14:nvContentPartPr>
              <p14:xfrm>
                <a:off x="6917916" y="3904445"/>
                <a:ext cx="194760" cy="6159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77B16BE-6ECC-1B36-A7A0-695E2BC62F21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908916" y="3895445"/>
                  <a:ext cx="212400" cy="63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F2DAA07-42E7-6883-48CF-D4C1E6E52FDA}"/>
              </a:ext>
            </a:extLst>
          </p:cNvPr>
          <p:cNvGrpSpPr/>
          <p:nvPr/>
        </p:nvGrpSpPr>
        <p:grpSpPr>
          <a:xfrm>
            <a:off x="2930196" y="4493405"/>
            <a:ext cx="1427760" cy="1171800"/>
            <a:chOff x="2930196" y="4493405"/>
            <a:chExt cx="1427760" cy="11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44F4E21-B3C3-2E91-F22D-DC1803CE0AAF}"/>
                    </a:ext>
                  </a:extLst>
                </p14:cNvPr>
                <p14:cNvContentPartPr/>
                <p14:nvPr/>
              </p14:nvContentPartPr>
              <p14:xfrm>
                <a:off x="3465516" y="4493405"/>
                <a:ext cx="405360" cy="5896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44F4E21-B3C3-2E91-F22D-DC1803CE0AAF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456516" y="4484765"/>
                  <a:ext cx="423000" cy="60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F938D6D4-DAF4-9D56-AE9B-6EC9867F02F3}"/>
                    </a:ext>
                  </a:extLst>
                </p14:cNvPr>
                <p14:cNvContentPartPr/>
                <p14:nvPr/>
              </p14:nvContentPartPr>
              <p14:xfrm>
                <a:off x="3443916" y="5009645"/>
                <a:ext cx="90360" cy="1213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F938D6D4-DAF4-9D56-AE9B-6EC9867F02F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3434916" y="5001005"/>
                  <a:ext cx="108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0E0250B-5C6F-50CC-F41A-A38A89D723D5}"/>
                    </a:ext>
                  </a:extLst>
                </p14:cNvPr>
                <p14:cNvContentPartPr/>
                <p14:nvPr/>
              </p14:nvContentPartPr>
              <p14:xfrm>
                <a:off x="2930196" y="5380085"/>
                <a:ext cx="136800" cy="285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0E0250B-5C6F-50CC-F41A-A38A89D723D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921556" y="5371085"/>
                  <a:ext cx="1544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F6A20A8-2855-DBA5-2F98-647EDD10C077}"/>
                    </a:ext>
                  </a:extLst>
                </p14:cNvPr>
                <p14:cNvContentPartPr/>
                <p14:nvPr/>
              </p14:nvContentPartPr>
              <p14:xfrm>
                <a:off x="3222156" y="5313485"/>
                <a:ext cx="430200" cy="248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F6A20A8-2855-DBA5-2F98-647EDD10C077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3213516" y="5304485"/>
                  <a:ext cx="44784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B4DEFCD-71E6-CF91-E48A-8CEFF54B2FF8}"/>
                    </a:ext>
                  </a:extLst>
                </p14:cNvPr>
                <p14:cNvContentPartPr/>
                <p14:nvPr/>
              </p14:nvContentPartPr>
              <p14:xfrm>
                <a:off x="3519876" y="5365685"/>
                <a:ext cx="94320" cy="831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B4DEFCD-71E6-CF91-E48A-8CEFF54B2FF8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3510876" y="5356685"/>
                  <a:ext cx="1119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5CB304E-C137-8845-2012-FA6FC7F8F492}"/>
                    </a:ext>
                  </a:extLst>
                </p14:cNvPr>
                <p14:cNvContentPartPr/>
                <p14:nvPr/>
              </p14:nvContentPartPr>
              <p14:xfrm>
                <a:off x="3651276" y="4990205"/>
                <a:ext cx="706680" cy="5036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5CB304E-C137-8845-2012-FA6FC7F8F492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3642636" y="4981205"/>
                  <a:ext cx="72432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2D99467-81C6-A52E-25B8-5A772C7AA4F2}"/>
                    </a:ext>
                  </a:extLst>
                </p14:cNvPr>
                <p14:cNvContentPartPr/>
                <p14:nvPr/>
              </p14:nvContentPartPr>
              <p14:xfrm>
                <a:off x="3946836" y="5251925"/>
                <a:ext cx="42840" cy="745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2D99467-81C6-A52E-25B8-5A772C7AA4F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3937836" y="5242925"/>
                  <a:ext cx="6048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C474FB1-8117-D7B2-E1E8-F3B219CC7057}"/>
              </a:ext>
            </a:extLst>
          </p:cNvPr>
          <p:cNvGrpSpPr/>
          <p:nvPr/>
        </p:nvGrpSpPr>
        <p:grpSpPr>
          <a:xfrm>
            <a:off x="2665956" y="5510765"/>
            <a:ext cx="189360" cy="294120"/>
            <a:chOff x="2665956" y="5510765"/>
            <a:chExt cx="189360" cy="2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8E1C406-C6A8-CBBA-B952-0609E936F3ED}"/>
                    </a:ext>
                  </a:extLst>
                </p14:cNvPr>
                <p14:cNvContentPartPr/>
                <p14:nvPr/>
              </p14:nvContentPartPr>
              <p14:xfrm>
                <a:off x="2694756" y="5510765"/>
                <a:ext cx="160560" cy="294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8E1C406-C6A8-CBBA-B952-0609E936F3ED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686116" y="5502125"/>
                  <a:ext cx="1782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7022DC7-6E9F-BF38-32DF-56A61043048F}"/>
                    </a:ext>
                  </a:extLst>
                </p14:cNvPr>
                <p14:cNvContentPartPr/>
                <p14:nvPr/>
              </p14:nvContentPartPr>
              <p14:xfrm>
                <a:off x="2665956" y="5632445"/>
                <a:ext cx="175680" cy="50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7022DC7-6E9F-BF38-32DF-56A61043048F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657316" y="5623445"/>
                  <a:ext cx="193320" cy="6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BAE72DD5-E51F-3F6C-6479-380DD5E2CA74}"/>
              </a:ext>
            </a:extLst>
          </p:cNvPr>
          <p:cNvGrpSpPr/>
          <p:nvPr/>
        </p:nvGrpSpPr>
        <p:grpSpPr>
          <a:xfrm>
            <a:off x="5486556" y="4696085"/>
            <a:ext cx="536400" cy="543600"/>
            <a:chOff x="5486556" y="4696085"/>
            <a:chExt cx="536400" cy="54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9817844-8ACB-1AFE-99F9-24AA238D9B8B}"/>
                    </a:ext>
                  </a:extLst>
                </p14:cNvPr>
                <p14:cNvContentPartPr/>
                <p14:nvPr/>
              </p14:nvContentPartPr>
              <p14:xfrm>
                <a:off x="5486556" y="4696085"/>
                <a:ext cx="190440" cy="4431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9817844-8ACB-1AFE-99F9-24AA238D9B8B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477916" y="4687085"/>
                  <a:ext cx="20808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448AE38-A444-2D09-7386-AAB57D9D99EC}"/>
                    </a:ext>
                  </a:extLst>
                </p14:cNvPr>
                <p14:cNvContentPartPr/>
                <p14:nvPr/>
              </p14:nvContentPartPr>
              <p14:xfrm>
                <a:off x="5569716" y="5063645"/>
                <a:ext cx="193320" cy="885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448AE38-A444-2D09-7386-AAB57D9D99EC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561076" y="5055005"/>
                  <a:ext cx="2109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3799FF4-3E9E-3F80-2259-1F101BFC5DED}"/>
                    </a:ext>
                  </a:extLst>
                </p14:cNvPr>
                <p14:cNvContentPartPr/>
                <p14:nvPr/>
              </p14:nvContentPartPr>
              <p14:xfrm>
                <a:off x="5899476" y="4994525"/>
                <a:ext cx="123480" cy="2451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3799FF4-3E9E-3F80-2259-1F101BFC5DED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890476" y="4985525"/>
                  <a:ext cx="14112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0AE83E1E-2F13-DDCA-2325-A2430786DE81}"/>
              </a:ext>
            </a:extLst>
          </p:cNvPr>
          <p:cNvGrpSpPr/>
          <p:nvPr/>
        </p:nvGrpSpPr>
        <p:grpSpPr>
          <a:xfrm>
            <a:off x="6156516" y="4640285"/>
            <a:ext cx="1232640" cy="519480"/>
            <a:chOff x="6156516" y="4640285"/>
            <a:chExt cx="1232640" cy="51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B23126F-D04F-4231-2372-857DE13C8D4D}"/>
                    </a:ext>
                  </a:extLst>
                </p14:cNvPr>
                <p14:cNvContentPartPr/>
                <p14:nvPr/>
              </p14:nvContentPartPr>
              <p14:xfrm>
                <a:off x="6156516" y="4824605"/>
                <a:ext cx="559800" cy="335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B23126F-D04F-4231-2372-857DE13C8D4D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147876" y="4815965"/>
                  <a:ext cx="5774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FA01EE54-8A68-B284-FB54-AA55B951C376}"/>
                    </a:ext>
                  </a:extLst>
                </p14:cNvPr>
                <p14:cNvContentPartPr/>
                <p14:nvPr/>
              </p14:nvContentPartPr>
              <p14:xfrm>
                <a:off x="6562236" y="4917125"/>
                <a:ext cx="91080" cy="27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FA01EE54-8A68-B284-FB54-AA55B951C37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553596" y="4908125"/>
                  <a:ext cx="1087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CB2D164-DA4C-DC84-F71D-E6FA94DD3134}"/>
                    </a:ext>
                  </a:extLst>
                </p14:cNvPr>
                <p14:cNvContentPartPr/>
                <p14:nvPr/>
              </p14:nvContentPartPr>
              <p14:xfrm>
                <a:off x="6732156" y="4640285"/>
                <a:ext cx="657000" cy="4050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CB2D164-DA4C-DC84-F71D-E6FA94DD313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723516" y="4631645"/>
                  <a:ext cx="674640" cy="42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BD26496B-A639-982D-61A7-DB3484A0C3D1}"/>
              </a:ext>
            </a:extLst>
          </p:cNvPr>
          <p:cNvGrpSpPr/>
          <p:nvPr/>
        </p:nvGrpSpPr>
        <p:grpSpPr>
          <a:xfrm>
            <a:off x="1974171" y="351977"/>
            <a:ext cx="970065" cy="694080"/>
            <a:chOff x="1974171" y="351977"/>
            <a:chExt cx="970065" cy="69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4B9AE3B-CC4E-AB6F-6B06-F5045E2F8BB0}"/>
                    </a:ext>
                  </a:extLst>
                </p14:cNvPr>
                <p14:cNvContentPartPr/>
                <p14:nvPr/>
              </p14:nvContentPartPr>
              <p14:xfrm>
                <a:off x="2767476" y="704045"/>
                <a:ext cx="131400" cy="2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4B9AE3B-CC4E-AB6F-6B06-F5045E2F8BB0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758476" y="695045"/>
                  <a:ext cx="149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B3D8358-CE9C-9CC9-5248-079D0FCF70C1}"/>
                    </a:ext>
                  </a:extLst>
                </p14:cNvPr>
                <p14:cNvContentPartPr/>
                <p14:nvPr/>
              </p14:nvContentPartPr>
              <p14:xfrm>
                <a:off x="2778996" y="787205"/>
                <a:ext cx="165240" cy="4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B3D8358-CE9C-9CC9-5248-079D0FCF70C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770356" y="778205"/>
                  <a:ext cx="1828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38DDD316-B706-85D4-4B3F-FAC4C1194ED8}"/>
                    </a:ext>
                  </a:extLst>
                </p14:cNvPr>
                <p14:cNvContentPartPr/>
                <p14:nvPr/>
              </p14:nvContentPartPr>
              <p14:xfrm>
                <a:off x="1974171" y="351977"/>
                <a:ext cx="4680" cy="5500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8DDD316-B706-85D4-4B3F-FAC4C1194ED8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965171" y="342977"/>
                  <a:ext cx="2232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42FA44D-EE8D-9FFB-4394-6C15439AB28D}"/>
                    </a:ext>
                  </a:extLst>
                </p14:cNvPr>
                <p14:cNvContentPartPr/>
                <p14:nvPr/>
              </p14:nvContentPartPr>
              <p14:xfrm>
                <a:off x="2028891" y="570497"/>
                <a:ext cx="253080" cy="1378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42FA44D-EE8D-9FFB-4394-6C15439AB28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019891" y="561857"/>
                  <a:ext cx="2707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97E0551-F7EA-C710-3A6E-4696EDDC525E}"/>
                    </a:ext>
                  </a:extLst>
                </p14:cNvPr>
                <p14:cNvContentPartPr/>
                <p14:nvPr/>
              </p14:nvContentPartPr>
              <p14:xfrm>
                <a:off x="2184771" y="498137"/>
                <a:ext cx="5040" cy="3027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97E0551-F7EA-C710-3A6E-4696EDDC525E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2175771" y="489497"/>
                  <a:ext cx="226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9EE876A-B028-B95D-92F7-18728F486688}"/>
                    </a:ext>
                  </a:extLst>
                </p14:cNvPr>
                <p14:cNvContentPartPr/>
                <p14:nvPr/>
              </p14:nvContentPartPr>
              <p14:xfrm>
                <a:off x="2228691" y="404537"/>
                <a:ext cx="201600" cy="4150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9EE876A-B028-B95D-92F7-18728F486688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2220051" y="395897"/>
                  <a:ext cx="21924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D2D3FFC-1366-391C-BC0E-28237A46A029}"/>
                    </a:ext>
                  </a:extLst>
                </p14:cNvPr>
                <p14:cNvContentPartPr/>
                <p14:nvPr/>
              </p14:nvContentPartPr>
              <p14:xfrm>
                <a:off x="2300331" y="859577"/>
                <a:ext cx="102960" cy="1864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D2D3FFC-1366-391C-BC0E-28237A46A029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2291331" y="850577"/>
                  <a:ext cx="1206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087D3A8-22DC-44B6-E46A-0E949077D26E}"/>
                    </a:ext>
                  </a:extLst>
                </p14:cNvPr>
                <p14:cNvContentPartPr/>
                <p14:nvPr/>
              </p14:nvContentPartPr>
              <p14:xfrm>
                <a:off x="2294571" y="844097"/>
                <a:ext cx="499680" cy="1857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087D3A8-22DC-44B6-E46A-0E949077D26E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2285571" y="835457"/>
                  <a:ext cx="5173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08B9D95-FD72-4151-50B3-3EA4C4870E55}"/>
                    </a:ext>
                  </a:extLst>
                </p14:cNvPr>
                <p14:cNvContentPartPr/>
                <p14:nvPr/>
              </p14:nvContentPartPr>
              <p14:xfrm>
                <a:off x="2534691" y="870017"/>
                <a:ext cx="4680" cy="97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08B9D95-FD72-4151-50B3-3EA4C4870E55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2525691" y="861377"/>
                  <a:ext cx="22320" cy="27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420B6334-5E8C-B8FC-0AC5-0384B845BCB6}"/>
              </a:ext>
            </a:extLst>
          </p:cNvPr>
          <p:cNvSpPr txBox="1"/>
          <p:nvPr/>
        </p:nvSpPr>
        <p:spPr>
          <a:xfrm>
            <a:off x="494400" y="6009595"/>
            <a:ext cx="5672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</a:rPr>
              <a:t>Bob knows 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a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b </a:t>
            </a:r>
            <a:r>
              <a:rPr lang="en-US" b="1" dirty="0">
                <a:solidFill>
                  <a:srgbClr val="0000FF"/>
                </a:solidFill>
                <a:latin typeface="Comic Sans MS" panose="030F0902030302020204" pitchFamily="66" charset="0"/>
              </a:rPr>
              <a:t>in Bell basis set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87" name="Audio 186">
            <a:hlinkClick r:id="" action="ppaction://media"/>
            <a:extLst>
              <a:ext uri="{FF2B5EF4-FFF2-40B4-BE49-F238E27FC236}">
                <a16:creationId xmlns:a16="http://schemas.microsoft.com/office/drawing/2014/main" id="{500003A3-26AA-F1F3-96DE-B3FD80CF2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197"/>
    </mc:Choice>
    <mc:Fallback xmlns="">
      <p:transition advTm="58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1C22C5ED-278E-190C-6FF9-6AACAEBA6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39" y="76200"/>
            <a:ext cx="8393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Transportation when Alice measures in </a:t>
            </a:r>
            <a:r>
              <a:rPr lang="en-US" sz="2800" dirty="0">
                <a:solidFill>
                  <a:srgbClr val="0000FF"/>
                </a:solidFill>
              </a:rPr>
              <a:t>Bell basis 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0D47EB-CFB6-3712-508D-CC524746B7E2}"/>
              </a:ext>
            </a:extLst>
          </p:cNvPr>
          <p:cNvGrpSpPr/>
          <p:nvPr/>
        </p:nvGrpSpPr>
        <p:grpSpPr>
          <a:xfrm>
            <a:off x="1624611" y="1467617"/>
            <a:ext cx="1985760" cy="568080"/>
            <a:chOff x="1624611" y="1467617"/>
            <a:chExt cx="1985760" cy="56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C3D1633-F750-0FCA-0E4A-DA3E140CB260}"/>
                    </a:ext>
                  </a:extLst>
                </p14:cNvPr>
                <p14:cNvContentPartPr/>
                <p14:nvPr/>
              </p14:nvContentPartPr>
              <p14:xfrm>
                <a:off x="1624611" y="1467617"/>
                <a:ext cx="16200" cy="459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C3D1633-F750-0FCA-0E4A-DA3E140CB26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15611" y="1458617"/>
                  <a:ext cx="3384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C762C83-A3FC-F951-E9B2-F39127FA2460}"/>
                    </a:ext>
                  </a:extLst>
                </p14:cNvPr>
                <p14:cNvContentPartPr/>
                <p14:nvPr/>
              </p14:nvContentPartPr>
              <p14:xfrm>
                <a:off x="1743411" y="1607657"/>
                <a:ext cx="213120" cy="118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C762C83-A3FC-F951-E9B2-F39127FA24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34411" y="1599017"/>
                  <a:ext cx="2307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E29A6EF-A371-6F5F-4397-1E34374A0FA9}"/>
                    </a:ext>
                  </a:extLst>
                </p14:cNvPr>
                <p14:cNvContentPartPr/>
                <p14:nvPr/>
              </p14:nvContentPartPr>
              <p14:xfrm>
                <a:off x="1884531" y="1550057"/>
                <a:ext cx="5040" cy="266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E29A6EF-A371-6F5F-4397-1E34374A0FA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5531" y="1541417"/>
                  <a:ext cx="2268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3F01404-972B-058C-9A46-864CED93C795}"/>
                    </a:ext>
                  </a:extLst>
                </p14:cNvPr>
                <p14:cNvContentPartPr/>
                <p14:nvPr/>
              </p14:nvContentPartPr>
              <p14:xfrm>
                <a:off x="1915131" y="1478057"/>
                <a:ext cx="213120" cy="417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3F01404-972B-058C-9A46-864CED93C79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06491" y="1469057"/>
                  <a:ext cx="230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0630B1F-258C-DD9A-B4E9-1434BF637480}"/>
                    </a:ext>
                  </a:extLst>
                </p14:cNvPr>
                <p14:cNvContentPartPr/>
                <p14:nvPr/>
              </p14:nvContentPartPr>
              <p14:xfrm>
                <a:off x="2026731" y="1851017"/>
                <a:ext cx="87840" cy="158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0630B1F-258C-DD9A-B4E9-1434BF63748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8091" y="1842017"/>
                  <a:ext cx="1054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59BCD78-33D9-C78F-E90E-15CD51B71DCC}"/>
                    </a:ext>
                  </a:extLst>
                </p14:cNvPr>
                <p14:cNvContentPartPr/>
                <p14:nvPr/>
              </p14:nvContentPartPr>
              <p14:xfrm>
                <a:off x="2037171" y="1845977"/>
                <a:ext cx="535320" cy="18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59BCD78-33D9-C78F-E90E-15CD51B71DC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28531" y="1837337"/>
                  <a:ext cx="5529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C75DC53-B0C9-CC7C-08C3-424F0121A406}"/>
                    </a:ext>
                  </a:extLst>
                </p14:cNvPr>
                <p14:cNvContentPartPr/>
                <p14:nvPr/>
              </p14:nvContentPartPr>
              <p14:xfrm>
                <a:off x="2365131" y="1830857"/>
                <a:ext cx="19440" cy="14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C75DC53-B0C9-CC7C-08C3-424F0121A40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356491" y="1822217"/>
                  <a:ext cx="370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729E671-784D-1AF8-050D-694339E326B1}"/>
                    </a:ext>
                  </a:extLst>
                </p14:cNvPr>
                <p14:cNvContentPartPr/>
                <p14:nvPr/>
              </p14:nvContentPartPr>
              <p14:xfrm>
                <a:off x="2813331" y="1794857"/>
                <a:ext cx="797040" cy="27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729E671-784D-1AF8-050D-694339E326B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04331" y="1785857"/>
                  <a:ext cx="8146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8E7719C-E0A3-FA9E-F13C-A74883A13B3E}"/>
                    </a:ext>
                  </a:extLst>
                </p14:cNvPr>
                <p14:cNvContentPartPr/>
                <p14:nvPr/>
              </p14:nvContentPartPr>
              <p14:xfrm>
                <a:off x="3503451" y="1721057"/>
                <a:ext cx="105480" cy="155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8E7719C-E0A3-FA9E-F13C-A74883A13B3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94811" y="1712057"/>
                  <a:ext cx="123120" cy="17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D280C6-25BA-C062-8BB6-C0323C920B4D}"/>
              </a:ext>
            </a:extLst>
          </p:cNvPr>
          <p:cNvGrpSpPr/>
          <p:nvPr/>
        </p:nvGrpSpPr>
        <p:grpSpPr>
          <a:xfrm>
            <a:off x="3980091" y="1470137"/>
            <a:ext cx="1052280" cy="579600"/>
            <a:chOff x="3980091" y="1470137"/>
            <a:chExt cx="1052280" cy="57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0784964-C0C8-AB40-7B37-6208FED0E97C}"/>
                    </a:ext>
                  </a:extLst>
                </p14:cNvPr>
                <p14:cNvContentPartPr/>
                <p14:nvPr/>
              </p14:nvContentPartPr>
              <p14:xfrm>
                <a:off x="3980091" y="1498577"/>
                <a:ext cx="360" cy="45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0784964-C0C8-AB40-7B37-6208FED0E9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71451" y="1489577"/>
                  <a:ext cx="1800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ED3AE41-0ABE-8535-2454-E0AE559E9FA1}"/>
                    </a:ext>
                  </a:extLst>
                </p14:cNvPr>
                <p14:cNvContentPartPr/>
                <p14:nvPr/>
              </p14:nvContentPartPr>
              <p14:xfrm>
                <a:off x="4124451" y="1637177"/>
                <a:ext cx="131400" cy="119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ED3AE41-0ABE-8535-2454-E0AE559E9FA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15811" y="1628177"/>
                  <a:ext cx="1490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CC7034B-9922-A28D-A306-2E7BC3BF1FA3}"/>
                    </a:ext>
                  </a:extLst>
                </p14:cNvPr>
                <p14:cNvContentPartPr/>
                <p14:nvPr/>
              </p14:nvContentPartPr>
              <p14:xfrm>
                <a:off x="4126251" y="1585697"/>
                <a:ext cx="849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CC7034B-9922-A28D-A306-2E7BC3BF1FA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17611" y="1576697"/>
                  <a:ext cx="10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6E21369-5D0B-E362-66A6-EC826FB7BDD7}"/>
                    </a:ext>
                  </a:extLst>
                </p14:cNvPr>
                <p14:cNvContentPartPr/>
                <p14:nvPr/>
              </p14:nvContentPartPr>
              <p14:xfrm>
                <a:off x="4180611" y="1590017"/>
                <a:ext cx="360" cy="252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6E21369-5D0B-E362-66A6-EC826FB7BDD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71611" y="1581017"/>
                  <a:ext cx="18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C19C2A2-45EC-7B7A-21EE-85A73A322813}"/>
                    </a:ext>
                  </a:extLst>
                </p14:cNvPr>
                <p14:cNvContentPartPr/>
                <p14:nvPr/>
              </p14:nvContentPartPr>
              <p14:xfrm>
                <a:off x="4134891" y="1841657"/>
                <a:ext cx="13320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C19C2A2-45EC-7B7A-21EE-85A73A32281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26251" y="1832657"/>
                  <a:ext cx="150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7641B7-2C0D-003D-F130-A26E32CB938D}"/>
                    </a:ext>
                  </a:extLst>
                </p14:cNvPr>
                <p14:cNvContentPartPr/>
                <p14:nvPr/>
              </p14:nvContentPartPr>
              <p14:xfrm>
                <a:off x="4288971" y="1552937"/>
                <a:ext cx="131040" cy="12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7641B7-2C0D-003D-F130-A26E32CB938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79971" y="1543937"/>
                  <a:ext cx="1486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8FE3B8B-ECDD-C26C-37C2-F65E43DFC64A}"/>
                    </a:ext>
                  </a:extLst>
                </p14:cNvPr>
                <p14:cNvContentPartPr/>
                <p14:nvPr/>
              </p14:nvContentPartPr>
              <p14:xfrm>
                <a:off x="4360251" y="1470137"/>
                <a:ext cx="4680" cy="187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8FE3B8B-ECDD-C26C-37C2-F65E43DFC64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51611" y="1461497"/>
                  <a:ext cx="223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DF6113D-4520-6472-B044-8CE8E30141B9}"/>
                    </a:ext>
                  </a:extLst>
                </p14:cNvPr>
                <p14:cNvContentPartPr/>
                <p14:nvPr/>
              </p14:nvContentPartPr>
              <p14:xfrm>
                <a:off x="4301211" y="1662017"/>
                <a:ext cx="1645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DF6113D-4520-6472-B044-8CE8E30141B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92571" y="1653377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454FD34-459D-2519-000F-3FB7252B3358}"/>
                    </a:ext>
                  </a:extLst>
                </p14:cNvPr>
                <p14:cNvContentPartPr/>
                <p14:nvPr/>
              </p14:nvContentPartPr>
              <p14:xfrm>
                <a:off x="4498491" y="1517657"/>
                <a:ext cx="138600" cy="36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454FD34-459D-2519-000F-3FB7252B335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89851" y="1508657"/>
                  <a:ext cx="15624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552D65F-DA68-A1BE-15B6-227B55EB15EA}"/>
                    </a:ext>
                  </a:extLst>
                </p14:cNvPr>
                <p14:cNvContentPartPr/>
                <p14:nvPr/>
              </p14:nvContentPartPr>
              <p14:xfrm>
                <a:off x="4651131" y="1771817"/>
                <a:ext cx="92880" cy="160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552D65F-DA68-A1BE-15B6-227B55EB15E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42491" y="1762817"/>
                  <a:ext cx="1105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FAC5C52-EF22-8576-7A97-C8E7DD4E2D4B}"/>
                    </a:ext>
                  </a:extLst>
                </p14:cNvPr>
                <p14:cNvContentPartPr/>
                <p14:nvPr/>
              </p14:nvContentPartPr>
              <p14:xfrm>
                <a:off x="4672011" y="1870817"/>
                <a:ext cx="81360" cy="12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FAC5C52-EF22-8576-7A97-C8E7DD4E2D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63371" y="1861817"/>
                  <a:ext cx="99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693611D-42A3-29BF-5982-ECA79CCDBE5A}"/>
                    </a:ext>
                  </a:extLst>
                </p14:cNvPr>
                <p14:cNvContentPartPr/>
                <p14:nvPr/>
              </p14:nvContentPartPr>
              <p14:xfrm>
                <a:off x="4834731" y="1812497"/>
                <a:ext cx="85680" cy="93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693611D-42A3-29BF-5982-ECA79CCDBE5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26091" y="1803497"/>
                  <a:ext cx="1033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A55DAE0-6B39-CA01-376F-5F22EBA216BE}"/>
                    </a:ext>
                  </a:extLst>
                </p14:cNvPr>
                <p14:cNvContentPartPr/>
                <p14:nvPr/>
              </p14:nvContentPartPr>
              <p14:xfrm>
                <a:off x="4957491" y="1906097"/>
                <a:ext cx="74880" cy="143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A55DAE0-6B39-CA01-376F-5F22EBA216B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948851" y="1897097"/>
                  <a:ext cx="9252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8372C2C-4A4C-A513-6CAA-5C85D65E4100}"/>
              </a:ext>
            </a:extLst>
          </p:cNvPr>
          <p:cNvGrpSpPr/>
          <p:nvPr/>
        </p:nvGrpSpPr>
        <p:grpSpPr>
          <a:xfrm>
            <a:off x="5284371" y="1436657"/>
            <a:ext cx="1086120" cy="571680"/>
            <a:chOff x="5284371" y="1436657"/>
            <a:chExt cx="1086120" cy="57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9717432-A6F2-7C9D-C277-851EA526735C}"/>
                    </a:ext>
                  </a:extLst>
                </p14:cNvPr>
                <p14:cNvContentPartPr/>
                <p14:nvPr/>
              </p14:nvContentPartPr>
              <p14:xfrm>
                <a:off x="5284371" y="1464377"/>
                <a:ext cx="20520" cy="543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9717432-A6F2-7C9D-C277-851EA526735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275371" y="1455737"/>
                  <a:ext cx="3816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9E75BEC-C8D8-37EB-D403-31B9FC8C0E7E}"/>
                    </a:ext>
                  </a:extLst>
                </p14:cNvPr>
                <p14:cNvContentPartPr/>
                <p14:nvPr/>
              </p14:nvContentPartPr>
              <p14:xfrm>
                <a:off x="5385891" y="1610537"/>
                <a:ext cx="278280" cy="173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9E75BEC-C8D8-37EB-D403-31B9FC8C0E7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77251" y="1601897"/>
                  <a:ext cx="2959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B85D880-4677-4801-45A0-1D5AF8B8C923}"/>
                    </a:ext>
                  </a:extLst>
                </p14:cNvPr>
                <p14:cNvContentPartPr/>
                <p14:nvPr/>
              </p14:nvContentPartPr>
              <p14:xfrm>
                <a:off x="5518011" y="1566617"/>
                <a:ext cx="360" cy="305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B85D880-4677-4801-45A0-1D5AF8B8C92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509371" y="1557617"/>
                  <a:ext cx="180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C92A64F-6768-4330-15A9-A6637AF63057}"/>
                    </a:ext>
                  </a:extLst>
                </p14:cNvPr>
                <p14:cNvContentPartPr/>
                <p14:nvPr/>
              </p14:nvContentPartPr>
              <p14:xfrm>
                <a:off x="5682171" y="1488497"/>
                <a:ext cx="1137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C92A64F-6768-4330-15A9-A6637AF6305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73171" y="1479857"/>
                  <a:ext cx="13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7F78EAC-53EE-9720-DE8D-592095E2044D}"/>
                    </a:ext>
                  </a:extLst>
                </p14:cNvPr>
                <p14:cNvContentPartPr/>
                <p14:nvPr/>
              </p14:nvContentPartPr>
              <p14:xfrm>
                <a:off x="5733651" y="1436657"/>
                <a:ext cx="5040" cy="82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7F78EAC-53EE-9720-DE8D-592095E2044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4651" y="1427657"/>
                  <a:ext cx="226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DF0C57E-C215-B6F2-C947-D5EBDD8781C3}"/>
                    </a:ext>
                  </a:extLst>
                </p14:cNvPr>
                <p14:cNvContentPartPr/>
                <p14:nvPr/>
              </p14:nvContentPartPr>
              <p14:xfrm>
                <a:off x="5699451" y="1554017"/>
                <a:ext cx="10872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DF0C57E-C215-B6F2-C947-D5EBDD8781C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90451" y="1545377"/>
                  <a:ext cx="12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368DA87-D2AE-4646-A8BF-7BBA26A9C92B}"/>
                    </a:ext>
                  </a:extLst>
                </p14:cNvPr>
                <p14:cNvContentPartPr/>
                <p14:nvPr/>
              </p14:nvContentPartPr>
              <p14:xfrm>
                <a:off x="5785491" y="1549697"/>
                <a:ext cx="360" cy="8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368DA87-D2AE-4646-A8BF-7BBA26A9C92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76851" y="1540697"/>
                  <a:ext cx="18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6B27336-B293-8D77-4827-FC6527C92A11}"/>
                    </a:ext>
                  </a:extLst>
                </p14:cNvPr>
                <p14:cNvContentPartPr/>
                <p14:nvPr/>
              </p14:nvContentPartPr>
              <p14:xfrm>
                <a:off x="5872251" y="1438097"/>
                <a:ext cx="185760" cy="520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6B27336-B293-8D77-4827-FC6527C92A1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63251" y="1429097"/>
                  <a:ext cx="20340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2EA1607-B818-F116-5744-831A5761E811}"/>
                    </a:ext>
                  </a:extLst>
                </p14:cNvPr>
                <p14:cNvContentPartPr/>
                <p14:nvPr/>
              </p14:nvContentPartPr>
              <p14:xfrm>
                <a:off x="5730771" y="1519457"/>
                <a:ext cx="4680" cy="2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2EA1607-B818-F116-5744-831A5761E81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722131" y="1510817"/>
                  <a:ext cx="223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6CFEA3D-8A18-D63F-F518-2F21BF74DB4D}"/>
                    </a:ext>
                  </a:extLst>
                </p14:cNvPr>
                <p14:cNvContentPartPr/>
                <p14:nvPr/>
              </p14:nvContentPartPr>
              <p14:xfrm>
                <a:off x="6049731" y="1802417"/>
                <a:ext cx="106920" cy="144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6CFEA3D-8A18-D63F-F518-2F21BF74DB4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040731" y="1793417"/>
                  <a:ext cx="1245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4AF5093-7D55-065E-1819-E4B0686353D8}"/>
                    </a:ext>
                  </a:extLst>
                </p14:cNvPr>
                <p14:cNvContentPartPr/>
                <p14:nvPr/>
              </p14:nvContentPartPr>
              <p14:xfrm>
                <a:off x="6060171" y="1878737"/>
                <a:ext cx="102600" cy="19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4AF5093-7D55-065E-1819-E4B0686353D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051171" y="1869737"/>
                  <a:ext cx="1202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2305768-65AE-702C-49DF-F9907944D9F1}"/>
                    </a:ext>
                  </a:extLst>
                </p14:cNvPr>
                <p14:cNvContentPartPr/>
                <p14:nvPr/>
              </p14:nvContentPartPr>
              <p14:xfrm>
                <a:off x="6223251" y="1829417"/>
                <a:ext cx="147240" cy="126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2305768-65AE-702C-49DF-F9907944D9F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214611" y="1820417"/>
                  <a:ext cx="164880" cy="144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84F8304-F9B4-0914-9A94-6AF5DADE61B6}"/>
              </a:ext>
            </a:extLst>
          </p:cNvPr>
          <p:cNvSpPr txBox="1"/>
          <p:nvPr/>
        </p:nvSpPr>
        <p:spPr>
          <a:xfrm>
            <a:off x="1203034" y="2667000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Say Alice measures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DC96A12-7E95-D5AB-55F4-9B6C140E4074}"/>
              </a:ext>
            </a:extLst>
          </p:cNvPr>
          <p:cNvGrpSpPr/>
          <p:nvPr/>
        </p:nvGrpSpPr>
        <p:grpSpPr>
          <a:xfrm>
            <a:off x="4211211" y="2527946"/>
            <a:ext cx="1063440" cy="718920"/>
            <a:chOff x="5108331" y="2537469"/>
            <a:chExt cx="1063440" cy="71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70F562E-02BD-D6EB-8907-20862A1AC033}"/>
                    </a:ext>
                  </a:extLst>
                </p14:cNvPr>
                <p14:cNvContentPartPr/>
                <p14:nvPr/>
              </p14:nvContentPartPr>
              <p14:xfrm>
                <a:off x="5223531" y="3256029"/>
                <a:ext cx="25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70F562E-02BD-D6EB-8907-20862A1AC03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214891" y="3247029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8A039A7-75B8-6DAB-1A44-504B9959DD36}"/>
                    </a:ext>
                  </a:extLst>
                </p14:cNvPr>
                <p14:cNvContentPartPr/>
                <p14:nvPr/>
              </p14:nvContentPartPr>
              <p14:xfrm>
                <a:off x="5108331" y="2575989"/>
                <a:ext cx="51480" cy="614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8A039A7-75B8-6DAB-1A44-504B9959DD3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99331" y="2567349"/>
                  <a:ext cx="69120" cy="63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1D994FF-F8B1-6489-5908-3E38D00776C1}"/>
                    </a:ext>
                  </a:extLst>
                </p14:cNvPr>
                <p14:cNvContentPartPr/>
                <p14:nvPr/>
              </p14:nvContentPartPr>
              <p14:xfrm>
                <a:off x="5201211" y="2717109"/>
                <a:ext cx="243000" cy="168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1D994FF-F8B1-6489-5908-3E38D00776C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92211" y="2708109"/>
                  <a:ext cx="2606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0A78076-7E13-63E0-EEA9-CA23D570A0E5}"/>
                    </a:ext>
                  </a:extLst>
                </p14:cNvPr>
                <p14:cNvContentPartPr/>
                <p14:nvPr/>
              </p14:nvContentPartPr>
              <p14:xfrm>
                <a:off x="5332251" y="2674989"/>
                <a:ext cx="5040" cy="36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0A78076-7E13-63E0-EEA9-CA23D570A0E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323611" y="2665989"/>
                  <a:ext cx="2268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5350BF3-4392-CAE1-B762-4829647A2148}"/>
                    </a:ext>
                  </a:extLst>
                </p14:cNvPr>
                <p14:cNvContentPartPr/>
                <p14:nvPr/>
              </p14:nvContentPartPr>
              <p14:xfrm>
                <a:off x="5479491" y="2537469"/>
                <a:ext cx="13320" cy="178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5350BF3-4392-CAE1-B762-4829647A214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470851" y="2528469"/>
                  <a:ext cx="30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566E3A4-5276-FC0A-6113-F91F9D067278}"/>
                    </a:ext>
                  </a:extLst>
                </p14:cNvPr>
                <p14:cNvContentPartPr/>
                <p14:nvPr/>
              </p14:nvContentPartPr>
              <p14:xfrm>
                <a:off x="5399571" y="2635749"/>
                <a:ext cx="1796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566E3A4-5276-FC0A-6113-F91F9D06727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390931" y="2627109"/>
                  <a:ext cx="19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51A4A30-A1DC-74A8-76E2-3C8A03ED062A}"/>
                    </a:ext>
                  </a:extLst>
                </p14:cNvPr>
                <p14:cNvContentPartPr/>
                <p14:nvPr/>
              </p14:nvContentPartPr>
              <p14:xfrm>
                <a:off x="5672091" y="2548269"/>
                <a:ext cx="235800" cy="528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51A4A30-A1DC-74A8-76E2-3C8A03ED062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63451" y="2539629"/>
                  <a:ext cx="25344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1675B10-A46F-C1AF-C90F-06FF98DBE165}"/>
                    </a:ext>
                  </a:extLst>
                </p14:cNvPr>
                <p14:cNvContentPartPr/>
                <p14:nvPr/>
              </p14:nvContentPartPr>
              <p14:xfrm>
                <a:off x="5888091" y="2992869"/>
                <a:ext cx="110880" cy="178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1675B10-A46F-C1AF-C90F-06FF98DBE16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79451" y="2984229"/>
                  <a:ext cx="128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749722C-282E-A3CF-B7D7-641EFF15A2D9}"/>
                    </a:ext>
                  </a:extLst>
                </p14:cNvPr>
                <p14:cNvContentPartPr/>
                <p14:nvPr/>
              </p14:nvContentPartPr>
              <p14:xfrm>
                <a:off x="5908971" y="3054069"/>
                <a:ext cx="93600" cy="22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749722C-282E-A3CF-B7D7-641EFF15A2D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99971" y="3045429"/>
                  <a:ext cx="111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DEF908D-C41C-9179-5614-F1D49D61A643}"/>
                    </a:ext>
                  </a:extLst>
                </p14:cNvPr>
                <p14:cNvContentPartPr/>
                <p14:nvPr/>
              </p14:nvContentPartPr>
              <p14:xfrm>
                <a:off x="6072051" y="3006189"/>
                <a:ext cx="99720" cy="127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DEF908D-C41C-9179-5614-F1D49D61A64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63051" y="2997549"/>
                  <a:ext cx="117360" cy="14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D1E9D2-6156-CF2D-382B-72E38A26BC13}"/>
              </a:ext>
            </a:extLst>
          </p:cNvPr>
          <p:cNvGrpSpPr/>
          <p:nvPr/>
        </p:nvGrpSpPr>
        <p:grpSpPr>
          <a:xfrm>
            <a:off x="2183691" y="3626469"/>
            <a:ext cx="348120" cy="216720"/>
            <a:chOff x="2183691" y="3626469"/>
            <a:chExt cx="348120" cy="21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A9E0844-F4D3-CD98-085B-FA712545B5A4}"/>
                    </a:ext>
                  </a:extLst>
                </p14:cNvPr>
                <p14:cNvContentPartPr/>
                <p14:nvPr/>
              </p14:nvContentPartPr>
              <p14:xfrm>
                <a:off x="2198451" y="3675429"/>
                <a:ext cx="269640" cy="16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A9E0844-F4D3-CD98-085B-FA712545B5A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189451" y="3666789"/>
                  <a:ext cx="2872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8B5E95F-B63E-662F-CFFE-7E20603A514F}"/>
                    </a:ext>
                  </a:extLst>
                </p14:cNvPr>
                <p14:cNvContentPartPr/>
                <p14:nvPr/>
              </p14:nvContentPartPr>
              <p14:xfrm>
                <a:off x="2183691" y="3770829"/>
                <a:ext cx="2998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8B5E95F-B63E-662F-CFFE-7E20603A514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74691" y="3761829"/>
                  <a:ext cx="317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CD4431D-4B50-6A70-B58C-360E29DABD91}"/>
                    </a:ext>
                  </a:extLst>
                </p14:cNvPr>
                <p14:cNvContentPartPr/>
                <p14:nvPr/>
              </p14:nvContentPartPr>
              <p14:xfrm>
                <a:off x="2380611" y="3626469"/>
                <a:ext cx="151200" cy="216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CD4431D-4B50-6A70-B58C-360E29DABD9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71611" y="3617469"/>
                  <a:ext cx="168840" cy="234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C6B7FF7-B526-1A7D-A2E0-8666A184F6C5}"/>
              </a:ext>
            </a:extLst>
          </p:cNvPr>
          <p:cNvSpPr txBox="1"/>
          <p:nvPr/>
        </p:nvSpPr>
        <p:spPr>
          <a:xfrm>
            <a:off x="2774243" y="3770829"/>
            <a:ext cx="435888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Then Bob’s state collapses to</a:t>
            </a:r>
          </a:p>
          <a:p>
            <a:pPr algn="l">
              <a:buNone/>
            </a:pPr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F144681-A159-FEF8-4AFB-B80B6683F8B9}"/>
              </a:ext>
            </a:extLst>
          </p:cNvPr>
          <p:cNvGrpSpPr/>
          <p:nvPr/>
        </p:nvGrpSpPr>
        <p:grpSpPr>
          <a:xfrm>
            <a:off x="3396531" y="4354749"/>
            <a:ext cx="2046240" cy="827280"/>
            <a:chOff x="3396531" y="4354749"/>
            <a:chExt cx="2046240" cy="82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75E1CE5-A6F3-1E58-1194-2BAEF3D9E3A4}"/>
                    </a:ext>
                  </a:extLst>
                </p14:cNvPr>
                <p14:cNvContentPartPr/>
                <p14:nvPr/>
              </p14:nvContentPartPr>
              <p14:xfrm>
                <a:off x="3561051" y="4489029"/>
                <a:ext cx="137160" cy="1699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75E1CE5-A6F3-1E58-1194-2BAEF3D9E3A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552051" y="4480029"/>
                  <a:ext cx="154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C6E0B53-3396-9B38-606F-59DC62951DE2}"/>
                    </a:ext>
                  </a:extLst>
                </p14:cNvPr>
                <p14:cNvContentPartPr/>
                <p14:nvPr/>
              </p14:nvContentPartPr>
              <p14:xfrm>
                <a:off x="3742491" y="4393269"/>
                <a:ext cx="37080" cy="379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C6E0B53-3396-9B38-606F-59DC62951DE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733851" y="4384269"/>
                  <a:ext cx="5472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B4247D9-DC32-528F-E105-AC3314ABE711}"/>
                    </a:ext>
                  </a:extLst>
                </p14:cNvPr>
                <p14:cNvContentPartPr/>
                <p14:nvPr/>
              </p14:nvContentPartPr>
              <p14:xfrm>
                <a:off x="3834651" y="4499469"/>
                <a:ext cx="96840" cy="100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B4247D9-DC32-528F-E105-AC3314ABE71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825651" y="4490469"/>
                  <a:ext cx="1144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39ECA03-880F-BF80-DAA2-68F8A9054C55}"/>
                    </a:ext>
                  </a:extLst>
                </p14:cNvPr>
                <p14:cNvContentPartPr/>
                <p14:nvPr/>
              </p14:nvContentPartPr>
              <p14:xfrm>
                <a:off x="3926811" y="4375629"/>
                <a:ext cx="191160" cy="338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39ECA03-880F-BF80-DAA2-68F8A9054C5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18171" y="4366629"/>
                  <a:ext cx="20880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5582563-825C-AC97-8133-5009A5154EA3}"/>
                    </a:ext>
                  </a:extLst>
                </p14:cNvPr>
                <p14:cNvContentPartPr/>
                <p14:nvPr/>
              </p14:nvContentPartPr>
              <p14:xfrm>
                <a:off x="4074771" y="4617189"/>
                <a:ext cx="106920" cy="185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5582563-825C-AC97-8133-5009A5154EA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065771" y="4608189"/>
                  <a:ext cx="1245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20DB464-531B-2296-7408-E4A0DA757810}"/>
                    </a:ext>
                  </a:extLst>
                </p14:cNvPr>
                <p14:cNvContentPartPr/>
                <p14:nvPr/>
              </p14:nvContentPartPr>
              <p14:xfrm>
                <a:off x="4396611" y="4593069"/>
                <a:ext cx="124560" cy="1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20DB464-531B-2296-7408-E4A0DA75781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387971" y="4584429"/>
                  <a:ext cx="1422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B589E35-001E-352A-5BF6-DABAAD3AD9A4}"/>
                    </a:ext>
                  </a:extLst>
                </p14:cNvPr>
                <p14:cNvContentPartPr/>
                <p14:nvPr/>
              </p14:nvContentPartPr>
              <p14:xfrm>
                <a:off x="4721331" y="4462389"/>
                <a:ext cx="95040" cy="270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B589E35-001E-352A-5BF6-DABAAD3AD9A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712331" y="4453749"/>
                  <a:ext cx="11268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64E5EE3-EA1D-06BB-04F5-A90D415AC8A9}"/>
                    </a:ext>
                  </a:extLst>
                </p14:cNvPr>
                <p14:cNvContentPartPr/>
                <p14:nvPr/>
              </p14:nvContentPartPr>
              <p14:xfrm>
                <a:off x="4985571" y="4603869"/>
                <a:ext cx="360" cy="52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64E5EE3-EA1D-06BB-04F5-A90D415AC8A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976571" y="4594869"/>
                  <a:ext cx="180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8EA2B9C-B842-FCEE-AA08-9E4A5F002F93}"/>
                    </a:ext>
                  </a:extLst>
                </p14:cNvPr>
                <p14:cNvContentPartPr/>
                <p14:nvPr/>
              </p14:nvContentPartPr>
              <p14:xfrm>
                <a:off x="4979091" y="4354749"/>
                <a:ext cx="21960" cy="393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8EA2B9C-B842-FCEE-AA08-9E4A5F002F9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970091" y="4346109"/>
                  <a:ext cx="3960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606A70E-C96D-218A-59AA-90DC5A7B4DE4}"/>
                    </a:ext>
                  </a:extLst>
                </p14:cNvPr>
                <p14:cNvContentPartPr/>
                <p14:nvPr/>
              </p14:nvContentPartPr>
              <p14:xfrm>
                <a:off x="5079891" y="4425309"/>
                <a:ext cx="12240" cy="158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606A70E-C96D-218A-59AA-90DC5A7B4DE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070891" y="4416309"/>
                  <a:ext cx="298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1204012-63B2-7129-19DE-0EAFD2D22747}"/>
                    </a:ext>
                  </a:extLst>
                </p14:cNvPr>
                <p14:cNvContentPartPr/>
                <p14:nvPr/>
              </p14:nvContentPartPr>
              <p14:xfrm>
                <a:off x="5151891" y="4368789"/>
                <a:ext cx="170280" cy="294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1204012-63B2-7129-19DE-0EAFD2D2274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43251" y="4359789"/>
                  <a:ext cx="18792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6D87862-7220-9BBF-CC2C-B0F9B8A072D0}"/>
                    </a:ext>
                  </a:extLst>
                </p14:cNvPr>
                <p14:cNvContentPartPr/>
                <p14:nvPr/>
              </p14:nvContentPartPr>
              <p14:xfrm>
                <a:off x="5340531" y="4561029"/>
                <a:ext cx="102240" cy="1544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6D87862-7220-9BBF-CC2C-B0F9B8A072D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31891" y="4552389"/>
                  <a:ext cx="1198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8421A78-547A-DE88-D974-669C8F2AD6AA}"/>
                    </a:ext>
                  </a:extLst>
                </p14:cNvPr>
                <p14:cNvContentPartPr/>
                <p14:nvPr/>
              </p14:nvContentPartPr>
              <p14:xfrm>
                <a:off x="3396531" y="4800789"/>
                <a:ext cx="2045160" cy="381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8421A78-547A-DE88-D974-669C8F2AD6A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387531" y="4792149"/>
                  <a:ext cx="2062800" cy="39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FD140D6-5B0E-61E2-F4FF-8ECFD050CC58}"/>
                  </a:ext>
                </a:extLst>
              </p14:cNvPr>
              <p14:cNvContentPartPr/>
              <p14:nvPr/>
            </p14:nvContentPartPr>
            <p14:xfrm>
              <a:off x="4588491" y="4788549"/>
              <a:ext cx="305280" cy="695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FD140D6-5B0E-61E2-F4FF-8ECFD050CC58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579491" y="4779549"/>
                <a:ext cx="322920" cy="71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E666F4C-CB28-D473-8545-FBD780D7A541}"/>
                  </a:ext>
                </a:extLst>
              </p14:cNvPr>
              <p14:cNvContentPartPr/>
              <p14:nvPr/>
            </p14:nvContentPartPr>
            <p14:xfrm>
              <a:off x="4740051" y="5369949"/>
              <a:ext cx="218160" cy="1137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E666F4C-CB28-D473-8545-FBD780D7A541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731411" y="5360949"/>
                <a:ext cx="235800" cy="13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98819320-B8BF-C34C-52B2-5FC53352F120}"/>
              </a:ext>
            </a:extLst>
          </p:cNvPr>
          <p:cNvGrpSpPr/>
          <p:nvPr/>
        </p:nvGrpSpPr>
        <p:grpSpPr>
          <a:xfrm>
            <a:off x="5150091" y="5085909"/>
            <a:ext cx="1485720" cy="586800"/>
            <a:chOff x="5150091" y="5085909"/>
            <a:chExt cx="1485720" cy="58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C1F35C3-C5FA-E942-74B3-E1BC711ABD3E}"/>
                    </a:ext>
                  </a:extLst>
                </p14:cNvPr>
                <p14:cNvContentPartPr/>
                <p14:nvPr/>
              </p14:nvContentPartPr>
              <p14:xfrm>
                <a:off x="5150091" y="5320269"/>
                <a:ext cx="249840" cy="47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C1F35C3-C5FA-E942-74B3-E1BC711ABD3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141451" y="5311629"/>
                  <a:ext cx="2674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AB8BB44-99EA-A69B-D76B-77E34E60C109}"/>
                    </a:ext>
                  </a:extLst>
                </p14:cNvPr>
                <p14:cNvContentPartPr/>
                <p14:nvPr/>
              </p14:nvContentPartPr>
              <p14:xfrm>
                <a:off x="5298771" y="5344389"/>
                <a:ext cx="5400" cy="263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AB8BB44-99EA-A69B-D76B-77E34E60C10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289771" y="5335389"/>
                  <a:ext cx="230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9A77A98-10B4-A82D-577B-2D90DA7AC971}"/>
                    </a:ext>
                  </a:extLst>
                </p14:cNvPr>
                <p14:cNvContentPartPr/>
                <p14:nvPr/>
              </p14:nvContentPartPr>
              <p14:xfrm>
                <a:off x="5375451" y="5259789"/>
                <a:ext cx="502200" cy="412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9A77A98-10B4-A82D-577B-2D90DA7AC97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66451" y="5250789"/>
                  <a:ext cx="51984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13ED2C6-7AFF-2599-E590-AB6CBF068728}"/>
                    </a:ext>
                  </a:extLst>
                </p14:cNvPr>
                <p14:cNvContentPartPr/>
                <p14:nvPr/>
              </p14:nvContentPartPr>
              <p14:xfrm>
                <a:off x="5907171" y="5149989"/>
                <a:ext cx="328680" cy="3002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13ED2C6-7AFF-2599-E590-AB6CBF06872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898531" y="5141349"/>
                  <a:ext cx="34632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22D7804-DEEB-1DE0-D5FC-112262050286}"/>
                    </a:ext>
                  </a:extLst>
                </p14:cNvPr>
                <p14:cNvContentPartPr/>
                <p14:nvPr/>
              </p14:nvContentPartPr>
              <p14:xfrm>
                <a:off x="6073131" y="5180949"/>
                <a:ext cx="169920" cy="96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22D7804-DEEB-1DE0-D5FC-11226205028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064131" y="5171949"/>
                  <a:ext cx="1875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8AE4950-5C87-2DD1-AB68-30BE750B853A}"/>
                    </a:ext>
                  </a:extLst>
                </p14:cNvPr>
                <p14:cNvContentPartPr/>
                <p14:nvPr/>
              </p14:nvContentPartPr>
              <p14:xfrm>
                <a:off x="6256011" y="5220549"/>
                <a:ext cx="90720" cy="133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8AE4950-5C87-2DD1-AB68-30BE750B853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247011" y="5211549"/>
                  <a:ext cx="1083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5BEBBF5-247D-7234-B943-39C847B7375B}"/>
                    </a:ext>
                  </a:extLst>
                </p14:cNvPr>
                <p14:cNvContentPartPr/>
                <p14:nvPr/>
              </p14:nvContentPartPr>
              <p14:xfrm>
                <a:off x="6348531" y="5085909"/>
                <a:ext cx="142920" cy="266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5BEBBF5-247D-7234-B943-39C847B7375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339891" y="5077269"/>
                  <a:ext cx="1605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1C4103C-18CB-9AAD-2854-CCAD7EA9647E}"/>
                    </a:ext>
                  </a:extLst>
                </p14:cNvPr>
                <p14:cNvContentPartPr/>
                <p14:nvPr/>
              </p14:nvContentPartPr>
              <p14:xfrm>
                <a:off x="6563451" y="5110749"/>
                <a:ext cx="7200" cy="129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1C4103C-18CB-9AAD-2854-CCAD7EA9647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54451" y="5101749"/>
                  <a:ext cx="248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3BFD892-35CA-432F-2E32-C870BFBD4E3D}"/>
                    </a:ext>
                  </a:extLst>
                </p14:cNvPr>
                <p14:cNvContentPartPr/>
                <p14:nvPr/>
              </p14:nvContentPartPr>
              <p14:xfrm>
                <a:off x="6593691" y="5308749"/>
                <a:ext cx="42120" cy="26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3BFD892-35CA-432F-2E32-C870BFBD4E3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584691" y="5300109"/>
                  <a:ext cx="59760" cy="43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42" name="Picture 2" descr="Quantum Teleportation isn't a 'Beam Me Up' Technology - Enterra Solutions">
            <a:extLst>
              <a:ext uri="{FF2B5EF4-FFF2-40B4-BE49-F238E27FC236}">
                <a16:creationId xmlns:a16="http://schemas.microsoft.com/office/drawing/2014/main" id="{F7F5E067-8EE7-5DD4-7EDE-307DC4084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9" y="4546091"/>
            <a:ext cx="2004235" cy="20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F125B60-99B9-FFA9-33AB-872EC549D1D8}"/>
              </a:ext>
            </a:extLst>
          </p:cNvPr>
          <p:cNvGrpSpPr/>
          <p:nvPr/>
        </p:nvGrpSpPr>
        <p:grpSpPr>
          <a:xfrm>
            <a:off x="5441691" y="2581114"/>
            <a:ext cx="3182760" cy="489240"/>
            <a:chOff x="5441691" y="2581114"/>
            <a:chExt cx="31827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28F6E82-F733-9895-4DCB-C3DEC623F7CC}"/>
                    </a:ext>
                  </a:extLst>
                </p14:cNvPr>
                <p14:cNvContentPartPr/>
                <p14:nvPr/>
              </p14:nvContentPartPr>
              <p14:xfrm>
                <a:off x="5441691" y="2858314"/>
                <a:ext cx="473400" cy="129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28F6E82-F733-9895-4DCB-C3DEC623F7C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432691" y="2849674"/>
                  <a:ext cx="4910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2F23716-1245-629D-0EE3-4D7CE14B8DC7}"/>
                    </a:ext>
                  </a:extLst>
                </p14:cNvPr>
                <p14:cNvContentPartPr/>
                <p14:nvPr/>
              </p14:nvContentPartPr>
              <p14:xfrm>
                <a:off x="5804571" y="2775874"/>
                <a:ext cx="149760" cy="1594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2F23716-1245-629D-0EE3-4D7CE14B8D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795571" y="2766874"/>
                  <a:ext cx="167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8376ACB-1540-41E8-0F4F-3B83E60F650F}"/>
                    </a:ext>
                  </a:extLst>
                </p14:cNvPr>
                <p14:cNvContentPartPr/>
                <p14:nvPr/>
              </p14:nvContentPartPr>
              <p14:xfrm>
                <a:off x="6096171" y="2641954"/>
                <a:ext cx="449280" cy="33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8376ACB-1540-41E8-0F4F-3B83E60F650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87171" y="2632954"/>
                  <a:ext cx="4669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FC4AC33-67F0-596D-DA31-6B4B8FBA2989}"/>
                    </a:ext>
                  </a:extLst>
                </p14:cNvPr>
                <p14:cNvContentPartPr/>
                <p14:nvPr/>
              </p14:nvContentPartPr>
              <p14:xfrm>
                <a:off x="6783771" y="2589034"/>
                <a:ext cx="421200" cy="3402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FC4AC33-67F0-596D-DA31-6B4B8FBA298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774771" y="2580394"/>
                  <a:ext cx="43884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2A86355-B488-7DA7-B241-BF8989925446}"/>
                    </a:ext>
                  </a:extLst>
                </p14:cNvPr>
                <p14:cNvContentPartPr/>
                <p14:nvPr/>
              </p14:nvContentPartPr>
              <p14:xfrm>
                <a:off x="6938211" y="2699194"/>
                <a:ext cx="216720" cy="360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2A86355-B488-7DA7-B241-BF898992544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929211" y="2690194"/>
                  <a:ext cx="2343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3CCC9A1-6922-DD3D-9CC2-D963F8759E29}"/>
                    </a:ext>
                  </a:extLst>
                </p14:cNvPr>
                <p14:cNvContentPartPr/>
                <p14:nvPr/>
              </p14:nvContentPartPr>
              <p14:xfrm>
                <a:off x="7437171" y="2674354"/>
                <a:ext cx="145440" cy="2271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3CCC9A1-6922-DD3D-9CC2-D963F8759E2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428171" y="2665714"/>
                  <a:ext cx="1630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A59ABB3-0D08-386A-0F48-1CCDD62FFB6E}"/>
                    </a:ext>
                  </a:extLst>
                </p14:cNvPr>
                <p14:cNvContentPartPr/>
                <p14:nvPr/>
              </p14:nvContentPartPr>
              <p14:xfrm>
                <a:off x="7630851" y="2649154"/>
                <a:ext cx="228960" cy="235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A59ABB3-0D08-386A-0F48-1CCDD62FFB6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621851" y="2640154"/>
                  <a:ext cx="24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AABCAAA-F653-601A-157E-D251E2C01832}"/>
                    </a:ext>
                  </a:extLst>
                </p14:cNvPr>
                <p14:cNvContentPartPr/>
                <p14:nvPr/>
              </p14:nvContentPartPr>
              <p14:xfrm>
                <a:off x="8017851" y="2581114"/>
                <a:ext cx="360" cy="3074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AABCAAA-F653-601A-157E-D251E2C0183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008851" y="2572474"/>
                  <a:ext cx="180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903AE64-9CAD-FBDE-9761-944ADBEA8A27}"/>
                    </a:ext>
                  </a:extLst>
                </p14:cNvPr>
                <p14:cNvContentPartPr/>
                <p14:nvPr/>
              </p14:nvContentPartPr>
              <p14:xfrm>
                <a:off x="8035851" y="2712514"/>
                <a:ext cx="105480" cy="190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903AE64-9CAD-FBDE-9761-944ADBEA8A2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027211" y="2703514"/>
                  <a:ext cx="123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EE838E5-0822-6A21-54BE-8B7DCC6FB934}"/>
                    </a:ext>
                  </a:extLst>
                </p14:cNvPr>
                <p14:cNvContentPartPr/>
                <p14:nvPr/>
              </p14:nvContentPartPr>
              <p14:xfrm>
                <a:off x="8152851" y="2679394"/>
                <a:ext cx="471600" cy="173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EE838E5-0822-6A21-54BE-8B7DCC6FB93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144211" y="2670394"/>
                  <a:ext cx="4892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63706E8-BAEB-BA0E-8D67-3D0766EAEA82}"/>
                    </a:ext>
                  </a:extLst>
                </p14:cNvPr>
                <p14:cNvContentPartPr/>
                <p14:nvPr/>
              </p14:nvContentPartPr>
              <p14:xfrm>
                <a:off x="6326931" y="3036514"/>
                <a:ext cx="2044800" cy="338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63706E8-BAEB-BA0E-8D67-3D0766EAEA82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317931" y="3027874"/>
                  <a:ext cx="2062440" cy="5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E82AA5EB-B9FF-08E5-911A-F2CF0FA47FEB}"/>
                  </a:ext>
                </a:extLst>
              </p14:cNvPr>
              <p14:cNvContentPartPr/>
              <p14:nvPr/>
            </p14:nvContentPartPr>
            <p14:xfrm>
              <a:off x="4107531" y="5298017"/>
              <a:ext cx="150120" cy="2984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E82AA5EB-B9FF-08E5-911A-F2CF0FA47FEB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098891" y="5289377"/>
                <a:ext cx="167760" cy="316080"/>
              </a:xfrm>
              <a:prstGeom prst="rect">
                <a:avLst/>
              </a:prstGeom>
            </p:spPr>
          </p:pic>
        </mc:Fallback>
      </mc:AlternateContent>
      <p:pic>
        <p:nvPicPr>
          <p:cNvPr id="10244" name="Picture 4" descr="Art of Alice in Wonderland">
            <a:extLst>
              <a:ext uri="{FF2B5EF4-FFF2-40B4-BE49-F238E27FC236}">
                <a16:creationId xmlns:a16="http://schemas.microsoft.com/office/drawing/2014/main" id="{AA688382-EA07-8D40-7436-552A6DF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" y="785420"/>
            <a:ext cx="1395878" cy="173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ob the Builder | HIT Entertainment Wiki | Fandom">
            <a:extLst>
              <a:ext uri="{FF2B5EF4-FFF2-40B4-BE49-F238E27FC236}">
                <a16:creationId xmlns:a16="http://schemas.microsoft.com/office/drawing/2014/main" id="{DAE45499-C8B1-14AE-AC28-EC9795DB9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59" y="3652395"/>
            <a:ext cx="1109340" cy="21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Audio 114">
            <a:hlinkClick r:id="" action="ppaction://media"/>
            <a:extLst>
              <a:ext uri="{FF2B5EF4-FFF2-40B4-BE49-F238E27FC236}">
                <a16:creationId xmlns:a16="http://schemas.microsoft.com/office/drawing/2014/main" id="{C7CEB4BB-F60C-69F1-328C-F1B40ADD4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272"/>
    </mc:Choice>
    <mc:Fallback xmlns="">
      <p:transition advTm="5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1C22C5ED-278E-190C-6FF9-6AACAEBA6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1" y="76200"/>
            <a:ext cx="864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Bob knows Alice’s results and knows what </a:t>
            </a:r>
            <a:r>
              <a:rPr lang="en-US" sz="2800" dirty="0">
                <a:solidFill>
                  <a:srgbClr val="0000FF"/>
                </a:solidFill>
              </a:rPr>
              <a:t>Unitary transformation to make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473A3FD-51DE-B86A-AB00-CD43D4B2E962}"/>
              </a:ext>
            </a:extLst>
          </p:cNvPr>
          <p:cNvGrpSpPr/>
          <p:nvPr/>
        </p:nvGrpSpPr>
        <p:grpSpPr>
          <a:xfrm>
            <a:off x="861635" y="1665563"/>
            <a:ext cx="493560" cy="423720"/>
            <a:chOff x="881571" y="1481571"/>
            <a:chExt cx="49356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14127B0-3D24-82E3-89B6-9C5F74B44AA1}"/>
                    </a:ext>
                  </a:extLst>
                </p14:cNvPr>
                <p14:cNvContentPartPr/>
                <p14:nvPr/>
              </p14:nvContentPartPr>
              <p14:xfrm>
                <a:off x="881571" y="1507491"/>
                <a:ext cx="302040" cy="52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14127B0-3D24-82E3-89B6-9C5F74B44A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2571" y="1498491"/>
                  <a:ext cx="3196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9CCD285-0F6B-7A4C-F775-22C31A7C25D7}"/>
                    </a:ext>
                  </a:extLst>
                </p14:cNvPr>
                <p14:cNvContentPartPr/>
                <p14:nvPr/>
              </p14:nvContentPartPr>
              <p14:xfrm>
                <a:off x="1037811" y="1547811"/>
                <a:ext cx="5760" cy="2649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9CCD285-0F6B-7A4C-F775-22C31A7C25D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8811" y="1538811"/>
                  <a:ext cx="2340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028247D-B92E-7EC8-83C8-D5F1959806B6}"/>
                    </a:ext>
                  </a:extLst>
                </p14:cNvPr>
                <p14:cNvContentPartPr/>
                <p14:nvPr/>
              </p14:nvContentPartPr>
              <p14:xfrm>
                <a:off x="913611" y="1809531"/>
                <a:ext cx="231480" cy="20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028247D-B92E-7EC8-83C8-D5F1959806B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4971" y="1800891"/>
                  <a:ext cx="2491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E8CABA7-E50C-433B-AC30-00C5D26B2545}"/>
                    </a:ext>
                  </a:extLst>
                </p14:cNvPr>
                <p14:cNvContentPartPr/>
                <p14:nvPr/>
              </p14:nvContentPartPr>
              <p14:xfrm>
                <a:off x="1202331" y="1481571"/>
                <a:ext cx="143640" cy="423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E8CABA7-E50C-433B-AC30-00C5D26B254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3691" y="1472571"/>
                  <a:ext cx="16128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0F52073-6671-FE4F-6C2F-D52553BE0491}"/>
                    </a:ext>
                  </a:extLst>
                </p14:cNvPr>
                <p14:cNvContentPartPr/>
                <p14:nvPr/>
              </p14:nvContentPartPr>
              <p14:xfrm>
                <a:off x="1160931" y="1717011"/>
                <a:ext cx="214200" cy="17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0F52073-6671-FE4F-6C2F-D52553BE049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51931" y="1708371"/>
                  <a:ext cx="23184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A464F65-B0A0-4C56-9669-A1BA2A129069}"/>
              </a:ext>
            </a:extLst>
          </p:cNvPr>
          <p:cNvGrpSpPr/>
          <p:nvPr/>
        </p:nvGrpSpPr>
        <p:grpSpPr>
          <a:xfrm>
            <a:off x="1590635" y="1525163"/>
            <a:ext cx="902160" cy="634680"/>
            <a:chOff x="1610571" y="1341171"/>
            <a:chExt cx="9021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8049DBF-9589-47CE-DA9F-31FE9B39E12E}"/>
                    </a:ext>
                  </a:extLst>
                </p14:cNvPr>
                <p14:cNvContentPartPr/>
                <p14:nvPr/>
              </p14:nvContentPartPr>
              <p14:xfrm>
                <a:off x="1663491" y="1527291"/>
                <a:ext cx="252360" cy="155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8049DBF-9589-47CE-DA9F-31FE9B39E12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54491" y="1518291"/>
                  <a:ext cx="270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E62BC2F-0370-27C0-0B3C-D87546119846}"/>
                    </a:ext>
                  </a:extLst>
                </p14:cNvPr>
                <p14:cNvContentPartPr/>
                <p14:nvPr/>
              </p14:nvContentPartPr>
              <p14:xfrm>
                <a:off x="1835931" y="1504251"/>
                <a:ext cx="6120" cy="341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E62BC2F-0370-27C0-0B3C-D875461198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27291" y="1495611"/>
                  <a:ext cx="2376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97D1BD3-756C-1752-90C2-F054469112B2}"/>
                    </a:ext>
                  </a:extLst>
                </p14:cNvPr>
                <p14:cNvContentPartPr/>
                <p14:nvPr/>
              </p14:nvContentPartPr>
              <p14:xfrm>
                <a:off x="1947171" y="1341171"/>
                <a:ext cx="19440" cy="1695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97D1BD3-756C-1752-90C2-F054469112B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38531" y="1332171"/>
                  <a:ext cx="3708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656D8F4-0451-6A0B-2BA7-77E0A2BB5E0F}"/>
                    </a:ext>
                  </a:extLst>
                </p14:cNvPr>
                <p14:cNvContentPartPr/>
                <p14:nvPr/>
              </p14:nvContentPartPr>
              <p14:xfrm>
                <a:off x="1876971" y="1426851"/>
                <a:ext cx="156600" cy="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656D8F4-0451-6A0B-2BA7-77E0A2BB5E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67971" y="1417851"/>
                  <a:ext cx="17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666C594-5D6C-FEE0-551D-A68DE9A4148D}"/>
                    </a:ext>
                  </a:extLst>
                </p14:cNvPr>
                <p14:cNvContentPartPr/>
                <p14:nvPr/>
              </p14:nvContentPartPr>
              <p14:xfrm>
                <a:off x="2108811" y="1364931"/>
                <a:ext cx="145800" cy="3970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666C594-5D6C-FEE0-551D-A68DE9A4148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99811" y="1356291"/>
                  <a:ext cx="16344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CEC0604-298C-5674-8BA0-2BED2F811ECB}"/>
                    </a:ext>
                  </a:extLst>
                </p14:cNvPr>
                <p14:cNvContentPartPr/>
                <p14:nvPr/>
              </p14:nvContentPartPr>
              <p14:xfrm>
                <a:off x="1610571" y="1396251"/>
                <a:ext cx="360" cy="4374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CEC0604-298C-5674-8BA0-2BED2F811E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01571" y="1387251"/>
                  <a:ext cx="1800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171AFC8-2FF5-21F3-FB64-8F6B3A17873B}"/>
                    </a:ext>
                  </a:extLst>
                </p14:cNvPr>
                <p14:cNvContentPartPr/>
                <p14:nvPr/>
              </p14:nvContentPartPr>
              <p14:xfrm>
                <a:off x="2205651" y="1770651"/>
                <a:ext cx="105120" cy="1846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171AFC8-2FF5-21F3-FB64-8F6B3A17873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197011" y="1762011"/>
                  <a:ext cx="1227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8D84C70-0262-B98D-D99F-DD6DFDC70FDB}"/>
                    </a:ext>
                  </a:extLst>
                </p14:cNvPr>
                <p14:cNvContentPartPr/>
                <p14:nvPr/>
              </p14:nvContentPartPr>
              <p14:xfrm>
                <a:off x="2217171" y="1875051"/>
                <a:ext cx="68400" cy="133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8D84C70-0262-B98D-D99F-DD6DFDC70FD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208531" y="1866051"/>
                  <a:ext cx="86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A518376-A782-465F-CC96-3E4228D1A3BA}"/>
                    </a:ext>
                  </a:extLst>
                </p14:cNvPr>
                <p14:cNvContentPartPr/>
                <p14:nvPr/>
              </p14:nvContentPartPr>
              <p14:xfrm>
                <a:off x="2388171" y="1814211"/>
                <a:ext cx="124560" cy="1616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A518376-A782-465F-CC96-3E4228D1A3B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79531" y="1805211"/>
                  <a:ext cx="14220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4EF1A4B-7558-B443-03E2-AF1BD8BC0E44}"/>
              </a:ext>
            </a:extLst>
          </p:cNvPr>
          <p:cNvGrpSpPr/>
          <p:nvPr/>
        </p:nvGrpSpPr>
        <p:grpSpPr>
          <a:xfrm>
            <a:off x="2786195" y="1758083"/>
            <a:ext cx="487080" cy="119160"/>
            <a:chOff x="2806131" y="1574091"/>
            <a:chExt cx="487080" cy="11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6DBC8D3-79FB-BBA8-824C-34841A527F46}"/>
                    </a:ext>
                  </a:extLst>
                </p14:cNvPr>
                <p14:cNvContentPartPr/>
                <p14:nvPr/>
              </p14:nvContentPartPr>
              <p14:xfrm>
                <a:off x="2806131" y="1622331"/>
                <a:ext cx="448200" cy="133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6DBC8D3-79FB-BBA8-824C-34841A527F4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97131" y="1613331"/>
                  <a:ext cx="4658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021D718-8716-E179-E373-6B02E9395865}"/>
                    </a:ext>
                  </a:extLst>
                </p14:cNvPr>
                <p14:cNvContentPartPr/>
                <p14:nvPr/>
              </p14:nvContentPartPr>
              <p14:xfrm>
                <a:off x="3134451" y="1574091"/>
                <a:ext cx="158760" cy="119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021D718-8716-E179-E373-6B02E939586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25811" y="1565091"/>
                  <a:ext cx="176400" cy="13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52" name="Group 10251">
            <a:extLst>
              <a:ext uri="{FF2B5EF4-FFF2-40B4-BE49-F238E27FC236}">
                <a16:creationId xmlns:a16="http://schemas.microsoft.com/office/drawing/2014/main" id="{A3B1D221-54EF-3F06-451B-7083327D63DC}"/>
              </a:ext>
            </a:extLst>
          </p:cNvPr>
          <p:cNvGrpSpPr/>
          <p:nvPr/>
        </p:nvGrpSpPr>
        <p:grpSpPr>
          <a:xfrm>
            <a:off x="3812015" y="1633506"/>
            <a:ext cx="800280" cy="425880"/>
            <a:chOff x="4030851" y="1537371"/>
            <a:chExt cx="800280" cy="42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4484FED-87C0-98DD-A53C-EEBECCAF0362}"/>
                    </a:ext>
                  </a:extLst>
                </p14:cNvPr>
                <p14:cNvContentPartPr/>
                <p14:nvPr/>
              </p14:nvContentPartPr>
              <p14:xfrm>
                <a:off x="4030851" y="1537371"/>
                <a:ext cx="250200" cy="2984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4484FED-87C0-98DD-A53C-EEBECCAF036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22211" y="1528371"/>
                  <a:ext cx="2678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EB2E568-A3F7-1C85-DBE9-4DB3A3D928EF}"/>
                    </a:ext>
                  </a:extLst>
                </p14:cNvPr>
                <p14:cNvContentPartPr/>
                <p14:nvPr/>
              </p14:nvContentPartPr>
              <p14:xfrm>
                <a:off x="4089531" y="1675611"/>
                <a:ext cx="117000" cy="11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EB2E568-A3F7-1C85-DBE9-4DB3A3D928E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80891" y="1666971"/>
                  <a:ext cx="134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240" name="Ink 10239">
                  <a:extLst>
                    <a:ext uri="{FF2B5EF4-FFF2-40B4-BE49-F238E27FC236}">
                      <a16:creationId xmlns:a16="http://schemas.microsoft.com/office/drawing/2014/main" id="{95C1792E-57BE-35F4-6163-F093D7BE01D3}"/>
                    </a:ext>
                  </a:extLst>
                </p14:cNvPr>
                <p14:cNvContentPartPr/>
                <p14:nvPr/>
              </p14:nvContentPartPr>
              <p14:xfrm>
                <a:off x="4381491" y="1691091"/>
                <a:ext cx="117000" cy="272160"/>
              </p14:xfrm>
            </p:contentPart>
          </mc:Choice>
          <mc:Fallback xmlns="">
            <p:pic>
              <p:nvPicPr>
                <p:cNvPr id="10240" name="Ink 10239">
                  <a:extLst>
                    <a:ext uri="{FF2B5EF4-FFF2-40B4-BE49-F238E27FC236}">
                      <a16:creationId xmlns:a16="http://schemas.microsoft.com/office/drawing/2014/main" id="{95C1792E-57BE-35F4-6163-F093D7BE01D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72851" y="1682091"/>
                  <a:ext cx="134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0241" name="Ink 10240">
                  <a:extLst>
                    <a:ext uri="{FF2B5EF4-FFF2-40B4-BE49-F238E27FC236}">
                      <a16:creationId xmlns:a16="http://schemas.microsoft.com/office/drawing/2014/main" id="{DFFD2DF3-0AD0-EE77-1691-D239E38AE924}"/>
                    </a:ext>
                  </a:extLst>
                </p14:cNvPr>
                <p14:cNvContentPartPr/>
                <p14:nvPr/>
              </p14:nvContentPartPr>
              <p14:xfrm>
                <a:off x="4507851" y="1657251"/>
                <a:ext cx="323280" cy="183960"/>
              </p14:xfrm>
            </p:contentPart>
          </mc:Choice>
          <mc:Fallback xmlns="">
            <p:pic>
              <p:nvPicPr>
                <p:cNvPr id="10241" name="Ink 10240">
                  <a:extLst>
                    <a:ext uri="{FF2B5EF4-FFF2-40B4-BE49-F238E27FC236}">
                      <a16:creationId xmlns:a16="http://schemas.microsoft.com/office/drawing/2014/main" id="{DFFD2DF3-0AD0-EE77-1691-D239E38AE92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499211" y="1648251"/>
                  <a:ext cx="3409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0243" name="Ink 10242">
                  <a:extLst>
                    <a:ext uri="{FF2B5EF4-FFF2-40B4-BE49-F238E27FC236}">
                      <a16:creationId xmlns:a16="http://schemas.microsoft.com/office/drawing/2014/main" id="{21D0A930-40B2-3404-CE84-D5C70A0CCD1C}"/>
                    </a:ext>
                  </a:extLst>
                </p14:cNvPr>
                <p14:cNvContentPartPr/>
                <p14:nvPr/>
              </p14:nvContentPartPr>
              <p14:xfrm>
                <a:off x="4588851" y="1737531"/>
                <a:ext cx="183960" cy="30240"/>
              </p14:xfrm>
            </p:contentPart>
          </mc:Choice>
          <mc:Fallback xmlns="">
            <p:pic>
              <p:nvPicPr>
                <p:cNvPr id="10243" name="Ink 10242">
                  <a:extLst>
                    <a:ext uri="{FF2B5EF4-FFF2-40B4-BE49-F238E27FC236}">
                      <a16:creationId xmlns:a16="http://schemas.microsoft.com/office/drawing/2014/main" id="{21D0A930-40B2-3404-CE84-D5C70A0CCD1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80211" y="1728531"/>
                  <a:ext cx="20160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244" name="Ink 10243">
                <a:extLst>
                  <a:ext uri="{FF2B5EF4-FFF2-40B4-BE49-F238E27FC236}">
                    <a16:creationId xmlns:a16="http://schemas.microsoft.com/office/drawing/2014/main" id="{C2C9866A-DCEA-82C3-3F9B-6AB8035FFD37}"/>
                  </a:ext>
                </a:extLst>
              </p14:cNvPr>
              <p14:cNvContentPartPr/>
              <p14:nvPr/>
            </p14:nvContentPartPr>
            <p14:xfrm>
              <a:off x="5250755" y="1497443"/>
              <a:ext cx="213480" cy="685440"/>
            </p14:xfrm>
          </p:contentPart>
        </mc:Choice>
        <mc:Fallback xmlns="">
          <p:pic>
            <p:nvPicPr>
              <p:cNvPr id="10244" name="Ink 10243">
                <a:extLst>
                  <a:ext uri="{FF2B5EF4-FFF2-40B4-BE49-F238E27FC236}">
                    <a16:creationId xmlns:a16="http://schemas.microsoft.com/office/drawing/2014/main" id="{C2C9866A-DCEA-82C3-3F9B-6AB8035FFD3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242115" y="1488803"/>
                <a:ext cx="231120" cy="70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245" name="Ink 10244">
                <a:extLst>
                  <a:ext uri="{FF2B5EF4-FFF2-40B4-BE49-F238E27FC236}">
                    <a16:creationId xmlns:a16="http://schemas.microsoft.com/office/drawing/2014/main" id="{5D46E069-656E-85E6-6E34-CB29FCA5584B}"/>
                  </a:ext>
                </a:extLst>
              </p14:cNvPr>
              <p14:cNvContentPartPr/>
              <p14:nvPr/>
            </p14:nvContentPartPr>
            <p14:xfrm>
              <a:off x="5464235" y="1570163"/>
              <a:ext cx="360" cy="174600"/>
            </p14:xfrm>
          </p:contentPart>
        </mc:Choice>
        <mc:Fallback xmlns="">
          <p:pic>
            <p:nvPicPr>
              <p:cNvPr id="10245" name="Ink 10244">
                <a:extLst>
                  <a:ext uri="{FF2B5EF4-FFF2-40B4-BE49-F238E27FC236}">
                    <a16:creationId xmlns:a16="http://schemas.microsoft.com/office/drawing/2014/main" id="{5D46E069-656E-85E6-6E34-CB29FCA5584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455235" y="1561163"/>
                <a:ext cx="1800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247" name="Ink 10246">
                <a:extLst>
                  <a:ext uri="{FF2B5EF4-FFF2-40B4-BE49-F238E27FC236}">
                    <a16:creationId xmlns:a16="http://schemas.microsoft.com/office/drawing/2014/main" id="{D78DDBAE-C50F-1ACE-8D30-EB9846F14C1F}"/>
                  </a:ext>
                </a:extLst>
              </p14:cNvPr>
              <p14:cNvContentPartPr/>
              <p14:nvPr/>
            </p14:nvContentPartPr>
            <p14:xfrm>
              <a:off x="5475395" y="1852763"/>
              <a:ext cx="105120" cy="163440"/>
            </p14:xfrm>
          </p:contentPart>
        </mc:Choice>
        <mc:Fallback xmlns="">
          <p:pic>
            <p:nvPicPr>
              <p:cNvPr id="10247" name="Ink 10246">
                <a:extLst>
                  <a:ext uri="{FF2B5EF4-FFF2-40B4-BE49-F238E27FC236}">
                    <a16:creationId xmlns:a16="http://schemas.microsoft.com/office/drawing/2014/main" id="{D78DDBAE-C50F-1ACE-8D30-EB9846F14C1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466395" y="1843763"/>
                <a:ext cx="122760" cy="18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69" name="Group 10268">
            <a:extLst>
              <a:ext uri="{FF2B5EF4-FFF2-40B4-BE49-F238E27FC236}">
                <a16:creationId xmlns:a16="http://schemas.microsoft.com/office/drawing/2014/main" id="{08E06F75-0012-43C8-D5E1-71E949EFDAA7}"/>
              </a:ext>
            </a:extLst>
          </p:cNvPr>
          <p:cNvGrpSpPr/>
          <p:nvPr/>
        </p:nvGrpSpPr>
        <p:grpSpPr>
          <a:xfrm>
            <a:off x="5772395" y="1440563"/>
            <a:ext cx="2073600" cy="653040"/>
            <a:chOff x="5792331" y="1256571"/>
            <a:chExt cx="2073600" cy="65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246" name="Ink 10245">
                  <a:extLst>
                    <a:ext uri="{FF2B5EF4-FFF2-40B4-BE49-F238E27FC236}">
                      <a16:creationId xmlns:a16="http://schemas.microsoft.com/office/drawing/2014/main" id="{444F1B8A-5F48-5943-4E51-4FBD89A448A2}"/>
                    </a:ext>
                  </a:extLst>
                </p14:cNvPr>
                <p14:cNvContentPartPr/>
                <p14:nvPr/>
              </p14:nvContentPartPr>
              <p14:xfrm>
                <a:off x="5792331" y="1399131"/>
                <a:ext cx="136440" cy="110160"/>
              </p14:xfrm>
            </p:contentPart>
          </mc:Choice>
          <mc:Fallback xmlns="">
            <p:pic>
              <p:nvPicPr>
                <p:cNvPr id="10246" name="Ink 10245">
                  <a:extLst>
                    <a:ext uri="{FF2B5EF4-FFF2-40B4-BE49-F238E27FC236}">
                      <a16:creationId xmlns:a16="http://schemas.microsoft.com/office/drawing/2014/main" id="{444F1B8A-5F48-5943-4E51-4FBD89A448A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83331" y="1390491"/>
                  <a:ext cx="1540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248" name="Ink 10247">
                  <a:extLst>
                    <a:ext uri="{FF2B5EF4-FFF2-40B4-BE49-F238E27FC236}">
                      <a16:creationId xmlns:a16="http://schemas.microsoft.com/office/drawing/2014/main" id="{AB61A85F-E53C-A4A2-827B-A7486963E286}"/>
                    </a:ext>
                  </a:extLst>
                </p14:cNvPr>
                <p14:cNvContentPartPr/>
                <p14:nvPr/>
              </p14:nvContentPartPr>
              <p14:xfrm>
                <a:off x="5821131" y="1756251"/>
                <a:ext cx="136080" cy="12600"/>
              </p14:xfrm>
            </p:contentPart>
          </mc:Choice>
          <mc:Fallback xmlns="">
            <p:pic>
              <p:nvPicPr>
                <p:cNvPr id="10248" name="Ink 10247">
                  <a:extLst>
                    <a:ext uri="{FF2B5EF4-FFF2-40B4-BE49-F238E27FC236}">
                      <a16:creationId xmlns:a16="http://schemas.microsoft.com/office/drawing/2014/main" id="{AB61A85F-E53C-A4A2-827B-A7486963E28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812131" y="1747611"/>
                  <a:ext cx="1537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249" name="Ink 10248">
                  <a:extLst>
                    <a:ext uri="{FF2B5EF4-FFF2-40B4-BE49-F238E27FC236}">
                      <a16:creationId xmlns:a16="http://schemas.microsoft.com/office/drawing/2014/main" id="{DE736D2A-6AC4-3C36-50F8-CB15F8247493}"/>
                    </a:ext>
                  </a:extLst>
                </p14:cNvPr>
                <p14:cNvContentPartPr/>
                <p14:nvPr/>
              </p14:nvContentPartPr>
              <p14:xfrm>
                <a:off x="6034611" y="1654731"/>
                <a:ext cx="7560" cy="149400"/>
              </p14:xfrm>
            </p:contentPart>
          </mc:Choice>
          <mc:Fallback xmlns="">
            <p:pic>
              <p:nvPicPr>
                <p:cNvPr id="10249" name="Ink 10248">
                  <a:extLst>
                    <a:ext uri="{FF2B5EF4-FFF2-40B4-BE49-F238E27FC236}">
                      <a16:creationId xmlns:a16="http://schemas.microsoft.com/office/drawing/2014/main" id="{DE736D2A-6AC4-3C36-50F8-CB15F824749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5971" y="1645731"/>
                  <a:ext cx="252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253" name="Ink 10252">
                  <a:extLst>
                    <a:ext uri="{FF2B5EF4-FFF2-40B4-BE49-F238E27FC236}">
                      <a16:creationId xmlns:a16="http://schemas.microsoft.com/office/drawing/2014/main" id="{6E7F5718-46E1-BBC4-F001-BC02E4DC9944}"/>
                    </a:ext>
                  </a:extLst>
                </p14:cNvPr>
                <p14:cNvContentPartPr/>
                <p14:nvPr/>
              </p14:nvContentPartPr>
              <p14:xfrm>
                <a:off x="6054771" y="1358091"/>
                <a:ext cx="170280" cy="549360"/>
              </p14:xfrm>
            </p:contentPart>
          </mc:Choice>
          <mc:Fallback xmlns="">
            <p:pic>
              <p:nvPicPr>
                <p:cNvPr id="10253" name="Ink 10252">
                  <a:extLst>
                    <a:ext uri="{FF2B5EF4-FFF2-40B4-BE49-F238E27FC236}">
                      <a16:creationId xmlns:a16="http://schemas.microsoft.com/office/drawing/2014/main" id="{6E7F5718-46E1-BBC4-F001-BC02E4DC994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045771" y="1349451"/>
                  <a:ext cx="18792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255" name="Ink 10254">
                  <a:extLst>
                    <a:ext uri="{FF2B5EF4-FFF2-40B4-BE49-F238E27FC236}">
                      <a16:creationId xmlns:a16="http://schemas.microsoft.com/office/drawing/2014/main" id="{90C82396-0F32-ABB7-7FCB-D6FE8388530D}"/>
                    </a:ext>
                  </a:extLst>
                </p14:cNvPr>
                <p14:cNvContentPartPr/>
                <p14:nvPr/>
              </p14:nvContentPartPr>
              <p14:xfrm>
                <a:off x="6319731" y="1306251"/>
                <a:ext cx="135000" cy="595800"/>
              </p14:xfrm>
            </p:contentPart>
          </mc:Choice>
          <mc:Fallback xmlns="">
            <p:pic>
              <p:nvPicPr>
                <p:cNvPr id="10255" name="Ink 10254">
                  <a:extLst>
                    <a:ext uri="{FF2B5EF4-FFF2-40B4-BE49-F238E27FC236}">
                      <a16:creationId xmlns:a16="http://schemas.microsoft.com/office/drawing/2014/main" id="{90C82396-0F32-ABB7-7FCB-D6FE8388530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10731" y="1297251"/>
                  <a:ext cx="152640" cy="6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257" name="Ink 10256">
                  <a:extLst>
                    <a:ext uri="{FF2B5EF4-FFF2-40B4-BE49-F238E27FC236}">
                      <a16:creationId xmlns:a16="http://schemas.microsoft.com/office/drawing/2014/main" id="{70A65FAE-E816-5FA7-59E3-A17763327B4D}"/>
                    </a:ext>
                  </a:extLst>
                </p14:cNvPr>
                <p14:cNvContentPartPr/>
                <p14:nvPr/>
              </p14:nvContentPartPr>
              <p14:xfrm>
                <a:off x="6481731" y="1336491"/>
                <a:ext cx="166680" cy="137160"/>
              </p14:xfrm>
            </p:contentPart>
          </mc:Choice>
          <mc:Fallback xmlns="">
            <p:pic>
              <p:nvPicPr>
                <p:cNvPr id="10257" name="Ink 10256">
                  <a:extLst>
                    <a:ext uri="{FF2B5EF4-FFF2-40B4-BE49-F238E27FC236}">
                      <a16:creationId xmlns:a16="http://schemas.microsoft.com/office/drawing/2014/main" id="{70A65FAE-E816-5FA7-59E3-A17763327B4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72731" y="1327491"/>
                  <a:ext cx="1843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258" name="Ink 10257">
                  <a:extLst>
                    <a:ext uri="{FF2B5EF4-FFF2-40B4-BE49-F238E27FC236}">
                      <a16:creationId xmlns:a16="http://schemas.microsoft.com/office/drawing/2014/main" id="{17CE7FBE-3023-7C89-E85B-B43CD1F6B837}"/>
                    </a:ext>
                  </a:extLst>
                </p14:cNvPr>
                <p14:cNvContentPartPr/>
                <p14:nvPr/>
              </p14:nvContentPartPr>
              <p14:xfrm>
                <a:off x="6499371" y="1709811"/>
                <a:ext cx="87480" cy="2520"/>
              </p14:xfrm>
            </p:contentPart>
          </mc:Choice>
          <mc:Fallback xmlns="">
            <p:pic>
              <p:nvPicPr>
                <p:cNvPr id="10258" name="Ink 10257">
                  <a:extLst>
                    <a:ext uri="{FF2B5EF4-FFF2-40B4-BE49-F238E27FC236}">
                      <a16:creationId xmlns:a16="http://schemas.microsoft.com/office/drawing/2014/main" id="{17CE7FBE-3023-7C89-E85B-B43CD1F6B83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490731" y="1700811"/>
                  <a:ext cx="1051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259" name="Ink 10258">
                  <a:extLst>
                    <a:ext uri="{FF2B5EF4-FFF2-40B4-BE49-F238E27FC236}">
                      <a16:creationId xmlns:a16="http://schemas.microsoft.com/office/drawing/2014/main" id="{44BB96E0-6D12-3C69-8332-14AF5B8AC47C}"/>
                    </a:ext>
                  </a:extLst>
                </p14:cNvPr>
                <p14:cNvContentPartPr/>
                <p14:nvPr/>
              </p14:nvContentPartPr>
              <p14:xfrm>
                <a:off x="6655611" y="1606851"/>
                <a:ext cx="105840" cy="273960"/>
              </p14:xfrm>
            </p:contentPart>
          </mc:Choice>
          <mc:Fallback xmlns="">
            <p:pic>
              <p:nvPicPr>
                <p:cNvPr id="10259" name="Ink 10258">
                  <a:extLst>
                    <a:ext uri="{FF2B5EF4-FFF2-40B4-BE49-F238E27FC236}">
                      <a16:creationId xmlns:a16="http://schemas.microsoft.com/office/drawing/2014/main" id="{44BB96E0-6D12-3C69-8332-14AF5B8AC47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646971" y="1598211"/>
                  <a:ext cx="1234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260" name="Ink 10259">
                  <a:extLst>
                    <a:ext uri="{FF2B5EF4-FFF2-40B4-BE49-F238E27FC236}">
                      <a16:creationId xmlns:a16="http://schemas.microsoft.com/office/drawing/2014/main" id="{D6F3F23D-4694-CB21-DB5B-1CCB4845B56E}"/>
                    </a:ext>
                  </a:extLst>
                </p14:cNvPr>
                <p14:cNvContentPartPr/>
                <p14:nvPr/>
              </p14:nvContentPartPr>
              <p14:xfrm>
                <a:off x="6779811" y="1333611"/>
                <a:ext cx="183600" cy="506880"/>
              </p14:xfrm>
            </p:contentPart>
          </mc:Choice>
          <mc:Fallback xmlns="">
            <p:pic>
              <p:nvPicPr>
                <p:cNvPr id="10260" name="Ink 10259">
                  <a:extLst>
                    <a:ext uri="{FF2B5EF4-FFF2-40B4-BE49-F238E27FC236}">
                      <a16:creationId xmlns:a16="http://schemas.microsoft.com/office/drawing/2014/main" id="{D6F3F23D-4694-CB21-DB5B-1CCB4845B56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71171" y="1324971"/>
                  <a:ext cx="20124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261" name="Ink 10260">
                  <a:extLst>
                    <a:ext uri="{FF2B5EF4-FFF2-40B4-BE49-F238E27FC236}">
                      <a16:creationId xmlns:a16="http://schemas.microsoft.com/office/drawing/2014/main" id="{788A3559-300E-275C-6C00-67FBCD2F0D89}"/>
                    </a:ext>
                  </a:extLst>
                </p14:cNvPr>
                <p14:cNvContentPartPr/>
                <p14:nvPr/>
              </p14:nvContentPartPr>
              <p14:xfrm>
                <a:off x="7118211" y="1562571"/>
                <a:ext cx="82440" cy="6120"/>
              </p14:xfrm>
            </p:contentPart>
          </mc:Choice>
          <mc:Fallback xmlns="">
            <p:pic>
              <p:nvPicPr>
                <p:cNvPr id="10261" name="Ink 10260">
                  <a:extLst>
                    <a:ext uri="{FF2B5EF4-FFF2-40B4-BE49-F238E27FC236}">
                      <a16:creationId xmlns:a16="http://schemas.microsoft.com/office/drawing/2014/main" id="{788A3559-300E-275C-6C00-67FBCD2F0D8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09571" y="1553931"/>
                  <a:ext cx="1000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262" name="Ink 10261">
                  <a:extLst>
                    <a:ext uri="{FF2B5EF4-FFF2-40B4-BE49-F238E27FC236}">
                      <a16:creationId xmlns:a16="http://schemas.microsoft.com/office/drawing/2014/main" id="{495E681B-BF7C-DA51-AFB4-CD327BBB5076}"/>
                    </a:ext>
                  </a:extLst>
                </p14:cNvPr>
                <p14:cNvContentPartPr/>
                <p14:nvPr/>
              </p14:nvContentPartPr>
              <p14:xfrm>
                <a:off x="7121811" y="1656891"/>
                <a:ext cx="88560" cy="360"/>
              </p14:xfrm>
            </p:contentPart>
          </mc:Choice>
          <mc:Fallback xmlns="">
            <p:pic>
              <p:nvPicPr>
                <p:cNvPr id="10262" name="Ink 10261">
                  <a:extLst>
                    <a:ext uri="{FF2B5EF4-FFF2-40B4-BE49-F238E27FC236}">
                      <a16:creationId xmlns:a16="http://schemas.microsoft.com/office/drawing/2014/main" id="{495E681B-BF7C-DA51-AFB4-CD327BBB507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112811" y="1647891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0263" name="Ink 10262">
                  <a:extLst>
                    <a:ext uri="{FF2B5EF4-FFF2-40B4-BE49-F238E27FC236}">
                      <a16:creationId xmlns:a16="http://schemas.microsoft.com/office/drawing/2014/main" id="{C05474D4-7439-2BD8-E159-82DDDB8F59E4}"/>
                    </a:ext>
                  </a:extLst>
                </p14:cNvPr>
                <p14:cNvContentPartPr/>
                <p14:nvPr/>
              </p14:nvContentPartPr>
              <p14:xfrm>
                <a:off x="7477491" y="1343331"/>
                <a:ext cx="136080" cy="126720"/>
              </p14:xfrm>
            </p:contentPart>
          </mc:Choice>
          <mc:Fallback xmlns="">
            <p:pic>
              <p:nvPicPr>
                <p:cNvPr id="10263" name="Ink 10262">
                  <a:extLst>
                    <a:ext uri="{FF2B5EF4-FFF2-40B4-BE49-F238E27FC236}">
                      <a16:creationId xmlns:a16="http://schemas.microsoft.com/office/drawing/2014/main" id="{C05474D4-7439-2BD8-E159-82DDDB8F59E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468851" y="1334331"/>
                  <a:ext cx="1537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265" name="Ink 10264">
                  <a:extLst>
                    <a:ext uri="{FF2B5EF4-FFF2-40B4-BE49-F238E27FC236}">
                      <a16:creationId xmlns:a16="http://schemas.microsoft.com/office/drawing/2014/main" id="{2B0F574A-54F8-7EDE-24A7-ECB0FF2DBFFF}"/>
                    </a:ext>
                  </a:extLst>
                </p14:cNvPr>
                <p14:cNvContentPartPr/>
                <p14:nvPr/>
              </p14:nvContentPartPr>
              <p14:xfrm>
                <a:off x="7569651" y="1633131"/>
                <a:ext cx="118080" cy="276480"/>
              </p14:xfrm>
            </p:contentPart>
          </mc:Choice>
          <mc:Fallback xmlns="">
            <p:pic>
              <p:nvPicPr>
                <p:cNvPr id="10265" name="Ink 10264">
                  <a:extLst>
                    <a:ext uri="{FF2B5EF4-FFF2-40B4-BE49-F238E27FC236}">
                      <a16:creationId xmlns:a16="http://schemas.microsoft.com/office/drawing/2014/main" id="{2B0F574A-54F8-7EDE-24A7-ECB0FF2DBFF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60651" y="1624491"/>
                  <a:ext cx="13572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266" name="Ink 10265">
                  <a:extLst>
                    <a:ext uri="{FF2B5EF4-FFF2-40B4-BE49-F238E27FC236}">
                      <a16:creationId xmlns:a16="http://schemas.microsoft.com/office/drawing/2014/main" id="{0B5F5CA0-5491-18E0-E0AA-F25CC188C7F4}"/>
                    </a:ext>
                  </a:extLst>
                </p14:cNvPr>
                <p14:cNvContentPartPr/>
                <p14:nvPr/>
              </p14:nvContentPartPr>
              <p14:xfrm>
                <a:off x="7707891" y="1303011"/>
                <a:ext cx="158040" cy="529200"/>
              </p14:xfrm>
            </p:contentPart>
          </mc:Choice>
          <mc:Fallback xmlns="">
            <p:pic>
              <p:nvPicPr>
                <p:cNvPr id="10266" name="Ink 10265">
                  <a:extLst>
                    <a:ext uri="{FF2B5EF4-FFF2-40B4-BE49-F238E27FC236}">
                      <a16:creationId xmlns:a16="http://schemas.microsoft.com/office/drawing/2014/main" id="{0B5F5CA0-5491-18E0-E0AA-F25CC188C7F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699251" y="1294371"/>
                  <a:ext cx="17568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268" name="Ink 10267">
                  <a:extLst>
                    <a:ext uri="{FF2B5EF4-FFF2-40B4-BE49-F238E27FC236}">
                      <a16:creationId xmlns:a16="http://schemas.microsoft.com/office/drawing/2014/main" id="{99240348-0629-029D-5D2B-62231B0852AE}"/>
                    </a:ext>
                  </a:extLst>
                </p14:cNvPr>
                <p14:cNvContentPartPr/>
                <p14:nvPr/>
              </p14:nvContentPartPr>
              <p14:xfrm>
                <a:off x="7366971" y="1256571"/>
                <a:ext cx="82440" cy="593640"/>
              </p14:xfrm>
            </p:contentPart>
          </mc:Choice>
          <mc:Fallback xmlns="">
            <p:pic>
              <p:nvPicPr>
                <p:cNvPr id="10268" name="Ink 10267">
                  <a:extLst>
                    <a:ext uri="{FF2B5EF4-FFF2-40B4-BE49-F238E27FC236}">
                      <a16:creationId xmlns:a16="http://schemas.microsoft.com/office/drawing/2014/main" id="{99240348-0629-029D-5D2B-62231B0852A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7971" y="1247931"/>
                  <a:ext cx="100080" cy="61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270" name="Ink 10269">
                <a:extLst>
                  <a:ext uri="{FF2B5EF4-FFF2-40B4-BE49-F238E27FC236}">
                    <a16:creationId xmlns:a16="http://schemas.microsoft.com/office/drawing/2014/main" id="{C03BACB0-F664-23CD-F972-C361114FAB57}"/>
                  </a:ext>
                </a:extLst>
              </p14:cNvPr>
              <p14:cNvContentPartPr/>
              <p14:nvPr/>
            </p14:nvContentPartPr>
            <p14:xfrm>
              <a:off x="3868175" y="2048226"/>
              <a:ext cx="766080" cy="36360"/>
            </p14:xfrm>
          </p:contentPart>
        </mc:Choice>
        <mc:Fallback xmlns="">
          <p:pic>
            <p:nvPicPr>
              <p:cNvPr id="10270" name="Ink 10269">
                <a:extLst>
                  <a:ext uri="{FF2B5EF4-FFF2-40B4-BE49-F238E27FC236}">
                    <a16:creationId xmlns:a16="http://schemas.microsoft.com/office/drawing/2014/main" id="{C03BACB0-F664-23CD-F972-C361114FAB5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859535" y="2039226"/>
                <a:ext cx="78372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82" name="Group 10281">
            <a:extLst>
              <a:ext uri="{FF2B5EF4-FFF2-40B4-BE49-F238E27FC236}">
                <a16:creationId xmlns:a16="http://schemas.microsoft.com/office/drawing/2014/main" id="{30EE8A21-4AD5-F0DA-4C9D-2E4CB4364D6A}"/>
              </a:ext>
            </a:extLst>
          </p:cNvPr>
          <p:cNvGrpSpPr/>
          <p:nvPr/>
        </p:nvGrpSpPr>
        <p:grpSpPr>
          <a:xfrm>
            <a:off x="1690046" y="2571494"/>
            <a:ext cx="1622520" cy="493560"/>
            <a:chOff x="1708851" y="2502531"/>
            <a:chExt cx="1622520" cy="4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71" name="Ink 10270">
                  <a:extLst>
                    <a:ext uri="{FF2B5EF4-FFF2-40B4-BE49-F238E27FC236}">
                      <a16:creationId xmlns:a16="http://schemas.microsoft.com/office/drawing/2014/main" id="{2270AC00-D808-0CDB-7C57-C1AD8B935F10}"/>
                    </a:ext>
                  </a:extLst>
                </p14:cNvPr>
                <p14:cNvContentPartPr/>
                <p14:nvPr/>
              </p14:nvContentPartPr>
              <p14:xfrm>
                <a:off x="1708851" y="2502531"/>
                <a:ext cx="14400" cy="493560"/>
              </p14:xfrm>
            </p:contentPart>
          </mc:Choice>
          <mc:Fallback xmlns="">
            <p:pic>
              <p:nvPicPr>
                <p:cNvPr id="10271" name="Ink 10270">
                  <a:extLst>
                    <a:ext uri="{FF2B5EF4-FFF2-40B4-BE49-F238E27FC236}">
                      <a16:creationId xmlns:a16="http://schemas.microsoft.com/office/drawing/2014/main" id="{2270AC00-D808-0CDB-7C57-C1AD8B935F1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699851" y="2493531"/>
                  <a:ext cx="3204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272" name="Ink 10271">
                  <a:extLst>
                    <a:ext uri="{FF2B5EF4-FFF2-40B4-BE49-F238E27FC236}">
                      <a16:creationId xmlns:a16="http://schemas.microsoft.com/office/drawing/2014/main" id="{DA578CB5-528B-3670-0E64-4690E10E1121}"/>
                    </a:ext>
                  </a:extLst>
                </p14:cNvPr>
                <p14:cNvContentPartPr/>
                <p14:nvPr/>
              </p14:nvContentPartPr>
              <p14:xfrm>
                <a:off x="1834491" y="2661651"/>
                <a:ext cx="153720" cy="108360"/>
              </p14:xfrm>
            </p:contentPart>
          </mc:Choice>
          <mc:Fallback xmlns="">
            <p:pic>
              <p:nvPicPr>
                <p:cNvPr id="10272" name="Ink 10271">
                  <a:extLst>
                    <a:ext uri="{FF2B5EF4-FFF2-40B4-BE49-F238E27FC236}">
                      <a16:creationId xmlns:a16="http://schemas.microsoft.com/office/drawing/2014/main" id="{DA578CB5-528B-3670-0E64-4690E10E112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825491" y="2652651"/>
                  <a:ext cx="171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273" name="Ink 10272">
                  <a:extLst>
                    <a:ext uri="{FF2B5EF4-FFF2-40B4-BE49-F238E27FC236}">
                      <a16:creationId xmlns:a16="http://schemas.microsoft.com/office/drawing/2014/main" id="{E6CE5556-BC3E-1F8B-A730-5AF8ADDFB9B0}"/>
                    </a:ext>
                  </a:extLst>
                </p14:cNvPr>
                <p14:cNvContentPartPr/>
                <p14:nvPr/>
              </p14:nvContentPartPr>
              <p14:xfrm>
                <a:off x="1924131" y="2595411"/>
                <a:ext cx="9360" cy="324000"/>
              </p14:xfrm>
            </p:contentPart>
          </mc:Choice>
          <mc:Fallback xmlns="">
            <p:pic>
              <p:nvPicPr>
                <p:cNvPr id="10273" name="Ink 10272">
                  <a:extLst>
                    <a:ext uri="{FF2B5EF4-FFF2-40B4-BE49-F238E27FC236}">
                      <a16:creationId xmlns:a16="http://schemas.microsoft.com/office/drawing/2014/main" id="{E6CE5556-BC3E-1F8B-A730-5AF8ADDFB9B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915131" y="2586771"/>
                  <a:ext cx="270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274" name="Ink 10273">
                  <a:extLst>
                    <a:ext uri="{FF2B5EF4-FFF2-40B4-BE49-F238E27FC236}">
                      <a16:creationId xmlns:a16="http://schemas.microsoft.com/office/drawing/2014/main" id="{A5C2CCC0-B999-BCA1-F2EA-5B3C8ED1A8CF}"/>
                    </a:ext>
                  </a:extLst>
                </p14:cNvPr>
                <p14:cNvContentPartPr/>
                <p14:nvPr/>
              </p14:nvContentPartPr>
              <p14:xfrm>
                <a:off x="2032491" y="2591811"/>
                <a:ext cx="102960" cy="360"/>
              </p14:xfrm>
            </p:contentPart>
          </mc:Choice>
          <mc:Fallback xmlns="">
            <p:pic>
              <p:nvPicPr>
                <p:cNvPr id="10274" name="Ink 10273">
                  <a:extLst>
                    <a:ext uri="{FF2B5EF4-FFF2-40B4-BE49-F238E27FC236}">
                      <a16:creationId xmlns:a16="http://schemas.microsoft.com/office/drawing/2014/main" id="{A5C2CCC0-B999-BCA1-F2EA-5B3C8ED1A8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023851" y="2582811"/>
                  <a:ext cx="120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275" name="Ink 10274">
                  <a:extLst>
                    <a:ext uri="{FF2B5EF4-FFF2-40B4-BE49-F238E27FC236}">
                      <a16:creationId xmlns:a16="http://schemas.microsoft.com/office/drawing/2014/main" id="{E2F55277-F3FD-C5A5-C873-0DEDCC020207}"/>
                    </a:ext>
                  </a:extLst>
                </p14:cNvPr>
                <p14:cNvContentPartPr/>
                <p14:nvPr/>
              </p14:nvContentPartPr>
              <p14:xfrm>
                <a:off x="2160651" y="2534211"/>
                <a:ext cx="179280" cy="371160"/>
              </p14:xfrm>
            </p:contentPart>
          </mc:Choice>
          <mc:Fallback xmlns="">
            <p:pic>
              <p:nvPicPr>
                <p:cNvPr id="10275" name="Ink 10274">
                  <a:extLst>
                    <a:ext uri="{FF2B5EF4-FFF2-40B4-BE49-F238E27FC236}">
                      <a16:creationId xmlns:a16="http://schemas.microsoft.com/office/drawing/2014/main" id="{E2F55277-F3FD-C5A5-C873-0DEDCC02020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151651" y="2525571"/>
                  <a:ext cx="19692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276" name="Ink 10275">
                  <a:extLst>
                    <a:ext uri="{FF2B5EF4-FFF2-40B4-BE49-F238E27FC236}">
                      <a16:creationId xmlns:a16="http://schemas.microsoft.com/office/drawing/2014/main" id="{80A7BDE9-5F2F-9827-B514-C0C517378F12}"/>
                    </a:ext>
                  </a:extLst>
                </p14:cNvPr>
                <p14:cNvContentPartPr/>
                <p14:nvPr/>
              </p14:nvContentPartPr>
              <p14:xfrm>
                <a:off x="2356491" y="2744811"/>
                <a:ext cx="120600" cy="234720"/>
              </p14:xfrm>
            </p:contentPart>
          </mc:Choice>
          <mc:Fallback xmlns="">
            <p:pic>
              <p:nvPicPr>
                <p:cNvPr id="10276" name="Ink 10275">
                  <a:extLst>
                    <a:ext uri="{FF2B5EF4-FFF2-40B4-BE49-F238E27FC236}">
                      <a16:creationId xmlns:a16="http://schemas.microsoft.com/office/drawing/2014/main" id="{80A7BDE9-5F2F-9827-B514-C0C517378F1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347851" y="2735811"/>
                  <a:ext cx="1382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277" name="Ink 10276">
                  <a:extLst>
                    <a:ext uri="{FF2B5EF4-FFF2-40B4-BE49-F238E27FC236}">
                      <a16:creationId xmlns:a16="http://schemas.microsoft.com/office/drawing/2014/main" id="{40B9188A-5B40-5C83-AFEB-F4DF359965CA}"/>
                    </a:ext>
                  </a:extLst>
                </p14:cNvPr>
                <p14:cNvContentPartPr/>
                <p14:nvPr/>
              </p14:nvContentPartPr>
              <p14:xfrm>
                <a:off x="2376651" y="2883411"/>
                <a:ext cx="115920" cy="30600"/>
              </p14:xfrm>
            </p:contentPart>
          </mc:Choice>
          <mc:Fallback xmlns="">
            <p:pic>
              <p:nvPicPr>
                <p:cNvPr id="10277" name="Ink 10276">
                  <a:extLst>
                    <a:ext uri="{FF2B5EF4-FFF2-40B4-BE49-F238E27FC236}">
                      <a16:creationId xmlns:a16="http://schemas.microsoft.com/office/drawing/2014/main" id="{40B9188A-5B40-5C83-AFEB-F4DF359965C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68011" y="2874771"/>
                  <a:ext cx="1335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278" name="Ink 10277">
                  <a:extLst>
                    <a:ext uri="{FF2B5EF4-FFF2-40B4-BE49-F238E27FC236}">
                      <a16:creationId xmlns:a16="http://schemas.microsoft.com/office/drawing/2014/main" id="{0ABE702D-005F-89A2-D645-00764702CEE0}"/>
                    </a:ext>
                  </a:extLst>
                </p14:cNvPr>
                <p14:cNvContentPartPr/>
                <p14:nvPr/>
              </p14:nvContentPartPr>
              <p14:xfrm>
                <a:off x="2552691" y="2806731"/>
                <a:ext cx="113040" cy="160920"/>
              </p14:xfrm>
            </p:contentPart>
          </mc:Choice>
          <mc:Fallback xmlns="">
            <p:pic>
              <p:nvPicPr>
                <p:cNvPr id="10278" name="Ink 10277">
                  <a:extLst>
                    <a:ext uri="{FF2B5EF4-FFF2-40B4-BE49-F238E27FC236}">
                      <a16:creationId xmlns:a16="http://schemas.microsoft.com/office/drawing/2014/main" id="{0ABE702D-005F-89A2-D645-00764702CEE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543691" y="2797731"/>
                  <a:ext cx="1306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280" name="Ink 10279">
                  <a:extLst>
                    <a:ext uri="{FF2B5EF4-FFF2-40B4-BE49-F238E27FC236}">
                      <a16:creationId xmlns:a16="http://schemas.microsoft.com/office/drawing/2014/main" id="{1B66D778-3CB1-378E-F649-64210415D87D}"/>
                    </a:ext>
                  </a:extLst>
                </p14:cNvPr>
                <p14:cNvContentPartPr/>
                <p14:nvPr/>
              </p14:nvContentPartPr>
              <p14:xfrm>
                <a:off x="2841051" y="2812491"/>
                <a:ext cx="470880" cy="3960"/>
              </p14:xfrm>
            </p:contentPart>
          </mc:Choice>
          <mc:Fallback xmlns="">
            <p:pic>
              <p:nvPicPr>
                <p:cNvPr id="10280" name="Ink 10279">
                  <a:extLst>
                    <a:ext uri="{FF2B5EF4-FFF2-40B4-BE49-F238E27FC236}">
                      <a16:creationId xmlns:a16="http://schemas.microsoft.com/office/drawing/2014/main" id="{1B66D778-3CB1-378E-F649-64210415D87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32051" y="2803491"/>
                  <a:ext cx="4885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281" name="Ink 10280">
                  <a:extLst>
                    <a:ext uri="{FF2B5EF4-FFF2-40B4-BE49-F238E27FC236}">
                      <a16:creationId xmlns:a16="http://schemas.microsoft.com/office/drawing/2014/main" id="{65E6A721-39FD-969F-1C27-D5BF4C05F09D}"/>
                    </a:ext>
                  </a:extLst>
                </p14:cNvPr>
                <p14:cNvContentPartPr/>
                <p14:nvPr/>
              </p14:nvContentPartPr>
              <p14:xfrm>
                <a:off x="3221211" y="2729691"/>
                <a:ext cx="110160" cy="178560"/>
              </p14:xfrm>
            </p:contentPart>
          </mc:Choice>
          <mc:Fallback xmlns="">
            <p:pic>
              <p:nvPicPr>
                <p:cNvPr id="10281" name="Ink 10280">
                  <a:extLst>
                    <a:ext uri="{FF2B5EF4-FFF2-40B4-BE49-F238E27FC236}">
                      <a16:creationId xmlns:a16="http://schemas.microsoft.com/office/drawing/2014/main" id="{65E6A721-39FD-969F-1C27-D5BF4C05F09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12211" y="2721051"/>
                  <a:ext cx="127800" cy="19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86" name="Group 10285">
            <a:extLst>
              <a:ext uri="{FF2B5EF4-FFF2-40B4-BE49-F238E27FC236}">
                <a16:creationId xmlns:a16="http://schemas.microsoft.com/office/drawing/2014/main" id="{BBD86EAB-B6BB-D82D-E941-CA205810312C}"/>
              </a:ext>
            </a:extLst>
          </p:cNvPr>
          <p:cNvGrpSpPr/>
          <p:nvPr/>
        </p:nvGrpSpPr>
        <p:grpSpPr>
          <a:xfrm>
            <a:off x="3913766" y="2778854"/>
            <a:ext cx="189000" cy="241200"/>
            <a:chOff x="3932571" y="2709891"/>
            <a:chExt cx="189000" cy="24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283" name="Ink 10282">
                  <a:extLst>
                    <a:ext uri="{FF2B5EF4-FFF2-40B4-BE49-F238E27FC236}">
                      <a16:creationId xmlns:a16="http://schemas.microsoft.com/office/drawing/2014/main" id="{4ADE3E96-5997-1318-2A9B-F2D3A27B2118}"/>
                    </a:ext>
                  </a:extLst>
                </p14:cNvPr>
                <p14:cNvContentPartPr/>
                <p14:nvPr/>
              </p14:nvContentPartPr>
              <p14:xfrm>
                <a:off x="3932571" y="2709891"/>
                <a:ext cx="172080" cy="9720"/>
              </p14:xfrm>
            </p:contentPart>
          </mc:Choice>
          <mc:Fallback xmlns="">
            <p:pic>
              <p:nvPicPr>
                <p:cNvPr id="10283" name="Ink 10282">
                  <a:extLst>
                    <a:ext uri="{FF2B5EF4-FFF2-40B4-BE49-F238E27FC236}">
                      <a16:creationId xmlns:a16="http://schemas.microsoft.com/office/drawing/2014/main" id="{4ADE3E96-5997-1318-2A9B-F2D3A27B211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23571" y="2700891"/>
                  <a:ext cx="1897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284" name="Ink 10283">
                  <a:extLst>
                    <a:ext uri="{FF2B5EF4-FFF2-40B4-BE49-F238E27FC236}">
                      <a16:creationId xmlns:a16="http://schemas.microsoft.com/office/drawing/2014/main" id="{286EDED8-F261-A727-2399-0DCB5F6E591B}"/>
                    </a:ext>
                  </a:extLst>
                </p14:cNvPr>
                <p14:cNvContentPartPr/>
                <p14:nvPr/>
              </p14:nvContentPartPr>
              <p14:xfrm>
                <a:off x="4016451" y="2712051"/>
                <a:ext cx="9720" cy="230400"/>
              </p14:xfrm>
            </p:contentPart>
          </mc:Choice>
          <mc:Fallback xmlns="">
            <p:pic>
              <p:nvPicPr>
                <p:cNvPr id="10284" name="Ink 10283">
                  <a:extLst>
                    <a:ext uri="{FF2B5EF4-FFF2-40B4-BE49-F238E27FC236}">
                      <a16:creationId xmlns:a16="http://schemas.microsoft.com/office/drawing/2014/main" id="{286EDED8-F261-A727-2399-0DCB5F6E591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007811" y="2703411"/>
                  <a:ext cx="273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285" name="Ink 10284">
                  <a:extLst>
                    <a:ext uri="{FF2B5EF4-FFF2-40B4-BE49-F238E27FC236}">
                      <a16:creationId xmlns:a16="http://schemas.microsoft.com/office/drawing/2014/main" id="{078D707C-5749-704F-962F-F8AB3A74C372}"/>
                    </a:ext>
                  </a:extLst>
                </p14:cNvPr>
                <p14:cNvContentPartPr/>
                <p14:nvPr/>
              </p14:nvContentPartPr>
              <p14:xfrm>
                <a:off x="3952731" y="2948571"/>
                <a:ext cx="168840" cy="2520"/>
              </p14:xfrm>
            </p:contentPart>
          </mc:Choice>
          <mc:Fallback xmlns="">
            <p:pic>
              <p:nvPicPr>
                <p:cNvPr id="10285" name="Ink 10284">
                  <a:extLst>
                    <a:ext uri="{FF2B5EF4-FFF2-40B4-BE49-F238E27FC236}">
                      <a16:creationId xmlns:a16="http://schemas.microsoft.com/office/drawing/2014/main" id="{078D707C-5749-704F-962F-F8AB3A74C37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944091" y="2939931"/>
                  <a:ext cx="1864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02" name="Group 10301">
            <a:extLst>
              <a:ext uri="{FF2B5EF4-FFF2-40B4-BE49-F238E27FC236}">
                <a16:creationId xmlns:a16="http://schemas.microsoft.com/office/drawing/2014/main" id="{65E4A284-29F1-7E4B-ACD3-E08499E652E8}"/>
              </a:ext>
            </a:extLst>
          </p:cNvPr>
          <p:cNvGrpSpPr/>
          <p:nvPr/>
        </p:nvGrpSpPr>
        <p:grpSpPr>
          <a:xfrm>
            <a:off x="1679160" y="3503880"/>
            <a:ext cx="923040" cy="485280"/>
            <a:chOff x="1759611" y="3742731"/>
            <a:chExt cx="923040" cy="48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287" name="Ink 10286">
                  <a:extLst>
                    <a:ext uri="{FF2B5EF4-FFF2-40B4-BE49-F238E27FC236}">
                      <a16:creationId xmlns:a16="http://schemas.microsoft.com/office/drawing/2014/main" id="{48C300AE-8D9B-D084-3179-CE4AAC6A5719}"/>
                    </a:ext>
                  </a:extLst>
                </p14:cNvPr>
                <p14:cNvContentPartPr/>
                <p14:nvPr/>
              </p14:nvContentPartPr>
              <p14:xfrm>
                <a:off x="1759611" y="3742731"/>
                <a:ext cx="12600" cy="482040"/>
              </p14:xfrm>
            </p:contentPart>
          </mc:Choice>
          <mc:Fallback xmlns="">
            <p:pic>
              <p:nvPicPr>
                <p:cNvPr id="10287" name="Ink 10286">
                  <a:extLst>
                    <a:ext uri="{FF2B5EF4-FFF2-40B4-BE49-F238E27FC236}">
                      <a16:creationId xmlns:a16="http://schemas.microsoft.com/office/drawing/2014/main" id="{48C300AE-8D9B-D084-3179-CE4AAC6A571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0611" y="3733731"/>
                  <a:ext cx="3024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288" name="Ink 10287">
                  <a:extLst>
                    <a:ext uri="{FF2B5EF4-FFF2-40B4-BE49-F238E27FC236}">
                      <a16:creationId xmlns:a16="http://schemas.microsoft.com/office/drawing/2014/main" id="{F5D92BCE-70CB-0377-AF16-AA114542A34C}"/>
                    </a:ext>
                  </a:extLst>
                </p14:cNvPr>
                <p14:cNvContentPartPr/>
                <p14:nvPr/>
              </p14:nvContentPartPr>
              <p14:xfrm>
                <a:off x="1909731" y="3872691"/>
                <a:ext cx="137520" cy="173160"/>
              </p14:xfrm>
            </p:contentPart>
          </mc:Choice>
          <mc:Fallback xmlns="">
            <p:pic>
              <p:nvPicPr>
                <p:cNvPr id="10288" name="Ink 10287">
                  <a:extLst>
                    <a:ext uri="{FF2B5EF4-FFF2-40B4-BE49-F238E27FC236}">
                      <a16:creationId xmlns:a16="http://schemas.microsoft.com/office/drawing/2014/main" id="{F5D92BCE-70CB-0377-AF16-AA114542A34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901091" y="3864051"/>
                  <a:ext cx="1551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289" name="Ink 10288">
                  <a:extLst>
                    <a:ext uri="{FF2B5EF4-FFF2-40B4-BE49-F238E27FC236}">
                      <a16:creationId xmlns:a16="http://schemas.microsoft.com/office/drawing/2014/main" id="{A36AFB48-BF6E-B641-EDC6-15910053EDBC}"/>
                    </a:ext>
                  </a:extLst>
                </p14:cNvPr>
                <p14:cNvContentPartPr/>
                <p14:nvPr/>
              </p14:nvContentPartPr>
              <p14:xfrm>
                <a:off x="1893531" y="3820851"/>
                <a:ext cx="108360" cy="360"/>
              </p14:xfrm>
            </p:contentPart>
          </mc:Choice>
          <mc:Fallback xmlns="">
            <p:pic>
              <p:nvPicPr>
                <p:cNvPr id="10289" name="Ink 10288">
                  <a:extLst>
                    <a:ext uri="{FF2B5EF4-FFF2-40B4-BE49-F238E27FC236}">
                      <a16:creationId xmlns:a16="http://schemas.microsoft.com/office/drawing/2014/main" id="{A36AFB48-BF6E-B641-EDC6-15910053EDB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884891" y="3811851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290" name="Ink 10289">
                  <a:extLst>
                    <a:ext uri="{FF2B5EF4-FFF2-40B4-BE49-F238E27FC236}">
                      <a16:creationId xmlns:a16="http://schemas.microsoft.com/office/drawing/2014/main" id="{A2C90D1D-CA45-E6D5-347F-20AB72AA51A1}"/>
                    </a:ext>
                  </a:extLst>
                </p14:cNvPr>
                <p14:cNvContentPartPr/>
                <p14:nvPr/>
              </p14:nvContentPartPr>
              <p14:xfrm>
                <a:off x="1952931" y="3823011"/>
                <a:ext cx="32040" cy="306720"/>
              </p14:xfrm>
            </p:contentPart>
          </mc:Choice>
          <mc:Fallback xmlns="">
            <p:pic>
              <p:nvPicPr>
                <p:cNvPr id="10290" name="Ink 10289">
                  <a:extLst>
                    <a:ext uri="{FF2B5EF4-FFF2-40B4-BE49-F238E27FC236}">
                      <a16:creationId xmlns:a16="http://schemas.microsoft.com/office/drawing/2014/main" id="{A2C90D1D-CA45-E6D5-347F-20AB72AA51A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944291" y="3814011"/>
                  <a:ext cx="496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291" name="Ink 10290">
                  <a:extLst>
                    <a:ext uri="{FF2B5EF4-FFF2-40B4-BE49-F238E27FC236}">
                      <a16:creationId xmlns:a16="http://schemas.microsoft.com/office/drawing/2014/main" id="{1AE447DD-0105-3046-1E8C-3938645E42F8}"/>
                    </a:ext>
                  </a:extLst>
                </p14:cNvPr>
                <p14:cNvContentPartPr/>
                <p14:nvPr/>
              </p14:nvContentPartPr>
              <p14:xfrm>
                <a:off x="1916931" y="4142691"/>
                <a:ext cx="179640" cy="360"/>
              </p14:xfrm>
            </p:contentPart>
          </mc:Choice>
          <mc:Fallback xmlns="">
            <p:pic>
              <p:nvPicPr>
                <p:cNvPr id="10291" name="Ink 10290">
                  <a:extLst>
                    <a:ext uri="{FF2B5EF4-FFF2-40B4-BE49-F238E27FC236}">
                      <a16:creationId xmlns:a16="http://schemas.microsoft.com/office/drawing/2014/main" id="{1AE447DD-0105-3046-1E8C-3938645E42F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907931" y="4133691"/>
                  <a:ext cx="19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292" name="Ink 10291">
                  <a:extLst>
                    <a:ext uri="{FF2B5EF4-FFF2-40B4-BE49-F238E27FC236}">
                      <a16:creationId xmlns:a16="http://schemas.microsoft.com/office/drawing/2014/main" id="{27F8BB71-C548-B9B3-79A8-488C37622B36}"/>
                    </a:ext>
                  </a:extLst>
                </p14:cNvPr>
                <p14:cNvContentPartPr/>
                <p14:nvPr/>
              </p14:nvContentPartPr>
              <p14:xfrm>
                <a:off x="2143011" y="3764331"/>
                <a:ext cx="11160" cy="129960"/>
              </p14:xfrm>
            </p:contentPart>
          </mc:Choice>
          <mc:Fallback xmlns="">
            <p:pic>
              <p:nvPicPr>
                <p:cNvPr id="10292" name="Ink 10291">
                  <a:extLst>
                    <a:ext uri="{FF2B5EF4-FFF2-40B4-BE49-F238E27FC236}">
                      <a16:creationId xmlns:a16="http://schemas.microsoft.com/office/drawing/2014/main" id="{27F8BB71-C548-B9B3-79A8-488C37622B3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134371" y="3755691"/>
                  <a:ext cx="288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293" name="Ink 10292">
                  <a:extLst>
                    <a:ext uri="{FF2B5EF4-FFF2-40B4-BE49-F238E27FC236}">
                      <a16:creationId xmlns:a16="http://schemas.microsoft.com/office/drawing/2014/main" id="{95DC10EB-85D5-B018-7CE8-8D97A66CB9DF}"/>
                    </a:ext>
                  </a:extLst>
                </p14:cNvPr>
                <p14:cNvContentPartPr/>
                <p14:nvPr/>
              </p14:nvContentPartPr>
              <p14:xfrm>
                <a:off x="2076051" y="3835971"/>
                <a:ext cx="108360" cy="360"/>
              </p14:xfrm>
            </p:contentPart>
          </mc:Choice>
          <mc:Fallback xmlns="">
            <p:pic>
              <p:nvPicPr>
                <p:cNvPr id="10293" name="Ink 10292">
                  <a:extLst>
                    <a:ext uri="{FF2B5EF4-FFF2-40B4-BE49-F238E27FC236}">
                      <a16:creationId xmlns:a16="http://schemas.microsoft.com/office/drawing/2014/main" id="{95DC10EB-85D5-B018-7CE8-8D97A66CB9D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067051" y="3827331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294" name="Ink 10293">
                  <a:extLst>
                    <a:ext uri="{FF2B5EF4-FFF2-40B4-BE49-F238E27FC236}">
                      <a16:creationId xmlns:a16="http://schemas.microsoft.com/office/drawing/2014/main" id="{0A305A6D-0301-EBAE-A198-EDE81C9C38CA}"/>
                    </a:ext>
                  </a:extLst>
                </p14:cNvPr>
                <p14:cNvContentPartPr/>
                <p14:nvPr/>
              </p14:nvContentPartPr>
              <p14:xfrm>
                <a:off x="2244891" y="3761091"/>
                <a:ext cx="158040" cy="384120"/>
              </p14:xfrm>
            </p:contentPart>
          </mc:Choice>
          <mc:Fallback xmlns="">
            <p:pic>
              <p:nvPicPr>
                <p:cNvPr id="10294" name="Ink 10293">
                  <a:extLst>
                    <a:ext uri="{FF2B5EF4-FFF2-40B4-BE49-F238E27FC236}">
                      <a16:creationId xmlns:a16="http://schemas.microsoft.com/office/drawing/2014/main" id="{0A305A6D-0301-EBAE-A198-EDE81C9C38C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236251" y="3752451"/>
                  <a:ext cx="17568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296" name="Ink 10295">
                  <a:extLst>
                    <a:ext uri="{FF2B5EF4-FFF2-40B4-BE49-F238E27FC236}">
                      <a16:creationId xmlns:a16="http://schemas.microsoft.com/office/drawing/2014/main" id="{24219A4D-7F55-DEAB-4CA0-77C9F1D72C03}"/>
                    </a:ext>
                  </a:extLst>
                </p14:cNvPr>
                <p14:cNvContentPartPr/>
                <p14:nvPr/>
              </p14:nvContentPartPr>
              <p14:xfrm>
                <a:off x="2415891" y="4083291"/>
                <a:ext cx="90360" cy="144720"/>
              </p14:xfrm>
            </p:contentPart>
          </mc:Choice>
          <mc:Fallback xmlns="">
            <p:pic>
              <p:nvPicPr>
                <p:cNvPr id="10296" name="Ink 10295">
                  <a:extLst>
                    <a:ext uri="{FF2B5EF4-FFF2-40B4-BE49-F238E27FC236}">
                      <a16:creationId xmlns:a16="http://schemas.microsoft.com/office/drawing/2014/main" id="{24219A4D-7F55-DEAB-4CA0-77C9F1D72C0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07251" y="4074651"/>
                  <a:ext cx="1080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297" name="Ink 10296">
                  <a:extLst>
                    <a:ext uri="{FF2B5EF4-FFF2-40B4-BE49-F238E27FC236}">
                      <a16:creationId xmlns:a16="http://schemas.microsoft.com/office/drawing/2014/main" id="{4FD6DED1-36BF-1C41-52DE-6B75A26D7D7D}"/>
                    </a:ext>
                  </a:extLst>
                </p14:cNvPr>
                <p14:cNvContentPartPr/>
                <p14:nvPr/>
              </p14:nvContentPartPr>
              <p14:xfrm>
                <a:off x="2426331" y="4153491"/>
                <a:ext cx="83520" cy="6120"/>
              </p14:xfrm>
            </p:contentPart>
          </mc:Choice>
          <mc:Fallback xmlns="">
            <p:pic>
              <p:nvPicPr>
                <p:cNvPr id="10297" name="Ink 10296">
                  <a:extLst>
                    <a:ext uri="{FF2B5EF4-FFF2-40B4-BE49-F238E27FC236}">
                      <a16:creationId xmlns:a16="http://schemas.microsoft.com/office/drawing/2014/main" id="{4FD6DED1-36BF-1C41-52DE-6B75A26D7D7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417691" y="4144851"/>
                  <a:ext cx="1011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298" name="Ink 10297">
                  <a:extLst>
                    <a:ext uri="{FF2B5EF4-FFF2-40B4-BE49-F238E27FC236}">
                      <a16:creationId xmlns:a16="http://schemas.microsoft.com/office/drawing/2014/main" id="{E25E9C05-194E-9D41-14EE-C33D12125F62}"/>
                    </a:ext>
                  </a:extLst>
                </p14:cNvPr>
                <p14:cNvContentPartPr/>
                <p14:nvPr/>
              </p14:nvContentPartPr>
              <p14:xfrm>
                <a:off x="2553051" y="4123251"/>
                <a:ext cx="129600" cy="100440"/>
              </p14:xfrm>
            </p:contentPart>
          </mc:Choice>
          <mc:Fallback xmlns="">
            <p:pic>
              <p:nvPicPr>
                <p:cNvPr id="10298" name="Ink 10297">
                  <a:extLst>
                    <a:ext uri="{FF2B5EF4-FFF2-40B4-BE49-F238E27FC236}">
                      <a16:creationId xmlns:a16="http://schemas.microsoft.com/office/drawing/2014/main" id="{E25E9C05-194E-9D41-14EE-C33D12125F6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544051" y="4114251"/>
                  <a:ext cx="14724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01" name="Group 10300">
            <a:extLst>
              <a:ext uri="{FF2B5EF4-FFF2-40B4-BE49-F238E27FC236}">
                <a16:creationId xmlns:a16="http://schemas.microsoft.com/office/drawing/2014/main" id="{BD0EE655-AAF1-F2AE-3AD6-0AC6D0F927F7}"/>
              </a:ext>
            </a:extLst>
          </p:cNvPr>
          <p:cNvGrpSpPr/>
          <p:nvPr/>
        </p:nvGrpSpPr>
        <p:grpSpPr>
          <a:xfrm>
            <a:off x="2832960" y="3704400"/>
            <a:ext cx="701280" cy="178920"/>
            <a:chOff x="2913411" y="3943251"/>
            <a:chExt cx="70128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299" name="Ink 10298">
                  <a:extLst>
                    <a:ext uri="{FF2B5EF4-FFF2-40B4-BE49-F238E27FC236}">
                      <a16:creationId xmlns:a16="http://schemas.microsoft.com/office/drawing/2014/main" id="{6C9B7E3B-ACDF-018C-755E-89F1A602FD1E}"/>
                    </a:ext>
                  </a:extLst>
                </p14:cNvPr>
                <p14:cNvContentPartPr/>
                <p14:nvPr/>
              </p14:nvContentPartPr>
              <p14:xfrm>
                <a:off x="2913411" y="4003731"/>
                <a:ext cx="693360" cy="36720"/>
              </p14:xfrm>
            </p:contentPart>
          </mc:Choice>
          <mc:Fallback xmlns="">
            <p:pic>
              <p:nvPicPr>
                <p:cNvPr id="10299" name="Ink 10298">
                  <a:extLst>
                    <a:ext uri="{FF2B5EF4-FFF2-40B4-BE49-F238E27FC236}">
                      <a16:creationId xmlns:a16="http://schemas.microsoft.com/office/drawing/2014/main" id="{6C9B7E3B-ACDF-018C-755E-89F1A602FD1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904771" y="3995091"/>
                  <a:ext cx="711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300" name="Ink 10299">
                  <a:extLst>
                    <a:ext uri="{FF2B5EF4-FFF2-40B4-BE49-F238E27FC236}">
                      <a16:creationId xmlns:a16="http://schemas.microsoft.com/office/drawing/2014/main" id="{2C0C9008-DB00-DAEF-4ED4-987D262FBDBC}"/>
                    </a:ext>
                  </a:extLst>
                </p14:cNvPr>
                <p14:cNvContentPartPr/>
                <p14:nvPr/>
              </p14:nvContentPartPr>
              <p14:xfrm>
                <a:off x="3462411" y="3943251"/>
                <a:ext cx="152280" cy="178920"/>
              </p14:xfrm>
            </p:contentPart>
          </mc:Choice>
          <mc:Fallback xmlns="">
            <p:pic>
              <p:nvPicPr>
                <p:cNvPr id="10300" name="Ink 10299">
                  <a:extLst>
                    <a:ext uri="{FF2B5EF4-FFF2-40B4-BE49-F238E27FC236}">
                      <a16:creationId xmlns:a16="http://schemas.microsoft.com/office/drawing/2014/main" id="{2C0C9008-DB00-DAEF-4ED4-987D262FBDB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453411" y="3934611"/>
                  <a:ext cx="16992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314" name="Ink 10313">
                <a:extLst>
                  <a:ext uri="{FF2B5EF4-FFF2-40B4-BE49-F238E27FC236}">
                    <a16:creationId xmlns:a16="http://schemas.microsoft.com/office/drawing/2014/main" id="{288CFD3F-3ED4-04C8-7CEF-7AC6AD4B65C6}"/>
                  </a:ext>
                </a:extLst>
              </p14:cNvPr>
              <p14:cNvContentPartPr/>
              <p14:nvPr/>
            </p14:nvContentPartPr>
            <p14:xfrm>
              <a:off x="5453760" y="3481200"/>
              <a:ext cx="20160" cy="154440"/>
            </p14:xfrm>
          </p:contentPart>
        </mc:Choice>
        <mc:Fallback xmlns="">
          <p:pic>
            <p:nvPicPr>
              <p:cNvPr id="10314" name="Ink 10313">
                <a:extLst>
                  <a:ext uri="{FF2B5EF4-FFF2-40B4-BE49-F238E27FC236}">
                    <a16:creationId xmlns:a16="http://schemas.microsoft.com/office/drawing/2014/main" id="{288CFD3F-3ED4-04C8-7CEF-7AC6AD4B65C6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445120" y="3472560"/>
                <a:ext cx="37800" cy="17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23" name="Group 10322">
            <a:extLst>
              <a:ext uri="{FF2B5EF4-FFF2-40B4-BE49-F238E27FC236}">
                <a16:creationId xmlns:a16="http://schemas.microsoft.com/office/drawing/2014/main" id="{DD2F9EA6-C455-279D-3084-3C43635414D9}"/>
              </a:ext>
            </a:extLst>
          </p:cNvPr>
          <p:cNvGrpSpPr/>
          <p:nvPr/>
        </p:nvGrpSpPr>
        <p:grpSpPr>
          <a:xfrm>
            <a:off x="7159440" y="3325680"/>
            <a:ext cx="489600" cy="528840"/>
            <a:chOff x="7239891" y="3564531"/>
            <a:chExt cx="489600" cy="52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315" name="Ink 10314">
                  <a:extLst>
                    <a:ext uri="{FF2B5EF4-FFF2-40B4-BE49-F238E27FC236}">
                      <a16:creationId xmlns:a16="http://schemas.microsoft.com/office/drawing/2014/main" id="{2AD44A91-9A6F-F28A-373C-8F9B03077FF4}"/>
                    </a:ext>
                  </a:extLst>
                </p14:cNvPr>
                <p14:cNvContentPartPr/>
                <p14:nvPr/>
              </p14:nvContentPartPr>
              <p14:xfrm>
                <a:off x="7239891" y="3573531"/>
                <a:ext cx="122760" cy="470520"/>
              </p14:xfrm>
            </p:contentPart>
          </mc:Choice>
          <mc:Fallback xmlns="">
            <p:pic>
              <p:nvPicPr>
                <p:cNvPr id="10315" name="Ink 10314">
                  <a:extLst>
                    <a:ext uri="{FF2B5EF4-FFF2-40B4-BE49-F238E27FC236}">
                      <a16:creationId xmlns:a16="http://schemas.microsoft.com/office/drawing/2014/main" id="{2AD44A91-9A6F-F28A-373C-8F9B03077FF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231251" y="3564531"/>
                  <a:ext cx="1404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316" name="Ink 10315">
                  <a:extLst>
                    <a:ext uri="{FF2B5EF4-FFF2-40B4-BE49-F238E27FC236}">
                      <a16:creationId xmlns:a16="http://schemas.microsoft.com/office/drawing/2014/main" id="{EC195704-D715-EAAF-5CF9-8604ABBC7E2A}"/>
                    </a:ext>
                  </a:extLst>
                </p14:cNvPr>
                <p14:cNvContentPartPr/>
                <p14:nvPr/>
              </p14:nvContentPartPr>
              <p14:xfrm>
                <a:off x="7379211" y="3629691"/>
                <a:ext cx="110880" cy="87840"/>
              </p14:xfrm>
            </p:contentPart>
          </mc:Choice>
          <mc:Fallback xmlns="">
            <p:pic>
              <p:nvPicPr>
                <p:cNvPr id="10316" name="Ink 10315">
                  <a:extLst>
                    <a:ext uri="{FF2B5EF4-FFF2-40B4-BE49-F238E27FC236}">
                      <a16:creationId xmlns:a16="http://schemas.microsoft.com/office/drawing/2014/main" id="{EC195704-D715-EAAF-5CF9-8604ABBC7E2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370571" y="3621051"/>
                  <a:ext cx="1285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17" name="Ink 10316">
                  <a:extLst>
                    <a:ext uri="{FF2B5EF4-FFF2-40B4-BE49-F238E27FC236}">
                      <a16:creationId xmlns:a16="http://schemas.microsoft.com/office/drawing/2014/main" id="{E1EDD54B-FFED-DE63-A1F1-EA3FA2BD36E2}"/>
                    </a:ext>
                  </a:extLst>
                </p14:cNvPr>
                <p14:cNvContentPartPr/>
                <p14:nvPr/>
              </p14:nvContentPartPr>
              <p14:xfrm>
                <a:off x="7458051" y="3593691"/>
                <a:ext cx="32400" cy="83880"/>
              </p14:xfrm>
            </p:contentPart>
          </mc:Choice>
          <mc:Fallback xmlns="">
            <p:pic>
              <p:nvPicPr>
                <p:cNvPr id="10317" name="Ink 10316">
                  <a:extLst>
                    <a:ext uri="{FF2B5EF4-FFF2-40B4-BE49-F238E27FC236}">
                      <a16:creationId xmlns:a16="http://schemas.microsoft.com/office/drawing/2014/main" id="{E1EDD54B-FFED-DE63-A1F1-EA3FA2BD36E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49051" y="3585051"/>
                  <a:ext cx="500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318" name="Ink 10317">
                  <a:extLst>
                    <a:ext uri="{FF2B5EF4-FFF2-40B4-BE49-F238E27FC236}">
                      <a16:creationId xmlns:a16="http://schemas.microsoft.com/office/drawing/2014/main" id="{C98C6BF6-271A-0FC9-9151-C3006D977C4D}"/>
                    </a:ext>
                  </a:extLst>
                </p14:cNvPr>
                <p14:cNvContentPartPr/>
                <p14:nvPr/>
              </p14:nvContentPartPr>
              <p14:xfrm>
                <a:off x="7458051" y="3677211"/>
                <a:ext cx="360" cy="360"/>
              </p14:xfrm>
            </p:contentPart>
          </mc:Choice>
          <mc:Fallback xmlns="">
            <p:pic>
              <p:nvPicPr>
                <p:cNvPr id="10318" name="Ink 10317">
                  <a:extLst>
                    <a:ext uri="{FF2B5EF4-FFF2-40B4-BE49-F238E27FC236}">
                      <a16:creationId xmlns:a16="http://schemas.microsoft.com/office/drawing/2014/main" id="{C98C6BF6-271A-0FC9-9151-C3006D977C4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49051" y="36682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320" name="Ink 10319">
                  <a:extLst>
                    <a:ext uri="{FF2B5EF4-FFF2-40B4-BE49-F238E27FC236}">
                      <a16:creationId xmlns:a16="http://schemas.microsoft.com/office/drawing/2014/main" id="{E9A96AAF-82CD-4340-3EC2-00B09A71DB2B}"/>
                    </a:ext>
                  </a:extLst>
                </p14:cNvPr>
                <p14:cNvContentPartPr/>
                <p14:nvPr/>
              </p14:nvContentPartPr>
              <p14:xfrm>
                <a:off x="7440411" y="3880251"/>
                <a:ext cx="88920" cy="213120"/>
              </p14:xfrm>
            </p:contentPart>
          </mc:Choice>
          <mc:Fallback xmlns="">
            <p:pic>
              <p:nvPicPr>
                <p:cNvPr id="10320" name="Ink 10319">
                  <a:extLst>
                    <a:ext uri="{FF2B5EF4-FFF2-40B4-BE49-F238E27FC236}">
                      <a16:creationId xmlns:a16="http://schemas.microsoft.com/office/drawing/2014/main" id="{E9A96AAF-82CD-4340-3EC2-00B09A71DB2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431771" y="3871251"/>
                  <a:ext cx="1065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321" name="Ink 10320">
                  <a:extLst>
                    <a:ext uri="{FF2B5EF4-FFF2-40B4-BE49-F238E27FC236}">
                      <a16:creationId xmlns:a16="http://schemas.microsoft.com/office/drawing/2014/main" id="{76D502C9-D6C7-2FAC-26E4-435002A984D2}"/>
                    </a:ext>
                  </a:extLst>
                </p14:cNvPr>
                <p14:cNvContentPartPr/>
                <p14:nvPr/>
              </p14:nvContentPartPr>
              <p14:xfrm>
                <a:off x="7574691" y="3564531"/>
                <a:ext cx="154800" cy="482400"/>
              </p14:xfrm>
            </p:contentPart>
          </mc:Choice>
          <mc:Fallback xmlns="">
            <p:pic>
              <p:nvPicPr>
                <p:cNvPr id="10321" name="Ink 10320">
                  <a:extLst>
                    <a:ext uri="{FF2B5EF4-FFF2-40B4-BE49-F238E27FC236}">
                      <a16:creationId xmlns:a16="http://schemas.microsoft.com/office/drawing/2014/main" id="{76D502C9-D6C7-2FAC-26E4-435002A984D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65691" y="3555531"/>
                  <a:ext cx="17244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322" name="Ink 10321">
                  <a:extLst>
                    <a:ext uri="{FF2B5EF4-FFF2-40B4-BE49-F238E27FC236}">
                      <a16:creationId xmlns:a16="http://schemas.microsoft.com/office/drawing/2014/main" id="{9D808FC7-FCF0-683C-4F3C-1BBC79341290}"/>
                    </a:ext>
                  </a:extLst>
                </p14:cNvPr>
                <p14:cNvContentPartPr/>
                <p14:nvPr/>
              </p14:nvContentPartPr>
              <p14:xfrm>
                <a:off x="7624371" y="4008411"/>
                <a:ext cx="360" cy="360"/>
              </p14:xfrm>
            </p:contentPart>
          </mc:Choice>
          <mc:Fallback xmlns="">
            <p:pic>
              <p:nvPicPr>
                <p:cNvPr id="10322" name="Ink 10321">
                  <a:extLst>
                    <a:ext uri="{FF2B5EF4-FFF2-40B4-BE49-F238E27FC236}">
                      <a16:creationId xmlns:a16="http://schemas.microsoft.com/office/drawing/2014/main" id="{9D808FC7-FCF0-683C-4F3C-1BBC7934129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615731" y="39994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54" name="Group 10353">
            <a:extLst>
              <a:ext uri="{FF2B5EF4-FFF2-40B4-BE49-F238E27FC236}">
                <a16:creationId xmlns:a16="http://schemas.microsoft.com/office/drawing/2014/main" id="{E8254FD3-D4CE-9552-1CA3-CA3B245E17D1}"/>
              </a:ext>
            </a:extLst>
          </p:cNvPr>
          <p:cNvGrpSpPr/>
          <p:nvPr/>
        </p:nvGrpSpPr>
        <p:grpSpPr>
          <a:xfrm>
            <a:off x="1810560" y="5040000"/>
            <a:ext cx="1823400" cy="475200"/>
            <a:chOff x="1891011" y="5278851"/>
            <a:chExt cx="182340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342" name="Ink 10341">
                  <a:extLst>
                    <a:ext uri="{FF2B5EF4-FFF2-40B4-BE49-F238E27FC236}">
                      <a16:creationId xmlns:a16="http://schemas.microsoft.com/office/drawing/2014/main" id="{94A4919B-726F-B28F-D104-052F5EF609A4}"/>
                    </a:ext>
                  </a:extLst>
                </p14:cNvPr>
                <p14:cNvContentPartPr/>
                <p14:nvPr/>
              </p14:nvContentPartPr>
              <p14:xfrm>
                <a:off x="1891011" y="5278851"/>
                <a:ext cx="29160" cy="475200"/>
              </p14:xfrm>
            </p:contentPart>
          </mc:Choice>
          <mc:Fallback xmlns="">
            <p:pic>
              <p:nvPicPr>
                <p:cNvPr id="10342" name="Ink 10341">
                  <a:extLst>
                    <a:ext uri="{FF2B5EF4-FFF2-40B4-BE49-F238E27FC236}">
                      <a16:creationId xmlns:a16="http://schemas.microsoft.com/office/drawing/2014/main" id="{94A4919B-726F-B28F-D104-052F5EF609A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882371" y="5270211"/>
                  <a:ext cx="4680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343" name="Ink 10342">
                  <a:extLst>
                    <a:ext uri="{FF2B5EF4-FFF2-40B4-BE49-F238E27FC236}">
                      <a16:creationId xmlns:a16="http://schemas.microsoft.com/office/drawing/2014/main" id="{69DC7593-D582-E255-8D8E-1F9DB74822D0}"/>
                    </a:ext>
                  </a:extLst>
                </p14:cNvPr>
                <p14:cNvContentPartPr/>
                <p14:nvPr/>
              </p14:nvContentPartPr>
              <p14:xfrm>
                <a:off x="1984251" y="5439411"/>
                <a:ext cx="159840" cy="157320"/>
              </p14:xfrm>
            </p:contentPart>
          </mc:Choice>
          <mc:Fallback xmlns="">
            <p:pic>
              <p:nvPicPr>
                <p:cNvPr id="10343" name="Ink 10342">
                  <a:extLst>
                    <a:ext uri="{FF2B5EF4-FFF2-40B4-BE49-F238E27FC236}">
                      <a16:creationId xmlns:a16="http://schemas.microsoft.com/office/drawing/2014/main" id="{69DC7593-D582-E255-8D8E-1F9DB74822D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975611" y="5430771"/>
                  <a:ext cx="1774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44" name="Ink 10343">
                  <a:extLst>
                    <a:ext uri="{FF2B5EF4-FFF2-40B4-BE49-F238E27FC236}">
                      <a16:creationId xmlns:a16="http://schemas.microsoft.com/office/drawing/2014/main" id="{2744F570-A95B-E2D9-E0D6-B8E9F5BE5548}"/>
                    </a:ext>
                  </a:extLst>
                </p14:cNvPr>
                <p14:cNvContentPartPr/>
                <p14:nvPr/>
              </p14:nvContentPartPr>
              <p14:xfrm>
                <a:off x="2000811" y="5400171"/>
                <a:ext cx="115920" cy="8280"/>
              </p14:xfrm>
            </p:contentPart>
          </mc:Choice>
          <mc:Fallback xmlns="">
            <p:pic>
              <p:nvPicPr>
                <p:cNvPr id="10344" name="Ink 10343">
                  <a:extLst>
                    <a:ext uri="{FF2B5EF4-FFF2-40B4-BE49-F238E27FC236}">
                      <a16:creationId xmlns:a16="http://schemas.microsoft.com/office/drawing/2014/main" id="{2744F570-A95B-E2D9-E0D6-B8E9F5BE5548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992171" y="5391531"/>
                  <a:ext cx="1335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345" name="Ink 10344">
                  <a:extLst>
                    <a:ext uri="{FF2B5EF4-FFF2-40B4-BE49-F238E27FC236}">
                      <a16:creationId xmlns:a16="http://schemas.microsoft.com/office/drawing/2014/main" id="{FE603781-78FA-66D5-AB17-3BA543498164}"/>
                    </a:ext>
                  </a:extLst>
                </p14:cNvPr>
                <p14:cNvContentPartPr/>
                <p14:nvPr/>
              </p14:nvContentPartPr>
              <p14:xfrm>
                <a:off x="2075331" y="5422851"/>
                <a:ext cx="16920" cy="267480"/>
              </p14:xfrm>
            </p:contentPart>
          </mc:Choice>
          <mc:Fallback xmlns="">
            <p:pic>
              <p:nvPicPr>
                <p:cNvPr id="10345" name="Ink 10344">
                  <a:extLst>
                    <a:ext uri="{FF2B5EF4-FFF2-40B4-BE49-F238E27FC236}">
                      <a16:creationId xmlns:a16="http://schemas.microsoft.com/office/drawing/2014/main" id="{FE603781-78FA-66D5-AB17-3BA54349816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066691" y="5413851"/>
                  <a:ext cx="3456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346" name="Ink 10345">
                  <a:extLst>
                    <a:ext uri="{FF2B5EF4-FFF2-40B4-BE49-F238E27FC236}">
                      <a16:creationId xmlns:a16="http://schemas.microsoft.com/office/drawing/2014/main" id="{414020D4-304B-6097-1B7E-A461EB9AC021}"/>
                    </a:ext>
                  </a:extLst>
                </p14:cNvPr>
                <p14:cNvContentPartPr/>
                <p14:nvPr/>
              </p14:nvContentPartPr>
              <p14:xfrm>
                <a:off x="2061291" y="5694291"/>
                <a:ext cx="109440" cy="3240"/>
              </p14:xfrm>
            </p:contentPart>
          </mc:Choice>
          <mc:Fallback xmlns="">
            <p:pic>
              <p:nvPicPr>
                <p:cNvPr id="10346" name="Ink 10345">
                  <a:extLst>
                    <a:ext uri="{FF2B5EF4-FFF2-40B4-BE49-F238E27FC236}">
                      <a16:creationId xmlns:a16="http://schemas.microsoft.com/office/drawing/2014/main" id="{414020D4-304B-6097-1B7E-A461EB9AC02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052291" y="5685291"/>
                  <a:ext cx="127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347" name="Ink 10346">
                  <a:extLst>
                    <a:ext uri="{FF2B5EF4-FFF2-40B4-BE49-F238E27FC236}">
                      <a16:creationId xmlns:a16="http://schemas.microsoft.com/office/drawing/2014/main" id="{521DAC3C-3177-B92A-BFBE-6A71F0B52C9A}"/>
                    </a:ext>
                  </a:extLst>
                </p14:cNvPr>
                <p14:cNvContentPartPr/>
                <p14:nvPr/>
              </p14:nvContentPartPr>
              <p14:xfrm>
                <a:off x="2212491" y="5394411"/>
                <a:ext cx="66960" cy="7560"/>
              </p14:xfrm>
            </p:contentPart>
          </mc:Choice>
          <mc:Fallback xmlns="">
            <p:pic>
              <p:nvPicPr>
                <p:cNvPr id="10347" name="Ink 10346">
                  <a:extLst>
                    <a:ext uri="{FF2B5EF4-FFF2-40B4-BE49-F238E27FC236}">
                      <a16:creationId xmlns:a16="http://schemas.microsoft.com/office/drawing/2014/main" id="{521DAC3C-3177-B92A-BFBE-6A71F0B52C9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203851" y="5385771"/>
                  <a:ext cx="84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48" name="Ink 10347">
                  <a:extLst>
                    <a:ext uri="{FF2B5EF4-FFF2-40B4-BE49-F238E27FC236}">
                      <a16:creationId xmlns:a16="http://schemas.microsoft.com/office/drawing/2014/main" id="{875AEF95-838A-3C53-4962-DEB80DA8894D}"/>
                    </a:ext>
                  </a:extLst>
                </p14:cNvPr>
                <p14:cNvContentPartPr/>
                <p14:nvPr/>
              </p14:nvContentPartPr>
              <p14:xfrm>
                <a:off x="2326251" y="5300811"/>
                <a:ext cx="182880" cy="390600"/>
              </p14:xfrm>
            </p:contentPart>
          </mc:Choice>
          <mc:Fallback xmlns="">
            <p:pic>
              <p:nvPicPr>
                <p:cNvPr id="10348" name="Ink 10347">
                  <a:extLst>
                    <a:ext uri="{FF2B5EF4-FFF2-40B4-BE49-F238E27FC236}">
                      <a16:creationId xmlns:a16="http://schemas.microsoft.com/office/drawing/2014/main" id="{875AEF95-838A-3C53-4962-DEB80DA8894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317251" y="5292171"/>
                  <a:ext cx="20052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349" name="Ink 10348">
                  <a:extLst>
                    <a:ext uri="{FF2B5EF4-FFF2-40B4-BE49-F238E27FC236}">
                      <a16:creationId xmlns:a16="http://schemas.microsoft.com/office/drawing/2014/main" id="{21E0D30B-CE4F-0A51-AD77-988AC05E8F62}"/>
                    </a:ext>
                  </a:extLst>
                </p14:cNvPr>
                <p14:cNvContentPartPr/>
                <p14:nvPr/>
              </p14:nvContentPartPr>
              <p14:xfrm>
                <a:off x="2541531" y="5585571"/>
                <a:ext cx="116640" cy="151560"/>
              </p14:xfrm>
            </p:contentPart>
          </mc:Choice>
          <mc:Fallback xmlns="">
            <p:pic>
              <p:nvPicPr>
                <p:cNvPr id="10349" name="Ink 10348">
                  <a:extLst>
                    <a:ext uri="{FF2B5EF4-FFF2-40B4-BE49-F238E27FC236}">
                      <a16:creationId xmlns:a16="http://schemas.microsoft.com/office/drawing/2014/main" id="{21E0D30B-CE4F-0A51-AD77-988AC05E8F62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532531" y="5576571"/>
                  <a:ext cx="1342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350" name="Ink 10349">
                  <a:extLst>
                    <a:ext uri="{FF2B5EF4-FFF2-40B4-BE49-F238E27FC236}">
                      <a16:creationId xmlns:a16="http://schemas.microsoft.com/office/drawing/2014/main" id="{4A310C63-AD11-08BB-6F64-A97489E28357}"/>
                    </a:ext>
                  </a:extLst>
                </p14:cNvPr>
                <p14:cNvContentPartPr/>
                <p14:nvPr/>
              </p14:nvContentPartPr>
              <p14:xfrm>
                <a:off x="2550531" y="5647131"/>
                <a:ext cx="115560" cy="48240"/>
              </p14:xfrm>
            </p:contentPart>
          </mc:Choice>
          <mc:Fallback xmlns="">
            <p:pic>
              <p:nvPicPr>
                <p:cNvPr id="10350" name="Ink 10349">
                  <a:extLst>
                    <a:ext uri="{FF2B5EF4-FFF2-40B4-BE49-F238E27FC236}">
                      <a16:creationId xmlns:a16="http://schemas.microsoft.com/office/drawing/2014/main" id="{4A310C63-AD11-08BB-6F64-A97489E2835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541531" y="5638491"/>
                  <a:ext cx="1332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351" name="Ink 10350">
                  <a:extLst>
                    <a:ext uri="{FF2B5EF4-FFF2-40B4-BE49-F238E27FC236}">
                      <a16:creationId xmlns:a16="http://schemas.microsoft.com/office/drawing/2014/main" id="{1B5F75B9-F1EC-D8BE-8835-DCAD232DC35B}"/>
                    </a:ext>
                  </a:extLst>
                </p14:cNvPr>
                <p14:cNvContentPartPr/>
                <p14:nvPr/>
              </p14:nvContentPartPr>
              <p14:xfrm>
                <a:off x="2681931" y="5615091"/>
                <a:ext cx="100080" cy="93960"/>
              </p14:xfrm>
            </p:contentPart>
          </mc:Choice>
          <mc:Fallback xmlns="">
            <p:pic>
              <p:nvPicPr>
                <p:cNvPr id="10351" name="Ink 10350">
                  <a:extLst>
                    <a:ext uri="{FF2B5EF4-FFF2-40B4-BE49-F238E27FC236}">
                      <a16:creationId xmlns:a16="http://schemas.microsoft.com/office/drawing/2014/main" id="{1B5F75B9-F1EC-D8BE-8835-DCAD232DC35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672931" y="5606451"/>
                  <a:ext cx="1177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352" name="Ink 10351">
                  <a:extLst>
                    <a:ext uri="{FF2B5EF4-FFF2-40B4-BE49-F238E27FC236}">
                      <a16:creationId xmlns:a16="http://schemas.microsoft.com/office/drawing/2014/main" id="{80054EAC-8C74-31F7-DFBD-A9D42F28F1E8}"/>
                    </a:ext>
                  </a:extLst>
                </p14:cNvPr>
                <p14:cNvContentPartPr/>
                <p14:nvPr/>
              </p14:nvContentPartPr>
              <p14:xfrm>
                <a:off x="2918811" y="5558211"/>
                <a:ext cx="749520" cy="30240"/>
              </p14:xfrm>
            </p:contentPart>
          </mc:Choice>
          <mc:Fallback xmlns="">
            <p:pic>
              <p:nvPicPr>
                <p:cNvPr id="10352" name="Ink 10351">
                  <a:extLst>
                    <a:ext uri="{FF2B5EF4-FFF2-40B4-BE49-F238E27FC236}">
                      <a16:creationId xmlns:a16="http://schemas.microsoft.com/office/drawing/2014/main" id="{80054EAC-8C74-31F7-DFBD-A9D42F28F1E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910171" y="5549571"/>
                  <a:ext cx="7671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353" name="Ink 10352">
                  <a:extLst>
                    <a:ext uri="{FF2B5EF4-FFF2-40B4-BE49-F238E27FC236}">
                      <a16:creationId xmlns:a16="http://schemas.microsoft.com/office/drawing/2014/main" id="{DCB1ABAE-5E13-E3BC-4E4A-624270EAF400}"/>
                    </a:ext>
                  </a:extLst>
                </p14:cNvPr>
                <p14:cNvContentPartPr/>
                <p14:nvPr/>
              </p14:nvContentPartPr>
              <p14:xfrm>
                <a:off x="3568611" y="5477211"/>
                <a:ext cx="145800" cy="181440"/>
              </p14:xfrm>
            </p:contentPart>
          </mc:Choice>
          <mc:Fallback xmlns="">
            <p:pic>
              <p:nvPicPr>
                <p:cNvPr id="10353" name="Ink 10352">
                  <a:extLst>
                    <a:ext uri="{FF2B5EF4-FFF2-40B4-BE49-F238E27FC236}">
                      <a16:creationId xmlns:a16="http://schemas.microsoft.com/office/drawing/2014/main" id="{DCB1ABAE-5E13-E3BC-4E4A-624270EAF400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559611" y="5468571"/>
                  <a:ext cx="163440" cy="19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84" name="Group 10383">
            <a:extLst>
              <a:ext uri="{FF2B5EF4-FFF2-40B4-BE49-F238E27FC236}">
                <a16:creationId xmlns:a16="http://schemas.microsoft.com/office/drawing/2014/main" id="{4588603E-A2DC-8326-00F4-1B3F5F274A5C}"/>
              </a:ext>
            </a:extLst>
          </p:cNvPr>
          <p:cNvGrpSpPr/>
          <p:nvPr/>
        </p:nvGrpSpPr>
        <p:grpSpPr>
          <a:xfrm>
            <a:off x="4605960" y="4870440"/>
            <a:ext cx="2071800" cy="1377360"/>
            <a:chOff x="4686411" y="5109291"/>
            <a:chExt cx="2071800" cy="13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355" name="Ink 10354">
                  <a:extLst>
                    <a:ext uri="{FF2B5EF4-FFF2-40B4-BE49-F238E27FC236}">
                      <a16:creationId xmlns:a16="http://schemas.microsoft.com/office/drawing/2014/main" id="{045208A7-72EE-162B-B650-836201326E3A}"/>
                    </a:ext>
                  </a:extLst>
                </p14:cNvPr>
                <p14:cNvContentPartPr/>
                <p14:nvPr/>
              </p14:nvContentPartPr>
              <p14:xfrm>
                <a:off x="6295251" y="5180931"/>
                <a:ext cx="360" cy="360"/>
              </p14:xfrm>
            </p:contentPart>
          </mc:Choice>
          <mc:Fallback xmlns="">
            <p:pic>
              <p:nvPicPr>
                <p:cNvPr id="10355" name="Ink 10354">
                  <a:extLst>
                    <a:ext uri="{FF2B5EF4-FFF2-40B4-BE49-F238E27FC236}">
                      <a16:creationId xmlns:a16="http://schemas.microsoft.com/office/drawing/2014/main" id="{045208A7-72EE-162B-B650-836201326E3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286611" y="517229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356" name="Ink 10355">
                  <a:extLst>
                    <a:ext uri="{FF2B5EF4-FFF2-40B4-BE49-F238E27FC236}">
                      <a16:creationId xmlns:a16="http://schemas.microsoft.com/office/drawing/2014/main" id="{5C98E5BB-4CB4-2B4A-23AD-8A8A4EEC9209}"/>
                    </a:ext>
                  </a:extLst>
                </p14:cNvPr>
                <p14:cNvContentPartPr/>
                <p14:nvPr/>
              </p14:nvContentPartPr>
              <p14:xfrm>
                <a:off x="6220731" y="5109291"/>
                <a:ext cx="164880" cy="653040"/>
              </p14:xfrm>
            </p:contentPart>
          </mc:Choice>
          <mc:Fallback xmlns="">
            <p:pic>
              <p:nvPicPr>
                <p:cNvPr id="10356" name="Ink 10355">
                  <a:extLst>
                    <a:ext uri="{FF2B5EF4-FFF2-40B4-BE49-F238E27FC236}">
                      <a16:creationId xmlns:a16="http://schemas.microsoft.com/office/drawing/2014/main" id="{5C98E5BB-4CB4-2B4A-23AD-8A8A4EEC920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212091" y="5100291"/>
                  <a:ext cx="182520" cy="67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358" name="Ink 10357">
                  <a:extLst>
                    <a:ext uri="{FF2B5EF4-FFF2-40B4-BE49-F238E27FC236}">
                      <a16:creationId xmlns:a16="http://schemas.microsoft.com/office/drawing/2014/main" id="{0C4CA84A-97CB-5A54-9F4D-3B1B18471AB1}"/>
                    </a:ext>
                  </a:extLst>
                </p14:cNvPr>
                <p14:cNvContentPartPr/>
                <p14:nvPr/>
              </p14:nvContentPartPr>
              <p14:xfrm>
                <a:off x="6379851" y="5493771"/>
                <a:ext cx="176400" cy="209520"/>
              </p14:xfrm>
            </p:contentPart>
          </mc:Choice>
          <mc:Fallback xmlns="">
            <p:pic>
              <p:nvPicPr>
                <p:cNvPr id="10358" name="Ink 10357">
                  <a:extLst>
                    <a:ext uri="{FF2B5EF4-FFF2-40B4-BE49-F238E27FC236}">
                      <a16:creationId xmlns:a16="http://schemas.microsoft.com/office/drawing/2014/main" id="{0C4CA84A-97CB-5A54-9F4D-3B1B18471AB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370851" y="5484771"/>
                  <a:ext cx="1940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359" name="Ink 10358">
                  <a:extLst>
                    <a:ext uri="{FF2B5EF4-FFF2-40B4-BE49-F238E27FC236}">
                      <a16:creationId xmlns:a16="http://schemas.microsoft.com/office/drawing/2014/main" id="{D260A0AA-1D2F-8992-79E4-1359E98EF16C}"/>
                    </a:ext>
                  </a:extLst>
                </p14:cNvPr>
                <p14:cNvContentPartPr/>
                <p14:nvPr/>
              </p14:nvContentPartPr>
              <p14:xfrm>
                <a:off x="6380571" y="5161851"/>
                <a:ext cx="92520" cy="231480"/>
              </p14:xfrm>
            </p:contentPart>
          </mc:Choice>
          <mc:Fallback xmlns="">
            <p:pic>
              <p:nvPicPr>
                <p:cNvPr id="10359" name="Ink 10358">
                  <a:extLst>
                    <a:ext uri="{FF2B5EF4-FFF2-40B4-BE49-F238E27FC236}">
                      <a16:creationId xmlns:a16="http://schemas.microsoft.com/office/drawing/2014/main" id="{D260A0AA-1D2F-8992-79E4-1359E98EF16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371931" y="5152851"/>
                  <a:ext cx="1101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361" name="Ink 10360">
                  <a:extLst>
                    <a:ext uri="{FF2B5EF4-FFF2-40B4-BE49-F238E27FC236}">
                      <a16:creationId xmlns:a16="http://schemas.microsoft.com/office/drawing/2014/main" id="{11434B54-D5EC-E64E-0369-EE9A4EFCBCF2}"/>
                    </a:ext>
                  </a:extLst>
                </p14:cNvPr>
                <p14:cNvContentPartPr/>
                <p14:nvPr/>
              </p14:nvContentPartPr>
              <p14:xfrm>
                <a:off x="6616011" y="5164011"/>
                <a:ext cx="142200" cy="553680"/>
              </p14:xfrm>
            </p:contentPart>
          </mc:Choice>
          <mc:Fallback xmlns="">
            <p:pic>
              <p:nvPicPr>
                <p:cNvPr id="10361" name="Ink 10360">
                  <a:extLst>
                    <a:ext uri="{FF2B5EF4-FFF2-40B4-BE49-F238E27FC236}">
                      <a16:creationId xmlns:a16="http://schemas.microsoft.com/office/drawing/2014/main" id="{11434B54-D5EC-E64E-0369-EE9A4EFCBCF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607371" y="5155371"/>
                  <a:ext cx="159840" cy="57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363" name="Ink 10362">
                  <a:extLst>
                    <a:ext uri="{FF2B5EF4-FFF2-40B4-BE49-F238E27FC236}">
                      <a16:creationId xmlns:a16="http://schemas.microsoft.com/office/drawing/2014/main" id="{5AAC7E79-709E-07B2-5ED8-DE062497240C}"/>
                    </a:ext>
                  </a:extLst>
                </p14:cNvPr>
                <p14:cNvContentPartPr/>
                <p14:nvPr/>
              </p14:nvContentPartPr>
              <p14:xfrm>
                <a:off x="5846331" y="5160771"/>
                <a:ext cx="216000" cy="650160"/>
              </p14:xfrm>
            </p:contentPart>
          </mc:Choice>
          <mc:Fallback xmlns="">
            <p:pic>
              <p:nvPicPr>
                <p:cNvPr id="10363" name="Ink 10362">
                  <a:extLst>
                    <a:ext uri="{FF2B5EF4-FFF2-40B4-BE49-F238E27FC236}">
                      <a16:creationId xmlns:a16="http://schemas.microsoft.com/office/drawing/2014/main" id="{5AAC7E79-709E-07B2-5ED8-DE062497240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837691" y="5152131"/>
                  <a:ext cx="233640" cy="66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364" name="Ink 10363">
                  <a:extLst>
                    <a:ext uri="{FF2B5EF4-FFF2-40B4-BE49-F238E27FC236}">
                      <a16:creationId xmlns:a16="http://schemas.microsoft.com/office/drawing/2014/main" id="{036F6688-873F-4274-3210-F40333261535}"/>
                    </a:ext>
                  </a:extLst>
                </p14:cNvPr>
                <p14:cNvContentPartPr/>
                <p14:nvPr/>
              </p14:nvContentPartPr>
              <p14:xfrm>
                <a:off x="4781811" y="5142771"/>
                <a:ext cx="177120" cy="708120"/>
              </p14:xfrm>
            </p:contentPart>
          </mc:Choice>
          <mc:Fallback xmlns="">
            <p:pic>
              <p:nvPicPr>
                <p:cNvPr id="10364" name="Ink 10363">
                  <a:extLst>
                    <a:ext uri="{FF2B5EF4-FFF2-40B4-BE49-F238E27FC236}">
                      <a16:creationId xmlns:a16="http://schemas.microsoft.com/office/drawing/2014/main" id="{036F6688-873F-4274-3210-F4033326153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772811" y="5133771"/>
                  <a:ext cx="194760" cy="72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372" name="Ink 10371">
                  <a:extLst>
                    <a:ext uri="{FF2B5EF4-FFF2-40B4-BE49-F238E27FC236}">
                      <a16:creationId xmlns:a16="http://schemas.microsoft.com/office/drawing/2014/main" id="{98197D08-2215-0A87-8229-70FF05207217}"/>
                    </a:ext>
                  </a:extLst>
                </p14:cNvPr>
                <p14:cNvContentPartPr/>
                <p14:nvPr/>
              </p14:nvContentPartPr>
              <p14:xfrm>
                <a:off x="5084211" y="5194251"/>
                <a:ext cx="113040" cy="123120"/>
              </p14:xfrm>
            </p:contentPart>
          </mc:Choice>
          <mc:Fallback xmlns="">
            <p:pic>
              <p:nvPicPr>
                <p:cNvPr id="10372" name="Ink 10371">
                  <a:extLst>
                    <a:ext uri="{FF2B5EF4-FFF2-40B4-BE49-F238E27FC236}">
                      <a16:creationId xmlns:a16="http://schemas.microsoft.com/office/drawing/2014/main" id="{98197D08-2215-0A87-8229-70FF0520721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075571" y="5185251"/>
                  <a:ext cx="1306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373" name="Ink 10372">
                  <a:extLst>
                    <a:ext uri="{FF2B5EF4-FFF2-40B4-BE49-F238E27FC236}">
                      <a16:creationId xmlns:a16="http://schemas.microsoft.com/office/drawing/2014/main" id="{65229E52-B66E-5181-F073-413A5E83114D}"/>
                    </a:ext>
                  </a:extLst>
                </p14:cNvPr>
                <p14:cNvContentPartPr/>
                <p14:nvPr/>
              </p14:nvContentPartPr>
              <p14:xfrm>
                <a:off x="5665611" y="5211891"/>
                <a:ext cx="3240" cy="106200"/>
              </p14:xfrm>
            </p:contentPart>
          </mc:Choice>
          <mc:Fallback xmlns="">
            <p:pic>
              <p:nvPicPr>
                <p:cNvPr id="10373" name="Ink 10372">
                  <a:extLst>
                    <a:ext uri="{FF2B5EF4-FFF2-40B4-BE49-F238E27FC236}">
                      <a16:creationId xmlns:a16="http://schemas.microsoft.com/office/drawing/2014/main" id="{65229E52-B66E-5181-F073-413A5E83114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656971" y="5202891"/>
                  <a:ext cx="208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374" name="Ink 10373">
                  <a:extLst>
                    <a:ext uri="{FF2B5EF4-FFF2-40B4-BE49-F238E27FC236}">
                      <a16:creationId xmlns:a16="http://schemas.microsoft.com/office/drawing/2014/main" id="{FA1E792A-BF35-BC52-4E85-98EA319C36A3}"/>
                    </a:ext>
                  </a:extLst>
                </p14:cNvPr>
                <p14:cNvContentPartPr/>
                <p14:nvPr/>
              </p14:nvContentPartPr>
              <p14:xfrm>
                <a:off x="5129571" y="5619771"/>
                <a:ext cx="360" cy="143640"/>
              </p14:xfrm>
            </p:contentPart>
          </mc:Choice>
          <mc:Fallback xmlns="">
            <p:pic>
              <p:nvPicPr>
                <p:cNvPr id="10374" name="Ink 10373">
                  <a:extLst>
                    <a:ext uri="{FF2B5EF4-FFF2-40B4-BE49-F238E27FC236}">
                      <a16:creationId xmlns:a16="http://schemas.microsoft.com/office/drawing/2014/main" id="{FA1E792A-BF35-BC52-4E85-98EA319C36A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120931" y="5610771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375" name="Ink 10374">
                  <a:extLst>
                    <a:ext uri="{FF2B5EF4-FFF2-40B4-BE49-F238E27FC236}">
                      <a16:creationId xmlns:a16="http://schemas.microsoft.com/office/drawing/2014/main" id="{CF51C477-1B3C-1C06-8165-693C80AE6393}"/>
                    </a:ext>
                  </a:extLst>
                </p14:cNvPr>
                <p14:cNvContentPartPr/>
                <p14:nvPr/>
              </p14:nvContentPartPr>
              <p14:xfrm>
                <a:off x="5595051" y="5625531"/>
                <a:ext cx="128520" cy="101160"/>
              </p14:xfrm>
            </p:contentPart>
          </mc:Choice>
          <mc:Fallback xmlns="">
            <p:pic>
              <p:nvPicPr>
                <p:cNvPr id="10375" name="Ink 10374">
                  <a:extLst>
                    <a:ext uri="{FF2B5EF4-FFF2-40B4-BE49-F238E27FC236}">
                      <a16:creationId xmlns:a16="http://schemas.microsoft.com/office/drawing/2014/main" id="{CF51C477-1B3C-1C06-8165-693C80AE639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586051" y="5616891"/>
                  <a:ext cx="1461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376" name="Ink 10375">
                  <a:extLst>
                    <a:ext uri="{FF2B5EF4-FFF2-40B4-BE49-F238E27FC236}">
                      <a16:creationId xmlns:a16="http://schemas.microsoft.com/office/drawing/2014/main" id="{319B1AA6-3808-8B5E-09D5-EEB145165F65}"/>
                    </a:ext>
                  </a:extLst>
                </p14:cNvPr>
                <p14:cNvContentPartPr/>
                <p14:nvPr/>
              </p14:nvContentPartPr>
              <p14:xfrm>
                <a:off x="4686411" y="5857371"/>
                <a:ext cx="1449720" cy="192240"/>
              </p14:xfrm>
            </p:contentPart>
          </mc:Choice>
          <mc:Fallback xmlns="">
            <p:pic>
              <p:nvPicPr>
                <p:cNvPr id="10376" name="Ink 10375">
                  <a:extLst>
                    <a:ext uri="{FF2B5EF4-FFF2-40B4-BE49-F238E27FC236}">
                      <a16:creationId xmlns:a16="http://schemas.microsoft.com/office/drawing/2014/main" id="{319B1AA6-3808-8B5E-09D5-EEB145165F65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677771" y="5848371"/>
                  <a:ext cx="14673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0378" name="Ink 10377">
                  <a:extLst>
                    <a:ext uri="{FF2B5EF4-FFF2-40B4-BE49-F238E27FC236}">
                      <a16:creationId xmlns:a16="http://schemas.microsoft.com/office/drawing/2014/main" id="{64C59B2C-F799-5E1F-176B-671F21176047}"/>
                    </a:ext>
                  </a:extLst>
                </p14:cNvPr>
                <p14:cNvContentPartPr/>
                <p14:nvPr/>
              </p14:nvContentPartPr>
              <p14:xfrm>
                <a:off x="5060811" y="6121971"/>
                <a:ext cx="188280" cy="244080"/>
              </p14:xfrm>
            </p:contentPart>
          </mc:Choice>
          <mc:Fallback xmlns="">
            <p:pic>
              <p:nvPicPr>
                <p:cNvPr id="10378" name="Ink 10377">
                  <a:extLst>
                    <a:ext uri="{FF2B5EF4-FFF2-40B4-BE49-F238E27FC236}">
                      <a16:creationId xmlns:a16="http://schemas.microsoft.com/office/drawing/2014/main" id="{64C59B2C-F799-5E1F-176B-671F2117604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051811" y="6112971"/>
                  <a:ext cx="2059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0379" name="Ink 10378">
                  <a:extLst>
                    <a:ext uri="{FF2B5EF4-FFF2-40B4-BE49-F238E27FC236}">
                      <a16:creationId xmlns:a16="http://schemas.microsoft.com/office/drawing/2014/main" id="{C22A4224-AC52-0FF5-A867-E25896B673DE}"/>
                    </a:ext>
                  </a:extLst>
                </p14:cNvPr>
                <p14:cNvContentPartPr/>
                <p14:nvPr/>
              </p14:nvContentPartPr>
              <p14:xfrm>
                <a:off x="5097531" y="6152931"/>
                <a:ext cx="141840" cy="216000"/>
              </p14:xfrm>
            </p:contentPart>
          </mc:Choice>
          <mc:Fallback xmlns="">
            <p:pic>
              <p:nvPicPr>
                <p:cNvPr id="10379" name="Ink 10378">
                  <a:extLst>
                    <a:ext uri="{FF2B5EF4-FFF2-40B4-BE49-F238E27FC236}">
                      <a16:creationId xmlns:a16="http://schemas.microsoft.com/office/drawing/2014/main" id="{C22A4224-AC52-0FF5-A867-E25896B673D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088531" y="6144291"/>
                  <a:ext cx="1594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0380" name="Ink 10379">
                  <a:extLst>
                    <a:ext uri="{FF2B5EF4-FFF2-40B4-BE49-F238E27FC236}">
                      <a16:creationId xmlns:a16="http://schemas.microsoft.com/office/drawing/2014/main" id="{4054719B-54A3-8B02-B050-C168CA7AD4F3}"/>
                    </a:ext>
                  </a:extLst>
                </p14:cNvPr>
                <p14:cNvContentPartPr/>
                <p14:nvPr/>
              </p14:nvContentPartPr>
              <p14:xfrm>
                <a:off x="5256291" y="6260571"/>
                <a:ext cx="74160" cy="11160"/>
              </p14:xfrm>
            </p:contentPart>
          </mc:Choice>
          <mc:Fallback xmlns="">
            <p:pic>
              <p:nvPicPr>
                <p:cNvPr id="10380" name="Ink 10379">
                  <a:extLst>
                    <a:ext uri="{FF2B5EF4-FFF2-40B4-BE49-F238E27FC236}">
                      <a16:creationId xmlns:a16="http://schemas.microsoft.com/office/drawing/2014/main" id="{4054719B-54A3-8B02-B050-C168CA7AD4F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247291" y="6251931"/>
                  <a:ext cx="918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0381" name="Ink 10380">
                  <a:extLst>
                    <a:ext uri="{FF2B5EF4-FFF2-40B4-BE49-F238E27FC236}">
                      <a16:creationId xmlns:a16="http://schemas.microsoft.com/office/drawing/2014/main" id="{8CAE7C94-6062-657F-9959-95D5193939A3}"/>
                    </a:ext>
                  </a:extLst>
                </p14:cNvPr>
                <p14:cNvContentPartPr/>
                <p14:nvPr/>
              </p14:nvContentPartPr>
              <p14:xfrm>
                <a:off x="5402091" y="6229611"/>
                <a:ext cx="134280" cy="257040"/>
              </p14:xfrm>
            </p:contentPart>
          </mc:Choice>
          <mc:Fallback xmlns="">
            <p:pic>
              <p:nvPicPr>
                <p:cNvPr id="10381" name="Ink 10380">
                  <a:extLst>
                    <a:ext uri="{FF2B5EF4-FFF2-40B4-BE49-F238E27FC236}">
                      <a16:creationId xmlns:a16="http://schemas.microsoft.com/office/drawing/2014/main" id="{8CAE7C94-6062-657F-9959-95D5193939A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393451" y="6220611"/>
                  <a:ext cx="1519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382" name="Ink 10381">
                  <a:extLst>
                    <a:ext uri="{FF2B5EF4-FFF2-40B4-BE49-F238E27FC236}">
                      <a16:creationId xmlns:a16="http://schemas.microsoft.com/office/drawing/2014/main" id="{E51F0D74-9125-0CF3-88B1-D674A532D6A6}"/>
                    </a:ext>
                  </a:extLst>
                </p14:cNvPr>
                <p14:cNvContentPartPr/>
                <p14:nvPr/>
              </p14:nvContentPartPr>
              <p14:xfrm>
                <a:off x="5549331" y="6148251"/>
                <a:ext cx="328320" cy="207000"/>
              </p14:xfrm>
            </p:contentPart>
          </mc:Choice>
          <mc:Fallback xmlns="">
            <p:pic>
              <p:nvPicPr>
                <p:cNvPr id="10382" name="Ink 10381">
                  <a:extLst>
                    <a:ext uri="{FF2B5EF4-FFF2-40B4-BE49-F238E27FC236}">
                      <a16:creationId xmlns:a16="http://schemas.microsoft.com/office/drawing/2014/main" id="{E51F0D74-9125-0CF3-88B1-D674A532D6A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540331" y="6139251"/>
                  <a:ext cx="3459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383" name="Ink 10382">
                  <a:extLst>
                    <a:ext uri="{FF2B5EF4-FFF2-40B4-BE49-F238E27FC236}">
                      <a16:creationId xmlns:a16="http://schemas.microsoft.com/office/drawing/2014/main" id="{37822C6C-117B-41A1-D81E-0B9059683B8E}"/>
                    </a:ext>
                  </a:extLst>
                </p14:cNvPr>
                <p14:cNvContentPartPr/>
                <p14:nvPr/>
              </p14:nvContentPartPr>
              <p14:xfrm>
                <a:off x="5646891" y="6190731"/>
                <a:ext cx="177480" cy="41040"/>
              </p14:xfrm>
            </p:contentPart>
          </mc:Choice>
          <mc:Fallback xmlns="">
            <p:pic>
              <p:nvPicPr>
                <p:cNvPr id="10383" name="Ink 10382">
                  <a:extLst>
                    <a:ext uri="{FF2B5EF4-FFF2-40B4-BE49-F238E27FC236}">
                      <a16:creationId xmlns:a16="http://schemas.microsoft.com/office/drawing/2014/main" id="{37822C6C-117B-41A1-D81E-0B9059683B8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637891" y="6182091"/>
                  <a:ext cx="19512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87" name="Group 10386">
            <a:extLst>
              <a:ext uri="{FF2B5EF4-FFF2-40B4-BE49-F238E27FC236}">
                <a16:creationId xmlns:a16="http://schemas.microsoft.com/office/drawing/2014/main" id="{71C58A10-A0CD-A53D-6342-7F31798A423E}"/>
              </a:ext>
            </a:extLst>
          </p:cNvPr>
          <p:cNvGrpSpPr/>
          <p:nvPr/>
        </p:nvGrpSpPr>
        <p:grpSpPr>
          <a:xfrm>
            <a:off x="6874680" y="5160240"/>
            <a:ext cx="150840" cy="90360"/>
            <a:chOff x="6955131" y="5399091"/>
            <a:chExt cx="150840" cy="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385" name="Ink 10384">
                  <a:extLst>
                    <a:ext uri="{FF2B5EF4-FFF2-40B4-BE49-F238E27FC236}">
                      <a16:creationId xmlns:a16="http://schemas.microsoft.com/office/drawing/2014/main" id="{FDDE477A-E7DA-5EE7-FECF-F142725C7F6F}"/>
                    </a:ext>
                  </a:extLst>
                </p14:cNvPr>
                <p14:cNvContentPartPr/>
                <p14:nvPr/>
              </p14:nvContentPartPr>
              <p14:xfrm>
                <a:off x="6955131" y="5399091"/>
                <a:ext cx="103320" cy="360"/>
              </p14:xfrm>
            </p:contentPart>
          </mc:Choice>
          <mc:Fallback xmlns="">
            <p:pic>
              <p:nvPicPr>
                <p:cNvPr id="10385" name="Ink 10384">
                  <a:extLst>
                    <a:ext uri="{FF2B5EF4-FFF2-40B4-BE49-F238E27FC236}">
                      <a16:creationId xmlns:a16="http://schemas.microsoft.com/office/drawing/2014/main" id="{FDDE477A-E7DA-5EE7-FECF-F142725C7F6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946131" y="5390091"/>
                  <a:ext cx="120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386" name="Ink 10385">
                  <a:extLst>
                    <a:ext uri="{FF2B5EF4-FFF2-40B4-BE49-F238E27FC236}">
                      <a16:creationId xmlns:a16="http://schemas.microsoft.com/office/drawing/2014/main" id="{18BD6262-FAF3-3A12-B38E-9D239529100E}"/>
                    </a:ext>
                  </a:extLst>
                </p14:cNvPr>
                <p14:cNvContentPartPr/>
                <p14:nvPr/>
              </p14:nvContentPartPr>
              <p14:xfrm>
                <a:off x="6986091" y="5489091"/>
                <a:ext cx="119880" cy="360"/>
              </p14:xfrm>
            </p:contentPart>
          </mc:Choice>
          <mc:Fallback xmlns="">
            <p:pic>
              <p:nvPicPr>
                <p:cNvPr id="10386" name="Ink 10385">
                  <a:extLst>
                    <a:ext uri="{FF2B5EF4-FFF2-40B4-BE49-F238E27FC236}">
                      <a16:creationId xmlns:a16="http://schemas.microsoft.com/office/drawing/2014/main" id="{18BD6262-FAF3-3A12-B38E-9D239529100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977091" y="5480451"/>
                  <a:ext cx="137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93" name="Group 10392">
            <a:extLst>
              <a:ext uri="{FF2B5EF4-FFF2-40B4-BE49-F238E27FC236}">
                <a16:creationId xmlns:a16="http://schemas.microsoft.com/office/drawing/2014/main" id="{88AE8BB2-3715-FC36-FFA2-BB5C7221BC02}"/>
              </a:ext>
            </a:extLst>
          </p:cNvPr>
          <p:cNvGrpSpPr/>
          <p:nvPr/>
        </p:nvGrpSpPr>
        <p:grpSpPr>
          <a:xfrm>
            <a:off x="7239000" y="4800600"/>
            <a:ext cx="555840" cy="721440"/>
            <a:chOff x="7319451" y="5039451"/>
            <a:chExt cx="555840" cy="72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388" name="Ink 10387">
                  <a:extLst>
                    <a:ext uri="{FF2B5EF4-FFF2-40B4-BE49-F238E27FC236}">
                      <a16:creationId xmlns:a16="http://schemas.microsoft.com/office/drawing/2014/main" id="{6B3BF5C0-29C6-D582-67C2-4031B8F2498F}"/>
                    </a:ext>
                  </a:extLst>
                </p14:cNvPr>
                <p14:cNvContentPartPr/>
                <p14:nvPr/>
              </p14:nvContentPartPr>
              <p14:xfrm>
                <a:off x="7484331" y="5089131"/>
                <a:ext cx="156600" cy="137160"/>
              </p14:xfrm>
            </p:contentPart>
          </mc:Choice>
          <mc:Fallback xmlns="">
            <p:pic>
              <p:nvPicPr>
                <p:cNvPr id="10388" name="Ink 10387">
                  <a:extLst>
                    <a:ext uri="{FF2B5EF4-FFF2-40B4-BE49-F238E27FC236}">
                      <a16:creationId xmlns:a16="http://schemas.microsoft.com/office/drawing/2014/main" id="{6B3BF5C0-29C6-D582-67C2-4031B8F2498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475691" y="5080491"/>
                  <a:ext cx="1742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389" name="Ink 10388">
                  <a:extLst>
                    <a:ext uri="{FF2B5EF4-FFF2-40B4-BE49-F238E27FC236}">
                      <a16:creationId xmlns:a16="http://schemas.microsoft.com/office/drawing/2014/main" id="{4F83793C-678D-ED70-6B4A-AEBB143D57B2}"/>
                    </a:ext>
                  </a:extLst>
                </p14:cNvPr>
                <p14:cNvContentPartPr/>
                <p14:nvPr/>
              </p14:nvContentPartPr>
              <p14:xfrm>
                <a:off x="7568571" y="5464971"/>
                <a:ext cx="95400" cy="295920"/>
              </p14:xfrm>
            </p:contentPart>
          </mc:Choice>
          <mc:Fallback xmlns="">
            <p:pic>
              <p:nvPicPr>
                <p:cNvPr id="10389" name="Ink 10388">
                  <a:extLst>
                    <a:ext uri="{FF2B5EF4-FFF2-40B4-BE49-F238E27FC236}">
                      <a16:creationId xmlns:a16="http://schemas.microsoft.com/office/drawing/2014/main" id="{4F83793C-678D-ED70-6B4A-AEBB143D57B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559931" y="5455971"/>
                  <a:ext cx="1130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390" name="Ink 10389">
                  <a:extLst>
                    <a:ext uri="{FF2B5EF4-FFF2-40B4-BE49-F238E27FC236}">
                      <a16:creationId xmlns:a16="http://schemas.microsoft.com/office/drawing/2014/main" id="{3AB8B5A2-4240-A1D9-BCF6-E580A91D13C6}"/>
                    </a:ext>
                  </a:extLst>
                </p14:cNvPr>
                <p14:cNvContentPartPr/>
                <p14:nvPr/>
              </p14:nvContentPartPr>
              <p14:xfrm>
                <a:off x="7734891" y="5096331"/>
                <a:ext cx="140400" cy="546120"/>
              </p14:xfrm>
            </p:contentPart>
          </mc:Choice>
          <mc:Fallback xmlns="">
            <p:pic>
              <p:nvPicPr>
                <p:cNvPr id="10390" name="Ink 10389">
                  <a:extLst>
                    <a:ext uri="{FF2B5EF4-FFF2-40B4-BE49-F238E27FC236}">
                      <a16:creationId xmlns:a16="http://schemas.microsoft.com/office/drawing/2014/main" id="{3AB8B5A2-4240-A1D9-BCF6-E580A91D13C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726251" y="5087691"/>
                  <a:ext cx="158040" cy="56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392" name="Ink 10391">
                  <a:extLst>
                    <a:ext uri="{FF2B5EF4-FFF2-40B4-BE49-F238E27FC236}">
                      <a16:creationId xmlns:a16="http://schemas.microsoft.com/office/drawing/2014/main" id="{EF2CC3A4-F8FA-5D57-B5BF-386692A60697}"/>
                    </a:ext>
                  </a:extLst>
                </p14:cNvPr>
                <p14:cNvContentPartPr/>
                <p14:nvPr/>
              </p14:nvContentPartPr>
              <p14:xfrm>
                <a:off x="7319451" y="5039451"/>
                <a:ext cx="111960" cy="637200"/>
              </p14:xfrm>
            </p:contentPart>
          </mc:Choice>
          <mc:Fallback xmlns="">
            <p:pic>
              <p:nvPicPr>
                <p:cNvPr id="10392" name="Ink 10391">
                  <a:extLst>
                    <a:ext uri="{FF2B5EF4-FFF2-40B4-BE49-F238E27FC236}">
                      <a16:creationId xmlns:a16="http://schemas.microsoft.com/office/drawing/2014/main" id="{EF2CC3A4-F8FA-5D57-B5BF-386692A60697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310451" y="5030451"/>
                  <a:ext cx="129600" cy="65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0394" name="Ink 10393">
                <a:extLst>
                  <a:ext uri="{FF2B5EF4-FFF2-40B4-BE49-F238E27FC236}">
                    <a16:creationId xmlns:a16="http://schemas.microsoft.com/office/drawing/2014/main" id="{ED95FD9E-980D-BE25-78ED-24CB57EB7877}"/>
                  </a:ext>
                </a:extLst>
              </p14:cNvPr>
              <p14:cNvContentPartPr/>
              <p14:nvPr/>
            </p14:nvContentPartPr>
            <p14:xfrm>
              <a:off x="4731960" y="4665240"/>
              <a:ext cx="719640" cy="62280"/>
            </p14:xfrm>
          </p:contentPart>
        </mc:Choice>
        <mc:Fallback xmlns="">
          <p:pic>
            <p:nvPicPr>
              <p:cNvPr id="10394" name="Ink 10393">
                <a:extLst>
                  <a:ext uri="{FF2B5EF4-FFF2-40B4-BE49-F238E27FC236}">
                    <a16:creationId xmlns:a16="http://schemas.microsoft.com/office/drawing/2014/main" id="{ED95FD9E-980D-BE25-78ED-24CB57EB7877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4723320" y="4656240"/>
                <a:ext cx="73728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0395" name="Ink 10394">
                <a:extLst>
                  <a:ext uri="{FF2B5EF4-FFF2-40B4-BE49-F238E27FC236}">
                    <a16:creationId xmlns:a16="http://schemas.microsoft.com/office/drawing/2014/main" id="{AF1032F3-E1C4-212B-9D9F-20112996027E}"/>
                  </a:ext>
                </a:extLst>
              </p14:cNvPr>
              <p14:cNvContentPartPr/>
              <p14:nvPr/>
            </p14:nvContentPartPr>
            <p14:xfrm>
              <a:off x="5029680" y="6238440"/>
              <a:ext cx="744480" cy="36000"/>
            </p14:xfrm>
          </p:contentPart>
        </mc:Choice>
        <mc:Fallback xmlns="">
          <p:pic>
            <p:nvPicPr>
              <p:cNvPr id="10395" name="Ink 10394">
                <a:extLst>
                  <a:ext uri="{FF2B5EF4-FFF2-40B4-BE49-F238E27FC236}">
                    <a16:creationId xmlns:a16="http://schemas.microsoft.com/office/drawing/2014/main" id="{AF1032F3-E1C4-212B-9D9F-20112996027E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5020680" y="6229440"/>
                <a:ext cx="762120" cy="5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08" name="Group 10407">
            <a:extLst>
              <a:ext uri="{FF2B5EF4-FFF2-40B4-BE49-F238E27FC236}">
                <a16:creationId xmlns:a16="http://schemas.microsoft.com/office/drawing/2014/main" id="{3C62E886-E707-E230-0DF9-E53BA9840BF9}"/>
              </a:ext>
            </a:extLst>
          </p:cNvPr>
          <p:cNvGrpSpPr/>
          <p:nvPr/>
        </p:nvGrpSpPr>
        <p:grpSpPr>
          <a:xfrm>
            <a:off x="4323360" y="3372120"/>
            <a:ext cx="2540520" cy="1353240"/>
            <a:chOff x="4323360" y="3372120"/>
            <a:chExt cx="2540520" cy="13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0303" name="Ink 10302">
                  <a:extLst>
                    <a:ext uri="{FF2B5EF4-FFF2-40B4-BE49-F238E27FC236}">
                      <a16:creationId xmlns:a16="http://schemas.microsoft.com/office/drawing/2014/main" id="{12797BDF-8C0C-8E82-ABBA-54757AB497BD}"/>
                    </a:ext>
                  </a:extLst>
                </p14:cNvPr>
                <p14:cNvContentPartPr/>
                <p14:nvPr/>
              </p14:nvContentPartPr>
              <p14:xfrm>
                <a:off x="6063240" y="3501720"/>
                <a:ext cx="95760" cy="2520"/>
              </p14:xfrm>
            </p:contentPart>
          </mc:Choice>
          <mc:Fallback xmlns="">
            <p:pic>
              <p:nvPicPr>
                <p:cNvPr id="10303" name="Ink 10302">
                  <a:extLst>
                    <a:ext uri="{FF2B5EF4-FFF2-40B4-BE49-F238E27FC236}">
                      <a16:creationId xmlns:a16="http://schemas.microsoft.com/office/drawing/2014/main" id="{12797BDF-8C0C-8E82-ABBA-54757AB497B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054600" y="3492720"/>
                  <a:ext cx="113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0304" name="Ink 10303">
                  <a:extLst>
                    <a:ext uri="{FF2B5EF4-FFF2-40B4-BE49-F238E27FC236}">
                      <a16:creationId xmlns:a16="http://schemas.microsoft.com/office/drawing/2014/main" id="{960C0862-0D48-2967-7ADB-4F8DA338D9EE}"/>
                    </a:ext>
                  </a:extLst>
                </p14:cNvPr>
                <p14:cNvContentPartPr/>
                <p14:nvPr/>
              </p14:nvContentPartPr>
              <p14:xfrm>
                <a:off x="6205440" y="3403080"/>
                <a:ext cx="97200" cy="234720"/>
              </p14:xfrm>
            </p:contentPart>
          </mc:Choice>
          <mc:Fallback xmlns="">
            <p:pic>
              <p:nvPicPr>
                <p:cNvPr id="10304" name="Ink 10303">
                  <a:extLst>
                    <a:ext uri="{FF2B5EF4-FFF2-40B4-BE49-F238E27FC236}">
                      <a16:creationId xmlns:a16="http://schemas.microsoft.com/office/drawing/2014/main" id="{960C0862-0D48-2967-7ADB-4F8DA338D9E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196440" y="3394440"/>
                  <a:ext cx="1148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0305" name="Ink 10304">
                  <a:extLst>
                    <a:ext uri="{FF2B5EF4-FFF2-40B4-BE49-F238E27FC236}">
                      <a16:creationId xmlns:a16="http://schemas.microsoft.com/office/drawing/2014/main" id="{A7C76061-CD42-2583-1A60-744DBB4591AF}"/>
                    </a:ext>
                  </a:extLst>
                </p14:cNvPr>
                <p14:cNvContentPartPr/>
                <p14:nvPr/>
              </p14:nvContentPartPr>
              <p14:xfrm>
                <a:off x="6166200" y="3745800"/>
                <a:ext cx="136800" cy="154080"/>
              </p14:xfrm>
            </p:contentPart>
          </mc:Choice>
          <mc:Fallback xmlns="">
            <p:pic>
              <p:nvPicPr>
                <p:cNvPr id="10305" name="Ink 10304">
                  <a:extLst>
                    <a:ext uri="{FF2B5EF4-FFF2-40B4-BE49-F238E27FC236}">
                      <a16:creationId xmlns:a16="http://schemas.microsoft.com/office/drawing/2014/main" id="{A7C76061-CD42-2583-1A60-744DBB4591A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157560" y="3737160"/>
                  <a:ext cx="154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0306" name="Ink 10305">
                  <a:extLst>
                    <a:ext uri="{FF2B5EF4-FFF2-40B4-BE49-F238E27FC236}">
                      <a16:creationId xmlns:a16="http://schemas.microsoft.com/office/drawing/2014/main" id="{0A5E1F65-5ED7-9A4A-01F0-611CCE66007A}"/>
                    </a:ext>
                  </a:extLst>
                </p14:cNvPr>
                <p14:cNvContentPartPr/>
                <p14:nvPr/>
              </p14:nvContentPartPr>
              <p14:xfrm>
                <a:off x="6335040" y="3386160"/>
                <a:ext cx="154440" cy="536400"/>
              </p14:xfrm>
            </p:contentPart>
          </mc:Choice>
          <mc:Fallback xmlns="">
            <p:pic>
              <p:nvPicPr>
                <p:cNvPr id="10306" name="Ink 10305">
                  <a:extLst>
                    <a:ext uri="{FF2B5EF4-FFF2-40B4-BE49-F238E27FC236}">
                      <a16:creationId xmlns:a16="http://schemas.microsoft.com/office/drawing/2014/main" id="{0A5E1F65-5ED7-9A4A-01F0-611CCE66007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326400" y="3377520"/>
                  <a:ext cx="172080" cy="5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0307" name="Ink 10306">
                  <a:extLst>
                    <a:ext uri="{FF2B5EF4-FFF2-40B4-BE49-F238E27FC236}">
                      <a16:creationId xmlns:a16="http://schemas.microsoft.com/office/drawing/2014/main" id="{87DCEF3A-1A11-A243-2E32-EDBB9BB97F88}"/>
                    </a:ext>
                  </a:extLst>
                </p14:cNvPr>
                <p14:cNvContentPartPr/>
                <p14:nvPr/>
              </p14:nvContentPartPr>
              <p14:xfrm>
                <a:off x="5943000" y="3424680"/>
                <a:ext cx="140040" cy="540720"/>
              </p14:xfrm>
            </p:contentPart>
          </mc:Choice>
          <mc:Fallback xmlns="">
            <p:pic>
              <p:nvPicPr>
                <p:cNvPr id="10307" name="Ink 10306">
                  <a:extLst>
                    <a:ext uri="{FF2B5EF4-FFF2-40B4-BE49-F238E27FC236}">
                      <a16:creationId xmlns:a16="http://schemas.microsoft.com/office/drawing/2014/main" id="{87DCEF3A-1A11-A243-2E32-EDBB9BB97F8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934360" y="3416040"/>
                  <a:ext cx="15768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0311" name="Ink 10310">
                  <a:extLst>
                    <a:ext uri="{FF2B5EF4-FFF2-40B4-BE49-F238E27FC236}">
                      <a16:creationId xmlns:a16="http://schemas.microsoft.com/office/drawing/2014/main" id="{5A35E8E5-7385-F4A6-37E0-6CF225569A19}"/>
                    </a:ext>
                  </a:extLst>
                </p14:cNvPr>
                <p14:cNvContentPartPr/>
                <p14:nvPr/>
              </p14:nvContentPartPr>
              <p14:xfrm>
                <a:off x="6747960" y="3624480"/>
                <a:ext cx="99000" cy="360"/>
              </p14:xfrm>
            </p:contentPart>
          </mc:Choice>
          <mc:Fallback xmlns="">
            <p:pic>
              <p:nvPicPr>
                <p:cNvPr id="10311" name="Ink 10310">
                  <a:extLst>
                    <a:ext uri="{FF2B5EF4-FFF2-40B4-BE49-F238E27FC236}">
                      <a16:creationId xmlns:a16="http://schemas.microsoft.com/office/drawing/2014/main" id="{5A35E8E5-7385-F4A6-37E0-6CF225569A1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739320" y="3615480"/>
                  <a:ext cx="11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0312" name="Ink 10311">
                  <a:extLst>
                    <a:ext uri="{FF2B5EF4-FFF2-40B4-BE49-F238E27FC236}">
                      <a16:creationId xmlns:a16="http://schemas.microsoft.com/office/drawing/2014/main" id="{4CB50DAE-8C98-9B1E-A138-A80B1CD95830}"/>
                    </a:ext>
                  </a:extLst>
                </p14:cNvPr>
                <p14:cNvContentPartPr/>
                <p14:nvPr/>
              </p14:nvContentPartPr>
              <p14:xfrm>
                <a:off x="6769560" y="3711960"/>
                <a:ext cx="94320" cy="360"/>
              </p14:xfrm>
            </p:contentPart>
          </mc:Choice>
          <mc:Fallback xmlns="">
            <p:pic>
              <p:nvPicPr>
                <p:cNvPr id="10312" name="Ink 10311">
                  <a:extLst>
                    <a:ext uri="{FF2B5EF4-FFF2-40B4-BE49-F238E27FC236}">
                      <a16:creationId xmlns:a16="http://schemas.microsoft.com/office/drawing/2014/main" id="{4CB50DAE-8C98-9B1E-A138-A80B1CD9583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760560" y="3703320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0309" name="Ink 10308">
                  <a:extLst>
                    <a:ext uri="{FF2B5EF4-FFF2-40B4-BE49-F238E27FC236}">
                      <a16:creationId xmlns:a16="http://schemas.microsoft.com/office/drawing/2014/main" id="{95BD1CD5-AE05-E99F-4D8D-8D7EB2462636}"/>
                    </a:ext>
                  </a:extLst>
                </p14:cNvPr>
                <p14:cNvContentPartPr/>
                <p14:nvPr/>
              </p14:nvContentPartPr>
              <p14:xfrm>
                <a:off x="5589840" y="3412800"/>
                <a:ext cx="195840" cy="605880"/>
              </p14:xfrm>
            </p:contentPart>
          </mc:Choice>
          <mc:Fallback xmlns="">
            <p:pic>
              <p:nvPicPr>
                <p:cNvPr id="10309" name="Ink 10308">
                  <a:extLst>
                    <a:ext uri="{FF2B5EF4-FFF2-40B4-BE49-F238E27FC236}">
                      <a16:creationId xmlns:a16="http://schemas.microsoft.com/office/drawing/2014/main" id="{95BD1CD5-AE05-E99F-4D8D-8D7EB246263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580840" y="3403800"/>
                  <a:ext cx="213480" cy="62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0310" name="Ink 10309">
                  <a:extLst>
                    <a:ext uri="{FF2B5EF4-FFF2-40B4-BE49-F238E27FC236}">
                      <a16:creationId xmlns:a16="http://schemas.microsoft.com/office/drawing/2014/main" id="{F0A09ECC-BB1E-C982-5A18-31BD8AA0A832}"/>
                    </a:ext>
                  </a:extLst>
                </p14:cNvPr>
                <p14:cNvContentPartPr/>
                <p14:nvPr/>
              </p14:nvContentPartPr>
              <p14:xfrm>
                <a:off x="4567800" y="3427200"/>
                <a:ext cx="208080" cy="649080"/>
              </p14:xfrm>
            </p:contentPart>
          </mc:Choice>
          <mc:Fallback xmlns="">
            <p:pic>
              <p:nvPicPr>
                <p:cNvPr id="10310" name="Ink 10309">
                  <a:extLst>
                    <a:ext uri="{FF2B5EF4-FFF2-40B4-BE49-F238E27FC236}">
                      <a16:creationId xmlns:a16="http://schemas.microsoft.com/office/drawing/2014/main" id="{F0A09ECC-BB1E-C982-5A18-31BD8AA0A83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559160" y="3418200"/>
                  <a:ext cx="225720" cy="66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0324" name="Ink 10323">
                  <a:extLst>
                    <a:ext uri="{FF2B5EF4-FFF2-40B4-BE49-F238E27FC236}">
                      <a16:creationId xmlns:a16="http://schemas.microsoft.com/office/drawing/2014/main" id="{DF62D2E9-B1E7-0D36-3861-85242D75D33A}"/>
                    </a:ext>
                  </a:extLst>
                </p14:cNvPr>
                <p14:cNvContentPartPr/>
                <p14:nvPr/>
              </p14:nvContentPartPr>
              <p14:xfrm>
                <a:off x="5389320" y="3498480"/>
                <a:ext cx="180000" cy="166320"/>
              </p14:xfrm>
            </p:contentPart>
          </mc:Choice>
          <mc:Fallback xmlns="">
            <p:pic>
              <p:nvPicPr>
                <p:cNvPr id="10324" name="Ink 10323">
                  <a:extLst>
                    <a:ext uri="{FF2B5EF4-FFF2-40B4-BE49-F238E27FC236}">
                      <a16:creationId xmlns:a16="http://schemas.microsoft.com/office/drawing/2014/main" id="{DF62D2E9-B1E7-0D36-3861-85242D75D33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380680" y="3489480"/>
                  <a:ext cx="1976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0325" name="Ink 10324">
                  <a:extLst>
                    <a:ext uri="{FF2B5EF4-FFF2-40B4-BE49-F238E27FC236}">
                      <a16:creationId xmlns:a16="http://schemas.microsoft.com/office/drawing/2014/main" id="{A3E05A5B-7613-276D-768D-DFD86AAA3F9F}"/>
                    </a:ext>
                  </a:extLst>
                </p14:cNvPr>
                <p14:cNvContentPartPr/>
                <p14:nvPr/>
              </p14:nvContentPartPr>
              <p14:xfrm>
                <a:off x="5426040" y="3372120"/>
                <a:ext cx="27720" cy="28080"/>
              </p14:xfrm>
            </p:contentPart>
          </mc:Choice>
          <mc:Fallback xmlns="">
            <p:pic>
              <p:nvPicPr>
                <p:cNvPr id="10325" name="Ink 10324">
                  <a:extLst>
                    <a:ext uri="{FF2B5EF4-FFF2-40B4-BE49-F238E27FC236}">
                      <a16:creationId xmlns:a16="http://schemas.microsoft.com/office/drawing/2014/main" id="{A3E05A5B-7613-276D-768D-DFD86AAA3F9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417400" y="3363480"/>
                  <a:ext cx="453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0327" name="Ink 10326">
                  <a:extLst>
                    <a:ext uri="{FF2B5EF4-FFF2-40B4-BE49-F238E27FC236}">
                      <a16:creationId xmlns:a16="http://schemas.microsoft.com/office/drawing/2014/main" id="{5CE13FF6-2E68-AF75-6EA5-FD6DAB4CB427}"/>
                    </a:ext>
                  </a:extLst>
                </p14:cNvPr>
                <p14:cNvContentPartPr/>
                <p14:nvPr/>
              </p14:nvContentPartPr>
              <p14:xfrm>
                <a:off x="5255040" y="3559680"/>
                <a:ext cx="79920" cy="10440"/>
              </p14:xfrm>
            </p:contentPart>
          </mc:Choice>
          <mc:Fallback xmlns="">
            <p:pic>
              <p:nvPicPr>
                <p:cNvPr id="10327" name="Ink 10326">
                  <a:extLst>
                    <a:ext uri="{FF2B5EF4-FFF2-40B4-BE49-F238E27FC236}">
                      <a16:creationId xmlns:a16="http://schemas.microsoft.com/office/drawing/2014/main" id="{5CE13FF6-2E68-AF75-6EA5-FD6DAB4CB42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246400" y="3550680"/>
                  <a:ext cx="975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0329" name="Ink 10328">
                  <a:extLst>
                    <a:ext uri="{FF2B5EF4-FFF2-40B4-BE49-F238E27FC236}">
                      <a16:creationId xmlns:a16="http://schemas.microsoft.com/office/drawing/2014/main" id="{7BAFF27B-5677-692E-1215-33D6A8DF87FE}"/>
                    </a:ext>
                  </a:extLst>
                </p14:cNvPr>
                <p14:cNvContentPartPr/>
                <p14:nvPr/>
              </p14:nvContentPartPr>
              <p14:xfrm>
                <a:off x="4756440" y="3555000"/>
                <a:ext cx="111600" cy="116280"/>
              </p14:xfrm>
            </p:contentPart>
          </mc:Choice>
          <mc:Fallback xmlns="">
            <p:pic>
              <p:nvPicPr>
                <p:cNvPr id="10329" name="Ink 10328">
                  <a:extLst>
                    <a:ext uri="{FF2B5EF4-FFF2-40B4-BE49-F238E27FC236}">
                      <a16:creationId xmlns:a16="http://schemas.microsoft.com/office/drawing/2014/main" id="{7BAFF27B-5677-692E-1215-33D6A8DF87F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747440" y="3546000"/>
                  <a:ext cx="1292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0330" name="Ink 10329">
                  <a:extLst>
                    <a:ext uri="{FF2B5EF4-FFF2-40B4-BE49-F238E27FC236}">
                      <a16:creationId xmlns:a16="http://schemas.microsoft.com/office/drawing/2014/main" id="{B7134C77-C7AC-817D-CE13-0FA0C4B54147}"/>
                    </a:ext>
                  </a:extLst>
                </p14:cNvPr>
                <p14:cNvContentPartPr/>
                <p14:nvPr/>
              </p14:nvContentPartPr>
              <p14:xfrm>
                <a:off x="4762200" y="3905640"/>
                <a:ext cx="169200" cy="123840"/>
              </p14:xfrm>
            </p:contentPart>
          </mc:Choice>
          <mc:Fallback xmlns="">
            <p:pic>
              <p:nvPicPr>
                <p:cNvPr id="10330" name="Ink 10329">
                  <a:extLst>
                    <a:ext uri="{FF2B5EF4-FFF2-40B4-BE49-F238E27FC236}">
                      <a16:creationId xmlns:a16="http://schemas.microsoft.com/office/drawing/2014/main" id="{B7134C77-C7AC-817D-CE13-0FA0C4B5414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753200" y="3896640"/>
                  <a:ext cx="1868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0331" name="Ink 10330">
                  <a:extLst>
                    <a:ext uri="{FF2B5EF4-FFF2-40B4-BE49-F238E27FC236}">
                      <a16:creationId xmlns:a16="http://schemas.microsoft.com/office/drawing/2014/main" id="{126DB4B8-4B51-6544-D045-F7DE9C92B0EB}"/>
                    </a:ext>
                  </a:extLst>
                </p14:cNvPr>
                <p14:cNvContentPartPr/>
                <p14:nvPr/>
              </p14:nvContentPartPr>
              <p14:xfrm>
                <a:off x="4818360" y="3796920"/>
                <a:ext cx="21960" cy="23400"/>
              </p14:xfrm>
            </p:contentPart>
          </mc:Choice>
          <mc:Fallback xmlns="">
            <p:pic>
              <p:nvPicPr>
                <p:cNvPr id="10331" name="Ink 10330">
                  <a:extLst>
                    <a:ext uri="{FF2B5EF4-FFF2-40B4-BE49-F238E27FC236}">
                      <a16:creationId xmlns:a16="http://schemas.microsoft.com/office/drawing/2014/main" id="{126DB4B8-4B51-6544-D045-F7DE9C92B0EB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809720" y="3787920"/>
                  <a:ext cx="396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0332" name="Ink 10331">
                  <a:extLst>
                    <a:ext uri="{FF2B5EF4-FFF2-40B4-BE49-F238E27FC236}">
                      <a16:creationId xmlns:a16="http://schemas.microsoft.com/office/drawing/2014/main" id="{BF6F380E-4846-E506-4B7E-DED7BC5E3055}"/>
                    </a:ext>
                  </a:extLst>
                </p14:cNvPr>
                <p14:cNvContentPartPr/>
                <p14:nvPr/>
              </p14:nvContentPartPr>
              <p14:xfrm>
                <a:off x="5402640" y="3866040"/>
                <a:ext cx="137880" cy="129960"/>
              </p14:xfrm>
            </p:contentPart>
          </mc:Choice>
          <mc:Fallback xmlns="">
            <p:pic>
              <p:nvPicPr>
                <p:cNvPr id="10332" name="Ink 10331">
                  <a:extLst>
                    <a:ext uri="{FF2B5EF4-FFF2-40B4-BE49-F238E27FC236}">
                      <a16:creationId xmlns:a16="http://schemas.microsoft.com/office/drawing/2014/main" id="{BF6F380E-4846-E506-4B7E-DED7BC5E3055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393640" y="3857040"/>
                  <a:ext cx="1555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0334" name="Ink 10333">
                  <a:extLst>
                    <a:ext uri="{FF2B5EF4-FFF2-40B4-BE49-F238E27FC236}">
                      <a16:creationId xmlns:a16="http://schemas.microsoft.com/office/drawing/2014/main" id="{5E369BD6-1FD5-C593-2FD4-3B47088E1E14}"/>
                    </a:ext>
                  </a:extLst>
                </p14:cNvPr>
                <p14:cNvContentPartPr/>
                <p14:nvPr/>
              </p14:nvContentPartPr>
              <p14:xfrm>
                <a:off x="4385640" y="3806280"/>
                <a:ext cx="86760" cy="99360"/>
              </p14:xfrm>
            </p:contentPart>
          </mc:Choice>
          <mc:Fallback xmlns="">
            <p:pic>
              <p:nvPicPr>
                <p:cNvPr id="10334" name="Ink 10333">
                  <a:extLst>
                    <a:ext uri="{FF2B5EF4-FFF2-40B4-BE49-F238E27FC236}">
                      <a16:creationId xmlns:a16="http://schemas.microsoft.com/office/drawing/2014/main" id="{5E369BD6-1FD5-C593-2FD4-3B47088E1E1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376640" y="3797640"/>
                  <a:ext cx="1044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0335" name="Ink 10334">
                  <a:extLst>
                    <a:ext uri="{FF2B5EF4-FFF2-40B4-BE49-F238E27FC236}">
                      <a16:creationId xmlns:a16="http://schemas.microsoft.com/office/drawing/2014/main" id="{25B3294A-B063-AA48-6245-84031047C482}"/>
                    </a:ext>
                  </a:extLst>
                </p14:cNvPr>
                <p14:cNvContentPartPr/>
                <p14:nvPr/>
              </p14:nvContentPartPr>
              <p14:xfrm>
                <a:off x="4404720" y="3689280"/>
                <a:ext cx="28080" cy="33120"/>
              </p14:xfrm>
            </p:contentPart>
          </mc:Choice>
          <mc:Fallback xmlns="">
            <p:pic>
              <p:nvPicPr>
                <p:cNvPr id="10335" name="Ink 10334">
                  <a:extLst>
                    <a:ext uri="{FF2B5EF4-FFF2-40B4-BE49-F238E27FC236}">
                      <a16:creationId xmlns:a16="http://schemas.microsoft.com/office/drawing/2014/main" id="{25B3294A-B063-AA48-6245-84031047C48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395720" y="3680280"/>
                  <a:ext cx="457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0337" name="Ink 10336">
                  <a:extLst>
                    <a:ext uri="{FF2B5EF4-FFF2-40B4-BE49-F238E27FC236}">
                      <a16:creationId xmlns:a16="http://schemas.microsoft.com/office/drawing/2014/main" id="{0BC48A0D-33C6-09BD-F2B5-A6CC75CB5B69}"/>
                    </a:ext>
                  </a:extLst>
                </p14:cNvPr>
                <p14:cNvContentPartPr/>
                <p14:nvPr/>
              </p14:nvContentPartPr>
              <p14:xfrm>
                <a:off x="4324800" y="3842640"/>
                <a:ext cx="73440" cy="60120"/>
              </p14:xfrm>
            </p:contentPart>
          </mc:Choice>
          <mc:Fallback xmlns="">
            <p:pic>
              <p:nvPicPr>
                <p:cNvPr id="10337" name="Ink 10336">
                  <a:extLst>
                    <a:ext uri="{FF2B5EF4-FFF2-40B4-BE49-F238E27FC236}">
                      <a16:creationId xmlns:a16="http://schemas.microsoft.com/office/drawing/2014/main" id="{0BC48A0D-33C6-09BD-F2B5-A6CC75CB5B6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316160" y="3833640"/>
                  <a:ext cx="91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0339" name="Ink 10338">
                  <a:extLst>
                    <a:ext uri="{FF2B5EF4-FFF2-40B4-BE49-F238E27FC236}">
                      <a16:creationId xmlns:a16="http://schemas.microsoft.com/office/drawing/2014/main" id="{5DA5287C-728D-221D-48D6-E841EA51DD71}"/>
                    </a:ext>
                  </a:extLst>
                </p14:cNvPr>
                <p14:cNvContentPartPr/>
                <p14:nvPr/>
              </p14:nvContentPartPr>
              <p14:xfrm>
                <a:off x="4647000" y="4219200"/>
                <a:ext cx="2520" cy="2520"/>
              </p14:xfrm>
            </p:contentPart>
          </mc:Choice>
          <mc:Fallback xmlns="">
            <p:pic>
              <p:nvPicPr>
                <p:cNvPr id="10339" name="Ink 10338">
                  <a:extLst>
                    <a:ext uri="{FF2B5EF4-FFF2-40B4-BE49-F238E27FC236}">
                      <a16:creationId xmlns:a16="http://schemas.microsoft.com/office/drawing/2014/main" id="{5DA5287C-728D-221D-48D6-E841EA51DD7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638360" y="421020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0340" name="Ink 10339">
                  <a:extLst>
                    <a:ext uri="{FF2B5EF4-FFF2-40B4-BE49-F238E27FC236}">
                      <a16:creationId xmlns:a16="http://schemas.microsoft.com/office/drawing/2014/main" id="{7990E624-F7EF-F72D-6D0D-5A44D0EF1293}"/>
                    </a:ext>
                  </a:extLst>
                </p14:cNvPr>
                <p14:cNvContentPartPr/>
                <p14:nvPr/>
              </p14:nvContentPartPr>
              <p14:xfrm>
                <a:off x="4323360" y="4102200"/>
                <a:ext cx="1615320" cy="177840"/>
              </p14:xfrm>
            </p:contentPart>
          </mc:Choice>
          <mc:Fallback xmlns="">
            <p:pic>
              <p:nvPicPr>
                <p:cNvPr id="10340" name="Ink 10339">
                  <a:extLst>
                    <a:ext uri="{FF2B5EF4-FFF2-40B4-BE49-F238E27FC236}">
                      <a16:creationId xmlns:a16="http://schemas.microsoft.com/office/drawing/2014/main" id="{7990E624-F7EF-F72D-6D0D-5A44D0EF129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314360" y="4093560"/>
                  <a:ext cx="16329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0365" name="Ink 10364">
                  <a:extLst>
                    <a:ext uri="{FF2B5EF4-FFF2-40B4-BE49-F238E27FC236}">
                      <a16:creationId xmlns:a16="http://schemas.microsoft.com/office/drawing/2014/main" id="{7DD33262-692F-F525-4123-994759C5B0C6}"/>
                    </a:ext>
                  </a:extLst>
                </p14:cNvPr>
                <p14:cNvContentPartPr/>
                <p14:nvPr/>
              </p14:nvContentPartPr>
              <p14:xfrm>
                <a:off x="4623960" y="4373280"/>
                <a:ext cx="96840" cy="99000"/>
              </p14:xfrm>
            </p:contentPart>
          </mc:Choice>
          <mc:Fallback xmlns="">
            <p:pic>
              <p:nvPicPr>
                <p:cNvPr id="10365" name="Ink 10364">
                  <a:extLst>
                    <a:ext uri="{FF2B5EF4-FFF2-40B4-BE49-F238E27FC236}">
                      <a16:creationId xmlns:a16="http://schemas.microsoft.com/office/drawing/2014/main" id="{7DD33262-692F-F525-4123-994759C5B0C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615320" y="4364280"/>
                  <a:ext cx="1144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0366" name="Ink 10365">
                  <a:extLst>
                    <a:ext uri="{FF2B5EF4-FFF2-40B4-BE49-F238E27FC236}">
                      <a16:creationId xmlns:a16="http://schemas.microsoft.com/office/drawing/2014/main" id="{8A84FF60-75DA-FFBB-49A4-A7EBA429C8B6}"/>
                    </a:ext>
                  </a:extLst>
                </p14:cNvPr>
                <p14:cNvContentPartPr/>
                <p14:nvPr/>
              </p14:nvContentPartPr>
              <p14:xfrm>
                <a:off x="4746000" y="4363560"/>
                <a:ext cx="56160" cy="267840"/>
              </p14:xfrm>
            </p:contentPart>
          </mc:Choice>
          <mc:Fallback xmlns="">
            <p:pic>
              <p:nvPicPr>
                <p:cNvPr id="10366" name="Ink 10365">
                  <a:extLst>
                    <a:ext uri="{FF2B5EF4-FFF2-40B4-BE49-F238E27FC236}">
                      <a16:creationId xmlns:a16="http://schemas.microsoft.com/office/drawing/2014/main" id="{8A84FF60-75DA-FFBB-49A4-A7EBA429C8B6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737360" y="4354920"/>
                  <a:ext cx="738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0367" name="Ink 10366">
                  <a:extLst>
                    <a:ext uri="{FF2B5EF4-FFF2-40B4-BE49-F238E27FC236}">
                      <a16:creationId xmlns:a16="http://schemas.microsoft.com/office/drawing/2014/main" id="{87AD6DE4-FF1D-CFAC-2803-95567FBF2217}"/>
                    </a:ext>
                  </a:extLst>
                </p14:cNvPr>
                <p14:cNvContentPartPr/>
                <p14:nvPr/>
              </p14:nvContentPartPr>
              <p14:xfrm>
                <a:off x="4828800" y="4522320"/>
                <a:ext cx="58680" cy="360"/>
              </p14:xfrm>
            </p:contentPart>
          </mc:Choice>
          <mc:Fallback xmlns="">
            <p:pic>
              <p:nvPicPr>
                <p:cNvPr id="10367" name="Ink 10366">
                  <a:extLst>
                    <a:ext uri="{FF2B5EF4-FFF2-40B4-BE49-F238E27FC236}">
                      <a16:creationId xmlns:a16="http://schemas.microsoft.com/office/drawing/2014/main" id="{87AD6DE4-FF1D-CFAC-2803-95567FBF221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819800" y="4513680"/>
                  <a:ext cx="76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0368" name="Ink 10367">
                  <a:extLst>
                    <a:ext uri="{FF2B5EF4-FFF2-40B4-BE49-F238E27FC236}">
                      <a16:creationId xmlns:a16="http://schemas.microsoft.com/office/drawing/2014/main" id="{5A6F5621-32E0-A67A-D500-C06CC2C3F0E8}"/>
                    </a:ext>
                  </a:extLst>
                </p14:cNvPr>
                <p14:cNvContentPartPr/>
                <p14:nvPr/>
              </p14:nvContentPartPr>
              <p14:xfrm>
                <a:off x="5003400" y="4452120"/>
                <a:ext cx="95040" cy="273240"/>
              </p14:xfrm>
            </p:contentPart>
          </mc:Choice>
          <mc:Fallback xmlns="">
            <p:pic>
              <p:nvPicPr>
                <p:cNvPr id="10368" name="Ink 10367">
                  <a:extLst>
                    <a:ext uri="{FF2B5EF4-FFF2-40B4-BE49-F238E27FC236}">
                      <a16:creationId xmlns:a16="http://schemas.microsoft.com/office/drawing/2014/main" id="{5A6F5621-32E0-A67A-D500-C06CC2C3F0E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994760" y="4443480"/>
                  <a:ext cx="1126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0369" name="Ink 10368">
                  <a:extLst>
                    <a:ext uri="{FF2B5EF4-FFF2-40B4-BE49-F238E27FC236}">
                      <a16:creationId xmlns:a16="http://schemas.microsoft.com/office/drawing/2014/main" id="{76157D69-43F7-F8B0-26B3-4E877A5A474A}"/>
                    </a:ext>
                  </a:extLst>
                </p14:cNvPr>
                <p14:cNvContentPartPr/>
                <p14:nvPr/>
              </p14:nvContentPartPr>
              <p14:xfrm>
                <a:off x="5120400" y="4392360"/>
                <a:ext cx="313560" cy="204120"/>
              </p14:xfrm>
            </p:contentPart>
          </mc:Choice>
          <mc:Fallback xmlns="">
            <p:pic>
              <p:nvPicPr>
                <p:cNvPr id="10369" name="Ink 10368">
                  <a:extLst>
                    <a:ext uri="{FF2B5EF4-FFF2-40B4-BE49-F238E27FC236}">
                      <a16:creationId xmlns:a16="http://schemas.microsoft.com/office/drawing/2014/main" id="{76157D69-43F7-F8B0-26B3-4E877A5A474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111400" y="4383360"/>
                  <a:ext cx="3312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0370" name="Ink 10369">
                  <a:extLst>
                    <a:ext uri="{FF2B5EF4-FFF2-40B4-BE49-F238E27FC236}">
                      <a16:creationId xmlns:a16="http://schemas.microsoft.com/office/drawing/2014/main" id="{1E0A6CAB-DDA0-E4FA-2A68-C165ED9E3535}"/>
                    </a:ext>
                  </a:extLst>
                </p14:cNvPr>
                <p14:cNvContentPartPr/>
                <p14:nvPr/>
              </p14:nvContentPartPr>
              <p14:xfrm>
                <a:off x="5221200" y="4457520"/>
                <a:ext cx="142560" cy="15480"/>
              </p14:xfrm>
            </p:contentPart>
          </mc:Choice>
          <mc:Fallback xmlns="">
            <p:pic>
              <p:nvPicPr>
                <p:cNvPr id="10370" name="Ink 10369">
                  <a:extLst>
                    <a:ext uri="{FF2B5EF4-FFF2-40B4-BE49-F238E27FC236}">
                      <a16:creationId xmlns:a16="http://schemas.microsoft.com/office/drawing/2014/main" id="{1E0A6CAB-DDA0-E4FA-2A68-C165ED9E353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212560" y="4448520"/>
                  <a:ext cx="1602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0396" name="Ink 10395">
                  <a:extLst>
                    <a:ext uri="{FF2B5EF4-FFF2-40B4-BE49-F238E27FC236}">
                      <a16:creationId xmlns:a16="http://schemas.microsoft.com/office/drawing/2014/main" id="{7FB54852-E7BD-54D6-71C0-F09F320F75E4}"/>
                    </a:ext>
                  </a:extLst>
                </p14:cNvPr>
                <p14:cNvContentPartPr/>
                <p14:nvPr/>
              </p14:nvContentPartPr>
              <p14:xfrm>
                <a:off x="4549611" y="4495869"/>
                <a:ext cx="105480" cy="98640"/>
              </p14:xfrm>
            </p:contentPart>
          </mc:Choice>
          <mc:Fallback xmlns="">
            <p:pic>
              <p:nvPicPr>
                <p:cNvPr id="10396" name="Ink 10395">
                  <a:extLst>
                    <a:ext uri="{FF2B5EF4-FFF2-40B4-BE49-F238E27FC236}">
                      <a16:creationId xmlns:a16="http://schemas.microsoft.com/office/drawing/2014/main" id="{7FB54852-E7BD-54D6-71C0-F09F320F75E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540611" y="4487229"/>
                  <a:ext cx="1231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0397" name="Ink 10396">
                  <a:extLst>
                    <a:ext uri="{FF2B5EF4-FFF2-40B4-BE49-F238E27FC236}">
                      <a16:creationId xmlns:a16="http://schemas.microsoft.com/office/drawing/2014/main" id="{40C7C91B-39DF-88CC-326F-FE2652959A25}"/>
                    </a:ext>
                  </a:extLst>
                </p14:cNvPr>
                <p14:cNvContentPartPr/>
                <p14:nvPr/>
              </p14:nvContentPartPr>
              <p14:xfrm>
                <a:off x="4560411" y="4405509"/>
                <a:ext cx="23760" cy="11160"/>
              </p14:xfrm>
            </p:contentPart>
          </mc:Choice>
          <mc:Fallback xmlns="">
            <p:pic>
              <p:nvPicPr>
                <p:cNvPr id="10397" name="Ink 10396">
                  <a:extLst>
                    <a:ext uri="{FF2B5EF4-FFF2-40B4-BE49-F238E27FC236}">
                      <a16:creationId xmlns:a16="http://schemas.microsoft.com/office/drawing/2014/main" id="{40C7C91B-39DF-88CC-326F-FE2652959A2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51771" y="4396869"/>
                  <a:ext cx="414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0399" name="Ink 10398">
                  <a:extLst>
                    <a:ext uri="{FF2B5EF4-FFF2-40B4-BE49-F238E27FC236}">
                      <a16:creationId xmlns:a16="http://schemas.microsoft.com/office/drawing/2014/main" id="{3B185EE3-F8AA-5B22-D307-33D09960B125}"/>
                    </a:ext>
                  </a:extLst>
                </p14:cNvPr>
                <p14:cNvContentPartPr/>
                <p14:nvPr/>
              </p14:nvContentPartPr>
              <p14:xfrm>
                <a:off x="5547171" y="4472109"/>
                <a:ext cx="56160" cy="360"/>
              </p14:xfrm>
            </p:contentPart>
          </mc:Choice>
          <mc:Fallback xmlns="">
            <p:pic>
              <p:nvPicPr>
                <p:cNvPr id="10399" name="Ink 10398">
                  <a:extLst>
                    <a:ext uri="{FF2B5EF4-FFF2-40B4-BE49-F238E27FC236}">
                      <a16:creationId xmlns:a16="http://schemas.microsoft.com/office/drawing/2014/main" id="{3B185EE3-F8AA-5B22-D307-33D09960B12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538531" y="4463469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0400" name="Ink 10399">
                  <a:extLst>
                    <a:ext uri="{FF2B5EF4-FFF2-40B4-BE49-F238E27FC236}">
                      <a16:creationId xmlns:a16="http://schemas.microsoft.com/office/drawing/2014/main" id="{79680E79-C19C-FE5C-D7D2-35E236F7775E}"/>
                    </a:ext>
                  </a:extLst>
                </p14:cNvPr>
                <p14:cNvContentPartPr/>
                <p14:nvPr/>
              </p14:nvContentPartPr>
              <p14:xfrm>
                <a:off x="5551131" y="4546989"/>
                <a:ext cx="69840" cy="360"/>
              </p14:xfrm>
            </p:contentPart>
          </mc:Choice>
          <mc:Fallback xmlns="">
            <p:pic>
              <p:nvPicPr>
                <p:cNvPr id="10400" name="Ink 10399">
                  <a:extLst>
                    <a:ext uri="{FF2B5EF4-FFF2-40B4-BE49-F238E27FC236}">
                      <a16:creationId xmlns:a16="http://schemas.microsoft.com/office/drawing/2014/main" id="{79680E79-C19C-FE5C-D7D2-35E236F7775E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542131" y="4538349"/>
                  <a:ext cx="8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0401" name="Ink 10400">
                  <a:extLst>
                    <a:ext uri="{FF2B5EF4-FFF2-40B4-BE49-F238E27FC236}">
                      <a16:creationId xmlns:a16="http://schemas.microsoft.com/office/drawing/2014/main" id="{CB29D02A-D63E-9645-5C99-20046EB9933A}"/>
                    </a:ext>
                  </a:extLst>
                </p14:cNvPr>
                <p14:cNvContentPartPr/>
                <p14:nvPr/>
              </p14:nvContentPartPr>
              <p14:xfrm>
                <a:off x="5774691" y="4399029"/>
                <a:ext cx="187560" cy="177480"/>
              </p14:xfrm>
            </p:contentPart>
          </mc:Choice>
          <mc:Fallback xmlns="">
            <p:pic>
              <p:nvPicPr>
                <p:cNvPr id="10401" name="Ink 10400">
                  <a:extLst>
                    <a:ext uri="{FF2B5EF4-FFF2-40B4-BE49-F238E27FC236}">
                      <a16:creationId xmlns:a16="http://schemas.microsoft.com/office/drawing/2014/main" id="{CB29D02A-D63E-9645-5C99-20046EB9933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765691" y="4390029"/>
                  <a:ext cx="2052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0402" name="Ink 10401">
                  <a:extLst>
                    <a:ext uri="{FF2B5EF4-FFF2-40B4-BE49-F238E27FC236}">
                      <a16:creationId xmlns:a16="http://schemas.microsoft.com/office/drawing/2014/main" id="{61B9F92A-85DC-67D5-289C-5886EC084C31}"/>
                    </a:ext>
                  </a:extLst>
                </p14:cNvPr>
                <p14:cNvContentPartPr/>
                <p14:nvPr/>
              </p14:nvContentPartPr>
              <p14:xfrm>
                <a:off x="5818611" y="4489749"/>
                <a:ext cx="108360" cy="360"/>
              </p14:xfrm>
            </p:contentPart>
          </mc:Choice>
          <mc:Fallback xmlns="">
            <p:pic>
              <p:nvPicPr>
                <p:cNvPr id="10402" name="Ink 10401">
                  <a:extLst>
                    <a:ext uri="{FF2B5EF4-FFF2-40B4-BE49-F238E27FC236}">
                      <a16:creationId xmlns:a16="http://schemas.microsoft.com/office/drawing/2014/main" id="{61B9F92A-85DC-67D5-289C-5886EC084C3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809611" y="4480749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0403" name="Ink 10402">
                  <a:extLst>
                    <a:ext uri="{FF2B5EF4-FFF2-40B4-BE49-F238E27FC236}">
                      <a16:creationId xmlns:a16="http://schemas.microsoft.com/office/drawing/2014/main" id="{11F6478A-1487-50E7-6A00-EF726E22C4D5}"/>
                    </a:ext>
                  </a:extLst>
                </p14:cNvPr>
                <p14:cNvContentPartPr/>
                <p14:nvPr/>
              </p14:nvContentPartPr>
              <p14:xfrm>
                <a:off x="6037491" y="4392549"/>
                <a:ext cx="167040" cy="124920"/>
              </p14:xfrm>
            </p:contentPart>
          </mc:Choice>
          <mc:Fallback xmlns="">
            <p:pic>
              <p:nvPicPr>
                <p:cNvPr id="10403" name="Ink 10402">
                  <a:extLst>
                    <a:ext uri="{FF2B5EF4-FFF2-40B4-BE49-F238E27FC236}">
                      <a16:creationId xmlns:a16="http://schemas.microsoft.com/office/drawing/2014/main" id="{11F6478A-1487-50E7-6A00-EF726E22C4D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028491" y="4383549"/>
                  <a:ext cx="1846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0404" name="Ink 10403">
                  <a:extLst>
                    <a:ext uri="{FF2B5EF4-FFF2-40B4-BE49-F238E27FC236}">
                      <a16:creationId xmlns:a16="http://schemas.microsoft.com/office/drawing/2014/main" id="{235F3257-AE81-280D-E7A8-723A7410DFD9}"/>
                    </a:ext>
                  </a:extLst>
                </p14:cNvPr>
                <p14:cNvContentPartPr/>
                <p14:nvPr/>
              </p14:nvContentPartPr>
              <p14:xfrm>
                <a:off x="6049371" y="4362669"/>
                <a:ext cx="142560" cy="201960"/>
              </p14:xfrm>
            </p:contentPart>
          </mc:Choice>
          <mc:Fallback xmlns="">
            <p:pic>
              <p:nvPicPr>
                <p:cNvPr id="10404" name="Ink 10403">
                  <a:extLst>
                    <a:ext uri="{FF2B5EF4-FFF2-40B4-BE49-F238E27FC236}">
                      <a16:creationId xmlns:a16="http://schemas.microsoft.com/office/drawing/2014/main" id="{235F3257-AE81-280D-E7A8-723A7410DFD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040371" y="4354029"/>
                  <a:ext cx="1602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0405" name="Ink 10404">
                  <a:extLst>
                    <a:ext uri="{FF2B5EF4-FFF2-40B4-BE49-F238E27FC236}">
                      <a16:creationId xmlns:a16="http://schemas.microsoft.com/office/drawing/2014/main" id="{4D2FAD4C-1B31-9FCB-162C-CF698DDB42B6}"/>
                    </a:ext>
                  </a:extLst>
                </p14:cNvPr>
                <p14:cNvContentPartPr/>
                <p14:nvPr/>
              </p14:nvContentPartPr>
              <p14:xfrm>
                <a:off x="6318291" y="4443309"/>
                <a:ext cx="136800" cy="229680"/>
              </p14:xfrm>
            </p:contentPart>
          </mc:Choice>
          <mc:Fallback xmlns="">
            <p:pic>
              <p:nvPicPr>
                <p:cNvPr id="10405" name="Ink 10404">
                  <a:extLst>
                    <a:ext uri="{FF2B5EF4-FFF2-40B4-BE49-F238E27FC236}">
                      <a16:creationId xmlns:a16="http://schemas.microsoft.com/office/drawing/2014/main" id="{4D2FAD4C-1B31-9FCB-162C-CF698DDB42B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309291" y="4434669"/>
                  <a:ext cx="1544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0406" name="Ink 10405">
                  <a:extLst>
                    <a:ext uri="{FF2B5EF4-FFF2-40B4-BE49-F238E27FC236}">
                      <a16:creationId xmlns:a16="http://schemas.microsoft.com/office/drawing/2014/main" id="{3C4A3D6A-1522-CD82-2864-CF221D516F4A}"/>
                    </a:ext>
                  </a:extLst>
                </p14:cNvPr>
                <p14:cNvContentPartPr/>
                <p14:nvPr/>
              </p14:nvContentPartPr>
              <p14:xfrm>
                <a:off x="6481011" y="4262589"/>
                <a:ext cx="373680" cy="279720"/>
              </p14:xfrm>
            </p:contentPart>
          </mc:Choice>
          <mc:Fallback xmlns="">
            <p:pic>
              <p:nvPicPr>
                <p:cNvPr id="10406" name="Ink 10405">
                  <a:extLst>
                    <a:ext uri="{FF2B5EF4-FFF2-40B4-BE49-F238E27FC236}">
                      <a16:creationId xmlns:a16="http://schemas.microsoft.com/office/drawing/2014/main" id="{3C4A3D6A-1522-CD82-2864-CF221D516F4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472011" y="4253589"/>
                  <a:ext cx="3913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0407" name="Ink 10406">
                  <a:extLst>
                    <a:ext uri="{FF2B5EF4-FFF2-40B4-BE49-F238E27FC236}">
                      <a16:creationId xmlns:a16="http://schemas.microsoft.com/office/drawing/2014/main" id="{28813CAC-465B-48C1-8800-9617831C0046}"/>
                    </a:ext>
                  </a:extLst>
                </p14:cNvPr>
                <p14:cNvContentPartPr/>
                <p14:nvPr/>
              </p14:nvContentPartPr>
              <p14:xfrm>
                <a:off x="6590811" y="4375629"/>
                <a:ext cx="205560" cy="79560"/>
              </p14:xfrm>
            </p:contentPart>
          </mc:Choice>
          <mc:Fallback xmlns="">
            <p:pic>
              <p:nvPicPr>
                <p:cNvPr id="10407" name="Ink 10406">
                  <a:extLst>
                    <a:ext uri="{FF2B5EF4-FFF2-40B4-BE49-F238E27FC236}">
                      <a16:creationId xmlns:a16="http://schemas.microsoft.com/office/drawing/2014/main" id="{28813CAC-465B-48C1-8800-9617831C004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582171" y="4366629"/>
                  <a:ext cx="223200" cy="9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0409" name="Ink 10408">
                <a:extLst>
                  <a:ext uri="{FF2B5EF4-FFF2-40B4-BE49-F238E27FC236}">
                    <a16:creationId xmlns:a16="http://schemas.microsoft.com/office/drawing/2014/main" id="{DAF4B9FB-F15F-548D-391E-6EE1E20F0C55}"/>
                  </a:ext>
                </a:extLst>
              </p14:cNvPr>
              <p14:cNvContentPartPr/>
              <p14:nvPr/>
            </p14:nvContentPartPr>
            <p14:xfrm>
              <a:off x="5442771" y="4629069"/>
              <a:ext cx="1389600" cy="75240"/>
            </p14:xfrm>
          </p:contentPart>
        </mc:Choice>
        <mc:Fallback xmlns="">
          <p:pic>
            <p:nvPicPr>
              <p:cNvPr id="10409" name="Ink 10408">
                <a:extLst>
                  <a:ext uri="{FF2B5EF4-FFF2-40B4-BE49-F238E27FC236}">
                    <a16:creationId xmlns:a16="http://schemas.microsoft.com/office/drawing/2014/main" id="{DAF4B9FB-F15F-548D-391E-6EE1E20F0C55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5434131" y="4620069"/>
                <a:ext cx="1407240" cy="92880"/>
              </a:xfrm>
              <a:prstGeom prst="rect">
                <a:avLst/>
              </a:prstGeom>
            </p:spPr>
          </p:pic>
        </mc:Fallback>
      </mc:AlternateContent>
      <p:pic>
        <p:nvPicPr>
          <p:cNvPr id="10410" name="Audio 10409">
            <a:hlinkClick r:id="" action="ppaction://media"/>
            <a:extLst>
              <a:ext uri="{FF2B5EF4-FFF2-40B4-BE49-F238E27FC236}">
                <a16:creationId xmlns:a16="http://schemas.microsoft.com/office/drawing/2014/main" id="{0561D0D6-62A7-E951-388D-0194C6AC4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8133"/>
    </mc:Choice>
    <mc:Fallback xmlns="">
      <p:transition advClick="0" advTm="5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1C22C5ED-278E-190C-6FF9-6AACAEBA6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1" y="76200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How do you measure a Bell projection?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4852E8-D88C-8F9C-DBA3-A9F9DD55D6ED}"/>
              </a:ext>
            </a:extLst>
          </p:cNvPr>
          <p:cNvGrpSpPr/>
          <p:nvPr/>
        </p:nvGrpSpPr>
        <p:grpSpPr>
          <a:xfrm>
            <a:off x="1247854" y="854139"/>
            <a:ext cx="1929600" cy="482760"/>
            <a:chOff x="1247854" y="854139"/>
            <a:chExt cx="1929600" cy="48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9366A8E-0408-69C9-8118-08FDB3DE1336}"/>
                    </a:ext>
                  </a:extLst>
                </p14:cNvPr>
                <p14:cNvContentPartPr/>
                <p14:nvPr/>
              </p14:nvContentPartPr>
              <p14:xfrm>
                <a:off x="1247854" y="898419"/>
                <a:ext cx="360" cy="438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9366A8E-0408-69C9-8118-08FDB3DE133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8854" y="889419"/>
                  <a:ext cx="1800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3606024-1D60-4520-1D69-6B14017C0004}"/>
                    </a:ext>
                  </a:extLst>
                </p14:cNvPr>
                <p14:cNvContentPartPr/>
                <p14:nvPr/>
              </p14:nvContentPartPr>
              <p14:xfrm>
                <a:off x="1372054" y="1013979"/>
                <a:ext cx="85680" cy="136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3606024-1D60-4520-1D69-6B14017C000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63414" y="1005339"/>
                  <a:ext cx="1033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204D93E-F217-2ECD-E96C-34840F3D5EC0}"/>
                    </a:ext>
                  </a:extLst>
                </p14:cNvPr>
                <p14:cNvContentPartPr/>
                <p14:nvPr/>
              </p14:nvContentPartPr>
              <p14:xfrm>
                <a:off x="1565374" y="1005699"/>
                <a:ext cx="81720" cy="118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204D93E-F217-2ECD-E96C-34840F3D5EC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56734" y="996699"/>
                  <a:ext cx="993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421CA0A-0AC1-8C0B-288D-C01A7C39BC19}"/>
                    </a:ext>
                  </a:extLst>
                </p14:cNvPr>
                <p14:cNvContentPartPr/>
                <p14:nvPr/>
              </p14:nvContentPartPr>
              <p14:xfrm>
                <a:off x="1711894" y="1091739"/>
                <a:ext cx="16920" cy="100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421CA0A-0AC1-8C0B-288D-C01A7C39BC1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03254" y="1082739"/>
                  <a:ext cx="345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C323D29-6EB4-F060-BA29-A39C17AF9EDD}"/>
                    </a:ext>
                  </a:extLst>
                </p14:cNvPr>
                <p14:cNvContentPartPr/>
                <p14:nvPr/>
              </p14:nvContentPartPr>
              <p14:xfrm>
                <a:off x="1901974" y="941259"/>
                <a:ext cx="80280" cy="165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C323D29-6EB4-F060-BA29-A39C17AF9ED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92974" y="932259"/>
                  <a:ext cx="979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FC18B71-EE3D-C16A-5E73-5DEF44E19EC6}"/>
                    </a:ext>
                  </a:extLst>
                </p14:cNvPr>
                <p14:cNvContentPartPr/>
                <p14:nvPr/>
              </p14:nvContentPartPr>
              <p14:xfrm>
                <a:off x="2123734" y="946299"/>
                <a:ext cx="360" cy="174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C18B71-EE3D-C16A-5E73-5DEF44E19EC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14734" y="937299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015A828-7F81-9987-14FB-B61270381554}"/>
                    </a:ext>
                  </a:extLst>
                </p14:cNvPr>
                <p14:cNvContentPartPr/>
                <p14:nvPr/>
              </p14:nvContentPartPr>
              <p14:xfrm>
                <a:off x="2209054" y="1120899"/>
                <a:ext cx="18000" cy="81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015A828-7F81-9987-14FB-B6127038155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00414" y="1112259"/>
                  <a:ext cx="356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6E895F5-1742-E7FA-4FF9-B766A8BCA779}"/>
                    </a:ext>
                  </a:extLst>
                </p14:cNvPr>
                <p14:cNvContentPartPr/>
                <p14:nvPr/>
              </p14:nvContentPartPr>
              <p14:xfrm>
                <a:off x="2351254" y="958539"/>
                <a:ext cx="360" cy="173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6E895F5-1742-E7FA-4FF9-B766A8BCA77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42254" y="949539"/>
                  <a:ext cx="180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3BFC755-90C1-A068-6CA9-9CD9B1285469}"/>
                    </a:ext>
                  </a:extLst>
                </p14:cNvPr>
                <p14:cNvContentPartPr/>
                <p14:nvPr/>
              </p14:nvContentPartPr>
              <p14:xfrm>
                <a:off x="2442694" y="956739"/>
                <a:ext cx="105840" cy="145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3BFC755-90C1-A068-6CA9-9CD9B128546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34054" y="948099"/>
                  <a:ext cx="1234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C1E24B7-967B-56EC-8BCB-4FD993861322}"/>
                    </a:ext>
                  </a:extLst>
                </p14:cNvPr>
                <p14:cNvContentPartPr/>
                <p14:nvPr/>
              </p14:nvContentPartPr>
              <p14:xfrm>
                <a:off x="2581294" y="1099299"/>
                <a:ext cx="34200" cy="105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C1E24B7-967B-56EC-8BCB-4FD99386132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572294" y="1090299"/>
                  <a:ext cx="518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6BF9DAC-EAB6-CC81-1F11-6DC639615E67}"/>
                    </a:ext>
                  </a:extLst>
                </p14:cNvPr>
                <p14:cNvContentPartPr/>
                <p14:nvPr/>
              </p14:nvContentPartPr>
              <p14:xfrm>
                <a:off x="1918894" y="973299"/>
                <a:ext cx="20520" cy="16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6BF9DAC-EAB6-CC81-1F11-6DC639615E6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10254" y="964659"/>
                  <a:ext cx="381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950D24E-7C54-EC94-EB32-6D404429EE28}"/>
                    </a:ext>
                  </a:extLst>
                </p14:cNvPr>
                <p14:cNvContentPartPr/>
                <p14:nvPr/>
              </p14:nvContentPartPr>
              <p14:xfrm>
                <a:off x="2770294" y="932979"/>
                <a:ext cx="10440" cy="163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950D24E-7C54-EC94-EB32-6D404429EE2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61294" y="924339"/>
                  <a:ext cx="280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02B664C-2A40-B287-298B-35BBD08A1CC5}"/>
                    </a:ext>
                  </a:extLst>
                </p14:cNvPr>
                <p14:cNvContentPartPr/>
                <p14:nvPr/>
              </p14:nvContentPartPr>
              <p14:xfrm>
                <a:off x="2874334" y="922899"/>
                <a:ext cx="360" cy="147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02B664C-2A40-B287-298B-35BBD08A1CC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865694" y="913899"/>
                  <a:ext cx="180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0A955C4-759B-152C-9FDE-BC7689426908}"/>
                    </a:ext>
                  </a:extLst>
                </p14:cNvPr>
                <p14:cNvContentPartPr/>
                <p14:nvPr/>
              </p14:nvContentPartPr>
              <p14:xfrm>
                <a:off x="2903494" y="924339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0A955C4-759B-152C-9FDE-BC768942690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94494" y="9153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9A00719-02E2-6619-5262-F8DEC51A7E12}"/>
                    </a:ext>
                  </a:extLst>
                </p14:cNvPr>
                <p14:cNvContentPartPr/>
                <p14:nvPr/>
              </p14:nvContentPartPr>
              <p14:xfrm>
                <a:off x="2926174" y="854139"/>
                <a:ext cx="251280" cy="441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9A00719-02E2-6619-5262-F8DEC51A7E1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17534" y="845499"/>
                  <a:ext cx="268920" cy="45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4DA33C-7676-F6E8-398B-50A3EAC182EF}"/>
              </a:ext>
            </a:extLst>
          </p:cNvPr>
          <p:cNvGrpSpPr/>
          <p:nvPr/>
        </p:nvGrpSpPr>
        <p:grpSpPr>
          <a:xfrm>
            <a:off x="3416134" y="783579"/>
            <a:ext cx="916200" cy="499320"/>
            <a:chOff x="3416134" y="783579"/>
            <a:chExt cx="91620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20AC87B-AC6B-6640-772F-7AF3243199B6}"/>
                    </a:ext>
                  </a:extLst>
                </p14:cNvPr>
                <p14:cNvContentPartPr/>
                <p14:nvPr/>
              </p14:nvContentPartPr>
              <p14:xfrm>
                <a:off x="3442414" y="939819"/>
                <a:ext cx="673200" cy="6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20AC87B-AC6B-6640-772F-7AF3243199B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433774" y="930819"/>
                  <a:ext cx="690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16C0D0A-82E7-6490-AE19-63513F56727C}"/>
                    </a:ext>
                  </a:extLst>
                </p14:cNvPr>
                <p14:cNvContentPartPr/>
                <p14:nvPr/>
              </p14:nvContentPartPr>
              <p14:xfrm>
                <a:off x="3416134" y="1061859"/>
                <a:ext cx="811080" cy="25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16C0D0A-82E7-6490-AE19-63513F56727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07134" y="1053219"/>
                  <a:ext cx="8287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A0DE224-DC64-2929-7E66-07A54E5861BE}"/>
                    </a:ext>
                  </a:extLst>
                </p14:cNvPr>
                <p14:cNvContentPartPr/>
                <p14:nvPr/>
              </p14:nvContentPartPr>
              <p14:xfrm>
                <a:off x="3859294" y="783579"/>
                <a:ext cx="473040" cy="499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A0DE224-DC64-2929-7E66-07A54E5861B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50294" y="774939"/>
                  <a:ext cx="490680" cy="51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246AA2F-8448-8728-15E3-B81F9B688276}"/>
              </a:ext>
            </a:extLst>
          </p:cNvPr>
          <p:cNvGrpSpPr/>
          <p:nvPr/>
        </p:nvGrpSpPr>
        <p:grpSpPr>
          <a:xfrm>
            <a:off x="4765054" y="701139"/>
            <a:ext cx="3276000" cy="702360"/>
            <a:chOff x="4765054" y="701139"/>
            <a:chExt cx="3276000" cy="70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DE65DB4-0CB5-C05B-5D5E-D14AC62D2620}"/>
                    </a:ext>
                  </a:extLst>
                </p14:cNvPr>
                <p14:cNvContentPartPr/>
                <p14:nvPr/>
              </p14:nvContentPartPr>
              <p14:xfrm>
                <a:off x="4765054" y="833259"/>
                <a:ext cx="6480" cy="551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DE65DB4-0CB5-C05B-5D5E-D14AC62D262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56414" y="824619"/>
                  <a:ext cx="2412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B86D0DA-C8E0-EFDA-2633-91C3FF39D695}"/>
                    </a:ext>
                  </a:extLst>
                </p14:cNvPr>
                <p14:cNvContentPartPr/>
                <p14:nvPr/>
              </p14:nvContentPartPr>
              <p14:xfrm>
                <a:off x="4926334" y="957459"/>
                <a:ext cx="246600" cy="248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B86D0DA-C8E0-EFDA-2633-91C3FF39D69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917694" y="948459"/>
                  <a:ext cx="2642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9D1F2C5-2C49-EF43-ECC5-63F0B54118EB}"/>
                    </a:ext>
                  </a:extLst>
                </p14:cNvPr>
                <p14:cNvContentPartPr/>
                <p14:nvPr/>
              </p14:nvContentPartPr>
              <p14:xfrm>
                <a:off x="4972054" y="889779"/>
                <a:ext cx="186120" cy="33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9D1F2C5-2C49-EF43-ECC5-63F0B54118E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63414" y="881139"/>
                  <a:ext cx="2037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5A9DB91-2BBF-3C25-3DBC-665B2E910CFD}"/>
                    </a:ext>
                  </a:extLst>
                </p14:cNvPr>
                <p14:cNvContentPartPr/>
                <p14:nvPr/>
              </p14:nvContentPartPr>
              <p14:xfrm>
                <a:off x="5058454" y="895179"/>
                <a:ext cx="8280" cy="366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5A9DB91-2BBF-3C25-3DBC-665B2E910CF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49454" y="886179"/>
                  <a:ext cx="2592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F1DFF34-F31F-1223-A733-B2FEC76E2AF5}"/>
                    </a:ext>
                  </a:extLst>
                </p14:cNvPr>
                <p14:cNvContentPartPr/>
                <p14:nvPr/>
              </p14:nvContentPartPr>
              <p14:xfrm>
                <a:off x="5007694" y="1255899"/>
                <a:ext cx="187200" cy="27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F1DFF34-F31F-1223-A733-B2FEC76E2AF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99054" y="1246899"/>
                  <a:ext cx="2048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19331C6-C182-5D30-D90F-F06C372445CF}"/>
                    </a:ext>
                  </a:extLst>
                </p14:cNvPr>
                <p14:cNvContentPartPr/>
                <p14:nvPr/>
              </p14:nvContentPartPr>
              <p14:xfrm>
                <a:off x="5356534" y="876099"/>
                <a:ext cx="360" cy="147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19331C6-C182-5D30-D90F-F06C372445C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47894" y="867099"/>
                  <a:ext cx="180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944DBC3-CEFE-9FA4-2999-223ED43B7666}"/>
                    </a:ext>
                  </a:extLst>
                </p14:cNvPr>
                <p14:cNvContentPartPr/>
                <p14:nvPr/>
              </p14:nvContentPartPr>
              <p14:xfrm>
                <a:off x="5298574" y="947379"/>
                <a:ext cx="15660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944DBC3-CEFE-9FA4-2999-223ED43B766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289934" y="938379"/>
                  <a:ext cx="17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A73E886-5CDB-A29D-FE48-86251BBC511A}"/>
                    </a:ext>
                  </a:extLst>
                </p14:cNvPr>
                <p14:cNvContentPartPr/>
                <p14:nvPr/>
              </p14:nvContentPartPr>
              <p14:xfrm>
                <a:off x="5516374" y="1227459"/>
                <a:ext cx="6120" cy="81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A73E886-5CDB-A29D-FE48-86251BBC51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07734" y="1218819"/>
                  <a:ext cx="237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02F86D4-7111-7DF7-35B9-C1EF23C5CE85}"/>
                    </a:ext>
                  </a:extLst>
                </p14:cNvPr>
                <p14:cNvContentPartPr/>
                <p14:nvPr/>
              </p14:nvContentPartPr>
              <p14:xfrm>
                <a:off x="5736694" y="937299"/>
                <a:ext cx="218880" cy="215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02F86D4-7111-7DF7-35B9-C1EF23C5CE8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7694" y="928299"/>
                  <a:ext cx="2365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2B96F06-DAFD-D3F4-912A-42CBFBAFC91F}"/>
                    </a:ext>
                  </a:extLst>
                </p14:cNvPr>
                <p14:cNvContentPartPr/>
                <p14:nvPr/>
              </p14:nvContentPartPr>
              <p14:xfrm>
                <a:off x="5705374" y="867099"/>
                <a:ext cx="181440" cy="23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2B96F06-DAFD-D3F4-912A-42CBFBAFC91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96374" y="858099"/>
                  <a:ext cx="1990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769AB5B-14F2-230E-F1ED-7EB130E69067}"/>
                    </a:ext>
                  </a:extLst>
                </p14:cNvPr>
                <p14:cNvContentPartPr/>
                <p14:nvPr/>
              </p14:nvContentPartPr>
              <p14:xfrm>
                <a:off x="5809414" y="872139"/>
                <a:ext cx="2880" cy="369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769AB5B-14F2-230E-F1ED-7EB130E6906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00774" y="863139"/>
                  <a:ext cx="205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FC028E9-B383-296F-01D9-B83863B20A92}"/>
                    </a:ext>
                  </a:extLst>
                </p14:cNvPr>
                <p14:cNvContentPartPr/>
                <p14:nvPr/>
              </p14:nvContentPartPr>
              <p14:xfrm>
                <a:off x="5757214" y="1236099"/>
                <a:ext cx="200160" cy="31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FC028E9-B383-296F-01D9-B83863B20A9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748214" y="1227099"/>
                  <a:ext cx="2178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05D3EFD-EF5E-53F1-7852-AD1AD85037D5}"/>
                    </a:ext>
                  </a:extLst>
                </p14:cNvPr>
                <p14:cNvContentPartPr/>
                <p14:nvPr/>
              </p14:nvContentPartPr>
              <p14:xfrm>
                <a:off x="6077614" y="876819"/>
                <a:ext cx="7992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05D3EFD-EF5E-53F1-7852-AD1AD85037D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8614" y="868179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C536275-31B9-BE2C-BB08-B586A23D5C9A}"/>
                    </a:ext>
                  </a:extLst>
                </p14:cNvPr>
                <p14:cNvContentPartPr/>
                <p14:nvPr/>
              </p14:nvContentPartPr>
              <p14:xfrm>
                <a:off x="6196774" y="1165179"/>
                <a:ext cx="30600" cy="115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C536275-31B9-BE2C-BB08-B586A23D5C9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188134" y="1156539"/>
                  <a:ext cx="4824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C1C3CB6-F31C-6A2F-E813-FBE8F6DAED61}"/>
                    </a:ext>
                  </a:extLst>
                </p14:cNvPr>
                <p14:cNvContentPartPr/>
                <p14:nvPr/>
              </p14:nvContentPartPr>
              <p14:xfrm>
                <a:off x="6409894" y="935859"/>
                <a:ext cx="280800" cy="135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C1C3CB6-F31C-6A2F-E813-FBE8F6DAED6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00894" y="926859"/>
                  <a:ext cx="2984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3E82B44-68DC-E47F-2C23-1A21570B1466}"/>
                    </a:ext>
                  </a:extLst>
                </p14:cNvPr>
                <p14:cNvContentPartPr/>
                <p14:nvPr/>
              </p14:nvContentPartPr>
              <p14:xfrm>
                <a:off x="6583774" y="880779"/>
                <a:ext cx="5040" cy="364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3E82B44-68DC-E47F-2C23-1A21570B146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575134" y="871779"/>
                  <a:ext cx="2268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0F1E3E0-CA13-DE11-B0D2-749C218E7980}"/>
                    </a:ext>
                  </a:extLst>
                </p14:cNvPr>
                <p14:cNvContentPartPr/>
                <p14:nvPr/>
              </p14:nvContentPartPr>
              <p14:xfrm>
                <a:off x="6785734" y="701139"/>
                <a:ext cx="3600" cy="228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0F1E3E0-CA13-DE11-B0D2-749C218E798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76734" y="692499"/>
                  <a:ext cx="212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17FA5FC-9961-4BB2-070A-B1E96DDBD51B}"/>
                    </a:ext>
                  </a:extLst>
                </p14:cNvPr>
                <p14:cNvContentPartPr/>
                <p14:nvPr/>
              </p14:nvContentPartPr>
              <p14:xfrm>
                <a:off x="6710494" y="823179"/>
                <a:ext cx="136080" cy="14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17FA5FC-9961-4BB2-070A-B1E96DDBD51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01494" y="814539"/>
                  <a:ext cx="1537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DFB3FF8-9085-E28E-1FD3-9F6DF7928F0D}"/>
                    </a:ext>
                  </a:extLst>
                </p14:cNvPr>
                <p14:cNvContentPartPr/>
                <p14:nvPr/>
              </p14:nvContentPartPr>
              <p14:xfrm>
                <a:off x="6906694" y="1178859"/>
                <a:ext cx="23400" cy="153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DFB3FF8-9085-E28E-1FD3-9F6DF7928F0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97694" y="1169859"/>
                  <a:ext cx="410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0C41A0-0691-6B37-694E-F841712669B4}"/>
                    </a:ext>
                  </a:extLst>
                </p14:cNvPr>
                <p14:cNvContentPartPr/>
                <p14:nvPr/>
              </p14:nvContentPartPr>
              <p14:xfrm>
                <a:off x="7073374" y="881499"/>
                <a:ext cx="403560" cy="190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0C41A0-0691-6B37-694E-F841712669B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064374" y="872859"/>
                  <a:ext cx="4212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0FF8A60-ED4A-8120-EF71-5C281A2DA39D}"/>
                    </a:ext>
                  </a:extLst>
                </p14:cNvPr>
                <p14:cNvContentPartPr/>
                <p14:nvPr/>
              </p14:nvContentPartPr>
              <p14:xfrm>
                <a:off x="7268494" y="855219"/>
                <a:ext cx="16560" cy="440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0FF8A60-ED4A-8120-EF71-5C281A2DA39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259854" y="846579"/>
                  <a:ext cx="3420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476AB48-33E3-EEB8-4965-E9C58861555F}"/>
                    </a:ext>
                  </a:extLst>
                </p14:cNvPr>
                <p14:cNvContentPartPr/>
                <p14:nvPr/>
              </p14:nvContentPartPr>
              <p14:xfrm>
                <a:off x="7434454" y="786819"/>
                <a:ext cx="22032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476AB48-33E3-EEB8-4965-E9C58861555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25454" y="777819"/>
                  <a:ext cx="23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6F2C8C2-A41B-AA82-31A6-5918EE97A2C8}"/>
                    </a:ext>
                  </a:extLst>
                </p14:cNvPr>
                <p14:cNvContentPartPr/>
                <p14:nvPr/>
              </p14:nvContentPartPr>
              <p14:xfrm>
                <a:off x="7669534" y="786819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6F2C8C2-A41B-AA82-31A6-5918EE97A2C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660894" y="77781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A131DFD-74E6-10B7-DF20-3F44B58BD606}"/>
                    </a:ext>
                  </a:extLst>
                </p14:cNvPr>
                <p14:cNvContentPartPr/>
                <p14:nvPr/>
              </p14:nvContentPartPr>
              <p14:xfrm>
                <a:off x="7695454" y="716619"/>
                <a:ext cx="345600" cy="686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A131DFD-74E6-10B7-DF20-3F44B58BD60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686814" y="707619"/>
                  <a:ext cx="363240" cy="70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57DD19F-0319-F8F9-B8AB-AE7BB2C7919F}"/>
              </a:ext>
            </a:extLst>
          </p:cNvPr>
          <p:cNvGrpSpPr/>
          <p:nvPr/>
        </p:nvGrpSpPr>
        <p:grpSpPr>
          <a:xfrm>
            <a:off x="1796494" y="1662825"/>
            <a:ext cx="2814840" cy="1321920"/>
            <a:chOff x="1765894" y="2048259"/>
            <a:chExt cx="2814840" cy="132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15BA355-288B-BC75-56B2-899A14395035}"/>
                    </a:ext>
                  </a:extLst>
                </p14:cNvPr>
                <p14:cNvContentPartPr/>
                <p14:nvPr/>
              </p14:nvContentPartPr>
              <p14:xfrm>
                <a:off x="2160814" y="2252019"/>
                <a:ext cx="28872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15BA355-288B-BC75-56B2-899A1439503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151814" y="2243019"/>
                  <a:ext cx="30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C6FDA2B-FD09-0D70-F6C1-42187D0C2CFC}"/>
                    </a:ext>
                  </a:extLst>
                </p14:cNvPr>
                <p14:cNvContentPartPr/>
                <p14:nvPr/>
              </p14:nvContentPartPr>
              <p14:xfrm>
                <a:off x="2448814" y="2048259"/>
                <a:ext cx="360" cy="522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C6FDA2B-FD09-0D70-F6C1-42187D0C2CF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440174" y="2039619"/>
                  <a:ext cx="1800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0C8089A-9B7B-F0A7-3399-C40A2A39098D}"/>
                    </a:ext>
                  </a:extLst>
                </p14:cNvPr>
                <p14:cNvContentPartPr/>
                <p14:nvPr/>
              </p14:nvContentPartPr>
              <p14:xfrm>
                <a:off x="2446294" y="2070219"/>
                <a:ext cx="523800" cy="522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0C8089A-9B7B-F0A7-3399-C40A2A39098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437654" y="2061579"/>
                  <a:ext cx="54144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D455958-A1D1-96F8-9B51-92A783956B7D}"/>
                    </a:ext>
                  </a:extLst>
                </p14:cNvPr>
                <p14:cNvContentPartPr/>
                <p14:nvPr/>
              </p14:nvContentPartPr>
              <p14:xfrm>
                <a:off x="2551774" y="2255259"/>
                <a:ext cx="360" cy="182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D455958-A1D1-96F8-9B51-92A783956B7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543134" y="2246619"/>
                  <a:ext cx="180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844B83A-6370-5FD7-2081-BE6AD3FF0E7B}"/>
                    </a:ext>
                  </a:extLst>
                </p14:cNvPr>
                <p14:cNvContentPartPr/>
                <p14:nvPr/>
              </p14:nvContentPartPr>
              <p14:xfrm>
                <a:off x="2549614" y="2398179"/>
                <a:ext cx="104760" cy="2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844B83A-6370-5FD7-2081-BE6AD3FF0E7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540614" y="2389539"/>
                  <a:ext cx="122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308" name="Ink 10307">
                  <a:extLst>
                    <a:ext uri="{FF2B5EF4-FFF2-40B4-BE49-F238E27FC236}">
                      <a16:creationId xmlns:a16="http://schemas.microsoft.com/office/drawing/2014/main" id="{2E79A7B0-25BB-8A1C-BB79-ECD35F6984ED}"/>
                    </a:ext>
                  </a:extLst>
                </p14:cNvPr>
                <p14:cNvContentPartPr/>
                <p14:nvPr/>
              </p14:nvContentPartPr>
              <p14:xfrm>
                <a:off x="2654014" y="2253459"/>
                <a:ext cx="18720" cy="207720"/>
              </p14:xfrm>
            </p:contentPart>
          </mc:Choice>
          <mc:Fallback xmlns="">
            <p:pic>
              <p:nvPicPr>
                <p:cNvPr id="10308" name="Ink 10307">
                  <a:extLst>
                    <a:ext uri="{FF2B5EF4-FFF2-40B4-BE49-F238E27FC236}">
                      <a16:creationId xmlns:a16="http://schemas.microsoft.com/office/drawing/2014/main" id="{2E79A7B0-25BB-8A1C-BB79-ECD35F6984E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645374" y="2244459"/>
                  <a:ext cx="363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313" name="Ink 10312">
                  <a:extLst>
                    <a:ext uri="{FF2B5EF4-FFF2-40B4-BE49-F238E27FC236}">
                      <a16:creationId xmlns:a16="http://schemas.microsoft.com/office/drawing/2014/main" id="{C100B374-7F39-3E21-E55D-C433D68656A1}"/>
                    </a:ext>
                  </a:extLst>
                </p14:cNvPr>
                <p14:cNvContentPartPr/>
                <p14:nvPr/>
              </p14:nvContentPartPr>
              <p14:xfrm>
                <a:off x="2558614" y="2450379"/>
                <a:ext cx="360" cy="26640"/>
              </p14:xfrm>
            </p:contentPart>
          </mc:Choice>
          <mc:Fallback xmlns="">
            <p:pic>
              <p:nvPicPr>
                <p:cNvPr id="10313" name="Ink 10312">
                  <a:extLst>
                    <a:ext uri="{FF2B5EF4-FFF2-40B4-BE49-F238E27FC236}">
                      <a16:creationId xmlns:a16="http://schemas.microsoft.com/office/drawing/2014/main" id="{C100B374-7F39-3E21-E55D-C433D68656A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549614" y="2441379"/>
                  <a:ext cx="180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319" name="Ink 10318">
                  <a:extLst>
                    <a:ext uri="{FF2B5EF4-FFF2-40B4-BE49-F238E27FC236}">
                      <a16:creationId xmlns:a16="http://schemas.microsoft.com/office/drawing/2014/main" id="{734EAD2F-0907-FEE1-9CC4-3504E2330F6F}"/>
                    </a:ext>
                  </a:extLst>
                </p14:cNvPr>
                <p14:cNvContentPartPr/>
                <p14:nvPr/>
              </p14:nvContentPartPr>
              <p14:xfrm>
                <a:off x="1765894" y="2180379"/>
                <a:ext cx="210960" cy="118440"/>
              </p14:xfrm>
            </p:contentPart>
          </mc:Choice>
          <mc:Fallback xmlns="">
            <p:pic>
              <p:nvPicPr>
                <p:cNvPr id="10319" name="Ink 10318">
                  <a:extLst>
                    <a:ext uri="{FF2B5EF4-FFF2-40B4-BE49-F238E27FC236}">
                      <a16:creationId xmlns:a16="http://schemas.microsoft.com/office/drawing/2014/main" id="{734EAD2F-0907-FEE1-9CC4-3504E2330F6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756894" y="2171379"/>
                  <a:ext cx="2286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328" name="Ink 10327">
                  <a:extLst>
                    <a:ext uri="{FF2B5EF4-FFF2-40B4-BE49-F238E27FC236}">
                      <a16:creationId xmlns:a16="http://schemas.microsoft.com/office/drawing/2014/main" id="{26FBC0A2-A3B0-A559-9416-01201FFF36DE}"/>
                    </a:ext>
                  </a:extLst>
                </p14:cNvPr>
                <p14:cNvContentPartPr/>
                <p14:nvPr/>
              </p14:nvContentPartPr>
              <p14:xfrm>
                <a:off x="1889014" y="3044739"/>
                <a:ext cx="77760" cy="266040"/>
              </p14:xfrm>
            </p:contentPart>
          </mc:Choice>
          <mc:Fallback xmlns="">
            <p:pic>
              <p:nvPicPr>
                <p:cNvPr id="10328" name="Ink 10327">
                  <a:extLst>
                    <a:ext uri="{FF2B5EF4-FFF2-40B4-BE49-F238E27FC236}">
                      <a16:creationId xmlns:a16="http://schemas.microsoft.com/office/drawing/2014/main" id="{26FBC0A2-A3B0-A559-9416-01201FFF36D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880014" y="3035739"/>
                  <a:ext cx="954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333" name="Ink 10332">
                  <a:extLst>
                    <a:ext uri="{FF2B5EF4-FFF2-40B4-BE49-F238E27FC236}">
                      <a16:creationId xmlns:a16="http://schemas.microsoft.com/office/drawing/2014/main" id="{CE7428E4-B95A-E628-1F9A-08F2B4FAFDFF}"/>
                    </a:ext>
                  </a:extLst>
                </p14:cNvPr>
                <p14:cNvContentPartPr/>
                <p14:nvPr/>
              </p14:nvContentPartPr>
              <p14:xfrm>
                <a:off x="2240014" y="3120339"/>
                <a:ext cx="1169280" cy="34920"/>
              </p14:xfrm>
            </p:contentPart>
          </mc:Choice>
          <mc:Fallback xmlns="">
            <p:pic>
              <p:nvPicPr>
                <p:cNvPr id="10333" name="Ink 10332">
                  <a:extLst>
                    <a:ext uri="{FF2B5EF4-FFF2-40B4-BE49-F238E27FC236}">
                      <a16:creationId xmlns:a16="http://schemas.microsoft.com/office/drawing/2014/main" id="{CE7428E4-B95A-E628-1F9A-08F2B4FAFDF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231014" y="3111339"/>
                  <a:ext cx="11869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336" name="Ink 10335">
                  <a:extLst>
                    <a:ext uri="{FF2B5EF4-FFF2-40B4-BE49-F238E27FC236}">
                      <a16:creationId xmlns:a16="http://schemas.microsoft.com/office/drawing/2014/main" id="{D97EA5A4-BF57-FDEC-E055-3B6514F102F8}"/>
                    </a:ext>
                  </a:extLst>
                </p14:cNvPr>
                <p14:cNvContentPartPr/>
                <p14:nvPr/>
              </p14:nvContentPartPr>
              <p14:xfrm>
                <a:off x="2949574" y="2258859"/>
                <a:ext cx="360000" cy="2880"/>
              </p14:xfrm>
            </p:contentPart>
          </mc:Choice>
          <mc:Fallback xmlns="">
            <p:pic>
              <p:nvPicPr>
                <p:cNvPr id="10336" name="Ink 10335">
                  <a:extLst>
                    <a:ext uri="{FF2B5EF4-FFF2-40B4-BE49-F238E27FC236}">
                      <a16:creationId xmlns:a16="http://schemas.microsoft.com/office/drawing/2014/main" id="{D97EA5A4-BF57-FDEC-E055-3B6514F102F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940574" y="2250219"/>
                  <a:ext cx="377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338" name="Ink 10337">
                  <a:extLst>
                    <a:ext uri="{FF2B5EF4-FFF2-40B4-BE49-F238E27FC236}">
                      <a16:creationId xmlns:a16="http://schemas.microsoft.com/office/drawing/2014/main" id="{BD243AE9-1CE1-7433-20ED-1FC7993A46AA}"/>
                    </a:ext>
                  </a:extLst>
                </p14:cNvPr>
                <p14:cNvContentPartPr/>
                <p14:nvPr/>
              </p14:nvContentPartPr>
              <p14:xfrm>
                <a:off x="3402814" y="2192979"/>
                <a:ext cx="96120" cy="96120"/>
              </p14:xfrm>
            </p:contentPart>
          </mc:Choice>
          <mc:Fallback xmlns="">
            <p:pic>
              <p:nvPicPr>
                <p:cNvPr id="10338" name="Ink 10337">
                  <a:extLst>
                    <a:ext uri="{FF2B5EF4-FFF2-40B4-BE49-F238E27FC236}">
                      <a16:creationId xmlns:a16="http://schemas.microsoft.com/office/drawing/2014/main" id="{BD243AE9-1CE1-7433-20ED-1FC7993A46A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394174" y="2184339"/>
                  <a:ext cx="1137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341" name="Ink 10340">
                  <a:extLst>
                    <a:ext uri="{FF2B5EF4-FFF2-40B4-BE49-F238E27FC236}">
                      <a16:creationId xmlns:a16="http://schemas.microsoft.com/office/drawing/2014/main" id="{D3D47BDC-12ED-2126-8A66-1DE38781942B}"/>
                    </a:ext>
                  </a:extLst>
                </p14:cNvPr>
                <p14:cNvContentPartPr/>
                <p14:nvPr/>
              </p14:nvContentPartPr>
              <p14:xfrm>
                <a:off x="3461854" y="2276859"/>
                <a:ext cx="80280" cy="816480"/>
              </p14:xfrm>
            </p:contentPart>
          </mc:Choice>
          <mc:Fallback xmlns="">
            <p:pic>
              <p:nvPicPr>
                <p:cNvPr id="10341" name="Ink 10340">
                  <a:extLst>
                    <a:ext uri="{FF2B5EF4-FFF2-40B4-BE49-F238E27FC236}">
                      <a16:creationId xmlns:a16="http://schemas.microsoft.com/office/drawing/2014/main" id="{D3D47BDC-12ED-2126-8A66-1DE38781942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452854" y="2267859"/>
                  <a:ext cx="97920" cy="83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357" name="Ink 10356">
                  <a:extLst>
                    <a:ext uri="{FF2B5EF4-FFF2-40B4-BE49-F238E27FC236}">
                      <a16:creationId xmlns:a16="http://schemas.microsoft.com/office/drawing/2014/main" id="{600A6148-996E-EF29-441E-CA212499A133}"/>
                    </a:ext>
                  </a:extLst>
                </p14:cNvPr>
                <p14:cNvContentPartPr/>
                <p14:nvPr/>
              </p14:nvContentPartPr>
              <p14:xfrm>
                <a:off x="3375814" y="2921259"/>
                <a:ext cx="311040" cy="388800"/>
              </p14:xfrm>
            </p:contentPart>
          </mc:Choice>
          <mc:Fallback xmlns="">
            <p:pic>
              <p:nvPicPr>
                <p:cNvPr id="10357" name="Ink 10356">
                  <a:extLst>
                    <a:ext uri="{FF2B5EF4-FFF2-40B4-BE49-F238E27FC236}">
                      <a16:creationId xmlns:a16="http://schemas.microsoft.com/office/drawing/2014/main" id="{600A6148-996E-EF29-441E-CA212499A13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366814" y="2912259"/>
                  <a:ext cx="32868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362" name="Ink 10361">
                  <a:extLst>
                    <a:ext uri="{FF2B5EF4-FFF2-40B4-BE49-F238E27FC236}">
                      <a16:creationId xmlns:a16="http://schemas.microsoft.com/office/drawing/2014/main" id="{2D6E4D32-7A74-87B6-FB51-535447B09DBE}"/>
                    </a:ext>
                  </a:extLst>
                </p14:cNvPr>
                <p14:cNvContentPartPr/>
                <p14:nvPr/>
              </p14:nvContentPartPr>
              <p14:xfrm>
                <a:off x="3441334" y="3129699"/>
                <a:ext cx="241200" cy="360"/>
              </p14:xfrm>
            </p:contentPart>
          </mc:Choice>
          <mc:Fallback xmlns="">
            <p:pic>
              <p:nvPicPr>
                <p:cNvPr id="10362" name="Ink 10361">
                  <a:extLst>
                    <a:ext uri="{FF2B5EF4-FFF2-40B4-BE49-F238E27FC236}">
                      <a16:creationId xmlns:a16="http://schemas.microsoft.com/office/drawing/2014/main" id="{2D6E4D32-7A74-87B6-FB51-535447B09DB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432334" y="3121059"/>
                  <a:ext cx="25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03C5C2B-E3EC-40A8-97C1-587AB2FD215B}"/>
                    </a:ext>
                  </a:extLst>
                </p14:cNvPr>
                <p14:cNvContentPartPr/>
                <p14:nvPr/>
              </p14:nvContentPartPr>
              <p14:xfrm>
                <a:off x="3555454" y="3094419"/>
                <a:ext cx="6120" cy="171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03C5C2B-E3EC-40A8-97C1-587AB2FD215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546454" y="3085779"/>
                  <a:ext cx="237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E2C3E38-C3FA-25C0-6202-FDFF610E07AE}"/>
                    </a:ext>
                  </a:extLst>
                </p14:cNvPr>
                <p14:cNvContentPartPr/>
                <p14:nvPr/>
              </p14:nvContentPartPr>
              <p14:xfrm>
                <a:off x="3554734" y="2236899"/>
                <a:ext cx="482040" cy="60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E2C3E38-C3FA-25C0-6202-FDFF610E07A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545734" y="2227899"/>
                  <a:ext cx="499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DFA3159-EB9E-8199-6B54-76F210B74C85}"/>
                    </a:ext>
                  </a:extLst>
                </p14:cNvPr>
                <p14:cNvContentPartPr/>
                <p14:nvPr/>
              </p14:nvContentPartPr>
              <p14:xfrm>
                <a:off x="4026334" y="2074539"/>
                <a:ext cx="360" cy="332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DFA3159-EB9E-8199-6B54-76F210B74C8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017694" y="2065899"/>
                  <a:ext cx="1800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8FFFE07-975E-1F8B-2D95-C06AAFF04546}"/>
                    </a:ext>
                  </a:extLst>
                </p14:cNvPr>
                <p14:cNvContentPartPr/>
                <p14:nvPr/>
              </p14:nvContentPartPr>
              <p14:xfrm>
                <a:off x="4028854" y="2078859"/>
                <a:ext cx="530640" cy="380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8FFFE07-975E-1F8B-2D95-C06AAFF0454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019854" y="2069859"/>
                  <a:ext cx="54828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0DFE276-EAB6-60DA-B2E4-573C7678D137}"/>
                    </a:ext>
                  </a:extLst>
                </p14:cNvPr>
                <p14:cNvContentPartPr/>
                <p14:nvPr/>
              </p14:nvContentPartPr>
              <p14:xfrm>
                <a:off x="4090774" y="2231139"/>
                <a:ext cx="313560" cy="74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0DFE276-EAB6-60DA-B2E4-573C7678D13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082134" y="2222139"/>
                  <a:ext cx="3312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4365F2D-15A5-A130-A6FB-18A186A1E630}"/>
                    </a:ext>
                  </a:extLst>
                </p14:cNvPr>
                <p14:cNvContentPartPr/>
                <p14:nvPr/>
              </p14:nvContentPartPr>
              <p14:xfrm>
                <a:off x="4199134" y="2129619"/>
                <a:ext cx="188280" cy="272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4365F2D-15A5-A130-A6FB-18A186A1E63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190134" y="2120619"/>
                  <a:ext cx="2059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9053F03-4FC7-071E-0A54-4DEF748A056D}"/>
                    </a:ext>
                  </a:extLst>
                </p14:cNvPr>
                <p14:cNvContentPartPr/>
                <p14:nvPr/>
              </p14:nvContentPartPr>
              <p14:xfrm>
                <a:off x="3728254" y="3128259"/>
                <a:ext cx="27900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9053F03-4FC7-071E-0A54-4DEF748A056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719614" y="3119619"/>
                  <a:ext cx="29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6F6864B-C1BC-12B1-3B56-82D3CDA3259E}"/>
                    </a:ext>
                  </a:extLst>
                </p14:cNvPr>
                <p14:cNvContentPartPr/>
                <p14:nvPr/>
              </p14:nvContentPartPr>
              <p14:xfrm>
                <a:off x="4000414" y="2810019"/>
                <a:ext cx="580320" cy="560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6F6864B-C1BC-12B1-3B56-82D3CDA3259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991414" y="2801019"/>
                  <a:ext cx="59796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5825AF5-AF8D-79C4-B4B9-85DCE4F0ADF2}"/>
                    </a:ext>
                  </a:extLst>
                </p14:cNvPr>
                <p14:cNvContentPartPr/>
                <p14:nvPr/>
              </p14:nvContentPartPr>
              <p14:xfrm>
                <a:off x="4068814" y="3081459"/>
                <a:ext cx="385920" cy="168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5825AF5-AF8D-79C4-B4B9-85DCE4F0ADF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060174" y="3072819"/>
                  <a:ext cx="4035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04EAA65-7F9D-DF66-B7E6-6774C771E418}"/>
                    </a:ext>
                  </a:extLst>
                </p14:cNvPr>
                <p14:cNvContentPartPr/>
                <p14:nvPr/>
              </p14:nvContentPartPr>
              <p14:xfrm>
                <a:off x="4194454" y="2894259"/>
                <a:ext cx="201600" cy="3542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04EAA65-7F9D-DF66-B7E6-6774C771E41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185814" y="2885619"/>
                  <a:ext cx="219240" cy="37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26192AB-A386-6EF1-B530-EB4D164C59CA}"/>
              </a:ext>
            </a:extLst>
          </p:cNvPr>
          <p:cNvGrpSpPr/>
          <p:nvPr/>
        </p:nvGrpSpPr>
        <p:grpSpPr>
          <a:xfrm>
            <a:off x="1442739" y="3601982"/>
            <a:ext cx="1078920" cy="641520"/>
            <a:chOff x="2497774" y="3809019"/>
            <a:chExt cx="1078920" cy="64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6D753CA-432A-0352-892D-30D41FB53048}"/>
                    </a:ext>
                  </a:extLst>
                </p14:cNvPr>
                <p14:cNvContentPartPr/>
                <p14:nvPr/>
              </p14:nvContentPartPr>
              <p14:xfrm>
                <a:off x="2695774" y="3906219"/>
                <a:ext cx="360" cy="358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6D753CA-432A-0352-892D-30D41FB5304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686774" y="3897219"/>
                  <a:ext cx="1800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43A7DF1-9F16-770B-C784-599983093E96}"/>
                    </a:ext>
                  </a:extLst>
                </p14:cNvPr>
                <p14:cNvContentPartPr/>
                <p14:nvPr/>
              </p14:nvContentPartPr>
              <p14:xfrm>
                <a:off x="2695774" y="4124379"/>
                <a:ext cx="143280" cy="27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43A7DF1-9F16-770B-C784-599983093E9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686774" y="4115379"/>
                  <a:ext cx="1609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9B89F5C-D209-3192-4469-C91909213FC1}"/>
                    </a:ext>
                  </a:extLst>
                </p14:cNvPr>
                <p14:cNvContentPartPr/>
                <p14:nvPr/>
              </p14:nvContentPartPr>
              <p14:xfrm>
                <a:off x="2838694" y="3941139"/>
                <a:ext cx="9000" cy="310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9B89F5C-D209-3192-4469-C91909213FC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829694" y="3932139"/>
                  <a:ext cx="266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39E07E8-20E8-D421-18EE-F64F410BC208}"/>
                    </a:ext>
                  </a:extLst>
                </p14:cNvPr>
                <p14:cNvContentPartPr/>
                <p14:nvPr/>
              </p14:nvContentPartPr>
              <p14:xfrm>
                <a:off x="2967574" y="4037619"/>
                <a:ext cx="113760" cy="126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39E07E8-20E8-D421-18EE-F64F410BC20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958934" y="4028979"/>
                  <a:ext cx="1314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FDAFAFD-6B9B-1513-84CB-064C586BC58A}"/>
                    </a:ext>
                  </a:extLst>
                </p14:cNvPr>
                <p14:cNvContentPartPr/>
                <p14:nvPr/>
              </p14:nvContentPartPr>
              <p14:xfrm>
                <a:off x="3007894" y="4044099"/>
                <a:ext cx="73800" cy="1332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FDAFAFD-6B9B-1513-84CB-064C586BC58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998894" y="4035459"/>
                  <a:ext cx="914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020C296-09DD-B84E-7235-7B005ECBE838}"/>
                    </a:ext>
                  </a:extLst>
                </p14:cNvPr>
                <p14:cNvContentPartPr/>
                <p14:nvPr/>
              </p14:nvContentPartPr>
              <p14:xfrm>
                <a:off x="2933734" y="4008819"/>
                <a:ext cx="217800" cy="222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020C296-09DD-B84E-7235-7B005ECBE83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925094" y="3999819"/>
                  <a:ext cx="2354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2BC33BC-383E-6FE0-AB7A-F3ABCA263264}"/>
                    </a:ext>
                  </a:extLst>
                </p14:cNvPr>
                <p14:cNvContentPartPr/>
                <p14:nvPr/>
              </p14:nvContentPartPr>
              <p14:xfrm>
                <a:off x="3244054" y="3958779"/>
                <a:ext cx="133560" cy="20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2BC33BC-383E-6FE0-AB7A-F3ABCA26326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235054" y="3950139"/>
                  <a:ext cx="1512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B6A8DA7-E233-8825-F1A5-BD4E905B28E0}"/>
                    </a:ext>
                  </a:extLst>
                </p14:cNvPr>
                <p14:cNvContentPartPr/>
                <p14:nvPr/>
              </p14:nvContentPartPr>
              <p14:xfrm>
                <a:off x="3318934" y="3961299"/>
                <a:ext cx="8280" cy="230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B6A8DA7-E233-8825-F1A5-BD4E905B28E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310294" y="3952659"/>
                  <a:ext cx="259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79CDEBA-708D-DED9-1008-FB3BE2A355C7}"/>
                    </a:ext>
                  </a:extLst>
                </p14:cNvPr>
                <p14:cNvContentPartPr/>
                <p14:nvPr/>
              </p14:nvContentPartPr>
              <p14:xfrm>
                <a:off x="3267454" y="4169379"/>
                <a:ext cx="160920" cy="219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79CDEBA-708D-DED9-1008-FB3BE2A355C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258454" y="4160379"/>
                  <a:ext cx="1785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2ED994C-BCFF-4BC2-F90B-8DEAC80046F6}"/>
                    </a:ext>
                  </a:extLst>
                </p14:cNvPr>
                <p14:cNvContentPartPr/>
                <p14:nvPr/>
              </p14:nvContentPartPr>
              <p14:xfrm>
                <a:off x="3440974" y="3838899"/>
                <a:ext cx="135720" cy="540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2ED994C-BCFF-4BC2-F90B-8DEAC80046F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431974" y="3830259"/>
                  <a:ext cx="15336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077EF5C-59D4-0CED-A029-26C533AEE9E1}"/>
                    </a:ext>
                  </a:extLst>
                </p14:cNvPr>
                <p14:cNvContentPartPr/>
                <p14:nvPr/>
              </p14:nvContentPartPr>
              <p14:xfrm>
                <a:off x="2497774" y="3809019"/>
                <a:ext cx="207720" cy="641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077EF5C-59D4-0CED-A029-26C533AEE9E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488774" y="3800379"/>
                  <a:ext cx="225360" cy="65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2F42C93-E6A7-449F-A4B7-A12D5B33944E}"/>
              </a:ext>
            </a:extLst>
          </p:cNvPr>
          <p:cNvGrpSpPr/>
          <p:nvPr/>
        </p:nvGrpSpPr>
        <p:grpSpPr>
          <a:xfrm>
            <a:off x="2698419" y="3562022"/>
            <a:ext cx="588960" cy="536040"/>
            <a:chOff x="3753454" y="3769059"/>
            <a:chExt cx="588960" cy="53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359913D-246D-C2B5-43A8-271C00A4AC83}"/>
                    </a:ext>
                  </a:extLst>
                </p14:cNvPr>
                <p14:cNvContentPartPr/>
                <p14:nvPr/>
              </p14:nvContentPartPr>
              <p14:xfrm>
                <a:off x="3753454" y="3791379"/>
                <a:ext cx="3600" cy="513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359913D-246D-C2B5-43A8-271C00A4AC8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744814" y="3782379"/>
                  <a:ext cx="2124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12CC60A-0CDD-2C71-E460-FA4B94A9FF27}"/>
                    </a:ext>
                  </a:extLst>
                </p14:cNvPr>
                <p14:cNvContentPartPr/>
                <p14:nvPr/>
              </p14:nvContentPartPr>
              <p14:xfrm>
                <a:off x="3861094" y="3986139"/>
                <a:ext cx="74520" cy="1508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12CC60A-0CDD-2C71-E460-FA4B94A9FF2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852094" y="3977499"/>
                  <a:ext cx="921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F031FB9-41CD-F840-844D-0097F727566D}"/>
                    </a:ext>
                  </a:extLst>
                </p14:cNvPr>
                <p14:cNvContentPartPr/>
                <p14:nvPr/>
              </p14:nvContentPartPr>
              <p14:xfrm>
                <a:off x="4077094" y="3995859"/>
                <a:ext cx="83160" cy="1090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F031FB9-41CD-F840-844D-0097F727566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068454" y="3986859"/>
                  <a:ext cx="1008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D47B3BF-058C-CC38-65C9-3DF42E37374D}"/>
                    </a:ext>
                  </a:extLst>
                </p14:cNvPr>
                <p14:cNvContentPartPr/>
                <p14:nvPr/>
              </p14:nvContentPartPr>
              <p14:xfrm>
                <a:off x="4194454" y="3769059"/>
                <a:ext cx="147960" cy="4406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D47B3BF-058C-CC38-65C9-3DF42E37374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185454" y="3760059"/>
                  <a:ext cx="165600" cy="45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7767BAD-4348-BE38-E0C3-E61A9123F4FB}"/>
              </a:ext>
            </a:extLst>
          </p:cNvPr>
          <p:cNvGrpSpPr/>
          <p:nvPr/>
        </p:nvGrpSpPr>
        <p:grpSpPr>
          <a:xfrm>
            <a:off x="1032339" y="3751382"/>
            <a:ext cx="317520" cy="462600"/>
            <a:chOff x="2087374" y="3958419"/>
            <a:chExt cx="317520" cy="46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B5E301C-DF4B-1163-2ECB-37777F144805}"/>
                    </a:ext>
                  </a:extLst>
                </p14:cNvPr>
                <p14:cNvContentPartPr/>
                <p14:nvPr/>
              </p14:nvContentPartPr>
              <p14:xfrm>
                <a:off x="2087374" y="3958419"/>
                <a:ext cx="146520" cy="284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B5E301C-DF4B-1163-2ECB-37777F14480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078374" y="3949419"/>
                  <a:ext cx="1641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CF85226-3E43-D8E4-A2E4-803AE87425AE}"/>
                    </a:ext>
                  </a:extLst>
                </p14:cNvPr>
                <p14:cNvContentPartPr/>
                <p14:nvPr/>
              </p14:nvContentPartPr>
              <p14:xfrm>
                <a:off x="2279974" y="4235619"/>
                <a:ext cx="124920" cy="162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CF85226-3E43-D8E4-A2E4-803AE87425A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271334" y="4226979"/>
                  <a:ext cx="1425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47F286C-9FD5-28A7-B276-BC93D40ABB67}"/>
                    </a:ext>
                  </a:extLst>
                </p14:cNvPr>
                <p14:cNvContentPartPr/>
                <p14:nvPr/>
              </p14:nvContentPartPr>
              <p14:xfrm>
                <a:off x="2282494" y="4230579"/>
                <a:ext cx="122400" cy="190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47F286C-9FD5-28A7-B276-BC93D40ABB6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273854" y="4221579"/>
                  <a:ext cx="14004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1E03A6D-A42C-E184-52A5-CF8FE026DBB2}"/>
              </a:ext>
            </a:extLst>
          </p:cNvPr>
          <p:cNvGrpSpPr/>
          <p:nvPr/>
        </p:nvGrpSpPr>
        <p:grpSpPr>
          <a:xfrm>
            <a:off x="3483939" y="3779462"/>
            <a:ext cx="109440" cy="99360"/>
            <a:chOff x="4538974" y="3986499"/>
            <a:chExt cx="109440" cy="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B9BA661-141C-C895-DDBA-092C5996681D}"/>
                    </a:ext>
                  </a:extLst>
                </p14:cNvPr>
                <p14:cNvContentPartPr/>
                <p14:nvPr/>
              </p14:nvContentPartPr>
              <p14:xfrm>
                <a:off x="4544014" y="3986499"/>
                <a:ext cx="10440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B9BA661-141C-C895-DDBA-092C5996681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535374" y="3977499"/>
                  <a:ext cx="122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C149394-3290-D94C-CAFE-7A4D039A01E2}"/>
                    </a:ext>
                  </a:extLst>
                </p14:cNvPr>
                <p14:cNvContentPartPr/>
                <p14:nvPr/>
              </p14:nvContentPartPr>
              <p14:xfrm>
                <a:off x="4538974" y="4085499"/>
                <a:ext cx="10800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C149394-3290-D94C-CAFE-7A4D039A01E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529974" y="4076499"/>
                  <a:ext cx="125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64" name="Group 10263">
            <a:extLst>
              <a:ext uri="{FF2B5EF4-FFF2-40B4-BE49-F238E27FC236}">
                <a16:creationId xmlns:a16="http://schemas.microsoft.com/office/drawing/2014/main" id="{88BA0FD0-7E9C-3EFC-609A-DD9CFE7B9FBE}"/>
              </a:ext>
            </a:extLst>
          </p:cNvPr>
          <p:cNvGrpSpPr/>
          <p:nvPr/>
        </p:nvGrpSpPr>
        <p:grpSpPr>
          <a:xfrm>
            <a:off x="3983494" y="3298663"/>
            <a:ext cx="4348080" cy="1019160"/>
            <a:chOff x="3952894" y="4241739"/>
            <a:chExt cx="4348080" cy="101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986B2B9-663B-9A42-E944-5137CBFB6650}"/>
                    </a:ext>
                  </a:extLst>
                </p14:cNvPr>
                <p14:cNvContentPartPr/>
                <p14:nvPr/>
              </p14:nvContentPartPr>
              <p14:xfrm>
                <a:off x="3952894" y="4571859"/>
                <a:ext cx="145800" cy="2768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986B2B9-663B-9A42-E944-5137CBFB665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943894" y="4562859"/>
                  <a:ext cx="1634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C831DC6-218E-EFD8-4954-ADB722EC206E}"/>
                    </a:ext>
                  </a:extLst>
                </p14:cNvPr>
                <p14:cNvContentPartPr/>
                <p14:nvPr/>
              </p14:nvContentPartPr>
              <p14:xfrm>
                <a:off x="4151254" y="4786059"/>
                <a:ext cx="98640" cy="1483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C831DC6-218E-EFD8-4954-ADB722EC206E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142254" y="4777419"/>
                  <a:ext cx="1162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61CB4A4-BA7D-FC61-B17A-AA48E0F2EBBF}"/>
                    </a:ext>
                  </a:extLst>
                </p14:cNvPr>
                <p14:cNvContentPartPr/>
                <p14:nvPr/>
              </p14:nvContentPartPr>
              <p14:xfrm>
                <a:off x="4144414" y="4768059"/>
                <a:ext cx="105480" cy="1800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61CB4A4-BA7D-FC61-B17A-AA48E0F2EBB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135414" y="4759419"/>
                  <a:ext cx="1231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D3537A6-078E-4415-1DB3-F57C569A4129}"/>
                    </a:ext>
                  </a:extLst>
                </p14:cNvPr>
                <p14:cNvContentPartPr/>
                <p14:nvPr/>
              </p14:nvContentPartPr>
              <p14:xfrm>
                <a:off x="4397134" y="4241739"/>
                <a:ext cx="234360" cy="9705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D3537A6-078E-4415-1DB3-F57C569A412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388134" y="4232739"/>
                  <a:ext cx="252000" cy="9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058BD0B-D23F-6DDB-A01A-E03F3F536707}"/>
                    </a:ext>
                  </a:extLst>
                </p14:cNvPr>
                <p14:cNvContentPartPr/>
                <p14:nvPr/>
              </p14:nvContentPartPr>
              <p14:xfrm>
                <a:off x="4608094" y="4344699"/>
                <a:ext cx="360" cy="388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058BD0B-D23F-6DDB-A01A-E03F3F53670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599454" y="4335699"/>
                  <a:ext cx="180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D9BF9F6-0523-5432-FC2B-734A2AA2DB27}"/>
                    </a:ext>
                  </a:extLst>
                </p14:cNvPr>
                <p14:cNvContentPartPr/>
                <p14:nvPr/>
              </p14:nvContentPartPr>
              <p14:xfrm>
                <a:off x="4698814" y="4439379"/>
                <a:ext cx="75960" cy="125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D9BF9F6-0523-5432-FC2B-734A2AA2DB27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690174" y="4430739"/>
                  <a:ext cx="936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CD2167D-6F07-BB2C-9DCD-5C540382F35D}"/>
                    </a:ext>
                  </a:extLst>
                </p14:cNvPr>
                <p14:cNvContentPartPr/>
                <p14:nvPr/>
              </p14:nvContentPartPr>
              <p14:xfrm>
                <a:off x="4880974" y="4438659"/>
                <a:ext cx="73800" cy="111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CD2167D-6F07-BB2C-9DCD-5C540382F35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871974" y="4429659"/>
                  <a:ext cx="914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CA0A7AA-9010-1F1C-71AB-8ECE9F183AE3}"/>
                    </a:ext>
                  </a:extLst>
                </p14:cNvPr>
                <p14:cNvContentPartPr/>
                <p14:nvPr/>
              </p14:nvContentPartPr>
              <p14:xfrm>
                <a:off x="4961254" y="4382499"/>
                <a:ext cx="160200" cy="359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CA0A7AA-9010-1F1C-71AB-8ECE9F183AE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952254" y="4373859"/>
                  <a:ext cx="17784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15812BA-62A6-9661-B205-8E1D279C7AA2}"/>
                    </a:ext>
                  </a:extLst>
                </p14:cNvPr>
                <p14:cNvContentPartPr/>
                <p14:nvPr/>
              </p14:nvContentPartPr>
              <p14:xfrm>
                <a:off x="5225134" y="4602459"/>
                <a:ext cx="13752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15812BA-62A6-9661-B205-8E1D279C7AA2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216134" y="4593459"/>
                  <a:ext cx="15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0371" name="Ink 10370">
                  <a:extLst>
                    <a:ext uri="{FF2B5EF4-FFF2-40B4-BE49-F238E27FC236}">
                      <a16:creationId xmlns:a16="http://schemas.microsoft.com/office/drawing/2014/main" id="{1B5DE1AB-EA54-DBA3-4969-9DEAB5CE4D99}"/>
                    </a:ext>
                  </a:extLst>
                </p14:cNvPr>
                <p14:cNvContentPartPr/>
                <p14:nvPr/>
              </p14:nvContentPartPr>
              <p14:xfrm>
                <a:off x="5306134" y="4512099"/>
                <a:ext cx="9000" cy="225360"/>
              </p14:xfrm>
            </p:contentPart>
          </mc:Choice>
          <mc:Fallback xmlns="">
            <p:pic>
              <p:nvPicPr>
                <p:cNvPr id="10371" name="Ink 10370">
                  <a:extLst>
                    <a:ext uri="{FF2B5EF4-FFF2-40B4-BE49-F238E27FC236}">
                      <a16:creationId xmlns:a16="http://schemas.microsoft.com/office/drawing/2014/main" id="{1B5DE1AB-EA54-DBA3-4969-9DEAB5CE4D9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297134" y="4503099"/>
                  <a:ext cx="266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0377" name="Ink 10376">
                  <a:extLst>
                    <a:ext uri="{FF2B5EF4-FFF2-40B4-BE49-F238E27FC236}">
                      <a16:creationId xmlns:a16="http://schemas.microsoft.com/office/drawing/2014/main" id="{8884122F-780A-11CF-B8B6-72271BD8F1BE}"/>
                    </a:ext>
                  </a:extLst>
                </p14:cNvPr>
                <p14:cNvContentPartPr/>
                <p14:nvPr/>
              </p14:nvContentPartPr>
              <p14:xfrm>
                <a:off x="5537254" y="4406259"/>
                <a:ext cx="12960" cy="288000"/>
              </p14:xfrm>
            </p:contentPart>
          </mc:Choice>
          <mc:Fallback xmlns="">
            <p:pic>
              <p:nvPicPr>
                <p:cNvPr id="10377" name="Ink 10376">
                  <a:extLst>
                    <a:ext uri="{FF2B5EF4-FFF2-40B4-BE49-F238E27FC236}">
                      <a16:creationId xmlns:a16="http://schemas.microsoft.com/office/drawing/2014/main" id="{8884122F-780A-11CF-B8B6-72271BD8F1B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528614" y="4397259"/>
                  <a:ext cx="3060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391" name="Ink 10390">
                  <a:extLst>
                    <a:ext uri="{FF2B5EF4-FFF2-40B4-BE49-F238E27FC236}">
                      <a16:creationId xmlns:a16="http://schemas.microsoft.com/office/drawing/2014/main" id="{319B0B11-7C21-894A-BD21-F18CB2131526}"/>
                    </a:ext>
                  </a:extLst>
                </p14:cNvPr>
                <p14:cNvContentPartPr/>
                <p14:nvPr/>
              </p14:nvContentPartPr>
              <p14:xfrm>
                <a:off x="5644174" y="4481139"/>
                <a:ext cx="2880" cy="168120"/>
              </p14:xfrm>
            </p:contentPart>
          </mc:Choice>
          <mc:Fallback xmlns="">
            <p:pic>
              <p:nvPicPr>
                <p:cNvPr id="10391" name="Ink 10390">
                  <a:extLst>
                    <a:ext uri="{FF2B5EF4-FFF2-40B4-BE49-F238E27FC236}">
                      <a16:creationId xmlns:a16="http://schemas.microsoft.com/office/drawing/2014/main" id="{319B0B11-7C21-894A-BD21-F18CB2131526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5635534" y="4472139"/>
                  <a:ext cx="20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0398" name="Ink 10397">
                  <a:extLst>
                    <a:ext uri="{FF2B5EF4-FFF2-40B4-BE49-F238E27FC236}">
                      <a16:creationId xmlns:a16="http://schemas.microsoft.com/office/drawing/2014/main" id="{3EC45A4A-B3BB-ADB7-B4F5-F819F7CE9932}"/>
                    </a:ext>
                  </a:extLst>
                </p14:cNvPr>
                <p14:cNvContentPartPr/>
                <p14:nvPr/>
              </p14:nvContentPartPr>
              <p14:xfrm>
                <a:off x="5748934" y="4489059"/>
                <a:ext cx="86400" cy="91800"/>
              </p14:xfrm>
            </p:contentPart>
          </mc:Choice>
          <mc:Fallback xmlns="">
            <p:pic>
              <p:nvPicPr>
                <p:cNvPr id="10398" name="Ink 10397">
                  <a:extLst>
                    <a:ext uri="{FF2B5EF4-FFF2-40B4-BE49-F238E27FC236}">
                      <a16:creationId xmlns:a16="http://schemas.microsoft.com/office/drawing/2014/main" id="{3EC45A4A-B3BB-ADB7-B4F5-F819F7CE993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740294" y="4480059"/>
                  <a:ext cx="1040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0411" name="Ink 10410">
                  <a:extLst>
                    <a:ext uri="{FF2B5EF4-FFF2-40B4-BE49-F238E27FC236}">
                      <a16:creationId xmlns:a16="http://schemas.microsoft.com/office/drawing/2014/main" id="{E258268B-5F20-01DF-2597-098F7C924073}"/>
                    </a:ext>
                  </a:extLst>
                </p14:cNvPr>
                <p14:cNvContentPartPr/>
                <p14:nvPr/>
              </p14:nvContentPartPr>
              <p14:xfrm>
                <a:off x="5843614" y="4363779"/>
                <a:ext cx="169200" cy="314280"/>
              </p14:xfrm>
            </p:contentPart>
          </mc:Choice>
          <mc:Fallback xmlns="">
            <p:pic>
              <p:nvPicPr>
                <p:cNvPr id="10411" name="Ink 10410">
                  <a:extLst>
                    <a:ext uri="{FF2B5EF4-FFF2-40B4-BE49-F238E27FC236}">
                      <a16:creationId xmlns:a16="http://schemas.microsoft.com/office/drawing/2014/main" id="{E258268B-5F20-01DF-2597-098F7C92407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834614" y="4354779"/>
                  <a:ext cx="1868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0412" name="Ink 10411">
                  <a:extLst>
                    <a:ext uri="{FF2B5EF4-FFF2-40B4-BE49-F238E27FC236}">
                      <a16:creationId xmlns:a16="http://schemas.microsoft.com/office/drawing/2014/main" id="{BFBE843E-BF0D-B8EA-33D1-D7AC50619DA0}"/>
                    </a:ext>
                  </a:extLst>
                </p14:cNvPr>
                <p14:cNvContentPartPr/>
                <p14:nvPr/>
              </p14:nvContentPartPr>
              <p14:xfrm>
                <a:off x="4561654" y="4795059"/>
                <a:ext cx="1455480" cy="69480"/>
              </p14:xfrm>
            </p:contentPart>
          </mc:Choice>
          <mc:Fallback xmlns="">
            <p:pic>
              <p:nvPicPr>
                <p:cNvPr id="10412" name="Ink 10411">
                  <a:extLst>
                    <a:ext uri="{FF2B5EF4-FFF2-40B4-BE49-F238E27FC236}">
                      <a16:creationId xmlns:a16="http://schemas.microsoft.com/office/drawing/2014/main" id="{BFBE843E-BF0D-B8EA-33D1-D7AC50619DA0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553014" y="4786419"/>
                  <a:ext cx="14731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0413" name="Ink 10412">
                  <a:extLst>
                    <a:ext uri="{FF2B5EF4-FFF2-40B4-BE49-F238E27FC236}">
                      <a16:creationId xmlns:a16="http://schemas.microsoft.com/office/drawing/2014/main" id="{92D7AC68-F135-2FAF-90D7-640AE20665C9}"/>
                    </a:ext>
                  </a:extLst>
                </p14:cNvPr>
                <p14:cNvContentPartPr/>
                <p14:nvPr/>
              </p14:nvContentPartPr>
              <p14:xfrm>
                <a:off x="4881334" y="4961739"/>
                <a:ext cx="383760" cy="299160"/>
              </p14:xfrm>
            </p:contentPart>
          </mc:Choice>
          <mc:Fallback xmlns="">
            <p:pic>
              <p:nvPicPr>
                <p:cNvPr id="10413" name="Ink 10412">
                  <a:extLst>
                    <a:ext uri="{FF2B5EF4-FFF2-40B4-BE49-F238E27FC236}">
                      <a16:creationId xmlns:a16="http://schemas.microsoft.com/office/drawing/2014/main" id="{92D7AC68-F135-2FAF-90D7-640AE20665C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872694" y="4952739"/>
                  <a:ext cx="4014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0414" name="Ink 10413">
                  <a:extLst>
                    <a:ext uri="{FF2B5EF4-FFF2-40B4-BE49-F238E27FC236}">
                      <a16:creationId xmlns:a16="http://schemas.microsoft.com/office/drawing/2014/main" id="{2A7FD748-72AF-3B8C-6C7A-4971FF947482}"/>
                    </a:ext>
                  </a:extLst>
                </p14:cNvPr>
                <p14:cNvContentPartPr/>
                <p14:nvPr/>
              </p14:nvContentPartPr>
              <p14:xfrm>
                <a:off x="5138734" y="5038419"/>
                <a:ext cx="164520" cy="172800"/>
              </p14:xfrm>
            </p:contentPart>
          </mc:Choice>
          <mc:Fallback xmlns="">
            <p:pic>
              <p:nvPicPr>
                <p:cNvPr id="10414" name="Ink 10413">
                  <a:extLst>
                    <a:ext uri="{FF2B5EF4-FFF2-40B4-BE49-F238E27FC236}">
                      <a16:creationId xmlns:a16="http://schemas.microsoft.com/office/drawing/2014/main" id="{2A7FD748-72AF-3B8C-6C7A-4971FF94748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129734" y="5029419"/>
                  <a:ext cx="1821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0416" name="Ink 10415">
                  <a:extLst>
                    <a:ext uri="{FF2B5EF4-FFF2-40B4-BE49-F238E27FC236}">
                      <a16:creationId xmlns:a16="http://schemas.microsoft.com/office/drawing/2014/main" id="{984E8DA0-2EAF-B563-B686-7674BB55F573}"/>
                    </a:ext>
                  </a:extLst>
                </p14:cNvPr>
                <p14:cNvContentPartPr/>
                <p14:nvPr/>
              </p14:nvContentPartPr>
              <p14:xfrm>
                <a:off x="5929654" y="4270179"/>
                <a:ext cx="213120" cy="926640"/>
              </p14:xfrm>
            </p:contentPart>
          </mc:Choice>
          <mc:Fallback xmlns="">
            <p:pic>
              <p:nvPicPr>
                <p:cNvPr id="10416" name="Ink 10415">
                  <a:extLst>
                    <a:ext uri="{FF2B5EF4-FFF2-40B4-BE49-F238E27FC236}">
                      <a16:creationId xmlns:a16="http://schemas.microsoft.com/office/drawing/2014/main" id="{984E8DA0-2EAF-B563-B686-7674BB55F57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921014" y="4261539"/>
                  <a:ext cx="230760" cy="9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0418" name="Ink 10417">
                  <a:extLst>
                    <a:ext uri="{FF2B5EF4-FFF2-40B4-BE49-F238E27FC236}">
                      <a16:creationId xmlns:a16="http://schemas.microsoft.com/office/drawing/2014/main" id="{953865D7-E1ED-D428-0D28-DA1407FE7146}"/>
                    </a:ext>
                  </a:extLst>
                </p14:cNvPr>
                <p14:cNvContentPartPr/>
                <p14:nvPr/>
              </p14:nvContentPartPr>
              <p14:xfrm>
                <a:off x="6370654" y="4763379"/>
                <a:ext cx="83880" cy="2880"/>
              </p14:xfrm>
            </p:contentPart>
          </mc:Choice>
          <mc:Fallback xmlns="">
            <p:pic>
              <p:nvPicPr>
                <p:cNvPr id="10418" name="Ink 10417">
                  <a:extLst>
                    <a:ext uri="{FF2B5EF4-FFF2-40B4-BE49-F238E27FC236}">
                      <a16:creationId xmlns:a16="http://schemas.microsoft.com/office/drawing/2014/main" id="{953865D7-E1ED-D428-0D28-DA1407FE714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361654" y="4754379"/>
                  <a:ext cx="101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0419" name="Ink 10418">
                  <a:extLst>
                    <a:ext uri="{FF2B5EF4-FFF2-40B4-BE49-F238E27FC236}">
                      <a16:creationId xmlns:a16="http://schemas.microsoft.com/office/drawing/2014/main" id="{43DEE577-FB8A-F16D-B82E-9D2969EDE4ED}"/>
                    </a:ext>
                  </a:extLst>
                </p14:cNvPr>
                <p14:cNvContentPartPr/>
                <p14:nvPr/>
              </p14:nvContentPartPr>
              <p14:xfrm>
                <a:off x="6411334" y="4836819"/>
                <a:ext cx="111600" cy="360"/>
              </p14:xfrm>
            </p:contentPart>
          </mc:Choice>
          <mc:Fallback xmlns="">
            <p:pic>
              <p:nvPicPr>
                <p:cNvPr id="10419" name="Ink 10418">
                  <a:extLst>
                    <a:ext uri="{FF2B5EF4-FFF2-40B4-BE49-F238E27FC236}">
                      <a16:creationId xmlns:a16="http://schemas.microsoft.com/office/drawing/2014/main" id="{43DEE577-FB8A-F16D-B82E-9D2969EDE4E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402694" y="4827819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0421" name="Ink 10420">
                  <a:extLst>
                    <a:ext uri="{FF2B5EF4-FFF2-40B4-BE49-F238E27FC236}">
                      <a16:creationId xmlns:a16="http://schemas.microsoft.com/office/drawing/2014/main" id="{9003B917-4AA5-131B-90BD-9631EA8999AF}"/>
                    </a:ext>
                  </a:extLst>
                </p14:cNvPr>
                <p14:cNvContentPartPr/>
                <p14:nvPr/>
              </p14:nvContentPartPr>
              <p14:xfrm>
                <a:off x="6686374" y="4413099"/>
                <a:ext cx="360" cy="361080"/>
              </p14:xfrm>
            </p:contentPart>
          </mc:Choice>
          <mc:Fallback xmlns="">
            <p:pic>
              <p:nvPicPr>
                <p:cNvPr id="10421" name="Ink 10420">
                  <a:extLst>
                    <a:ext uri="{FF2B5EF4-FFF2-40B4-BE49-F238E27FC236}">
                      <a16:creationId xmlns:a16="http://schemas.microsoft.com/office/drawing/2014/main" id="{9003B917-4AA5-131B-90BD-9631EA8999A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677374" y="4404459"/>
                  <a:ext cx="180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0422" name="Ink 10421">
                  <a:extLst>
                    <a:ext uri="{FF2B5EF4-FFF2-40B4-BE49-F238E27FC236}">
                      <a16:creationId xmlns:a16="http://schemas.microsoft.com/office/drawing/2014/main" id="{5713D69C-39CF-2457-B5A9-320E05682DCB}"/>
                    </a:ext>
                  </a:extLst>
                </p14:cNvPr>
                <p14:cNvContentPartPr/>
                <p14:nvPr/>
              </p14:nvContentPartPr>
              <p14:xfrm>
                <a:off x="6750454" y="4519659"/>
                <a:ext cx="80640" cy="106560"/>
              </p14:xfrm>
            </p:contentPart>
          </mc:Choice>
          <mc:Fallback xmlns="">
            <p:pic>
              <p:nvPicPr>
                <p:cNvPr id="10422" name="Ink 10421">
                  <a:extLst>
                    <a:ext uri="{FF2B5EF4-FFF2-40B4-BE49-F238E27FC236}">
                      <a16:creationId xmlns:a16="http://schemas.microsoft.com/office/drawing/2014/main" id="{5713D69C-39CF-2457-B5A9-320E05682DC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741814" y="4511019"/>
                  <a:ext cx="982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0423" name="Ink 10422">
                  <a:extLst>
                    <a:ext uri="{FF2B5EF4-FFF2-40B4-BE49-F238E27FC236}">
                      <a16:creationId xmlns:a16="http://schemas.microsoft.com/office/drawing/2014/main" id="{E39F99C1-E5BC-01BD-3693-13A9198470E3}"/>
                    </a:ext>
                  </a:extLst>
                </p14:cNvPr>
                <p14:cNvContentPartPr/>
                <p14:nvPr/>
              </p14:nvContentPartPr>
              <p14:xfrm>
                <a:off x="6957094" y="4520739"/>
                <a:ext cx="64800" cy="71280"/>
              </p14:xfrm>
            </p:contentPart>
          </mc:Choice>
          <mc:Fallback xmlns="">
            <p:pic>
              <p:nvPicPr>
                <p:cNvPr id="10423" name="Ink 10422">
                  <a:extLst>
                    <a:ext uri="{FF2B5EF4-FFF2-40B4-BE49-F238E27FC236}">
                      <a16:creationId xmlns:a16="http://schemas.microsoft.com/office/drawing/2014/main" id="{E39F99C1-E5BC-01BD-3693-13A9198470E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948454" y="4511739"/>
                  <a:ext cx="824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0424" name="Ink 10423">
                  <a:extLst>
                    <a:ext uri="{FF2B5EF4-FFF2-40B4-BE49-F238E27FC236}">
                      <a16:creationId xmlns:a16="http://schemas.microsoft.com/office/drawing/2014/main" id="{5558223A-3794-DC60-91A8-8156B765E2DD}"/>
                    </a:ext>
                  </a:extLst>
                </p14:cNvPr>
                <p14:cNvContentPartPr/>
                <p14:nvPr/>
              </p14:nvContentPartPr>
              <p14:xfrm>
                <a:off x="7055014" y="4419219"/>
                <a:ext cx="138600" cy="314280"/>
              </p14:xfrm>
            </p:contentPart>
          </mc:Choice>
          <mc:Fallback xmlns="">
            <p:pic>
              <p:nvPicPr>
                <p:cNvPr id="10424" name="Ink 10423">
                  <a:extLst>
                    <a:ext uri="{FF2B5EF4-FFF2-40B4-BE49-F238E27FC236}">
                      <a16:creationId xmlns:a16="http://schemas.microsoft.com/office/drawing/2014/main" id="{5558223A-3794-DC60-91A8-8156B765E2DD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046374" y="4410219"/>
                  <a:ext cx="1562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0425" name="Ink 10424">
                  <a:extLst>
                    <a:ext uri="{FF2B5EF4-FFF2-40B4-BE49-F238E27FC236}">
                      <a16:creationId xmlns:a16="http://schemas.microsoft.com/office/drawing/2014/main" id="{6C0A9E43-7F24-033E-D465-988640FD5481}"/>
                    </a:ext>
                  </a:extLst>
                </p14:cNvPr>
                <p14:cNvContentPartPr/>
                <p14:nvPr/>
              </p14:nvContentPartPr>
              <p14:xfrm>
                <a:off x="7404574" y="4557099"/>
                <a:ext cx="147240" cy="360"/>
              </p14:xfrm>
            </p:contentPart>
          </mc:Choice>
          <mc:Fallback xmlns="">
            <p:pic>
              <p:nvPicPr>
                <p:cNvPr id="10425" name="Ink 10424">
                  <a:extLst>
                    <a:ext uri="{FF2B5EF4-FFF2-40B4-BE49-F238E27FC236}">
                      <a16:creationId xmlns:a16="http://schemas.microsoft.com/office/drawing/2014/main" id="{6C0A9E43-7F24-033E-D465-988640FD548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395574" y="4548459"/>
                  <a:ext cx="16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0426" name="Ink 10425">
                  <a:extLst>
                    <a:ext uri="{FF2B5EF4-FFF2-40B4-BE49-F238E27FC236}">
                      <a16:creationId xmlns:a16="http://schemas.microsoft.com/office/drawing/2014/main" id="{8EF76A6E-5465-504A-B714-673C184A6F71}"/>
                    </a:ext>
                  </a:extLst>
                </p14:cNvPr>
                <p14:cNvContentPartPr/>
                <p14:nvPr/>
              </p14:nvContentPartPr>
              <p14:xfrm>
                <a:off x="7493854" y="4468179"/>
                <a:ext cx="360" cy="198000"/>
              </p14:xfrm>
            </p:contentPart>
          </mc:Choice>
          <mc:Fallback xmlns="">
            <p:pic>
              <p:nvPicPr>
                <p:cNvPr id="10426" name="Ink 10425">
                  <a:extLst>
                    <a:ext uri="{FF2B5EF4-FFF2-40B4-BE49-F238E27FC236}">
                      <a16:creationId xmlns:a16="http://schemas.microsoft.com/office/drawing/2014/main" id="{8EF76A6E-5465-504A-B714-673C184A6F71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484854" y="4459539"/>
                  <a:ext cx="180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0427" name="Ink 10426">
                  <a:extLst>
                    <a:ext uri="{FF2B5EF4-FFF2-40B4-BE49-F238E27FC236}">
                      <a16:creationId xmlns:a16="http://schemas.microsoft.com/office/drawing/2014/main" id="{A678B11A-1C65-B26F-1DA2-1C6E473663EE}"/>
                    </a:ext>
                  </a:extLst>
                </p14:cNvPr>
                <p14:cNvContentPartPr/>
                <p14:nvPr/>
              </p14:nvContentPartPr>
              <p14:xfrm>
                <a:off x="7745854" y="4375659"/>
                <a:ext cx="6120" cy="371880"/>
              </p14:xfrm>
            </p:contentPart>
          </mc:Choice>
          <mc:Fallback xmlns="">
            <p:pic>
              <p:nvPicPr>
                <p:cNvPr id="10427" name="Ink 10426">
                  <a:extLst>
                    <a:ext uri="{FF2B5EF4-FFF2-40B4-BE49-F238E27FC236}">
                      <a16:creationId xmlns:a16="http://schemas.microsoft.com/office/drawing/2014/main" id="{A678B11A-1C65-B26F-1DA2-1C6E473663EE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737214" y="4367019"/>
                  <a:ext cx="2376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0428" name="Ink 10427">
                  <a:extLst>
                    <a:ext uri="{FF2B5EF4-FFF2-40B4-BE49-F238E27FC236}">
                      <a16:creationId xmlns:a16="http://schemas.microsoft.com/office/drawing/2014/main" id="{8D80B9B0-862C-5BEE-9B36-91DC731FD68A}"/>
                    </a:ext>
                  </a:extLst>
                </p14:cNvPr>
                <p14:cNvContentPartPr/>
                <p14:nvPr/>
              </p14:nvContentPartPr>
              <p14:xfrm>
                <a:off x="7902094" y="4494099"/>
                <a:ext cx="360" cy="136440"/>
              </p14:xfrm>
            </p:contentPart>
          </mc:Choice>
          <mc:Fallback xmlns="">
            <p:pic>
              <p:nvPicPr>
                <p:cNvPr id="10428" name="Ink 10427">
                  <a:extLst>
                    <a:ext uri="{FF2B5EF4-FFF2-40B4-BE49-F238E27FC236}">
                      <a16:creationId xmlns:a16="http://schemas.microsoft.com/office/drawing/2014/main" id="{8D80B9B0-862C-5BEE-9B36-91DC731FD68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893454" y="4485099"/>
                  <a:ext cx="18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0429" name="Ink 10428">
                  <a:extLst>
                    <a:ext uri="{FF2B5EF4-FFF2-40B4-BE49-F238E27FC236}">
                      <a16:creationId xmlns:a16="http://schemas.microsoft.com/office/drawing/2014/main" id="{564CBB71-6AB3-12C4-C134-D82F356C91C1}"/>
                    </a:ext>
                  </a:extLst>
                </p14:cNvPr>
                <p14:cNvContentPartPr/>
                <p14:nvPr/>
              </p14:nvContentPartPr>
              <p14:xfrm>
                <a:off x="8053294" y="4468899"/>
                <a:ext cx="360" cy="143280"/>
              </p14:xfrm>
            </p:contentPart>
          </mc:Choice>
          <mc:Fallback xmlns="">
            <p:pic>
              <p:nvPicPr>
                <p:cNvPr id="10429" name="Ink 10428">
                  <a:extLst>
                    <a:ext uri="{FF2B5EF4-FFF2-40B4-BE49-F238E27FC236}">
                      <a16:creationId xmlns:a16="http://schemas.microsoft.com/office/drawing/2014/main" id="{564CBB71-6AB3-12C4-C134-D82F356C91C1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8044294" y="4459899"/>
                  <a:ext cx="180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0430" name="Ink 10429">
                  <a:extLst>
                    <a:ext uri="{FF2B5EF4-FFF2-40B4-BE49-F238E27FC236}">
                      <a16:creationId xmlns:a16="http://schemas.microsoft.com/office/drawing/2014/main" id="{6C4AC10E-A153-B2DC-38BD-66CB3E53F061}"/>
                    </a:ext>
                  </a:extLst>
                </p14:cNvPr>
                <p14:cNvContentPartPr/>
                <p14:nvPr/>
              </p14:nvContentPartPr>
              <p14:xfrm>
                <a:off x="8102974" y="4332819"/>
                <a:ext cx="157680" cy="417600"/>
              </p14:xfrm>
            </p:contentPart>
          </mc:Choice>
          <mc:Fallback xmlns="">
            <p:pic>
              <p:nvPicPr>
                <p:cNvPr id="10430" name="Ink 10429">
                  <a:extLst>
                    <a:ext uri="{FF2B5EF4-FFF2-40B4-BE49-F238E27FC236}">
                      <a16:creationId xmlns:a16="http://schemas.microsoft.com/office/drawing/2014/main" id="{6C4AC10E-A153-B2DC-38BD-66CB3E53F061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094334" y="4323819"/>
                  <a:ext cx="17532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0250" name="Ink 10249">
                  <a:extLst>
                    <a:ext uri="{FF2B5EF4-FFF2-40B4-BE49-F238E27FC236}">
                      <a16:creationId xmlns:a16="http://schemas.microsoft.com/office/drawing/2014/main" id="{73EBA4D6-45D9-BC5A-240D-24A5623F6509}"/>
                    </a:ext>
                  </a:extLst>
                </p14:cNvPr>
                <p14:cNvContentPartPr/>
                <p14:nvPr/>
              </p14:nvContentPartPr>
              <p14:xfrm>
                <a:off x="6651814" y="4776339"/>
                <a:ext cx="1649160" cy="43920"/>
              </p14:xfrm>
            </p:contentPart>
          </mc:Choice>
          <mc:Fallback xmlns="">
            <p:pic>
              <p:nvPicPr>
                <p:cNvPr id="10250" name="Ink 10249">
                  <a:extLst>
                    <a:ext uri="{FF2B5EF4-FFF2-40B4-BE49-F238E27FC236}">
                      <a16:creationId xmlns:a16="http://schemas.microsoft.com/office/drawing/2014/main" id="{73EBA4D6-45D9-BC5A-240D-24A5623F6509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643174" y="4767339"/>
                  <a:ext cx="16668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0254" name="Ink 10253">
                  <a:extLst>
                    <a:ext uri="{FF2B5EF4-FFF2-40B4-BE49-F238E27FC236}">
                      <a16:creationId xmlns:a16="http://schemas.microsoft.com/office/drawing/2014/main" id="{6446CDDB-D43F-9D0E-3FDB-EDA3054CAB6E}"/>
                    </a:ext>
                  </a:extLst>
                </p14:cNvPr>
                <p14:cNvContentPartPr/>
                <p14:nvPr/>
              </p14:nvContentPartPr>
              <p14:xfrm>
                <a:off x="7380094" y="4864539"/>
                <a:ext cx="379080" cy="339480"/>
              </p14:xfrm>
            </p:contentPart>
          </mc:Choice>
          <mc:Fallback xmlns="">
            <p:pic>
              <p:nvPicPr>
                <p:cNvPr id="10254" name="Ink 10253">
                  <a:extLst>
                    <a:ext uri="{FF2B5EF4-FFF2-40B4-BE49-F238E27FC236}">
                      <a16:creationId xmlns:a16="http://schemas.microsoft.com/office/drawing/2014/main" id="{6446CDDB-D43F-9D0E-3FDB-EDA3054CAB6E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371094" y="4855539"/>
                  <a:ext cx="39672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0256" name="Ink 10255">
                  <a:extLst>
                    <a:ext uri="{FF2B5EF4-FFF2-40B4-BE49-F238E27FC236}">
                      <a16:creationId xmlns:a16="http://schemas.microsoft.com/office/drawing/2014/main" id="{4E42D8AE-0D64-8076-CEEA-DD6F6BB5AB54}"/>
                    </a:ext>
                  </a:extLst>
                </p14:cNvPr>
                <p14:cNvContentPartPr/>
                <p14:nvPr/>
              </p14:nvContentPartPr>
              <p14:xfrm>
                <a:off x="7538854" y="4937979"/>
                <a:ext cx="328320" cy="275400"/>
              </p14:xfrm>
            </p:contentPart>
          </mc:Choice>
          <mc:Fallback xmlns="">
            <p:pic>
              <p:nvPicPr>
                <p:cNvPr id="10256" name="Ink 10255">
                  <a:extLst>
                    <a:ext uri="{FF2B5EF4-FFF2-40B4-BE49-F238E27FC236}">
                      <a16:creationId xmlns:a16="http://schemas.microsoft.com/office/drawing/2014/main" id="{4E42D8AE-0D64-8076-CEEA-DD6F6BB5AB5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529854" y="4928979"/>
                  <a:ext cx="345960" cy="293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67" name="Audio 10266">
            <a:hlinkClick r:id="" action="ppaction://media"/>
            <a:extLst>
              <a:ext uri="{FF2B5EF4-FFF2-40B4-BE49-F238E27FC236}">
                <a16:creationId xmlns:a16="http://schemas.microsoft.com/office/drawing/2014/main" id="{416B5EC8-B768-B113-8F1D-33399FB75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10440" name="Group 10439">
            <a:extLst>
              <a:ext uri="{FF2B5EF4-FFF2-40B4-BE49-F238E27FC236}">
                <a16:creationId xmlns:a16="http://schemas.microsoft.com/office/drawing/2014/main" id="{21DEE6A9-FBF8-C9B7-5321-9231499F9F4B}"/>
              </a:ext>
            </a:extLst>
          </p:cNvPr>
          <p:cNvGrpSpPr/>
          <p:nvPr/>
        </p:nvGrpSpPr>
        <p:grpSpPr>
          <a:xfrm>
            <a:off x="6632014" y="4577023"/>
            <a:ext cx="1229040" cy="769680"/>
            <a:chOff x="6601414" y="5520099"/>
            <a:chExt cx="1229040" cy="76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0279" name="Ink 10278">
                  <a:extLst>
                    <a:ext uri="{FF2B5EF4-FFF2-40B4-BE49-F238E27FC236}">
                      <a16:creationId xmlns:a16="http://schemas.microsoft.com/office/drawing/2014/main" id="{80F438AE-A502-EEA5-0B8A-393892296931}"/>
                    </a:ext>
                  </a:extLst>
                </p14:cNvPr>
                <p14:cNvContentPartPr/>
                <p14:nvPr/>
              </p14:nvContentPartPr>
              <p14:xfrm>
                <a:off x="6601414" y="5884779"/>
                <a:ext cx="140400" cy="360"/>
              </p14:xfrm>
            </p:contentPart>
          </mc:Choice>
          <mc:Fallback xmlns="">
            <p:pic>
              <p:nvPicPr>
                <p:cNvPr id="10279" name="Ink 10278">
                  <a:extLst>
                    <a:ext uri="{FF2B5EF4-FFF2-40B4-BE49-F238E27FC236}">
                      <a16:creationId xmlns:a16="http://schemas.microsoft.com/office/drawing/2014/main" id="{80F438AE-A502-EEA5-0B8A-39389229693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592774" y="5876139"/>
                  <a:ext cx="15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0295" name="Ink 10294">
                  <a:extLst>
                    <a:ext uri="{FF2B5EF4-FFF2-40B4-BE49-F238E27FC236}">
                      <a16:creationId xmlns:a16="http://schemas.microsoft.com/office/drawing/2014/main" id="{7D6C0E87-85A2-0E00-5F16-1529DC304F24}"/>
                    </a:ext>
                  </a:extLst>
                </p14:cNvPr>
                <p14:cNvContentPartPr/>
                <p14:nvPr/>
              </p14:nvContentPartPr>
              <p14:xfrm>
                <a:off x="6606814" y="6003219"/>
                <a:ext cx="174600" cy="360"/>
              </p14:xfrm>
            </p:contentPart>
          </mc:Choice>
          <mc:Fallback xmlns="">
            <p:pic>
              <p:nvPicPr>
                <p:cNvPr id="10295" name="Ink 10294">
                  <a:extLst>
                    <a:ext uri="{FF2B5EF4-FFF2-40B4-BE49-F238E27FC236}">
                      <a16:creationId xmlns:a16="http://schemas.microsoft.com/office/drawing/2014/main" id="{7D6C0E87-85A2-0E00-5F16-1529DC304F2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98174" y="5994219"/>
                  <a:ext cx="192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0432" name="Ink 10431">
                  <a:extLst>
                    <a:ext uri="{FF2B5EF4-FFF2-40B4-BE49-F238E27FC236}">
                      <a16:creationId xmlns:a16="http://schemas.microsoft.com/office/drawing/2014/main" id="{FFD9AA86-1526-FA00-77BA-1ADDA93C0D5B}"/>
                    </a:ext>
                  </a:extLst>
                </p14:cNvPr>
                <p14:cNvContentPartPr/>
                <p14:nvPr/>
              </p14:nvContentPartPr>
              <p14:xfrm>
                <a:off x="7078774" y="5735379"/>
                <a:ext cx="210600" cy="248040"/>
              </p14:xfrm>
            </p:contentPart>
          </mc:Choice>
          <mc:Fallback xmlns="">
            <p:pic>
              <p:nvPicPr>
                <p:cNvPr id="10432" name="Ink 10431">
                  <a:extLst>
                    <a:ext uri="{FF2B5EF4-FFF2-40B4-BE49-F238E27FC236}">
                      <a16:creationId xmlns:a16="http://schemas.microsoft.com/office/drawing/2014/main" id="{FFD9AA86-1526-FA00-77BA-1ADDA93C0D5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070134" y="5726379"/>
                  <a:ext cx="2282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0433" name="Ink 10432">
                  <a:extLst>
                    <a:ext uri="{FF2B5EF4-FFF2-40B4-BE49-F238E27FC236}">
                      <a16:creationId xmlns:a16="http://schemas.microsoft.com/office/drawing/2014/main" id="{5F946556-FDC7-405D-4BAF-70C238ACA7E6}"/>
                    </a:ext>
                  </a:extLst>
                </p14:cNvPr>
                <p14:cNvContentPartPr/>
                <p14:nvPr/>
              </p14:nvContentPartPr>
              <p14:xfrm>
                <a:off x="7077694" y="5652939"/>
                <a:ext cx="165240" cy="360"/>
              </p14:xfrm>
            </p:contentPart>
          </mc:Choice>
          <mc:Fallback xmlns="">
            <p:pic>
              <p:nvPicPr>
                <p:cNvPr id="10433" name="Ink 10432">
                  <a:extLst>
                    <a:ext uri="{FF2B5EF4-FFF2-40B4-BE49-F238E27FC236}">
                      <a16:creationId xmlns:a16="http://schemas.microsoft.com/office/drawing/2014/main" id="{5F946556-FDC7-405D-4BAF-70C238ACA7E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069054" y="5643939"/>
                  <a:ext cx="182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0434" name="Ink 10433">
                  <a:extLst>
                    <a:ext uri="{FF2B5EF4-FFF2-40B4-BE49-F238E27FC236}">
                      <a16:creationId xmlns:a16="http://schemas.microsoft.com/office/drawing/2014/main" id="{5549BD38-E3EC-F76A-F6DD-4432F36DB53A}"/>
                    </a:ext>
                  </a:extLst>
                </p14:cNvPr>
                <p14:cNvContentPartPr/>
                <p14:nvPr/>
              </p14:nvContentPartPr>
              <p14:xfrm>
                <a:off x="7171654" y="5668779"/>
                <a:ext cx="360" cy="482760"/>
              </p14:xfrm>
            </p:contentPart>
          </mc:Choice>
          <mc:Fallback xmlns="">
            <p:pic>
              <p:nvPicPr>
                <p:cNvPr id="10434" name="Ink 10433">
                  <a:extLst>
                    <a:ext uri="{FF2B5EF4-FFF2-40B4-BE49-F238E27FC236}">
                      <a16:creationId xmlns:a16="http://schemas.microsoft.com/office/drawing/2014/main" id="{5549BD38-E3EC-F76A-F6DD-4432F36DB53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162654" y="5659779"/>
                  <a:ext cx="1800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0435" name="Ink 10434">
                  <a:extLst>
                    <a:ext uri="{FF2B5EF4-FFF2-40B4-BE49-F238E27FC236}">
                      <a16:creationId xmlns:a16="http://schemas.microsoft.com/office/drawing/2014/main" id="{378462A8-7C4B-61D0-1773-5F6982CA60B6}"/>
                    </a:ext>
                  </a:extLst>
                </p14:cNvPr>
                <p14:cNvContentPartPr/>
                <p14:nvPr/>
              </p14:nvContentPartPr>
              <p14:xfrm>
                <a:off x="7092814" y="6133899"/>
                <a:ext cx="160920" cy="20160"/>
              </p14:xfrm>
            </p:contentPart>
          </mc:Choice>
          <mc:Fallback xmlns="">
            <p:pic>
              <p:nvPicPr>
                <p:cNvPr id="10435" name="Ink 10434">
                  <a:extLst>
                    <a:ext uri="{FF2B5EF4-FFF2-40B4-BE49-F238E27FC236}">
                      <a16:creationId xmlns:a16="http://schemas.microsoft.com/office/drawing/2014/main" id="{378462A8-7C4B-61D0-1773-5F6982CA60B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083814" y="6125259"/>
                  <a:ext cx="178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0436" name="Ink 10435">
                  <a:extLst>
                    <a:ext uri="{FF2B5EF4-FFF2-40B4-BE49-F238E27FC236}">
                      <a16:creationId xmlns:a16="http://schemas.microsoft.com/office/drawing/2014/main" id="{2DC77BB3-4126-181F-B32D-E3FE4B607D90}"/>
                    </a:ext>
                  </a:extLst>
                </p14:cNvPr>
                <p14:cNvContentPartPr/>
                <p14:nvPr/>
              </p14:nvContentPartPr>
              <p14:xfrm>
                <a:off x="7438414" y="5558259"/>
                <a:ext cx="360" cy="230040"/>
              </p14:xfrm>
            </p:contentPart>
          </mc:Choice>
          <mc:Fallback xmlns="">
            <p:pic>
              <p:nvPicPr>
                <p:cNvPr id="10436" name="Ink 10435">
                  <a:extLst>
                    <a:ext uri="{FF2B5EF4-FFF2-40B4-BE49-F238E27FC236}">
                      <a16:creationId xmlns:a16="http://schemas.microsoft.com/office/drawing/2014/main" id="{2DC77BB3-4126-181F-B32D-E3FE4B607D9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429414" y="5549259"/>
                  <a:ext cx="180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0437" name="Ink 10436">
                  <a:extLst>
                    <a:ext uri="{FF2B5EF4-FFF2-40B4-BE49-F238E27FC236}">
                      <a16:creationId xmlns:a16="http://schemas.microsoft.com/office/drawing/2014/main" id="{44EC8B42-68A5-CE18-6315-166FB3ED66FC}"/>
                    </a:ext>
                  </a:extLst>
                </p14:cNvPr>
                <p14:cNvContentPartPr/>
                <p14:nvPr/>
              </p14:nvContentPartPr>
              <p14:xfrm>
                <a:off x="7362454" y="5668419"/>
                <a:ext cx="146160" cy="21960"/>
              </p14:xfrm>
            </p:contentPart>
          </mc:Choice>
          <mc:Fallback xmlns="">
            <p:pic>
              <p:nvPicPr>
                <p:cNvPr id="10437" name="Ink 10436">
                  <a:extLst>
                    <a:ext uri="{FF2B5EF4-FFF2-40B4-BE49-F238E27FC236}">
                      <a16:creationId xmlns:a16="http://schemas.microsoft.com/office/drawing/2014/main" id="{44EC8B42-68A5-CE18-6315-166FB3ED66F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353454" y="5659419"/>
                  <a:ext cx="1638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0438" name="Ink 10437">
                  <a:extLst>
                    <a:ext uri="{FF2B5EF4-FFF2-40B4-BE49-F238E27FC236}">
                      <a16:creationId xmlns:a16="http://schemas.microsoft.com/office/drawing/2014/main" id="{C238071C-D13C-3324-63B8-4B54C210E0DB}"/>
                    </a:ext>
                  </a:extLst>
                </p14:cNvPr>
                <p14:cNvContentPartPr/>
                <p14:nvPr/>
              </p14:nvContentPartPr>
              <p14:xfrm>
                <a:off x="7660894" y="5595699"/>
                <a:ext cx="169560" cy="528120"/>
              </p14:xfrm>
            </p:contentPart>
          </mc:Choice>
          <mc:Fallback xmlns="">
            <p:pic>
              <p:nvPicPr>
                <p:cNvPr id="10438" name="Ink 10437">
                  <a:extLst>
                    <a:ext uri="{FF2B5EF4-FFF2-40B4-BE49-F238E27FC236}">
                      <a16:creationId xmlns:a16="http://schemas.microsoft.com/office/drawing/2014/main" id="{C238071C-D13C-3324-63B8-4B54C210E0D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651894" y="5586699"/>
                  <a:ext cx="18720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0439" name="Ink 10438">
                  <a:extLst>
                    <a:ext uri="{FF2B5EF4-FFF2-40B4-BE49-F238E27FC236}">
                      <a16:creationId xmlns:a16="http://schemas.microsoft.com/office/drawing/2014/main" id="{874B9D77-5192-BB8D-9310-CBBB77CBC96C}"/>
                    </a:ext>
                  </a:extLst>
                </p14:cNvPr>
                <p14:cNvContentPartPr/>
                <p14:nvPr/>
              </p14:nvContentPartPr>
              <p14:xfrm>
                <a:off x="6879334" y="5520099"/>
                <a:ext cx="3600" cy="769680"/>
              </p14:xfrm>
            </p:contentPart>
          </mc:Choice>
          <mc:Fallback xmlns="">
            <p:pic>
              <p:nvPicPr>
                <p:cNvPr id="10439" name="Ink 10438">
                  <a:extLst>
                    <a:ext uri="{FF2B5EF4-FFF2-40B4-BE49-F238E27FC236}">
                      <a16:creationId xmlns:a16="http://schemas.microsoft.com/office/drawing/2014/main" id="{874B9D77-5192-BB8D-9310-CBBB77CBC96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870694" y="5511099"/>
                  <a:ext cx="21240" cy="787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442" name="TextBox 10441">
            <a:extLst>
              <a:ext uri="{FF2B5EF4-FFF2-40B4-BE49-F238E27FC236}">
                <a16:creationId xmlns:a16="http://schemas.microsoft.com/office/drawing/2014/main" id="{F7538994-B078-220B-AB2A-7F754BDE72EC}"/>
              </a:ext>
            </a:extLst>
          </p:cNvPr>
          <p:cNvSpPr txBox="1"/>
          <p:nvPr/>
        </p:nvSpPr>
        <p:spPr>
          <a:xfrm>
            <a:off x="447461" y="5473617"/>
            <a:ext cx="6572633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Alice runs her qubits labeled A and C through this circuit.</a:t>
            </a:r>
          </a:p>
          <a:p>
            <a:pPr algn="l">
              <a:buNone/>
            </a:pPr>
            <a:r>
              <a:rPr lang="en-US" sz="1800" dirty="0"/>
              <a:t>Depending on her measurement, Bob uses I, X, Y or Z gate.</a:t>
            </a:r>
          </a:p>
          <a:p>
            <a:pPr algn="l">
              <a:buNone/>
            </a:pPr>
            <a:r>
              <a:rPr lang="en-US" sz="1800" dirty="0"/>
              <a:t>Note that CNOT is a ‘local’ operation, so for distant qubits,</a:t>
            </a:r>
          </a:p>
          <a:p>
            <a:pPr algn="l">
              <a:buNone/>
            </a:pPr>
            <a:r>
              <a:rPr lang="en-US" sz="1800" dirty="0"/>
              <a:t>there are modified approaches.   </a:t>
            </a:r>
          </a:p>
        </p:txBody>
      </p:sp>
    </p:spTree>
    <p:extLst>
      <p:ext uri="{BB962C8B-B14F-4D97-AF65-F5344CB8AC3E}">
        <p14:creationId xmlns:p14="http://schemas.microsoft.com/office/powerpoint/2010/main" val="38687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5808"/>
    </mc:Choice>
    <mc:Fallback xmlns="">
      <p:transition advTm="1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0" name="TextBox 4">
            <a:extLst>
              <a:ext uri="{FF2B5EF4-FFF2-40B4-BE49-F238E27FC236}">
                <a16:creationId xmlns:a16="http://schemas.microsoft.com/office/drawing/2014/main" id="{A2A973A7-BF98-E260-681E-E36DD5333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0" y="304800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</a:rPr>
              <a:t>Parting thoughts: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1301" name="TextBox 11300">
            <a:extLst>
              <a:ext uri="{FF2B5EF4-FFF2-40B4-BE49-F238E27FC236}">
                <a16:creationId xmlns:a16="http://schemas.microsoft.com/office/drawing/2014/main" id="{A6FEE3E3-806C-3237-9383-4D46615BCA07}"/>
              </a:ext>
            </a:extLst>
          </p:cNvPr>
          <p:cNvSpPr txBox="1"/>
          <p:nvPr/>
        </p:nvSpPr>
        <p:spPr>
          <a:xfrm>
            <a:off x="1066800" y="1637740"/>
            <a:ext cx="6845144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Alice’s qubit is part of an entangled state.</a:t>
            </a:r>
          </a:p>
          <a:p>
            <a:pPr algn="l">
              <a:buNone/>
            </a:pPr>
            <a:r>
              <a:rPr lang="en-US" dirty="0"/>
              <a:t>So no cloning theorem is OK (there’s no copy).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No energy transfer, just remote measurement</a:t>
            </a:r>
          </a:p>
        </p:txBody>
      </p:sp>
      <p:pic>
        <p:nvPicPr>
          <p:cNvPr id="11302" name="Audio 11301">
            <a:hlinkClick r:id="" action="ppaction://media"/>
            <a:extLst>
              <a:ext uri="{FF2B5EF4-FFF2-40B4-BE49-F238E27FC236}">
                <a16:creationId xmlns:a16="http://schemas.microsoft.com/office/drawing/2014/main" id="{ABCC6BA7-BC78-F190-9C39-A802931AE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6298"/>
    </mc:Choice>
    <mc:Fallback xmlns="">
      <p:transition advClick="0" advTm="36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0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2723431" y="0"/>
            <a:ext cx="45496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Computing Speed-up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99" name="Ink 57398">
                <a:extLst>
                  <a:ext uri="{FF2B5EF4-FFF2-40B4-BE49-F238E27FC236}">
                    <a16:creationId xmlns:a16="http://schemas.microsoft.com/office/drawing/2014/main" id="{B5DBA772-2072-4958-E57E-870ABF1975E1}"/>
                  </a:ext>
                </a:extLst>
              </p14:cNvPr>
              <p14:cNvContentPartPr/>
              <p14:nvPr/>
            </p14:nvContentPartPr>
            <p14:xfrm>
              <a:off x="1786142" y="1102716"/>
              <a:ext cx="4098600" cy="1479600"/>
            </p14:xfrm>
          </p:contentPart>
        </mc:Choice>
        <mc:Fallback xmlns="">
          <p:pic>
            <p:nvPicPr>
              <p:cNvPr id="57399" name="Ink 57398">
                <a:extLst>
                  <a:ext uri="{FF2B5EF4-FFF2-40B4-BE49-F238E27FC236}">
                    <a16:creationId xmlns:a16="http://schemas.microsoft.com/office/drawing/2014/main" id="{B5DBA772-2072-4958-E57E-870ABF1975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77142" y="1093716"/>
                <a:ext cx="4116240" cy="149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18" name="Group 57417">
            <a:extLst>
              <a:ext uri="{FF2B5EF4-FFF2-40B4-BE49-F238E27FC236}">
                <a16:creationId xmlns:a16="http://schemas.microsoft.com/office/drawing/2014/main" id="{C7832D20-D289-CC4E-79EA-1B7F26386677}"/>
              </a:ext>
            </a:extLst>
          </p:cNvPr>
          <p:cNvGrpSpPr/>
          <p:nvPr/>
        </p:nvGrpSpPr>
        <p:grpSpPr>
          <a:xfrm>
            <a:off x="3258902" y="3129156"/>
            <a:ext cx="2162160" cy="498600"/>
            <a:chOff x="3258902" y="3129156"/>
            <a:chExt cx="2162160" cy="4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7411" name="Ink 57410">
                  <a:extLst>
                    <a:ext uri="{FF2B5EF4-FFF2-40B4-BE49-F238E27FC236}">
                      <a16:creationId xmlns:a16="http://schemas.microsoft.com/office/drawing/2014/main" id="{447C816E-B7AB-CF87-C507-521766E3CD27}"/>
                    </a:ext>
                  </a:extLst>
                </p14:cNvPr>
                <p14:cNvContentPartPr/>
                <p14:nvPr/>
              </p14:nvContentPartPr>
              <p14:xfrm>
                <a:off x="3305702" y="3132036"/>
                <a:ext cx="360" cy="473040"/>
              </p14:xfrm>
            </p:contentPart>
          </mc:Choice>
          <mc:Fallback xmlns="">
            <p:pic>
              <p:nvPicPr>
                <p:cNvPr id="57411" name="Ink 57410">
                  <a:extLst>
                    <a:ext uri="{FF2B5EF4-FFF2-40B4-BE49-F238E27FC236}">
                      <a16:creationId xmlns:a16="http://schemas.microsoft.com/office/drawing/2014/main" id="{447C816E-B7AB-CF87-C507-521766E3CD2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96702" y="3123396"/>
                  <a:ext cx="1800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7412" name="Ink 57411">
                  <a:extLst>
                    <a:ext uri="{FF2B5EF4-FFF2-40B4-BE49-F238E27FC236}">
                      <a16:creationId xmlns:a16="http://schemas.microsoft.com/office/drawing/2014/main" id="{DE7FD3BB-17B2-03DC-2BC1-91CA88D9F6A6}"/>
                    </a:ext>
                  </a:extLst>
                </p14:cNvPr>
                <p14:cNvContentPartPr/>
                <p14:nvPr/>
              </p14:nvContentPartPr>
              <p14:xfrm>
                <a:off x="3509822" y="3129156"/>
                <a:ext cx="360" cy="498600"/>
              </p14:xfrm>
            </p:contentPart>
          </mc:Choice>
          <mc:Fallback xmlns="">
            <p:pic>
              <p:nvPicPr>
                <p:cNvPr id="57412" name="Ink 57411">
                  <a:extLst>
                    <a:ext uri="{FF2B5EF4-FFF2-40B4-BE49-F238E27FC236}">
                      <a16:creationId xmlns:a16="http://schemas.microsoft.com/office/drawing/2014/main" id="{DE7FD3BB-17B2-03DC-2BC1-91CA88D9F6A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01182" y="3120156"/>
                  <a:ext cx="1800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7413" name="Ink 57412">
                  <a:extLst>
                    <a:ext uri="{FF2B5EF4-FFF2-40B4-BE49-F238E27FC236}">
                      <a16:creationId xmlns:a16="http://schemas.microsoft.com/office/drawing/2014/main" id="{579FE4C8-41E0-316A-D06A-C91013E1A04D}"/>
                    </a:ext>
                  </a:extLst>
                </p14:cNvPr>
                <p14:cNvContentPartPr/>
                <p14:nvPr/>
              </p14:nvContentPartPr>
              <p14:xfrm>
                <a:off x="3258902" y="3399156"/>
                <a:ext cx="258480" cy="45000"/>
              </p14:xfrm>
            </p:contentPart>
          </mc:Choice>
          <mc:Fallback xmlns="">
            <p:pic>
              <p:nvPicPr>
                <p:cNvPr id="57413" name="Ink 57412">
                  <a:extLst>
                    <a:ext uri="{FF2B5EF4-FFF2-40B4-BE49-F238E27FC236}">
                      <a16:creationId xmlns:a16="http://schemas.microsoft.com/office/drawing/2014/main" id="{579FE4C8-41E0-316A-D06A-C91013E1A04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50262" y="3390516"/>
                  <a:ext cx="2761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7414" name="Ink 57413">
                  <a:extLst>
                    <a:ext uri="{FF2B5EF4-FFF2-40B4-BE49-F238E27FC236}">
                      <a16:creationId xmlns:a16="http://schemas.microsoft.com/office/drawing/2014/main" id="{44B186C3-DB11-AD0E-717D-AC62D695E27B}"/>
                    </a:ext>
                  </a:extLst>
                </p14:cNvPr>
                <p14:cNvContentPartPr/>
                <p14:nvPr/>
              </p14:nvContentPartPr>
              <p14:xfrm>
                <a:off x="3664982" y="3305196"/>
                <a:ext cx="370440" cy="200520"/>
              </p14:xfrm>
            </p:contentPart>
          </mc:Choice>
          <mc:Fallback xmlns="">
            <p:pic>
              <p:nvPicPr>
                <p:cNvPr id="57414" name="Ink 57413">
                  <a:extLst>
                    <a:ext uri="{FF2B5EF4-FFF2-40B4-BE49-F238E27FC236}">
                      <a16:creationId xmlns:a16="http://schemas.microsoft.com/office/drawing/2014/main" id="{44B186C3-DB11-AD0E-717D-AC62D695E27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55982" y="3296196"/>
                  <a:ext cx="3880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7415" name="Ink 57414">
                  <a:extLst>
                    <a:ext uri="{FF2B5EF4-FFF2-40B4-BE49-F238E27FC236}">
                      <a16:creationId xmlns:a16="http://schemas.microsoft.com/office/drawing/2014/main" id="{75FE0829-18F5-39F9-0E1A-9BBD3794D94E}"/>
                    </a:ext>
                  </a:extLst>
                </p14:cNvPr>
                <p14:cNvContentPartPr/>
                <p14:nvPr/>
              </p14:nvContentPartPr>
              <p14:xfrm>
                <a:off x="4181222" y="3137796"/>
                <a:ext cx="584280" cy="342000"/>
              </p14:xfrm>
            </p:contentPart>
          </mc:Choice>
          <mc:Fallback xmlns="">
            <p:pic>
              <p:nvPicPr>
                <p:cNvPr id="57415" name="Ink 57414">
                  <a:extLst>
                    <a:ext uri="{FF2B5EF4-FFF2-40B4-BE49-F238E27FC236}">
                      <a16:creationId xmlns:a16="http://schemas.microsoft.com/office/drawing/2014/main" id="{75FE0829-18F5-39F9-0E1A-9BBD3794D94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72582" y="3128796"/>
                  <a:ext cx="6019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7416" name="Ink 57415">
                  <a:extLst>
                    <a:ext uri="{FF2B5EF4-FFF2-40B4-BE49-F238E27FC236}">
                      <a16:creationId xmlns:a16="http://schemas.microsoft.com/office/drawing/2014/main" id="{5E53A19B-CA3D-42A5-1064-4DA8A89C2959}"/>
                    </a:ext>
                  </a:extLst>
                </p14:cNvPr>
                <p14:cNvContentPartPr/>
                <p14:nvPr/>
              </p14:nvContentPartPr>
              <p14:xfrm>
                <a:off x="4811222" y="3175236"/>
                <a:ext cx="609840" cy="271440"/>
              </p14:xfrm>
            </p:contentPart>
          </mc:Choice>
          <mc:Fallback xmlns="">
            <p:pic>
              <p:nvPicPr>
                <p:cNvPr id="57416" name="Ink 57415">
                  <a:extLst>
                    <a:ext uri="{FF2B5EF4-FFF2-40B4-BE49-F238E27FC236}">
                      <a16:creationId xmlns:a16="http://schemas.microsoft.com/office/drawing/2014/main" id="{5E53A19B-CA3D-42A5-1064-4DA8A89C295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02582" y="3166236"/>
                  <a:ext cx="6274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7417" name="Ink 57416">
                  <a:extLst>
                    <a:ext uri="{FF2B5EF4-FFF2-40B4-BE49-F238E27FC236}">
                      <a16:creationId xmlns:a16="http://schemas.microsoft.com/office/drawing/2014/main" id="{A6A322F8-8C8B-FC4A-16A1-B1DE11545DB3}"/>
                    </a:ext>
                  </a:extLst>
                </p14:cNvPr>
                <p14:cNvContentPartPr/>
                <p14:nvPr/>
              </p14:nvContentPartPr>
              <p14:xfrm>
                <a:off x="4031822" y="3426156"/>
                <a:ext cx="152640" cy="82800"/>
              </p14:xfrm>
            </p:contentPart>
          </mc:Choice>
          <mc:Fallback xmlns="">
            <p:pic>
              <p:nvPicPr>
                <p:cNvPr id="57417" name="Ink 57416">
                  <a:extLst>
                    <a:ext uri="{FF2B5EF4-FFF2-40B4-BE49-F238E27FC236}">
                      <a16:creationId xmlns:a16="http://schemas.microsoft.com/office/drawing/2014/main" id="{A6A322F8-8C8B-FC4A-16A1-B1DE11545DB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23182" y="3417516"/>
                  <a:ext cx="170280" cy="10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32" name="Group 57431">
            <a:extLst>
              <a:ext uri="{FF2B5EF4-FFF2-40B4-BE49-F238E27FC236}">
                <a16:creationId xmlns:a16="http://schemas.microsoft.com/office/drawing/2014/main" id="{60A0CD1E-F333-725F-6901-D2E3D82BCD28}"/>
              </a:ext>
            </a:extLst>
          </p:cNvPr>
          <p:cNvGrpSpPr/>
          <p:nvPr/>
        </p:nvGrpSpPr>
        <p:grpSpPr>
          <a:xfrm>
            <a:off x="5551564" y="2798172"/>
            <a:ext cx="2886480" cy="832680"/>
            <a:chOff x="5551564" y="2798172"/>
            <a:chExt cx="2886480" cy="83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7419" name="Ink 57418">
                  <a:extLst>
                    <a:ext uri="{FF2B5EF4-FFF2-40B4-BE49-F238E27FC236}">
                      <a16:creationId xmlns:a16="http://schemas.microsoft.com/office/drawing/2014/main" id="{B45678D0-AE7E-80ED-C24A-BF3B471AA579}"/>
                    </a:ext>
                  </a:extLst>
                </p14:cNvPr>
                <p14:cNvContentPartPr/>
                <p14:nvPr/>
              </p14:nvContentPartPr>
              <p14:xfrm>
                <a:off x="5599444" y="3151692"/>
                <a:ext cx="433440" cy="360"/>
              </p14:xfrm>
            </p:contentPart>
          </mc:Choice>
          <mc:Fallback xmlns="">
            <p:pic>
              <p:nvPicPr>
                <p:cNvPr id="57419" name="Ink 57418">
                  <a:extLst>
                    <a:ext uri="{FF2B5EF4-FFF2-40B4-BE49-F238E27FC236}">
                      <a16:creationId xmlns:a16="http://schemas.microsoft.com/office/drawing/2014/main" id="{B45678D0-AE7E-80ED-C24A-BF3B471AA5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90444" y="3142692"/>
                  <a:ext cx="45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7420" name="Ink 57419">
                  <a:extLst>
                    <a:ext uri="{FF2B5EF4-FFF2-40B4-BE49-F238E27FC236}">
                      <a16:creationId xmlns:a16="http://schemas.microsoft.com/office/drawing/2014/main" id="{5C7D2B77-FF28-9DC5-2184-30253DF61D3A}"/>
                    </a:ext>
                  </a:extLst>
                </p14:cNvPr>
                <p14:cNvContentPartPr/>
                <p14:nvPr/>
              </p14:nvContentPartPr>
              <p14:xfrm>
                <a:off x="5551564" y="3261132"/>
                <a:ext cx="453960" cy="5760"/>
              </p14:xfrm>
            </p:contentPart>
          </mc:Choice>
          <mc:Fallback xmlns="">
            <p:pic>
              <p:nvPicPr>
                <p:cNvPr id="57420" name="Ink 57419">
                  <a:extLst>
                    <a:ext uri="{FF2B5EF4-FFF2-40B4-BE49-F238E27FC236}">
                      <a16:creationId xmlns:a16="http://schemas.microsoft.com/office/drawing/2014/main" id="{5C7D2B77-FF28-9DC5-2184-30253DF61D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42924" y="3252132"/>
                  <a:ext cx="471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7421" name="Ink 57420">
                  <a:extLst>
                    <a:ext uri="{FF2B5EF4-FFF2-40B4-BE49-F238E27FC236}">
                      <a16:creationId xmlns:a16="http://schemas.microsoft.com/office/drawing/2014/main" id="{A0DE4C63-1D15-C3CD-5C1D-755AEDADF6FA}"/>
                    </a:ext>
                  </a:extLst>
                </p14:cNvPr>
                <p14:cNvContentPartPr/>
                <p14:nvPr/>
              </p14:nvContentPartPr>
              <p14:xfrm>
                <a:off x="5911564" y="3072132"/>
                <a:ext cx="410400" cy="374760"/>
              </p14:xfrm>
            </p:contentPart>
          </mc:Choice>
          <mc:Fallback xmlns="">
            <p:pic>
              <p:nvPicPr>
                <p:cNvPr id="57421" name="Ink 57420">
                  <a:extLst>
                    <a:ext uri="{FF2B5EF4-FFF2-40B4-BE49-F238E27FC236}">
                      <a16:creationId xmlns:a16="http://schemas.microsoft.com/office/drawing/2014/main" id="{A0DE4C63-1D15-C3CD-5C1D-755AEDADF6F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02564" y="3063132"/>
                  <a:ext cx="42804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7422" name="Ink 57421">
                  <a:extLst>
                    <a:ext uri="{FF2B5EF4-FFF2-40B4-BE49-F238E27FC236}">
                      <a16:creationId xmlns:a16="http://schemas.microsoft.com/office/drawing/2014/main" id="{C23207B7-C538-201B-F8C2-96653952ED3D}"/>
                    </a:ext>
                  </a:extLst>
                </p14:cNvPr>
                <p14:cNvContentPartPr/>
                <p14:nvPr/>
              </p14:nvContentPartPr>
              <p14:xfrm>
                <a:off x="6623644" y="2860812"/>
                <a:ext cx="191520" cy="295560"/>
              </p14:xfrm>
            </p:contentPart>
          </mc:Choice>
          <mc:Fallback xmlns="">
            <p:pic>
              <p:nvPicPr>
                <p:cNvPr id="57422" name="Ink 57421">
                  <a:extLst>
                    <a:ext uri="{FF2B5EF4-FFF2-40B4-BE49-F238E27FC236}">
                      <a16:creationId xmlns:a16="http://schemas.microsoft.com/office/drawing/2014/main" id="{C23207B7-C538-201B-F8C2-96653952ED3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15004" y="2852172"/>
                  <a:ext cx="2091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423" name="Ink 57422">
                  <a:extLst>
                    <a:ext uri="{FF2B5EF4-FFF2-40B4-BE49-F238E27FC236}">
                      <a16:creationId xmlns:a16="http://schemas.microsoft.com/office/drawing/2014/main" id="{60E76543-D2F1-760C-010D-41B77B3E4680}"/>
                    </a:ext>
                  </a:extLst>
                </p14:cNvPr>
                <p14:cNvContentPartPr/>
                <p14:nvPr/>
              </p14:nvContentPartPr>
              <p14:xfrm>
                <a:off x="6837484" y="2885652"/>
                <a:ext cx="229680" cy="262800"/>
              </p14:xfrm>
            </p:contentPart>
          </mc:Choice>
          <mc:Fallback xmlns="">
            <p:pic>
              <p:nvPicPr>
                <p:cNvPr id="57423" name="Ink 57422">
                  <a:extLst>
                    <a:ext uri="{FF2B5EF4-FFF2-40B4-BE49-F238E27FC236}">
                      <a16:creationId xmlns:a16="http://schemas.microsoft.com/office/drawing/2014/main" id="{60E76543-D2F1-760C-010D-41B77B3E468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28844" y="2876652"/>
                  <a:ext cx="2473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424" name="Ink 57423">
                  <a:extLst>
                    <a:ext uri="{FF2B5EF4-FFF2-40B4-BE49-F238E27FC236}">
                      <a16:creationId xmlns:a16="http://schemas.microsoft.com/office/drawing/2014/main" id="{B588F2D9-00F6-319B-EE3E-F6781E58276C}"/>
                    </a:ext>
                  </a:extLst>
                </p14:cNvPr>
                <p14:cNvContentPartPr/>
                <p14:nvPr/>
              </p14:nvContentPartPr>
              <p14:xfrm>
                <a:off x="7159324" y="2900052"/>
                <a:ext cx="150480" cy="178560"/>
              </p14:xfrm>
            </p:contentPart>
          </mc:Choice>
          <mc:Fallback xmlns="">
            <p:pic>
              <p:nvPicPr>
                <p:cNvPr id="57424" name="Ink 57423">
                  <a:extLst>
                    <a:ext uri="{FF2B5EF4-FFF2-40B4-BE49-F238E27FC236}">
                      <a16:creationId xmlns:a16="http://schemas.microsoft.com/office/drawing/2014/main" id="{B588F2D9-00F6-319B-EE3E-F6781E58276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50324" y="2891052"/>
                  <a:ext cx="1681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7425" name="Ink 57424">
                  <a:extLst>
                    <a:ext uri="{FF2B5EF4-FFF2-40B4-BE49-F238E27FC236}">
                      <a16:creationId xmlns:a16="http://schemas.microsoft.com/office/drawing/2014/main" id="{B85A0FD8-611A-7284-4DF7-60DED3DF8BC3}"/>
                    </a:ext>
                  </a:extLst>
                </p14:cNvPr>
                <p14:cNvContentPartPr/>
                <p14:nvPr/>
              </p14:nvContentPartPr>
              <p14:xfrm>
                <a:off x="7340044" y="2798172"/>
                <a:ext cx="149040" cy="318240"/>
              </p14:xfrm>
            </p:contentPart>
          </mc:Choice>
          <mc:Fallback xmlns="">
            <p:pic>
              <p:nvPicPr>
                <p:cNvPr id="57425" name="Ink 57424">
                  <a:extLst>
                    <a:ext uri="{FF2B5EF4-FFF2-40B4-BE49-F238E27FC236}">
                      <a16:creationId xmlns:a16="http://schemas.microsoft.com/office/drawing/2014/main" id="{B85A0FD8-611A-7284-4DF7-60DED3DF8BC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31404" y="2789532"/>
                  <a:ext cx="16668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7426" name="Ink 57425">
                  <a:extLst>
                    <a:ext uri="{FF2B5EF4-FFF2-40B4-BE49-F238E27FC236}">
                      <a16:creationId xmlns:a16="http://schemas.microsoft.com/office/drawing/2014/main" id="{03310062-6F9D-5CC8-763B-2C3FC61CDC3F}"/>
                    </a:ext>
                  </a:extLst>
                </p14:cNvPr>
                <p14:cNvContentPartPr/>
                <p14:nvPr/>
              </p14:nvContentPartPr>
              <p14:xfrm>
                <a:off x="6525004" y="3358332"/>
                <a:ext cx="259920" cy="267120"/>
              </p14:xfrm>
            </p:contentPart>
          </mc:Choice>
          <mc:Fallback xmlns="">
            <p:pic>
              <p:nvPicPr>
                <p:cNvPr id="57426" name="Ink 57425">
                  <a:extLst>
                    <a:ext uri="{FF2B5EF4-FFF2-40B4-BE49-F238E27FC236}">
                      <a16:creationId xmlns:a16="http://schemas.microsoft.com/office/drawing/2014/main" id="{03310062-6F9D-5CC8-763B-2C3FC61CDC3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516364" y="3349332"/>
                  <a:ext cx="2775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427" name="Ink 57426">
                  <a:extLst>
                    <a:ext uri="{FF2B5EF4-FFF2-40B4-BE49-F238E27FC236}">
                      <a16:creationId xmlns:a16="http://schemas.microsoft.com/office/drawing/2014/main" id="{8B0E7BCD-0CAE-859E-88F3-D13086C3488A}"/>
                    </a:ext>
                  </a:extLst>
                </p14:cNvPr>
                <p14:cNvContentPartPr/>
                <p14:nvPr/>
              </p14:nvContentPartPr>
              <p14:xfrm>
                <a:off x="6851884" y="3303972"/>
                <a:ext cx="793080" cy="326880"/>
              </p14:xfrm>
            </p:contentPart>
          </mc:Choice>
          <mc:Fallback xmlns="">
            <p:pic>
              <p:nvPicPr>
                <p:cNvPr id="57427" name="Ink 57426">
                  <a:extLst>
                    <a:ext uri="{FF2B5EF4-FFF2-40B4-BE49-F238E27FC236}">
                      <a16:creationId xmlns:a16="http://schemas.microsoft.com/office/drawing/2014/main" id="{8B0E7BCD-0CAE-859E-88F3-D13086C3488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2884" y="3294972"/>
                  <a:ext cx="81072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7429" name="Ink 57428">
                  <a:extLst>
                    <a:ext uri="{FF2B5EF4-FFF2-40B4-BE49-F238E27FC236}">
                      <a16:creationId xmlns:a16="http://schemas.microsoft.com/office/drawing/2014/main" id="{1C7A83E4-026A-CAE7-8E60-CE0D88EE36D4}"/>
                    </a:ext>
                  </a:extLst>
                </p14:cNvPr>
                <p14:cNvContentPartPr/>
                <p14:nvPr/>
              </p14:nvContentPartPr>
              <p14:xfrm>
                <a:off x="7498444" y="3210732"/>
                <a:ext cx="27000" cy="72000"/>
              </p14:xfrm>
            </p:contentPart>
          </mc:Choice>
          <mc:Fallback xmlns="">
            <p:pic>
              <p:nvPicPr>
                <p:cNvPr id="57429" name="Ink 57428">
                  <a:extLst>
                    <a:ext uri="{FF2B5EF4-FFF2-40B4-BE49-F238E27FC236}">
                      <a16:creationId xmlns:a16="http://schemas.microsoft.com/office/drawing/2014/main" id="{1C7A83E4-026A-CAE7-8E60-CE0D88EE36D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489804" y="3202092"/>
                  <a:ext cx="446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7430" name="Ink 57429">
                  <a:extLst>
                    <a:ext uri="{FF2B5EF4-FFF2-40B4-BE49-F238E27FC236}">
                      <a16:creationId xmlns:a16="http://schemas.microsoft.com/office/drawing/2014/main" id="{D5CC5C9C-37A5-342F-FFF5-3B658C917A9A}"/>
                    </a:ext>
                  </a:extLst>
                </p14:cNvPr>
                <p14:cNvContentPartPr/>
                <p14:nvPr/>
              </p14:nvContentPartPr>
              <p14:xfrm>
                <a:off x="7755844" y="3148812"/>
                <a:ext cx="115920" cy="353160"/>
              </p14:xfrm>
            </p:contentPart>
          </mc:Choice>
          <mc:Fallback xmlns="">
            <p:pic>
              <p:nvPicPr>
                <p:cNvPr id="57430" name="Ink 57429">
                  <a:extLst>
                    <a:ext uri="{FF2B5EF4-FFF2-40B4-BE49-F238E27FC236}">
                      <a16:creationId xmlns:a16="http://schemas.microsoft.com/office/drawing/2014/main" id="{D5CC5C9C-37A5-342F-FFF5-3B658C917A9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747204" y="3140172"/>
                  <a:ext cx="1335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7431" name="Ink 57430">
                  <a:extLst>
                    <a:ext uri="{FF2B5EF4-FFF2-40B4-BE49-F238E27FC236}">
                      <a16:creationId xmlns:a16="http://schemas.microsoft.com/office/drawing/2014/main" id="{4103E49E-1316-CF0E-2382-C1D87A2C03DA}"/>
                    </a:ext>
                  </a:extLst>
                </p14:cNvPr>
                <p14:cNvContentPartPr/>
                <p14:nvPr/>
              </p14:nvContentPartPr>
              <p14:xfrm>
                <a:off x="7880044" y="3238092"/>
                <a:ext cx="558000" cy="275400"/>
              </p14:xfrm>
            </p:contentPart>
          </mc:Choice>
          <mc:Fallback xmlns="">
            <p:pic>
              <p:nvPicPr>
                <p:cNvPr id="57431" name="Ink 57430">
                  <a:extLst>
                    <a:ext uri="{FF2B5EF4-FFF2-40B4-BE49-F238E27FC236}">
                      <a16:creationId xmlns:a16="http://schemas.microsoft.com/office/drawing/2014/main" id="{4103E49E-1316-CF0E-2382-C1D87A2C03D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871044" y="3229452"/>
                  <a:ext cx="575640" cy="29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7434" name="Ink 57433">
                <a:extLst>
                  <a:ext uri="{FF2B5EF4-FFF2-40B4-BE49-F238E27FC236}">
                    <a16:creationId xmlns:a16="http://schemas.microsoft.com/office/drawing/2014/main" id="{8C27CAC0-0137-C666-9B97-61684723A543}"/>
                  </a:ext>
                </a:extLst>
              </p14:cNvPr>
              <p14:cNvContentPartPr/>
              <p14:nvPr/>
            </p14:nvContentPartPr>
            <p14:xfrm>
              <a:off x="2730244" y="4416550"/>
              <a:ext cx="360" cy="2880"/>
            </p14:xfrm>
          </p:contentPart>
        </mc:Choice>
        <mc:Fallback xmlns="">
          <p:pic>
            <p:nvPicPr>
              <p:cNvPr id="57434" name="Ink 57433">
                <a:extLst>
                  <a:ext uri="{FF2B5EF4-FFF2-40B4-BE49-F238E27FC236}">
                    <a16:creationId xmlns:a16="http://schemas.microsoft.com/office/drawing/2014/main" id="{8C27CAC0-0137-C666-9B97-61684723A5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21244" y="440791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7435" name="Ink 57434">
                <a:extLst>
                  <a:ext uri="{FF2B5EF4-FFF2-40B4-BE49-F238E27FC236}">
                    <a16:creationId xmlns:a16="http://schemas.microsoft.com/office/drawing/2014/main" id="{689B299A-381B-F575-201C-0F5AE41FF7CD}"/>
                  </a:ext>
                </a:extLst>
              </p14:cNvPr>
              <p14:cNvContentPartPr/>
              <p14:nvPr/>
            </p14:nvContentPartPr>
            <p14:xfrm>
              <a:off x="2745724" y="4584670"/>
              <a:ext cx="360" cy="6120"/>
            </p14:xfrm>
          </p:contentPart>
        </mc:Choice>
        <mc:Fallback xmlns="">
          <p:pic>
            <p:nvPicPr>
              <p:cNvPr id="57435" name="Ink 57434">
                <a:extLst>
                  <a:ext uri="{FF2B5EF4-FFF2-40B4-BE49-F238E27FC236}">
                    <a16:creationId xmlns:a16="http://schemas.microsoft.com/office/drawing/2014/main" id="{689B299A-381B-F575-201C-0F5AE41FF7C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37084" y="4575670"/>
                <a:ext cx="18000" cy="2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38" name="Group 57437">
            <a:extLst>
              <a:ext uri="{FF2B5EF4-FFF2-40B4-BE49-F238E27FC236}">
                <a16:creationId xmlns:a16="http://schemas.microsoft.com/office/drawing/2014/main" id="{FE074486-4295-FE0E-AA5F-AAA85191E78C}"/>
              </a:ext>
            </a:extLst>
          </p:cNvPr>
          <p:cNvGrpSpPr/>
          <p:nvPr/>
        </p:nvGrpSpPr>
        <p:grpSpPr>
          <a:xfrm>
            <a:off x="3152164" y="4133230"/>
            <a:ext cx="969840" cy="804240"/>
            <a:chOff x="3129844" y="4500972"/>
            <a:chExt cx="969840" cy="80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7436" name="Ink 57435">
                  <a:extLst>
                    <a:ext uri="{FF2B5EF4-FFF2-40B4-BE49-F238E27FC236}">
                      <a16:creationId xmlns:a16="http://schemas.microsoft.com/office/drawing/2014/main" id="{9C246788-45DB-2173-2D43-5F3DA69C05E2}"/>
                    </a:ext>
                  </a:extLst>
                </p14:cNvPr>
                <p14:cNvContentPartPr/>
                <p14:nvPr/>
              </p14:nvContentPartPr>
              <p14:xfrm>
                <a:off x="3129844" y="4500972"/>
                <a:ext cx="221760" cy="567720"/>
              </p14:xfrm>
            </p:contentPart>
          </mc:Choice>
          <mc:Fallback xmlns="">
            <p:pic>
              <p:nvPicPr>
                <p:cNvPr id="57436" name="Ink 57435">
                  <a:extLst>
                    <a:ext uri="{FF2B5EF4-FFF2-40B4-BE49-F238E27FC236}">
                      <a16:creationId xmlns:a16="http://schemas.microsoft.com/office/drawing/2014/main" id="{9C246788-45DB-2173-2D43-5F3DA69C05E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20844" y="4491972"/>
                  <a:ext cx="239400" cy="58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7437" name="Ink 57436">
                  <a:extLst>
                    <a:ext uri="{FF2B5EF4-FFF2-40B4-BE49-F238E27FC236}">
                      <a16:creationId xmlns:a16="http://schemas.microsoft.com/office/drawing/2014/main" id="{B72B21FE-2E6F-43C5-6924-AB12669F982C}"/>
                    </a:ext>
                  </a:extLst>
                </p14:cNvPr>
                <p14:cNvContentPartPr/>
                <p14:nvPr/>
              </p14:nvContentPartPr>
              <p14:xfrm>
                <a:off x="3172684" y="4509252"/>
                <a:ext cx="927000" cy="795960"/>
              </p14:xfrm>
            </p:contentPart>
          </mc:Choice>
          <mc:Fallback xmlns="">
            <p:pic>
              <p:nvPicPr>
                <p:cNvPr id="57437" name="Ink 57436">
                  <a:extLst>
                    <a:ext uri="{FF2B5EF4-FFF2-40B4-BE49-F238E27FC236}">
                      <a16:creationId xmlns:a16="http://schemas.microsoft.com/office/drawing/2014/main" id="{B72B21FE-2E6F-43C5-6924-AB12669F982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164044" y="4500252"/>
                  <a:ext cx="944640" cy="81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49" name="Group 57448">
            <a:extLst>
              <a:ext uri="{FF2B5EF4-FFF2-40B4-BE49-F238E27FC236}">
                <a16:creationId xmlns:a16="http://schemas.microsoft.com/office/drawing/2014/main" id="{AC5DE10A-A39D-5A83-F5C2-678C0DC076E7}"/>
              </a:ext>
            </a:extLst>
          </p:cNvPr>
          <p:cNvGrpSpPr/>
          <p:nvPr/>
        </p:nvGrpSpPr>
        <p:grpSpPr>
          <a:xfrm>
            <a:off x="2072884" y="1327212"/>
            <a:ext cx="1170178" cy="779760"/>
            <a:chOff x="2072884" y="1327212"/>
            <a:chExt cx="1170178" cy="77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7385" name="Ink 57384">
                  <a:extLst>
                    <a:ext uri="{FF2B5EF4-FFF2-40B4-BE49-F238E27FC236}">
                      <a16:creationId xmlns:a16="http://schemas.microsoft.com/office/drawing/2014/main" id="{BCA97D41-51A9-3837-16B8-D87E4EC85F23}"/>
                    </a:ext>
                  </a:extLst>
                </p14:cNvPr>
                <p14:cNvContentPartPr/>
                <p14:nvPr/>
              </p14:nvContentPartPr>
              <p14:xfrm>
                <a:off x="3065582" y="1799676"/>
                <a:ext cx="172440" cy="360"/>
              </p14:xfrm>
            </p:contentPart>
          </mc:Choice>
          <mc:Fallback xmlns="">
            <p:pic>
              <p:nvPicPr>
                <p:cNvPr id="57385" name="Ink 57384">
                  <a:extLst>
                    <a:ext uri="{FF2B5EF4-FFF2-40B4-BE49-F238E27FC236}">
                      <a16:creationId xmlns:a16="http://schemas.microsoft.com/office/drawing/2014/main" id="{BCA97D41-51A9-3837-16B8-D87E4EC85F2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056582" y="1791036"/>
                  <a:ext cx="190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7386" name="Ink 57385">
                  <a:extLst>
                    <a:ext uri="{FF2B5EF4-FFF2-40B4-BE49-F238E27FC236}">
                      <a16:creationId xmlns:a16="http://schemas.microsoft.com/office/drawing/2014/main" id="{52A6814F-0757-6BD5-AB49-3287554AF169}"/>
                    </a:ext>
                  </a:extLst>
                </p14:cNvPr>
                <p14:cNvContentPartPr/>
                <p14:nvPr/>
              </p14:nvContentPartPr>
              <p14:xfrm>
                <a:off x="3048662" y="1961676"/>
                <a:ext cx="194400" cy="3240"/>
              </p14:xfrm>
            </p:contentPart>
          </mc:Choice>
          <mc:Fallback xmlns="">
            <p:pic>
              <p:nvPicPr>
                <p:cNvPr id="57386" name="Ink 57385">
                  <a:extLst>
                    <a:ext uri="{FF2B5EF4-FFF2-40B4-BE49-F238E27FC236}">
                      <a16:creationId xmlns:a16="http://schemas.microsoft.com/office/drawing/2014/main" id="{52A6814F-0757-6BD5-AB49-3287554AF1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040022" y="1953036"/>
                  <a:ext cx="212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445" name="Ink 57444">
                  <a:extLst>
                    <a:ext uri="{FF2B5EF4-FFF2-40B4-BE49-F238E27FC236}">
                      <a16:creationId xmlns:a16="http://schemas.microsoft.com/office/drawing/2014/main" id="{8940BC8F-D59C-8B34-AAAD-5F0CB25F54B2}"/>
                    </a:ext>
                  </a:extLst>
                </p14:cNvPr>
                <p14:cNvContentPartPr/>
                <p14:nvPr/>
              </p14:nvContentPartPr>
              <p14:xfrm>
                <a:off x="2072884" y="1604052"/>
                <a:ext cx="442080" cy="2880"/>
              </p14:xfrm>
            </p:contentPart>
          </mc:Choice>
          <mc:Fallback xmlns="">
            <p:pic>
              <p:nvPicPr>
                <p:cNvPr id="57445" name="Ink 57444">
                  <a:extLst>
                    <a:ext uri="{FF2B5EF4-FFF2-40B4-BE49-F238E27FC236}">
                      <a16:creationId xmlns:a16="http://schemas.microsoft.com/office/drawing/2014/main" id="{8940BC8F-D59C-8B34-AAAD-5F0CB25F54B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63884" y="1595052"/>
                  <a:ext cx="459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7446" name="Ink 57445">
                  <a:extLst>
                    <a:ext uri="{FF2B5EF4-FFF2-40B4-BE49-F238E27FC236}">
                      <a16:creationId xmlns:a16="http://schemas.microsoft.com/office/drawing/2014/main" id="{1B37261E-8862-EBDA-508F-7B94CC9F5E73}"/>
                    </a:ext>
                  </a:extLst>
                </p14:cNvPr>
                <p14:cNvContentPartPr/>
                <p14:nvPr/>
              </p14:nvContentPartPr>
              <p14:xfrm>
                <a:off x="2266564" y="1626372"/>
                <a:ext cx="2880" cy="480600"/>
              </p14:xfrm>
            </p:contentPart>
          </mc:Choice>
          <mc:Fallback xmlns="">
            <p:pic>
              <p:nvPicPr>
                <p:cNvPr id="57446" name="Ink 57445">
                  <a:extLst>
                    <a:ext uri="{FF2B5EF4-FFF2-40B4-BE49-F238E27FC236}">
                      <a16:creationId xmlns:a16="http://schemas.microsoft.com/office/drawing/2014/main" id="{1B37261E-8862-EBDA-508F-7B94CC9F5E7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257924" y="1617372"/>
                  <a:ext cx="2052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447" name="Ink 57446">
                  <a:extLst>
                    <a:ext uri="{FF2B5EF4-FFF2-40B4-BE49-F238E27FC236}">
                      <a16:creationId xmlns:a16="http://schemas.microsoft.com/office/drawing/2014/main" id="{EDF055CF-00BE-8BB5-9628-76847A0DBA00}"/>
                    </a:ext>
                  </a:extLst>
                </p14:cNvPr>
                <p14:cNvContentPartPr/>
                <p14:nvPr/>
              </p14:nvContentPartPr>
              <p14:xfrm>
                <a:off x="2462404" y="1462932"/>
                <a:ext cx="146160" cy="360"/>
              </p14:xfrm>
            </p:contentPart>
          </mc:Choice>
          <mc:Fallback xmlns="">
            <p:pic>
              <p:nvPicPr>
                <p:cNvPr id="57447" name="Ink 57446">
                  <a:extLst>
                    <a:ext uri="{FF2B5EF4-FFF2-40B4-BE49-F238E27FC236}">
                      <a16:creationId xmlns:a16="http://schemas.microsoft.com/office/drawing/2014/main" id="{EDF055CF-00BE-8BB5-9628-76847A0DBA0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453404" y="1453932"/>
                  <a:ext cx="16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7448" name="Ink 57447">
                  <a:extLst>
                    <a:ext uri="{FF2B5EF4-FFF2-40B4-BE49-F238E27FC236}">
                      <a16:creationId xmlns:a16="http://schemas.microsoft.com/office/drawing/2014/main" id="{BA14E61B-C394-8D5F-1536-9D1313B65CDB}"/>
                    </a:ext>
                  </a:extLst>
                </p14:cNvPr>
                <p14:cNvContentPartPr/>
                <p14:nvPr/>
              </p14:nvContentPartPr>
              <p14:xfrm>
                <a:off x="2709724" y="1327212"/>
                <a:ext cx="360" cy="236160"/>
              </p14:xfrm>
            </p:contentPart>
          </mc:Choice>
          <mc:Fallback xmlns="">
            <p:pic>
              <p:nvPicPr>
                <p:cNvPr id="57448" name="Ink 57447">
                  <a:extLst>
                    <a:ext uri="{FF2B5EF4-FFF2-40B4-BE49-F238E27FC236}">
                      <a16:creationId xmlns:a16="http://schemas.microsoft.com/office/drawing/2014/main" id="{BA14E61B-C394-8D5F-1536-9D1313B65CD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700724" y="1318212"/>
                  <a:ext cx="18000" cy="25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56" name="Group 57455">
            <a:extLst>
              <a:ext uri="{FF2B5EF4-FFF2-40B4-BE49-F238E27FC236}">
                <a16:creationId xmlns:a16="http://schemas.microsoft.com/office/drawing/2014/main" id="{69C0F2A8-5228-CCB6-647C-4C178351D477}"/>
              </a:ext>
            </a:extLst>
          </p:cNvPr>
          <p:cNvGrpSpPr/>
          <p:nvPr/>
        </p:nvGrpSpPr>
        <p:grpSpPr>
          <a:xfrm>
            <a:off x="2088364" y="3285252"/>
            <a:ext cx="667978" cy="459000"/>
            <a:chOff x="2088364" y="3285252"/>
            <a:chExt cx="667978" cy="45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7404" name="Ink 57403">
                  <a:extLst>
                    <a:ext uri="{FF2B5EF4-FFF2-40B4-BE49-F238E27FC236}">
                      <a16:creationId xmlns:a16="http://schemas.microsoft.com/office/drawing/2014/main" id="{8CFCB3F3-8724-7436-2A53-4121A3A80CEC}"/>
                    </a:ext>
                  </a:extLst>
                </p14:cNvPr>
                <p14:cNvContentPartPr/>
                <p14:nvPr/>
              </p14:nvContentPartPr>
              <p14:xfrm>
                <a:off x="2712062" y="3404556"/>
                <a:ext cx="3240" cy="360"/>
              </p14:xfrm>
            </p:contentPart>
          </mc:Choice>
          <mc:Fallback xmlns="">
            <p:pic>
              <p:nvPicPr>
                <p:cNvPr id="57404" name="Ink 57403">
                  <a:extLst>
                    <a:ext uri="{FF2B5EF4-FFF2-40B4-BE49-F238E27FC236}">
                      <a16:creationId xmlns:a16="http://schemas.microsoft.com/office/drawing/2014/main" id="{8CFCB3F3-8724-7436-2A53-4121A3A80CE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703422" y="339555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405" name="Ink 57404">
                  <a:extLst>
                    <a:ext uri="{FF2B5EF4-FFF2-40B4-BE49-F238E27FC236}">
                      <a16:creationId xmlns:a16="http://schemas.microsoft.com/office/drawing/2014/main" id="{25C2F90A-34E5-C8BF-7275-A09D23ADFBF8}"/>
                    </a:ext>
                  </a:extLst>
                </p14:cNvPr>
                <p14:cNvContentPartPr/>
                <p14:nvPr/>
              </p14:nvContentPartPr>
              <p14:xfrm>
                <a:off x="2734742" y="3495636"/>
                <a:ext cx="21600" cy="14760"/>
              </p14:xfrm>
            </p:contentPart>
          </mc:Choice>
          <mc:Fallback xmlns="">
            <p:pic>
              <p:nvPicPr>
                <p:cNvPr id="57405" name="Ink 57404">
                  <a:extLst>
                    <a:ext uri="{FF2B5EF4-FFF2-40B4-BE49-F238E27FC236}">
                      <a16:creationId xmlns:a16="http://schemas.microsoft.com/office/drawing/2014/main" id="{25C2F90A-34E5-C8BF-7275-A09D23ADFBF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726102" y="3486996"/>
                  <a:ext cx="392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7406" name="Ink 57405">
                  <a:extLst>
                    <a:ext uri="{FF2B5EF4-FFF2-40B4-BE49-F238E27FC236}">
                      <a16:creationId xmlns:a16="http://schemas.microsoft.com/office/drawing/2014/main" id="{B67E32B0-0106-41EC-66E7-A0111C2FF344}"/>
                    </a:ext>
                  </a:extLst>
                </p14:cNvPr>
                <p14:cNvContentPartPr/>
                <p14:nvPr/>
              </p14:nvContentPartPr>
              <p14:xfrm>
                <a:off x="2712422" y="3394116"/>
                <a:ext cx="20520" cy="360"/>
              </p14:xfrm>
            </p:contentPart>
          </mc:Choice>
          <mc:Fallback xmlns="">
            <p:pic>
              <p:nvPicPr>
                <p:cNvPr id="57406" name="Ink 57405">
                  <a:extLst>
                    <a:ext uri="{FF2B5EF4-FFF2-40B4-BE49-F238E27FC236}">
                      <a16:creationId xmlns:a16="http://schemas.microsoft.com/office/drawing/2014/main" id="{B67E32B0-0106-41EC-66E7-A0111C2FF34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703782" y="3385476"/>
                  <a:ext cx="3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454" name="Ink 57453">
                  <a:extLst>
                    <a:ext uri="{FF2B5EF4-FFF2-40B4-BE49-F238E27FC236}">
                      <a16:creationId xmlns:a16="http://schemas.microsoft.com/office/drawing/2014/main" id="{103AB46B-5E34-9B6C-091A-82BEDB5E84BD}"/>
                    </a:ext>
                  </a:extLst>
                </p14:cNvPr>
                <p14:cNvContentPartPr/>
                <p14:nvPr/>
              </p14:nvContentPartPr>
              <p14:xfrm>
                <a:off x="2088364" y="3285252"/>
                <a:ext cx="374760" cy="367200"/>
              </p14:xfrm>
            </p:contentPart>
          </mc:Choice>
          <mc:Fallback xmlns="">
            <p:pic>
              <p:nvPicPr>
                <p:cNvPr id="57454" name="Ink 57453">
                  <a:extLst>
                    <a:ext uri="{FF2B5EF4-FFF2-40B4-BE49-F238E27FC236}">
                      <a16:creationId xmlns:a16="http://schemas.microsoft.com/office/drawing/2014/main" id="{103AB46B-5E34-9B6C-091A-82BEDB5E84B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079724" y="3276252"/>
                  <a:ext cx="39240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7455" name="Ink 57454">
                  <a:extLst>
                    <a:ext uri="{FF2B5EF4-FFF2-40B4-BE49-F238E27FC236}">
                      <a16:creationId xmlns:a16="http://schemas.microsoft.com/office/drawing/2014/main" id="{780E1B95-CCE9-81BB-E2E9-C16962D028BA}"/>
                    </a:ext>
                  </a:extLst>
                </p14:cNvPr>
                <p14:cNvContentPartPr/>
                <p14:nvPr/>
              </p14:nvContentPartPr>
              <p14:xfrm>
                <a:off x="2476084" y="3561732"/>
                <a:ext cx="99000" cy="182520"/>
              </p14:xfrm>
            </p:contentPart>
          </mc:Choice>
          <mc:Fallback xmlns="">
            <p:pic>
              <p:nvPicPr>
                <p:cNvPr id="57455" name="Ink 57454">
                  <a:extLst>
                    <a:ext uri="{FF2B5EF4-FFF2-40B4-BE49-F238E27FC236}">
                      <a16:creationId xmlns:a16="http://schemas.microsoft.com/office/drawing/2014/main" id="{780E1B95-CCE9-81BB-E2E9-C16962D028B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67084" y="3552732"/>
                  <a:ext cx="11664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62" name="Group 57461">
            <a:extLst>
              <a:ext uri="{FF2B5EF4-FFF2-40B4-BE49-F238E27FC236}">
                <a16:creationId xmlns:a16="http://schemas.microsoft.com/office/drawing/2014/main" id="{A92EE877-23A6-06FD-F5B1-F0D853BBE92C}"/>
              </a:ext>
            </a:extLst>
          </p:cNvPr>
          <p:cNvGrpSpPr/>
          <p:nvPr/>
        </p:nvGrpSpPr>
        <p:grpSpPr>
          <a:xfrm>
            <a:off x="3823204" y="1495692"/>
            <a:ext cx="1663200" cy="657360"/>
            <a:chOff x="3823204" y="1495692"/>
            <a:chExt cx="1663200" cy="65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7441" name="Ink 57440">
                  <a:extLst>
                    <a:ext uri="{FF2B5EF4-FFF2-40B4-BE49-F238E27FC236}">
                      <a16:creationId xmlns:a16="http://schemas.microsoft.com/office/drawing/2014/main" id="{729F8BD6-E7F3-43E3-E49A-B321FF31FAA0}"/>
                    </a:ext>
                  </a:extLst>
                </p14:cNvPr>
                <p14:cNvContentPartPr/>
                <p14:nvPr/>
              </p14:nvContentPartPr>
              <p14:xfrm>
                <a:off x="4949644" y="1508292"/>
                <a:ext cx="142200" cy="548280"/>
              </p14:xfrm>
            </p:contentPart>
          </mc:Choice>
          <mc:Fallback xmlns="">
            <p:pic>
              <p:nvPicPr>
                <p:cNvPr id="57441" name="Ink 57440">
                  <a:extLst>
                    <a:ext uri="{FF2B5EF4-FFF2-40B4-BE49-F238E27FC236}">
                      <a16:creationId xmlns:a16="http://schemas.microsoft.com/office/drawing/2014/main" id="{729F8BD6-E7F3-43E3-E49A-B321FF31FAA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941004" y="1499292"/>
                  <a:ext cx="15984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442" name="Ink 57441">
                  <a:extLst>
                    <a:ext uri="{FF2B5EF4-FFF2-40B4-BE49-F238E27FC236}">
                      <a16:creationId xmlns:a16="http://schemas.microsoft.com/office/drawing/2014/main" id="{4E15E323-9E79-5D7C-29D4-D7512B095F4A}"/>
                    </a:ext>
                  </a:extLst>
                </p14:cNvPr>
                <p14:cNvContentPartPr/>
                <p14:nvPr/>
              </p14:nvContentPartPr>
              <p14:xfrm>
                <a:off x="5104804" y="1643292"/>
                <a:ext cx="236160" cy="313200"/>
              </p14:xfrm>
            </p:contentPart>
          </mc:Choice>
          <mc:Fallback xmlns="">
            <p:pic>
              <p:nvPicPr>
                <p:cNvPr id="57442" name="Ink 57441">
                  <a:extLst>
                    <a:ext uri="{FF2B5EF4-FFF2-40B4-BE49-F238E27FC236}">
                      <a16:creationId xmlns:a16="http://schemas.microsoft.com/office/drawing/2014/main" id="{4E15E323-9E79-5D7C-29D4-D7512B095F4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096164" y="1634652"/>
                  <a:ext cx="2538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443" name="Ink 57442">
                  <a:extLst>
                    <a:ext uri="{FF2B5EF4-FFF2-40B4-BE49-F238E27FC236}">
                      <a16:creationId xmlns:a16="http://schemas.microsoft.com/office/drawing/2014/main" id="{94A94CA2-0BEC-F36F-10D3-4E7DFB7837CB}"/>
                    </a:ext>
                  </a:extLst>
                </p14:cNvPr>
                <p14:cNvContentPartPr/>
                <p14:nvPr/>
              </p14:nvContentPartPr>
              <p14:xfrm>
                <a:off x="5340604" y="1495692"/>
                <a:ext cx="145800" cy="655920"/>
              </p14:xfrm>
            </p:contentPart>
          </mc:Choice>
          <mc:Fallback xmlns="">
            <p:pic>
              <p:nvPicPr>
                <p:cNvPr id="57443" name="Ink 57442">
                  <a:extLst>
                    <a:ext uri="{FF2B5EF4-FFF2-40B4-BE49-F238E27FC236}">
                      <a16:creationId xmlns:a16="http://schemas.microsoft.com/office/drawing/2014/main" id="{94A94CA2-0BEC-F36F-10D3-4E7DFB7837C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331964" y="1487052"/>
                  <a:ext cx="163440" cy="67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450" name="Ink 57449">
                  <a:extLst>
                    <a:ext uri="{FF2B5EF4-FFF2-40B4-BE49-F238E27FC236}">
                      <a16:creationId xmlns:a16="http://schemas.microsoft.com/office/drawing/2014/main" id="{FA3B7605-661F-E899-82EF-65DFDACCDAB2}"/>
                    </a:ext>
                  </a:extLst>
                </p14:cNvPr>
                <p14:cNvContentPartPr/>
                <p14:nvPr/>
              </p14:nvContentPartPr>
              <p14:xfrm>
                <a:off x="4186804" y="1563012"/>
                <a:ext cx="25560" cy="16920"/>
              </p14:xfrm>
            </p:contentPart>
          </mc:Choice>
          <mc:Fallback xmlns="">
            <p:pic>
              <p:nvPicPr>
                <p:cNvPr id="57450" name="Ink 57449">
                  <a:extLst>
                    <a:ext uri="{FF2B5EF4-FFF2-40B4-BE49-F238E27FC236}">
                      <a16:creationId xmlns:a16="http://schemas.microsoft.com/office/drawing/2014/main" id="{FA3B7605-661F-E899-82EF-65DFDACCDAB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178164" y="1554372"/>
                  <a:ext cx="432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451" name="Ink 57450">
                  <a:extLst>
                    <a:ext uri="{FF2B5EF4-FFF2-40B4-BE49-F238E27FC236}">
                      <a16:creationId xmlns:a16="http://schemas.microsoft.com/office/drawing/2014/main" id="{337887B5-4385-5DE8-36C5-AF43A3480B80}"/>
                    </a:ext>
                  </a:extLst>
                </p14:cNvPr>
                <p14:cNvContentPartPr/>
                <p14:nvPr/>
              </p14:nvContentPartPr>
              <p14:xfrm>
                <a:off x="3823204" y="1557612"/>
                <a:ext cx="407880" cy="443160"/>
              </p14:xfrm>
            </p:contentPart>
          </mc:Choice>
          <mc:Fallback xmlns="">
            <p:pic>
              <p:nvPicPr>
                <p:cNvPr id="57451" name="Ink 57450">
                  <a:extLst>
                    <a:ext uri="{FF2B5EF4-FFF2-40B4-BE49-F238E27FC236}">
                      <a16:creationId xmlns:a16="http://schemas.microsoft.com/office/drawing/2014/main" id="{337887B5-4385-5DE8-36C5-AF43A3480B8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814204" y="1548612"/>
                  <a:ext cx="42552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452" name="Ink 57451">
                  <a:extLst>
                    <a:ext uri="{FF2B5EF4-FFF2-40B4-BE49-F238E27FC236}">
                      <a16:creationId xmlns:a16="http://schemas.microsoft.com/office/drawing/2014/main" id="{C41052EC-527E-F202-8600-2F4D1A2BDFEB}"/>
                    </a:ext>
                  </a:extLst>
                </p14:cNvPr>
                <p14:cNvContentPartPr/>
                <p14:nvPr/>
              </p14:nvContentPartPr>
              <p14:xfrm>
                <a:off x="4263124" y="2024892"/>
                <a:ext cx="102960" cy="124920"/>
              </p14:xfrm>
            </p:contentPart>
          </mc:Choice>
          <mc:Fallback xmlns="">
            <p:pic>
              <p:nvPicPr>
                <p:cNvPr id="57452" name="Ink 57451">
                  <a:extLst>
                    <a:ext uri="{FF2B5EF4-FFF2-40B4-BE49-F238E27FC236}">
                      <a16:creationId xmlns:a16="http://schemas.microsoft.com/office/drawing/2014/main" id="{C41052EC-527E-F202-8600-2F4D1A2BDFE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254124" y="2015892"/>
                  <a:ext cx="1206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457" name="Ink 57456">
                  <a:extLst>
                    <a:ext uri="{FF2B5EF4-FFF2-40B4-BE49-F238E27FC236}">
                      <a16:creationId xmlns:a16="http://schemas.microsoft.com/office/drawing/2014/main" id="{445CB3C0-2CF8-AE1A-57D0-194F873CD443}"/>
                    </a:ext>
                  </a:extLst>
                </p14:cNvPr>
                <p14:cNvContentPartPr/>
                <p14:nvPr/>
              </p14:nvContentPartPr>
              <p14:xfrm>
                <a:off x="4538524" y="1507212"/>
                <a:ext cx="360" cy="645840"/>
              </p14:xfrm>
            </p:contentPart>
          </mc:Choice>
          <mc:Fallback xmlns="">
            <p:pic>
              <p:nvPicPr>
                <p:cNvPr id="57457" name="Ink 57456">
                  <a:extLst>
                    <a:ext uri="{FF2B5EF4-FFF2-40B4-BE49-F238E27FC236}">
                      <a16:creationId xmlns:a16="http://schemas.microsoft.com/office/drawing/2014/main" id="{445CB3C0-2CF8-AE1A-57D0-194F873CD44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29524" y="1498572"/>
                  <a:ext cx="18000" cy="6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459" name="Ink 57458">
                  <a:extLst>
                    <a:ext uri="{FF2B5EF4-FFF2-40B4-BE49-F238E27FC236}">
                      <a16:creationId xmlns:a16="http://schemas.microsoft.com/office/drawing/2014/main" id="{EB6655AD-81F7-7C1D-BAE6-978CED1B1ACC}"/>
                    </a:ext>
                  </a:extLst>
                </p14:cNvPr>
                <p14:cNvContentPartPr/>
                <p14:nvPr/>
              </p14:nvContentPartPr>
              <p14:xfrm>
                <a:off x="4528084" y="1502892"/>
                <a:ext cx="263880" cy="360"/>
              </p14:xfrm>
            </p:contentPart>
          </mc:Choice>
          <mc:Fallback xmlns="">
            <p:pic>
              <p:nvPicPr>
                <p:cNvPr id="57459" name="Ink 57458">
                  <a:extLst>
                    <a:ext uri="{FF2B5EF4-FFF2-40B4-BE49-F238E27FC236}">
                      <a16:creationId xmlns:a16="http://schemas.microsoft.com/office/drawing/2014/main" id="{EB6655AD-81F7-7C1D-BAE6-978CED1B1AC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519084" y="1493892"/>
                  <a:ext cx="28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461" name="Ink 57460">
                  <a:extLst>
                    <a:ext uri="{FF2B5EF4-FFF2-40B4-BE49-F238E27FC236}">
                      <a16:creationId xmlns:a16="http://schemas.microsoft.com/office/drawing/2014/main" id="{EDA0B0E2-73CE-9433-35C0-231E6797F524}"/>
                    </a:ext>
                  </a:extLst>
                </p14:cNvPr>
                <p14:cNvContentPartPr/>
                <p14:nvPr/>
              </p14:nvContentPartPr>
              <p14:xfrm>
                <a:off x="4562644" y="1808532"/>
                <a:ext cx="208440" cy="3960"/>
              </p14:xfrm>
            </p:contentPart>
          </mc:Choice>
          <mc:Fallback xmlns="">
            <p:pic>
              <p:nvPicPr>
                <p:cNvPr id="57461" name="Ink 57460">
                  <a:extLst>
                    <a:ext uri="{FF2B5EF4-FFF2-40B4-BE49-F238E27FC236}">
                      <a16:creationId xmlns:a16="http://schemas.microsoft.com/office/drawing/2014/main" id="{EDA0B0E2-73CE-9433-35C0-231E6797F52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553644" y="1799532"/>
                  <a:ext cx="226080" cy="2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65" name="Group 57464">
            <a:extLst>
              <a:ext uri="{FF2B5EF4-FFF2-40B4-BE49-F238E27FC236}">
                <a16:creationId xmlns:a16="http://schemas.microsoft.com/office/drawing/2014/main" id="{F8D22672-997A-5E15-8CE4-719176627FC2}"/>
              </a:ext>
            </a:extLst>
          </p:cNvPr>
          <p:cNvGrpSpPr/>
          <p:nvPr/>
        </p:nvGrpSpPr>
        <p:grpSpPr>
          <a:xfrm>
            <a:off x="2194924" y="4211350"/>
            <a:ext cx="189360" cy="599760"/>
            <a:chOff x="2172604" y="4579092"/>
            <a:chExt cx="189360" cy="59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463" name="Ink 57462">
                  <a:extLst>
                    <a:ext uri="{FF2B5EF4-FFF2-40B4-BE49-F238E27FC236}">
                      <a16:creationId xmlns:a16="http://schemas.microsoft.com/office/drawing/2014/main" id="{D39DD9C7-A05E-A806-4840-1702884CF63A}"/>
                    </a:ext>
                  </a:extLst>
                </p14:cNvPr>
                <p14:cNvContentPartPr/>
                <p14:nvPr/>
              </p14:nvContentPartPr>
              <p14:xfrm>
                <a:off x="2172604" y="4579092"/>
                <a:ext cx="179280" cy="599760"/>
              </p14:xfrm>
            </p:contentPart>
          </mc:Choice>
          <mc:Fallback xmlns="">
            <p:pic>
              <p:nvPicPr>
                <p:cNvPr id="57463" name="Ink 57462">
                  <a:extLst>
                    <a:ext uri="{FF2B5EF4-FFF2-40B4-BE49-F238E27FC236}">
                      <a16:creationId xmlns:a16="http://schemas.microsoft.com/office/drawing/2014/main" id="{D39DD9C7-A05E-A806-4840-1702884CF63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163604" y="4570092"/>
                  <a:ext cx="19692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7464" name="Ink 57463">
                  <a:extLst>
                    <a:ext uri="{FF2B5EF4-FFF2-40B4-BE49-F238E27FC236}">
                      <a16:creationId xmlns:a16="http://schemas.microsoft.com/office/drawing/2014/main" id="{398CA2EB-B568-495E-C30D-C11320BD9440}"/>
                    </a:ext>
                  </a:extLst>
                </p14:cNvPr>
                <p14:cNvContentPartPr/>
                <p14:nvPr/>
              </p14:nvContentPartPr>
              <p14:xfrm>
                <a:off x="2188804" y="4879692"/>
                <a:ext cx="173160" cy="360"/>
              </p14:xfrm>
            </p:contentPart>
          </mc:Choice>
          <mc:Fallback xmlns="">
            <p:pic>
              <p:nvPicPr>
                <p:cNvPr id="57464" name="Ink 57463">
                  <a:extLst>
                    <a:ext uri="{FF2B5EF4-FFF2-40B4-BE49-F238E27FC236}">
                      <a16:creationId xmlns:a16="http://schemas.microsoft.com/office/drawing/2014/main" id="{398CA2EB-B568-495E-C30D-C11320BD944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80164" y="4870692"/>
                  <a:ext cx="190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7466" name="Ink 57465">
                <a:extLst>
                  <a:ext uri="{FF2B5EF4-FFF2-40B4-BE49-F238E27FC236}">
                    <a16:creationId xmlns:a16="http://schemas.microsoft.com/office/drawing/2014/main" id="{4DC6C0FE-8767-361E-F0DD-5AB129739C41}"/>
                  </a:ext>
                </a:extLst>
              </p14:cNvPr>
              <p14:cNvContentPartPr/>
              <p14:nvPr/>
            </p14:nvContentPartPr>
            <p14:xfrm>
              <a:off x="3876484" y="4511590"/>
              <a:ext cx="20520" cy="20880"/>
            </p14:xfrm>
          </p:contentPart>
        </mc:Choice>
        <mc:Fallback xmlns="">
          <p:pic>
            <p:nvPicPr>
              <p:cNvPr id="57466" name="Ink 57465">
                <a:extLst>
                  <a:ext uri="{FF2B5EF4-FFF2-40B4-BE49-F238E27FC236}">
                    <a16:creationId xmlns:a16="http://schemas.microsoft.com/office/drawing/2014/main" id="{4DC6C0FE-8767-361E-F0DD-5AB129739C4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867484" y="4502590"/>
                <a:ext cx="38160" cy="3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80" name="Group 57479">
            <a:extLst>
              <a:ext uri="{FF2B5EF4-FFF2-40B4-BE49-F238E27FC236}">
                <a16:creationId xmlns:a16="http://schemas.microsoft.com/office/drawing/2014/main" id="{27BB88E6-3D74-89A8-5063-01C3FAAAAC9B}"/>
              </a:ext>
            </a:extLst>
          </p:cNvPr>
          <p:cNvGrpSpPr/>
          <p:nvPr/>
        </p:nvGrpSpPr>
        <p:grpSpPr>
          <a:xfrm>
            <a:off x="4429444" y="4212790"/>
            <a:ext cx="752040" cy="567000"/>
            <a:chOff x="4407124" y="4580532"/>
            <a:chExt cx="752040" cy="56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467" name="Ink 57466">
                  <a:extLst>
                    <a:ext uri="{FF2B5EF4-FFF2-40B4-BE49-F238E27FC236}">
                      <a16:creationId xmlns:a16="http://schemas.microsoft.com/office/drawing/2014/main" id="{57CC9C54-665F-0725-6151-0337DED92FB0}"/>
                    </a:ext>
                  </a:extLst>
                </p14:cNvPr>
                <p14:cNvContentPartPr/>
                <p14:nvPr/>
              </p14:nvContentPartPr>
              <p14:xfrm>
                <a:off x="4407124" y="4740372"/>
                <a:ext cx="399600" cy="9360"/>
              </p14:xfrm>
            </p:contentPart>
          </mc:Choice>
          <mc:Fallback xmlns="">
            <p:pic>
              <p:nvPicPr>
                <p:cNvPr id="57467" name="Ink 57466">
                  <a:extLst>
                    <a:ext uri="{FF2B5EF4-FFF2-40B4-BE49-F238E27FC236}">
                      <a16:creationId xmlns:a16="http://schemas.microsoft.com/office/drawing/2014/main" id="{57CC9C54-665F-0725-6151-0337DED92FB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398484" y="4731732"/>
                  <a:ext cx="4172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7468" name="Ink 57467">
                  <a:extLst>
                    <a:ext uri="{FF2B5EF4-FFF2-40B4-BE49-F238E27FC236}">
                      <a16:creationId xmlns:a16="http://schemas.microsoft.com/office/drawing/2014/main" id="{D840D765-6245-3D0E-1EE4-01257C48833D}"/>
                    </a:ext>
                  </a:extLst>
                </p14:cNvPr>
                <p14:cNvContentPartPr/>
                <p14:nvPr/>
              </p14:nvContentPartPr>
              <p14:xfrm>
                <a:off x="4412164" y="4915692"/>
                <a:ext cx="396360" cy="360"/>
              </p14:xfrm>
            </p:contentPart>
          </mc:Choice>
          <mc:Fallback xmlns="">
            <p:pic>
              <p:nvPicPr>
                <p:cNvPr id="57468" name="Ink 57467">
                  <a:extLst>
                    <a:ext uri="{FF2B5EF4-FFF2-40B4-BE49-F238E27FC236}">
                      <a16:creationId xmlns:a16="http://schemas.microsoft.com/office/drawing/2014/main" id="{D840D765-6245-3D0E-1EE4-01257C48833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403164" y="4907052"/>
                  <a:ext cx="414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7469" name="Ink 57468">
                  <a:extLst>
                    <a:ext uri="{FF2B5EF4-FFF2-40B4-BE49-F238E27FC236}">
                      <a16:creationId xmlns:a16="http://schemas.microsoft.com/office/drawing/2014/main" id="{35DC3EB9-8F15-81DC-2FF5-FB5DA1B5A573}"/>
                    </a:ext>
                  </a:extLst>
                </p14:cNvPr>
                <p14:cNvContentPartPr/>
                <p14:nvPr/>
              </p14:nvContentPartPr>
              <p14:xfrm>
                <a:off x="4785124" y="4580532"/>
                <a:ext cx="374040" cy="567000"/>
              </p14:xfrm>
            </p:contentPart>
          </mc:Choice>
          <mc:Fallback xmlns="">
            <p:pic>
              <p:nvPicPr>
                <p:cNvPr id="57469" name="Ink 57468">
                  <a:extLst>
                    <a:ext uri="{FF2B5EF4-FFF2-40B4-BE49-F238E27FC236}">
                      <a16:creationId xmlns:a16="http://schemas.microsoft.com/office/drawing/2014/main" id="{35DC3EB9-8F15-81DC-2FF5-FB5DA1B5A57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776124" y="4571892"/>
                  <a:ext cx="391680" cy="58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479" name="Ink 57478">
                  <a:extLst>
                    <a:ext uri="{FF2B5EF4-FFF2-40B4-BE49-F238E27FC236}">
                      <a16:creationId xmlns:a16="http://schemas.microsoft.com/office/drawing/2014/main" id="{57A53FDE-7BA9-75CD-73CA-5B4A6253B54F}"/>
                    </a:ext>
                  </a:extLst>
                </p14:cNvPr>
                <p14:cNvContentPartPr/>
                <p14:nvPr/>
              </p14:nvContentPartPr>
              <p14:xfrm>
                <a:off x="4793764" y="4946292"/>
                <a:ext cx="38520" cy="360"/>
              </p14:xfrm>
            </p:contentPart>
          </mc:Choice>
          <mc:Fallback xmlns="">
            <p:pic>
              <p:nvPicPr>
                <p:cNvPr id="57479" name="Ink 57478">
                  <a:extLst>
                    <a:ext uri="{FF2B5EF4-FFF2-40B4-BE49-F238E27FC236}">
                      <a16:creationId xmlns:a16="http://schemas.microsoft.com/office/drawing/2014/main" id="{57A53FDE-7BA9-75CD-73CA-5B4A6253B54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785124" y="4937652"/>
                  <a:ext cx="56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92" name="Group 57491">
            <a:extLst>
              <a:ext uri="{FF2B5EF4-FFF2-40B4-BE49-F238E27FC236}">
                <a16:creationId xmlns:a16="http://schemas.microsoft.com/office/drawing/2014/main" id="{F5251496-D92B-7F7C-1307-72FCF3C6BD06}"/>
              </a:ext>
            </a:extLst>
          </p:cNvPr>
          <p:cNvGrpSpPr/>
          <p:nvPr/>
        </p:nvGrpSpPr>
        <p:grpSpPr>
          <a:xfrm>
            <a:off x="5537164" y="4003270"/>
            <a:ext cx="2276640" cy="1495800"/>
            <a:chOff x="5514844" y="4371012"/>
            <a:chExt cx="2276640" cy="149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7475" name="Ink 57474">
                  <a:extLst>
                    <a:ext uri="{FF2B5EF4-FFF2-40B4-BE49-F238E27FC236}">
                      <a16:creationId xmlns:a16="http://schemas.microsoft.com/office/drawing/2014/main" id="{ED7F7791-179C-ECD0-5EE3-0721EC70DA43}"/>
                    </a:ext>
                  </a:extLst>
                </p14:cNvPr>
                <p14:cNvContentPartPr/>
                <p14:nvPr/>
              </p14:nvContentPartPr>
              <p14:xfrm>
                <a:off x="5968084" y="4446972"/>
                <a:ext cx="235440" cy="344880"/>
              </p14:xfrm>
            </p:contentPart>
          </mc:Choice>
          <mc:Fallback xmlns="">
            <p:pic>
              <p:nvPicPr>
                <p:cNvPr id="57475" name="Ink 57474">
                  <a:extLst>
                    <a:ext uri="{FF2B5EF4-FFF2-40B4-BE49-F238E27FC236}">
                      <a16:creationId xmlns:a16="http://schemas.microsoft.com/office/drawing/2014/main" id="{ED7F7791-179C-ECD0-5EE3-0721EC70DA4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959444" y="4437972"/>
                  <a:ext cx="25308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7476" name="Ink 57475">
                  <a:extLst>
                    <a:ext uri="{FF2B5EF4-FFF2-40B4-BE49-F238E27FC236}">
                      <a16:creationId xmlns:a16="http://schemas.microsoft.com/office/drawing/2014/main" id="{E7CF1014-E195-A3D2-B88E-DEF0B2BE4A97}"/>
                    </a:ext>
                  </a:extLst>
                </p14:cNvPr>
                <p14:cNvContentPartPr/>
                <p14:nvPr/>
              </p14:nvContentPartPr>
              <p14:xfrm>
                <a:off x="6013444" y="4558212"/>
                <a:ext cx="189360" cy="244080"/>
              </p14:xfrm>
            </p:contentPart>
          </mc:Choice>
          <mc:Fallback xmlns="">
            <p:pic>
              <p:nvPicPr>
                <p:cNvPr id="57476" name="Ink 57475">
                  <a:extLst>
                    <a:ext uri="{FF2B5EF4-FFF2-40B4-BE49-F238E27FC236}">
                      <a16:creationId xmlns:a16="http://schemas.microsoft.com/office/drawing/2014/main" id="{E7CF1014-E195-A3D2-B88E-DEF0B2BE4A9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004804" y="4549572"/>
                  <a:ext cx="2070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7477" name="Ink 57476">
                  <a:extLst>
                    <a:ext uri="{FF2B5EF4-FFF2-40B4-BE49-F238E27FC236}">
                      <a16:creationId xmlns:a16="http://schemas.microsoft.com/office/drawing/2014/main" id="{CF6E7EA4-9D93-E752-A719-934C61B9F67A}"/>
                    </a:ext>
                  </a:extLst>
                </p14:cNvPr>
                <p14:cNvContentPartPr/>
                <p14:nvPr/>
              </p14:nvContentPartPr>
              <p14:xfrm>
                <a:off x="6289204" y="4454892"/>
                <a:ext cx="246960" cy="397080"/>
              </p14:xfrm>
            </p:contentPart>
          </mc:Choice>
          <mc:Fallback xmlns="">
            <p:pic>
              <p:nvPicPr>
                <p:cNvPr id="57477" name="Ink 57476">
                  <a:extLst>
                    <a:ext uri="{FF2B5EF4-FFF2-40B4-BE49-F238E27FC236}">
                      <a16:creationId xmlns:a16="http://schemas.microsoft.com/office/drawing/2014/main" id="{CF6E7EA4-9D93-E752-A719-934C61B9F67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80204" y="4446252"/>
                  <a:ext cx="2646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7481" name="Ink 57480">
                  <a:extLst>
                    <a:ext uri="{FF2B5EF4-FFF2-40B4-BE49-F238E27FC236}">
                      <a16:creationId xmlns:a16="http://schemas.microsoft.com/office/drawing/2014/main" id="{06C1A3C9-82D6-75F7-9254-0AD4793B5371}"/>
                    </a:ext>
                  </a:extLst>
                </p14:cNvPr>
                <p14:cNvContentPartPr/>
                <p14:nvPr/>
              </p14:nvContentPartPr>
              <p14:xfrm>
                <a:off x="5833084" y="5168772"/>
                <a:ext cx="11160" cy="358920"/>
              </p14:xfrm>
            </p:contentPart>
          </mc:Choice>
          <mc:Fallback xmlns="">
            <p:pic>
              <p:nvPicPr>
                <p:cNvPr id="57481" name="Ink 57480">
                  <a:extLst>
                    <a:ext uri="{FF2B5EF4-FFF2-40B4-BE49-F238E27FC236}">
                      <a16:creationId xmlns:a16="http://schemas.microsoft.com/office/drawing/2014/main" id="{06C1A3C9-82D6-75F7-9254-0AD4793B537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824084" y="5159772"/>
                  <a:ext cx="288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7482" name="Ink 57481">
                  <a:extLst>
                    <a:ext uri="{FF2B5EF4-FFF2-40B4-BE49-F238E27FC236}">
                      <a16:creationId xmlns:a16="http://schemas.microsoft.com/office/drawing/2014/main" id="{476131AE-A90C-4D9F-503D-38A8F175EEAC}"/>
                    </a:ext>
                  </a:extLst>
                </p14:cNvPr>
                <p14:cNvContentPartPr/>
                <p14:nvPr/>
              </p14:nvContentPartPr>
              <p14:xfrm>
                <a:off x="5830564" y="5091732"/>
                <a:ext cx="194760" cy="387720"/>
              </p14:xfrm>
            </p:contentPart>
          </mc:Choice>
          <mc:Fallback xmlns="">
            <p:pic>
              <p:nvPicPr>
                <p:cNvPr id="57482" name="Ink 57481">
                  <a:extLst>
                    <a:ext uri="{FF2B5EF4-FFF2-40B4-BE49-F238E27FC236}">
                      <a16:creationId xmlns:a16="http://schemas.microsoft.com/office/drawing/2014/main" id="{476131AE-A90C-4D9F-503D-38A8F175EEA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21564" y="5082732"/>
                  <a:ext cx="2124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7483" name="Ink 57482">
                  <a:extLst>
                    <a:ext uri="{FF2B5EF4-FFF2-40B4-BE49-F238E27FC236}">
                      <a16:creationId xmlns:a16="http://schemas.microsoft.com/office/drawing/2014/main" id="{AF698D06-32E2-BAFD-4184-5ED41E36E8C3}"/>
                    </a:ext>
                  </a:extLst>
                </p14:cNvPr>
                <p14:cNvContentPartPr/>
                <p14:nvPr/>
              </p14:nvContentPartPr>
              <p14:xfrm>
                <a:off x="6085804" y="5295132"/>
                <a:ext cx="534240" cy="203040"/>
              </p14:xfrm>
            </p:contentPart>
          </mc:Choice>
          <mc:Fallback xmlns="">
            <p:pic>
              <p:nvPicPr>
                <p:cNvPr id="57483" name="Ink 57482">
                  <a:extLst>
                    <a:ext uri="{FF2B5EF4-FFF2-40B4-BE49-F238E27FC236}">
                      <a16:creationId xmlns:a16="http://schemas.microsoft.com/office/drawing/2014/main" id="{AF698D06-32E2-BAFD-4184-5ED41E36E8C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076804" y="5286132"/>
                  <a:ext cx="5518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7484" name="Ink 57483">
                  <a:extLst>
                    <a:ext uri="{FF2B5EF4-FFF2-40B4-BE49-F238E27FC236}">
                      <a16:creationId xmlns:a16="http://schemas.microsoft.com/office/drawing/2014/main" id="{19B43D0A-9CBF-49FE-4330-1BD1D5027204}"/>
                    </a:ext>
                  </a:extLst>
                </p14:cNvPr>
                <p14:cNvContentPartPr/>
                <p14:nvPr/>
              </p14:nvContentPartPr>
              <p14:xfrm>
                <a:off x="6616084" y="5063652"/>
                <a:ext cx="267480" cy="396720"/>
              </p14:xfrm>
            </p:contentPart>
          </mc:Choice>
          <mc:Fallback xmlns="">
            <p:pic>
              <p:nvPicPr>
                <p:cNvPr id="57484" name="Ink 57483">
                  <a:extLst>
                    <a:ext uri="{FF2B5EF4-FFF2-40B4-BE49-F238E27FC236}">
                      <a16:creationId xmlns:a16="http://schemas.microsoft.com/office/drawing/2014/main" id="{19B43D0A-9CBF-49FE-4330-1BD1D502720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607084" y="5055012"/>
                  <a:ext cx="28512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7485" name="Ink 57484">
                  <a:extLst>
                    <a:ext uri="{FF2B5EF4-FFF2-40B4-BE49-F238E27FC236}">
                      <a16:creationId xmlns:a16="http://schemas.microsoft.com/office/drawing/2014/main" id="{C2CBD938-5A30-48BD-D3B9-732D0A312B54}"/>
                    </a:ext>
                  </a:extLst>
                </p14:cNvPr>
                <p14:cNvContentPartPr/>
                <p14:nvPr/>
              </p14:nvContentPartPr>
              <p14:xfrm>
                <a:off x="7092724" y="5071572"/>
                <a:ext cx="167760" cy="331920"/>
              </p14:xfrm>
            </p:contentPart>
          </mc:Choice>
          <mc:Fallback xmlns="">
            <p:pic>
              <p:nvPicPr>
                <p:cNvPr id="57485" name="Ink 57484">
                  <a:extLst>
                    <a:ext uri="{FF2B5EF4-FFF2-40B4-BE49-F238E27FC236}">
                      <a16:creationId xmlns:a16="http://schemas.microsoft.com/office/drawing/2014/main" id="{C2CBD938-5A30-48BD-D3B9-732D0A312B5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084084" y="5062572"/>
                  <a:ext cx="1854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486" name="Ink 57485">
                  <a:extLst>
                    <a:ext uri="{FF2B5EF4-FFF2-40B4-BE49-F238E27FC236}">
                      <a16:creationId xmlns:a16="http://schemas.microsoft.com/office/drawing/2014/main" id="{1AA04331-8B4E-F270-53D1-7ABA64246121}"/>
                    </a:ext>
                  </a:extLst>
                </p14:cNvPr>
                <p14:cNvContentPartPr/>
                <p14:nvPr/>
              </p14:nvContentPartPr>
              <p14:xfrm>
                <a:off x="7361284" y="5070132"/>
                <a:ext cx="430200" cy="380160"/>
              </p14:xfrm>
            </p:contentPart>
          </mc:Choice>
          <mc:Fallback xmlns="">
            <p:pic>
              <p:nvPicPr>
                <p:cNvPr id="57486" name="Ink 57485">
                  <a:extLst>
                    <a:ext uri="{FF2B5EF4-FFF2-40B4-BE49-F238E27FC236}">
                      <a16:creationId xmlns:a16="http://schemas.microsoft.com/office/drawing/2014/main" id="{1AA04331-8B4E-F270-53D1-7ABA6424612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352644" y="5061492"/>
                  <a:ext cx="4478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7487" name="Ink 57486">
                  <a:extLst>
                    <a:ext uri="{FF2B5EF4-FFF2-40B4-BE49-F238E27FC236}">
                      <a16:creationId xmlns:a16="http://schemas.microsoft.com/office/drawing/2014/main" id="{438A9D22-43B2-3E16-C6B5-785C872EA349}"/>
                    </a:ext>
                  </a:extLst>
                </p14:cNvPr>
                <p14:cNvContentPartPr/>
                <p14:nvPr/>
              </p14:nvContentPartPr>
              <p14:xfrm>
                <a:off x="7449484" y="5228892"/>
                <a:ext cx="266760" cy="55080"/>
              </p14:xfrm>
            </p:contentPart>
          </mc:Choice>
          <mc:Fallback xmlns="">
            <p:pic>
              <p:nvPicPr>
                <p:cNvPr id="57487" name="Ink 57486">
                  <a:extLst>
                    <a:ext uri="{FF2B5EF4-FFF2-40B4-BE49-F238E27FC236}">
                      <a16:creationId xmlns:a16="http://schemas.microsoft.com/office/drawing/2014/main" id="{438A9D22-43B2-3E16-C6B5-785C872EA34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40484" y="5219892"/>
                  <a:ext cx="2844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7489" name="Ink 57488">
                  <a:extLst>
                    <a:ext uri="{FF2B5EF4-FFF2-40B4-BE49-F238E27FC236}">
                      <a16:creationId xmlns:a16="http://schemas.microsoft.com/office/drawing/2014/main" id="{A736D6ED-111E-4FED-503F-5D6E36FEF0C8}"/>
                    </a:ext>
                  </a:extLst>
                </p14:cNvPr>
                <p14:cNvContentPartPr/>
                <p14:nvPr/>
              </p14:nvContentPartPr>
              <p14:xfrm>
                <a:off x="5514844" y="4381092"/>
                <a:ext cx="388800" cy="1485720"/>
              </p14:xfrm>
            </p:contentPart>
          </mc:Choice>
          <mc:Fallback xmlns="">
            <p:pic>
              <p:nvPicPr>
                <p:cNvPr id="57489" name="Ink 57488">
                  <a:extLst>
                    <a:ext uri="{FF2B5EF4-FFF2-40B4-BE49-F238E27FC236}">
                      <a16:creationId xmlns:a16="http://schemas.microsoft.com/office/drawing/2014/main" id="{A736D6ED-111E-4FED-503F-5D6E36FEF0C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06204" y="4372092"/>
                  <a:ext cx="406440" cy="15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7491" name="Ink 57490">
                  <a:extLst>
                    <a:ext uri="{FF2B5EF4-FFF2-40B4-BE49-F238E27FC236}">
                      <a16:creationId xmlns:a16="http://schemas.microsoft.com/office/drawing/2014/main" id="{BAB35FF6-3576-05B3-6AA0-244CB96F6DA4}"/>
                    </a:ext>
                  </a:extLst>
                </p14:cNvPr>
                <p14:cNvContentPartPr/>
                <p14:nvPr/>
              </p14:nvContentPartPr>
              <p14:xfrm>
                <a:off x="5679724" y="4371012"/>
                <a:ext cx="65160" cy="19080"/>
              </p14:xfrm>
            </p:contentPart>
          </mc:Choice>
          <mc:Fallback xmlns="">
            <p:pic>
              <p:nvPicPr>
                <p:cNvPr id="57491" name="Ink 57490">
                  <a:extLst>
                    <a:ext uri="{FF2B5EF4-FFF2-40B4-BE49-F238E27FC236}">
                      <a16:creationId xmlns:a16="http://schemas.microsoft.com/office/drawing/2014/main" id="{BAB35FF6-3576-05B3-6AA0-244CB96F6DA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670724" y="4362372"/>
                  <a:ext cx="82800" cy="36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7493" name="TextBox 57492">
            <a:extLst>
              <a:ext uri="{FF2B5EF4-FFF2-40B4-BE49-F238E27FC236}">
                <a16:creationId xmlns:a16="http://schemas.microsoft.com/office/drawing/2014/main" id="{5C0853B1-117A-C8CD-9CA1-23852F1922BE}"/>
              </a:ext>
            </a:extLst>
          </p:cNvPr>
          <p:cNvSpPr txBox="1"/>
          <p:nvPr/>
        </p:nvSpPr>
        <p:spPr>
          <a:xfrm>
            <a:off x="682493" y="5920572"/>
            <a:ext cx="8166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</a:rPr>
              <a:t>Simulating quantum processes on a classical computer??</a:t>
            </a:r>
          </a:p>
        </p:txBody>
      </p:sp>
      <p:pic>
        <p:nvPicPr>
          <p:cNvPr id="57494" name="Audio 57493">
            <a:hlinkClick r:id="" action="ppaction://media"/>
            <a:extLst>
              <a:ext uri="{FF2B5EF4-FFF2-40B4-BE49-F238E27FC236}">
                <a16:creationId xmlns:a16="http://schemas.microsoft.com/office/drawing/2014/main" id="{9E18A49A-BEF0-13A3-1C83-5A1EC5639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1525"/>
    </mc:Choice>
    <mc:Fallback xmlns="">
      <p:transition advClick="0" advTm="16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49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3"/>
          <p:cNvSpPr txBox="1">
            <a:spLocks noChangeArrowheads="1"/>
          </p:cNvSpPr>
          <p:nvPr/>
        </p:nvSpPr>
        <p:spPr bwMode="auto">
          <a:xfrm>
            <a:off x="685800" y="338941"/>
            <a:ext cx="656782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Opportunity:</a:t>
            </a:r>
          </a:p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Sensing</a:t>
            </a:r>
          </a:p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Cryptography</a:t>
            </a:r>
          </a:p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Teleportation</a:t>
            </a:r>
          </a:p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Solve many body problems</a:t>
            </a:r>
          </a:p>
          <a:p>
            <a:pPr marL="742950" indent="-742950"/>
            <a:r>
              <a:rPr lang="en-US" sz="3600" dirty="0" err="1">
                <a:solidFill>
                  <a:srgbClr val="0000FF"/>
                </a:solidFill>
                <a:sym typeface="Wingdings" charset="2"/>
              </a:rPr>
              <a:t>Qubitcoin</a:t>
            </a:r>
            <a:endParaRPr lang="en-US" sz="3600" dirty="0">
              <a:latin typeface="Comic Sans MS" charset="0"/>
              <a:sym typeface="Wingdings" charset="2"/>
            </a:endParaRPr>
          </a:p>
        </p:txBody>
      </p:sp>
      <p:pic>
        <p:nvPicPr>
          <p:cNvPr id="3074" name="Picture 2" descr="Bitcoin - Wikipedia">
            <a:extLst>
              <a:ext uri="{FF2B5EF4-FFF2-40B4-BE49-F238E27FC236}">
                <a16:creationId xmlns:a16="http://schemas.microsoft.com/office/drawing/2014/main" id="{1D4238DE-B5AC-DCEB-03A8-37A9B15F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7DCB5-823A-5348-6BB8-5F18711FA5EF}"/>
              </a:ext>
            </a:extLst>
          </p:cNvPr>
          <p:cNvSpPr txBox="1"/>
          <p:nvPr/>
        </p:nvSpPr>
        <p:spPr>
          <a:xfrm>
            <a:off x="990600" y="5105400"/>
            <a:ext cx="344357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Is Quantum Computing</a:t>
            </a:r>
          </a:p>
          <a:p>
            <a:pPr>
              <a:buNone/>
            </a:pPr>
            <a:r>
              <a:rPr lang="en-US" dirty="0"/>
              <a:t>Really useful? 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661E39-293E-9471-6F45-BF27018EC715}"/>
              </a:ext>
            </a:extLst>
          </p:cNvPr>
          <p:cNvSpPr/>
          <p:nvPr/>
        </p:nvSpPr>
        <p:spPr>
          <a:xfrm rot="912201">
            <a:off x="6406361" y="4258046"/>
            <a:ext cx="345636" cy="273417"/>
          </a:xfrm>
          <a:prstGeom prst="triangle">
            <a:avLst/>
          </a:prstGeom>
          <a:solidFill>
            <a:schemeClr val="bg1"/>
          </a:solidFill>
          <a:ln w="38100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C9A502EF-E2EA-0508-38DA-A9D8331C0463}"/>
              </a:ext>
            </a:extLst>
          </p:cNvPr>
          <p:cNvSpPr/>
          <p:nvPr/>
        </p:nvSpPr>
        <p:spPr>
          <a:xfrm rot="11812658">
            <a:off x="6214212" y="5873554"/>
            <a:ext cx="345636" cy="273417"/>
          </a:xfrm>
          <a:prstGeom prst="triangle">
            <a:avLst/>
          </a:prstGeom>
          <a:solidFill>
            <a:schemeClr val="bg1"/>
          </a:solidFill>
          <a:ln w="38100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496188-037A-077B-DEF1-EB726AEDA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7637"/>
    </mc:Choice>
    <mc:Fallback xmlns="">
      <p:transition advClick="0" advTm="107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screenshot of a website&#10;&#10;Description automatically generated">
            <a:extLst>
              <a:ext uri="{FF2B5EF4-FFF2-40B4-BE49-F238E27FC236}">
                <a16:creationId xmlns:a16="http://schemas.microsoft.com/office/drawing/2014/main" id="{5676C295-8D90-4DF7-6E7B-A6B4C0DE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" y="1025036"/>
            <a:ext cx="3593806" cy="1981200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85E0F8E2-0E41-5A03-5BCE-8A1825FDA5A2}"/>
              </a:ext>
            </a:extLst>
          </p:cNvPr>
          <p:cNvSpPr/>
          <p:nvPr/>
        </p:nvSpPr>
        <p:spPr>
          <a:xfrm>
            <a:off x="432480" y="2635572"/>
            <a:ext cx="1066251" cy="24765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1" name="Picture 50" descr="A screenshot of a web page&#10;&#10;Description automatically generated">
            <a:extLst>
              <a:ext uri="{FF2B5EF4-FFF2-40B4-BE49-F238E27FC236}">
                <a16:creationId xmlns:a16="http://schemas.microsoft.com/office/drawing/2014/main" id="{AA5BF7F1-1BF3-FE08-D57D-222131BF4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" y="3188260"/>
            <a:ext cx="4298383" cy="1369583"/>
          </a:xfrm>
          <a:prstGeom prst="rect">
            <a:avLst/>
          </a:prstGeom>
        </p:spPr>
      </p:pic>
      <p:pic>
        <p:nvPicPr>
          <p:cNvPr id="53" name="Picture 52" descr="A close up of a text&#10;&#10;Description automatically generated">
            <a:extLst>
              <a:ext uri="{FF2B5EF4-FFF2-40B4-BE49-F238E27FC236}">
                <a16:creationId xmlns:a16="http://schemas.microsoft.com/office/drawing/2014/main" id="{7841A1A0-8B51-ED2C-1E5B-D5FAFB807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20" y="1138645"/>
            <a:ext cx="3810000" cy="1496927"/>
          </a:xfrm>
          <a:prstGeom prst="rect">
            <a:avLst/>
          </a:prstGeom>
        </p:spPr>
      </p:pic>
      <p:pic>
        <p:nvPicPr>
          <p:cNvPr id="55" name="Picture 5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630420C-C224-37D7-B6C5-B8C778578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56" y="2635572"/>
            <a:ext cx="4133347" cy="828262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6B81524C-32EA-F221-F68F-F6BE7085DCD5}"/>
              </a:ext>
            </a:extLst>
          </p:cNvPr>
          <p:cNvSpPr/>
          <p:nvPr/>
        </p:nvSpPr>
        <p:spPr>
          <a:xfrm>
            <a:off x="6855120" y="3049703"/>
            <a:ext cx="1600200" cy="24765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8" name="Picture 57" descr="A screenshot of a computer&#10;&#10;Description automatically generated">
            <a:extLst>
              <a:ext uri="{FF2B5EF4-FFF2-40B4-BE49-F238E27FC236}">
                <a16:creationId xmlns:a16="http://schemas.microsoft.com/office/drawing/2014/main" id="{600BDD87-59EA-B90A-6CB6-439BCB2682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56" y="3688363"/>
            <a:ext cx="2475644" cy="32018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2AAEDA1-BBB2-B0C9-11CE-BFD4A7110C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" y="4648200"/>
            <a:ext cx="5334000" cy="2371818"/>
          </a:xfrm>
          <a:prstGeom prst="rect">
            <a:avLst/>
          </a:prstGeom>
        </p:spPr>
      </p:pic>
      <p:sp>
        <p:nvSpPr>
          <p:cNvPr id="61" name="TextBox 4">
            <a:extLst>
              <a:ext uri="{FF2B5EF4-FFF2-40B4-BE49-F238E27FC236}">
                <a16:creationId xmlns:a16="http://schemas.microsoft.com/office/drawing/2014/main" id="{00CDB138-E90F-7D8C-E292-79EC98B25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0" y="166294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chemeClr val="bg1"/>
                </a:solidFill>
              </a:rPr>
              <a:t>Well now, this is awkward… </a:t>
            </a:r>
            <a:endParaRPr lang="en-US" sz="2800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3F1DF18E-3DFF-9F0C-85CF-FF8BA2055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893"/>
    </mc:Choice>
    <mc:Fallback xmlns="">
      <p:transition advClick="0" advTm="9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C1CE44-6BB4-B19F-DD97-3205042DDAEA}"/>
              </a:ext>
            </a:extLst>
          </p:cNvPr>
          <p:cNvSpPr txBox="1"/>
          <p:nvPr/>
        </p:nvSpPr>
        <p:spPr>
          <a:xfrm>
            <a:off x="152400" y="145505"/>
            <a:ext cx="88392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sz="1800" dirty="0"/>
              <a:t>Initialize, measure, debug and reset a LOT (~10</a:t>
            </a:r>
            <a:r>
              <a:rPr lang="en-US" sz="1800" baseline="30000" dirty="0"/>
              <a:t>300</a:t>
            </a:r>
            <a:r>
              <a:rPr lang="en-US" sz="1800" dirty="0"/>
              <a:t>) of states!!</a:t>
            </a:r>
          </a:p>
          <a:p>
            <a:pPr marL="342900" indent="-342900" algn="l"/>
            <a:r>
              <a:rPr lang="en-US" sz="1800" dirty="0"/>
              <a:t>Control those states without decohering (states evolve independently – ‘inhomogeneous broadening’ unless they are 100% degenerate. Plus external</a:t>
            </a:r>
          </a:p>
          <a:p>
            <a:pPr algn="l">
              <a:buNone/>
            </a:pPr>
            <a:r>
              <a:rPr lang="en-US" sz="1800" dirty="0"/>
              <a:t>     thermal noise)</a:t>
            </a:r>
          </a:p>
          <a:p>
            <a:pPr marL="342900" indent="-342900" algn="l"/>
            <a:r>
              <a:rPr lang="en-US" sz="1800" dirty="0"/>
              <a:t>No continuous variable (e.g. a, b) can have an EXACT value, including zero. Some undesirable mixtures are inevitable. So is 99% fidelity OK???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FBA71-87FF-D728-B66F-243A84E757E5}"/>
              </a:ext>
            </a:extLst>
          </p:cNvPr>
          <p:cNvSpPr txBox="1"/>
          <p:nvPr/>
        </p:nvSpPr>
        <p:spPr>
          <a:xfrm>
            <a:off x="227911" y="2438039"/>
            <a:ext cx="5792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dirty="0"/>
              <a:t>|000000&gt; + |111111&gt;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highlight>
                  <a:srgbClr val="FFFF00"/>
                </a:highlight>
                <a:sym typeface="Wingdings" pitchFamily="2" charset="2"/>
              </a:rPr>
              <a:t>Cat state for fault tolerant QC</a:t>
            </a:r>
          </a:p>
          <a:p>
            <a:pPr algn="l">
              <a:buNone/>
            </a:pPr>
            <a:endParaRPr lang="en-US" sz="2000" dirty="0">
              <a:highlight>
                <a:srgbClr val="FFFF00"/>
              </a:highlight>
              <a:sym typeface="Wingdings" pitchFamily="2" charset="2"/>
            </a:endParaRPr>
          </a:p>
          <a:p>
            <a:pPr algn="l">
              <a:buNone/>
            </a:pPr>
            <a:r>
              <a:rPr lang="en-US" sz="2000" dirty="0">
                <a:sym typeface="Wingdings" pitchFamily="2" charset="2"/>
              </a:rPr>
              <a:t> |000000&gt; + e</a:t>
            </a:r>
            <a:r>
              <a:rPr lang="en-US" sz="2000" baseline="30000" dirty="0">
                <a:sym typeface="Wingdings" pitchFamily="2" charset="2"/>
              </a:rPr>
              <a:t>in</a:t>
            </a:r>
            <a:r>
              <a:rPr lang="en-US" sz="2000" baseline="30000" dirty="0">
                <a:latin typeface="Symbol" pitchFamily="2" charset="2"/>
                <a:sym typeface="Wingdings" pitchFamily="2" charset="2"/>
              </a:rPr>
              <a:t>W</a:t>
            </a:r>
            <a:r>
              <a:rPr lang="en-US" sz="2000" baseline="30000" dirty="0">
                <a:sym typeface="Wingdings" pitchFamily="2" charset="2"/>
              </a:rPr>
              <a:t>t</a:t>
            </a:r>
            <a:r>
              <a:rPr lang="en-US" sz="2000" dirty="0">
                <a:sym typeface="Wingdings" pitchFamily="2" charset="2"/>
              </a:rPr>
              <a:t>|111111&gt;</a:t>
            </a:r>
            <a:endParaRPr lang="en-US" sz="2000" dirty="0"/>
          </a:p>
        </p:txBody>
      </p:sp>
      <p:pic>
        <p:nvPicPr>
          <p:cNvPr id="1026" name="Picture 2" descr="Cats React to 'Baby Talk' From Their Owners, but Not Strangers | Smart  News| Smithsonian Magazine">
            <a:extLst>
              <a:ext uri="{FF2B5EF4-FFF2-40B4-BE49-F238E27FC236}">
                <a16:creationId xmlns:a16="http://schemas.microsoft.com/office/drawing/2014/main" id="{F54480FE-E555-2BDB-F1AE-F134AEA6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86112"/>
            <a:ext cx="1974850" cy="13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card&#10;&#10;Description automatically generated">
            <a:extLst>
              <a:ext uri="{FF2B5EF4-FFF2-40B4-BE49-F238E27FC236}">
                <a16:creationId xmlns:a16="http://schemas.microsoft.com/office/drawing/2014/main" id="{00F6DA00-65A4-C848-EA35-8F122C8C8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9" y="4114800"/>
            <a:ext cx="3792331" cy="1207151"/>
          </a:xfrm>
          <a:prstGeom prst="rect">
            <a:avLst/>
          </a:prstGeom>
        </p:spPr>
      </p:pic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7E90217A-A693-BFA6-671F-F4F7913B0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20806"/>
            <a:ext cx="5029200" cy="16248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D960E4-E37E-C577-3478-5EE2A84E2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63040"/>
    </mc:Choice>
    <mc:Fallback>
      <p:transition advTm="26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E0BD461-9636-D641-23D5-56E5CFA2D7BE}"/>
                  </a:ext>
                </a:extLst>
              </p14:cNvPr>
              <p14:cNvContentPartPr/>
              <p14:nvPr/>
            </p14:nvContentPartPr>
            <p14:xfrm>
              <a:off x="3440280" y="1040856"/>
              <a:ext cx="360" cy="482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E0BD461-9636-D641-23D5-56E5CFA2D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1280" y="1031856"/>
                <a:ext cx="18000" cy="49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4AEAB37B-4ECC-3779-5CC2-94B4EE558286}"/>
              </a:ext>
            </a:extLst>
          </p:cNvPr>
          <p:cNvGrpSpPr/>
          <p:nvPr/>
        </p:nvGrpSpPr>
        <p:grpSpPr>
          <a:xfrm>
            <a:off x="3602280" y="981456"/>
            <a:ext cx="3416040" cy="1044720"/>
            <a:chOff x="4019331" y="798669"/>
            <a:chExt cx="3416040" cy="104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5F71F8D-1579-8A0F-B63F-2B412314D99F}"/>
                    </a:ext>
                  </a:extLst>
                </p14:cNvPr>
                <p14:cNvContentPartPr/>
                <p14:nvPr/>
              </p14:nvContentPartPr>
              <p14:xfrm>
                <a:off x="4052091" y="878949"/>
                <a:ext cx="844560" cy="441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5F71F8D-1579-8A0F-B63F-2B412314D99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43451" y="869949"/>
                  <a:ext cx="86220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8E2C6D5-91F9-6423-EA8C-5B98842A78B0}"/>
                    </a:ext>
                  </a:extLst>
                </p14:cNvPr>
                <p14:cNvContentPartPr/>
                <p14:nvPr/>
              </p14:nvContentPartPr>
              <p14:xfrm>
                <a:off x="4019331" y="1025469"/>
                <a:ext cx="11160" cy="2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8E2C6D5-91F9-6423-EA8C-5B98842A78B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10691" y="1016469"/>
                  <a:ext cx="288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BEDAD47-E848-A9F9-F8E0-59249F3532B2}"/>
                    </a:ext>
                  </a:extLst>
                </p14:cNvPr>
                <p14:cNvContentPartPr/>
                <p14:nvPr/>
              </p14:nvContentPartPr>
              <p14:xfrm>
                <a:off x="4999611" y="862389"/>
                <a:ext cx="200520" cy="406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BEDAD47-E848-A9F9-F8E0-59249F3532B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90971" y="853749"/>
                  <a:ext cx="21816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BBEDC45-3D13-E880-C800-FA2FDDBE8464}"/>
                    </a:ext>
                  </a:extLst>
                </p14:cNvPr>
                <p14:cNvContentPartPr/>
                <p14:nvPr/>
              </p14:nvContentPartPr>
              <p14:xfrm>
                <a:off x="5638251" y="913509"/>
                <a:ext cx="38880" cy="280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BBEDC45-3D13-E880-C800-FA2FDDBE846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29251" y="904509"/>
                  <a:ext cx="565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0FFF03D-32FC-2A94-F7B5-B242DC08A1B9}"/>
                    </a:ext>
                  </a:extLst>
                </p14:cNvPr>
                <p14:cNvContentPartPr/>
                <p14:nvPr/>
              </p14:nvContentPartPr>
              <p14:xfrm>
                <a:off x="5523771" y="1028349"/>
                <a:ext cx="311040" cy="55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0FFF03D-32FC-2A94-F7B5-B242DC08A1B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5131" y="1019709"/>
                  <a:ext cx="3286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81817BA-2877-3ECD-134C-A98FA010B6B7}"/>
                    </a:ext>
                  </a:extLst>
                </p14:cNvPr>
                <p14:cNvContentPartPr/>
                <p14:nvPr/>
              </p14:nvContentPartPr>
              <p14:xfrm>
                <a:off x="6099411" y="845109"/>
                <a:ext cx="57600" cy="429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81817BA-2877-3ECD-134C-A98FA010B6B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90771" y="836109"/>
                  <a:ext cx="7524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FA3539C-CE50-69F8-770F-41AF917B0EF3}"/>
                    </a:ext>
                  </a:extLst>
                </p14:cNvPr>
                <p14:cNvContentPartPr/>
                <p14:nvPr/>
              </p14:nvContentPartPr>
              <p14:xfrm>
                <a:off x="6275451" y="798669"/>
                <a:ext cx="952200" cy="335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FA3539C-CE50-69F8-770F-41AF917B0E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66811" y="789669"/>
                  <a:ext cx="9698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AB27FB7-9E5B-DE39-8DB2-8490BB4807FA}"/>
                    </a:ext>
                  </a:extLst>
                </p14:cNvPr>
                <p14:cNvContentPartPr/>
                <p14:nvPr/>
              </p14:nvContentPartPr>
              <p14:xfrm>
                <a:off x="7270131" y="821709"/>
                <a:ext cx="165240" cy="286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AB27FB7-9E5B-DE39-8DB2-8490BB4807F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61131" y="813069"/>
                  <a:ext cx="1828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2490157-E8E8-E02E-8274-B223EC0240D8}"/>
                    </a:ext>
                  </a:extLst>
                </p14:cNvPr>
                <p14:cNvContentPartPr/>
                <p14:nvPr/>
              </p14:nvContentPartPr>
              <p14:xfrm>
                <a:off x="4027971" y="1274589"/>
                <a:ext cx="3089520" cy="162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2490157-E8E8-E02E-8274-B223EC0240D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18971" y="1265589"/>
                  <a:ext cx="31071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0666443-4D62-AE1C-10EE-539E0FC31DD6}"/>
                    </a:ext>
                  </a:extLst>
                </p14:cNvPr>
                <p14:cNvContentPartPr/>
                <p14:nvPr/>
              </p14:nvContentPartPr>
              <p14:xfrm>
                <a:off x="5706291" y="1471869"/>
                <a:ext cx="412920" cy="364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0666443-4D62-AE1C-10EE-539E0FC31D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97291" y="1463229"/>
                  <a:ext cx="43056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5E1F990-EE7E-D19F-EB87-EDF6EEEAE2E2}"/>
                    </a:ext>
                  </a:extLst>
                </p14:cNvPr>
                <p14:cNvContentPartPr/>
                <p14:nvPr/>
              </p14:nvContentPartPr>
              <p14:xfrm>
                <a:off x="5940651" y="1536309"/>
                <a:ext cx="330840" cy="307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5E1F990-EE7E-D19F-EB87-EDF6EEEAE2E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31651" y="1527309"/>
                  <a:ext cx="348480" cy="32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318" name="Picture 6" descr="Glass Half Full Stock Illustrations – 2,582 Glass Half Full Stock  Illustrations, Vectors &amp; Clipart - Dreamstime">
            <a:extLst>
              <a:ext uri="{FF2B5EF4-FFF2-40B4-BE49-F238E27FC236}">
                <a16:creationId xmlns:a16="http://schemas.microsoft.com/office/drawing/2014/main" id="{EDD09236-29D1-CA41-B93D-54B7E206D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78" y="3362839"/>
            <a:ext cx="2768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24ABBB9-5CF8-38AF-4EAD-975E59CE9F6A}"/>
              </a:ext>
            </a:extLst>
          </p:cNvPr>
          <p:cNvSpPr txBox="1"/>
          <p:nvPr/>
        </p:nvSpPr>
        <p:spPr>
          <a:xfrm>
            <a:off x="7018320" y="4429639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½ (use)full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9A7B58F-5DDB-7C6A-9428-33B498AAD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0" y="166294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Let’s keep an open mind, shall we?…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A81617-3D78-AEDD-8290-FBEE86929D5B}"/>
              </a:ext>
            </a:extLst>
          </p:cNvPr>
          <p:cNvGrpSpPr/>
          <p:nvPr/>
        </p:nvGrpSpPr>
        <p:grpSpPr>
          <a:xfrm>
            <a:off x="1762851" y="1270083"/>
            <a:ext cx="775800" cy="706680"/>
            <a:chOff x="1970571" y="2064480"/>
            <a:chExt cx="775800" cy="70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0C4D153-37B0-AE82-7EE9-189661FA485E}"/>
                    </a:ext>
                  </a:extLst>
                </p14:cNvPr>
                <p14:cNvContentPartPr/>
                <p14:nvPr/>
              </p14:nvContentPartPr>
              <p14:xfrm>
                <a:off x="1970571" y="2067720"/>
                <a:ext cx="47520" cy="703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0C4D153-37B0-AE82-7EE9-189661FA485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61571" y="2059080"/>
                  <a:ext cx="65160" cy="72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EBA4824-151E-FB17-C715-B648887B8627}"/>
                    </a:ext>
                  </a:extLst>
                </p14:cNvPr>
                <p14:cNvContentPartPr/>
                <p14:nvPr/>
              </p14:nvContentPartPr>
              <p14:xfrm>
                <a:off x="2093331" y="2200200"/>
                <a:ext cx="183240" cy="313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EBA4824-151E-FB17-C715-B648887B862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084331" y="2191200"/>
                  <a:ext cx="2008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F586B26-C85B-8FA9-4A5D-30FF4B30F257}"/>
                    </a:ext>
                  </a:extLst>
                </p14:cNvPr>
                <p14:cNvContentPartPr/>
                <p14:nvPr/>
              </p14:nvContentPartPr>
              <p14:xfrm>
                <a:off x="2362971" y="2142600"/>
                <a:ext cx="138960" cy="306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F586B26-C85B-8FA9-4A5D-30FF4B30F25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354331" y="2133600"/>
                  <a:ext cx="1566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CB6F756-DAE7-D38A-A33B-C9445A143DCF}"/>
                    </a:ext>
                  </a:extLst>
                </p14:cNvPr>
                <p14:cNvContentPartPr/>
                <p14:nvPr/>
              </p14:nvContentPartPr>
              <p14:xfrm>
                <a:off x="2542611" y="2064480"/>
                <a:ext cx="203760" cy="586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CB6F756-DAE7-D38A-A33B-C9445A143DC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33971" y="2055480"/>
                  <a:ext cx="221400" cy="60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5DDC35-739D-9837-BC8A-5196BAD93058}"/>
              </a:ext>
            </a:extLst>
          </p:cNvPr>
          <p:cNvGrpSpPr/>
          <p:nvPr/>
        </p:nvGrpSpPr>
        <p:grpSpPr>
          <a:xfrm>
            <a:off x="2803611" y="1467363"/>
            <a:ext cx="243360" cy="128160"/>
            <a:chOff x="3011331" y="2261760"/>
            <a:chExt cx="243360" cy="12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C422235-0B22-36B9-39B6-6BE9B470368E}"/>
                    </a:ext>
                  </a:extLst>
                </p14:cNvPr>
                <p14:cNvContentPartPr/>
                <p14:nvPr/>
              </p14:nvContentPartPr>
              <p14:xfrm>
                <a:off x="3011331" y="2261760"/>
                <a:ext cx="174960" cy="6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C422235-0B22-36B9-39B6-6BE9B470368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02691" y="2253120"/>
                  <a:ext cx="1926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E29BFC3-066F-2553-EE5C-EA1BAAE5DC73}"/>
                    </a:ext>
                  </a:extLst>
                </p14:cNvPr>
                <p14:cNvContentPartPr/>
                <p14:nvPr/>
              </p14:nvContentPartPr>
              <p14:xfrm>
                <a:off x="3065331" y="2387400"/>
                <a:ext cx="189360" cy="2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E29BFC3-066F-2553-EE5C-EA1BAAE5DC7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56691" y="2378400"/>
                  <a:ext cx="207000" cy="20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941F225-46F9-696E-17A9-E10A97B0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6748E-EC11-3328-D43D-053F0F5218E3}"/>
              </a:ext>
            </a:extLst>
          </p:cNvPr>
          <p:cNvSpPr txBox="1"/>
          <p:nvPr/>
        </p:nvSpPr>
        <p:spPr>
          <a:xfrm>
            <a:off x="381000" y="2686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8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D-wave, IBM, </a:t>
            </a:r>
            <a:r>
              <a:rPr lang="en-US" sz="1800" b="1" i="0" dirty="0" err="1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IonQ</a:t>
            </a:r>
            <a:endParaRPr lang="en-US" sz="1800" b="1" i="0" dirty="0">
              <a:solidFill>
                <a:srgbClr val="FF0000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98082DB-4AD0-4F44-0D05-EE0E5D09655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1" y="3940453"/>
            <a:ext cx="3962400" cy="16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3253"/>
    </mc:Choice>
    <mc:Fallback xmlns="">
      <p:transition advClick="0" advTm="4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A44E1495-0EAA-39BC-39CC-EA5A030DD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90600"/>
            <a:ext cx="5168900" cy="542290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105397FF-0C36-CFBD-B321-B0981E757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0" y="166294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The world we inhabit is definitely Quantum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0BF9B90-5B1F-3D7C-C921-4B0A9C374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6352"/>
    </mc:Choice>
    <mc:Fallback xmlns="">
      <p:transition advClick="0" advTm="3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TextBox 4">
            <a:extLst>
              <a:ext uri="{FF2B5EF4-FFF2-40B4-BE49-F238E27FC236}">
                <a16:creationId xmlns:a16="http://schemas.microsoft.com/office/drawing/2014/main" id="{4279599B-FA8C-87FB-F48B-C4D79A585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.. And there you have it folks. End of the road for us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133" name="TextBox 1132">
            <a:extLst>
              <a:ext uri="{FF2B5EF4-FFF2-40B4-BE49-F238E27FC236}">
                <a16:creationId xmlns:a16="http://schemas.microsoft.com/office/drawing/2014/main" id="{CF531A27-FA70-9EEA-C8DF-A1EA18A59AC6}"/>
              </a:ext>
            </a:extLst>
          </p:cNvPr>
          <p:cNvSpPr txBox="1"/>
          <p:nvPr/>
        </p:nvSpPr>
        <p:spPr>
          <a:xfrm>
            <a:off x="3810000" y="724757"/>
            <a:ext cx="5334000" cy="611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 </a:t>
            </a:r>
            <a:r>
              <a:rPr lang="en-US" sz="1800" dirty="0"/>
              <a:t>Science keeps progressing. Read, and stay informed.</a:t>
            </a:r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/>
              <a:t>Always build a toy model. You learn by </a:t>
            </a:r>
          </a:p>
          <a:p>
            <a:pPr algn="l">
              <a:buNone/>
            </a:pPr>
            <a:r>
              <a:rPr lang="en-US" sz="1800" dirty="0"/>
              <a:t>replicating. </a:t>
            </a:r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/>
              <a:t>Try different viewpoints – math, code, </a:t>
            </a:r>
            <a:r>
              <a:rPr lang="en-US" sz="1800" dirty="0" err="1"/>
              <a:t>expts</a:t>
            </a:r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/>
              <a:t>Have fun !!!! Results will follow…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If you like this course, please spread the word</a:t>
            </a:r>
          </a:p>
        </p:txBody>
      </p:sp>
      <p:pic>
        <p:nvPicPr>
          <p:cNvPr id="1134" name="Picture 4" descr="Round, Triangular And Square Shadow, Three Different Shadows From ...">
            <a:extLst>
              <a:ext uri="{FF2B5EF4-FFF2-40B4-BE49-F238E27FC236}">
                <a16:creationId xmlns:a16="http://schemas.microsoft.com/office/drawing/2014/main" id="{0B22DEED-A602-2B30-27EC-09E30DF07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6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76" y="3200400"/>
            <a:ext cx="2098248" cy="183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35" descr="A person wearing sunglasses and a blue shirt&#10;&#10;Description automatically generated">
            <a:extLst>
              <a:ext uri="{FF2B5EF4-FFF2-40B4-BE49-F238E27FC236}">
                <a16:creationId xmlns:a16="http://schemas.microsoft.com/office/drawing/2014/main" id="{A9422CD4-0ADF-280B-A85C-EF47D613F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421003"/>
            <a:ext cx="3669761" cy="4217797"/>
          </a:xfrm>
          <a:prstGeom prst="rect">
            <a:avLst/>
          </a:prstGeom>
        </p:spPr>
      </p:pic>
      <p:pic>
        <p:nvPicPr>
          <p:cNvPr id="1137" name="Audio 1136">
            <a:hlinkClick r:id="" action="ppaction://media"/>
            <a:extLst>
              <a:ext uri="{FF2B5EF4-FFF2-40B4-BE49-F238E27FC236}">
                <a16:creationId xmlns:a16="http://schemas.microsoft.com/office/drawing/2014/main" id="{71A91B05-23AC-8C72-697F-3ACFAE20F4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14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3950"/>
    </mc:Choice>
    <mc:Fallback xmlns="">
      <p:transition advClick="0" advTm="20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2122301" y="0"/>
            <a:ext cx="5751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What we have seen so far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0EBC4E-7D76-3D74-9793-7D870538FEAA}"/>
              </a:ext>
            </a:extLst>
          </p:cNvPr>
          <p:cNvSpPr txBox="1"/>
          <p:nvPr/>
        </p:nvSpPr>
        <p:spPr>
          <a:xfrm>
            <a:off x="639140" y="920332"/>
            <a:ext cx="8497839" cy="312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There is a fundamental, measurable difference between </a:t>
            </a:r>
          </a:p>
          <a:p>
            <a:pPr algn="l">
              <a:buNone/>
            </a:pPr>
            <a:r>
              <a:rPr lang="en-US" dirty="0"/>
              <a:t>classical variables that have an unknown but pre-assigned,</a:t>
            </a:r>
          </a:p>
          <a:p>
            <a:pPr algn="l">
              <a:buNone/>
            </a:pPr>
            <a:r>
              <a:rPr lang="en-US" dirty="0"/>
              <a:t>random value, vs quantum variables that </a:t>
            </a:r>
            <a:r>
              <a:rPr lang="en-US" i="1" dirty="0">
                <a:highlight>
                  <a:srgbClr val="FFFF00"/>
                </a:highlight>
              </a:rPr>
              <a:t>do not possess </a:t>
            </a:r>
          </a:p>
          <a:p>
            <a:pPr algn="l">
              <a:buNone/>
            </a:pPr>
            <a:r>
              <a:rPr lang="en-US" i="1" dirty="0">
                <a:highlight>
                  <a:srgbClr val="FFFF00"/>
                </a:highlight>
              </a:rPr>
              <a:t>a value until you measure them. </a:t>
            </a:r>
          </a:p>
          <a:p>
            <a:pPr algn="l">
              <a:buNone/>
            </a:pPr>
            <a:endParaRPr lang="en-US" i="1" dirty="0">
              <a:highlight>
                <a:srgbClr val="FFFF00"/>
              </a:highlight>
            </a:endParaRPr>
          </a:p>
          <a:p>
            <a:pPr algn="l">
              <a:buNone/>
            </a:pPr>
            <a:r>
              <a:rPr lang="en-US" dirty="0"/>
              <a:t>The latter need non-commuting matrix representations</a:t>
            </a:r>
          </a:p>
          <a:p>
            <a:pPr algn="l">
              <a:buNone/>
            </a:pPr>
            <a:r>
              <a:rPr lang="en-US" dirty="0"/>
              <a:t>that manifest as entangled qubits (photons, spins)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53E7C07-6581-6AC0-00C2-D20D90E41E4E}"/>
              </a:ext>
            </a:extLst>
          </p:cNvPr>
          <p:cNvSpPr/>
          <p:nvPr/>
        </p:nvSpPr>
        <p:spPr>
          <a:xfrm>
            <a:off x="567558" y="819491"/>
            <a:ext cx="8424042" cy="1981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3B0433-9364-0F16-CC25-0160B883C9C8}"/>
              </a:ext>
            </a:extLst>
          </p:cNvPr>
          <p:cNvGrpSpPr/>
          <p:nvPr/>
        </p:nvGrpSpPr>
        <p:grpSpPr>
          <a:xfrm>
            <a:off x="228600" y="4191000"/>
            <a:ext cx="8357318" cy="2502079"/>
            <a:chOff x="48599" y="4272797"/>
            <a:chExt cx="8357318" cy="25020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AEF76C-B11E-EBEA-880F-E3C5AFBEE954}"/>
                </a:ext>
              </a:extLst>
            </p:cNvPr>
            <p:cNvGrpSpPr/>
            <p:nvPr/>
          </p:nvGrpSpPr>
          <p:grpSpPr>
            <a:xfrm>
              <a:off x="2786321" y="4974480"/>
              <a:ext cx="727200" cy="608400"/>
              <a:chOff x="1990014" y="4728852"/>
              <a:chExt cx="727200" cy="60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FB7CDA4F-41A6-7745-F593-BAB7129A9A48}"/>
                      </a:ext>
                    </a:extLst>
                  </p14:cNvPr>
                  <p14:cNvContentPartPr/>
                  <p14:nvPr/>
                </p14:nvContentPartPr>
                <p14:xfrm>
                  <a:off x="1990014" y="4858812"/>
                  <a:ext cx="339840" cy="24228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FB7CDA4F-41A6-7745-F593-BAB7129A9A4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981374" y="4849812"/>
                    <a:ext cx="357480" cy="25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6899F368-44BA-1EE1-EF70-CD300D0EAC95}"/>
                      </a:ext>
                    </a:extLst>
                  </p14:cNvPr>
                  <p14:cNvContentPartPr/>
                  <p14:nvPr/>
                </p14:nvContentPartPr>
                <p14:xfrm>
                  <a:off x="2211774" y="4728852"/>
                  <a:ext cx="360" cy="60840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6899F368-44BA-1EE1-EF70-CD300D0EAC9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02774" y="4719852"/>
                    <a:ext cx="18000" cy="62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4EAC7D4F-968C-F279-1FDF-EC3B7AAE4191}"/>
                      </a:ext>
                    </a:extLst>
                  </p14:cNvPr>
                  <p14:cNvContentPartPr/>
                  <p14:nvPr/>
                </p14:nvContentPartPr>
                <p14:xfrm>
                  <a:off x="2459094" y="4969332"/>
                  <a:ext cx="170640" cy="1512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4EAC7D4F-968C-F279-1FDF-EC3B7AAE419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450094" y="4960332"/>
                    <a:ext cx="188280" cy="3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9D17FC29-2EA5-D5DF-9B4B-E4F426728304}"/>
                      </a:ext>
                    </a:extLst>
                  </p14:cNvPr>
                  <p14:cNvContentPartPr/>
                  <p14:nvPr/>
                </p14:nvContentPartPr>
                <p14:xfrm>
                  <a:off x="2460174" y="5118372"/>
                  <a:ext cx="257040" cy="3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9D17FC29-2EA5-D5DF-9B4B-E4F42672830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451534" y="5109372"/>
                    <a:ext cx="2746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36F1544-876F-DAAD-5430-9FB21F053015}"/>
                </a:ext>
              </a:extLst>
            </p:cNvPr>
            <p:cNvGrpSpPr/>
            <p:nvPr/>
          </p:nvGrpSpPr>
          <p:grpSpPr>
            <a:xfrm>
              <a:off x="3967481" y="4711320"/>
              <a:ext cx="3074760" cy="973080"/>
              <a:chOff x="3171174" y="4465692"/>
              <a:chExt cx="3074760" cy="973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C129E42-EC10-34CF-8DEA-8B2558A8DFA9}"/>
                      </a:ext>
                    </a:extLst>
                  </p14:cNvPr>
                  <p14:cNvContentPartPr/>
                  <p14:nvPr/>
                </p14:nvContentPartPr>
                <p14:xfrm>
                  <a:off x="3171174" y="4472172"/>
                  <a:ext cx="194760" cy="5641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C129E42-EC10-34CF-8DEA-8B2558A8DFA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162174" y="4463172"/>
                    <a:ext cx="212400" cy="58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6AACAFA2-49D4-CA6D-359B-ED03224E6155}"/>
                      </a:ext>
                    </a:extLst>
                  </p14:cNvPr>
                  <p14:cNvContentPartPr/>
                  <p14:nvPr/>
                </p14:nvContentPartPr>
                <p14:xfrm>
                  <a:off x="3378894" y="4850892"/>
                  <a:ext cx="128160" cy="1821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AACAFA2-49D4-CA6D-359B-ED03224E6155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369894" y="4841892"/>
                    <a:ext cx="14580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D0C5B49-B051-2C89-F45B-5FE9B2041F8B}"/>
                      </a:ext>
                    </a:extLst>
                  </p14:cNvPr>
                  <p14:cNvContentPartPr/>
                  <p14:nvPr/>
                </p14:nvContentPartPr>
                <p14:xfrm>
                  <a:off x="3378894" y="4925412"/>
                  <a:ext cx="87480" cy="345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D0C5B49-B051-2C89-F45B-5FE9B2041F8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370254" y="4916412"/>
                    <a:ext cx="10512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3858B06D-41ED-2AD7-2CC4-3E43D2987E1F}"/>
                      </a:ext>
                    </a:extLst>
                  </p14:cNvPr>
                  <p14:cNvContentPartPr/>
                  <p14:nvPr/>
                </p14:nvContentPartPr>
                <p14:xfrm>
                  <a:off x="3598854" y="4880052"/>
                  <a:ext cx="11160" cy="153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3858B06D-41ED-2AD7-2CC4-3E43D2987E1F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590214" y="4871052"/>
                    <a:ext cx="28800" cy="17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BD8AF53-773A-02D4-7E4B-B9B57EB80022}"/>
                      </a:ext>
                    </a:extLst>
                  </p14:cNvPr>
                  <p14:cNvContentPartPr/>
                  <p14:nvPr/>
                </p14:nvContentPartPr>
                <p14:xfrm>
                  <a:off x="3723414" y="4533732"/>
                  <a:ext cx="151200" cy="459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BD8AF53-773A-02D4-7E4B-B9B57EB80022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714414" y="4524732"/>
                    <a:ext cx="168840" cy="47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590F8A64-E561-1EDD-B748-C105C18D3C5E}"/>
                      </a:ext>
                    </a:extLst>
                  </p14:cNvPr>
                  <p14:cNvContentPartPr/>
                  <p14:nvPr/>
                </p14:nvContentPartPr>
                <p14:xfrm>
                  <a:off x="3938694" y="4875732"/>
                  <a:ext cx="115560" cy="1674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590F8A64-E561-1EDD-B748-C105C18D3C5E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929694" y="4867092"/>
                    <a:ext cx="13320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4B180E16-FAC5-8772-1354-0D3F895F12BD}"/>
                      </a:ext>
                    </a:extLst>
                  </p14:cNvPr>
                  <p14:cNvContentPartPr/>
                  <p14:nvPr/>
                </p14:nvContentPartPr>
                <p14:xfrm>
                  <a:off x="3873534" y="4963932"/>
                  <a:ext cx="15768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4B180E16-FAC5-8772-1354-0D3F895F12B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3864534" y="4955292"/>
                    <a:ext cx="175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211C7807-6700-E68F-1C7B-4F0733E24167}"/>
                      </a:ext>
                    </a:extLst>
                  </p14:cNvPr>
                  <p14:cNvContentPartPr/>
                  <p14:nvPr/>
                </p14:nvContentPartPr>
                <p14:xfrm>
                  <a:off x="4117974" y="4843692"/>
                  <a:ext cx="214920" cy="1810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211C7807-6700-E68F-1C7B-4F0733E24167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109334" y="4835052"/>
                    <a:ext cx="23256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37348270-879B-77B4-BB6E-69449FB9F0B5}"/>
                      </a:ext>
                    </a:extLst>
                  </p14:cNvPr>
                  <p14:cNvContentPartPr/>
                  <p14:nvPr/>
                </p14:nvContentPartPr>
                <p14:xfrm>
                  <a:off x="4392294" y="4806252"/>
                  <a:ext cx="132480" cy="3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37348270-879B-77B4-BB6E-69449FB9F0B5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383294" y="4797612"/>
                    <a:ext cx="150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E7CEA9A-85B6-B05C-709F-866878E67FF5}"/>
                      </a:ext>
                    </a:extLst>
                  </p14:cNvPr>
                  <p14:cNvContentPartPr/>
                  <p14:nvPr/>
                </p14:nvContentPartPr>
                <p14:xfrm>
                  <a:off x="4794414" y="4486212"/>
                  <a:ext cx="31680" cy="4071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E7CEA9A-85B6-B05C-709F-866878E67FF5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785774" y="4477212"/>
                    <a:ext cx="49320" cy="42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62792AAA-1FB9-332E-0A10-BD0B78EB1AF2}"/>
                      </a:ext>
                    </a:extLst>
                  </p14:cNvPr>
                  <p14:cNvContentPartPr/>
                  <p14:nvPr/>
                </p14:nvContentPartPr>
                <p14:xfrm>
                  <a:off x="4732854" y="4712652"/>
                  <a:ext cx="178920" cy="182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62792AAA-1FB9-332E-0A10-BD0B78EB1AF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724214" y="4704012"/>
                    <a:ext cx="19656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F533066A-B6B4-3DCF-BF85-2493C12F6214}"/>
                      </a:ext>
                    </a:extLst>
                  </p14:cNvPr>
                  <p14:cNvContentPartPr/>
                  <p14:nvPr/>
                </p14:nvContentPartPr>
                <p14:xfrm>
                  <a:off x="4933734" y="4856292"/>
                  <a:ext cx="105480" cy="135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F533066A-B6B4-3DCF-BF85-2493C12F621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924734" y="4847652"/>
                    <a:ext cx="12312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E95BBAEB-DDB2-F6DE-7471-CC7E3A19CAD8}"/>
                      </a:ext>
                    </a:extLst>
                  </p14:cNvPr>
                  <p14:cNvContentPartPr/>
                  <p14:nvPr/>
                </p14:nvContentPartPr>
                <p14:xfrm>
                  <a:off x="4932294" y="4906692"/>
                  <a:ext cx="126000" cy="28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E95BBAEB-DDB2-F6DE-7471-CC7E3A19CAD8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923654" y="4898052"/>
                    <a:ext cx="1436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6C8500D9-53C2-1425-824A-A3AE784714C9}"/>
                      </a:ext>
                    </a:extLst>
                  </p14:cNvPr>
                  <p14:cNvContentPartPr/>
                  <p14:nvPr/>
                </p14:nvContentPartPr>
                <p14:xfrm>
                  <a:off x="5134614" y="4816332"/>
                  <a:ext cx="360" cy="1904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C8500D9-53C2-1425-824A-A3AE784714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125974" y="4807692"/>
                    <a:ext cx="18000" cy="20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E15F9F59-A47F-5E31-8EED-39DD23407AA0}"/>
                      </a:ext>
                    </a:extLst>
                  </p14:cNvPr>
                  <p14:cNvContentPartPr/>
                  <p14:nvPr/>
                </p14:nvContentPartPr>
                <p14:xfrm>
                  <a:off x="5214894" y="4465692"/>
                  <a:ext cx="223560" cy="44712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E15F9F59-A47F-5E31-8EED-39DD23407AA0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205894" y="4456692"/>
                    <a:ext cx="241200" cy="46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0A2447D9-18EB-BBD7-3390-E6B50B1B5AB5}"/>
                      </a:ext>
                    </a:extLst>
                  </p14:cNvPr>
                  <p14:cNvContentPartPr/>
                  <p14:nvPr/>
                </p14:nvContentPartPr>
                <p14:xfrm>
                  <a:off x="5505054" y="4772052"/>
                  <a:ext cx="108720" cy="196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0A2447D9-18EB-BBD7-3390-E6B50B1B5AB5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496414" y="4763052"/>
                    <a:ext cx="12636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04D6A20D-00EC-F7AC-7425-E34CF3AF723D}"/>
                      </a:ext>
                    </a:extLst>
                  </p14:cNvPr>
                  <p14:cNvContentPartPr/>
                  <p14:nvPr/>
                </p14:nvContentPartPr>
                <p14:xfrm>
                  <a:off x="5464734" y="4890852"/>
                  <a:ext cx="140400" cy="12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04D6A20D-00EC-F7AC-7425-E34CF3AF723D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456094" y="4881852"/>
                    <a:ext cx="15804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5B28580-FB89-AD0F-F2D8-8DB1F9DC9233}"/>
                      </a:ext>
                    </a:extLst>
                  </p14:cNvPr>
                  <p14:cNvContentPartPr/>
                  <p14:nvPr/>
                </p14:nvContentPartPr>
                <p14:xfrm>
                  <a:off x="5696934" y="4761972"/>
                  <a:ext cx="158400" cy="1897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5B28580-FB89-AD0F-F2D8-8DB1F9DC9233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688294" y="4753332"/>
                    <a:ext cx="17604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D24BF8F1-0F1C-7665-164A-29434221B480}"/>
                      </a:ext>
                    </a:extLst>
                  </p14:cNvPr>
                  <p14:cNvContentPartPr/>
                  <p14:nvPr/>
                </p14:nvContentPartPr>
                <p14:xfrm>
                  <a:off x="3211134" y="4979772"/>
                  <a:ext cx="2701440" cy="127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D24BF8F1-0F1C-7665-164A-29434221B480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202134" y="4970772"/>
                    <a:ext cx="27190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BC449614-6E71-C5D2-B146-0396A2761FD5}"/>
                      </a:ext>
                    </a:extLst>
                  </p14:cNvPr>
                  <p14:cNvContentPartPr/>
                  <p14:nvPr/>
                </p14:nvContentPartPr>
                <p14:xfrm>
                  <a:off x="4165494" y="5020812"/>
                  <a:ext cx="582480" cy="3686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BC449614-6E71-C5D2-B146-0396A2761FD5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4156494" y="5012172"/>
                    <a:ext cx="600120" cy="38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EDF92FAB-7E96-E63E-A78C-F4C8F4E9279A}"/>
                      </a:ext>
                    </a:extLst>
                  </p14:cNvPr>
                  <p14:cNvContentPartPr/>
                  <p14:nvPr/>
                </p14:nvContentPartPr>
                <p14:xfrm>
                  <a:off x="4468974" y="5091732"/>
                  <a:ext cx="259920" cy="34704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EDF92FAB-7E96-E63E-A78C-F4C8F4E9279A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4460334" y="5083092"/>
                    <a:ext cx="277560" cy="36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13652DE-C05B-5DB6-F175-E78B18B0DACA}"/>
                      </a:ext>
                    </a:extLst>
                  </p14:cNvPr>
                  <p14:cNvContentPartPr/>
                  <p14:nvPr/>
                </p14:nvContentPartPr>
                <p14:xfrm>
                  <a:off x="6127854" y="4846932"/>
                  <a:ext cx="113040" cy="28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413652DE-C05B-5DB6-F175-E78B18B0DACA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119214" y="4838292"/>
                    <a:ext cx="1306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4AAA9CDF-9C5E-4565-2371-DCCD05735FBC}"/>
                      </a:ext>
                    </a:extLst>
                  </p14:cNvPr>
                  <p14:cNvContentPartPr/>
                  <p14:nvPr/>
                </p14:nvContentPartPr>
                <p14:xfrm>
                  <a:off x="6178254" y="4954212"/>
                  <a:ext cx="67680" cy="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4AAA9CDF-9C5E-4565-2371-DCCD05735FBC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169614" y="4945572"/>
                    <a:ext cx="85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32840E1-C6AC-0C0A-F3C1-E0096D2DB2D5}"/>
                    </a:ext>
                  </a:extLst>
                </p14:cNvPr>
                <p14:cNvContentPartPr/>
                <p14:nvPr/>
              </p14:nvContentPartPr>
              <p14:xfrm>
                <a:off x="7299637" y="4597920"/>
                <a:ext cx="199080" cy="1170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32840E1-C6AC-0C0A-F3C1-E0096D2DB2D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290637" y="4588920"/>
                  <a:ext cx="216720" cy="118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FA9440C-2B9C-71DA-D2D6-6041764B73FA}"/>
                </a:ext>
              </a:extLst>
            </p:cNvPr>
            <p:cNvGrpSpPr/>
            <p:nvPr/>
          </p:nvGrpSpPr>
          <p:grpSpPr>
            <a:xfrm>
              <a:off x="7342477" y="4572000"/>
              <a:ext cx="1063440" cy="1128960"/>
              <a:chOff x="6662814" y="4074372"/>
              <a:chExt cx="1063440" cy="1128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3E91717C-767F-3E63-5E8C-6032289B3DE9}"/>
                      </a:ext>
                    </a:extLst>
                  </p14:cNvPr>
                  <p14:cNvContentPartPr/>
                  <p14:nvPr/>
                </p14:nvContentPartPr>
                <p14:xfrm>
                  <a:off x="6724014" y="4087332"/>
                  <a:ext cx="106200" cy="1490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3E91717C-767F-3E63-5E8C-6032289B3DE9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715374" y="4078692"/>
                    <a:ext cx="123840" cy="16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C89D03DC-C1F2-AB36-5D6E-0CBE7067633A}"/>
                      </a:ext>
                    </a:extLst>
                  </p14:cNvPr>
                  <p14:cNvContentPartPr/>
                  <p14:nvPr/>
                </p14:nvContentPartPr>
                <p14:xfrm>
                  <a:off x="6814734" y="4347972"/>
                  <a:ext cx="5400" cy="1332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C89D03DC-C1F2-AB36-5D6E-0CBE7067633A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805734" y="4338972"/>
                    <a:ext cx="2304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523535EE-F977-A880-0597-CCAA049145FF}"/>
                      </a:ext>
                    </a:extLst>
                  </p14:cNvPr>
                  <p14:cNvContentPartPr/>
                  <p14:nvPr/>
                </p14:nvContentPartPr>
                <p14:xfrm>
                  <a:off x="6748494" y="4674492"/>
                  <a:ext cx="111240" cy="28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523535EE-F977-A880-0597-CCAA049145FF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739854" y="4665852"/>
                    <a:ext cx="1288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AF59BED3-1661-323E-66AB-D3D711C285FA}"/>
                      </a:ext>
                    </a:extLst>
                  </p14:cNvPr>
                  <p14:cNvContentPartPr/>
                  <p14:nvPr/>
                </p14:nvContentPartPr>
                <p14:xfrm>
                  <a:off x="6938214" y="4613652"/>
                  <a:ext cx="6120" cy="2487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AF59BED3-1661-323E-66AB-D3D711C285FA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929214" y="4604652"/>
                    <a:ext cx="23760" cy="26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69D9C803-1B81-A981-D41F-CF573B3BAD96}"/>
                      </a:ext>
                    </a:extLst>
                  </p14:cNvPr>
                  <p14:cNvContentPartPr/>
                  <p14:nvPr/>
                </p14:nvContentPartPr>
                <p14:xfrm>
                  <a:off x="6880974" y="4952412"/>
                  <a:ext cx="123840" cy="1278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69D9C803-1B81-A981-D41F-CF573B3BAD9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871974" y="4943412"/>
                    <a:ext cx="1414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D1E21858-8AFC-B1C4-4398-8DA9D5371D8E}"/>
                      </a:ext>
                    </a:extLst>
                  </p14:cNvPr>
                  <p14:cNvContentPartPr/>
                  <p14:nvPr/>
                </p14:nvContentPartPr>
                <p14:xfrm>
                  <a:off x="6990414" y="4077252"/>
                  <a:ext cx="162360" cy="11260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D1E21858-8AFC-B1C4-4398-8DA9D5371D8E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981414" y="4068612"/>
                    <a:ext cx="180000" cy="11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E7D56C6C-22B5-D805-3495-FDBBB269CEF0}"/>
                      </a:ext>
                    </a:extLst>
                  </p14:cNvPr>
                  <p14:cNvContentPartPr/>
                  <p14:nvPr/>
                </p14:nvContentPartPr>
                <p14:xfrm>
                  <a:off x="6662814" y="4074372"/>
                  <a:ext cx="360" cy="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7D56C6C-22B5-D805-3495-FDBBB269CEF0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654174" y="406537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2B8545D8-560B-6C82-ECC5-486E82DE7B43}"/>
                      </a:ext>
                    </a:extLst>
                  </p14:cNvPr>
                  <p14:cNvContentPartPr/>
                  <p14:nvPr/>
                </p14:nvContentPartPr>
                <p14:xfrm>
                  <a:off x="7374894" y="4327452"/>
                  <a:ext cx="6480" cy="1792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2B8545D8-560B-6C82-ECC5-486E82DE7B43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365894" y="4318812"/>
                    <a:ext cx="241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08E8797-04BF-2F49-6514-1610DABA5939}"/>
                      </a:ext>
                    </a:extLst>
                  </p14:cNvPr>
                  <p14:cNvContentPartPr/>
                  <p14:nvPr/>
                </p14:nvContentPartPr>
                <p14:xfrm>
                  <a:off x="7265814" y="4598892"/>
                  <a:ext cx="315720" cy="3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08E8797-04BF-2F49-6514-1610DABA5939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257174" y="4590252"/>
                    <a:ext cx="33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8DFB7C71-69B5-AF00-2387-F45BB2E247AD}"/>
                      </a:ext>
                    </a:extLst>
                  </p14:cNvPr>
                  <p14:cNvContentPartPr/>
                  <p14:nvPr/>
                </p14:nvContentPartPr>
                <p14:xfrm>
                  <a:off x="7290654" y="4670892"/>
                  <a:ext cx="393120" cy="4035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8DFB7C71-69B5-AF00-2387-F45BB2E247AD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281654" y="4662252"/>
                    <a:ext cx="410760" cy="42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D1007CCD-1318-5FAD-BFFC-F0FEECF804EC}"/>
                      </a:ext>
                    </a:extLst>
                  </p14:cNvPr>
                  <p14:cNvContentPartPr/>
                  <p14:nvPr/>
                </p14:nvContentPartPr>
                <p14:xfrm>
                  <a:off x="7477134" y="4783212"/>
                  <a:ext cx="249120" cy="26136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D1007CCD-1318-5FAD-BFFC-F0FEECF804EC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468494" y="4774212"/>
                    <a:ext cx="266760" cy="279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1580BE0-A289-9EEB-D6D9-8FE95E9AA73E}"/>
                </a:ext>
              </a:extLst>
            </p:cNvPr>
            <p:cNvSpPr txBox="1"/>
            <p:nvPr/>
          </p:nvSpPr>
          <p:spPr>
            <a:xfrm>
              <a:off x="200056" y="6405544"/>
              <a:ext cx="2141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800" dirty="0">
                  <a:solidFill>
                    <a:srgbClr val="0000FF"/>
                  </a:solidFill>
                </a:rPr>
                <a:t>John Stewart Bell</a:t>
              </a:r>
            </a:p>
          </p:txBody>
        </p:sp>
        <p:pic>
          <p:nvPicPr>
            <p:cNvPr id="5" name="Picture 4" descr="A person with a beard and glasses&#10;&#10;Description automatically generated">
              <a:extLst>
                <a:ext uri="{FF2B5EF4-FFF2-40B4-BE49-F238E27FC236}">
                  <a16:creationId xmlns:a16="http://schemas.microsoft.com/office/drawing/2014/main" id="{9B8E146B-C66A-C36E-4094-FF511384D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9" y="4272797"/>
              <a:ext cx="2459982" cy="21291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568F28-570C-2AC3-779E-1366AFA36C05}"/>
                </a:ext>
              </a:extLst>
            </p:cNvPr>
            <p:cNvSpPr/>
            <p:nvPr/>
          </p:nvSpPr>
          <p:spPr>
            <a:xfrm>
              <a:off x="48599" y="4272797"/>
              <a:ext cx="2459982" cy="2502079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590ED66-4ABB-B54A-2AA5-D573BE024E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6133"/>
    </mc:Choice>
    <mc:Fallback xmlns="">
      <p:transition advClick="0" advTm="10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452543" y="76200"/>
            <a:ext cx="31053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Circuits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A9B4617-1436-CA17-EE99-65CD1B608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8081" y="73572"/>
            <a:ext cx="40719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Entanglement</a:t>
            </a:r>
          </a:p>
        </p:txBody>
      </p:sp>
      <p:pic>
        <p:nvPicPr>
          <p:cNvPr id="4" name="Picture 5" descr="Screen Shot 2016-04-06 at 1.32.05 PM.png">
            <a:extLst>
              <a:ext uri="{FF2B5EF4-FFF2-40B4-BE49-F238E27FC236}">
                <a16:creationId xmlns:a16="http://schemas.microsoft.com/office/drawing/2014/main" id="{F29760A2-369A-D0A4-6CDE-0951898F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34495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colorful arrows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3E2C514-CF53-16CD-8D42-C24A7A757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432408"/>
            <a:ext cx="3276600" cy="2083311"/>
          </a:xfrm>
          <a:prstGeom prst="rect">
            <a:avLst/>
          </a:prstGeom>
        </p:spPr>
      </p:pic>
      <p:pic>
        <p:nvPicPr>
          <p:cNvPr id="17" name="Picture 16" descr="A diagram of a circuit&#10;&#10;Description automatically generated">
            <a:extLst>
              <a:ext uri="{FF2B5EF4-FFF2-40B4-BE49-F238E27FC236}">
                <a16:creationId xmlns:a16="http://schemas.microsoft.com/office/drawing/2014/main" id="{B83E6F32-5D83-DD04-F3B8-C5031F675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743200"/>
            <a:ext cx="4419601" cy="20998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3ADDB2-6985-0A50-777C-75DB7D74662E}"/>
              </a:ext>
            </a:extLst>
          </p:cNvPr>
          <p:cNvSpPr txBox="1"/>
          <p:nvPr/>
        </p:nvSpPr>
        <p:spPr>
          <a:xfrm>
            <a:off x="329111" y="1166539"/>
            <a:ext cx="3352200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Hadamard Gates</a:t>
            </a:r>
          </a:p>
          <a:p>
            <a:pPr>
              <a:buNone/>
            </a:pPr>
            <a:r>
              <a:rPr lang="en-US" dirty="0"/>
              <a:t>Phase Shift Gates</a:t>
            </a:r>
          </a:p>
          <a:p>
            <a:pPr>
              <a:buNone/>
            </a:pPr>
            <a:r>
              <a:rPr lang="en-US" dirty="0"/>
              <a:t>Toffoli-Fredkin Gates</a:t>
            </a:r>
          </a:p>
        </p:txBody>
      </p:sp>
      <p:pic>
        <p:nvPicPr>
          <p:cNvPr id="37" name="Picture 36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26E47903-8800-7DBD-DE8F-89CE431288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429780"/>
            <a:ext cx="3276600" cy="219777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6637855D-DB83-00C5-41A6-9D4083FC4610}"/>
              </a:ext>
            </a:extLst>
          </p:cNvPr>
          <p:cNvGrpSpPr/>
          <p:nvPr/>
        </p:nvGrpSpPr>
        <p:grpSpPr>
          <a:xfrm>
            <a:off x="8029982" y="6157476"/>
            <a:ext cx="815760" cy="428040"/>
            <a:chOff x="8029982" y="6157476"/>
            <a:chExt cx="815760" cy="42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A87C866-4925-FA0D-8FAD-B3F71CAF6C8D}"/>
                    </a:ext>
                  </a:extLst>
                </p14:cNvPr>
                <p14:cNvContentPartPr/>
                <p14:nvPr/>
              </p14:nvContentPartPr>
              <p14:xfrm>
                <a:off x="8029982" y="6157476"/>
                <a:ext cx="567360" cy="428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A87C866-4925-FA0D-8FAD-B3F71CAF6C8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20982" y="6148476"/>
                  <a:ext cx="58500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7437977-E603-DC9F-92DE-2DE888F2D8C6}"/>
                    </a:ext>
                  </a:extLst>
                </p14:cNvPr>
                <p14:cNvContentPartPr/>
                <p14:nvPr/>
              </p14:nvContentPartPr>
              <p14:xfrm>
                <a:off x="8842502" y="6245676"/>
                <a:ext cx="324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7437977-E603-DC9F-92DE-2DE888F2D8C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33502" y="623703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764A73-5A58-6D1B-7C59-47D2C47C7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5397"/>
    </mc:Choice>
    <mc:Fallback xmlns="">
      <p:transition advClick="0" advTm="10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400045" y="2819400"/>
            <a:ext cx="8343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14A. Quantum Key Distribution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8991E0-95BD-C29B-20C6-F62C3D901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656"/>
    </mc:Choice>
    <mc:Fallback xmlns="">
      <p:transition advClick="0" advTm="3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2F893B-1E67-6A72-CDB9-CE827E52330D}"/>
              </a:ext>
            </a:extLst>
          </p:cNvPr>
          <p:cNvGrpSpPr/>
          <p:nvPr/>
        </p:nvGrpSpPr>
        <p:grpSpPr>
          <a:xfrm>
            <a:off x="2362200" y="3276600"/>
            <a:ext cx="4880724" cy="3200400"/>
            <a:chOff x="1981200" y="1676400"/>
            <a:chExt cx="4880724" cy="3200400"/>
          </a:xfrm>
        </p:grpSpPr>
        <p:pic>
          <p:nvPicPr>
            <p:cNvPr id="1026" name="Picture 2" descr="Star Wars Spark and Go BB-8 Rolling Astromech Droid Rev-and-Go Toy -  Walmart.com">
              <a:extLst>
                <a:ext uri="{FF2B5EF4-FFF2-40B4-BE49-F238E27FC236}">
                  <a16:creationId xmlns:a16="http://schemas.microsoft.com/office/drawing/2014/main" id="{BC630101-DE77-6EB5-6A00-692C9D434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676400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F87CC8-BE11-E271-2A62-9CE2A1A6E2C9}"/>
                </a:ext>
              </a:extLst>
            </p:cNvPr>
            <p:cNvSpPr txBox="1"/>
            <p:nvPr/>
          </p:nvSpPr>
          <p:spPr>
            <a:xfrm>
              <a:off x="4191000" y="2644170"/>
              <a:ext cx="26709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9600" b="1" dirty="0">
                  <a:solidFill>
                    <a:srgbClr val="0000FF"/>
                  </a:solidFill>
                </a:rPr>
                <a:t>4</a:t>
              </a:r>
              <a:r>
                <a:rPr lang="en-US" dirty="0"/>
                <a:t>      protocol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35C201E-1207-3793-F018-7453A6B2F9E3}"/>
                </a:ext>
              </a:extLst>
            </p:cNvPr>
            <p:cNvSpPr/>
            <p:nvPr/>
          </p:nvSpPr>
          <p:spPr>
            <a:xfrm>
              <a:off x="2209800" y="1676400"/>
              <a:ext cx="3048000" cy="320040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3" name="Picture 2" descr="A drawing of a person with long hair&#10;&#10;Description automatically generated">
            <a:extLst>
              <a:ext uri="{FF2B5EF4-FFF2-40B4-BE49-F238E27FC236}">
                <a16:creationId xmlns:a16="http://schemas.microsoft.com/office/drawing/2014/main" id="{50837D47-B0D9-BFA7-0A8C-B04840E68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62" y="1043970"/>
            <a:ext cx="2670924" cy="2897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058C95-CCAF-471E-4791-B259464823D0}"/>
              </a:ext>
            </a:extLst>
          </p:cNvPr>
          <p:cNvSpPr txBox="1"/>
          <p:nvPr/>
        </p:nvSpPr>
        <p:spPr>
          <a:xfrm>
            <a:off x="6138697" y="3652477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Gilles Brassard</a:t>
            </a:r>
          </a:p>
        </p:txBody>
      </p:sp>
      <p:pic>
        <p:nvPicPr>
          <p:cNvPr id="11" name="Picture 10" descr="A person with a hand drawn face&#10;&#10;Description automatically generated with medium confidence">
            <a:extLst>
              <a:ext uri="{FF2B5EF4-FFF2-40B4-BE49-F238E27FC236}">
                <a16:creationId xmlns:a16="http://schemas.microsoft.com/office/drawing/2014/main" id="{B783AE19-8B37-A821-ECB3-800909325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9" y="1057144"/>
            <a:ext cx="3008389" cy="2759383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850C5B6B-8552-6CA8-8FA9-73AA5A8B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65" y="3735338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Charles Bennett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3A86FCB-C7DD-6AC5-631A-7E081B302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964" y="0"/>
            <a:ext cx="6689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A well known key distribution approach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4AC4ED-8A80-9F99-6A78-6C836F0C3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4757"/>
    </mc:Choice>
    <mc:Fallback xmlns="">
      <p:transition advClick="0" advTm="4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of symbols with arrows and numbers&#10;&#10;Description automatically generated with medium confidence">
            <a:extLst>
              <a:ext uri="{FF2B5EF4-FFF2-40B4-BE49-F238E27FC236}">
                <a16:creationId xmlns:a16="http://schemas.microsoft.com/office/drawing/2014/main" id="{12180332-4769-AE10-0964-952B4D709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06" y="1219200"/>
            <a:ext cx="2025894" cy="16664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735CF1-2464-0F56-8FB4-6DAC7E669DFB}"/>
              </a:ext>
            </a:extLst>
          </p:cNvPr>
          <p:cNvSpPr txBox="1"/>
          <p:nvPr/>
        </p:nvSpPr>
        <p:spPr>
          <a:xfrm>
            <a:off x="378716" y="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Alicia (“Alice”)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92740-CBC9-5443-1E78-AE2882E0267B}"/>
              </a:ext>
            </a:extLst>
          </p:cNvPr>
          <p:cNvSpPr txBox="1"/>
          <p:nvPr/>
        </p:nvSpPr>
        <p:spPr>
          <a:xfrm>
            <a:off x="5867400" y="80302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Millie Bobby (“Bob”)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48F44-ACFE-E2B5-12FC-0CEA10255535}"/>
              </a:ext>
            </a:extLst>
          </p:cNvPr>
          <p:cNvSpPr txBox="1"/>
          <p:nvPr/>
        </p:nvSpPr>
        <p:spPr>
          <a:xfrm>
            <a:off x="515908" y="4110335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”Eve”</a:t>
            </a:r>
          </a:p>
        </p:txBody>
      </p:sp>
      <p:pic>
        <p:nvPicPr>
          <p:cNvPr id="2052" name="Picture 4" descr="EVE | Pixar Wiki | Fandom">
            <a:extLst>
              <a:ext uri="{FF2B5EF4-FFF2-40B4-BE49-F238E27FC236}">
                <a16:creationId xmlns:a16="http://schemas.microsoft.com/office/drawing/2014/main" id="{863A6F65-AC0F-B16E-9297-4AC91E5C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" y="4704939"/>
            <a:ext cx="1785455" cy="19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ack and white drawing of a person&#10;&#10;Description automatically generated">
            <a:extLst>
              <a:ext uri="{FF2B5EF4-FFF2-40B4-BE49-F238E27FC236}">
                <a16:creationId xmlns:a16="http://schemas.microsoft.com/office/drawing/2014/main" id="{1FD62E26-4027-34E3-3EE2-B5AA707F4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461665"/>
            <a:ext cx="2703346" cy="2714801"/>
          </a:xfrm>
          <a:prstGeom prst="rect">
            <a:avLst/>
          </a:prstGeom>
        </p:spPr>
      </p:pic>
      <p:pic>
        <p:nvPicPr>
          <p:cNvPr id="19" name="Picture 18" descr="A black and white image of a person's face&#10;&#10;Description automatically generated">
            <a:extLst>
              <a:ext uri="{FF2B5EF4-FFF2-40B4-BE49-F238E27FC236}">
                <a16:creationId xmlns:a16="http://schemas.microsoft.com/office/drawing/2014/main" id="{28B76BD9-96CC-0E40-320A-E8952360A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95" y="522688"/>
            <a:ext cx="2879066" cy="2906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85F6F-FF2D-F05C-5EA2-1141E34AA3DA}"/>
              </a:ext>
            </a:extLst>
          </p:cNvPr>
          <p:cNvSpPr txBox="1"/>
          <p:nvPr/>
        </p:nvSpPr>
        <p:spPr>
          <a:xfrm>
            <a:off x="1974343" y="4009958"/>
            <a:ext cx="7146508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en-US" dirty="0"/>
              <a:t>Results are relevant along a measurement axis</a:t>
            </a:r>
          </a:p>
          <a:p>
            <a:pPr marL="342900" indent="-342900" algn="l"/>
            <a:r>
              <a:rPr lang="en-US" dirty="0"/>
              <a:t>Measure along random pair of non-orth. bases</a:t>
            </a:r>
          </a:p>
          <a:p>
            <a:pPr marL="342900" indent="-342900" algn="l"/>
            <a:r>
              <a:rPr lang="en-US" dirty="0"/>
              <a:t>Alice randomly chooses one basis each time </a:t>
            </a:r>
          </a:p>
          <a:p>
            <a:pPr algn="l">
              <a:buNone/>
            </a:pPr>
            <a:r>
              <a:rPr lang="en-US" dirty="0"/>
              <a:t>    and sends her measurements to Bob</a:t>
            </a:r>
          </a:p>
          <a:p>
            <a:pPr marL="342900" indent="-342900" algn="l"/>
            <a:r>
              <a:rPr lang="en-US" dirty="0"/>
              <a:t>Bob reads these along random bases too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1D6F35-C1A8-FD90-047B-C246E8D902D0}"/>
                  </a:ext>
                </a:extLst>
              </p14:cNvPr>
              <p14:cNvContentPartPr/>
              <p14:nvPr/>
            </p14:nvContentPartPr>
            <p14:xfrm>
              <a:off x="6265982" y="7220916"/>
              <a:ext cx="10080" cy="6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1D6F35-C1A8-FD90-047B-C246E8D902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56982" y="7212276"/>
                <a:ext cx="2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ABA3582-2C7C-C250-54B6-9BEDA1727ABB}"/>
                  </a:ext>
                </a:extLst>
              </p14:cNvPr>
              <p14:cNvContentPartPr/>
              <p14:nvPr/>
            </p14:nvContentPartPr>
            <p14:xfrm>
              <a:off x="4206062" y="4563396"/>
              <a:ext cx="32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ABA3582-2C7C-C250-54B6-9BEDA1727AB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97422" y="4554756"/>
                <a:ext cx="2088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00D52A3-D915-FED3-0AE3-0437FD65B46F}"/>
              </a:ext>
            </a:extLst>
          </p:cNvPr>
          <p:cNvSpPr/>
          <p:nvPr/>
        </p:nvSpPr>
        <p:spPr>
          <a:xfrm>
            <a:off x="1974343" y="3810000"/>
            <a:ext cx="7146508" cy="2590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BCBD5B-971A-D19E-F286-DDC826F48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4325"/>
    </mc:Choice>
    <mc:Fallback xmlns="">
      <p:transition advClick="0" advTm="15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1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4|37.8|9.1|3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1|44.1|32.9|51|14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36414</TotalTime>
  <Words>1851</Words>
  <Application>Microsoft Macintosh PowerPoint</Application>
  <PresentationFormat>On-screen Show (4:3)</PresentationFormat>
  <Paragraphs>356</Paragraphs>
  <Slides>45</Slides>
  <Notes>2</Notes>
  <HiddenSlides>0</HiddenSlides>
  <MMClips>45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Comic Sans MS</vt:lpstr>
      <vt:lpstr>Helvetica</vt:lpstr>
      <vt:lpstr>Roboto</vt:lpstr>
      <vt:lpstr>Symbol</vt:lpstr>
      <vt:lpstr>var(--rtc-code-font-family,var(--rtc-default-code-font-family))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2220</cp:revision>
  <cp:lastPrinted>2020-01-02T19:55:03Z</cp:lastPrinted>
  <dcterms:created xsi:type="dcterms:W3CDTF">2003-03-02T22:33:52Z</dcterms:created>
  <dcterms:modified xsi:type="dcterms:W3CDTF">2023-11-21T23:41:37Z</dcterms:modified>
</cp:coreProperties>
</file>