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tags/tag11.xml" ContentType="application/vnd.openxmlformats-officedocument.presentationml.tags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tags/tag12.xml" ContentType="application/vnd.openxmlformats-officedocument.presentationml.tags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tags/tag13.xml" ContentType="application/vnd.openxmlformats-officedocument.presentationml.tags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tags/tag14.xml" ContentType="application/vnd.openxmlformats-officedocument.presentationml.tags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32"/>
  </p:notesMasterIdLst>
  <p:handoutMasterIdLst>
    <p:handoutMasterId r:id="rId33"/>
  </p:handoutMasterIdLst>
  <p:sldIdLst>
    <p:sldId id="878" r:id="rId2"/>
    <p:sldId id="806" r:id="rId3"/>
    <p:sldId id="807" r:id="rId4"/>
    <p:sldId id="816" r:id="rId5"/>
    <p:sldId id="817" r:id="rId6"/>
    <p:sldId id="843" r:id="rId7"/>
    <p:sldId id="837" r:id="rId8"/>
    <p:sldId id="844" r:id="rId9"/>
    <p:sldId id="856" r:id="rId10"/>
    <p:sldId id="845" r:id="rId11"/>
    <p:sldId id="867" r:id="rId12"/>
    <p:sldId id="857" r:id="rId13"/>
    <p:sldId id="886" r:id="rId14"/>
    <p:sldId id="818" r:id="rId15"/>
    <p:sldId id="883" r:id="rId16"/>
    <p:sldId id="838" r:id="rId17"/>
    <p:sldId id="888" r:id="rId18"/>
    <p:sldId id="884" r:id="rId19"/>
    <p:sldId id="839" r:id="rId20"/>
    <p:sldId id="840" r:id="rId21"/>
    <p:sldId id="860" r:id="rId22"/>
    <p:sldId id="864" r:id="rId23"/>
    <p:sldId id="861" r:id="rId24"/>
    <p:sldId id="862" r:id="rId25"/>
    <p:sldId id="863" r:id="rId26"/>
    <p:sldId id="880" r:id="rId27"/>
    <p:sldId id="865" r:id="rId28"/>
    <p:sldId id="866" r:id="rId29"/>
    <p:sldId id="847" r:id="rId30"/>
    <p:sldId id="859" r:id="rId31"/>
  </p:sldIdLst>
  <p:sldSz cx="9144000" cy="6858000" type="screen4x3"/>
  <p:notesSz cx="6997700" cy="9271000"/>
  <p:custDataLst>
    <p:tags r:id="rId34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610FF"/>
    <a:srgbClr val="0432FF"/>
    <a:srgbClr val="CC66FF"/>
    <a:srgbClr val="FFCCCC"/>
    <a:srgbClr val="FF3300"/>
    <a:srgbClr val="FF0000"/>
    <a:srgbClr val="FF9900"/>
    <a:srgbClr val="99FFCC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61"/>
    <p:restoredTop sz="94558"/>
  </p:normalViewPr>
  <p:slideViewPr>
    <p:cSldViewPr>
      <p:cViewPr varScale="1">
        <p:scale>
          <a:sx n="121" d="100"/>
          <a:sy n="121" d="100"/>
        </p:scale>
        <p:origin x="114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8/31/23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36.7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84 193 24575,'-4'-1'0,"2"14"0,2 4 0,0 26 0,0-7 0,0 5 0,0 2 0,0-8 0,0 11 0,0-6 0,0-2 0,0-4 0,0-10 0,0-1 0,0-9 0,0-3 0,0-2 0,0-3 0,0 1 0,-6-12 0,1-9 0,-5-24 0,1-9 0,3-1 0,2-14 0,-1 13 0,0-11 0,0 9 0,1 6 0,4 5 0,0 1 0,0 14 0,0-2 0,0 12 0,0-3 0,0 4 0,0 0 0,0 3 0,2 1 0,2 4 0,3-4 0,-1 6 0,1-5 0,-1 5 0,0 0 0,1 2 0,-1 2 0,0 0 0,4 0 0,-3 0 0,10 0 0,-9 0 0,13 0 0,-9 0 0,6 0 0,-4 0 0,4 0 0,-3 3 0,3 1 0,-4 3 0,-3 3 0,2 0 0,-5 4 0,2 5 0,-6-4 0,0 7 0,-4-3 0,0 8 0,0-2 0,0 6 0,-4-6 0,-4 7 0,-4-8 0,-4 3 0,-4-3 0,-1 0 0,-4 2 0,-4-5 0,4-5 0,-8 0 0,9-7 0,0 2 0,6-7 0,1 3 0,6-7 0,1 1 0,10-8 0,7-3 0,4-5 0,7 4 0,1-3 0,4 5 0,0-2 0,0 3 0,0 4 0,0-3 0,5 6 0,-4-2 0,8 3 0,-3 0 0,0 0 0,-2 0 0,-3 7 0,-1 1 0,-4 11 0,-3 1 0,-2 3 0,-6-4 0,3 3 0,-7-3 0,0 4 0,-4 0 0,0-4 0,0 3 0,-4-3 0,-3 0 0,-5 3 0,-6-7 0,2 4 0,-6-7 0,3-2 0,-4-2 0,-1-1 0,1 1 0,-4-4 0,-2 0 0,0-4 0,1 0 0,0 0 0,4 0 0,0 0 0,6-3 0,7-1 0,2-3 0,2-3 0,3 3 0,1-6 0,3-2 0,0-4 0,0 6 0,0 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48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24575,'6'0'0,"7"-3"0,8 2 0,3-10 0,0 10 0,-2-6 0,-3 3 0,0 4 0,-1-4 0,-7 4 0,-1 0 0,-7 0 0,0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0:41:5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26 24575,'-14'-14'0,"3"3"0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0:41:5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26 24575,'-14'-14'0,"3"3"0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0:41:5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26 24575,'-14'-14'0,"3"3"0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5:26:40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1 668 24575,'0'35'0,"0"-2"0,0 13 0,0-7 0,0 1 0,0-5 0,4 3 0,2 9 0,14 3 0,-1 17 0,13-11 0,-4 5 0,9-12 0,-4 4 0,9-9 0,-9-2 0,8-1 0,-3-8 0,-2-2 0,-1-2 0,-7-9 0,0-1 0,0-1 0,-1-8 0,0 3 0,-4-4 0,3 0 0,2 0 0,7 0 0,4 1 0,1-4 0,0-2 0,0-4 0,0 0 0,-1 0 0,1 0 0,0 0 0,-6 0 0,5 0 0,13 0 0,5 0 0,10 0 0,-6-5 0,-1-6 0,11-8 0,0-9 0,14 2-707,-6-9 707,16 8 0,-6-9 0,-41 20 0,-1 0 0,25-15 0,-17 12 0,0 0 0,24-12 0,-22 13 0,0 1 0,29-14 0,9 6 0,-13 7 0,-26 8 0,-1 1 0,15-1 0,12 5 0,2 2 0,-3-2 0,-9 5 0,-1 0 0,6 0 0,-19 0 0,1 0 0,37 0 0,-41 0 0,0 0 0,2 0 0,-3 0 0,25 0 0,20 0 0,-42 0 0,-3 0 0,4 0-112,-4 0 0,0 0 112,4 0 0,27 0 0,-14 0 0,23 0 0,-13 0 0,14 0 0,-16 0 0,5 0 0,-5 0 0,-6 0 0,2 0 0,-5 0 0,2 0 0,21 12 0,-38-1 0,36 26 0,-57-15 0,8 5 0,1 1 0,-3-4 0,32 28 0,-22-17 0,23 20 0,0 1 0,3 1 0,-35-23 0,-4 0 0,6 8 0,22 23 0,-37-32 699,22 17-699,-13-13 232,6 6-232,1 0 0,-6 0 0,-1 0 0,-5 0 0,-5-1 0,-3-7 0,-9-2 0,-2-6 0,-4-4 0,-4 2 0,-2-12 0,-22-1 0,14-15 0,-15-11 0,20-7 0,0-7 0,4 1 0,1-1 0,4 1 0,0-1 0,0 1 0,0-1 0,1 1 0,-1 0 0,4-1 0,1 1 0,11-8 0,-6 6 0,7-11 0,-3 10 0,-2-9 0,9 2 0,-9-3 0,9 3 0,-5 3 0,5 4 0,-5 1 0,3-1 0,-4 6 0,0 2 0,2 3 0,-4 2 0,1-1 0,3 0 0,-3 0 0,27-10 0,2 6 0,15-8 0,1 6 0,-19 8 0,11 0 0,-6 5 0,9-1 0,-1 6 0,6-4 0,-13 8 0,13-8 0,2 9 0,2-4 0,5 5 0,0 0 0,2 0 0,8 0 0,-21 0 0,-12 2 0,1 2 0,27 12 0,-23-6 0,-1 2 0,24 15 0,-6-9 0,-21 3 0,6-9 0,-13 8 0,-8-9 0,-12 2 0,-2-4 0,-12-4 0,3-1 0,-10-4 0,6 0 0,5 0 0,6 0 0,9 0 0,22 0 0,4 0 0,18 0 0,0 0 0,2 5 0,8 2-643,8 0 643,2-1 0,-14-6 0,-18 0 0,-1 0 0,18 0 0,-20 0 0,1 0 0,32 0 0,-28 4 0,-9-4 0,2 1 0,30 9 0,-35-7 0,1 0 0,-3 3 0,-4 1 0,16-1 0,10 5 0,-19-10 0,5 4 0,-8-5 0,1 0 0,0 0 643,0 0-643,14 0 0,-16 0 0,29 0 0,-36 0 0,45 0 0,-43 0 0,35 0 0,-25 0 0,5 0 0,17 0 0,-27 5 0,11-4 0,-28 3 0,3-4 0,-9 4 0,4-3 0,-1 3 0,-3-4 0,10 0 0,-5 0 0,0 0 0,-1 0 0,0 0 0,-4 0 0,4 0 0,0 0 0,-5 0 0,17 0 0,-14 0 0,14 0 0,-16 0 0,9 0 0,-9 0 0,4 0 0,-1-4 0,-3 3 0,4-12 0,-6 7 0,1-7 0,-1 3 0,1 1 0,-1 0 0,6-1 0,1-4 0,0 3 0,17-7 0,-14 7 0,10-3 0,-14 1 0,-6 3 0,0-4 0,-4 2 0,3 2 0,-8-6 0,8 2 0,-7-8 0,3-2 0,2-15 0,-3 3 0,5-16 0,-4-3 0,-5-7 0,5-8 0,-4 0 0,7-24 0,-9 35 0,-2-1 0,-2 7 0,-2 0 0,2-1 0,-1 3 0,0-17 0,0 12 0,1-11 0,-6 17 0,3-3 0,-8 19 0,4 1 0,-5 10 0,0 1 0,0 10 0,3 0 0,-2 5 0,2 0 0,-3-1 0,0 4 0,0 1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5:26:42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65 288 24575,'0'8'0,"0"-2"0,0-5 0,0-5 0,0-4 0,0-7 0,0 2 0,0-4 0,0-4 0,13-3 0,-2 1 0,30-13 0,-20 16 0,30-17 0,-19 17 0,14-5 0,-7 9 0,-4 2 0,3 9 0,-14 1 0,3 4 0,-14 0 0,-2 0 0,-3 3 0,-4 10 0,-1 5 0,-3 15 0,0 8 0,0 44 0,-10-14-400,2-14 1,-4 2 399,-27 25 0,19-36 0,0 0 0,-17 26-315,3 2 315,5-14 0,0 1 0,2-9 0,7-13 0,1-8 0,5-11 786,-3 0-786,8-10 328,-6 0-328,2-8 0,-4 0 0,0-4 0,1 0 0,-5-4 0,7-4 0,3-15 0,3-1 0,7-15 0,-3 5 0,4-6 0,0 5 0,0-3 0,0 14 0,4-3 0,0 10 0,4 4 0,0 2 0,4 6 0,0-2 0,8 6 0,-2-3 0,2 4 0,1 0 0,-7 0 0,11 0 0,-15 4 0,15 5 0,-11 8 0,8 2 0,-4 7 0,4-7 0,-4 2 0,8-3 0,-3 0 0,4 0 0,1 0 0,-1-4 0,0 0 0,-4-6 0,11 1 0,-10-4 0,6-1 0,-9-4 0,-4-4 0,0-9 0,1-6 0,-4-8 0,-1-1 0,-4 5 0,0 2 0,-1 8 0,0 2 0,-4 3 0,-1 4 0,-3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5:26:42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396 6 24575,'0'-5'0,"0"17"0,-5 19 0,-10 17 0,-4 12 0,-10 19-1597,-2 11 1597,16-29 0,1 2 0,-3-3 0,0 0 0,3 7 0,-1 2 0,1-1 0,0 0 0,2 2 0,1-1 0,4-16 0,-1 0 0,-6 22 0,1-2 0,8 17 0,-12-25 0,2-3 387,12 7-387,-19 11 0,19-40 0,-17 20 0,18-30 0,-10-7 1210,11-12-1210,-3-3 0,1-4 0,2-4 0,-2-1 0,3-2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5:26:44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0 181 24575,'0'-15'0,"11"-6"0,9 2 0,15-11 0,0 9 0,1-9 0,3 14 0,-9-3 0,3 14 0,-10 1 0,-2 4 0,-8 0 0,-5 14 0,-5 7 0,-7 9 0,-7 15 0,-10-3 0,-1 12 0,-10-5 0,10-3 0,-3-4 0,6-8 0,0-6 0,2-7 0,0-4 0,4-4 0,2-2 0,3-3 0,4-1 0,-3-3 0,6-7 0,-2-16 0,16-5 0,5-16 0,18 2 0,2 0 0,-1 2 0,5 4 0,-7 6 0,7 5 0,-8 11 0,-1 5 0,-6 5 0,-4 0 0,3 9 0,-11 17 0,3 12 0,-7 22 0,1 10 0,-6 10 0,0-15 0,-6 17 0,0-24 0,0 27 0,-11-14 0,-1-1 0,-15-9 0,5-13 0,-8-7 0,0-11 0,-5-6 0,-29-8 0,18-6 0,-14-24 0,24-15 0,13-14 0,-3-16 0,19 15 0,-8-15 0,14 23 0,-4 2 0,5 12 0,3 13 0,5 9 0,13 49 0,-5-5 0,6 33 0,-11-9 0,-4-34 0,-2 5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5:26:45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70 647 24575,'0'2'0,"0"14"0,0 19 0,0 12 0,0 7 0,0-6 0,0 11 0,0-10 0,0 12 0,0-13 0,0-2 0,0-12 0,0-10 0,0-7 0,0-10 0,0-6 0,0-29 0,-9-7 0,6-41 0,-6 19 0,-2-26 0,8 10 0,-19-6 0,20 27 0,2 2 0,-11-13 0,11-29 0,0 36 0,0-14 0,0 8 0,0 1 0,10 7 0,1 6 0,9 8 0,4 6 0,2 3 0,4 10 0,-5 5 0,1 8 0,-3 7 0,4-3 0,0 4 0,1 0 0,-1 0 0,-4 0 0,-5 12 0,-6-2 0,-3 12 0,-1-6 0,-3 6 0,-2-4 0,-3 3 0,0 0 0,0 2 0,-14 16 0,-3-7 0,-14 8 0,-5-4 0,3 1 0,-8 6 0,8-6 0,-1-6 0,5-8 0,6-5 0,6-5 0,5-2 0,5-3 0,2-4 0,2-1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5:26:45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24575,'22'0'0,"3"0"0,15-4 0,13-2 0,-10 0 0,16-4 0,-18 4 0,5 0 0,-11 2 0,-2 4 0,-15 0 0,-1 0 0,-13 0 0,-1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5:26:46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24575,'29'0'0,"8"0"0,-1 0 0,9 0 0,-5 0 0,2 0 0,4 0 0,-7 0 0,-9 0 0,-7 0 0,-7 0 0,-8 0 0,4 0 0,-8 0 0,-1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48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24575,'6'0'0,"-3"2"0,0 2 0,-3 2 0,0 0 0,0 0 0,0 1 0,0-1 0,0 0 0,0-2 0,0-1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5:26:50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1006 24575,'5'-12'0,"-2"-3"0,-3 7 0,0-8 0,0 8 0,0-8 0,0 7 0,0-3 0,0 5 0,-7 3 0,-2 0 0,-12 4 0,3 0 0,-4 12 0,12 9 0,-3 20 0,12 6 0,-4 1 0,5 11 0,0-10 0,0 12 0,0 0 0,-4-12 0,7-2 0,7-12 0,9-12 0,15-3 0,0-11 0,12-5 0,2-8 0,4-31 0,13-13-477,-31 7 1,0-4 476,2 2 0,2-1 0,4-9 0,0-1 0,-7 7 0,-1-1 0,5-8 0,0-1 0,-4 5 0,-2 0 0,-1 0 0,-2 1 0,17-34-520,-11 7 520,-13 8 0,1-9 0,-5 0 0,-2 8 0,-10 10 0,-3 14 0,-4 1 0,-3 8 927,-6 13-927,-9 9 546,0 13-546,-8 3 0,3 8 0,-6 18 0,9 6 0,-13 34 0,14 0 0,-6 21-420,7 0 420,11 0 0,2 8 0,5-6 0,0-37 0,0-1 0,0 24 0,0 25 0,0-35 0,0 20 0,0-5 0,0-27 0,3-1 0,-2-30 0,6-10 0,-3-4 420,4-4-420,0-16 0,1-16 0,1-2 0,5-21 0,1 9 0,5-6 0,-1 2 0,-5 12 0,-1 5 0,-2 8 0,-3 8 0,6 5 0,-6 4 0,1 4 0,2 0 0,-2 18 0,3 10 0,-2 27 0,-1-6 0,1 11 0,-1-13 0,1 1 0,3-2 0,-3-17 0,6-2 0,-4-14 0,8 0 0,2-9 0,4 0 0,3-23 0,0-10 0,10-32 0,-5 9 0,-1-7 0,-13 18 0,-7 6 0,-4 7 0,-6 6 0,0 6 0,-4 3 0,0 1 0,-3 8 0,-1 1 0,-4 3 0,-3 0 0,1 12 0,-3 15 0,3 15 0,4 12 0,1-1 0,5 1 0,0-7 0,0-1 0,0-7 0,7-9 0,3-3 0,11-14 0,2-4 0,4-5 0,0-4 0,1-4 0,1-21 0,-4-3 0,-4-18 0,-11-1 0,-6 0 0,-4-7 0,0 1 0,0-7 0,-8 17 0,-7-4 0,-4 28 0,-9 1 0,10 13 0,-8 1 0,3 4 0,1 0 0,0 0 0,9 3 0,1 5 0,4 10 0,3-1 0,1 5 0,4-6 0,7 4 0,13-5 0,9 1 0,32-5 0,-10-5 0,11-1 0,-2-5 0,-4 0 0,30-6 0,-32-3 0,37-23 0,-56 10 0,28-23 0,-27 13 0,2-5 0,-8 2 0,-10 6 0,-11 2 0,-5 4 0,-4 6 0,0 5 0,-12 8 0,-21 0 0,-5 4 0,-4 0 0,15 8 0,11 1 0,2 8 0,6-1 0,4 6 0,4-4 0,0 3 0,0 0 0,12-2 0,5 8 0,17 4 0,-3 0 0,5 5 0,-5 0 0,-1-5 0,1 27 0,-10-18 0,-6 11 0,-11-12 0,-4-5 0,-4 0 0,-9-5 0,-12-6 0,-16-8 0,0-5 0,-6-5 0,16-23 0,3-4 0,7-24 0,2 11 0,7-10 0,0 16 0,11 1 0,-3 7 0,4 8 0,0 1 0,6 8 0,3 1 0,12 3 0,2 0 0,-1 0 0,10 0 0,-8 3 0,8-2 0,1 3 0,1-4 0,6 0 0,0-8 0,0-4 0,1-13 0,-1 4 0,-3-9 0,3 3 0,-9-3 0,-1 0 0,-6 2 0,-10 0 0,-1 6 0,-4-5 0,-5 10 0,0-5 0,-4 5 0,0 5 0,-3 0 0,-10 4 0,-1 3 0,-7 1 0,4 4 0,-5 0 0,2 0 0,1 18 0,-2 4 0,10 33 0,1-5 0,5 13 0,5-10 0,0 8 0,0-12 0,0 4 0,8-19 0,6-5 0,5-7 0,7-8 0,-3-2 0,-1-7 0,4-1 0,-8-4 0,15-19 0,-11-9 0,9-15 0,-11-3 0,5 0 0,-3-2 0,4 0 0,-6 8 0,4 6 0,-9 11 0,11-1 0,-12 11 0,8 0 0,-5 9 0,-5 0 0,4 4 0,-4 0 0,1 0 0,-2 0 0,-2 12 0,-1 3 0,1 13 0,4 17 0,-6-18 0,5 16 0,-11-29 0,3 6 0,0-11 0,-4 2 0,7-6 0,-3-2 0,3-3 0,1-3 0,0-10 0,0-6 0,6-9 0,-4 1 0,6 4 0,-6-3 0,6 8 0,-3-3 0,0 8 0,2 1 0,-6 8 0,7 0 0,-8 4 0,8 0 0,-8 0 0,4 0 0,-4 7 0,4 7 0,-2 15 0,3-1 0,-3 11 0,4-6 0,-4-3 0,8 1 0,-9-13 0,7-1 0,-7-5 0,10-4 0,-9-4 0,8-1 0,-9-3 0,7-7 0,-7-7 0,6-4 0,-1-8 0,3 8 0,-3-8 0,-2 8 0,-3 0 0,-2 7 0,1 3 0,-1 0 0,-2 1 0,-2 3 0,-3 1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5:27:14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24575,'-4'4'0,"1"-1"0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5:27:19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1 685 24575,'0'23'0,"0"7"0,0 4 0,0 6 0,5 6 0,0-5 0,6 12 0,-1-12 0,0 5 0,0-6 0,0-6 0,-5-6 0,3-6 0,-7-10 0,2 0 0,-3-5 0,0 1 0,0-10 0,0-9 0,0-10 0,0-7 0,0-5 0,0-1 0,0-6 0,0-6 0,0 5 0,0-12 0,0 12 0,0 0 0,4 8 0,-2 10 0,5 2 0,-2 8 0,-1 1 0,3 5 0,-3 3 0,3-3 0,1 6 0,-1-2 0,1 3 0,-1 0 0,0 0 0,5 0 0,-3 0 0,6 7 0,-2-1 0,4 14 0,0-6 0,0 8 0,0-6 0,0 1 0,-1-4 0,1 3 0,0-7 0,-1 3 0,1-8 0,-1 0 0,-3-4 0,3 0 0,-8 0 0,8 0 0,-8 0 0,4-3 0,-5-6 0,5 0 0,-2-11 0,2 6 0,-3-30 0,-1 16 0,-2-22 0,-2 15 0,-4-5 0,0 1 0,0 4 0,0 7 0,0 7 0,0 8 0,0 1 0,0 5 0,-4 2 0,0 2 0,-3 3 0,-1 0 0,0 0 0,-3 4 0,1 9 0,-6 6 0,6 8 0,-4 6 0,4 1 0,0 6 0,0 0 0,5 0 0,0-1 0,5-4 0,0-2 0,0-6 0,0-5 0,0 5 0,0-10 0,3 1 0,2-7 0,2 1 0,12 0 0,-4 1 0,9-4 0,-7-2 0,-1-6 0,1 3 0,5-4 0,-9 0 0,8 3 0,-9-2 0,1 3 0,-1-4 0,-1 0 0,-2 0 0,2 0 0,1 0 0,-4 0 0,8-4 0,-3-9 0,1-6 0,12-26 0,-14 7 0,11-14 0,-14 18 0,1-5 0,-1 11 0,1-1 0,-2 8 0,-3 8 0,-1 1 0,-1 8 0,1 1 0,3 3 0,-3 12 0,3 9 0,-5 7 0,6 11 0,-2-5 0,4 6 0,0 0 0,0-1 0,-1-4 0,5-2 0,-4-6 0,12 1 0,-7-5 0,7 0 0,-5-11 0,-1 0 0,-3-4 0,3 0 0,-8-3 0,4-2 0,-5-3 0,1 0 0,-1 0 0,1 0 0,0-7 0,0-7 0,1-9 0,0-10 0,-4 5 0,0-11 0,-5 5 0,0 0 0,0-5 0,0 5 0,0-1 0,0 7 0,0 7 0,0 4 0,0 4 0,-4 5 0,1 5 0,-1 9 0,1 8 0,3 3 0,0 5 0,0-6 0,0 1 0,3 0 0,2-5 0,6 4 0,2-7 0,8 3 0,-3-7 0,4-1 0,-6-4 0,6 0 0,-4 0 0,8 0 0,-4 0 0,1-4 0,4-10 0,-8-5 0,11-17 0,-10 1 0,5-6 0,-9 1 0,-2 6 0,-4-5 0,-5 10 0,-1 1 0,-4 6 0,0 6 0,0 3 0,-7 1 0,-2 8 0,-3 1 0,-3 3 0,6 0 0,-7 0 0,3 3 0,-5 22 0,-2 9 0,0 8 0,3 15 0,-2-13 0,7 17 0,1-13 0,1 4 0,9-16 0,-4 3 0,5-17 0,0 0 0,0-10 0,20 4 0,2-6 0,26-1 0,7-5 0,-6-4 0,10 0 0,-5 0 0,2 0 0,5 0 0,-14-4 0,-1-6 0,-6-6 0,0-4 0,-6 1 0,0-5 0,-6 4 0,-4-7 0,-2 8 0,3-15 0,-10 14 0,5-9 0,-12 13 0,-3-6 0,-1 4 0,-4-3 0,0 4 0,0 0 0,0-4 0,0 3 0,-8-4 0,-1 5 0,-8 1 0,0 6 0,-4-1 0,3 10 0,-8-3 0,8 4 0,-4 0 0,-2 3 0,9 10 0,-9 6 0,18 14 0,-7 1 0,7 6 0,1 0 0,0 0 0,5 0 0,0-1 0,0-4 0,0-2 0,0-11 0,4 0 0,0-10 0,4 0 0,4-4 0,-4-4 0,7 0 0,-7-4 0,3 0 0,-3 0 0,-1 0 0,1-8 0,4-1 0,-3-8 0,3 4 0,-4-2 0,0 6 0,4-3 0,-4 4 0,4 0 0,-5 4 0,-3-3 0,3 6 0,-3-2 0,3 3 0,1 0 0,-1 0 0,1 0 0,-1 0 0,1 0 0,-1 0 0,5 0 0,0 0 0,1 0 0,7 0 0,-6 0 0,7 0 0,1 0 0,0 0 0,6 0 0,-1 0 0,1 0 0,-1 0 0,0-8 0,14-16 0,-15-1 0,15-13 0,-21 10 0,3-1 0,-8-4 0,-2-1 0,-3-6 0,0 0 0,-4 0 0,-2 0 0,-4 0 0,0 1 0,0-8 0,0 6 0,0-5 0,0 6 0,0 0 0,-8-7 0,2 11 0,-12-3 0,9 20 0,-4-2 0,1 12 0,3-2 0,-7 6 0,8 2 0,-4 3 0,4 0 0,1 0 0,-1 0 0,1 6 0,3 8 0,1 13 0,3 7 0,0 19 0,0-10 0,0 16 0,0-4 0,0 0 0,11 29 0,-4-36 0,16 33 0,-2-37 0,3 16 0,1-12 0,-4-2 0,-2-12 0,0-1 0,-1-5 0,-4-10 0,2 3 0,-7-13 0,2 4 0,0-2 0,-3-5 0,3 2 0,-3-7 0,-1 4 0,1-4 0,-1 4 0,1-4 0,-1 0 0,1 0 0,0 0 0,-1 0 0,-3 0 0,-1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5:27:22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3383 3 24575,'0'2'0,"0"20"0,9 8 0,-7 16 0,17 0 0,-7 8 0,15 1 0,-3 13 0,-3-24 0,8 37 0,-10-27 0,6 25 0,-2 5 0,-16-31 0,15 29 0,-14-25 0,8 5 0,-4 6 0,-6-19 0,4 10 0,-9-11 0,4-1 0,-5-6 0,0-3 0,0-10 0,3 1 0,-2-8 0,3-4 0,-1-5 0,-2 0 0,3-5 0,-4 1 0,0-1 0,3-2 0,-2 1 0,2-2 0,4 11 0,-2-5 0,3 9 0,-1-11 0,-3 8 0,4-8 0,-4 4 0,0-5 0,-4 1 0,3-4 0,-2 2 0,-4-2 0,-23 0 0,-11 4 0,-31-1 0,-5 10 0,22-10 0,-2 1-576,-1 4 0,-1 1 576,-12-2 0,-2 0-1010,-5 4 0,-1 0 1010,-11 1 0,-1-1 0,1-2 0,-1-2 0,-10 2 0,0-2 0,10-3 0,1-1 0,-5-2 0,-1-1 0,5 0 0,1-1 0,0-2 0,0-2 0,0 1 0,0 0 0,-1 0 0,2 0 0,8 0 0,2 0 0,-5 3 0,3 1-343,16 2 0,2 1 343,8 2 0,1 1-113,-42 21 113,28-7 0,13-2 0,0 0 0,-17 4 984,-11 10-984,33-19 2042,6-3-2042,0-9 806,0 0-806,1-5 139,4 0-139,-3 0 0,9 0 0,-4 0 0,10 0 0,1 0 0,6 0 0,3 0 0,1 0 0,5 0 0,-1 0 0,1 0 0,-1-4 0,1 4 0,0-4 0,-1 4 0,1 0 0,-1-3 0,1-1 0,3-7 0,1-2 0,3-13 0,0-10 0,0-11 0,0-14 0,0 11 0,0-16 0,0 10 0,0-7 0,0 2 0,-5 7 0,4 7 0,-4-6 0,0 12 0,4-5 0,-3 0 0,4 4 0,0-4 0,0 6 0,0 1 0,0 4 0,0 2 0,0 6 0,0-1 0,0-6 0,0 9 0,0-4 0,0 12 0,0 5 0,0-4 0,0 7 0,0-2 0,0 3 0,3 4 0,1 1 0,3 3 0,-3-3 0,2 2 0,-2-5 0,1 2 0,1 0 0,-2-3 0,8 2 0,0-3 0,10-1 0,0 1 0,11-2 0,2 0 0,18 0 0,-16 0 0,44-8 0,-18 0-516,-13 7 1,3 1 515,0-2 0,1-1 0,3 3 0,2-1 0,3-3 0,1 0 0,1 3 0,-2 0 0,-12 2 0,0-1-247,6 0 0,-1 1 247,26-5 0,14-5 0,-16 7 0,-2-5 0,-14 5 0,-2-5 0,-7 6 0,-7-3 1004,22-3-1004,-17-3 521,13 4-521,-19 0 0,-6 6 0,-6 1 0,4-1 0,-9 0 0,4 1 0,-5 4 0,-1-4 0,0 8 0,-4-6 0,3 6 0,-3-7 0,-1 3 0,-1-4 0,1 5 0,-4-4 0,3 7 0,8-7 0,-9 7 0,13-3 0,-15 4 0,3 0 0,1-4 0,-4 3 0,3-3 0,0 0 0,-3 3 0,8-3 0,-3 0 0,0 3 0,3-7 0,-4 2 0,6 1 0,-1-3 0,1 3 0,-6-4 0,4 0 0,-3 4 0,0-3 0,-2 4 0,0-5 0,5 0 0,2 0 0,-3 1 0,-4-1 0,1 4 0,-5-2 0,5 2 0,-5 0 0,-1-2 0,1 6 0,-5-6 0,0 6 0,-4-3 0,-1 4 0,1 0 0,-1-3 0,0 2 0,1-2 0,-1 3 0,0 0 0,0 0 0,0 0 0,0 0 0,-3 3 0,2-2 0,-5 6 0,6-6 0,-6 5 0,5-5 0,-5 6 0,5-7 0,-2 7 0,3-4 0,0 4 0,0-3 0,0 2 0,1-5 0,-1 3 0,-3-1 0,3-2 0,-3 6 0,4-7 0,-1 7 0,0-3 0,0 0 0,1-1 0,-1 0 0,0-2 0,-3 5 0,-1-5 0,-3 2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9:17:23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0 251 24575,'0'24'0,"0"5"0,0 12 0,4 0 0,6 0 0,0-8 0,3-6 0,-4 0 0,4-4 0,-3-2 0,5-4 0,-2-4 0,0 2 0,2-6 0,-6 7 0,7-7 0,-7 3 0,2-4 0,1 0 0,-3-1 0,2 1 0,-3 0 0,3-4 0,-2 3 0,6-7 0,-6 7 0,6-6 0,-3 6 0,5-6 0,4 3 0,-4-4 0,9 0 0,-3 0 0,-1 0 0,4 0 0,-8 0 0,8 0 0,-3 0 0,0 0 0,3-5 0,2-4 0,0-10 0,5-1 0,-6-2 0,1 4 0,-1 3 0,0-2 0,-5 4 0,4-1 0,-8 2 0,3 3 0,-4 1 0,-4 0 0,2-1 0,-2 1 0,-1 4 0,4-4 0,-4 4 0,4-1 0,1 2 0,-1-1 0,5 3 0,-3-2 0,8 3 0,-3 0 0,4 0 0,-4 0 0,3 0 0,-8 0 0,8 0 0,-9 3 0,8 2 0,-7 3 0,2 1 0,-3 3 0,0 1 0,-5-1 0,4 4 0,-4-7 0,1 6 0,-1-2 0,1 8 0,-4-4 0,3 4 0,-4-4 0,1-1 0,-1 1 0,0 0 0,-3-5 0,2 0 0,-7-5 0,7 0 0,-6 1 0,2-1 0,1 1 0,-4 0 0,4-1 0,-4-9 0,0-4 0,0-9 0,0-2 0,0 0 0,0-3 0,3 2 0,2-7 0,4 7 0,0-8 0,2 8 0,-1-3 0,2 4 0,0 0 0,-3 1 0,3-1 0,-4 4 0,0-2 0,4 6 0,-3 0 0,3-2 0,-4 9 0,3-9 0,-2 7 0,6-1 0,-2-2 0,0 6 0,2-3 0,-2 4 0,3 0 0,0-3 0,1 2 0,-1-3 0,-3 4 0,3 0 0,-4 0 0,5 0 0,-1 0 0,1 0 0,-1 0 0,1 0 0,4 0 0,-3 0 0,3 4 0,0 1 0,-3-1 0,4 4 0,-6-3 0,0-1 0,1 3 0,-5-2 0,4-1 0,-8 3 0,8-3 0,-3 1 0,-1 2 0,4-6 0,-8 5 0,8-5 0,-4 6 0,1-6 0,3 2 0,-4 1 0,5-3 0,-1 3 0,5-4 0,-3 0 0,7 0 0,-7 0 0,3 0 0,-5 0 0,6 0 0,-5 0 0,9 0 0,-8 3 0,8-2 0,-8 3 0,8-4 0,-4 0 0,0 0 0,0 0 0,-5 0 0,-1 0 0,-3 0 0,2 0 0,-6 0 0,7 0 0,-4 0 0,1 0 0,2 0 0,-2-4 0,4-4 0,-1-5 0,2-9 0,3 4 0,-2-8 0,-1 3 0,-1-4 0,-8 5 0,8 0 0,-8 1 0,3-1 0,-3 0 0,4-4 0,-4 3 0,4 1 0,0-5 0,-4 10 0,4-5 0,-5 6 0,0 3 0,0 2 0,0 3 0,-1-3 0,-2 2 0,1 1 0,-5 2 0,3 1 0,-4-2 0,0-1 0,0 0 0,0 1 0,0-1 0,0 1 0,3 3 0,-2-3 0,2 6 0,-3-2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9:19:41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0 501 24575,'0'-11'0,"0"-8"0,0 1 0,0-10 0,5-5 0,0 4 0,8-4 0,-2 0 0,2 4 0,-4 1 0,0 7 0,-1 8 0,0 1 0,-4 5 0,2-1 0,-2 4 0,3 1 0,0 3 0,0 0 0,1 0 0,-1 0 0,0 3 0,-3 1 0,3 4 0,-3-1 0,4 1 0,-4 0 0,3-1 0,-3 1 0,3-1 0,1 4 0,0-2 0,-1 2 0,1 1 0,4-4 0,-3 4 0,2-4 0,1 0 0,1 0 0,-1 0 0,4 0 0,-4 0 0,5 0 0,4-3 0,-3 2 0,4-2 0,-1 0 0,2 2 0,-1-6 0,4 3 0,-8-4 0,4 0 0,-6 0 0,1 0 0,0 0 0,-1 0 0,8 0 0,-5 0 0,5 0 0,-7-3 0,-5-2 0,4-7 0,-4 3 0,5-3 0,-4 4 0,-1-4 0,-5 3 0,5-6 0,-3-3 0,4-5 0,-4-4 0,0 0 0,0-1 0,4 1 0,1-13 0,0 14 0,-1-8 0,-5 22 0,-3-4 0,-2 7 0,0-2 0,-2 10 0,2 1 0,-3 12 0,0-4 0,0 8 0,0-4 0,0 5 0,0-4 0,0 2 0,3-6 0,2 6 0,2-7 0,1 8 0,0-8 0,-4 4 0,3-5 0,-3 0 0,3 1 0,1-1 0,-1 1 0,1-1 0,3 1 0,-2 0 0,7 0 0,-8 0 0,4 0 0,-5-1 0,1 1 0,-1-1 0,1 1 0,-1-1 0,1 1 0,-1-1 0,1 1 0,-1-4 0,1 3 0,-1-7 0,1 4 0,-1-1 0,1-2 0,-1 2 0,5 1 0,0-3 0,1 3 0,3-4 0,-4 0 0,5 0 0,-5 0 0,4 0 0,-3 0 0,3 0 0,-3 0 0,3 0 0,-8 0 0,8 0 0,-4 0 0,1 0 0,3 0 0,-4-4 0,5-1 0,4-4 0,-3 1 0,4-5 0,-1 4 0,-3-4 0,3 5 0,13-9 0,-13 6 0,17-6 0,-20 5 0,8 1 0,-3-5 0,4 6 0,-4-3 0,3 3 0,-8 2 0,3-5 0,-4 8 0,-1-6 0,1 6 0,-4-3 0,2 0 0,1 0 0,-2 0 0,1 4 0,-8-3 0,1 6 0,-1-2 0,5 3 0,-4 0 0,4 0 0,-5 0 0,1 0 0,-1 0 0,1 0 0,-1 0 0,1 0 0,-1 0 0,1 3 0,0 5 0,0 5 0,0 3 0,5 13 0,-4-9 0,3 9 0,-3-13 0,-1 1 0,0 0 0,-3-1 0,3 6 0,-4-4 0,5 3 0,-4-8 0,2 2 0,-6-6 0,6 2 0,-3-3 0,0-1 0,3 1 0,-6-1 0,6 4 0,-7-3 0,7 0 0,-6-2 0,5-2 0,-2 3 0,3-3 0,-3-1 0,-1-3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9:21:09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0 401 24575,'0'-6'0,"0"-13"0,0-4 0,0-16 0,0 14 0,4-7 0,1 4 0,0 10 0,3-3 0,-3 8 0,2 1 0,-2 0 0,2 5 0,-3-1 0,3 4 0,0 1 0,0 3 0,0 0 0,0 0 0,0 3 0,1 1 0,-1 3 0,1 1 0,-1-1 0,1 1 0,-1-1 0,1 1 0,-1 0 0,5-1 0,-4 1 0,4 0 0,-5-1 0,1 1 0,3-4 0,-2-1 0,2 1 0,-3-4 0,-1 4 0,1-4 0,-1 0 0,1 0 0,4 0 0,-4 0 0,4 0 0,-5 0 0,4 0 0,2 0 0,-2 0 0,1 0 0,-5 0 0,5 0 0,-4-4 0,4 3 0,0-6 0,-4 3 0,4-4 0,-1 0 0,-2-4 0,3 3 0,-4-3 0,-1 5 0,1-1 0,-1-3 0,1-2 0,0 0 0,1-10 0,-2 13 0,-2-14 0,2 12 0,-6-1 0,6-3 0,-6 8 0,6-4 0,-7 5 0,4 6 0,-4 5 0,0 4 0,0 7 0,0-7 0,0 12 0,0-6 0,0 8 0,0-10 0,0 4 0,0-4 0,0 1 0,0 2 0,0-6 0,0 2 0,0-3 0,3-1 0,1 1 0,4-1 0,-4 1 0,2-1 0,-1-2 0,2 1 0,1-5 0,2 6 0,-1-3 0,2 0 0,-4 3 0,5-3 0,-4 0 0,4 0 0,-5-4 0,1 0 0,3 0 0,-2 0 0,6 0 0,-6 0 0,7 0 0,-4 0 0,1 0 0,2 0 0,-2 0 0,3 0 0,-3 0 0,10 0 0,-9 0 0,10 0 0,-7 0 0,0-4 0,-1 0 0,6-5 0,-5 0 0,5 1 0,-1-1 0,-3 0 0,3 1 0,-4-1 0,4 0 0,-3 5 0,4-4 0,2-1 0,-6 0 0,6-3 0,-8 4 0,1-1 0,4 4 0,-3-2 0,4 2 0,-6-7 0,1 3 0,0 1 0,-1 0 0,1 3 0,-5-3 0,0 0 0,-5 4 0,5-3 0,-4 6 0,4-3 0,-5 4 0,1 0 0,-1 0 0,1 0 0,0 0 0,2 0 0,-1 0 0,2 0 0,-4 0 0,0 0 0,1 3 0,-1 6 0,1 3 0,-3 5 0,2-1 0,-2 1 0,-1 0 0,4-1 0,-3 6 0,0-4 0,2 3 0,-2-4 0,0-1 0,2 1 0,-3-1 0,5 1 0,-5-4 0,3-2 0,-6-3 0,6-1 0,-6 1 0,2-1 0,0-2 0,1-5 0,0-1 0,-1-2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9:21:14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9:21:17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0 607 24575,'0'-2'0,"0"-4"0,0-14 0,0-3 0,0-10 0,4-1 0,6 0 0,1-11 0,6 14 0,-6-3 0,2 2 0,-1 17 0,-1-16 0,5 24 0,-11-9 0,6 15 0,-7-5 0,4 5 0,-1-3 0,0 4 0,1 0 0,-1 0 0,0 0 0,0 0 0,1 0 0,-1 0 0,5 0 0,-4 4 0,8 0 0,-3 4 0,8 1 0,-3-1 0,8-3 0,-3-1 0,-1-4 0,4 0 0,-3 0 0,10 0 0,-4 0 0,3 0 0,1 0 0,-4 0 0,10 0 0,-5 0 0,0 0 0,5 0 0,-5 0 0,6 0 0,-6 0 0,4 0 0,-3 0 0,-1 0 0,22-9 0,-18-2 0,14-8 0,-19 0 0,-5-5 0,0 5 0,-4-9 0,-1 5 0,-6 0 0,0 1 0,-4 5 0,-1 1 0,-4 3 0,0 1 0,0 5 0,-1 2 0,1 2 0,-4 0 0,-1 5 0,-3-2 0,0 8 0,0-1 0,0 1 0,0-1 0,0 5 0,3-4 0,1 4 0,4-5 0,0 1 0,3 0 0,2 0 0,3 4 0,1-3 0,4 4 0,2-5 0,4 1 0,1 1 0,-1-1 0,6 0 0,-4 0 0,9 1 0,-9-5 0,9 0 0,-9-1 0,4-3 0,-6 3 0,1-4 0,-1 0 0,12 0 0,-8 0 0,8 0 0,-16-4 0,3-1 0,-8-4 0,8 0 0,-8 1 0,8-5 0,-8 3 0,3 1 0,-4 1 0,0 4 0,-1-5 0,6 0 0,0 1 0,1 2 0,3-2 0,9 3 0,-9 0 0,12 1 0,-20 4 0,3 0 0,-4 0 0,-1 0 0,-3 0 0,3 0 0,-8 3 0,8 5 0,-7 5 0,6 4 0,-5-1 0,2 6 0,1 0 0,-3 6 0,7-1 0,-2 18 0,3-13 0,-3 13 0,-2-12 0,-4-4 0,0-1 0,1-2 0,-2-12 0,-4 6 0,3-11 0,-6 2 0,2-3 0,-3-1 0,0-3 0,0-1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9:22:04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24575,'7'0'0,"-5"0"0,17 0 0,-2 0 0,1 0 0,8 0 0,-3 0 0,4 0 0,-4 0 0,3 0 0,-8 0 0,3 0 0,1 0 0,-8 0 0,11 0 0,-11 0 0,7 0 0,-8 0 0,7 0 0,-10 0 0,10 0 0,-7 0 0,3 0 0,1 0 0,-4-4 0,2 3 0,-6-5 0,2 5 0,-3-3 0,-1 1 0,1 2 0,-1-2 0,1 3 0,-1 0 0,1 0 0,-1 0 0,1 0 0,-1 0 0,0 0 0,0 0 0,1 0 0,-1 0 0,1 0 0,-1 0 0,1 0 0,-1 0 0,1 0 0,-1 0 0,1 0 0,-1 0 0,0 0 0,1 0 0,0 0 0,-1 0 0,1 0 0,-1 0 0,1 3 0,3-2 0,-2 6 0,6-6 0,-6 5 0,7-5 0,-4 6 0,5-6 0,-1 3 0,-3-1 0,3-2 0,-4 6 0,1-6 0,2 6 0,-6-6 0,7 3 0,-4 0 0,1-3 0,2 2 0,-6 1 0,7-4 0,-5 4 0,2-4 0,-2 0 0,-4 0 0,1 0 0,-1 0 0,1 0 0,-1 0 0,1 0 0,-1 0 0,1 0 0,-1 0 0,1 0 0,-1 0 0,1 0 0,-1 0 0,0 0 0,1 0 0,-1 0 0,1 0 0,-1 0 0,5 0 0,-4 0 0,4 0 0,0 0 0,0 0 0,1 0 0,2 0 0,-2 0 0,4 0 0,-1 0 0,1 0 0,4 0 0,-3 0 0,4 0 0,-6 0 0,1 0 0,0 0 0,-1 0 0,1 0 0,0 0 0,4 0 0,-3 0 0,8 0 0,-8 0 0,8 0 0,-8 0 0,8 0 0,-8 0 0,3 0 0,-4 0 0,4 0 0,-3 0 0,4 0 0,-1 0 0,-3 0 0,3 0 0,-4 0 0,12 0 0,-10 0 0,15 0 0,-16 0 0,8 0 0,-3 0 0,-1 0 0,4 0 0,-3 0 0,0 0 0,3 0 0,-8 0 0,8 0 0,-8 0 0,8 0 0,-8 0 0,3 0 0,0 0 0,-3 0 0,8 0 0,4 0 0,0 0 0,4 0 0,-6 0 0,-6 0 0,5 0 0,-10 0 0,5 0 0,-5 0 0,4 0 0,-3 0 0,3 0 0,1 0 0,-5 0 0,5 0 0,-5 0 0,-1 0 0,1 0 0,7 0 0,-10 0 0,9 0 0,-5 0 0,0 0 0,3 0 0,0 0 0,-3 0 0,8 0 0,-8 0 0,8 0 0,-8 0 0,8 0 0,-8 0 0,8-4 0,-3 3 0,0-3 0,3-1 0,-4 4 0,1-3 0,3 4 0,-8 0 0,16 0 0,-10 0 0,6 0 0,-4-4 0,-3 3 0,4-7 0,1 7 0,-1-7 0,0 7 0,1-8 0,-6 8 0,0-6 0,-6 6 0,1-3 0,0 4 0,-1 0 0,1-4 0,-5 3 0,7-3 0,-5 4 0,6 0 0,-4 0 0,1 0 0,0-3 0,-5 2 0,4-3 0,-3 4 0,-1 0 0,0 0 0,-5 0 0,5 0 0,-4 0 0,4 0 0,-4 0 0,2 0 0,-1 0 0,1 0 0,-3 0 0,1 0 0,-1 0 0,1 0 0,-1 0 0,1 0 0,-1 0 0,1 0 0,-1 0 0,1 0 0,-1 0 0,1 0 0,-4 0 0,-1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50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37 163 24575,'0'13'0,"0"14"0,0-5 0,0 21 0,0-2 0,0 12 0,0 0 0,0-12 0,10 14 0,-8-21 0,11 22 0,-12-16 0,7 0 0,-7-1 0,3-6 0,-4-8 0,0 2 0,0-12 0,0 0 0,0-6 0,0-2 0,0-1 0,-4-26 0,-1-3 0,-4-25 0,0 2 0,-1-5 0,1-2 0,-1-6 0,0 0 0,5 1 0,0 5 0,5 7 0,0 7 0,0 5 0,0 5 0,0-4 0,0 9 0,0 0 0,4 2 0,0 3 0,4-1 0,-1 2 0,3 4 0,-2 0 0,2 0 0,0 3 0,1 1 0,0 6 0,6-3 0,-6 6 0,7-2 0,0 3 0,-2 0 0,6 0 0,-7 0 0,7 0 0,-7 0 0,7 0 0,-7 6 0,0 2 0,-2 6 0,-5 0 0,2 4 0,-2 1 0,-4 9 0,-1-4 0,-3 8 0,0-3 0,0 0 0,0-1 0,-6-5 0,1-4 0,-14 4 0,6-7 0,-10 0 0,4-2 0,-4-6 0,0 3 0,0-3 0,-1 0 0,1-1 0,4-2 0,1-2 0,7-3 0,1 0 0,7 3 0,-3-2 0,6 1 0,-3-2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9:22:35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24575,'0'4'0,"0"2"0,0 11 0,0 0 0,0 4 0,0 2 0,0 4 0,0-5 0,0 5 0,0-5 0,0 6 0,0-6 0,0 10 0,0-8 0,0 0 0,0 1 0,0-11 0,0 7 0,4-4 0,1 0 0,7-1 0,-4-3 0,8-1 0,-7-1 0,7-1 0,-3 2 0,3-4 0,-3 0 0,3 0 0,-4-3 0,5 2 0,7-6 0,-6 3 0,6-4 0,-7 0 0,4 0 0,-3 0 0,4 0 0,-1 0 0,-3 0 0,3 0 0,1 0 0,-4 0 0,7 0 0,-3-9 0,5 3 0,0-11 0,0 7 0,1-8 0,-1 8 0,1-3 0,-1 4 0,-5 0 0,-1 0 0,-4 5 0,-1 0 0,1 4 0,-5 0 0,4 0 0,-4 0 0,1 0 0,-1 3 0,-1 2 0,-2 3 0,6 4 0,-6 0 0,7 5 0,-7-5 0,6 3 0,-6 3 0,6-1 0,-5 4 0,2-8 0,0 3 0,-4-8 0,4 8 0,-4-8 0,0 7 0,-1-6 0,-3 2 0,0-4 0,-1 0 0,-2 1 0,2-1 0,-3 1 0,0-1 0,0-6 0,4-6 0,0-7 0,5-10 0,-1 5 0,1-5 0,-1 5 0,0 1 0,0 3 0,1-3 0,2 4 0,2-5 0,0 0 0,3 4 0,-7-3 0,7 7 0,-7-3 0,2 4 0,-3 4 0,-1 0 0,5 4 0,-4 0 0,4 0 0,-1 0 0,-2 0 0,7 0 0,-4 0 0,5 0 0,-1 0 0,1 0 0,0 0 0,-1 0 0,1 0 0,0 0 0,-1 4 0,1-3 0,0 6 0,-1-2 0,0-1 0,1 4 0,-1-7 0,6 7 0,-5-4 0,5 5 0,-6-4 0,6 2 0,-4-2 0,8 0 0,-8 2 0,8-6 0,-4 7 0,1-7 0,3 3 0,-3 0 0,4-3 0,-4 7 0,3-7 0,-4 2 0,5 1 0,-1-3 0,7 8 0,-4-8 0,4 3 0,-2-4 0,-3 0 0,4 0 0,-5 0 0,-4 0 0,3 0 0,-9 0 0,9 0 0,-8-12 0,4 2 0,-5-12 0,1 1 0,-1 3 0,0-4 0,0 1 0,0 3 0,-3-4 0,2 5 0,-7 1 0,6-1 0,-5-4 0,2 3 0,-3-8 0,-1 8 0,1-4 0,-1 10 0,-4 0 0,3 4 0,-6-3 0,2 2 0,1-3 0,-4 5 0,4-1 0,-4 0 0,0 1 0,3-1 0,-2 1 0,2-1 0,-3 1 0,3 0 0,-2 0 0,2-1 0,-3 1 0,0-1 0,4 0 0,-4 1 0,4-1 0,-4 1 0,0 0 0,0 0 0,0-1 0,0 1 0,0-1 0,0 1 0,3-1 0,-2 1 0,2-1 0,-3 1 0,0 0 0,0-1 0,3 1 0,-2-1 0,2 1 0,-3-1 0,0 4 0,0 1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9:22:56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1615 24575,'6'-9'0,"19"12"0,20 21 0,28 6 0,-29-5 0,2 0-482,3-3 0,1 0 482,7 2 0,0 0 0,-3-1 0,0 0-472,8 1 1,0 0 471,-4-3 0,1 0 0,8 4 0,2 0 0,-5-4 0,0 0 0,9-2 0,-1-1 0,-7 0 0,-1-1 0,4-5 0,-2-2 0,28 9 0,-25-9 0,-3 0 0,0 3 0,-9-3 0,3 0 0,-9-3 0,-2-1-706,45 6 706,-37-7 0,0-2 0,38 3 0,2-6 0,1 0 0,-47 0 0,-1 0 0,24 0-311,24-12 311,-24-2 0,14-6 0,-4-3 0,4-3 0,1-6 0,-2 0 0,-2-4 0,-6 5 0,-13 2 0,3-1 0,0 0 0,-10 2 0,6-2 0,0 0 0,-9 2 0,24-15 0,-7-5 0,9-4-51,-44 18 1,-1 0 50,5 4 0,-1 0 0,-1-5 0,-1 0 0,4-2 0,-1 2 1048,19-16-1048,4-8 0,-12 12 0,-15 14 0,1 1 0,18-20 0,-14 13 0,-2 2 0,0 0 0,0-4 0,0-4 0,4-6 0,22-22 730,-27 24-730,-3 5 341,-6 7-341,1-5 839,0 5-839,0-11 67,0 3-67,0-3 0,7-1 0,-5-1 0,4-1 0,-5-2 0,4 9 0,-9-3 0,1 12 0,-10 2 0,-2 10 0,-3 1 0,-2 10 0,-1-3 0,-9 10 0,-4-2 0,-10 7 0,-9 0 0,7 3 0,-12 2 0,16 7 0,-10-3 0,7 3 0,-4-3 0,0-1 0,0 0 0,0 1 0,1-1 0,-1 0 0,4 0 0,-3-3 0,8 2 0,-4-3 0,4 0 0,1 3 0,-1-7 0,1 7 0,-1-3 0,0 0 0,4 3 0,-3-3 0,4 0 0,-1 3 0,-3-6 0,3 2 0,0 0 0,7-2 0,11 2 0,8-3 0,5 0 0,6-5 0,1-5 0,0 0 0,-1-8 0,-5 7 0,-6-2 0,0 5 0,-6-1 0,-3 5 0,-1 0 0,-5 4 0,1-4 0,-4 7 0,-1 1 0,-7 8 0,-4 5 0,-1 0 0,-3-1 0,7 6 0,-3-4 0,4 3 0,-1 1 0,1 0 0,4 6 0,0-1 0,0 0 0,0 1 0,0-1 0,0-4 0,0-2 0,0-8 0,0-2 0,0-3 0,0-1 0,0 1 0,0-4 0,0-1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1:11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1128 24575,'-4'2'0,"0"-3"0,4-14 0,0 0 0,0-12 0,0-3 0,0-10 0,0 0 0,0 0 0,0 0 0,0 1 0,0 4 0,0 2 0,0 10 0,4-3 0,-3 8 0,4-3 0,-5 8 0,3-3 0,2 3 0,-1-3 0,4-1 0,-3 0 0,3 0 0,0 1 0,0-1 0,1 0 0,-1 0 0,0 1 0,1-1 0,-5 0 0,0 4 0,0-2 0,-3 6 0,6-3 0,-3 5 0,0-1 0,3 0 0,-6 1 0,5-1 0,-2 1 0,4-1 0,-1 0 0,1 1 0,-1-1 0,1 4 0,-1-3 0,1 3 0,-1-4 0,1 1 0,-1 2 0,5-2 0,1 6 0,-1-2 0,4-1 0,-8 3 0,4-3 0,-1 4 0,-2 0 0,7 0 0,-8 0 0,8 0 0,-8 0 0,8 0 0,-4 0 0,5 0 0,0 0 0,-5 0 0,4 4 0,-3 1 0,3-1 0,1 4 0,-1-4 0,1 1 0,0 2 0,-1-2 0,1 3 0,4-3 0,4 2 0,-1-6 0,5 7 0,-12-7 0,5 3 0,-6-4 0,1 3 0,-5-2 0,4 3 0,-3-4 0,3 4 0,1-3 0,-5 2 0,4-3 0,-7 0 0,2 0 0,-3 0 0,-1 0 0,1 0 0,-1 0 0,1 0 0,-1 0 0,1 0 0,-1 0 0,0 0 0,0 0 0,1 0 0,-1 0 0,1 0 0,0 0 0,-1-3 0,1-1 0,3-8 0,-2 3 0,6-3 0,-2 1 0,4 1 0,-1-6 0,1 3 0,4-4 0,-3 4 0,8-5 0,-3 4 0,4-4 0,1 0 0,-1-1 0,0 5 0,0-3 0,1 7 0,-1-4 0,6 0 0,-4 4 0,4-4 0,-1 4 0,-3 1 0,4-1 0,-6 1 0,1 4 0,-6-3 0,0 7 0,-6-6 0,1 6 0,-1-7 0,1 7 0,-4-2 0,2 3 0,-2 0 0,3 0 0,-3 0 0,3 0 0,-4 0 0,5 0 0,-1 0 0,1 0 0,-1 0 0,1 0 0,-4 0 0,2 0 0,-6 0 0,2 0 0,-3 0 0,0 0 0,-1 0 0,1 0 0,2 0 0,2 7 0,9 8 0,-3 3 0,5 5 0,-7-7 0,-3 1 0,3 0 0,-7-1 0,7 1 0,-7 0 0,7-1 0,-7 1 0,3 4 0,-3-3 0,-1 3 0,1-4 0,-1 5 0,1-5 0,0 5 0,-1-1 0,-3-3 0,3 3 0,-4-4 0,1 4 0,2-3 0,-6 4 0,3-6 0,-4 1 0,0-1 0,0 1 0,0 0 0,3-5 0,-2 4 0,2-3 0,-3-1 0,4 0 0,-4-5 0,4 1 0,-4-1 0,0 3 0,0 12 0,4 6 0,5 6 0,7 5 0,-2-11 0,5 11 0,-9-11 0,4 11 0,-5-15 0,0 7 0,0-13 0,0 8 0,-1-8 0,1 4 0,-1-6 0,0 1 0,-3-1 0,2-3 0,-3-1 0,4-5 0,-4 1 0,-1-1 0,9-3 0,-1 3 0,15 2 0,-8 1 0,3 2 0,-8-4 0,-2 0 0,-3 0 0,-1-4 0,1-1 0,-4 1 0,3-4 0,-3 7 0,0-3 0,-1 3 0,-7 0 0,4 0 0,-4 1 0,4 3 0,0 2 0,0 4 0,0-1 0,0-3 0,0 2 0,0-6 0,0 6 0,0-6 0,0 2 0,0-3 0,0 3 0,0-2 0,0 7 0,0-8 0,0 4 0,0-5 0,3 1 0,-2-1 0,6 1 0,-6-1 0,2 1 0,0-1 0,1-3 0,0 2 0,2-5 0,-2 6 0,3-7 0,0 3 0,0-3 0,1 0 0,-1 0 0,1 0 0,-1 0 0,1 0 0,-1 0 0,1 0 0,-1-3 0,1-1 0,3-4 0,-2 4 0,6-4 0,-2 4 0,-1-1 0,4-3 0,-3 7 0,-1-2 0,4 3 0,-8 0 0,8 0 0,-8 0 0,4 0 0,-4 0 0,-1 0 0,1 0 0,-1 3 0,1 10 0,0 1 0,1 7 0,3-4 0,-2 4 0,2-3 0,-3 8 0,-1-8 0,1 8 0,0-3 0,-4-1 0,-1 4 0,0-3 0,-3 4 0,3-4 0,-4 3 0,0-8 0,0 15 0,0-8 0,0 9 0,0-6 0,0-1 0,0 1 0,-4-1 0,-1 0 0,-8-4 0,3 3 0,-2-8 0,4-1 0,0-5 0,0-1 0,-4-2 0,3 3 0,0-4 0,3-1 0,1 1 0,-2-1 0,3 0 0,-3-2 0,3 1 0,-3-6 0,0 3 0,0-3 0,3-3 0,1-10 0,3-1 0,0-18 0,0 8 0,0-9 0,0 6 0,0-6 0,0 4 0,4-4 0,0 10 0,5-3 0,0 8 0,-1-3 0,1 4 0,-5 4 0,3 2 0,-6 3 0,6 4 0,-6-3 0,-4 9 0,-2-1 0,-5 3 0,-2-1 0,3-3 0,-6 0 0,6 0 0,-7 0 0,3 0 0,1-3 0,0-5 0,0-5 0,3-4 0,-3 0 0,3 1 0,1-1 0,3 0 0,-2 5 0,6 0 0,-2 4 0,-1 1 0,4-1 0,-4 1 0,4-1 0,0 1 0,0-1 0,3 4 0,2 1 0,2 3 0,0 0 0,1 0 0,-1 0 0,1 0 0,-1 0 0,-3 0 0,-1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1:25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3105 2232 24575,'0'-21'0,"0"-11"0,0-15 0,0 5 0,0-9 0,0 9 0,0-5 0,0 1 0,0-1 0,0 12 0,0 0 0,0 9 0,0 8 0,0-4 0,0 6 0,0 4 0,0-2 0,0 6 0,0-11 0,0 5 0,0-7 0,0 4 0,0 0 0,0 0 0,0-4 0,0 3 0,0-3 0,0 4 0,0 0 0,0 0 0,0 5 0,0 0 0,0 4 0,0 1 0,0-1 0,0 1 0,0 0 0,0 0 0,0-1 0,0 1 0,0-5 0,0 0 0,0-9 0,0 3 0,0-9 0,0 5 0,0-1 0,0-3 0,0 8 0,-4-8 0,3 8 0,-7-3 0,3-1 0,-3 4 0,3-3 0,-3 4 0,4 0 0,-1 1 0,-2 3 0,2-3 0,1 3 0,-3-3 0,2 3 0,-3-3 0,4 4 0,-3-1 0,2 1 0,1 1 0,-3 2 0,7-3 0,-7 5 0,6-1 0,-6 1 0,3-5 0,-1-1 0,-2 1 0,3-4 0,-4 7 0,0-6 0,3 6 0,-2-7 0,2 8 0,-2-4 0,2 5 0,-1-1 0,5 0 0,-2 1 0,-1-1 0,3 1 0,-2-1 0,0 1 0,2-1 0,-3 1 0,1-1 0,2 0 0,-5 4 0,5-3 0,-6 6 0,3-2 0,-3 3 0,-1-3 0,1 2 0,-1-3 0,0 4 0,1-3 0,0 2 0,3-5 0,-3 5 0,6-6 0,-5 3 0,5-3 0,-6 3 0,6-3 0,-2 3 0,3-3 0,0-1 0,0 1 0,0-1 0,0 1 0,-3 3 0,2-2 0,-6 2 0,3 0 0,-1-3 0,-1 3 0,1 0 0,-2-3 0,-1 6 0,1-6 0,-1 7 0,-4-8 0,0 4 0,-5-5 0,0 1 0,0-1 0,1-3 0,-1 3 0,0-3 0,1 4 0,-1-1 0,0-3 0,0 3 0,5-3 0,-4 4 0,8 0 0,-4-4 0,4 3 0,0-2 0,0 3 0,1 0 0,-1 1 0,4-1 0,-3 4 0,3 1 0,-3 3 0,3-3 0,-3 2 0,3-3 0,-4 4 0,1 0 0,-1 0 0,1 0 0,-5 0 0,4 0 0,-4-3 0,0 2 0,4-2 0,-4 3 0,0-4 0,4 0 0,-4-1 0,4-2 0,1 3 0,-1-4 0,0 4 0,1-3 0,-1 3 0,1 0 0,2-3 0,-1 3 0,2-4 0,-1 1 0,-1-1 0,5-3 0,-6 2 0,6-2 0,-5 3 0,5 1 0,-6 2 0,6-1 0,-6 5 0,3-6 0,0 3 0,-3-4 0,-1 0 0,-1 0 0,-3 0 0,1 4 0,2-3 0,-7 6 0,3-2 0,-3 3 0,-1 0 0,0 0 0,0 0 0,-4 0 0,3 0 0,-8 0 0,3 0 0,-4 0 0,4 0 0,-3 0 0,3-4 0,1 3 0,0-3 0,1 4 0,3-4 0,-4-1 0,5 1 0,1-4 0,-1 3 0,0 1 0,5 0 0,0 1 0,4 2 0,-3-3 0,2 4 0,-2 0 0,3 0 0,1 0 0,-1 0 0,1 0 0,-1 0 0,1 0 0,-1 0 0,1 0 0,-1 0 0,1 0 0,-1 0 0,-3 0 0,2 0 0,-6 0 0,2 0 0,1 0 0,-4 0 0,3 0 0,-4 0 0,5 0 0,-4 4 0,3-3 0,1 3 0,-4-4 0,7 0 0,-7 0 0,8 0 0,-4 0 0,5 0 0,-1 0 0,1 0 0,-1 0 0,1 0 0,-1 0 0,1 0 0,-1 0 0,0 0 0,1 0 0,-5 0 0,3 0 0,-6 0 0,6 0 0,-7 0 0,4 0 0,-1 0 0,-3 0 0,4 0 0,-5 0 0,0 0 0,0 0 0,1 0 0,-1 0 0,1 3 0,-1 2 0,-4 3 0,3 0 0,-3 5 0,4 0 0,0 0 0,0 2 0,5-6 0,-4 7 0,7-3 0,-7 3 0,3 1 0,0-5 0,-2 4 0,6-3 0,-7 3 0,3-3 0,1 2 0,0-2 0,-1 0 0,4 2 0,-3-6 0,4 3 0,1-5 0,-5 1 0,4-1 0,-8 2 0,4-2 0,-5 1 0,1 0 0,-1-3 0,1 2 0,-5-2 0,3 3 0,-3 1 0,4-1 0,1-3 0,-5 2 0,3-6 0,-3 3 0,4 0 0,1-3 0,3 6 0,-2-7 0,3 7 0,-5-6 0,0 7 0,1-4 0,0 4 0,-1 0 0,1 0 0,-1 1 0,1-1 0,3 0 0,-2 3 0,7-2 0,-8 6 0,8-7 0,0 4 0,1-1 0,6-3 0,-3 8 0,4-8 0,0 8 0,0-8 0,0 10 0,0-2 0,-4 8 0,3 8 0,-8 6 0,4-3 0,-4 7 0,-6-8 0,4 6 0,1-6 0,2-6 0,4-7 0,-1 1 0,-2-5 0,6 4 0,-3 1 0,4-5 0,-4 9 0,3-4 0,-3 6 0,4-6 0,-4 4 0,3-8 0,-3 3 0,4-4 0,0-5 0,0 3 0,0-6 0,0 6 0,0-6 0,0 2 0,0-4 0,0 1 0,0-1 0,3 1 0,-2-1 0,6 5 0,-6-4 0,6 4 0,-6-5 0,2 1 0,0-1 0,-2 1 0,3-1 0,-4 1 0,3-1 0,-2 1 0,2 3 0,0-2 0,-2 6 0,6-2 0,-6 0 0,6 2 0,-6-2 0,7 3 0,-4 1 0,1 4 0,2-3 0,-2 4 0,3-6 0,1 1 0,-5 4 0,4-3 0,-4 4 0,4-6 0,1 1 0,-5-1 0,4 6 0,-3-4 0,3 3 0,-3-4 0,2-5 0,-6 4 0,2-8 0,1 4 0,-4-5 0,4 1 0,-4-1 0,3-3 0,1 0 0,3-4 0,-3 6 0,-1 7 0,-3 9 0,4 0 0,1 4 0,3-8 0,1 8 0,-4-8 0,-1 4 0,-1-10 0,-2 4 0,3-8 0,-1 4 0,-2 0 0,2-4 0,-3 8 0,4-4 0,-3 5 0,2 4 0,1-3 0,-3 4 0,3-6 0,-4 1 0,0 0 0,0-5 0,3 0 0,-2-5 0,2 1 0,1 3 0,-3-2 0,6 6 0,-6-2 0,6 0 0,-3-2 0,1 1 0,-2-4 0,0 4 0,-2-5 0,6 1 0,-6-7 0,2 7 0,-3 3 0,0 10 0,0 7 0,0 5 0,0 1 0,4 6 0,2-6 0,3 4 0,1-9 0,-1 9 0,1-9 0,-1 10 0,-3-11 0,2 5 0,-7-5 0,3-6 0,-4 0 0,0-6 0,4 1 0,-3 0 0,2-5 0,-3 4 0,0 1 0,4 1 0,-3 8 0,3-8 0,0 8 0,-3-8 0,3 8 0,-4-8 0,4 3 0,-3-4 0,2 0 0,-3-5 0,4 4 0,-3-8 0,3 4 0,-1-5 0,1-3 0,-1 5 0,0 11 0,-3 2 0,0 11 0,0 0 0,0-4 0,0-1 0,5-2 0,-1-8 0,1 3 0,3-4 0,-7-4 0,2-2 0,1-3 0,-4-1 0,4 1 0,-4-1 0,3-3 0,-2 3 0,5-3 0,-5 3 0,2 0 0,-3-6 0,0-9 0,0-1 0,0-11 0,0 12 0,0-8 0,0 3 0,0-3 0,0-6 0,0 4 0,0-3 0,0 8 0,0 1 0,0 5 0,0-1 0,0 1 0,3 3 0,-2 4 0,5 1 0,-1 5 0,2-2 0,-3 4 0,3-5 0,-7 4 0,7-6 0,-3 5 0,3-2 0,-6 0 0,-2-1 0,-6-3 0,0 3 0,3 1 0,1 3 0,3 1 0,0-1 0,0 1 0,0-1 0,0 1 0,0 3 0,0 2 0,0 4 0,0-5 0,0 4 0,0-8 0,0 8 0,0-7 0,0 2 0,0-3 0,0 3 0,0-2 0,0 2 0,0 1 0,0-4 0,0 4 0,0-5 0,0 5 0,0-3 0,3 2 0,-2-3 0,3-1 0,-1 5 0,-2-4 0,3 4 0,0-1 0,-3-2 0,6 6 0,-6-6 0,6 3 0,-6-1 0,2 2 0,0-1 0,-2 0 0,6-1 0,-6 2 0,6 0 0,-6 2 0,2-2 0,1-1 0,-3 4 0,2-3 0,1 3 0,-4 1 0,4-5 0,-4 0 0,0-1 0,4-2 0,-4 2 0,4-3 0,-4-1 0,3 1 0,-2-1 0,2 0 0,-3 4 0,7 1 0,2 1 0,8 3 0,0-3 0,-1 0 0,1 2 0,-5-6 0,4 7 0,1-7 0,-3 3 0,11 1 0,-11-4 0,3 3 0,-1 0 0,-4-3 0,5 3 0,-4-4 0,2 0 0,-6 0 0,6 0 0,-2 0 0,-1 0 0,0 0 0,-1-1 0,-2 1 0,6 0 0,-6-4 0,6 4 0,-6-4 0,2 4 0,1 0 0,-3-4 0,2 3 0,-3-3 0,-1 1 0,1 1 0,-1-5 0,1 6 0,-1-6 0,-3-1 0,8-1 0,3-2 0,9 3 0,-1 4 0,3 5 0,-8 0 0,3 4 0,-4-5 0,-1 4 0,-3-3 0,-2 3 0,-3-5 0,0 1 0,-1-1 0,1 1 0,-1-4 0,1 2 0,-1-1 0,1-1 0,-4 3 0,2-7 0,-2 4 0,7-4 0,6 0 0,1 0 0,3 0 0,1 0 0,-4 0 0,8 0 0,-3 0 0,4 0 0,-5 0 0,5-4 0,-5 3 0,1-7 0,3 7 0,-3-7 0,-1 3 0,-1 0 0,-4-2 0,-4 6 0,-2-6 0,-3 6 0,-1-6 0,1 6 0,-4-6 0,-1-1 0,-3-9 0,3 6 0,10-1 0,0 12 0,13-4 0,-8 3 0,8-7 0,-8 7 0,8-7 0,-3 3 0,-1-4 0,0 0 0,-1 0 0,-3 1 0,8-2 0,-8-2 0,8 2 0,-3-7 0,4 7 0,0-7 0,1 3 0,-6 0 0,5-4 0,-5 4 0,1-3 0,-2-1 0,-4 5 0,-1 1 0,1 0 0,0 3 0,-1-3 0,-3 4 0,2-1 0,-6 2 0,3-1 0,-5 0 0,1 0 0,-1 1 0,1 2 0,-1-5 0,-2 4 0,2-2 0,-3 1 0,3 3 0,1-4 0,-4 1 0,3-1 0,-3 1 0,3-1 0,-3 1 0,3 3 0,-6-3 0,5 6 0,-5-6 0,6 7 0,-6-7 0,2-6 0,3 7 0,8-11 0,2 9 0,6-6 0,-1 1 0,-3 1 0,3-1 0,-8 4 0,2-6 0,-6 6 0,2-3 0,-3 1 0,4 2 0,-3-7 0,2 7 0,-2-7 0,-1 4 0,0-5 0,0 0 0,0 4 0,0 2 0,0-1 0,-1 3 0,-2-2 0,2-1 0,-6 4 0,6-8 0,-3 7 0,1-6 0,-2 6 0,1-7 0,-3 8 0,2-8 0,1 7 0,-3-7 0,2 8 0,0-4 0,-2 1 0,3 2 0,-1-3 0,-2 1 0,5-5 0,-5 2 0,6-5 0,-6 10 0,3-2 0,-1 3 0,-2 0 0,6 1 0,-7-1 0,4 0 0,-1 4 0,-2-3 0,6 3 0,-7-3 0,4-1 0,-1 0 0,-2 1 0,6-1 0,-7 1 0,7-1 0,-6 1 0,2-1 0,0 4 0,-2-3 0,2-1 0,-3-1 0,0-6 0,0 6 0,0-7 0,4 8 0,-4-8 0,4 7 0,-4-6 0,3 6 0,-2-3 0,2 1 0,-3-2 0,0 0 0,4-2 0,-3 2 0,3-4 0,-4 5 0,0 0 0,0 4 0,0 1 0,0-1 0,0 1 0,0-1 0,0 1 0,0-5 0,0 4 0,0-8 0,0 7 0,0-6 0,0 2 0,0 0 0,0-3 0,0 4 0,0-5 0,0-5 0,0 4 0,0-3 0,0 8 0,0-3 0,3 8 0,-2-4 0,2 5 0,-3-1 0,0 0 0,0-3 0,0 2 0,0-3 0,3 5 0,-2-1 0,3 1 0,-4-1 0,0 1 0,0 0 0,3-1 0,-2 1 0,6 0 0,-7-1 0,7 4 0,-6-2 0,5 1 0,-1 1 0,-1-3 0,3-1 0,-3-1 0,1-2 0,1 3 0,-5 1 0,2-1 0,1 4 0,-3-3 0,5 3 0,-5-3 0,-1 0 0,-4 3 0,-3 1 0,3-1 0,-2 4 0,2-7 0,-4 3 0,4-4 0,-2 1 0,1-5 0,1 4 0,-4-4 0,8 0 0,-7 4 0,6-4 0,-6 4 0,3 1 0,0-1 0,-3 4 0,3-3 0,-4 6 0,0-2 0,1 3 0,-5 0 0,4 0 0,-8 0 0,7 0 0,-6 0 0,6 0 0,-7 7 0,3 3 0,0 6 0,-2 1 0,2-1 0,-10 7 0,5-5 0,-5 5 0,6-7 0,1 1 0,-1 0 0,4-1 0,-3 1 0,3-1 0,0-3 0,-2 3 0,2-4 0,0 1 0,-2 2 0,6-6 0,-3 2 0,1-3 0,2 0 0,-3 0 0,5-1 0,-1 1 0,0-1 0,1 1 0,-1-1 0,-4 5 0,4-4 0,-4 4 0,4-5 0,1 1 0,-1 4 0,0-4 0,0 4 0,0-5 0,0 5 0,1-4 0,-2 15 0,2-12 0,-1 8 0,3-12 0,-1 1 0,1-1 0,1 1 0,-3-1 0,3 1 0,-4-1 0,1 1 0,-1-1 0,1 1 0,2-1 0,-2 1 0,3 0 0,0-1 0,-3 1 0,6-1 0,-5-3 0,5 3 0,-6-6 0,3 2 0,0 0 0,-3 1 0,3 0 0,0 3 0,-3-6 0,7 5 0,-7-2 0,3 4 0,0-1 0,1 0 0,-1 0 0,4 1 0,-4-1 0,1 1 0,2-1 0,-3 5 0,4 0 0,-3 5 0,2-4 0,-3 2 0,4-6 0,0 2 0,0-3 0,0 3 0,0-2 0,0 2 0,0-3 0,0 0 0,0 3 0,0 2 0,0-1 0,0 4 0,0-4 0,0 5 0,0 5 0,0-5 0,0 5 0,0-6 0,0 6 0,0-4 0,0 3 0,0-8 0,0-2 0,0-3 0,0-1 0,0 1 0,0-1 0,0 1 0,0-1 0,0 0 0,0 1 0,0-1 0,0 0 0,0 0 0,0 0 0,0 0 0,0 1 0,0 0 0,0-1 0,0 5 0,0-4 0,0 4 0,0-5 0,0 1 0,0-1 0,0 1 0,0-1 0,0 5 0,3-4 0,-2 4 0,3-5 0,-1 5 0,-2-4 0,3 4 0,-4-4 0,3-4 0,-2 2 0,2-5 0,-3 3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1:36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1278 24575,'7'0'0,"0"0"0,0 0 0,0 0 0,1 0 0,-1 0 0,0 0 0,0 0 0,0 0 0,1 0 0,-1 0 0,0 0 0,1 0 0,-4 4 0,2-4 0,-5 7 0,6-6 0,-3 2 0,0 1 0,3-4 0,-3 7 0,3-6 0,-3 5 0,2-5 0,-1 2 0,-1 1 0,2-3 0,-5 5 0,6-5 0,-3 2 0,0 1 0,2-4 0,-2 4 0,3-4 0,0 0 0,0 0 0,0 0 0,0 0 0,1 0 0,-1 0 0,0 0 0,-3-4 0,2 4 0,-2-7 0,3 3 0,0 0 0,-3-3 0,3 7 0,-6-7 0,5 6 0,-2-3 0,0 1 0,2 2 0,-2-2 0,3 3 0,0-3 0,0 2 0,1-3 0,-1 1 0,1 2 0,0-6 0,-1 6 0,1-5 0,-1 5 0,1-3 0,-1 1 0,1 2 0,-1-6 0,0 7 0,1-4 0,-1 1 0,1 2 0,-1-2 0,0 3 0,-3-3 0,2 2 0,-2-2 0,3 3 0,-6 0 0,-7 0 0,-6 0 0,-1 0 0,-2 0 0,2 0 0,0 0 0,2 0 0,3 0 0,0 0 0,1 0 0,-1 0 0,0 0 0,1 0 0,-1 0 0,7-3 0,6 2 0,3-2 0,8-1 0,-4 0 0,1-1 0,3-2 0,-4 2 0,1 0 0,3-2 0,-8 2 0,8 1 0,-8-3 0,4 6 0,-1-6 0,-2 6 0,2-3 0,-3 1 0,-1 2 0,1-2 0,-1 3 0,1-4 0,-1 4 0,1-7 0,-1 6 0,0-2 0,0 3 0,0 0 0,0 0 0,-3-4 0,2 4 0,-5-7 0,6 6 0,-6-5 0,2 2 0,-3-3 0,0 0 0,0-1 0,3 0 0,-2 1 0,3-1 0,-4 1 0,0-1 0,3 4 0,-2-3 0,2 3 0,-3-6 0,0 1 0,0-1 0,0-2 0,0 0 0,0-5 0,0 4 0,0-2 0,0 6 0,0-3 0,0 5 0,0-1 0,0 0 0,-3 4 0,2-3 0,-6 7 0,6-7 0,-5 3 0,2-3 0,-3 3 0,-1 1 0,4-1 0,-3 3 0,3-2 0,0 0 0,-3 2 0,3-3 0,0 1 0,-2 2 0,2-2 0,-3 3 0,0 0 0,0 0 0,0 0 0,-1 0 0,1 0 0,0 0 0,-1 0 0,1 0 0,0 0 0,0 0 0,3 3 0,-3-2 0,6 6 0,-5-7 0,2 4 0,-3-4 0,0 0 0,0 0 0,0 0 0,3-3 0,1-6 0,3-3 0,0-5 0,0-4 0,0 3 0,0-8 0,0 8 0,0-9 0,0 5 0,0-6 0,0 6 0,0 0 0,0 5 0,0 5 0,0 0 0,0 4 0,0 1 0,3 6 0,1 2 0,0 6 0,2 0 0,-2 1 0,1 4 0,1-4 0,-2 4 0,4-5 0,-1 1 0,-2-1 0,1 1 0,-5-1 0,6-3 0,-6 3 0,2-10 0,-3-2 0,-4-7 0,-1-5 0,-3 5 0,0-4 0,4 7 0,-3-2 0,6 3 0,0 4 0,10 1 0,-1 6 0,7 2 0,-6 2 0,2 1 0,-3 0 0,-1-1 0,1 1 0,-1-4 0,1 3 0,-4-4 0,3 2 0,-10-2 0,2-3 0,-10-8 0,2 3 0,-7-15 0,7 6 0,-8-13 0,7 9 0,-6-3 0,6 4 0,-2 0 0,4 1 0,-1-1 0,4 4 0,-2 2 0,6 3 0,-5 4 0,5-3 0,0 6 0,6 5 0,3 6 0,-4 11 0,4-3 0,-8 3 0,4-4 0,-4-4 0,4 2 0,-3-6 0,2 2 0,-3-3 0,0-1 0,0 0 0,0 0 0,0 1 0,0-1 0,0 0 0,0 0 0,0 1 0,0 4 0,0 0 0,-3 5 0,2-1 0,-6-3 0,6-1 0,-2-5 0,-1 0 0,3 1 0,-2-1 0,3-5 0,0-7 0,0-8 0,0-3 0,4-1 0,-4 0 0,7 5 0,-6-4 0,3 3 0,-4-3 0,0 3 0,0-3 0,0 3 0,0-3 0,0-1 0,0 4 0,0-3 0,0 4 0,0-1 0,0 1 0,0 5 0,0-5 0,0 3 0,0-2 0,0 3 0,0 0 0,0 1 0,0-1 0,0 1 0,0-1 0,0 1 0,0 0 0,0 0 0,0-5 0,0 4 0,0-4 0,0 4 0,0 1 0,0-1 0,0 0 0,0 1 0,0-1 0,0 1 0,-4 3 0,4-2 0,-4 2 0,1 0 0,2-3 0,-2 3 0,3-4 0,0 1 0,0-1 0,0 1 0,0 0 0,0-1 0,0-3 0,0 2 0,0-3 0,3 1 0,6 2 0,4-7 0,3 7 0,1-7 0,0 6 0,-5-1 0,4 2 0,-4 1 0,5 4 0,-4-4 0,2 8 0,-6-7 0,2 6 0,-3-6 0,-1 6 0,1-2 0,-1 3 0,1 0 0,-4-3 0,3 2 0,-13-2 0,5 3 0,-14 3 0,3 2 0,-5 3 0,0 1 0,0 3 0,1-3 0,-1 3 0,4-4 0,-2 0 0,6-4 0,-3 3 0,5-6 0,-1 2 0,1-3 0,0 0 0,-1 0 0,1 0 0,6 0 0,9 0 0,10-4 0,3 0 0,5-6 0,-8 2 0,4 3 0,-1-3 0,-3 7 0,3-7 0,-4 7 0,-5-6 0,0 6 0,-5-5 0,1 5 0,-1-2 0,1 3 0,-1-4 0,1 3 0,-1-6 0,1 7 0,-1-4 0,-9 4 0,-4 4 0,-10 4 0,-1 2 0,1 5 0,2-2 0,3 0 0,-1-1 0,6-5 0,-4 1 0,9 0 0,-3-1 0,1-3 0,2 3 0,-2-9 0,6 4 0,5-12 0,1 5 0,6-11 0,-6 3 0,7-3 0,-7 3 0,2 1 0,-3 5 0,-1 2 0,-2-1 0,1 5 0,-5-6 0,5 6 0,-2-2 0,0-1 0,2 4 0,-2-4 0,3 4 0,1 0 0,-1 0 0,5 0 0,-3-7 0,6 5 0,-6-6 0,7 8 0,-8 0 0,8 0 0,-8 0 0,4 0 0,-5 0 0,5 0 0,-4 0 0,4 0 0,0 0 0,-4 0 0,4 0 0,-5 0 0,1 0 0,-1 0 0,1 0 0,-1 0 0,1 0 0,-1 0 0,1 0 0,-1 0 0,1 0 0,-1 0 0,0 0 0,1 0 0,-1 0 0,1 0 0,-1 0 0,0 0 0,1 0 0,-1 0 0,1 0 0,-1 0 0,0 0 0,0 0 0,0 0 0,0 0 0,0 0 0,-3 4 0,3-4 0,-3 3 0,3-3 0,0 0 0,0 0 0,1 4 0,-1-3 0,0 2 0,0-3 0,1 0 0,-1 0 0,-3 3 0,2-2 0,-2 3 0,3-4 0,-3 3 0,2-2 0,-5 2 0,3-3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1:40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102 546 24575,'-1'-6'0,"11"-4"0,0-10 0,7-4 0,-3-9 0,-4 5 0,10-17 0,-4 3 0,-4-6 0,7-5 0,-12 12 0,8-5 0,-5 6 0,-5 6 0,3 5 0,-7 8 0,3 8 0,-4 2 0,0 10 0,0 10 0,0 9 0,0 15 0,0 8 0,-9 0 0,2 11 0,-13-4 0,4 0 0,-1 4 0,-1-16 0,7 8 0,-6-20 0,7 8 0,-2-18 0,3 2 0,2-8 0,-1-1 0,4 1 0,4-7 0,4-2 0,3-10 0,5-2 0,-3-4 0,7-4 0,-6 3 0,3-8 0,0-3 0,-2 1 0,3-5 0,-5 0 0,1-2 0,-1-5 0,1 6 0,-5-4 0,-1 14 0,-4-8 0,0 18 0,4-2 0,-3 8 0,2 1 0,-3 30 0,0-2 0,0 28 0,0-3 0,0-5 0,-4 5 0,-2 0 0,-5-5 0,1 5 0,0 0 0,0-4 0,-5 4 0,4-7 0,-4 1 0,5-5 0,1-7 0,0-7 0,1-8 0,4-2 0,0-3 0,4-7 0,4-9 0,1-10 0,7-4 0,-2-4 0,7 3 0,-7-4 0,8-6 0,-8-1 0,9-6 0,-3-6 0,0 5 0,4-12 0,-9 12 0,4 0 0,-6 8 0,0 10 0,0 2 0,-1 8 0,-4 2 0,0 16 0,-4 7 0,0 24 0,0 0 0,-5 10 0,-1-6 0,-4 0 0,1-6 0,-1 4 0,0-4 0,0 6 0,0 0 0,0 6 0,-5-5 0,4 11 0,-8-11 0,7 0 0,-2-8 0,1-6 0,7-8 0,-6 1 0,8-11 0,-1 2 0,-1-7 0,5-10 0,-2-8 0,3-11 0,0-2 0,4 0 0,1-6 0,4 4 0,1-10 0,-1 10 0,1-4 0,3 6 0,1-1 0,0 1 0,-1 4 0,-4-3 0,-1 8 0,1-4 0,0 6 0,-5-1 0,0 4 0,0-2 0,-4 6 0,4 10 0,-12 11 0,2 12 0,-12 4 0,8-1 0,-3-4 0,5-2 0,-1-8 0,5-2 0,0-3 0,4-1 0,0 1 0,3-4 0,2-1 0,2-3 0,4 0 0,2 0 0,0 0 0,-2 0 0,-3 0 0,-1 0 0,1 0 0,-1 0 0,1 0 0,-1 0 0,1 3 0,-1 1 0,1 8 0,0 5 0,-3 1 0,3 8 0,-7-3 0,7-1 0,-7 0 0,2-10 0,-3 4 0,0-8 0,0 4 0,0-5 0,-3-3 0,-5 0 0,0-4 0,-4 0 0,4-4 0,1 0 0,-1-8 0,3-5 0,-2-6 0,6-4 0,-4-1 0,5 1 0,0-6 0,0 4 0,5-10 0,0 5 0,5 0 0,4 1 0,-4 5 0,3 1 0,-5 8 0,1-1 0,-2 11 0,1-3 0,0 5 0,-4-1 0,2 4 0,-2 1 0,0 15 0,-1-2 0,-3 17 0,0-5 0,0 6 0,4-6 0,-3 4 0,3-8 0,-4 8 0,3-8 0,-2 4 0,3-6 0,-4 1 0,0-5 0,0 0 0,0-4 0,0-1 0,0-6 0,0-6 0,0-12 0,0 3 0,-4-6 0,3 11 0,-6-7 0,6 8 0,-6 0 0,3 5 0,-3 3 0,-1 0 0,0 0 0,1 0 0,-1 3 0,1 1 0,-5 4 0,3-4 0,-2 3 0,-1-6 0,3 2 0,-2-3 0,-1 0 0,3 0 0,-2 0 0,-1 0 0,3 0 0,-6 0 0,6-3 0,-7-2 0,3-3 0,1 0 0,-4 0 0,3 0 0,-3 3 0,-1 1 0,0 1 0,0 2 0,5-3 0,-4 4 0,7 0 0,-2 0 0,-1 0 0,3 0 0,-2 0 0,-1 0 0,3 0 0,-2 0 0,4 0 0,19 0 0,2-4 0,18-1 0,-5-5 0,6 1 0,-4-5 0,3 4 0,-4-3 0,-1 7 0,1-2 0,-6 7 0,-5-3 0,-5 4 0,-4 0 0,-1 0 0,1 0 0,-1 0 0,-3 3 0,0 1 0,-4 3 0,0 1 0,0-1 0,0 1 0,0-1 0,0 1 0,0-1 0,0 1 0,0-1 0,0 1 0,0-1 0,0-3 0,0-1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1:56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684 410 24575,'0'-11'0,"-4"3"0,0-1 0,0 2 0,1 3 0,-5-4 0,6 1 0,-13-2 0,14-3 0,-10 4 0,7-4 0,-4 4 0,0 1 0,1-1 0,-1 1 0,1 2 0,3-1 0,-2 5 0,2-2 0,0 0 0,-3 2 0,3-3 0,-3 4 0,-1-3 0,1 2 0,-1-6 0,1 7 0,-1-3 0,1-1 0,-1 3 0,0-6 0,1 7 0,-1-7 0,1 6 0,-1-5 0,1 1 0,-1 1 0,0-3 0,1 3 0,2-3 0,-1 2 0,1-1 0,-2 1 0,-1 1 0,1-3 0,-1 6 0,0-2 0,4 0 0,-3 2 0,3-3 0,0 1 0,-3 2 0,3-2 0,-3 0 0,-1 2 0,1-2 0,0 3 0,3-4 0,-3 3 0,3-5 0,-4 5 0,0-6 0,1 6 0,-1-6 0,1 7 0,-1-7 0,0 6 0,1-6 0,-1 3 0,1-4 0,-1 4 0,1-2 0,-1 5 0,4-6 0,-3 3 0,3-1 0,-4-1 0,1 2 0,0 0 0,3-3 0,-2 6 0,2-5 0,-3 5 0,0-2 0,0 0 0,0 2 0,0-2 0,3 0 0,-3 2 0,3-3 0,0 1 0,-3 2 0,3-2 0,-3 0 0,0 2 0,0-2 0,0 3 0,0 0 0,3 3 0,-2 2 0,5 2 0,-6 1 0,6 3 0,-6-2 0,6 6 0,-6-2 0,6-1 0,-6 4 0,6-7 0,-6 2 0,6-3 0,-2-1 0,3 1 0,0-4 0,0-1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2:24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589 552 24575,'-14'-83'0,"1"-1"0,57 86 0,-96-69 0,-15 13 0,67 118 0,0-10 0,0-30 0,0 0 0,0-8 0,0 2 0,-5-5 0,1-1 0,-5-1 0,4-4 0,-1 1 0,3-3 0,-2 0 0,3-2 0,-1-5 0,1-4 0,2-9 0,0-1 0,0-3 0,0-5 0,0 0 0,3-5 0,1-4 0,0 0 0,3-6 0,-3 1 0,0 0 0,3-1 0,-3 6 0,3 0 0,-3 9 0,2 0 0,-5 8 0,4 0 0,-4 5 0,2 2 0,-3 0 0,0 11 0,0 2 0,0 10 0,0-1 0,0 5 0,0 2 0,0 1 0,0 6 0,0-6 0,0 6 0,0-3 0,0 1 0,0 2 0,0-6 0,0 6 0,0-6 0,0 2 0,0 1 0,0-4 0,0 4 0,0-5 0,0-3 0,0-1 0,0-6 0,0 0 0,0-4 0,0-4 0,0 3 0,-4 16 0,-12 11 0,-3 19 0,-10-8 0,5 6 0,-5-6 0,4 3 0,-4 0 0,10-7 0,1-4 0,3-2 0,1-4 0,3 1 0,1-9 0,4 3 0,0-13 0,2 4 0,2-8 0,2 3 0,2-11 0,4-5 0,4-8 0,7-10 0,-3 4 0,4-7 0,-5 11 0,0-5 0,-4 9 0,0 0 0,-4 5 0,1 3 0,-8 8 0,-7 10 0,-12 16 0,-4 11 0,-8 7 0,11-6 0,-5 2 0,8-9 0,-1 0 0,6-5 0,4-9 0,4-5 0,2-6 0,11-8 0,6-13 0,15-20 0,1-6 0,6-14 0,-7 15 0,0-7 0,-5 9 0,-1 5 0,-3-3 0,-3 16 0,-6-3 0,-1 11 0,-4 1 0,1 5 0,-3 7 0,-8 15 0,-7 14 0,-10 17 0,-3 6 0,-3 12 0,3-19 0,2 16 0,0-23 0,5 8 0,-1-11 0,8-10 0,1-9 0,7-5 0,0-6 0,8-16 0,12-17 0,8-23 0,17-20 0,-3-3 0,-2 9 0,-7-4 0,-5 19 0,0-9 0,-5 15 0,-2 7 0,-8 9 0,-1 11 0,-3 1 0,-3 16 0,-7 12 0,-10 23 0,-8 18 0,-10 13 0,3 5 0,3-20 0,0 9 0,5-23 0,0 5 0,2-8 0,9-17 0,3-2 0,2-10 0,4-6 0,2-17 0,11-15 0,6-20 0,8-8 0,-4 1 0,3-5 0,-3 4 0,0 1 0,-1 6 0,-9 11 0,-2 10 0,-3 9 0,-1 7 0,-3 17 0,-1 18 0,-9 15 0,-2 12 0,-4-9 0,1 7 0,5-16 0,0 7 0,3-14 0,-3 0 0,7-11 0,-3-14 0,3-32 0,0-25 0,0-25 0,0 31 0,0 0-407,0 2 1,0 0 406,0-8 0,0 3 0,0-26-276,0-4 276,0 33 0,0 2 0,0 12 0,0 17 0,0 4 801,2 11-801,1 4 288,3 19-288,1 9 0,1 19 0,-3 0 0,2 8 0,-6-7 0,7 15 0,-4-15 0,1 2 0,-1-14 0,-2-5 0,-1-12 0,5-2 0,-6-9 0,5 0 0,-4-7 0,4-16 0,-4-12 0,6-10 0,-2-10 0,2 5 0,-2 0 0,2 5 0,-6 10 0,5 6 0,-6 7 0,3 3 0,-3 5 0,3 5 0,-1 1 0,1 12 0,0 9 0,-3 23 0,0 4 0,0 20 0,0-8 0,0 15 0,0-3 0,0-16 0,0 11 0,0-25 0,0 10 0,0-12 0,0-9 0,0-6 0,0-9 0,0-3 0,0-6 0,0 1 0,0-6 0,0-10 0,0-13 0,0-16 0,0-5 0,0-6 0,0-5 0,0 9 0,0-7 0,0 8 0,0 1 0,0 0 0,0 14 0,0 2 0,0 12 0,0 4 0,0 3 0,0 35 0,0 1 0,0 35 0,0 1 0,0-11 0,0 14 0,0-21 0,0 10 0,0-5 0,0-10 0,0-6 0,0-14 0,0-5 0,0-6 0,0 0 0,0-11 0,0-19 0,4-16 0,0-20 0,5 6 0,-1-9 0,1 9 0,-1-1 0,-3 3 0,1 15 0,-5 5 0,2 9 0,-3 8 0,0 4 0,2 2 0,1 3 0,2 1 0,-2 4 0,-1 1 0,-2 2 0,0 1 0,3-1 0,-3-4 0,3-8 0,-3-10 0,0-8 0,0-3 0,0 0 0,0-1 0,0 1 0,0 4 0,0 7 0,0 2 0,0 9 0,0 2 0,0 19 0,0 4 0,0 29 0,0-16 0,0 20 0,0-12 0,0 9 0,3-4 0,-2-2 0,2-9 0,0-1 0,-2-9 0,2-4 0,0-5 0,-2-6 0,1 0 0,-2-4 0,0-26 0,0-4 0,0-27 0,0-3 0,0-1 0,0-12 0,-4-1 0,3 10 0,-3-6 0,4 24 0,0-8 0,0 19 0,-3 2 0,2 12 0,-2 3 0,3 10 0,0 13 0,0 8 0,4 15 0,-3-3 0,6 7 0,-3-3 0,3 4 0,-2-4 0,1-1 0,-5-5 0,2-3 0,0-2 0,-2-7 0,2-3 0,-3-2 0,0-5 0,0 2 0,0-7 0,0-7 0,0-3 0,2-3 0,-1 4 0,3 2 0,-3 1 0,3 2 0,-1 1 0,0 7 0,2 5 0,-4 5 0,2 8 0,-3 11 0,0-3 0,0 6 0,0-8 0,0-1 0,0-3 0,0-5 0,0-5 0,0-6 0,0-1 0,0-3 0,0 1 0,2-5 0,1-2 0,2-7 0,0 2 0,1-6 0,0 3 0,0 0 0,-3 1 0,-1 3 0,-4 2 0,-9 14 0,0 9 0,-13 26 0,3 0 0,3 4 0,-5-2 0,10-4 0,-7 1 0,4-2 0,1-9 0,4-8 0,4-4 0,2-12 0,4 2 0,-4-7 0,5-11 0,-3-3 0,3-15 0,4-5 0,3 0 0,1-4 0,2 4 0,0 5 0,-3 0 0,2 8 0,-2 1 0,-2 6 0,-2 8 0,0 12 0,-3 14 0,-4 9 0,0 4 0,-7 1 0,2-6 0,-4-4 0,5-5 0,-1-5 0,5-6 0,-1-1 0,4-7 0,-4 1 0,5-16 0,-3-8 0,3-21 0,0-1 0,0-8 0,0 4 0,0-5 0,0 4 0,0 2 0,0 9 0,0 5 0,0 9 0,0 4 0,0 7 0,-4 3 0,-3 4 0,-9 15 0,-7 9 0,-6 15 0,5-2 0,-7 5 0,7-9 0,-4 7 0,2-10 0,4 0 0,8-7 0,-2-7 0,9-2 0,-1-7 0,5 1 0,1-5 0,2-12 0,0-7 0,3-11 0,4-3 0,5-2 0,0-4 0,2 4 0,-6 5 0,1 5 0,-5 5 0,-1 5 0,-3 3 0,0 5 0,-5 3 0,-1 1 0,-5 2 0,-5 0 0,4 0 0,-7 0 0,3 3 0,-4 0 0,4 6 0,1 0 0,-1 7 0,5 1 0,-5 3 0,6 0 0,0-1 0,-3 0 0,9 1 0,-5 0 0,5-1 0,-2-3 0,3-1 0,0-6 0,3 0 0,0-4 0,0 0 0,4-2 0,3-3 0,9-14 0,2-6 0,4-7 0,1-6 0,-1 2 0,1-7 0,-3 0 0,1 7 0,-6 3 0,-1 7 0,-6 8 0,-1-1 0,-2 10 0,1-4 0,-3 5 0,-1-2 0,1-3 0,0 2 0,2-6 0,1 6 0,-1-2 0,1 3 0,-8 8 0,-7 13 0,-4 4 0,-5 16 0,4-6 0,-2 8 0,1 0 0,0 0 0,3-4 0,1 4 0,4-9 0,-1 0 0,5-2 0,0-7 0,3 4 0,-3-5 0,2 1 0,-2-1 0,3 1 0,-3-1 0,2-2 0,-1-2 0,2-3 0,-3-3 0,3-1 0,-3-3 0,3-24 0,0-6 0,7-25 0,2 5 0,4-3 0,1 13 0,-6-7 0,5 16 0,-5 2 0,1 8 0,-6 17 0,0 17 0,-3 11 0,-4 20 0,-5 1 0,0 6 0,-8 6 0,8-11 0,-4 3 0,1-10 0,3 1 0,-2-2 0,4-13 0,0-5 0,3-10 0,-1-6 0,5-6 0,-3-23 0,3-5 0,0-29 0,3 18 0,2-17 0,2 14 0,5-11 0,-3 6 0,2 6 0,-3 5 0,-2 8 0,1 5 0,-4 5 0,0 3 0,-3 3 0,0 0 0,-2 6 0,-1 1 0,-2 2 0,-1 2 0,1 1 0,2 3 0,-2-1 0,4 0 0,-3 1 0,3-1 0,-4-2 0,2-8 0,1-9 0,-1-5 0,0-8 0,2 6 0,-2-2 0,3 6 0,0 5 0,0 4 0,-2 5 0,-2 14 0,-2 5 0,-1 23 0,3-4 0,-4 19 0,4-13 0,-1 13 0,2-15 0,3 0 0,0-10 0,-3-6 0,2-7 0,-2-3 0,3-5 0,0-3 0,0 0 0,0 1 0,0-1 0,0 3 0,0 1 0,0 3 0,0 0 0,0 0 0,0-1 0,0-2 0,0 3 0,0-6 0,0 2 0,0-3 0,-4-4 0,0-5 0,-7-8 0,0-13 0,-3-5 0,2-4 0,1-3 0,3 3 0,1 0 0,0 2 0,-1 3 0,4 5 0,1 0 0,3 8 0,0-3 0,0 6 0,0-2 0,0 3 0,0-3 0,6-1 0,-1-8 0,11 3 0,-5-7 0,11 2 0,-3-4 0,0 0 0,3 0 0,-4 4 0,5-3 0,-2 10 0,-3-5 0,-3 11 0,-5-3 0,1 7 0,-4-2 0,1 4 0,-2-4 0,2 5 0,-2-3 0,3 4 0,-4-1 0,-2 1 0,2 2 0,-5-2 0,5 4 0,-3-1 0,3 2 0,1 0 0,5 0 0,-1 0 0,5 0 0,1 0 0,-4 0 0,4 0 0,-5 0 0,1 0 0,-3 0 0,0 2 0,-4 7 0,2 9 0,-4 6 0,0 14 0,-3 2 0,0 14 0,0 3 0,0-6 0,0 3 0,0-10 0,0 0 0,-3-1 0,2-13 0,-2-2 0,0-12 0,2-3 0,-1-5 0,2-10 0,0-5 0,0-12 0,3-6 0,-2 0 0,5-2 0,-2 6 0,2 1 0,-2 5 0,1 6 0,-5 1 0,5 5 0,-4 2 0,1 11 0,-2 3 0,0 10 0,0-2 0,0 6 0,0-6 0,-3 6 0,-1-10 0,-2 6 0,2-11 0,-1 1 0,4-2 0,-4-5 0,5 2 0,-3-9 0,3-7 0,0-7 0,0-9 0,0 4 0,0-8 0,0 8 0,0-4 0,3 8 0,-2-3 0,4 6 0,-2-2 0,3 0 0,0 2 0,-2-2 0,1-1 0,-1 0 0,2 0 0,3 1 0,-2 3 0,1 0 0,-2 3 0,0 0 0,-1 6 0,0 1 0,1 2 0,-1 0 0,0 0 0,0 0 0,0 0 0,0 2 0,-2 4 0,-1 3 0,-2 3 0,0 3 0,0 1 0,0 4 0,0 3 0,0-3 0,0 4 0,0-5 0,0 1 0,0-1 0,0 1 0,0-4 0,0-1 0,0-3 0,0-3 0,0-1 0,0-2 0,0-1 0,0 0 0,0-14 0,0 0 0,0-22 0,4 1 0,-4-4 0,7-4 0,-6 9 0,6-8 0,-6 7 0,5-3 0,-5 5 0,2 4 0,0 0 0,-2 8 0,2 1 0,-1 3 0,-1 0 0,2 3 0,-1 3 0,-1 1 0,3 5 0,-1-3 0,2 3 0,0 0 0,-2 7 0,-1 4 0,-2 7 0,0 5 0,0 1 0,0 5 0,0-1 0,0 0 0,-3 1 0,-1-1 0,-3-4 0,0 4 0,-2-8 0,1 4 0,-1-5 0,0-3 0,2 3 0,-2-3 0,0 0 0,1 3 0,0-6 0,2-1 0,0-1 0,3-5 0,0 2 0,0-2 0,3-5 0,-3-2 0,3-7 0,0-1 0,3-6 0,4-2 0,0-2 0,6-4 0,-3-2 0,9-13 0,-7 7 0,15-17 0,-16 17 0,11-12 0,-10 9 0,0 4 0,-2-2 0,-3 15 0,-1-3 0,0 11 0,-3 1 0,-1 7 0,-5 12 0,-4 7 0,-4 10 0,-4 5 0,1-3 0,2 7 0,-2-8 0,6 4 0,-2-5 0,3 1 0,0-5 0,0 4 0,0-4 0,0 0 0,0 4 0,0-4 0,0 4 0,0 5 0,-1-3 0,-2 2 0,5-7 0,-4-2 0,5-6 0,1-2 0,-2-6 0,4-1 0,-1-3 0,2 1 0,-3-3 0,3 1 0,-2-1 0,2 2 0,0 0 0,-3 1 0,3-1 0,-5 3 0,4-2 0,-4 5 0,4-4 0,-2 1 0,1-3 0,1 0 0,-1 1 0,2-8 0,0-1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2:34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766 285 24575,'0'-11'0,"0"-6"0,0 10 0,0-8 0,0 3 0,0 2 0,0-8 0,0 12 0,0-5 0,0 5 0,0 1 0,-5 2 0,-1 1 0,-4 2 0,2 0 0,0 0 0,0 0 0,1 2 0,-4 1 0,2 0 0,-3 2 0,0-4 0,0 2 0,0-3 0,0 0 0,0 0 0,0 0 0,0 0 0,3 0 0,-2 0 0,5 0 0,-2 0 0,2 0 0,1 0 0,-5 0 0,-2 0 0,-2 0 0,-5-3 0,7-1 0,-7-5 0,6 2 0,-2-4 0,3 4 0,-3-5 0,2 5 0,-3-2 0,5 3 0,-1 3 0,0-3 0,3 3 0,-3-3 0,6 3 0,-2-2 0,2 2 0,1 0 0,0-2 0,-1 2 0,1 0 0,-1-1 0,1 1 0,0 0 0,2-2 0,-2 2 0,2-2 0,-2 0 0,0 2 0,0 0 0,-1 1 0,1 1 0,2-3 0,-1 3 0,1-1 0,-3-1 0,1 3 0,0-3 0,-1 1 0,1 1 0,0-3 0,-1 3 0,1-1 0,0 2 0,-1 0 0,1 0 0,-1 0 0,1 0 0,0 0 0,-1 0 0,1 0 0,0 0 0,0 0 0,-1 0 0,1 0 0,0 0 0,0 0 0,-1 0 0,1 0 0,0 0 0,2 2 0,1 1 0,2 5 0,-2 1 0,1 6 0,-2-3 0,0 7 0,3-6 0,-3 2 0,0-4 0,2-2 0,-1-1 0,2-2 0,0-1 0,0 0 0,0 0 0,2-2 0,1 0 0,5-9 0,1 0 0,2-4 0,-2 2 0,-1 2 0,-2 1 0,-1 0 0,0 2 0,1 1 0,-1 2 0,0 0 0,0 0 0,0 0 0,1 0 0,-1 0 0,0 0 0,1 0 0,-1 0 0,3 0 0,4 0 0,1 0 0,2 0 0,-3 2 0,-1-1 0,1 1 0,-3 1 0,0-3 0,-4 5 0,0-4 0,1 1 0,-1 1 0,0-3 0,1 3 0,-1-3 0,0 0 0,1 0 0,-1 2 0,0-1 0,-4 1 0,-4-2 0,-6 0 0,-3 0 0,-3 0 0,-1 0 0,-4 0 0,1 0 0,-1 0 0,-3 3 0,2-2 0,-2 2 0,0-3 0,3 0 0,-2 0 0,6 0 0,0 0 0,5 0 0,-1 0 0,0 0 0,3 0 0,1 0 0,2 0 0,1 0 0,2 2 0,1 1 0,2 2 0,0 0 0,0 0 0,0 1 0,0-1 0,0 0 0,0 1 0,0-1 0,0 0 0,0 0 0,0-4 0,0-8 0,0-3 0,3-9 0,-2 4 0,2-1 0,-3 1 0,2 6 0,-2-2 0,3 5 0,-3-3 0,2 4 0,-1 0 0,3 2 0,-1 1 0,2 2 0,0 0 0,1 0 0,-1 0 0,0 0 0,1 0 0,-1 0 0,0 0 0,0 0 0,1 0 0,2 0 0,-2 0 0,5 0 0,-2 0 0,6 0 0,-3 0 0,6 0 0,-5 0 0,2 0 0,-3 0 0,0 0 0,-3 2 0,2-1 0,-5 1 0,2 0 0,0-1 0,-2 4 0,3-5 0,-4 5 0,0-4 0,1 3 0,-1-3 0,0 4 0,1-5 0,-1 3 0,0-3 0,1 0 0,-1 0 0,0 0 0,1 0 0,-1 0 0,0 0 0,1 0 0,-1 0 0,0 2 0,1-1 0,-1 1 0,0 0 0,1-1 0,-1 1 0,0 1 0,1-3 0,-1 3 0,0-3 0,1 0 0,-1 0 0,0 0 0,1 0 0,-1 0 0,0 0 0,1 2 0,-1-1 0,-2 3 0,2-3 0,-2 4 0,2-5 0,0 5 0,1-5 0,-1 3 0,0-3 0,0 0 0,1 2 0,-1-1 0,0 1 0,0-2 0,1 0 0,-1 0 0,0 0 0,1 0 0,-1 0 0,0 0 0,1 0 0,-1 0 0,0 0 0,1 0 0,-1 0 0,3 0 0,-2 0 0,3 0 0,-4 0 0,0 0 0,1 2 0,-1-1 0,0 1 0,1 1 0,-1-3 0,0 3 0,1-3 0,-3 2 0,1 1 0,-1 2 0,2 0 0,-2 1 0,2-1 0,-5 0 0,5-2 0,-5 1 0,5-1 0,-2 3 0,2-1 0,-2 0 0,2 0 0,-2-2 0,2 2 0,-2-2 0,2 2 0,-5 1 0,5-3 0,-4 2 0,3-5 0,-3 5 0,4-5 0,-5 3 0,2-3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30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18 24575,'0'6'0,"0"-1"0,0-1 0,0 0 0,0 0 0,0 0 0,0-1 0,-2 1 0,0-2 0,-2 1 0,0-1 0,0 2 0,1-2 0,-1 0 0,0-2 0,2 2 0,-2-2 0,2 2 0,-2-2 0,0 0 0,0 0 0,0 0 0,0 0 0,0 0 0,0 0 0,-1 0 0,1-2 0,2 0 0,-1 0 0,0-2 0,1 2 0,-1-2 0,2 0 0,-3 0 0,4 0 0,-2-3 0,2 3 0,0-2 0,0 2 0,0-3 0,0 3 0,0-2 0,0 2 0,0 3 0,0 6 0,0-1 0,0 6 0,0-5 0,0 3 0,0-3 0,0 1 0,0 0 0,0-1 0,0 1 0,0-2 0,0 0 0,2 0 0,0-1 0,0 1 0,2-1 0,-4 0 0,4-2 0,-2 2 0,2-2 0,-2 2 0,1-2 0,0 0 0,0-1 0,1 0 0,0 0 0,0 0 0,0 0 0,0 0 0,0 0 0,-1 0 0,1 0 0,0 0 0,0 0 0,0-1 0,0 0 0,-2-2 0,-1 2 0,-1-1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51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109 177 24575,'0'6'0,"0"8"0,0-3 0,0 16 0,0-7 0,0 8 0,0 0 0,0 1 0,0 0 0,0-2 0,0 1 0,0-4 0,0 0 0,0-2 0,0-7 0,0 0 0,0-2 0,0-6 0,0-3 0,0-17 0,0-3 0,0-22 0,0 2 0,0-4 0,0-4 0,0 3 0,0-4 0,0 5 0,0-5 0,0 15 0,7-3 0,1 10 0,4-1 0,2 5 0,-3 1 0,3 7 0,1 1 0,-1 3 0,4 3 0,-3-3 0,3 7 0,-4-3 0,4 3 0,-3 0 0,0 0 0,-2 0 0,-6 6 0,3 2 0,-3 6 0,1 4 0,-4-3 0,-1 12 0,-3-3 0,0 5 0,0 9 0,-7-8 0,-7 10 0,-4-11 0,-8 6 0,6-14 0,-1 4 0,3-11 0,4-3 0,0-1 0,3-3 0,1-3 0,4-1 0,2-6 0,1-4 0,3-3 0,0-9 0,0 4 0,6-3 0,-1 4 0,8 0 0,-2 3 0,3 1 0,0 2 0,-3 2 0,2 2 0,-6 1 0,6 3 0,-2 0 0,0 0 0,2 0 0,-2 0 0,3 6 0,-3 6 0,-1 7 0,-2 4 0,0 0 0,-1-4 0,1 3 0,-4-7 0,-1 8 0,-3-8 0,0 3 0,0 0 0,0-3 0,-11 8 0,2-8 0,-10 4 0,1-5 0,3 0 0,-7-2 0,-2-1 0,-1-3 0,-2-4 0,-1 0 0,-1-4 0,0 0 0,-4 0 0,8-11 0,1 2 0,1-11 0,11 5 0,-6 1 0,13 0 0,-4 3 0,9-2 0,-3 5 0,3-2 0,0 4 0,0-4 0,0 3 0,0 0 0,0 4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46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24575,'0'-6'0,"0"1"0,1 1 0,2 0 0,1 0 0,-1 0 0,1 0 0,0 0 0,0 2 0,-2-2 0,2 4 0,-2-4 0,2 4 0,-2-4 0,1 4 0,-2-4 0,2 4 0,-1-4 0,2 4 0,0-4 0,-2 2 0,2 0 0,-2-2 0,2 4 0,-2-4 0,2 4 0,-2-2 0,0 0 0,1 2 0,0-2 0,-1 0 0,1 2 0,-1-2 0,0 0 0,1 2 0,0-2 0,-1 0 0,1 2 0,-3-4 0,4 4 0,-4-4 0,3 4 0,0-2 0,1 2 0,0 0 0,-2-1 0,1 0 0,-1-2 0,2 2 0,-2-2 0,2 2 0,-2-1 0,0 1 0,1 0 0,0-1 0,-1 1 0,1 0 0,-1-1 0,0 1 0,2 0 0,-2-1 0,0 1 0,2 0 0,-2-2 0,2 2 0,-1 0 0,1 1 0,-2-2 0,1 1 0,-1 0 0,2 1 0,0 0 0,-1 0 0,1-2 0,0 2 0,-1-2 0,1 2 0,0 0 0,0 0 0,-1 0 0,1 0 0,0 0 0,0 0 0,-1 0 0,1 0 0,0 0 0,-1 0 0,1 0 0,0 0 0,-1 0 0,1 0 0,0 0 0,0 0 0,-1 0 0,1 0 0,0 0 0,0 0 0,-1 0 0,1 0 0,0 0 0,0 0 0,-1 0 0,1 0 0,0 0 0,0 0 0,0 0 0,-1 0 0,1 0 0,0 0 0,-1 0 0,1 0 0,0 0 0,-1 0 0,1 0 0,0 0 0,0 0 0,0 0 0,0 0 0,-1 0 0,1 0 0,0 0 0,0 0 0,0 0 0,0 0 0,-1 2 0,1-2 0,0 2 0,0 0 0,0-2 0,0 2 0,-1-1 0,1 0 0,0 1 0,0-2 0,-1 1 0,1 0 0,0 2 0,0-3 0,-1 4 0,1-4 0,0 3 0,0-2 0,-2 2 0,1-3 0,-1 2 0,0 0 0,2-2 0,-2 2 0,0 0 0,2-2 0,-4 4 0,3-4 0,0 2 0,-1-1 0,1 0 0,-2 2 0,2-2 0,-2 2 0,2-2 0,-1 2 0,2-2 0,-1 2 0,0-2 0,-1 2 0,2-1 0,0 0 0,0 2 0,0-2 0,0 2 0,0 0 0,0-2 0,0 2 0,0-2 0,0 2 0,0 0 0,0-2 0,0 2 0,-2-2 0,1 2 0,0 0 0,1 0 0,0 0 0,0 0 0,-2 0 0,1-2 0,-2 1 0,2 0 0,-2 0 0,2-1 0,-3 2 0,2-4 0,-2 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34.51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209 561 24575,'-20'18'0,"-3"5"0,17-17 0,-13 21 0,17-17 0,-8 16 0,7-11 0,-5 7 0,5 2 0,-2-5 0,3 5 0,1-9 0,-1 2 0,2-5 0,0-2 0,0-1 0,0 0 0,0 2 0,0-1 0,0 1 0,0-3 0,0 3 0,0-3 0,0 2 0,0 1 0,-4-1 0,0-4 0,-7-2 0,3-3 0,-6-1 0,7-4 0,-3-6 0,3-3 0,2-4 0,-2-1 0,2 6 0,2-5 0,-1 5 0,3 2 0,-1-1 0,0 5 0,-2 28 0,1-10 0,-1 27 0,4-18 0,0 0 0,0-3 0,0 3 0,0-3 0,0 3 0,0 7 0,2-5 0,1 8 0,3-5 0,-1-1 0,1-1 0,-3-6 0,1-3 0,-4-4 0,2-4 0,-2-39 0,0 4 0,0-39 0,0 16 0,0-5 0,3 0 0,1 0 0,6-1 0,4 1 0,0 12 0,5 0 0,-3 7 0,2-1 0,4-1 0,-4 7 0,5 5 0,0 4 0,0 3 0,9 3 0,-1 1 0,9 4 0,-2 6 0,11 3 0,-6 3 0,0 0 0,1 0 0,-14 0 0,7 0 0,-12 0 0,-4 0 0,-6 0 0,-5 0 0,-40-11 0,14 6 0,-29-9 0,27 11 0,3-1 0,3 4 0,8-4 0,25 4 0,-2-2 0,23 2 0,-14 0 0,1 0 0,-4 0 0,-3 0 0,-7 0 0,-6 2 0,-5 6 0,-35 3 0,13 1 0,-38 0 0,25-7 0,-3-1 0,6-1 0,10-3 0,3 0 0,7-2 0,9-13 0,9 7 0,9-12 0,7 14 0,2 0 0,-3 4 0,0 2 0,-7 0 0,-3 0 0,-5 6 0,-4 5 0,-3 11 0,-1 0 0,-12 6 0,-7-4 0,-7-3 0,-4-1 0,6-9 0,-2 0 0,5-4 0,4-2 0,6-2 0,37 6 0,-9-5 0,28 6 0,-18-2 0,-4 1 0,-1-1 0,-3 0 0,-2-3 0,-2 0 0,-3-2 0,-4-1 0,1-2 0,-5 0 0,3-6 0,-5-3 0,0-3 0,-4 2 0,0 1 0,0 1 0,0-2 0,0-2 0,0 3 0,0-2 0,0 2 0,0 0 0,0-2 0,0 3 0,-4-1 0,-4 3 0,-7 3 0,-6-2 0,-1 5 0,-18-9 0,14 5 0,-14-8 0,19-1 0,-5-8 0,16-6 0,-1-6 0,11 0 0,6-8 0,3 10 0,10-10 0,3 9 0,4-3 0,3-1 0,-2 11 0,7 0 0,-5 13 0,7 3 0,-9 7 0,4 2 0,-6 2 0,-1 9 0,-3 1 0,-4 7 0,-6-4 0,-2 0 0,-6 0 0,-1-1 0,-2-2 0,-6-2 0,-5-4 0,-8 0 0,-2-4 0,-3 1 0,2-3 0,-3-5 0,9-3 0,-1-2 0,9-4 0,-1 4 0,6-4 0,1 2 0,2-3 0,0 1 0,0-1 0,7 3 0,16-3 0,6 6 0,3 1 0,-1 6 0,-9 2 0,10 0 0,-6 4 0,7 8 0,-13 3 0,2 5 0,-6-5 0,-5-2 0,-2-1 0,-4-1 0,-3-1 0,0 1 0,-2 1 0,-7 3 0,-8 1 0,-13 11 0,-6-4 0,-3 12 0,9-12 0,-3 14 0,6-15 0,0 11 0,2-12 0,9 0 0,4-8 0,3-2 0,5-4 0,28-18 0,-9 1 0,26-12 0,-17 5 0,0 3 0,-1-1 0,-6 2 0,-2 3 0,-7 3 0,-1 2 0,-35 32 0,11-9 0,-24 23 0,23-21 0,3-5 0,6-3 0,3-6 0,2 4 0,17-9 0,-9 4 0,12-7 0,-11-4 0,6-6 0,8-5 0,2-3 0,14-2 0,0-4 0,16 0 0,-16 4 0,11 2 0,-18 5 0,8-1 0,-6 2 0,-7 5 0,-1 1 0,-5 3 0,-2 0 0,-5 0 0,-1 2 0,-4 1 0,3 2 0,-35 4 0,13-6 0,-27 0 0,17-9 0,0-3 0,1-5 0,-1 1 0,5-1 0,-2 2 0,6 2 0,3 2 0,3 4 0,5 1 0,0-1 0,2 0 0,6 0 0,2 2 0,10 0 0,0 1 0,3 1 0,0 0 0,0 5 0,1-3 0,-1 3 0,0 0 0,-3 0 0,-1 0 0,-2 0 0,-3 0 0,-1 0 0,-4 0 0,2 2 0,-2 6 0,1-3 0,0 4 0,-1-4 0,7 2 0,1 1 0,10 5 0,0-1 0,0-1 0,7 3 0,-6-5 0,9 6 0,-5-4 0,2 1 0,-7-1 0,0 0 0,-10-1 0,2-2 0,-10 0 0,4-3 0,-6 1 0,-27 0 0,8-3 0,-27 0 0,12-3 0,-4 0 0,-8 3 0,-1 1 0,-9 2 0,12-2 0,-10-1 0,15 0 0,-11-3 0,11 6 0,-6-6 0,10 5 0,-9-1 0,12 4 0,-17 5 0,13-1 0,-7 9 0,1-1 0,4 8 0,5-6 0,1 9 0,6-7 0,0 5 0,1 0 0,3 0 0,2-1 0,4-3 0,0 0 0,6-7 0,-3-1 0,3-2 0,1-3 0,1-1 0,-1-2 0,3-1 0,15-33 0,4 7 0,20-34 0,4 13 0,11-10 0,5 2 0,4-6 0,1 5 0,-3 3 0,-13 12 0,20-8 0,-36 23 0,29-14 0,-29 20 0,10-1 0,-8 7 0,-1 3 0,-7 3 0,3 0 0,-9 0 0,5 0 0,-9 0 0,-1 0 0,-2 2 0,-3 0 0,-3 3 0,11-3 0,1-3 0,11-2 0,3-6 0,9-1 0,7-3 0,7-1 0,-11 6 0,4-1 0,-14 8 0,7-1 0,-7 2 0,-6 0 0,-6 0 0,-5 0 0,-7 1 0,1 2 0,-5 2 0,1 1 0,-3 5 0,-2 0 0,-2 7 0,0 0 0,0 3 0,0 0 0,0 0 0,0-2 0,0-2 0,0-5 0,0 2 0,0-5 0,0 3 0,0-4 0,0 0 0,-8 0 0,-4-3 0,-11-2 0,1-3 0,-6 0 0,3 0 0,-3-5 0,-1 1 0,4-6 0,0 4 0,7-2 0,1 5 0,5-1 0,0 4 0,4-2 0,-1 2 0,-2 0 0,2 0 0,-1 0 0,32 15 0,-4-3 0,30 17 0,-11-10 0,6 10 0,-4-5 0,9 6 0,-8-1 0,-7-5 0,1 6 0,-9-5 0,4 7 0,-4-3 0,-7-1 0,-4-5 0,-3 4 0,-3-1 0,0-1 0,-2 2 0,-1-5 0,-1 6 0,0-6 0,-3-1 0,1-3 0,-2-6 0,0-3 0,-3 14 0,3 4 0,-3 22 0,6-2 0,0-4 0,3-3 0,0-7 0,0 3 0,0 1 0,0-4 0,0-5 0,-3-3 0,2-4 0,-5-3 0,5-1 0,-5-2 0,4-1 0,-3-2 0,1 2 0,-2-5 0,0 1 0,0 2 0,0-7 0,0 9 0,0-5 0,2 0 0,-2 3 0,2-3 0,-2-1 0,0 4 0,0-6 0,0 4 0,2 0 0,0 0 0,0 1 0,0-1 0,-2-1 0,2 0 0,-1 0 0,1 2 0,-2-2 0,2 3 0,-2-3 0,2-1 0,-2 1 0,0 0 0,0 2 0,0-3 0,2 3 0,-1-3 0,1 0 0,-1 2 0,1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39.6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2301 1 24575,'-27'7'0,"3"2"0,-5 12 0,-6 1 0,-6 8 0,-4 1 0,-8 5 0,6 6 0,-13 0 0,12 5 0,-7 1 0,11 0 0,-7 4 0,5 0 0,2-2 0,2-2 0,2 1 0,2-7 0,10-8 0,1-1 0,5-6 0,3 1 0,-4 2 0,14-12 0,-4 0 0,10-6 0,-1-3 0,4 1 0,-2-7 0,0 3 0,-4-6 0,1 0 0,-3-2 0,3-5 0,1 5 0,-6 9 0,-7 12 0,-6 15 0,-13 4 0,1 2 0,-8 7 0,-4-3 0,2 3 0,-6-3 0,4 0 0,0-5 0,10-8 0,3-4 0,7-6 0,-3-2 0,7 0 0,4-10 0,7 3 0,3-8 0,4 3 0,-3 0 0,-8 10 0,-10 3 0,-7 15 0,-5-5 0,-5 19 0,-10 2 0,-3 12 0,-3-3 0,8 1 0,3-8 0,6 2 0,11-16 0,-11 13 0,21-25 0,-17 21 0,17-23 0,-1 5 0,6-11 0,3 0 0,5-10 0,4 0 0,3-8 0,8-6 0,-2-2 0,3-2 0,-4 5 0,0 2 0,0 2 0,-2 2 0,0 11 0,-2 8 0,-8 12 0,1 0 0,-11 3 0,6-6 0,-3 2 0,4-7 0,0-3 0,4-7 0,0-4 0,4-4 0,1-1 0,2-4 0,0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40.9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132 0 24575,'-33'88'0,"-1"0"0,13-10 0,2 4 0,6-12 0,5 21-721,6-18 0,1-2 721,1 1 469,0 5-469,0-18 239,0 6-239,0-20 0,0-10 0,0 0 734,0-13-734,0 0 0,4-7 0,-3-6 0,4-5 0,0-2 0,-3 5 0,2 24 0,-7 13 0,2 28 0,-6-5 0,7 6 0,-4-2 0,4 3 0,0 4 0,0 0 0,0-28 0,0 3-655,0 3 1,0 3 654,2 8 0,1 2 0,1-1 0,1-1 0,1-6 0,2-2-67,1-5 0,-1-3 67,5 22 0,-2 1 0,-5-30 0,1 7 0,-1-17 1299,-1-9-1299,0-10 144,-2-6-144,-1-3 0,-2-2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43.7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24575,'4'-4'0,"3"-2"0,10 10 0,7 2 0,0 15 0,5 12 0,5 13 0,2 6 0,4 16 0,3 1-537,-2 13 537,-4-1 0,-2-6 0,-8 1 0,-12-26 0,1 7 0,-9-19 0,3 4 0,-3-8 0,-4-9 0,-3-10 537,0-6-537,3-5 0,18-2 0,4-2 0,20 3 0,-3 3 0,-1 4 0,0 5 0,15 3 0,-2 6 0,18 3 0,-5 3 0,-20-6 0,5 0 0,-24-7 0,2-2 0,-9-4 0,-11-5 0,-4-1 0,-3-2 0,11 10 0,0 4 0,13 8 0,-4 0 0,0-2 0,7 8 0,7-1 0,3 3 0,-4-7 0,5-1 0,-13-6 0,8 2 0,-10-7 0,-5-3 0,-4-4 0,-7-2 0,-1-1 0,-7-4 0,-6-19 0,4 12 0,7-13 0,14 23 0,9 2 0,5 5 0,-1 2 0,6 3 0,11 2 0,16 9 0,8 1 0,13 9-1124,-6 1 1124,3 8 0,-7 0 0,-23-10 0,-4-1 0,-24-15 0,0-2 0,-9-6 0,-20-26 1124,7 14-1124,4-3 0,16 23 0,18 12 0,-3 1 0,4-1 0,-5 1 0,-4-3 0,15 18 0,5-3 0,12 21-532,3-2 532,-4 3 0,2 6 0,-8-11 0,-12-7 0,-4-9 0,-17-13 0,1-3 0,-11-7 0,-7-9 532,-25-18-532,19 35 0,-8-1 0,34 46 0,5-4 0,8 0 0,4-9 0,-1-1 0,-1-5 0,-2-5 0,-12-9 0,1-5 0,0 1 0,-4-2 0,3-3 0,-9-2 0,-6-15 0,-5-1 0,-5-8 0,-2-1 0,0-2 0,-2 0 0,2-2 0,-4 2 0,3-2 0,0 2 0,1 7 0,1 0 0,2 9 0,1-2 0,2 0 0,-2 2 0,1-7 0,-4 1 0,2-7 0,-5-3 0,0-2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50.0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3116 0 24575,'0'19'0,"0"9"0,0 14 0,0 10 0,-10 8 0,-3 2 0,-13 10 0,-1-4 0,-3 4 0,-4-4 0,-1 1 0,-5 2 0,-1-9 0,14-16 0,-8-7 0,16-12 0,-5-2 0,4-3 0,10-11 0,0-2 0,8-5 0,0 0 0,4-2 0,0 1 0,4 0 0,-1 1 0,1 0 0,-2 2 0,1 3 0,0 6 0,0 6 0,-2 8 0,-1 4 0,1 4 0,-2 4 0,1 5 0,-2 6 0,3-1 0,-2 4 0,2-16 0,-3 14 0,0-18 0,0 10 0,0-15 0,0-5 0,0-10 0,0-2 0,0 6 0,0 15 0,0 6 0,0 15 0,0-4 0,3 10 0,-2 1 0,5 0 0,-2-1 0,4 17 0,0 3 0,4 12 0,-4-23 0,3-1 0,-2-25 0,-1 11 0,1-14 0,-3-4 0,0-5 0,-1-4 0,1-3 0,-3 3 0,2-6 0,-5 5 0,3-5 0,-3 2 0,0-3 0,2-3 0,-2 2 0,2-4 0,0-1 0,-1-4 0,1 0 0,-2-1 0,0 1 0,2-2 0,-2 2 0,4-1 0,-3 1 0,1-2 0,-2-3 0,1 3 0,0-5 0,1 2 0,-2-2 0,0 0 0,-4-2 0,2 2 0,-6-4 0,3 4 0,-3-2 0,1 2 0,-4 1 0,-1 0 0,-9 0 0,-5 0 0,-11 4 0,-14-1 0,-7 2 0,-19-6 0,-3-1-823,-17-3 823,-2 0 0,44 0 0,-1 0 0,4 0 0,-1 0 0,1 0 0,1 0 0,-45 0 0,12 0 0,15 0 0,1 0 0,2 0 0,14 0 0,-10 3 823,14-2-823,11 2 0,-10-3 0,21 0 0,-1 0 0,6 0 0,4 0 0,5 0 0,3 0 0,3 0 0,2 0 0,2-4 0,0 0 0,4-7 0,1-7 0,3-6 0,-1-8 0,1-11 0,1-21 0,0 4 0,1-29 0,0 13 0,0-14 0,-3-7 0,1 12 0,-1-9 0,-1 33 0,2-12 0,-5 24 0,5-3 0,-2 6 0,2 9 0,0 4 0,0-7 0,0 9 0,0-9 0,3 7 0,-2-8 0,4 3 0,-3-7 0,4 3 0,1-8 0,1 2 0,-1 9 0,-1 0 0,0 9 0,1-3 0,-2 4 0,-1 7 0,-4 5 0,1 5 0,-3 0 0,1 3 0,-1 0 0,1 1 0,-1-1 0,3-3 0,0 3 0,2-5 0,2 4 0,-1-4 0,-3 7 0,-2-4 0,-5 5 0,0-3 0,-2 0 0,1-2 0,-1 2 0,2-5 0,-2 4 0,2-3 0,-2 4 0,2-2 0,0 2 0,0 2 0,0 1 0,0 2 0,2 2 0,-2-2 0,2 15 0,-5 0 0,-6 23 0,-3-6 0,-11 17 0,-5 9 0,0-2 0,-11 31 0,3-9 0,12-16 0,0 0-680,-11 30 680,14-32 0,1-1 0,-6 23 0,5-12 0,-3 12 0,10-28 0,-5 11 0,5-11 0,5-11 680,3 5-680,3-19 0,0 11 0,3-14 0,0 7 0,0-1 0,0 1 0,0-5 0,0 4 0,0-8 0,0 4 0,0-4 0,0-1 0,0 0 0,0-1 0,0 2 0,0 9 0,0-6 0,0 10 0,0-6 0,0 2 0,0 0 0,0-1 0,0-1 0,0 0 0,0-2 0,2-2 0,-1-2 0,4 0 0,-5 0 0,2 0 0,-2 0 0,0-3 0,0 3 0,0-6 0,0 3 0,0-7 0,0 3 0,0-6 0,0 2 0,0-5 0,0 3 0,0-3 0,0 3 0,-1-3 0,-2 1 0,-1-2 0,-2-2 0,-1 0 0,-1-2 0,-7 0 0,-2 0 0,-11 0 0,-8 0 0,-19-3 0,5-1 0,-18-6 0,6-1 0,-10-3 0,-6-1 0,2 4 0,-8 3 0,12 5 0,3 3 0,10 0 0,12 0 0,-5 0 0,10 0 0,3 0 0,10 0 0,6 0 0,5 0 0,9 0 0,-2 0 0,7 0 0,-2 0 0,2 0 0,0 0 0,2-7 0,1 2 0,1-9 0,0-6 0,0-2 0,0-10 0,0-5 0,0-8 0,0-11 0,0-6 0,0-16 0,0 5 0,0 8 0,3-21 0,1 28 0,3-28 0,1 20 0,-2 3 0,5-3 0,-1 4 0,5-10 0,1 10 0,7-15 0,1 15 0,6-15 0,3 7 0,-4 3 0,-3 13 0,-5 5 0,3-8 0,-9 18 0,11-20 0,-13 19 0,5 3 0,-2-7 0,6 12 0,-9 1 0,15-12 0,-15 18 0,13-13 0,-11 15 0,5-4 0,-4 4 0,0 1 0,0 1 0,1 2 0,-2 0 0,2 0 0,-5 5 0,3-2 0,-5 2 0,5-1 0,-5 0 0,2 1 0,-3-3 0,3 2 0,1-2 0,2 2 0,1-1 0,-1 1 0,0-1 0,-2 4 0,1 0 0,-5 3 0,2 2 0,-4 3 0,-1 2 0,-2 2 0,0 0 0,-2 1 0,1 4 0,-2 1 0,1 3 0,-2 0 0,0-1 0,2 1 0,-2 0 0,4-1 0,-2 1 0,5 0 0,0 4 0,2-3 0,4 9 0,3 1 0,3 3 0,-1-1 0,2-1 0,-3-2 0,6 2 0,0-2 0,-1-5 0,0 3 0,4-4 0,-2 1 0,2-1 0,-5 1 0,1 0 0,1 3 0,-2-3 0,1 2 0,-4-6 0,3 3 0,-6-5 0,5 2 0,-6-5 0,3 2 0,-2-2 0,-2-1 0,-1-1 0,4-1 0,-3-2 0,3 0 0,-1 0 0,-1 0 0,-2 0 0,2 0 0,-2-2 0,3-1 0,-3-1 0,-1-1 0,0 0 0,-1 1 0,1-1 0,1 1 0,-3-1 0,2 2 0,1-1 0,-3 2 0,5-3 0,-5 0 0,5 1 0,-2-1 0,0 0 0,2 0 0,-5 3 0,5-2 0,-5 1 0,5-2 0,-4 3 0,4-3 0,-2 5 0,-1-4 0,3 3 0,-2-3 0,0 2 0,2-1 0,-2-1 0,6 1 0,-3-4 0,5 1 0,-5-1 0,6 2 0,-6 0 0,5 0 0,-2-1 0,0-1 0,9-3 0,-10-1 0,7 1 0,-10 1 0,1 4 0,-3-4 0,1 4 0,-3-2 0,4 0 0,-5 2 0,5-4 0,-2 4 0,0-4 0,2 4 0,-2-4 0,2 3 0,1-3 0,-1 2 0,-2-3 0,2 1 0,-2-1 0,0 1 0,2-3 0,-4 2 0,5-5 0,-6 6 0,6-6 0,-5 2 0,13-12 0,-11 7 0,11-7 0,-13 7 0,6 2 0,-6-2 0,6-1 0,-5 4 0,5-7 0,-6 6 0,4-5 0,-2 5 0,-1-4 0,1 4 0,1-2 0,-3 4 0,5-2 0,-4 1 0,1 3 0,0-3 0,0 5 0,3 0 0,0 1 0,-1 1 0,1-2 0,-1 3 0,1-2 0,-1 3 0,1-3 0,-3 6 0,-1-3 0,-2 3 0,-1-1 0,-1 1 0,-1 2 0,-2 1 0,-2 0 0,0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2:28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255 172 24575,'-8'0'0,"1"0"0,2 0 0,-3 0 0,2 0 0,-4 0 0,4 0 0,-4 0 0,6-3 0,-3 3 0,7-5 0,-5 5 0,2-2 0,-2 2 0,0 0 0,0 0 0,0 0 0,0 0 0,0 0 0,-1 0 0,1 0 0,0 0 0,-1 0 0,1 0 0,-3 0 0,1 0 0,-1 0 0,3 0 0,-1-3 0,-2 3 0,2-5 0,-3 4 0,1-4 0,2 4 0,-5-4 0,5 2 0,-3 0 0,4-2 0,2 2 0,-2 0 0,5-2 0,-3 2 0,3-2 0,-2 2 0,1-2 0,-1 2 0,2-2 0,0 0 0,0 0 0,0 0 0,0 0 0,0-1 0,0 1 0,0-3 0,2 1 0,1-4 0,3 5 0,-1-2 0,1 2 0,-1 1 0,-2-1 0,2 3 0,-3-1 0,1 5 0,0 0 0,-6 7 0,2-2 0,-1 5 0,2-5 0,0 2 0,0-2 0,0-1 0,0 0 0,0 1 0,0-1 0,0 0 0,0 1 0,2-1 0,1 0 0,2 0 0,0 1 0,1-1 0,-1 0 0,-2 1 0,2-3 0,-3-1 0,4-2 0,-1 2 0,0-1 0,1 1 0,-1-2 0,0 0 0,1 0 0,-1 0 0,0 0 0,0 0 0,0 0 0,1 0 0,-1 0 0,0 0 0,-1 0 0,-1-2 0,-1-1 0,1-3 0,-3 1 0,3 0 0,-3-1 0,2 1 0,-1-1 0,1 1 0,0 2 0,-1-1 0,1 1 0,-2-2 0,0 0 0,0-1 0,0 1 0,0 0 0,0 2 0,0 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2:29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51 24575,'-2'-3'0,"1"1"0,-6 2 0,-1 0 0,3 0 0,-3 0 0,3 0 0,0 2 0,2 1 0,-2 0 0,4-3 0,-1-6 0,2-6 0,3-4 0,-2 5 0,2 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2:37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70 210 24575,'2'-5'0,"2"1"0,7-5 0,1 0 0,0 5 0,0-6 0,0 6 0,0-5 0,-3 3 0,2 0 0,-2 3 0,3 1 0,-6-4 0,2 5 0,-5-4 0,2 5 0,1 0 0,-4 4 0,1 0 0,-9 6 0,0-4 0,-3 2 0,-3 1 0,3-3 0,-6 3 0,2-3 0,-5 0 0,1-2 0,1-1 0,-3-3 0,3 0 0,3 0 0,-2 0 0,9 0 0,-2 0 0,3 0 0,6 0 0,6 0 0,8-3 0,5-1 0,-1 0 0,5-5 0,-4 5 0,4-6 0,-5 3 0,1 1 0,-4-3 0,3 1 0,-3-3 0,3 3 0,1-4 0,-1 2 0,1 0 0,-4-2 0,2 5 0,-5-5 0,2 5 0,-3-1 0,-3 2 0,-1 3 0,-2-2 0,-1 4 0,-4-1 0,-5 2 0,-5 0 0,-6 3 0,-1 0 0,-4 4 0,1-1 0,-5 1 0,4-1 0,-4 1 0,8 2 0,-3-2 0,6 2 0,-2-3 0,6 0 0,1-1 0,2-2 0,3 2 0,-2-5 0,2 5 0,-2-4 0,0 3 0,-1-1 0,1 3 0,-1-1 0,-2 1 0,2-3 0,-3 2 0,4-5 0,0 5 0,-4-2 0,3 0 0,-5 3 0,5-3 0,-5 3 0,1-1 0,-1-1 0,-1 1 0,3-5 0,0 5 0,4-4 0,0 4 0,0-5 0,4 1 0,1-4 0,3-2 0,2 2 0,-5-2 0,5 2 0,-2-5 0,2 2 0,4-5 0,0 2 0,6-4 0,-2 4 0,6-4 0,-7 7 0,4-6 0,-5 5 0,1-2 0,0 3 0,0 3 0,-3-2 0,-1 4 0,-2-1 0,-1 2 0,0 0 0,1 0 0,-1 0 0,0 0 0,0 0 0,1 0 0,-1 0 0,0 0 0,1 0 0,-1 0 0,3 0 0,1 0 0,3 0 0,0 0 0,3 0 0,1 0 0,0 0 0,3 0 0,-6 0 0,5 0 0,-5 0 0,6 0 0,-7 0 0,4 0 0,-4 0 0,-1 0 0,-2 0 0,0 0 0,-4 0 0,0 0 0,1 0 0,-1 0 0,0 0 0,0 0 0,-2 2 0,-1 1 0,1 2 0,0 1 0,0-1 0,1 0 0,-1 1 0,3-1 0,-1 1 0,0-1 0,1 0 0,-1-2 0,0 2 0,1-4 0,-1 3 0,3-1 0,1 1 0,0-2 0,2 1 0,-2-3 0,3 3 0,-3-3 0,-1 0 0,-2 0 0,-1 0 0,1 0 0,-1 0 0,0 0 0,0 0 0,1 0 0,-1 0 0,-2-2 0,1 1 0,-3-4 0,3 5 0,-6-3 0,-1 3 0,-3 0 0,-9-6 0,5 5 0,-5-10 0,0 7 0,-2-8 0,-2 1 0,-2-5 0,2 5 0,-2-6 0,5 8 0,1-1 0,3 4 0,0 1 0,3 4 0,0-2 0,4 1 0,0 1 0,-1-1 0,1 2 0,-1 0 0,1 0 0,-1 0 0,1-3 0,0 3 0,4-3 0,8 3 0,6 0 0,6 0 0,5 0 0,-4 0 0,4 0 0,-5 0 0,1 0 0,-4 0 0,-4 0 0,-1 0 0,-5 0 0,3 0 0,-4 0 0,-2 0 0,-1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2:39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151 274 24575,'-3'-2'0,"1"-7"0,2-1 0,0-4 0,0 5 0,0 1 0,0 2 0,-5 3 0,-5 1 0,-2 2 0,-3 0 0,-1 0 0,4 0 0,-4 5 0,5 2 0,-2 8 0,4-2 0,-1 2 0,5-6 0,-1-1 0,3-2 0,1-1 0,9-5 0,4-7 0,8-15 0,4-13 0,-4 0 0,0-7 0,0 8 0,-7 0 0,5 5 0,-10 9 0,2 4 0,-3 7 0,0 1 0,-1 5 0,-2 8 0,2 10 0,-1 8 0,3 5 0,0 5 0,0-4 0,1 4 0,-1-8 0,3 2 0,4-6 0,3 0 0,4-1 0,-1-9 0,4 3 0,-4-8 0,4 1 0,-5-4 0,1 0 0,-4-3 0,-1 0 0,-6 0 0,2-2 0,-5-1 0,2-3 0,-2 3 0,-3-2 0,-1 9 0,-2 3 0,0 8 0,-3 5 0,2-1 0,-4 1 0,1 3 0,0-2 0,-2-1 0,5-1 0,-1-7 0,2 1 0,0-5 0,0-3 0,0 1 0,-2-3 0,-1-6 0,0-6 0,0-11 0,0-4 0,2-1 0,-2 2 0,3 3 0,0 4 0,0 4 0,0 3 0,0 4 0,2 2 0,1 0 0,2 3 0,-2 3 0,2 3 0,-4 0 0,2 2 0,-3 0 0,0-2 0,0 2 0,0-2 0,0-1 0,0 1 0,0-1 0,-3-2 0,0-1 0,-2-2 0,-4 0 0,3 0 0,-5 0 0,5 0 0,-2 0 0,2 0 0,1 0 0,-1-2 0,1 1 0,-1-1 0,4 2 0,-1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52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24575,'3'3'0,"8"0"0,9-3 0,14 0 0,6 0 0,11 0 0,2 0 0,-10 0 0,12 0 0,-12 0 0,9 0 0,-5 0 0,-9 0 0,-9 0 0,-5 0 0,-10 0 0,0 0 0,-10 0 0,2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01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54 24575,'0'6'0,"2"-1"0,0-1 0,1 0 0,0 0 0,-2 0 0,2 0 0,-2 0 0,2 0 0,-2 0 0,2 0 0,-1-2 0,0 2 0,2-2 0,-2 0 0,0 2 0,2-2 0,-2 0 0,2 0 0,-2 0 0,2-2 0,-2 2 0,0 0 0,2-2 0,-2 4 0,2-4 0,0 2 0,0-2 0,0 2 0,0-2 0,-1 2 0,1-2 0,0 0 0,0 0 0,0 0 0,-1 0 0,1 0 0,0 0 0,0-2 0,0 2 0,-2-4 0,1 2 0,0-2 0,-1 0 0,1 0 0,-2 0 0,2 0 0,-2 0 0,2 2 0,-2-2 0,2 4 0,-2-4 0,1 2 0,-1 0 0,0-2 0,2 4 0,-2-4 0,1 2 0,-1 0 0,2-4 0,-1 3 0,2-3 0,-4 2 0,2 0 0,0 0 0,-2 0 0,2 0 0,0 1 0,-2 0 0,2 1 0,-2-2 0,0 0 0,0 0 0,2 2 0,0 1 0,0 2 0,-1 1 0,-1 2 0,0 0 0,0 0 0,0 0 0,0 2 0,0-1 0,0 1 0,0 0 0,0-1 0,0 1 0,-2-2 0,2 0 0,-4 0 0,2 0 0,-2 0 0,0 0 0,0 0 0,0-2 0,2 2 0,-2-4 0,2 2 0,-4-2 0,1 0 0,-1 0 0,0 0 0,1 0 0,-3 0 0,3 0 0,-1 0 0,0 0 0,1 0 0,-1 0 0,2 0 0,0 0 0,1 0 0,-1 0 0,0 0 0,-1 0 0,1 0 0,-2 0 0,3 0 0,0-2 0,0 0 0,3-2 0,-2 0 0,2 1 0,0-1 0,0 0 0,0 0 0,2 2 0,0-1 0,2 2 0,0-2 0,0 2 0,0-1 0,2 2 0,-2 0 0,2 0 0,-2 0 0,0-1 0,0 0 0,0-1 0,0 2 0,0 0 0,0 0 0,0 0 0,0 0 0,0 0 0,0 0 0,-1 0 0,1 0 0,-4 0 0,-2 2 0,-2-1 0,-1 2 0,2-2 0,1 2 0,-2-2 0,0 0 0,0-1 0,2 2 0,-2-1 0,2 0 0,-2-1 0,0 0 0,0 0 0,0 0 0,-1 0 0,1 0 0,0 0 0,0 0 0,0 0 0,0 0 0,0 0 0,1 0 0,0-1 0,0-2 0,3-1 0,-2 0 0,0 0 0,2 1 0,-2-1 0,2 0 0,0 0 0,0 0 0,0 0 0,0 0 0,0 0 0,0 0 0,0 0 0,0 0 0,0 0 0,0 0 0,0 0 0,0 0 0,0 1 0,2 1 0,0 0 0,1 2 0,1 0 0,0 0 0,-1 0 0,1 0 0,0 0 0,0 0 0,-1 0 0,1 0 0,0 0 0,0 0 0,0 0 0,0 0 0,-1 0 0,1 0 0,0 0 0,0 0 0,0 0 0,0 0 0,-1 0 0,1 0 0,0 0 0,0 0 0,-1 0 0,1 0 0,0 0 0,-1 0 0,1 0 0,0 0 0,0 0 0,-1 0 0,1 0 0,0 2 0,-1-2 0,1 2 0,0-1 0,0 0 0,0 0 0,-2 1 0,1-1 0,0 2 0,0-3 0,1 4 0,0-4 0,0 2 0,0-2 0,0 2 0,0-2 0,0 2 0,-1-2 0,1 0 0,0 0 0,0 0 0,0 0 0,-1 0 0,1 0 0,0 0 0,0 0 0,0 0 0,0 0 0,0 0 0,0 0 0,-1 0 0,1 0 0,0 0 0,0 2 0,-1 0 0,1 1 0,0 1 0,-1-2 0,-1 1 0,-2-2 0,-2 0 0,-2-1 0,0 0 0,0 0 0,-2 0 0,-1 0 0,1-2 0,-3 2 0,3-2 0,-1 2 0,-1-2 0,1 2 0,0-4 0,-1 3 0,3-2 0,-3 2 0,3 0 0,-3 1 0,3 0 0,-1 0 0,0 0 0,1-2 0,-3 1 0,3-1 0,-3 2 0,4-1 0,-3 0 0,3-1 0,0 2 0,0 0 0,0 0 0,0-1 0,0 0 0,0-1 0,0 2 0,0 0 0,0 0 0,0 0 0,0 0 0,0 0 0,0 0 0,0 0 0,-1 0 0,0 0 0,0 0 0,1 0 0,0 0 0,0 0 0,0 0 0,0 0 0,0 0 0,1 0 0,-1 0 0,0 0 0,0 0 0,0 0 0,0 0 0,0 0 0,0 0 0,1 0 0,-1 0 0,0 0 0,2 2 0,-1-1 0,0 2 0,0-3 0,-1 4 0,0-4 0,2 3 0,-1-2 0,1 2 0,0-1 0,-2 0 0,4 2 0,-3-4 0,0 3 0,1 0 0,-1-1 0,0 1 0,-1 0 0,0-1 0,2 1 0,-2-2 0,2 2 0,0 0 0,-2-1 0,2 0 0,0-1 0,-2 0 0,4 2 0,-4-2 0,1 0 0,0 1 0,0 0 0,1 2 0,0 0 0,-2-2 0,2 1 0,-1-2 0,2 2 0,-3-2 0,2 1 0,0-1 0,-2 0 0,2 1 0,0-1 0,-2 0 0,2 2 0,-2-2 0,2 2 0,-2-2 0,4 2 0,-4-2 0,4 2 0,-4-2 0,2 2 0,-2-1 0,1 2 0,1 0 0,-2-2 0,4 1 0,-4-1 0,4 2 0,-4-1 0,3 0 0,0-3 0,1 2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03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 24575,'9'0'0,"-2"0"0,-3 0 0,0 0 0,0 0 0,-2 1 0,-1 1 0,-1 2 0,-1-2 0,-1 1 0,-2 0 0,-2 1 0,1 0 0,0 0 0,1-2 0,-1 1 0,3 0 0,-1 1 0,0-1 0,1 1 0,-1-2 0,1 2 0,-1-2 0,0 0 0,1 1 0,-1 0 0,0-1 0,2 1 0,-2-2 0,3 2 0,-4-1 0,2 2 0,-2 0 0,0 0 0,1-1 0,-1-1 0,0-8 0,2 4 0,0-6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07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0 24575,'-10'0'0,"4"2"0,1-2 0,4 4 0,-1-2 0,-2 0 0,3 2 0,-4-2 0,4 2 0,-4 0 0,4 0 0,-5-2 0,4 2 0,-2-2 0,0 2 0,0-1 0,0 1 0,0-2 0,2 2 0,-2-4 0,2 4 0,-2-2 0,0 0 0,0 1 0,0-1 0,0 1 0,0 0 0,1-1 0,-1 0 0,0 0 0,1 0 0,0-2 0,1 2 0,-1 0 0,0-2 0,1 2 0,-2 0 0,0-2 0,0 2 0,0 0 0,0-2 0,0 3 0,0-2 0,0 1 0,0-2 0,0 1 0,0 0 0,1 1 0,-1-2 0,0 0 0,0 0 0,0 0 0,0 0 0,0 0 0,0 0 0,0 0 0,0 0 0,-1 0 0,2 0 0,-2 0 0,2 0 0,-1 0 0,0 0 0,0 0 0,0 0 0,0 0 0,0 0 0,0 0 0,0 0 0,0 0 0,0 0 0,0 0 0,0 0 0,0 0 0,0 0 0,0 0 0,0 0 0,-1 0 0,2-2 0,-1 1 0,2 0 0,0 1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08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24575,'-5'0'0,"2"0"0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13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0 132 24575,'4'-9'0,"2"4"0,1-6 0,2 6 0,0-3 0,0 3 0,0-2 0,2 0 0,-2 4 0,3-5 0,-3 5 0,-1-3 0,1 1 0,-2 3 0,-1-2 0,0 1 0,-1 1 0,1-2 0,-2 2 0,0-2 0,0 0 0,0 2 0,0-2 0,0 2 0,2 0 0,-1-2 0,1 4 0,-2-2 0,0 2 0,0-2 0,0 2 0,0-2 0,0 0 0,-1 2 0,1-2 0,0 2 0,0 0 0,0 0 0,-1 0 0,1 0 0,0 0 0,0 0 0,0 0 0,0 0 0,0 0 0,0 0 0,0 0 0,0 0 0,0 0 0,0 0 0,0 0 0,0 0 0,0 0 0,0 0 0,2 0 0,-1 0 0,1 0 0,0 0 0,-1 0 0,3 0 0,-4 0 0,3 0 0,-3 0 0,0 0 0,2 0 0,-2 0 0,2 0 0,-2 0 0,0 0 0,0 0 0,0 0 0,0 0 0,0 0 0,0 0 0,0 0 0,0 0 0,0 0 0,0 0 0,0 0 0,0 0 0,0 0 0,0 0 0,0 0 0,0 0 0,0 0 0,0 0 0,0 0 0,-1 0 0,1 0 0,0 0 0,0 0 0,0 0 0,0 0 0,0 0 0,0 0 0,2 0 0,-1 0 0,3 2 0,-3-2 0,1 2 0,0-2 0,-2 0 0,2 0 0,-2 0 0,0 0 0,0 0 0,0 0 0,0 0 0,0 2 0,0-2 0,0 2 0,0-2 0,0 2 0,0-2 0,0 2 0,0 0 0,0-2 0,0 2 0,2 0 0,-1-1 0,3 3 0,-3-4 0,1 4 0,-2-4 0,0 4 0,0-4 0,0 4 0,2-2 0,-2 0 0,2 0 0,-3 0 0,0-1 0,-2 0 0,0-1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16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73 268 24575,'7'-7'0,"-1"-1"0,3 1 0,0 0 0,0 0 0,0 1 0,-3 1 0,1 1 0,-3-2 0,0 5 0,-5-3 0,-5 4 0,-5 0 0,-7 0 0,0 0 0,0 0 0,-2 0 0,7 0 0,-1 0 0,7 0 0,-1 0 0,4 0 0,-1-2 0,5-2 0,7-1 0,1-3 0,9 0 0,-5 1 0,9-3 0,-3 2 0,0-3 0,6 3 0,-5-2 0,2 2 0,0-2 0,-3 2 0,0-1 0,-3 3 0,-1-1 0,-5 3 0,2 1 0,1 1 0,-3 2 0,3 0 0,-6 0 0,2 0 0,-3 0 0,1 0 0,-2 0 0,0 0 0,0 0 0,0 0 0,-3 0 0,0 2 0,-5 0 0,6 0 0,3 0 0,2-2 0,7 0 0,-2 0 0,0 0 0,2 0 0,-2 0 0,0-2 0,2-1 0,-5 1 0,2-3 0,-2 5 0,0-4 0,-2 3 0,1-1 0,-3 2 0,1 0 0,-2-1 0,0 0 0,0-1 0,-1 1 0,1 0 0,0-2 0,0 1 0,0 0 0,0-2 0,0 4 0,0-4 0,0 4 0,0-4 0,0 4 0,-1-2 0,1 2 0,0 0 0,0 0 0,0 0 0,0 0 0,0 0 0,0 0 0,0 0 0,0 0 0,0 0 0,0 0 0,0-4 0,-1 1 0,2-1 0,-1 0 0,0 2 0,2-3 0,-2 1 0,5 2 0,-3 0 0,3 2 0,0 0 0,0 0 0,0 0 0,-1 0 0,-1 0 0,1 0 0,-3 0 0,1 0 0,-2 0 0,0 0 0,0 0 0,0 2 0,-2 0 0,1 2 0,-2-1 0,0 0 0,-1-2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18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177 157 24575,'-6'-12'0,"-1"1"0,-5-4 0,4 4 0,-4-4 0,7 6 0,-2 0 0,5 3 0,0 10 0,6 3 0,6 20 0,1-7 0,5 11 0,-1-8 0,2 5 0,-3-6 0,-1 3 0,-5-7 0,0-3 0,-4-6 0,0-3 0,-2-2 0,-5-2 0,-8-2 0,-4-8 0,-3-6 0,-2-3 0,3-6 0,1 9 0,3-1 0,6 6 0,1 3 0,2-1 0,2 8 0,0 5 0,4 5 0,3 7 0,3 0 0,0 0 0,-1-3 0,-2-4 0,-1-2 0,0-2 0,-1-1 0,-1-7 0,-10-9 0,-2-12 0,-7-3 0,-6-15 0,7 15 0,-5-16 0,6 11 0,-1-3 0,4 4 0,2 7 0,7 7 0,-1 4 0,4 4 0,1 3 0,9 4 0,2 11 0,7 7 0,-5 5 0,5 5 0,-6-2 0,7 3 0,-9-4 0,0-3 0,-3-5 0,-4-5 0,1-3 0,-3-3 0,-2-7 0,-8-11 0,-4-10 0,-3-8 0,-2-6 0,5 7 0,-3-3 0,6 6 0,2 7 0,2 5 0,2 7 0,1 10 0,5 13 0,3 12 0,4 9 0,5 3 0,2 2 0,-4-7 0,5 9 0,-8-14 0,6 11 0,-5-8 0,-2-5 0,2-3 0,-6-10 0,2 0 0,-4-9 0,-1 1 0,-2 1 0,0 5 0,0 5 0,0 3 0,2 0 0,1 1 0,2-1 0,1 7 0,-1-2 0,1 3 0,-3-8 0,2-3 0,-5-6 0,2-3 0,-2-3 0,0-2 0,0 0 0,0 0 0,0 0 0,0 0 0,0 2 0,0-1 0,0 1 0,0 0 0,0-2 0,0 3 0,0-3 0,0-2 0,0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19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17 24575,'-14'-2'0,"3"0"0,-5 2 0,6 0 0,-9 0 0,9 0 0,-7 0 0,8 0 0,5 0 0,10 0 0,12 0 0,8 0 0,6 0 0,10 0 0,-3-6 0,-10 5 0,-13-5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20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24575,'13'0'0,"1"0"0,3 0 0,1 0 0,3 0 0,-3 0 0,2 0 0,-11 0 0,1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52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24575,'0'-8'0,"2"4"0,0-2 0,2 4 0,2-3 0,-1 1 0,1 0 0,-2 0 0,0 0 0,0 0 0,0 2 0,0-2 0,0 4 0,0-4 0,0 4 0,-2-4 0,1 4 0,-2-4 0,2 3 0,-1-2 0,2 3 0,-1-4 0,0 2 0,-1 0 0,1-2 0,0 2 0,-1 0 0,0-2 0,1 4 0,-2-4 0,2 4 0,-2-4 0,2 4 0,-2-4 0,2 2 0,-1 0 0,0-2 0,2 4 0,-4-4 0,4 4 0,-2-3 0,1 2 0,0-2 0,0 2 0,-1-1 0,0 1 0,1 0 0,-2-2 0,2 2 0,-3-2 0,2 1 0,0-1 0,0 0 0,2 1 0,0-1 0,0 0 0,-1 3 0,1-4 0,0 3 0,0 0 0,0 1 0,0 0 0,0-2 0,0 1 0,0 0 0,0 1 0,2 0 0,-1 0 0,1-2 0,-2 1 0,2 0 0,-1 1 0,1 0 0,-2 0 0,0 0 0,0 0 0,0 0 0,0 0 0,0 0 0,0 0 0,0 0 0,0 0 0,0 0 0,0 0 0,-1 0 0,1 0 0,0 0 0,0 0 0,0 0 0,0 0 0,0 0 0,0 0 0,0 0 0,0 0 0,0 0 0,0 0 0,0 0 0,0 0 0,0 0 0,0 0 0,0 0 0,0 0 0,0 1 0,0 0 0,0 2 0,0-2 0,-1 0 0,0 1 0,0-1 0,-1 0 0,2-1 0,0 0 0,0 0 0,-2 2 0,1-1 0,-1 0 0,2 1 0,0-2 0,0 2 0,0-2 0,-2 2 0,1-2 0,0 2 0,1-2 0,-1 0 0,1 2 0,0-2 0,0 2 0,-2 0 0,1-2 0,-1 2 0,2 0 0,0-2 0,0 4 0,0-4 0,0 4 0,0-4 0,0 4 0,0-4 0,0 4 0,0-4 0,-2 4 0,2-4 0,-4 3 0,4-2 0,-4 2 0,3-1 0,0 2 0,-1 0 0,1-2 0,-3 1 0,4-2 0,-4 2 0,2-2 0,-2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53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24575,'0'22'0,"0"1"0,0 11 0,0 0 0,0 4 0,0 3 0,0-1 0,0 4 0,0-9 0,0 9 0,0-9 0,4 4 0,1-6 0,-1-4 0,3-5 0,-6-6 0,2-4 0,-3-3 0,0-2 0,0-5 0,0-1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54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24575,'6'0'0,"1"2"0,-2-2 0,1 2 0,0 0 0,1 1 0,1 1 0,1-2 0,-1 2 0,-1-2 0,1 0 0,-4 2 0,4-2 0,-3 2 0,1-1 0,0 0 0,-1 0 0,1-1 0,-2 0 0,0 0 0,0-2 0,0 2 0,-2 0 0,1-2 0,-2 3 0,2-2 0,-2 2 0,2-2 0,-2 2 0,2-2 0,-2 2 0,2-3 0,-1 2 0,0 0 0,0-2 0,-2 2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56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24575,'0'15'0,"0"0"0,0-6 0,0-1 0,0 1 0,0 0 0,0 0 0,0 0 0,0-1 0,0 4 0,1-3 0,0 3 0,5-1 0,-5-2 0,8 3 0,-8-3 0,4-1 0,-2 1 0,-1-2 0,2 1 0,-2-3 0,3 1 0,-1 0 0,0-2 0,0 2 0,0-2 0,-2 0 0,2 0 0,-4 0 0,4 0 0,-2 0 0,0 0 0,2 0 0,-2 0 0,0 0 0,2 0 0,-2 0 0,0 0 0,2 0 0,-2 0 0,0 0 0,0 2 0,0-1 0,-2 1 0,2-2 0,0 0 0,-2 0 0,3 0 0,-2 0 0,1 0 0,-1-2 0,0 2 0,2-2 0,-1 2 0,0 0 0,2 0 0,-2-1 0,0 1 0,2-2 0,-4 2 0,4-2 0,-2 2 0,2 0 0,0-2 0,-2 1 0,1-2 0,0 2 0,0-1 0,0 2 0,0-2 0,-2 2 0,2-4 0,-3 4 0,4-2 0,-2 2 0,2 0 0,0-1 0,-2 1 0,1-2 0,-1 2 0,2-4 0,0 4 0,0-2 0,0 0 0,0 2 0,0-2 0,0 0 0,0 2 0,0-4 0,0 4 0,0-4 0,0 4 0,0-4 0,0 4 0,0-4 0,0 4 0,0-4 0,0 4 0,0-2 0,-2 2 0,2-2 0,-2 2 0,2-4 0,-2 4 0,0-2 0,0 0 0,0 0 0,0 0 0,1-2 0,-2 4 0,0-4 0,-1 2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02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15 24575,'-4'5'0,"0"0"0,0-1 0,-3 1 0,3 1 0,-3-4 0,1 2 0,2-2 0,-3 2 0,3 0 0,0 0 0,0 0 0,0 0 0,0 0 0,0 0 0,0-2 0,2 2 0,-2-4 0,4 4 0,-4-4 0,2 3 0,-2-2 0,0 0 0,0-1 0,0 0 0,0 2 0,0-1 0,0 0 0,0-1 0,0 0 0,0 0 0,0 0 0,2 2 0,-1-1 0,1 0 0,-2-1 0,1 2 0,0-1 0,1 2 0,-2-3 0,0 2 0,1-2 0,2 0 0,4-4 0,3 1 0,6-6 0,-5 5 0,4-5 0,-7 4 0,3-1 0,-3 2 0,0-2 0,0 3 0,0-3 0,0 4 0,-2-2 0,0 0 0,0 0 0,-2 0 0,4 0 0,-4 0 0,2 0 0,-2 0 0,0 0 0,-2 2 0,0 0 0,-2 2 0,0 0 0,-2 2 0,-1 0 0,0 3 0,1-3 0,2 2 0,0-4 0,0 4 0,0-2 0,0 0 0,0 2 0,0-4 0,2 4 0,-2-4 0,2 4 0,-2-2 0,0 2 0,0-2 0,0 1 0,0-1 0,0 2 0,1-2 0,-1 1 0,0-2 0,2 2 0,-2-2 0,2 1 0,-1-1 0,0 0 0,1 1 0,-2-1 0,0 0 0,0 0 0,0-1 0,0 0 0,0 0 0,0 0 0,0 0 0,0 0 0,0 0 0,0 0 0,0 2 0,0-1 0,0 0 0,0-1 0,0 0 0,0 0 0,0 0 0,0 0 0,1 0 0,-1 0 0,0 0 0,11 0 0,0 0 0,7 0 0,0-2 0,-4 0 0,3-1 0,-3-1 0,1 1 0,-2 1 0,-2-2 0,1 2 0,-1-3 0,2 1 0,2-1 0,-2 1 0,5-3 0,-4 2 0,1-2 0,0 2 0,-1 3 0,-1-2 0,-1 1 0,-3 1 0,1 0 0,-2 0 0,0 2 0,0-2 0,-1 2 0,1 0 0,-5 2 0,0 0 0,-7 2 0,1 0 0,1 0 0,-3 1 0,3 1 0,-3-1 0,0 1 0,2-2 0,-1 1 0,-2-1 0,3-1 0,-6 1 0,8-3 0,-6 1 0,4 0 0,-5-2 0,3 2 0,-2-2 0,2 0 0,-3 0 0,3 0 0,-3 0 0,3 0 0,0 0 0,1 0 0,1 0 0,1 0 0,2 0 0,1 0 0,2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03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24575,'-2'6'0,"0"1"0,2 1 0,0 4 0,2-3 0,1 2 0,1-2 0,3 0 0,-4 0 0,4-2 0,-6 4 0,7-8 0,-5 8 0,1-9 0,2 7 0,-3-7 0,3 4 0,-2-2 0,3 1 0,-3 1 0,2-1 0,-1 1 0,-1-2 0,-2 2 0,2-2 0,-2 0 0,0 0 0,2 2 0,-4-1 0,4 1 0,-4-2 0,4 0 0,-4 0 0,4 0 0,-2 0 0,0 0 0,2 0 0,-4 0 0,4 0 0,-4 0 0,2 0 0,0-2 0,-2 1 0,2 0 0,0 1 0,0-1 0,0 1 0,1-2 0,-1 0 0,2-2 0,-2 0 0,0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06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1062 24575,'-15'-53'0,"0"-1"0,-12-37 0,22 81 0,-2 2 0,2 6 0,2 5 0,-1 7 0,4 12 0,0 1 0,0 12 0,0-5 0,0 3 0,3-1 0,0-3 0,2-7 0,1 1 0,-2-10 0,1 1 0,-3-7 0,2-1 0,-3-2 0,0 0 0,-4-3 0,-2-6 0,-7-9 0,1-4 0,-3-7 0,6 3 0,-2-3 0,6 4 0,-3 3 0,7 0 0,-3 6 0,3 1 0,0 4 0,6 3 0,2 2 0,5 2 0,2 7 0,0-1 0,0 9 0,-3-5 0,0 0 0,-5-2 0,-1-3 0,-9-4 0,-8-18 0,-9-8 0,-2-7 0,-1-9 0,6 13 0,-2-12 0,5 14 0,2-2 0,5 12 0,2 2 0,2 5 0,1 2 0,4 3 0,2 2 0,5 2 0,3 0 0,3 0 0,-1 0 0,-2 0 0,0 0 0,-3 0 0,-3 0 0,0 0 0,-2 0 0,0 0 0,-1-3 0,-2-5 0,-1-3 0,0-4 0,0-2 0,0 1 0,0-1 0,0 2 0,0 3 0,0-2 0,0 7 0,0-4 0,0 6 0,0-1 0,0 2 0,0 13 0,0-4 0,0 14 0,0-10 0,0 1 0,0-2 0,0-4 0,0 3 0,0-9 0,-5-9 0,-1-9 0,-9-16 0,-1-2 0,0 3 0,-2-4 0,4 13 0,-1-3 0,2 5 0,5 8 0,-1 2 0,4 7 0,0 1 0,4 7 0,1 4 0,4 6 0,1 1 0,4 2 0,0-5 0,-2 1 0,-1-4 0,-2-2 0,-1-12 0,-2-2 0,-1-14 0,0-5 0,0 0 0,0 0 0,0 4 0,-2 9 0,2 2 0,-2 7 0,4 12 0,7 16 0,0 13 0,7 12 0,1 4 0,-3-7 0,2 7 0,-4-13 0,1 4 0,-2-11 0,-2-5 0,-2-8 0,-2-7 0,-1-1 0,-2-15 0,0-10 0,-2-8 0,0-12 0,0 7 0,0-3 0,0 6 0,0 5 0,-2 6 0,2 6 0,-2 2 0,2 9 0,0 13 0,0 13 0,0 18 0,0 5 0,0 9 0,0-15 0,0 7 0,0-13 0,0 2 0,0-7 0,0-5 0,0-14 0,0-1 0,0-7 0,1-1 0,0-9 0,1-3 0,0-10 0,-1-2 0,1-3 0,-2-1 0,0 4 0,0 1 0,0 5 0,0 2 0,0 4 0,0 6 0,0 8 0,-3 12 0,0 6 0,-3 10 0,0-3 0,0 0 0,0 0 0,3-8 0,-2-4 0,4-6 0,-1-3 0,2-6 0,0-3 0,0-18 0,0-11 0,0-26 0,0-33 0,0-5-458,0 38 1,0 0 457,0-2 0,0 0 0,-1 3 0,-2 0-182,-1-5 0,0 1 182,-2-26 0,-5 2 0,7 39 0,0-10 0,1 20 898,3 7-898,0 9 381,0 7-381,0 8 0,0 3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12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28 24575,'4'2'0,"-4"4"0,-4 4 0,-3 5 0,0-1 0,0 1 0,-1 2 0,1-4 0,0 4 0,1-5 0,2 0 0,0-3 0,1-1 0,-1-3 0,2 1 0,-4-2 0,5 0 0,-3 0 0,4-5 0,0-7 0,0-4 0,2-9 0,1 4 0,2-1 0,0 1 0,-2 5 0,1 1 0,-2 4 0,0 1 0,0 2 0,0 2 0,-2 5 0,0 2 0,-3 5 0,-1 1 0,-3 1 0,2-1 0,-2 3 0,3-2 0,-1 2 0,2-2 0,-1-3 0,4-1 0,-2-3 0,2 1 0,0-2 0,0 0 0,1-2 0,0-2 0,2-5 0,0 1 0,1-3 0,0 1 0,-2 2 0,2-2 0,-2-1 0,0 3 0,2-2 0,-1 0 0,1 1 0,0-1 0,0 2 0,0 0 0,0 0 0,0 0 0,0 0 0,-1 2 0,1-2 0,0 4 0,0-4 0,0 4 0,0-2 0,0 0 0,0 1 0,0 0 0,0-1 0,0 1 0,0 0 0,0-1 0,0 1 0,0 0 0,-2-1 0,2 1 0,-2 0 0,2 1 0,0-2 0,0 1 0,-1 0 0,1-1 0,0 1 0,-1-2 0,0 2 0,-1-2 0,2 2 0,0-1 0,0 1 0,0 0 0,0-1 0,0 1 0,0 0 0,0-3 0,0 4 0,0-4 0,0 4 0,0-4 0,0 4 0,0-4 0,0 4 0,0-3 0,-2 0 0,2 1 0,-2-2 0,2 4 0,-2-3 0,1 2 0,-3-2 0,4 2 0,-4-2 0,4 2 0,-2 0 0,2 1 0,0 0 0,-1 0 0,-1-2 0,2 2 0,-2-2 0,2 2 0,0 0 0,0 0 0,0 0 0,0 0 0,0 0 0,-1 0 0,1 0 0,0 0 0,0 0 0,0 0 0,0 0 0,0 0 0,0 0 0,-1 0 0,1 0 0,0 0 0,0 0 0,0 0 0,-1 0 0,1 0 0,0 0 0,0 0 0,0 0 0,0 0 0,-1 0 0,1 0 0,0 0 0,0 0 0,0 0 0,-1 0 0,1 0 0,0 0 0,0 0 0,0 0 0,0 0 0,-1 0 0,1 0 0,0 0 0,0 0 0,0 0 0,0 0 0,0 0 0,0 0 0,0 0 0,0 0 0,-1 0 0,1 0 0,0 0 0,0 0 0,0 0 0,0 0 0,0 0 0,0 0 0,-2-2 0,2 1 0,-2 0 0,2-1 0,0 2 0,-2-4 0,1 4 0,-1-2 0,2 2 0,0-2 0,0 2 0,0-2 0,-2 0 0,1 2 0,-1-2 0,2 2 0,0 0 0,-2-2 0,2 2 0,-2-2 0,2 2 0,0 0 0,-1 0 0,1 0 0,0 0 0,0 0 0,0 0 0,0 0 0,0 0 0,0 0 0,0 0 0,0 0 0,0 0 0,0 0 0,0 0 0,0 0 0,0 0 0,0 0 0,0 0 0,0 0 0,0 0 0,0 0 0,-1 0 0,1 0 0,0 0 0,0 0 0,0 0 0,0 0 0,0 0 0,0 0 0,0 0 0,0 0 0,0 0 0,0 0 0,0 0 0,0 0 0,0 0 0,0 0 0,0 0 0,0 0 0,0 0 0,0 0 0,0 0 0,-1 0 0,1 0 0,0 0 0,0 0 0,0 0 0,0 0 0,0 0 0,0 0 0,0 0 0,0 0 0,0 0 0,0 0 0,-1 0 0,1 0 0,0 0 0,0 0 0,0 0 0,0 0 0,0 0 0,0 0 0,0 0 0,0 0 0,-1 0 0,1 0 0,0 0 0,0 0 0,0 0 0,0 0 0,0 0 0,0 0 0,0 0 0,0 0 0,0 0 0,0 0 0,0 0 0,0 0 0,0 0 0,-1 0 0,1 0 0,0 0 0,0 0 0,0 0 0,0 0 0,0 0 0,0 0 0,0 0 0,0 0 0,0 0 0,0 0 0,2 0 0,-1 0 0,1 0 0,-2 0 0,0 0 0,0 0 0,0 0 0,0 0 0,0 0 0,2 0 0,-2 0 0,2 0 0,-2 0 0,0 2 0,0-2 0,0 2 0,0-2 0,0 0 0,0 0 0,0 0 0,0 0 0,-1 0 0,1 0 0,0 1 0,-1 2 0,-1 1 0,2 0 0,-2-1 0,0 1 0,2 0 0,-2 0 0,2 0 0,0-1 0,-2 0 0,2-1 0,-2 1 0,0 0 0,0-1 0,-2 2 0,0 0 0,0 0 0,2-2 0,0 1 0,2-2 0,0 2 0,-4-2 0,0 0 0,-4-1 0,2 0 0,1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13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24575,'4'-6'0,"-2"-1"0,2 1 0,-4-1 0,2 1 0,-2 2 0,0-5 0,0 3 0,0-1 0,0 0 0,-3 4 0,2 0 0,-3 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15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64 24575,'-2'6'0,"0"-2"0,2 7 0,0-4 0,0 4 0,-2-2 0,2-3 0,-2 3 0,-2-7 0,3 4 0,-3-4 0,4-3 0,0-5 0,0-5 0,0-4 0,2-1 0,1 1 0,2-5 0,0 7 0,-2-1 0,-1 5 0,-1 3 0,0 0 0,0 2 0,-2 5 0,-2 6 0,-1 5 0,-3 8 0,1-3 0,-1 1 0,2-2 0,0-4 0,2-1 0,0-4 0,2-1 0,0-2 0,1 2 0,-2-1 0,1 3 0,-1-4 0,2 5 0,0-5 0,0 2 0,0-2 0,0 0 0,0-4 0,0-5 0,0-5 0,0-4 0,0-3 0,0 2 0,3-4 0,-3 4 0,3 4 0,-3 4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18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59 24575,'-29'-2'0,"20"0"0,29 2 0,3 0 0,-3-2 0,-13 1 0,1-1 0,-8 8 0,-3 4 0,-5 7 0,-2 1 0,0 0 0,3-7 0,0 1 0,2-3 0,3-3 0,0 0 0,5-5 0,5-4 0,0-4 0,6 0 0,-2-2 0,0 2 0,-3 0 0,0 0 0,-5 3 0,2 2 0,-3-2 0,-2 2 0,-1-2 0,-6 0 0,-2-3 0,-10 2 0,3-5 0,-2 3 0,2-1 0,3 1 0,1 2 0,4 1 0,1 0 0,4 0 0,0 0 0,2 0 0,0 0 0,4 0 0,3-1 0,8 0 0,3 3 0,0-3 0,3 5 0,-6-3 0,0 3 0,-4 0 0,-4 0 0,-1 0 0,-4 2 0,0 0 0,-2 2 0,-4 0 0,-4 1 0,-1-1 0,-5-1 0,5-1 0,-1-2 0,4 0 0,2 0 0,2-2 0,0 0 0,6-2 0,0 2 0,7 0 0,1 2 0,3 0 0,-3 0 0,-1 0 0,-4 0 0,-1 2 0,-2 0 0,0 2 0,0 0 0,-2 0 0,0 0 0,-4-2 0,2 1 0,-2 0 0,2 5 0,0 2 0,0 5 0,4-3 0,2 4 0,3-5 0,1 5 0,-3-6 0,1-1 0,-3-3 0,1-1 0,-2-1 0,-2 0 0,-1-4 0,-4-3 0,-3-1 0,-1-5 0,0 5 0,1-2 0,2 2 0,0-1 0,0 2 0,2-1 0,2 2 0,2 0 0,2 2 0,0 0 0,0 0 0,0 0 0,0 0 0,0 0 0,-4 0 0,-5-2 0,-2-5 0,-7-1 0,3-7 0,-3 2 0,4 1 0,-2 0 0,5 6 0,1-1 0,2 3 0,0 0 0,0 2 0,0 0 0,-2 2 0,-1 0 0,-2 0 0,-2 0 0,-1 2 0,-3 1 0,1 4 0,-1-2 0,3 4 0,1-4 0,4 1 0,-1-1 0,3-1 0,1 0 0,2 0 0,0-2 0,3-1 0,0-1 0,5 0 0,3 0 0,3-2 0,2 2 0,4-5 0,-3 5 0,3-3 0,-4 1 0,-2 2 0,-3-3 0,-3 3 0,-5 0 0,-9 0 0,-5 0 0,-8 0 0,-1 0 0,1 0 0,3 0 0,1 0 0,5 2 0,0 1 0,6-1 0,-1 2 0,5-2 0,0 0 0,2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19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24575,'1'-2'0,"0"0"0,5 2 0,-2 0 0,2 0 0,-2 0 0,3 0 0,-1 0 0,-2 0 0,2 0 0,-2 0 0,0 0 0,3 0 0,-3 0 0,4 0 0,-4 0 0,4 0 0,-3 0 0,3-4 0,-1 3 0,2-5 0,-1 4 0,1-3 0,-2 1 0,1-1 0,-1 1 0,0 2 0,1-2 0,-4 3 0,3-1 0,-1 0 0,-2 2 0,2-2 0,-2 2 0,2 0 0,-1 0 0,1 0 0,0 0 0,-1 0 0,1 0 0,-2 0 0,0 0 0,0 0 0,2 2 0,-2 0 0,3 0 0,-3 2 0,0-4 0,0 2 0,0-2 0,0 2 0,-1-2 0,1 2 0,3-2 0,-3 0 0,4 0 0,-3 0 0,3 0 0,-1 0 0,2 0 0,-1 0 0,1 0 0,0 0 0,0 0 0,0 0 0,0 0 0,-1 0 0,-1 0 0,1 0 0,-3 0 0,1 0 0,-2 0 0,0 0 0,0 0 0,0 0 0,-2 0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54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24575,'7'0'0,"-4"0"0,45 0 0,-23 0 0,25 0 0,-10 0 0,-4 0 0,14 0 0,-15 0 0,-1 0 0,-10 0 0,-12 0 0,-6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21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63 24575,'-2'2'0,"1"0"0,13-2 0,3 0 0,3 0 0,7 0 0,-4 0 0,7 0 0,-6 0 0,6 0 0,-9 0 0,2 0 0,-12 0 0,2 0 0,-6 0 0,-3 0 0,-14 4 0,-2-3 0,-11 4 0,0-5 0,4 0 0,-7 0 0,6 0 0,-3 0 0,4 0 0,3 0 0,3 0 0,4 0 0,4 0 0,1-2 0,3 0 0,2-2 0,1 0 0,2 0 0,4 2 0,7 0 0,5 2 0,3 0 0,4 0 0,-3 0 0,2 0 0,-3 0 0,-3 2 0,-3 3 0,-6 2 0,-4-1 0,-3 3 0,-2-5 0,-2 5 0,-8-4 0,-15 2 0,-2-1 0,-5-3 0,0 0 0,3-3 0,-5 0 0,6-3 0,3-2 0,10-2 0,1-3 0,9-1 0,1 1 0,4-4 0,0 5 0,2-3 0,5 3 0,5-1 0,18-1 0,-3 5 0,6 0 0,-2 6 0,-5 0 0,6 0 0,-3 0 0,-1 3 0,-2 5 0,-1 1 0,-6 4 0,-2-3 0,-5-1 0,0-2 0,-6 0 0,0-3 0,0 2 0,-1-4 0,0 2 0,-1-4 0,0 0 0,-1 0 0,1 0 0,0 0 0,0 0 0,0 0 0,2 0 0,-1 0 0,3 0 0,-4 0 0,5 0 0,-5 0 0,2 0 0,0 0 0,1 0 0,0 0 0,1 2 0,-3 0 0,1 2 0,-2 0 0,0 0 0,-2 0 0,-2-2 0,-2-8 0,0 0 0,0-5 0,2 3 0,0 1 0,0 0 0,0-1 0,0 3 0,0-3 0,0 4 0,0-3 0,1 3 0,1 2 0,2-1 0,0 2 0,0-1 0,-1 4 0,0 0 0,-3 2 0,2-2 0,-2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03.7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80 14 24575,'0'4'0,"0"-1"0,0 1 0,2 0 0,-2 0 0,4 0 0,-2-2 0,2 0 0,0 0 0,0 0 0,0 0 0,2 0 0,-1-1 0,1 0 0,-2 1 0,0-2 0,0 0 0,0 0 0,0 0 0,0 0 0,0 0 0,0 0 0,0 0 0,-1 0 0,1 0 0,0 0 0,-1 0 0,0 1 0,-2 1 0,-1 2 0,0 0 0,-2 0 0,2 0 0,-4 0 0,2 0 0,-2 0 0,0 0 0,0 0 0,0 0 0,0-2 0,0 2 0,0-4 0,0 2 0,0-2 0,0 0 0,0 0 0,0 0 0,0 0 0,0 0 0,0 0 0,-1 0 0,2 0 0,-1-2 0,0 0 0,0-2 0,-1 0 0,3 0 0,-1 0 0,2 0 0,-2 0 0,2-3 0,-3 3 0,4-2 0,-2-1 0,2 3 0,0-4 0,0 3 0,0-1 0,0 0 0,0 1 0,0-1 0,0 2 0,0 0 0,-1 3 0,0 2 0,0 3 0,-1 0 0,1 0 0,-2 0 0,2-1 0,-2-1 0,2 2 0,0-2 0,2 0 0,1-1 0,-1-1 0,-4 0 0,-4-2 0,-1 0 0,-1-5 0,2 3 0,1-1 0,2 2 0,0 0 0,0 1 0,2-1 0,2 2 0,0-1 0,2 2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05.3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24575,'0'3'0,"0"1"0,0 0 0,0-1 0,2 1 0,0-2 0,0 1 0,1 0 0,-1-1 0,0 1 0,1-2 0,0 0 0,-2 1 0,1 0 0,0 2 0,-2 0 0,4 0 0,-4 0 0,2-1 0,-1-1 0,0 0 0,1-2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44.5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9 797 24575,'0'11'0,"0"9"0,0-2 0,0 10 0,9 0 0,-3-1 0,11 1 0,-3-5 0,3-2 0,0-4 0,6 6 0,-5-9 0,5 1 0,-2-12 0,-7 1 0,7-3 0,-12 2 0,2-3 0,-3 0 0,-1 0 0,-3-3 0,4-16 0,-7-13 0,4-16 0,-5-22 0,0 5 0,0-29-817,0 12 817,0 29 0,0 1 0,0-17-48,-11-22 48,3 39 0,-9-17 0,6 21 0,5 2 0,-2 11 814,7 6-814,-7 11 51,7 3-51,-2 6 0,3-3 0,0 5 0,0 6 0,0 10 0,0 5 0,0 12 0,4-3 0,1 5 0,5 5 0,-1 2 0,1 5 0,1 7 0,3-6 0,3 12 0,4-5 0,1 6 0,-6 0 0,5 1 0,-5-7 0,0-2 0,3-11 0,-9-2 0,7-10 0,-8-2 0,4-4 0,-5-4 0,-1-2 0,1-3 0,0 0 0,-4-1 0,3 1 0,-6-1 0,5 1 0,-5-1 0,6 1 0,-6-1 0,2 1 0,0-4 0,-2 2 0,3-1 0,-1-1 0,-2 3 0,6-3 0,-3 3 0,3 1 0,-3-1 0,-7-3 0,-11-1 0,-8-11 0,-11-3 0,-2-9 0,-5 0 0,-1 4 0,-5-4 0,4 4 0,-11-5 0,11 5 0,1 1 0,8 5 0,5 1 0,5 4 0,6-3 0,1 7 0,7-2 0,4 3 0,10 0 0,7 0 0,10 4 0,-4-3 0,9 3 0,1-4 0,1 0 0,10 0 0,-4 0 0,5-4 0,-4-11 0,3-2 0,-8-12 0,-2 9 0,-2-3 0,-12 6 0,5-1 0,-11 5 0,3 1 0,-4 5 0,-1 2 0,1-2 0,-1 7 0,1-4 0,-1 4 0,-3 7 0,3 2 0,-3 7 0,1 1 0,2 0 0,-2 5 0,4-4 0,-1-1 0,1-1 0,-1-3 0,0-1 0,0 0 0,0 0 0,-1-4 0,1 4 0,0-4 0,0-4 0,-1-1 0,1 1 0,-1-3 0,0 2 0,1-3 0,-4-3 0,-1-2 0,-3-2 0,0-5 0,0 4 0,0-8 0,0 3 0,0-4 0,-4 4 0,4-3 0,-4 3 0,4-4 0,0 0 0,0 1 0,0-6 0,0 4 0,0-4 0,0 5 0,4-5 0,1 4 0,4-4 0,-1 9 0,4 1 0,-3 0 0,3 7 0,-4-6 0,-1 10 0,1-6 0,-1 6 0,1-2 0,-4 6 0,-1 5 0,-3 4 0,0 10 0,0-4 0,0 9 0,0-9 0,0 8 0,4-8 0,1 9 0,0-9 0,2 3 0,-2-8 0,3 3 0,0-8 0,0 4 0,-1-4 0,1-4 0,4-1 0,0-3 0,5 0 0,-4 0 0,3 0 0,-4 0 0,1 0 0,4-12 0,-8-9 0,5-14 0,-4-5 0,0-1 0,-4 1 0,-2-6 0,-4 4 0,0-5 0,0 7 0,0 0 0,0 0 0,-4-1 0,-7-5 0,-1 4 0,-7 1 0,4 2 0,0 10 0,-2 0 0,7 12 0,-6 5 0,8 4 0,-4 3 0,4 2 0,1 3 0,3 10 0,0 1 0,4 14 0,0-3 0,0 6 0,0 0 0,0-1 0,4 1 0,5 0 0,2 5 0,7-4 0,-3 10 0,0-5 0,4 7 0,-4-7 0,0 5 0,2-10 0,-6 4 0,6-10 0,-8-1 0,4-6 0,-5-3 0,-1-1 0,1-5 0,-4-12 0,0-19 0,-4-10 0,0-33 0,0 21 0,0-29 0,0 25 0,0-11 0,0 18 0,0 3 0,0 17 0,0 2 0,0 8 0,3 1 0,-2 14 0,2 8 0,-3 12 0,0 6 0,0 5 0,0 2 0,0 5 0,0-5 0,0-2 0,0-5 0,4-6 0,1 5 0,3-13 0,-3 6 0,2-11 0,-3 3 0,4-5 0,-1-3 0,1 0 0,4-4 0,0 0 0,1 0 0,3 0 0,-8-4 0,8-4 0,-7-1 0,2-2 0,-3 3 0,0 0 0,-1 0 0,-3 1 0,0-1 0,-4-4 0,0-1 0,0 4 0,0 1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48.4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54 837 24575,'4'-15'0,"1"-6"0,-1-2 0,6-24 0,-9 15 0,4-34 0,-5 28 0,0-22 0,0 24 0,0-9 0,0 16 0,0 0 0,0 11 0,0 7 0,-3 6 0,-2 2 0,-6 3 0,-2 0 0,0 0 0,1 0 0,4 7 0,4 3 0,-4 11 0,7 2 0,-3 5 0,4-1 0,0 7 0,0-5 0,0 9 0,0-3 0,0 0 0,9 4 0,5-15 0,6 9 0,7-14 0,-4 4 0,5-9 0,0-1 0,-5-4 0,-2-4 0,-4-1 0,0-4 0,-4 0 0,-2 0 0,-3-8 0,0-1 0,1-8 0,-1 4 0,-4 1 0,0 5 0,-4-1 0,3 4 0,1 0 0,3 4 0,1 13 0,1 7 0,12 28 0,-9-10 0,14 20 0,-3-8 0,0 6 0,4 5 0,-5-6 0,-1-7 0,-1-7 0,-5-8 0,-2-10 0,-4-2 0,-1-8 0,-3-1 0,-2-5 0,-3 1 0,0 0 0,0-1 0,0 5 0,-4-3 0,-4 3 0,-15-4 0,-1 1 0,-15 1 0,10-5 0,-10 0 0,5-5 0,-1 0 0,2 0 0,10-4 0,-4-5 0,13-4 0,-3-5 0,8-4 0,4 4 0,1-8 0,4-3 0,0-12 0,0-7 0,5-6 0,5 5 0,6-3 0,11-3 0,-4-2 0,11-11 0,-11 12 0,5-6 0,-7 14 0,0-5 0,-5 12 0,0-12 0,-2-2 0,-7 6 0,1 2 0,-8 14 0,0 5 0,0 5 0,-8-4 0,-1 9 0,-14-4 0,0 8 0,-10-4 0,4 7 0,-5 1 0,11 6 0,-3 4 0,7 0 0,2 0 0,5 0 0,4 0 0,4 7 0,1 13 0,3 10 0,0 10 0,0 7 0,4 1 0,7 6 0,11-5 0,5 4 0,6-8 0,-1 8 0,6-8 0,-4 3 0,-3-11 0,-1-2 0,-10-7 0,3-4 0,-6-3 0,-5-8 0,-1-2 0,-7-4 0,0-12 0,-4-1 0,0-18 0,0 6 0,0-9 0,0 9 0,0-4 0,0 9 0,0-3 0,0 8 0,0-4 0,0 4 0,3 4 0,1 1 0,3 3 0,1 0 0,-1 0 0,1 8 0,0-3 0,0 11 0,0-4 0,0 1 0,0-1 0,0-5 0,-1 1 0,1-1 0,-1 1 0,1-4 0,-1 0 0,1-4 0,-1 0 0,2-13 0,-5-8 0,0-13 0,-4-1 0,0-4 0,0 15 0,0-4 0,0 11 0,0 4 0,0 11 0,0 13 0,0 10 0,0 2 0,4 4 0,1-9 0,3-1 0,4-1 0,-3-7 0,7 3 0,-4-4 0,5-4 0,-4 0 0,3-4 0,-8 0 0,4 0 0,-4 0 0,-1 0 0,1-7 0,0 1 0,-4-10 0,0 4 0,-4-1 0,0-3 0,0 3 0,0-4 0,0 0 0,0 4 0,0 1 0,-8 1 0,3 2 0,-11 0 0,3 2 0,0 6 0,-3-2 0,3 3 0,1 0 0,0 0 0,4 0 0,-4 0 0,4 0 0,-4 0 0,8 3 0,-3 1 0,6 4 0,-2-1 0,3 1 0,0-1 0,0 1 0,3-4 0,5-1 0,4-3 0,5-4 0,0 0 0,0-5 0,-4-3 0,3-1 0,-7-4 0,3 0 0,-3 0 0,-1 0 0,-3 0 0,2 4 0,-6 1 0,2 5 0,-6 2 0,-1 5 0,-4 5 0,4 2 0,1 1 0,3-1 0,0 1 0,0 0 0,0-1 0,0 1 0,0-1 0,7 1 0,2-3 0,13 2 0,1-1 0,5 3 0,-1 4 0,7-2 0,-10 6 0,3-7 0,-10 2 0,0-4 0,-4 4 0,-5-3 0,-4 7 0,-4-7 0,0 2 0,0 1 0,-4-3 0,-4 3 0,-10-4 0,-5-3 0,-5-1 0,6-4 0,0 0 0,5 0 0,0-7 0,3-8 0,6-3 0,4-8 0,4-3 0,0 0 0,0-10 0,0 4 0,0-5 0,0-1 0,4 1 0,6 0 0,2-6 0,7 4 0,-8-11 0,4 11 0,-1-17 0,-7 21 0,2-7 0,-9 17 0,0 5 0,0 5 0,-7 10 0,-7 5 0,-9 3 0,0 0 0,2 7 0,3 7 0,0 9 0,3 10 0,6-4 0,5 10 0,4-4 0,0-1 0,0 0 0,4-1 0,10-3 0,8 5 0,8-5 0,6 1 0,-5-6 0,3 0 0,-6-6 0,0-1 0,-5 0 0,-2-4 0,-8-3 0,-1-3 0,-5-4 0,1 3 0,-1-6 0,-2-7 0,-2-4 0,-3-14 0,0 5 0,0-2 0,0 8 0,0 1 0,3 4 0,2 4 0,2 1 0,1 3 0,-1 0 0,1 0 0,4 0 0,1 0 0,3 0 0,-3 0 0,3 0 0,-8 0 0,8 0 0,-7 0 0,3 0 0,-5 0 0,1 0 0,-1 0 0,-2 0 0,-2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49.2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1 24575,'-8'0'0,"1"0"0,3 0 0,1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50.1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1080 24575,'9'4'0,"11"-10"0,27-18 0,13-13 0,-5-4 0,4-4-1124,-2 3 0,1-2 1124,15-14 0,3-2-792,1 2 1,-1 3 791,-8 8 0,4 0-770,1 2 1,7-2-1,-5 5 770,-5 6 0,2 2 0,3-2 0,6-2 0,-11 6-668,21-3 668,-21 10 0,-1 1 0,17-2 0,7-6 1246,-15 13-1246,-36 8 1899,-7 3-1899,-14 7 2708,-8-3-2708,-5 1 238,-4-6 1,-4 4 0,0-2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53.3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149 86 24575,'0'-12'0,"0"4"0,0-8 0,0 4 0,0 0 0,0 1 0,-4 4 0,0 3 0,-3 0 0,-1 4 0,1 0 0,-1 0 0,0 0 0,1 0 0,-1 0 0,1 4 0,2 0 0,-2 4 0,3 3 0,-4-2 0,3 7 0,-2-3 0,3-1 0,-5 4 0,5-3 0,-4 3 0,8 1 0,-8-4 0,8-2 0,-7-3 0,6 0 0,-2-1 0,3 1 0,0-1 0,0 1 0,0-1 0,3-3 0,1-1 0,4-3 0,-1 0 0,5 0 0,1 0 0,-1 3 0,4-2 0,-3 3 0,4-4 0,-5 3 0,4-2 0,-3 6 0,-1-6 0,0 6 0,0-6 0,-3 6 0,2-7 0,-3 7 0,-1-3 0,1 4 0,-4-1 0,2 0 0,-5 1 0,2-1 0,-3 1 0,0 0 0,0-1 0,0 1 0,0-1 0,0 1 0,0 4 0,0-4 0,0 8 0,-3-7 0,-1 2 0,-8 1 0,3-3 0,-3 2 0,1-3 0,2 0 0,-7 0 0,3-3 0,-4-2 0,0-3 0,4 0 0,-2 0 0,6 0 0,-3 0 0,4 0 0,1 0 0,-1 0 0,4-3 0,0-5 0,4-1 0,0-7 0,0 4 0,0-5 0,0 0 0,0 0 0,0 0 0,0 0 0,0 0 0,4-4 0,1 2 0,4-7 0,0 3 0,4 0 0,0 2 0,4 4 0,-4 0 0,2 4 0,-5-3 0,2 7 0,-5-3 0,1 4 0,0 4 0,-1-3 0,1 6 0,-4-5 0,3 5 0,-6-6 0,2 6 0,-3-2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24575,'0'5'0,"0"2"0,0 22 0,0 14 0,0-5 0,0 20 0,0-8 0,0-1 0,4 10 0,-2-17 0,11 5 0,-10-13 0,6 0 0,-5-7 0,-3-4 0,7 4 0,-7-13 0,3 6 0,-4-7 0,0 0 0,0-2 0,0-3 0,0-1 0,0-3 0,0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55.2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57 24575,'8'-6'0,"-6"3"0,12-16 0,-8 10 0,10 1 0,-11 1 0,10 6 0,-10-2 0,7 3 0,-1 0 0,-3 0 0,3 0 0,-3 7 0,1 7 0,-1 9 0,1 0 0,-4 3 0,3-3 0,-7 5 0,3 0 0,-4-1 0,0 1 0,0-5 0,0-2 0,0-4 0,0-4 0,0-2 0,0-3 0,-3-4 0,-1 0 0,-4-4 0,1 0 0,-1 0 0,0 0 0,1-4 0,3-4 0,-4-5 0,7 0 0,-2-3 0,3 3 0,0 0 0,0 2 0,0-1 0,0 3 0,0-3 0,0 4 0,0 1 0,0-1 0,0 0 0,3 1 0,5 3 0,1-3 0,7 6 0,-4-6 0,5 6 0,0-3 0,0 4 0,0 0 0,-1 0 0,1 0 0,0 0 0,-4 0 0,-1 4 0,-5 0 0,1 3 0,-1-2 0,1-2 0,0 0 0,-4 1 0,-1 1 0,-3-2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54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24575,'27'0'0,"-2"0"0,19 0 0,2 0 0,1 0 0,10 0 0,-15 0 0,14 0 0,-15 0 0,11 0 0,-7 0 0,-9 0 0,-8 0 0,-9 0 0,-5 0 0,-7 0 0,0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55.8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24575,'0'20'0,"0"-4"0,0 11 0,0-4 0,0 10 0,4-4 0,1 4 0,5-6 0,-1 1 0,0 0 0,0-6 0,-1-4 0,0-2 0,-3-3 0,2 3 0,-3-3 0,1-2 0,-2-3 0,-3-4 0,0-1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56.5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24575,'0'30'0,"0"-4"0,0 34 0,0-14 0,0 11 0,0 18 0,0-39 0,0 39 0,0-32 0,0 11 0,0-6 0,0 5 0,4-17 0,-3-1 0,3-9 0,-4-12 0,0 7 0,0-13 0,-3-3 0,2-2 0,-2-6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57.6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99 24575,'0'-15'0,"0"3"0,7-3 0,-1 2 0,15-1 0,-11-2 0,7 10 0,-5-2 0,-3 8 0,2 0 0,-3 0 0,4 0 0,-4 7 0,5 7 0,-9 14 0,4-4 0,-7 8 0,3-9 0,-4 4 0,0-4 0,0 3 0,0-8 0,0 4 0,0-5 0,0 0 0,0-5 0,0 0 0,-4-4 0,-4 0 0,-1-1 0,-7-2 0,7-2 0,-6-3 0,6 0 0,-3 0 0,8-7 0,-3 1 0,6-10 0,-6 8 0,7-4 0,-4 5 0,4-1 0,3 4 0,6 1 0,3 3 0,10 0 0,-4 0 0,8 0 0,-3 0 0,5 0 0,0 0 0,-5 0 0,-2 0 0,-4 0 0,0 0 0,-4 0 0,-2 3 0,-3-2 0,-4 3 0,-1-4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58.7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48 24575,'0'-8'0,"3"1"0,5-1 0,1 4 0,7-7 0,-8 9 0,4-6 0,0 8 0,-3 0 0,2 0 0,-7 3 0,-1 6 0,-3 14 0,0 13 0,0 5 0,0 6 0,0-7 0,-4-5 0,3-7 0,-6-10 0,6-6 0,-3-5 0,4 1 0,0-1 0,3-2 0,2-2 0,2-6 0,4 2 0,-2-6 0,7 6 0,-8-2 0,4 3 0,0 0 0,-4 0 0,4 0 0,-4 0 0,-1 3 0,-3 5 0,0 5 0,-4 9 0,0-4 0,0 8 0,0-8 0,0 0 0,0-3 0,0-6 0,0 3 0,-4-5 0,4 1 0,-7 0 0,2-4 0,-2 3 0,-1-6 0,-4 2 0,-1-3 0,-4 0 0,0 0 0,1 0 0,-1 0 0,-5 0 0,-1 0 0,0 4 0,9-3 0,6 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55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24575,'0'13'0,"0"13"0,0 15 0,0 18 0,0 15 0,0 8 0,10 7 0,-3-6-981,9 4 981,-5 3 0,-4-23 240,2 10-240,-8-30 0,7 0 0,-3-2 0,-1-16 0,0-9 185,-4-2 0,0-14 0,0 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56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24575,'0'13'0,"0"-1"0,0 10 0,0-3 0,0 9 0,0 1 0,0 4 0,0 1 0,0 4 0,0-3 0,0-2 0,0-5 0,0-6 0,0-6 0,0-3 0,0-6 0,0-1 0,0-5 0,0 1 0,0-5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38.4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79 607 24575,'0'13'0,"0"10"0,0-6 0,0 11 0,0-9 0,0 3 0,0 2 0,0-4 0,0 2 0,0-7 0,0 2 0,3-2 0,-2 0 0,2-2 0,-3-6 0,0 3 0,0-9 0,0-25 0,-4-11 0,-2-30 0,-5-17 0,-4-1 0,7 0 0,-7-1 0,9 15 0,0-4 0,-3 8 0,8 17 0,-3 8 0,4 16 0,0 6 0,0 7 0,0 1 0,0 4 0,0 0 0,0 0 0,0 0 0,3-1 0,3 1 0,5-1 0,3 3 0,0-2 0,4 2 0,1 0 0,0 0 0,3 1 0,-3 2 0,4-2 0,0 3 0,0 0 0,0 0 0,0 3 0,0 5 0,-4 3 0,0 7 0,-5-3 0,-2 4 0,-5-1 0,-4 1 0,-3 4 0,0 0 0,0 0 0,-4 0 0,-3 0 0,-10 1 0,-3 0 0,-6 1 0,-2-4 0,1 4 0,-5-8 0,2 4 0,1-8 0,1 2 0,5-7 0,0 7 0,4-7 0,1 3 0,7-8 0,4 3 0,1-5 0,8 2 0,2-3 0,3 0 0,6 0 0,2 0 0,4 0 0,4 0 0,5 0 0,1 0 0,4 0 0,1 3 0,-5 2 0,3 3 0,-3 0 0,0 8 0,-5-3 0,-5 6 0,-5-5 0,-3 4 0,-1-3 0,-5 3 0,-2 0 0,-3 1 0,0 4 0,-4 0 0,-8 1 0,-4-4 0,-5 3 0,-1-7 0,2 3 0,-3-4 0,4 0 0,-8-3 0,11-2 0,-11-2 0,12-1 0,-3-3 0,0 0 0,2-4 0,-2 0 0,4 0 0,0 0 0,0 0 0,0 0 0,3-3 0,-2-4 0,5-4 0,-2-3 0,6 6 0,1 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14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24575,'18'0'0,"15"0"0,8 0 0,23 0 0,4 0 0,14 0 0,6 0 0,-6 0 0,-1 0 0,-25 0 0,3 0 0,-25 0 0,1 0 0,-12 0 0,-11 0 0,-6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17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5 797 24575,'-4'0'0,"5"-7"0,19-6 0,1-3 0,21-22 0,-10 13 0,12-17 0,-12 9 0,3-3 0,-1-6 0,-5-6 0,3 0 0,-17 6 0,3-13 0,-10 16 0,2-19 0,-5 18 0,-1-5 0,-4 10 0,0 5 0,0 3 0,0 8 0,-6 0 0,-2 4 0,-6 4 0,-1 4 0,1 3 0,4 1 0,-4 3 0,7 0 0,-6 0 0,6 0 0,-7 3 0,6 8 0,-6 10 0,4 13 0,2 6 0,0 6 0,7 5 0,-3-4 0,4 10 0,0-4 0,0 0 0,0 4 0,0-10 0,0 4 0,0-11 0,0-1 0,3-5 0,2-6 0,2-4 0,1-6 0,2-7 0,-3-1 0,6-6 0,1-1 0,1-3 0,7 0 0,-3 0 0,1-11 0,2 2 0,-6-10 0,6 4 0,-10 1 0,5-1 0,-9 4 0,2-2 0,-4 6 0,1-3 0,-4 3 0,0 1 0,-5 5 0,-2 5 0,0 11 0,-2 4 0,5 4 0,-3 0 0,4-1 0,0 1 0,0-5 0,0 4 0,0-10 0,0 5 0,3-9 0,1 1 0,5-2 0,-1-4 0,9 1 0,-6-4 0,8 0 0,-5 0 0,0 0 0,4-4 0,-3 0 0,-1 0 0,0-3 0,-7 4 0,3-4 0,-4 1 0,0-1 0,1 4 0,-4-6 0,0 1 0,-3-10 0,0-2 0,0-3 0,0 0 0,0-5 0,-7 4 0,-1 0 0,-11 5 0,0 4 0,-4 6 0,0 3 0,-1 6 0,-3 0 0,2 0 0,-2 0 0,3 0 0,5 6 0,1 2 0,7 6 0,1 0 0,3 0 0,3 0 0,1 4 0,3-3 0,0 0 0,0-2 0,0-6 0,0 3 0,2-4 0,9 1 0,5-4 0,12 1 0,0-4 0,11 0 0,-4 0 0,9-4 0,2-6 0,-4 0 0,8-8 0,-10 8 0,-2-5 0,6 1 0,-15-2 0,8-1 0,-17 2 0,7 2 0,-15 0 0,2 1 0,-7-2 0,-3 0 0,-1 0 0,-3-4 0,0 3 0,-3-8 0,-4 8 0,-8-3 0,-4 6 0,0-2 0,-4 9 0,4-1 0,0 6 0,-3 0 0,7 0 0,-3 0 0,3 0 0,1 10 0,2 3 0,-2 20 0,8-7 0,-1 7 0,7-10 0,0-4 0,0-1 0,0-7 0,0-1 0,7-7 0,0 0 0,11-3 0,-2 0 0,6 0 0,-7-3 0,3-4 0,0-5 0,-6-2 0,5-1 0,-9 4 0,2-2 0,-4 9 0,1-5 0,-1 8 0,0-2 0,1 3 0,-1 0 0,0 0 0,0 3 0,-2 4 0,2 7 0,-5 10 0,7 16 0,-3 2 0,4 15 0,1-4 0,-1-6 0,5 9 0,-4-14 0,4 9 0,-5-6 0,-4-10 0,-2 3 0,-3-18 0,0 6 0,0-15 0,-10 6 0,-13-8 0,-7-2 0,-14-3 0,6-4 0,-7 0 0,7-7 0,3-6 0,5-14 0,8-3 0,5-5 0,4 2 0,9-1 0,0-5 0,4-1 0,3 4 0,14-3 0,2 14 0,16-7 0,-5 11 0,10 3 0,-5 2 0,-1 6 0,-1 2 0,-9 4 0,-6 4 0,-8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18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30 24575,'2'0'0,"-1"-3"0,11-1 0,3-3 0,4 3 0,4-3 0,-4 6 0,-1-2 0,-4 3 0,0 0 0,0 0 0,-3 0 0,-1 6 0,-3 5 0,0 8 0,-3 4 0,-1 10 0,-3-3 0,0 9 0,0-10 0,0 3 0,0-7 0,0 2 0,0-4 0,-3-3 0,-4-2 0,-4-4 0,-3 0 0,-4-3 0,3-1 0,-3-3 0,0 0 0,0-3 0,-2-1 0,2-3 0,4 0 0,0 0 0,0-3 0,3-4 0,4-4 0,1-3 0,5 0 0,-2-4 0,3 2 0,0 2 0,0 0 0,0 7 0,0-3 0,2 4 0,2-1 0,6 4 0,0 0 0,4 3 0,0 0 0,4 0 0,1 0 0,4 0 0,1 3 0,-1 2 0,0 6 0,1 5 0,-1 1 0,-3-1 0,2-2 0,-7-6 0,0 2 0,-3-3 0,-4-1 0,1-2 0,-6-1 0,0-3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19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68 191 24575,'0'16'0,"0"19"0,0 4 0,0 14 0,0 4 0,0-16 0,0 15 0,4-14 0,1 9 0,0-11 0,7 5 0,-10-19 0,7-2 0,-9-14 0,0-4 0,0-16 0,-5-11 0,-4-24 0,-6-8 0,0-6 0,1 12 0,4-9 0,1 9 0,0-6 0,-1 1 0,5 12 0,1 1 0,4 10 0,0 1 0,0 9 0,0-3 0,0 6 0,3-6 0,9 6 0,0 1 0,10 1 0,2 5 0,0-2 0,4 6 0,0 2 0,-4 3 0,4 0 0,-5 0 0,0 0 0,-4 0 0,-1 0 0,-7 10 0,-1-1 0,-2 13 0,-4 1 0,-1 2 0,-3 7 0,0-8 0,0 4 0,-3 0 0,-5-4 0,-9 5 0,1-6 0,-12-2 0,7-2 0,-22-3 0,11-3 0,-7-2 0,11-6 0,9-2 0,1-3 0,7 0 0,4 0 0,4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0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7 250 24575,'-4'10'0,"1"2"0,3-5 0,0 15 0,0-10 0,0 15 0,0-8 0,0 0 0,0-1 0,0-4 0,0-3 0,0-1 0,0-12 0,0-12 0,0-15 0,0-11 0,5-11 0,-1 13 0,9-11 0,-3 14 0,11-11 0,-7 11 0,7 2 0,-6 13 0,-4 2 0,-1 7 0,-3 4 0,-1 5 0,0 2 0,0 0 0,1 0 0,-1 0 0,0 2 0,1 5 0,0 13 0,4 0 0,-2 12 0,6-3 0,-6 5 0,7 0 0,-2 4 0,3-3 0,-4 4 0,-1-10 0,0-1 0,-4-9 0,3-1 0,-7-4 0,2-3 0,-6-2 0,3-2 0,-3-4 0,0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0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24575,'3'0'0,"6"0"0,15 0 0,5 0 0,0 0 0,3 0 0,2 0 0,-7 0 0,9 0 0,-15 0 0,6 0 0,-7 0 0,-2 0 0,-8 0 0,0 0 0,-4 0 0,-2 0 0,-2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57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4 533 24575,'0'5'0,"0"-21"0,-4-6 0,8-35 0,3-6 0,15-19 0,-4 17 0,6-4 0,-10 27 0,1-4 0,-3 12 0,-7 13 0,1 7 0,-3 11 0,3 0 0,4 9 0,2 11 0,-1 3 0,5 12 0,-2 3 0,7 5 0,-2 0 0,2-1 0,-4-6 0,-1-4 0,0-1 0,-1-9 0,-1-4 0,-3-5 0,-4-6 0,-4-1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58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0 24575,'0'33'0,"0"3"0,0 4 0,0 10 0,0 3 0,0 21 0,0 8-679,0 15 679,0 1 0,0 1 0,0-46 0,0-1 0,0 47 0,0-46 0,0 1 0,0-1 0,0 0 0,0 0 0,0 1 0,0 3 0,0 1 0,0-4 0,0 0 0,0 8 0,0-1 0,0-6 0,0-1 0,0 7 0,0 1 0,0-8 0,0 1 0,0 6 0,0 0 0,0-7 0,0 0 0,0 6 0,0 1 0,0-7 0,0-1 0,3 1 0,-1-1 0,-1 24 0,4 9 0,-1-17 0,-2 13 0,3-2 0,-5-14 0,0-7 0,0-5 0,0-14 0,0-3 679,0-13-679,0-10 0,0 3 0,0 4 0,0 8 0,0 9 0,0 22 0,0 18 0,-6 21-496,6-43 0,-1 3 496,-4-2 0,-1 2 0,5 2 0,1 3 0,-3 2 0,0 1 0,0-1 0,1 1 0,1 5 0,0 1 0,-1-4 0,-1 0 0,0 1 0,0 0 0,3 1 0,-1-1 0,-4-4 0,-1-2 0,4-8 0,-1-2 0,-3 2 0,0-2 0,-5 37-205,5-34 0,1-1 205,-6 19 0,5 9 0,-2-37 0,3 1 0,-4-3 970,5-16-970,-3-6 432,6-8-432,-5-5 0,5-4 0,-5-2 0,0-2 0,-3-28 0,2 20 0,3-20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00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24575,'-4'10'0,"1"2"0,18-8 0,4 9 0,20-11 0,13 5 0,7-7 0,0 0 0,7 0-1114,18 0 0,4 0 1114,4 0 0,5 0-1357,-11 0 0,6 0 0,-1 0 1357,-5 0 0,-1 0 0,9 0-911,-6 0 0,9 0 0,4 0 0,-2 0 1,-6 0 910,-5 0 0,-6 0 0,1 0 0,6 0 0,-5 0 0,6 0 0,4 0 0,0 0 0,-3 0 0,-5 0-798,12 0 1,-5 0 0,-2 0 0,4 0 797,-8 0 0,3 0 0,0 0 0,0 0 0,0 0 0,0 0 0,0 0 0,0 0 0,-3 0 0,-5 0-211,21 0 0,-7-1 0,1 2 211,-17 2 0,2 1 0,-1 0 0,-5 1 0,-2-2 0,-4 0 0,2 2 0,12 4 0,3 2 0,-2 0 225,-8-3 0,-1 0 0,-2-1-225,23 4 0,-4 1 1280,-11 4 1,-5 0-1281,-18-9 0,-4 0 4465,40 16-4465,-29-13 0,-5 0 3301,-17-5-3301,-12-1 2573,-20-4-2573,-1-6 1080,2 4-1080,4-4 20,17 6-20,6 4 0,6-3 0,19 8 0,-9-8 0,16 4 0,-7-5 0,2 0 0,5 0 0,1 0 0,7 0 0,-4 0 0,4 0 0,0 0 0,-17 0 0,14 5 0,-22 0 0,10 5 0,-6 0 0,-1 0 0,-5-1 0,-2 1 0,-5-1 0,12-4 0,-15-1 0,19 0 0,-20-3 0,15 3 0,-4-4 0,0 0 0,-2 0 0,-6 0 0,0 0 0,-6 4 0,-1-3 0,-5 3 0,-6-4 0,1 0 0,-5 0 0,-4 0 0,3 0 0,-2 0 0,-1 0 0,-1 0 0,-4 0 0,0 0 0,0 0 0,-4 0 0,0 0 0,-4 0 0,1 0 0,-4-3 0,0 2 0,-3-1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01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 24575,'-1'-3'0,"14"7"0,7 6 0,14 6 0,5 6 0,7 1 0,1 5 0,4 0 0,-6-1 0,-8-1 0,2 1 0,-7 4 0,-2-8 0,-1 2 0,-10-14 0,-4 0 0,-8-5 0,-2-2 0,-1 2 0,2-6 0,-5 6 0,-1-6 0,-14 6 0,2-2 0,-10 0 0,3 3 0,-4-3 0,0 4 0,-5 0 0,4 3 0,-10 7 0,5-1 0,-6 4 0,5 0 0,-3-4 0,12 3 0,-6-4 0,15-2 0,-6 1 0,7-5 0,1 0 0,-1 0 0,5-2 0,2 1 0,-2-5 0,6 2 0,-6-6 0,2 3 0,-2-3 0,0 0 0,0 0 0,2 0 0,2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30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0 530 24575,'0'77'0,"0"-1"0,0 0 0,0 34 0,0-47 0,0-88 0,0-5 0,0-33 0,0 1 0,0-14 0,11-19-621,6 11 621,-3 34 0,1 3 0,8-18 0,6-11 0,-8 27 0,4-10 0,-3 13 0,-9 12 0,2 6 621,-7 12-621,3 2 0,-5 8 0,0 2 0,0 1 0,-2 6 0,-2 8 0,2 5 0,0 7 0,0 5 0,3 1 0,-2 4 0,3 1 0,1 5 0,4 0 0,0 2 0,5 2 0,0-2 0,0 4 0,-4 0 0,2-4 0,-2-2 0,-1-10 0,-2-2 0,0-4 0,-2 0 0,2-4 0,-4-4 0,0-2 0,-4-2 0,3-1 0,-5 0 0,2-3 0,-3-1 0,2 0 0,-1 1 0,2-4 0,-3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02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0 506 24575,'4'3'0,"-2"7"0,-2 16 0,0 4 0,0 27 0,0-8 0,10 30 0,-3-17 0,8 4 0,7 21 0,-11-47 0,7 50 0,-11-56 0,-6 17 0,3-18 0,-4-14 0,0-5 0,0-8 0,0-10 0,0-6 0,0-32 0,0-3 0,-5-33 0,-1 9 0,0-26-816,1 3 816,5 39 0,0-1 0,0 0 0,0 2-150,0-28 150,0-12 0,0 29 0,0-11 0,0 9 0,0 17 0,0 3 0,8 12 809,-3 4-809,9 5 157,-2 5-157,2 5 0,0 3 0,0 1 0,4 6 0,1 1 0,0 3 0,8 0 0,-7 0 0,8 7 0,-4 6 0,0 8 0,0-1 0,-3 4 0,-3-9 0,-6 7 0,-2-7 0,-2 8 0,-4-4 0,-1 4 0,-3 4 0,-8 8 0,-1-5 0,-13 9 0,-16-2 0,8-4 0,-21 6 0,15-13 0,-5-4 0,-3 0 0,9-8 0,1-2 0,6-4 0,5-4 0,10 0 0,3-4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03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13 612 24575,'-7'13'0,"1"-3"0,6-1 0,0 4 0,0-1 0,0 6 0,0-4 0,0 0 0,0 0 0,0-4 0,0-6 0,0-22 0,0-10 0,0-23 0,0-9 0,0-7 0,14-6 0,-3 17 0,18-6 0,1 5 0,1 2 0,-1 1 0,-4 13 0,-4 6 0,0 9 0,-5 1 0,-7 11 0,-3 6 0,-1-1 0,1 9 0,-1-3 0,0 3 0,1 0 0,-1 2 0,1 9 0,0 5 0,1 12 0,0 1 0,5 10 0,1 1 0,4 11 0,-1-14 0,2 11 0,2-12 0,2 9 0,-1-5 0,0-1 0,-6-11 0,0 0 0,-5-9 0,0-1 0,-4-7 0,-4-1 0,0-7 0,-3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03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24575,'13'0'0,"3"-3"0,17-6 0,2 3 0,1-2 0,13 4 0,-18-1 0,19-1 0,-4 3 0,-9 3 0,7 0 0,-15 0 0,0 0 0,-9 0 0,-3 0 0,-6 0 0,-4 0 0,-1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04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1 101 24575,'79'-12'0,"0"0"0,-9 2 0,-5-1 0,29-9 0,-12 5 0,-12 9 0,7 1 0,-28 1 0,8 3 0,-21-3 0,-7 4 0,-11 0 0,-4 0 0,-6 0 0,-2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05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24575,'-3'8'0,"0"4"0,3 5 0,0 5 0,-4 2 0,3 0 0,5 8 0,2-3 0,6 0 0,-4 4 0,0-9 0,-4-1 0,6 0 0,-8-8 0,5 2 0,-4-3 0,-2 0 0,2-1 0,-3-5 0,0-2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06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24575,'0'-6'0,"0"0"0,0-1 0,6 1 0,2-1 0,6 3 0,4 1 0,1 3 0,9 0 0,12 0 0,2-4 0,15 3 0,-4-3 0,5 4 0,-10 0 0,14 0 0,-13 0 0,10-5 0,-8 4 0,-11-3 0,-6 4 0,-1 0 0,-16 0 0,5 0 0,-15 0 0,2 0 0,-2 0 0,-4 0 0,0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07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0 216 24575,'0'22'0,"0"2"0,0 20 0,0 4 0,0 5 0,0 10 0,0-24 0,0 16 0,0-19 0,0-1 0,0-2 0,0-13 0,0-2 0,0-8 0,0-5 0,0-18 0,0-4 0,0-26 0,0 0 0,0-30 0,5 5 0,-4-6 0,12 15 0,-2-5 0,4 9 0,3-4 0,-8 13 0,3 7 0,-5 14 0,-1 6 0,0 9 0,-1 3 0,0 4 0,0 0 0,0 3 0,0 6 0,1 5 0,1 13 0,-1 0 0,2 13 0,-1-6 0,1 7 0,4 1 0,-4-4 0,8 9 0,-7-9 0,6 4 0,-2 0 0,-1-9 0,3 8 0,-7-9 0,6 0 0,-2-2 0,-1-4 0,2 1 0,-6-5 0,3-1 0,-1-4 0,-2 0 0,2-4 0,-4 0 0,-2-3 0,2-1 0,-6 0 0,3-2 0,-3-1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07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24575,'2'-3'0,"5"0"0,3 3 0,8 0 0,-3 0 0,4 0 0,-1 0 0,-3 0 0,3 0 0,-4 0 0,0 0 0,-3 0 0,2 0 0,-6 0 0,3 0 0,0 0 0,-3 0 0,3 0 0,-1 0 0,-1 0 0,-1 0 0,-5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11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24575,'0'25'0,"0"1"0,0 8 0,3-5 0,2 3 0,3-3 0,0 0 0,0 3 0,4-3 0,-3 4 0,3 1 0,5 8 0,-7-7 0,10 12 0,-4 12 0,2-14 0,2 19 0,-2-18 0,4 1 0,-2 4 0,2-5 0,1-5 0,-5-2 0,8-3 0,-8-2 0,4 1 0,-6-6 0,0-1 0,-1-5 0,1 5 0,0-4 0,0 4 0,-1-5 0,-3 0 0,2-4 0,-6-1 0,2-5 0,-4-2 0,-2-1 0,-1-15 0,-3-34 0,0 26 0,0-19 0,0 48 0,0 8 0,8 10 0,-2 1 0,11 10 0,-3-5 0,8 5 0,-3 1 0,3-6 0,0 4 0,-4-9 0,8 9 0,-8-4 0,4 0 0,0 5 0,-4-11 0,8 7 0,-4-2 0,1-3 0,8 9 0,-7-8 0,5 9 0,1-9 0,-6 4 0,8-5 0,-5 0 0,0 1 0,-1-6 0,1-1 0,-7-5 0,0-5 0,-6-5 0,-3-5 0,-1-4 0,-7-17 0,0 15 0,-3-8 0,4 26 0,9 9 0,1 2 0,12 4 0,-3-2 0,4 1 0,-4-1 0,3 1 0,-4 0 0,6 0 0,-2-5 0,1 5 0,-2-10 0,2 9 0,-1-8 0,5 8 0,-5-9 0,9 5 0,4 7 0,-1-4 0,1 4 0,-4-7 0,-4 0 0,10-3 0,-8 7 0,5-11 0,-16 0 0,5-8 0,-15-5 0,1-1 0,-6-3 0,-4-9 0,-20-32 0,15 25 0,-1-12 0,20 40 0,19 8 0,1 5 0,12 8 0,8 1 0,12 7 0,3-5 0,6 2 0,-20-13-203,-11-9 1,0-2 202,14 6 0,18 6 0,-16-4 0,-16-5 0,6 4 0,-2-4 0,-5-1 0,-5-1 405,-2-4-405,-9 3 0,-6-9 0,-6-1 0,-7-4 0,-1-3 0,-4-1 0,-2-6 0,6 7 0,7 2 0,10 13 0,13 0 0,13 9 0,15-2 0,10 12-569,10-4 569,-4 5 0,5-1 0,-7-4 0,-18 1 0,5-4 0,5 12 0,-14-14 0,14 12 0,-28-17 0,1 3 0,4-3 0,-6-2 0,0-4 569,-5 0-569,-1-1 0,-5-4 0,-1 3 0,-4-7 0,-1 3 0,-5-5 0,-4 1 0,3-1 0,-11 0 0,7 0 0,-8 0 0,1 0 0,2 0 0,-6-1 0,3-2 0,-4 2 0,1-6 0,-1 3 0,0-3 0,1 0 0,-7-11 0,10 8 0,-1-9 0,17 20 0,-2 1 0,4 7 0,5 0 0,2 5 0,11 3 0,-1-1 0,1 3 0,-1-3 0,1 1 0,-6-3 0,-1-4 0,-11 0 0,5-5 0,-9 0 0,9-4 0,-9 0 0,3 0 0,1-4 0,-8-1 0,7 1 0,-12-3 0,3 2 0,-4-3 0,-3 0 0,-1 3 0,-4-2 0,0 1 0,-2-2 0,-2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13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0 24575,'-19'42'0,"-15"12"0,0 21 0,7-32 0,-1 0 0,-1 28 0,-14 9 0,18-20 0,-2 7 0,4-13 0,12-14 0,4-12 0,7-9 0,0-1 0,3-4 0,12 2 0,2-1 0,12 5 0,7 13 0,-7 0 0,6 20 0,-12-4 0,-7 16 0,-1 9 0,-10 1 0,0 13 0,-5-6 0,-5 6 0,-3-24 0,-8 10 0,-6-26 0,2 13 0,-3-9 0,9-4 0,-3-8 0,8-6 0,-3-6 0,5-10 0,3-3 0,-2-6 0,2-2 0,-2-4 0,2 0 0,2-3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30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24575,'4'0'0,"6"0"0,20 0 0,6 0 0,9 0 0,-9 0 0,7 0 0,-8 0 0,11 0 0,-11 0 0,-2 0 0,-14 0 0,-1 0 0,-7 0 0,-1 0 0,-7 0 0,0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13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24575,'0'3'0,"0"10"0,0 3 0,0 14 0,0-5 0,0 8 0,0 1 0,0-9 0,0 2 0,0-9 0,0 1 0,0-2 0,0-6 0,0-2 0,2-5 0,8-5 0,6-7 0,6-3 0,5-2 0,2 2 0,3 3 0,7-1 0,-14 4 0,11 1 0,-16 4 0,6 0 0,-10 0 0,0 0 0,-9 0 0,3 0 0,-6 0 0,-1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2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24575,'0'-14'0,"0"6"0,0 21 0,0 13 0,0 21 0,0 12 0,0 8 0,0-16 0,0 10 0,0-24 0,0 9 0,0-12 0,0-10 0,0-6 0,0-8 0,0-3 0,0-4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3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112 157 24575,'-5'-3'0,"-6"3"0,-8 12 0,8 0 0,-14 27 0,19-20 0,-12 28 0,10-21 0,3 13 0,1-10 0,4 3 0,0-7 0,0 2 0,0-7 0,0-2 0,0 0 0,0-7 0,0 3 0,0-4 0,0-3 0,0 3 0,0-4 0,11-2 0,-3 1 0,15-4 0,-4 2 0,7-3 0,2 0 0,0 0 0,-1 0 0,-3-3 0,-5-4 0,-1-5 0,-4-6 0,-2-1 0,-1-9 0,0 4 0,-1-14 0,2 7 0,-8-8 0,0 1 0,-4 3 0,0-10 0,0 10 0,0-4 0,0 10 0,-3 1 0,-2 5 0,-9 3 0,1 2 0,-5 3 0,4 1 0,-4 3 0,3 4 0,-7 0 0,7 6 0,-3-2 0,0 3 0,3 0 0,-3 0 0,7 0 0,-2 0 0,2 3 0,0 0 0,1 7 0,3 1 0,0 7 0,0-3 0,2 3 0,2-4 0,0 0 0,2 0 0,-2-6 0,3-1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4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4 24575,'-6'-3'0,"-3"3"0,-1 7 0,3 3 0,-6 5 0,8-1 0,-5 0 0,6 0 0,1-4 0,3 0 0,0-6 0,0-2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6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24575,'0'3'0,"0"2"0,0 13 0,0-9 0,0 2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6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24575,'0'6'0,"0"3"0,0 0 0,0 4 0,0 4 0,0-6 0,0 6 0,0-2 0,0 0 0,0 3 0,0-10 0,0-2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7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24575,'0'4'0,"0"-2"0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7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24575,'0'6'0,"0"9"0,0-3 0,0 8 0,0-6 0,0-4 0,0 4 0,0-10 0,0 2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7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8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24575,'0'12'0,"0"-3"0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41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5 759 24575,'0'-20'0,"0"-5"0,0-10 0,-4-11 0,7 0 0,2-12 0,9 3 0,6-10 0,-2 13 0,-2-10 0,0 20 0,3-5 0,-5 9 0,6 4 0,-8 10 0,0 2 0,-2 8 0,-4 6 0,1-1 0,-3 5 0,1-2 0,-4-1 0,5-3 0,-5 3 0,2-3 0,-3 4 0,2 3 0,2 0 0,2 5 0,0 9 0,1 5 0,5 11 0,0 2 0,10 6 0,-4 4 0,9 3 0,-9-2 0,3-2 0,-1-1 0,-2-3 0,1-2 0,-2 0 0,-2-7 0,1 2 0,-1-4 0,1 0 0,-2-1 0,1-3 0,0-1 0,-4-4 0,-1-3 0,-3 2 0,-1-6 0,1 3 0,-1-4 0,-2 1 0,1-1 0,-1 0 0,2 1 0,-2-4 0,-2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8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24575,'3'3'0,"0"0"0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9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11 24575,'-10'-3'0,"7"6"0,-8-13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9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24575,'0'79'0,"0"-15"0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9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24575,'0'31'0,"0"-6"0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34.2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40.4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144 1 24575,'0'12'0,"0"1"0,0 5 0,-6-3 0,0 7 0,-7-7 0,1 8 0,4-4 0,-6 4 0,6 0 0,-8 0 0,5-4 0,0-1 0,4-7 0,0-2 0,4-2 0,0-1 0,-3 0 0,5 1 0,-4-1 0,5 0 0,-3-3 0,2 3 0,-2-3 0,3 3 0,0 0 0,0 0 0,0 0 0,0 1 0,7 3 0,1 0 0,6 4 0,0 4 0,5 2 0,-2 4 0,2 0 0,-4-5 0,1 3 0,-5-7 0,-1 3 0,-3-4 0,0-3 0,-3-2 0,-1 1 0,0-3 0,-3 7 0,3-7 0,-3 2 0,0-2 0,0-1 0,0-2 0,0-1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41.8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47 400 24575,'-3'41'0,"0"21"0,3-33 0,0 24 0,0-26 0,0 7 0,0-7 0,0 1 0,0-9 0,0-5 0,0-4 0,0-4 0,0-25 0,0-10 0,-9-26 0,7-4 0,-11-6 0,12 11 0,-4-10 0,0 4 0,4 6 0,-4-4 0,5 22 0,0 3 0,0 14 0,0 1 0,0 4 0,0 3 0,0 1 0,0 4 0,0 0 0,0-4 0,0 2 0,0-1 0,0-1 0,0 2 0,3-2 0,0 4 0,4 3 0,-1 0 0,0 0 0,1 2 0,-1-4 0,0 4 0,1-2 0,2 3 0,2 0 0,7 0 0,-3 0 0,7 0 0,-7 0 0,3 0 0,-4 0 0,1 3 0,-5 1 0,3 6 0,-5 1 0,2-1 0,-3 3 0,-4-2 0,0 3 0,-3 0 0,0 0 0,0 4 0,0 1 0,0 0 0,0 4 0,0-4 0,0 4 0,-6-4 0,-2 3 0,-7-3 0,0 0 0,0 3 0,-4-7 0,4 3 0,-7-6 0,3 1 0,-4-4 0,4 2 0,1-4 0,7-3 0,-2-1 0,9-3 0,-3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43.8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149 181 24575,'0'8'0,"0"6"0,0 4 0,0 5 0,0 13 0,0-14 0,0 17 0,0-14 0,0 14 0,0-5 0,0 3 0,0-8 0,0 2 0,0-7 0,0 3 0,0-8 0,0-4 0,0-6 0,0-3 0,0 1 0,-2-9 0,-6-7 0,0-14 0,-4-17 0,3-8 0,3 1 0,2-9 0,4 14 0,-4-9 0,3 11 0,-3 1 0,4 10 0,0 1 0,0 9 0,0-3 0,0 7 0,0-3 0,0 0 0,0 2 0,3-2 0,1 4 0,2 3 0,5-2 0,-4 6 0,6-3 0,-2 6 0,3 1 0,0 3 0,4 0 0,-3 0 0,3 0 0,-4 0 0,0 0 0,-4 0 0,4 0 0,-7 0 0,2 3 0,-2 0 0,-1 4 0,1-1 0,-4 4 0,0 0 0,-3 4 0,0 0 0,0 5 0,0 0 0,0 0 0,-7 3 0,2-3 0,-10 4 0,3 0 0,-8 1 0,4-5 0,-3 0 0,5-5 0,0 0 0,0-3 0,0 2 0,4-6 0,-3 3 0,6-4 0,-3-2 0,4-1 0,2-5 0,1-5 0,3 0 0,0-3 0,0 1 0,3 1 0,1-5 0,6 6 0,0-3 0,4-1 0,4 3 0,-3-2 0,3 6 0,0-3 0,-3 6 0,3-2 0,-4 3 0,0 0 0,0 0 0,0 0 0,-3 0 0,2 3 0,-6 1 0,3 6 0,-3 0 0,0 4 0,0 0 0,-3 0 0,-1 4 0,-3-3 0,0 4 0,0-1 0,0-3 0,0 7 0,0-7 0,0 7 0,-6-7 0,-3 7 0,-10-2 0,3-1 0,-7 1 0,3-1 0,1-7 0,-4 7 0,4-11 0,-4 3 0,5-4 0,-4-3 0,7-1 0,-3-3 0,3 0 0,5 0 0,-3 0 0,5 0 0,-1 0 0,-1 0 0,3 0 0,-3-2 0,3-5 0,1-1 0,2-1 0,-2 2 0,6 1 0,-6-1 0,3 1 0,-1 0 0,-1 2 0,4-1 0,-2 1 0,0-2 0,3 0 0,-3-7 0,3 7 0,0-3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56.5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 46 24575,'-5'0'0,"-1"0"0,-1 3 0,4 0 0,-3 4 0,5-1 0,-4 0 0,4 0 0,-2 0 0,3 0 0,0 0 0,0 0 0,0 1 0,0-2 0,3-1 0,0-2 0,3-2 0,1-6 0,-4-5 0,0-4 0,0-2 0,-2-1 0,2 6 0,-3-5 0,0 10 0,0-3 0,-2 7 0,-2 0 0,-2 6 0,-1 8 0,0 1 0,0 9 0,3-2 0,-3 3 0,3-3 0,0-1 0,1-4 0,3-4 0,0 0 0,0-4 0,0 0 0,0 0 0,0 1 0,2-4 0,1 0 0,3-3 0,1-6 0,-1 1 0,1-11 0,0 4 0,0-5 0,-3 6 0,2-2 0,-5 6 0,2-3 0,-3 4 0,0 2 0,0 2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57.6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58 24575,'0'9'0,"0"-3"0,0 15 0,0-3 0,0-3 0,0 3 0,0-8 0,0 0 0,0-4 0,0 0 0,0-8 0,3-7 0,2-9 0,-1-9 0,3-2 0,-6 5 0,3-3 0,-4 12 0,0 0 0,0 5 0,-6 9 0,2 9 0,-9 8 0,4 10 0,-2-2 0,3 2 0,0-3 0,4 0 0,-3 1 0,6-2 0,-2-3 0,3 2 0,0-6 0,0 3 0,0-7 0,0-2 0,0-2 0,0-1 0,0 0 0,0-2 0,0-2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42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24575,'24'0'0,"3"0"0,8 0 0,5 0 0,0 0 0,-1 0 0,-7 0 0,-3 0 0,-3 0 0,-10 0 0,1 0 0,-10 0 0,3 0 0,-4 0 0,0 0 0,0 0 0,0 0 0,3 0 0,-2 0 0,0 0 0,-5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8:02.3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4961 24575,'16'0'0,"2"0"0,9 0 0,1 0 0,4-4 0,-3 3 0,2-6 0,-3-1 0,5-1 0,0-3 0,-1 4 0,1-4 0,0 2 0,3-5 0,4 5 0,-2-6 0,3 3 0,-1 0 0,-3 1 0,2 0 0,-7 3 0,1-3 0,-1 4 0,-4 0 0,3-4 0,-7 4 0,7-4 0,-7 1 0,8 2 0,-4-2 0,5 2 0,-1-3 0,-3 3 0,3-3 0,-7 4 0,7-4 0,-4 3 0,0-6 0,3 6 0,-2-6 0,0 3 0,-1-5 0,-5 5 0,0-2 0,-4 6 0,-1-6 0,-5 6 0,1-5 0,-3 2 0,0-7 0,-4-2 0,8 8 0,6-3 0,7 11 0,6-8 0,-1-1 0,9-8 0,-6 3 0,11-4 0,-7 0 0,5 3 0,2-12 0,8 1 0,-15-3 0,15-4 0,-19 10 0,13-11 0,-8 5 0,15-9 0,-18 13 0,16-7 0,-18 14 0,8-5 0,-7-1 0,-3 7 0,-4-4 0,-8 9 0,-1-12 0,-5 7 0,2 4 0,-1 3 0,23 1 0,-8-1 0,26-13 0,-17 5 0,10-7 0,10-8 0,-10 2 0,6-4 0,-10 1 0,-4 5 0,6-6 0,0 0 0,8-4 0,-13 12 0,11-9 0,-14 16 0,13-20 0,-12 19 0,14-20 0,-24 21 0,11-15 0,-12 7 0,6-4 0,-1 3 0,-8-1 0,1 7 0,-8-5 0,2-9 0,-7 5 0,-1-4 0,13-5 0,-6 16 0,29-36 0,-22 34 0,23-41 0,-18 30 0,18-21 0,-8 15 0,-5 9 0,1-1 0,-9 9 0,5-5 0,-4 4 0,3 1 0,-9 6 0,5-7 0,0 5 0,2-14 0,2 9 0,-7-4 0,0 3 0,-7 7 0,0 1 0,-1 2 0,-2 7 0,-3-2 0,4-1 0,-8 5 0,3-5 0,-3 5 0,3 0 0,0 0 0,0-4 0,1-1 0,1-5 0,-1 1 0,5-1 0,-4 1 0,4-1 0,-5 0 0,5 0 0,-4 1 0,4-1 0,-1 1 0,-3 0 0,8-6 0,-3 3 0,6-9 0,-5 5 0,3-5 0,-3 0 0,-1 2 0,4 2 0,-7-2 0,2 8 0,-4-8 0,0 9 0,0-4 0,-1 9 0,0-3 0,-4 3 0,0-5 0,0 2 0,-3-1 0,6 0 0,-5 0 0,2 0 0,0 1 0,-3-1 0,2 4 0,-2-3 0,-1 7 0,0-3 0,0 1 0,0-2 0,1-4 0,-1 4 0,1-3 0,-1 7 0,0-3 0,0 3 0,0 1 0,-3 0 0,2 4 0,-5-4 0,4 4 0,-1-4 0,0 0 0,2 0 0,-5-3 0,5 2 0,-5-3 0,2 0 0,0 3 0,-2-3 0,2 4 0,-3 0 0,0-1 0,0-3 0,0 3 0,3-3 0,-2 4 0,2 0 0,-3 0 0,0 0 0,0 3 0,0-2 0,0 6 0,0-3 0,0 4 0,0 0 0,0-1 0,0 1 0,3-1 0,-2 1 0,2 0 0,-1 2 0,-1-2 0,2 3 0,-3-3 0,3-1 0,-3 1 0,3 0 0,0-1 0,-2 1 0,2-1 0,-1 1 0,-1-1 0,2 1 0,-3 0 0,0 0 0,0-1 0,0 1 0,-3 3 0,0 0 0,-7 3 0,-4 0 0,-10 8 0,10-6 0,-1 5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8:03.2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19 177 24575,'-17'0'0,"15"0"0,31-8 0,14-6 0,9-6 0,9-7 0,-17 11 0,31-16 0,-44 20 0,27-10 0,-30 10 0,1 6 0,-9-1 0,-3 7 0,-10 0 0,0 0 0,-4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8:03.8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24575,'0'13'0,"0"12"0,0 6 0,0 2 0,0 5 0,4 9 0,0-13 0,10 22 0,-5-20 0,8 4 0,-11-2 0,8-4 0,-9-10 0,7 3 0,-8-12 0,-1 0 0,-3-6 0,0-2 0,0-1 0,0 0 0,0-2 0,0-1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8:04.3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0 122 24575,'5'-3'0,"4"-1"0,12-3 0,7-4 0,2-7 0,2 4 0,3-6 0,-8 11 0,6-3 0,-9 4 0,0 0 0,1 4 0,-9 1 0,9 3 0,-13 0 0,5 0 0,-10 0 0,0 0 0,-4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8:06.4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63 229 24575,'0'9'0,"0"6"0,0 4 0,0 11 0,0-4 0,0 4 0,8-2 0,-7-4 0,10 4 0,-6-5 0,-1-7 0,2 1 0,-2-13 0,0 5 0,-1-5 0,-3-3 0,0-9 0,-4-12 0,3-3 0,-12-27 0,7 9 0,-8-8 0,5 4 0,5 9 0,-4-4 0,7 1 0,-6 11 0,6 4 0,-2 10 0,3 1 0,0 6 0,0-2 0,0 3 0,0 0 0,3 2 0,0-1 0,7 1 0,-3 0 0,7-2 0,-7 2 0,5 0 0,-1-2 0,-1 3 0,3-1 0,-5 1 0,5 0 0,-6 2 0,3-2 0,-4 3 0,0 0 0,0 0 0,1 0 0,-1 0 0,-2 3 0,-1 0 0,-3 6 0,0 2 0,0 3 0,0-3 0,0 6 0,-4-6 0,0 8 0,-3-1 0,-3-4 0,2 8 0,-5-7 0,1 7 0,-3-10 0,1 5 0,3-6 0,-3 0 0,7-1 0,-3-4 0,6 1 0,-1-4 0,4 3 0,1-6 0,3 3 0,3-3 0,4 0 0,1-3 0,-1-1 0,3 1 0,2-4 0,-1 6 0,4-5 0,0 5 0,-3-2 0,4 3 0,-6 0 0,1 0 0,-4 0 0,0 0 0,-4 0 0,1 0 0,-1 0 0,0 2 0,-2 2 0,2 6 0,-6 0 0,3 8 0,-3 1 0,0 3 0,0-3 0,0 3 0,0-3 0,0 4 0,-6 0 0,1-4 0,-6 3 0,4-7 0,-1 2 0,-2-6 0,2 2 0,-2-5 0,0 2 0,0-4 0,-4 1 0,4 0 0,-3-1 0,-2-2 0,0-1 0,-3-3 0,0 0 0,3 0 0,-3 0 0,4 0 0,-1 0 0,5-3 0,0 0 0,4-4 0,-1 1 0,1 0 0,2-1 0,-1 1 0,4 3 0,-2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8:39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19 24575,'-3'6'0,"0"0"0,3 3 0,0-2 0,0 6 0,0-2 0,0-1 0,0 3 0,0-6 0,0 3 0,0-4 0,0 1 0,0-1 0,0 0 0,0 3 0,3-4 0,-2 3 0,7-7 0,-3 1 0,4-2 0,-2 0 0,-1 0 0,0 0 0,-3-3 0,0-7 0,-3-2 0,0-10 0,0 3 0,0-4 0,0 4 0,0 1 0,0 4 0,-3 3 0,-4 4 0,0 5 0,-3 2 0,4 0 0,-4 0 0,3 0 0,-3 0 0,7 2 0,0 9 0,3 5 0,0 3 0,0 3 0,0-4 0,0 1 0,0-1 0,0-4 0,0 0 0,3-3 0,-2-2 0,4-3 0,-1 1 0,2-4 0,0 0 0,0-3 0,0 0 0,-2 0 0,-2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8:40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20 170 24575,'-3'5'0,"0"-1"0,3 12 0,0-5 0,0 7 0,0-7 0,0 6 0,0-9 0,0 13 0,0-13 0,0 9 0,3-7 0,1 0 0,5-3 0,-2-2 0,3-1 0,0 2 0,-3-2 0,6-1 0,-6-3 0,6 0 0,-6 0 0,3 0 0,-4 0 0,0 0 0,1-6 0,-1 1 0,1-8 0,-3-1 0,-1-5 0,-3-8 0,0 3 0,0-9 0,0 5 0,0-6 0,0 6 0,-7 0 0,2 5 0,-10 0 0,7 7 0,-6-1 0,7 10 0,-3 0 0,1 4 0,1 3 0,-5 0 0,6 0 0,-3 0 0,4 0 0,-1 0 0,1 6 0,-1-1 0,3 8 0,-2 1 0,5 1 0,-2 3 0,3-4 0,0 3 0,0-2 0,0 3 0,0-7 0,0 5 0,0-8 0,0 1 0,0-6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8:42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 24575,'-1'-4'0,"1"4"0,14 1 0,-3 8 0,11-7 0,-7 7 0,7-8 0,-7 5 0,7-2 0,-3 3 0,0 1 0,3-1 0,-8 3 0,4-5 0,-7 4 0,-1-5 0,-4 2 0,0-2 0,0-2 0,1-2 0,-4 3 0,-3-2 0,-3 2 0,-3-3 0,0-3 0,-1-1 0,0-6 0,1 3 0,-1-3 0,1 7 0,2-3 0,-1 6 0,4-6 0,-5 5 0,3-2 0,0 6 0,0 8 0,3 1 0,0 6 0,0-5 0,0 1 0,0 0 0,0-3 0,0-2 0,3-2 0,0-1 0,4-2 0,2-2 0,-1-2 0,5-3 0,-6-8 0,7-5 0,-6-3 0,3-3 0,-7 7 0,0-3 0,-4 4 0,0 0 0,0 4 0,-3 3 0,-4 4 0,-3 3 0,-1 0 0,-2 0 0,6 0 0,-4 10 0,8-1 0,-4 13 0,6-4 0,-3 5 0,4 5 0,0-8 0,0 6 0,0-11 0,0 3 0,0-7 0,3-2 0,-2-2 0,4-1 0,-4 0 0,5-2 0,-6-1 0,3-3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8:43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24575,'0'16'0,"0"3"0,0 0 0,0 9 0,0 11 0,0-7 0,0 11 0,0 3 0,0-13 0,0 27 0,0-33 0,0 16 0,0-14 0,0 0 0,3-6 0,-2-1 0,2-11 0,-3 3 0,0-8 0,0-2 0,0-1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8:45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24575,'9'0'0,"6"0"0,21 0 0,4 0 0,17 0 0,3 0 0,6 0 0,12 0 0,-3 0-948,20 0 948,3 0 0,-46 0 0,0 0 0,1 0 0,0 0 0,-2 0 0,1 0 0,45 0 0,-2 0 0,-20 0 0,-10 0 0,-8 0 0,24 0 0,-22 0 0,21 0 0,-35 0 0,6 0 948,2 0-948,-1 4 0,-1 1 0,-1 4 0,-4-4 0,-1 3 0,-1-7 0,-9 6 0,8-6 0,-8 3 0,3 0 0,1-3 0,0 2 0,1 1 0,3-3 0,-8 3 0,3-1 0,-5-2 0,-5 3 0,4 0 0,-8-4 0,2 7 0,-7-6 0,-1 6 0,-4-7 0,0 7 0,-3-7 0,-2 3 0,-2-3 0,6 0 0,7 0 0,14 0 0,12 0 0,12 0 0,15-4 0,2-2 0,11 0 0,-4-4 0,-18 9 0,34-4 0,-50 5 0,45 0 0,-39 0 0,10 0 0,-6 0 0,1 0 0,-7 0 0,-1 0 0,-12 0 0,5 0 0,-9 4 0,-2-3 0,0 2 0,-9-3 0,3 0 0,-8 0 0,-1 0 0,-8 0 0,0 0 0,-4 0 0,1-6 0,7 4 0,11-4 0,30 6 0,13 0 0,28 0-1004,1 0 1004,-36 1 0,1-2-664,1-1 0,1-2 664,12 1 0,1-1 0,1-3 0,0 0 0,0 0 0,-1 1 0,0 2 0,-1 0 0,-7-2 0,-3 1 0,-15 4 0,1 0-240,17-1 1,-3-1 239,-2 3 0,-5 0 0,-1 0 0,4 0 0,18 0 0,-8 0 0,-6 4 0,-1-3 911,-8 8-911,1-8 1359,-6 3-1359,-1-4 541,-6 0-541,-6 0 0,0 0 0,-6 0 0,0 0 0,-4 0 0,-2 0 0,-8 0 0,3 0 0,-7 0 0,2 0 0,1 0 0,-3 0 0,3 0 0,0 0 0,-3 0 0,3 0 0,-5 0 0,-2 0 0,2 0 0,-6 0 0,3 0 0,-4 0 0,0 0 0,4 0 0,0 0 0,0 0 0,-1 0 0,-3 0 0,1 0 0,-1 0 0,0 0 0,-3 0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44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3862 58 24575,'4'11'0,"-2"-3"0,-2 31 0,0-6 0,0 18 0,0 0 0,0 2 0,4 5 0,2 1 0,4 6 0,4-5 0,2 12 0,5 2 0,0 0 0,1 14 0,-3-31 0,2 19 0,-3-33 0,6 20 0,-8-16 0,1-1 0,-8-11 0,-2-12 0,1 0 0,-4-8 0,2-1 0,-5-1 0,2-5 0,-3 1 0,0-2 0,0-1 0,0 0 0,0 1 0,0-1 0,0 0 0,0 0 0,-6 0 0,-2 1 0,-5-1 0,-5-2 0,-6 3 0,-5-6 0,-16 7 0,-3-7 0,-11 3 0,-13-4 0,18 0 0,-2 0-1140,-42 0 1140,25 0 0,-2 0 0,10 1 0,0-2 0,-8-1 0,-2-1-924,-7 2 1,0 0 923,3-5 0,0 0 0,-4 5 0,0 0 0,0-2 0,0 0 0,4 3 0,1 0 0,0 0 0,1 0 0,8 0 0,2 0-206,2 0 0,3 0 206,-31 0 0,-1 5 0,43-1 0,2-1 0,-22 4 0,19-4 0,3-1 0,-7 3 0,-11 1 0,2-1 1007,12 4-1007,-4-4 1909,10 4-1909,-4-4 483,11-1-483,-4 0 0,11-3 0,-6 3 0,7-4 0,-2 0 0,5 0 0,5 3 0,2-2 0,3 6 0,0-6 0,-4 5 0,8-5 0,-7 6 0,7-3 0,-7 4 0,2-1 0,-3 1 0,0-1 0,0 1 0,1-1 0,-1 1 0,-4 0 0,2-4 0,-2 3 0,-1-2 0,3-1 0,-7 4 0,7-4 0,-3 4 0,5-4 0,4 0 0,-3-1 0,3-2 0,-1 2 0,2-3 0,4 0 0,0 0 0,0 0 0,0 0 0,0 0 0,3 0 0,-2 0 0,2 0 0,0 0 0,1 0 0,4 0 0,-1-2 0,1-2 0,-1-2 0,1-1 0,2-3 0,1-1 0,0-3 0,3 0 0,-7-9 0,6-7 0,-3-10 0,0-12 0,2-14 0,-2-18-451,4 32 0,0-3 451,0-2 0,0-3 0,0-6 0,0-2 0,0-1 0,0 2 0,0 13 0,0 1 0,2-12 0,2 3 0,2-18 0,-1 18 0,1 0 0,4-13 0,-4 1 0,-2 41 0,-4 17 0,3 2 0,-2 8 0,1-1 902,1 4-902,0 0 0,3 3 0,1 0 0,2 0 0,2 0 0,3 0 0,4 0 0,1 0 0,9 0 0,1 0 0,5 0 0,10 0 0,4 0 0,10 0 0,8-5 0,0 0 0,8-6 0,6 0 0,2 0-734,15 5 734,2 1 0,-46 5 0,0 0 0,1 0 0,-1 0 0,0 0 0,1 0 0,-1 0 0,0 0 0,0 0 0,0 0 0,1 0 0,-1 0 0,45 0 0,-1-5 0,-27 4 0,-19-4 0,-2-1 0,5 5 0,40-5 0,-40 6 0,18 0 0,-12 0 0,5 0 0,-12 0 0,4-4 734,-10 3-734,-1-3 0,-2 4 0,-9 0 0,-1 0 0,-2 0 0,-7 0 0,7 0 0,-8 0 0,4 0 0,0 0 0,11 0 0,-3 0 0,8 0 0,-10 0 0,-5 0 0,3 0 0,-7 0 0,7 3 0,-8-2 0,9 3 0,-9-1 0,9-2 0,-9 3 0,8-4 0,-7 0 0,2 3 0,-7-2 0,2 2 0,-7 1 0,7-4 0,-7 7 0,3-4 0,-4 1 0,0 3 0,0-7 0,-3 3 0,6 1 0,-6-3 0,7 2 0,-4 0 0,4-2 0,-2 2 0,6 1 0,-7-4 0,13 4 0,-11-4 0,7 0 0,-6 0 0,-3 0 0,0 0 0,-2 0 0,-6 0 0,3 0 0,-4 0 0,1 0 0,-1 0 0,-3 0 0,0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8:46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24575,'9'0'0,"2"0"0,19 0 0,9 0 0,3 0 0,-1 0 0,1 7 0,-12-1 0,13 7 0,-13-5 0,3 8 0,-9-7 0,-5 6 0,-1-8 0,-10 0 0,1 0 0,-6-4 0,1 3 0,-1-3 0,-3 3 0,0 1 0,0 2 0,0 2 0,0 3 0,-4 0 0,-3 3 0,-4-2 0,-4 7 0,1-7 0,-1 3 0,1-1 0,0-2 0,-1 3 0,1-4 0,0-3 0,3-2 0,2-2 0,2-1 0,4 1 0,-3-4 0,6 2 0,-3-4 0,3 2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8:58.72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1215 24575,'0'-17'0,"7"-4"0,1 2 0,4 0 0,-2 1 0,0 4 0,-2 0 0,2 0 0,-3 3 0,-3 2 0,1 2 0,-4 1 0,2-1 0,-1 1 0,-1 0 0,5-4 0,-2-1 0,2 1 0,1-3 0,0 2 0,0-3 0,0 0 0,0 3 0,-1-2 0,-2 6 0,2-3 0,-5 4 0,4-1 0,-1 1 0,-1 0 0,3-4 0,-2 3 0,2-3 0,1 0 0,-1 3 0,1-3 0,-1 0 0,-2 3 0,2-6 0,-2 2 0,3 1 0,-1-4 0,1 4 0,0-4 0,0 0 0,0 3 0,-1 1 0,1 4 0,-1 0 0,0-1 0,1 1 0,-1-1 0,0 1 0,0 0 0,1-1 0,-1 1 0,0-1 0,1 1 0,2-3 0,-2 2 0,2-2 0,-3 2 0,0 1 0,0-1 0,1 1 0,2-4 0,2 0 0,3-4 0,0 0 0,0 0 0,0 0 0,0 3 0,-4-3 0,4 3 0,-4-3 0,4 3 0,0-2 0,0 2 0,-3-3 0,2 3 0,-2-2 0,0 2 0,2 0 0,-2-2 0,-1 6 0,3-7 0,-6 7 0,3-6 0,0 6 0,1-4 0,6-2 0,-2 2 0,-2-3 0,0 1 0,-5 2 0,5 0 0,-2-2 0,-1 5 0,3-2 0,-2 1 0,3 1 0,0-2 0,-1 2 0,1 1 0,0 0 0,0 0 0,4 0 0,-3 0 0,3-1 0,0 1 0,-3 0 0,3 3 0,0-3 0,-4 3 0,8-3 0,-3 3 0,4-3 0,0 3 0,0-4 0,0 0 0,-1 4 0,1-3 0,6 3 0,-8-3 0,3 3 0,-10-2 0,0 5 0,0-2 0,0 3 0,0 0 0,-1 0 0,1 0 0,0 0 0,4 0 0,-3 0 0,3 0 0,-4 0 0,0 0 0,0 0 0,-4 0 0,3 0 0,-2 0 0,3 0 0,-4 0 0,3 0 0,-5 0 0,1 0 0,-3 3 0,1-3 0,-1 3 0,0-3 0,0 0 0,3 0 0,2 0 0,2 0 0,1 0 0,0 0 0,0 0 0,4 0 0,-3 0 0,3 0 0,0 0 0,-3 0 0,7 0 0,-7 0 0,7 0 0,-8 0 0,8 0 0,-3 0 0,0 0 0,3 0 0,-7 0 0,7 0 0,-7 0 0,7 0 0,-7 0 0,2 0 0,1 3 0,-3 1 0,7 4 0,-7-1 0,3 3 0,-4-2 0,0 5 0,0-5 0,0 2 0,-4 0 0,4-2 0,-7 1 0,3-2 0,-4-3 0,8-2 0,6-2 0,8 0 0,11 0 0,-4 4 0,3 1 0,-5 3 0,1 0 0,-1 1 0,0-1 0,1 4 0,-1-3 0,0 3 0,0 0 0,-4-3 0,3 6 0,-8-6 0,4 6 0,-6-3 0,-3 3 0,3 0 0,-7-4 0,7 3 0,-7-3 0,7 1 0,-7 1 0,3-5 0,-5 5 0,5-5 0,-3 5 0,7-5 0,-7 6 0,3-6 0,0 5 0,-3-5 0,3 6 0,-1-6 0,-2 5 0,3-5 0,-4 2 0,0 0 0,0-2 0,4 6 0,-3-7 0,2 7 0,-6-6 0,2 5 0,-6-6 0,6 5 0,-6-8 0,-1-1 0,-13-36 0,8 23 0,5-23 0,10 37 0,16 4 0,-7 8 0,3 1 0,-3 7 0,2-7 0,-5 6 0,5-2 0,-7-1 0,5 3 0,-6-3 0,5 5 0,-3-1 0,0 0 0,3 1 0,-9-6 0,9 5 0,-9-9 0,5 8 0,-6-4 0,1 0 0,0-1 0,-4-1 0,2-2 0,-2 3 0,3 0 0,-3 1 0,3 0 0,-5 2 0,1-2 0,-3 0 0,1 3 0,-1-7 0,0 3 0,0-4 0,0-1 0,0-2 0,-4 2 0,3-6 0,-5 3 0,4-4 0,-4 0 0,4 1 0,-1 2 0,0-2 0,2 6 0,-2-6 0,-1 7 0,3-4 0,-2 1 0,3 2 0,-4-6 0,3 2 0,-5-2 0,2-1 0,-3 0 0,0 0 0,-3-2 0,-9-12 0,-9-11 0,-12-18 0,6 5 0,-15-20 0,22 21 0,-22-22 0,18 12 0,-8-5 0,0-1 0,4 2 0,-4-1 0,5 2 0,5 4 0,-4 1 0,9 6 0,-5-2 0,7 11 0,-1-3 0,2 12 0,3-3 0,-3 7 0,6-2 0,-1 5 0,2 1 0,1 2 0,-1 4 0,1-5 0,0 3 0,-1 0 0,1-3 0,0 3 0,-1-1 0,4-1 0,-3 4 0,6-5 0,-6 3 0,3-1 0,-4-2 0,1 3 0,2-4 0,-1 1 0,1 0 0,-2-1 0,-1 1 0,4 0 0,-3 2 0,2-2 0,-2 3 0,0-4 0,-1 4 0,1-3 0,-4 2 0,3-2 0,-6-1 0,2 0 0,-3 0 0,-4 0 0,3 0 0,-7-5 0,3 4 0,-4-3 0,0 3 0,0 1 0,0-1 0,0 0 0,0 0 0,0 1 0,4-1 0,-3-3 0,7 3 0,-3-6 0,4 7 0,0-3 0,3 3 0,-2-3 0,6 5 0,-6-4 0,6 5 0,-7-3 0,7 4 0,-6-4 0,6 4 0,-6-4 0,5 3 0,-1-2 0,-1 2 0,3 1 0,-6-3 0,5 5 0,-1-2 0,2 0 0,-3 2 0,3-2 0,-3 3 0,-2 0 0,4 0 0,-5 0 0,7-2 0,0 1 0,-1-5 0,-3 5 0,3-4 0,-3 4 0,1-5 0,1 5 0,-1-5 0,-1 2 0,2-2 0,-5 2 0,3-2 0,-1 3 0,-2-4 0,2 0 0,-3 0 0,4 3 0,-3-2 0,2 2 0,-7 0 0,3-2 0,-3 2 0,4-3 0,0 3 0,0-3 0,0 7 0,0-7 0,0 6 0,3-2 0,-2 0 0,0 2 0,1-2 0,0 0 0,2 3 0,3-3 0,-3 3 0,0 0 0,3 0 0,-3-3 0,4 2 0,-1-1 0,1 2 0,0 0 0,-1 0 0,1 0 0,-1 0 0,1-3 0,0 2 0,-1-2 0,1 3 0,-1 0 0,1 0 0,0 0 0,-1 0 0,1 0 0,0 0 0,-1 0 0,1 0 0,-4 0 0,3 0 0,-6 0 0,6 0 0,-7 0 0,4 0 0,-10 0 0,0 0 0,-1 0 0,3 0 0,0 0 0,3 0 0,-7 0 0,3 0 0,-4 0 0,0 0 0,0 0 0,0 4 0,4-4 0,-8 7 0,7-6 0,-7 6 0,4-6 0,0 6 0,0-6 0,0 2 0,0-3 0,4 0 0,-3 0 0,7 0 0,-3 3 0,4-2 0,0 2 0,0-3 0,3 0 0,1 0 0,1 0 0,2 0 0,1 3 0,3 0 0,-2 0 0,-7 0 0,-1-3 0,-9 0 0,3 0 0,-4 0 0,0 0 0,0 0 0,4 0 0,-3 0 0,3 3 0,-4-2 0,0 6 0,0-6 0,4 5 0,-3-5 0,7 5 0,-3-2 0,4 0 0,0 2 0,0-5 0,-4 5 0,3-5 0,-3 2 0,4 1 0,0-4 0,0 7 0,0-7 0,0 7 0,-1-7 0,1 6 0,0-2 0,0 0 0,0 2 0,0-2 0,0 0 0,0 2 0,4-2 0,-3 3 0,2-1 0,0 1 0,2-3 0,-1 2 0,3-3 0,-7 4 0,7 0 0,-3-4 0,1 3 0,1-2 0,-5 3 0,6-1 0,-3 1 0,4-1 0,0 0 0,-1 1 0,-5 2 0,0 1 0,-5 1 0,7 2 0,-4-2 0,3 0 0,0 2 0,2-6 0,-1 6 0,2-6 0,-5 6 0,6-2 0,-7 3 0,3 4 0,-3-3 0,-2 7 0,2-7 0,0 3 0,-1-1 0,4-2 0,-3 3 0,6-4 0,-2 0 0,0 0 0,2 0 0,-2-4 0,3 3 0,1-2 0,-1 3 0,0-4 0,0 3 0,0-2 0,-3 3 0,2 0 0,-5 6 0,5-5 0,-2 5 0,3-9 0,-3 2 0,3-2 0,-3 3 0,3-1 0,-1 1 0,1 0 0,4 0 0,-4 0 0,4-3 0,-4 2 0,3-3 0,-2 4 0,2 0 0,0-3 0,-2 2 0,2-3 0,0 4 0,-2 0 0,2 0 0,-3-4 0,3 3 0,-2-5 0,6 5 0,-3-6 0,0 3 0,2-4 0,-1 0 0,2 0 0,0 3 0,-3-2 0,2 3 0,-2-4 0,3 0 0,0 0 0,0 0 0,0 1 0,0-1 0,-2 0 0,1 0 0,-4-1 0,1-1 0,1 1 0,0-4 0,3 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3:24.993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498 0 24575,'-17'17'0,"-3"1"0,-2 11 0,-9 8 0,2 4 0,-8 8 0,3-3 0,-5 3 0,1-1 0,5-10 0,-3 3 0,8-10 0,-7 5 0,9-9 0,0 5 0,8-18 0,6 7 0,2-13 0,6 1 0,1-2 0,3-1 0,0 0 0,0 0 0,0 0 0,10 1 0,-1-1 0,14 10 0,-8-4 0,14 12 0,-7 2 0,9 6 0,7 11 0,-14-11 0,17 9 0,-18-11 0,13 12 0,-8-5 0,9 5 0,-10-11 0,4 4 0,-6-9 0,1 4 0,-3-10 0,-2 3 0,-3-10 0,-4 4 0,0-9 0,-3 1 0,-1-2 0,-4-1 0,-3-2 0,0-2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3:25.759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14 24575,'5'-7'0,"7"1"0,10 6 0,2 0 0,26 0 0,-6 0 0,5 0 0,5 0 0,-12 0 0,16 0 0,-11 0 0,-7 0 0,-8 0 0,-12 0 0,-1 0 0,-6 0 0,-8 0 0,1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3:26.31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0 24575,'0'31'0,"0"5"0,0 10 0,0-10 0,0 12 0,0-13 0,0 9 0,0-4 0,0-6 0,0-6 0,0-13 0,0 2 0,0-10 0,0 3 0,0-7 0,0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3:26.849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0 24575,'12'0'0,"10"0"0,7 0 0,1 0 0,7 0 0,-8 0 0,9 0 0,-3 0 0,14 0 0,-13 0 0,3 0 0,-7 0 0,-12 0 0,7 0 0,-16 0 0,3 0 0,-8 0 0,-3 0 0,0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3:28.105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88 14 24575,'4'-8'0,"2"3"0,13 8 0,4 5 0,2 9 0,4 4 0,13 11 0,-18-6 0,22 11 0,-6 7 0,-11-15 0,24 19 0,-22-25 0,8 13 0,0-8 0,-9-2 0,5-5 0,-11-6 0,-1-3 0,-9-1 0,-4-5 0,0 1 0,-4-4 0,1 0 0,-1-3 0,-3 3 0,3-3 0,-6 5 0,3-1 0,-3 2 0,-6 0 0,-12 10 0,-4 1 0,-12 10 0,-5 10 0,1-3 0,-12 16 0,5-1 0,-1 3 0,-4 8 0,2 3 0,1 0 0,-1 6 0,13-14 0,-5 5 0,12-13 0,-6 6 0,12-18 0,2-2 0,8-11 0,1-6 0,4 1 0,3-10 0,-2 3 0,6-7 0,-3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8:58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24575,'98'0'0,"-1"0"0,1 0 0,0 0 0,0 0 0,-1 1 0,1-1 0,0 0 0,-1 0 0,1 0 0,0 0 0,0 1 0,-1-1 0,1 0 0,0 0 0,-1 0 0,1 0 0,0 1 0,-1-1 0,1 0 0,0 0 0,0 0 0,-1 0 0,1 1 0,0-1 0,-1 0 0,12 0 0,-9 0 0,-7 1 0,-4-1 0,-3 0 0,-2 1 0,1-1 0,1 0 0,4 1 0,5-1 0,7 0 0,8 0-339,-33 0 0,6 0 0,3 1 0,5-1 0,3 0 0,3 0 0,4 0 0,1 0 0,3 0 0,2 0 0,1 0 0,1 0 0,0 0 0,1 0 0,0 0 0,-1 0 0,-1 0 0,-1 0 0,-1 0 0,-3-1 0,-2 1 0,-3 0 0,-3 0 0,-3 0 0,-4 0 0,-4 0 0,-5 0 0,-5 0 0,-6 0 152,50 0 1,-10 0 0,-8 0 0,-8 0 0,-4 0-1,-5 0 1,-3 0 0,0 0-245,8 0 0,-8 0 0,-2 0 0,-1 0 0,4 0 431,13 0 0,3 0 0,1 0 0,-1 0 0,-2 0 8,-9 1 1,-1 1 0,-1-1 0,-2 1 0,-3 0-9,4 0 0,-3-1 0,-1 1 0,-1 2-314,19 3 0,0 2 1,-2 2 313,-2 0 0,0 2 0,-4-1 0,-13-2 0,-3-1 0,4 1 0,19 4 0,6 1 0,-6-1 0,-19-5 0,-3-1 0,-1 1 0,-5 0 0,-1 0 0,2-1 0,13 1 0,1-1 0,-6-1 0,1 1 0,-3-1 1007,16-2 1,1-1-1008,-10-1 0,-3 0 1542,-5 0 0,1-1-1542,0-1 0,-3 0 3239,25 4-3239,-22-4 0,-3-2 0,-5 1 0,-4 0 0,3 0 0,27 0 0,-7 0 0,-25 0 0,-3 0 2227,4 0-2227,-6-2 0,-2-1 0,7-3 0,32-12 0,-11-1 0,-13 1 0,15 1 2071,-37 7-2071,14-1 1572,-16 1-1572,0-1 165,-11 2-165,-2 0 0,-13 0 0,-6 4 0,-10 2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8:59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24575,'19'0'0,"8"7"0,12 8 0,16 11 0,13-2 0,2 13 0,-12-17 0,-2 10 0,14 5 0,-26-18 0,27 16 0,-48-25 0,10 7 0,-15-5 0,3 2 0,-13-8 0,1 4 0,-6 0 0,-3 3 0,-24 9 0,-16 13 0,-34 11 0,-3 12-505,7-10 505,-2 13 0,18-17 0,-12 12 0,20-14 0,4-8 0,18-9 0,7-10 0,5-1 0,7-4 505,-1-1-505,5 1 0,-3-4 0,4-1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01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1808 24575,'-5'12'0,"2"-17"0,3-13 0,0-47 0,0 4 0,0-17 0,0-5-768,0 32 0,0-3 768,0-25 0,0-13 0,0 9 0,0 13 0,0 1 0,0-6 0,0-8 0,0 6 0,0-2 0,0 4 0,0 6 0,0 1 0,0-5 0,0 5 30,0-22-30,0-7 0,0 32 0,0 22 0,0 17 0,0 14 1143,0 0-1143,0 15 363,0 23-363,-12 27 0,4 32 0,-4-32 0,-1 2 0,6 4 0,0 2 0,-7 7 0,0 2 0,6-4 0,2-1 0,-2-9 0,1 1 0,-3 13 0,2-3-528,5 7 528,-4-11 0,2 0 0,5 4 0,0 19 0,0-20 0,0-10 0,0-6 0,0-16 0,0-6 0,0-7 528,0-9-528,0 0 0,0-5 0,3 1 0,-2-1 0,2 1 0,-3-1 0,4-3 0,-3 2 0,5-5 0,-5 6 0,6-3 0,-6 4 0,6 3 0,-6 2 0,6 0 0,-6-1 0,2-5 0,1 1 0,-4-21 0,4-27 0,-4-34 0,0 22 0,0-3-448,0-10 1,0 1 447,0 11 0,0 1 0,0-9 0,0 0 0,0-30-475,0-7 475,0 16 0,0 13 0,0 27 0,0 2 0,0 21 0,0-2 873,0 8-873,0 1 497,0-4-497,0 7 0,0-3 0,0 4 0,0 1 0,0-1 0,0 1 0,0-1 0,0 1 0,0-1 0,0 1 0,0-5 0,0 3 0,0-2 0,0 3 0,0 1 0,0-1 0,0 1 0,0-1 0,0 1 0,0-1 0,0 4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46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102 371 24575,'0'90'0,"0"-1"0,0 1 0,0 0 0,0-3 0,0-48 0,0-46 0,-4-14 0,-5-15 0,-2-22 0,-8-10 0,7-14 0,-4-15 0,6 31 0,3-18 0,-1 35 0,7-11 0,-3 14 0,4 7 0,0 14 0,0 2 0,0 13 0,0 0 0,0 3 0,0 1 0,0 0 0,0-1 0,0 1 0,0-1 0,6 1 0,2-1 0,6 0 0,0 3 0,4-3 0,1 6 0,4-2 0,0 3 0,5 0 0,-3 0 0,7 0 0,-8 0 0,4 0 0,-9 0 0,3 3 0,-7 4 0,0 4 0,-2 4 0,-4 3 0,1-3 0,-6 7 0,-1-3 0,-3 4 0,0 0 0,0 0 0,-7 0 0,-1-4 0,-11 0 0,4-1 0,-8-1 0,4 1 0,-5-2 0,1-1 0,-5 1 0,4 0 0,-4-4 0,5-1 0,0-3 0,3 0 0,2-1 0,5-1 0,2-2 0,2-1 0,5-3 0,1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02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2411 24575,'0'-12'0,"0"-20"0,0-22 0,0-24 0,0 9 0,0-4-1724,0 4 0,0-4 1724,0 1 0,0-5 0,0 4 0,0-2 0,0 0 0,-1 6 0,0-5 0,3 3 0,9-16 0,2 0 0,-7 20 0,0-1 0,1-1 0,4 2 0,2-1 0,-3 5-140,-1-2 1,-2 2 139,1-9 0,-3 2 0,-3-23-202,1 39 1,0 0 201,-3-27 0,0 11 0,0 28 2425,0 2-2425,0 17 1212,0 1-1212,-3 9 493,2 2-493,-6 6 0,6-2 0,-5 7 0,2-4 0,0 7 0,0 16 0,4 1 0,0 39 0,-5-5 0,4 32 0,-10 2-454,10-35 1,0 2 453,-5 3 0,0 1 0,5 4 0,1 2 0,-7 2 0,1 2-967,5 6 0,0 1 967,-6 6 0,0 0 0,6 0 0,0-1 0,-2 2 0,-1-5-397,4-23 0,0-2 397,0 8 0,0-2-307,0 25 307,0 6 0,0-10 766,0-25-766,0-14 1898,4-8-1898,1-7 904,0-7-904,-2-4 374,1-8-374,-4 1 0,4-1 0,-4 0 0,0 1 0,-4-4 0,3 3 0,-5-7 0,5 7 0,-2-3 0,3 3 0,0 0 0,0 1 0,0-1 0,0 1 0,0-4 0,0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04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3073 24575,'0'-29'0,"0"-12"0,0-7 0,0-8 0,0-18 0,0-6-2918,0-9 1,0-5 2917,0 21 0,0-4 0,0 0 0,0-8 0,0-1 0,0 3 0,0-17 0,0 0 0,0 15 0,-1-3 0,2 3 0,7-13 0,0 0 0,-4 18 0,-1-3 0,2 5-66,6-2 1,0 3 65,-2-13 0,-2 4 0,0 33 0,-1 1 377,1-12 1,0 0-378,0 13 0,-1 2 0,1-46-66,-1 23 66,-6 1 2776,0 9-2776,0 14 1704,4 1-1704,-3 13 709,4 0-709,-5 11 88,3 6-88,-2 5 0,5 7 0,-2 12 0,0 8 0,0 10 0,-4 15 0,0 2 0,0 27 0,0 4 0,0 15-902,0 8 902,-7-42 0,1 0-625,5 4 0,-1 3 625,-8 7 0,0 1 0,6-4 0,0 0 0,-3 14 0,-1 1-804,4-4 0,0 1 804,-4 5 0,2 0 0,5 4 0,0-1 0,-2-8 0,0-1 0,2 6 0,2-3 0,-1-25 0,0 0-331,0 11 0,0-1 331,0 22 0,0 14 0,0-6 462,0-22-462,4-1 1127,-2-9-1127,2-8 1697,-4-6-1697,0-7 798,0 10-798,0-23 338,0 16-338,0-26 0,0 0 0,0-2 0,0-8 0,0 4 0,0-4 0,0-1 0,0 1 0,0-1 0,0 1 0,0 0 0,0-1 0,0 1 0,0 4 0,0 0 0,-4 22 0,3-8 0,-7 14 0,7-6 0,-3-5 0,4 4 0,0-5 0,0-1 0,0-4 0,0-1 0,0-9 0,0-2 0,0-3 0,0-1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05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0 356 24575,'0'11'0,"0"-1"0,0 2 0,0-4 0,0-2 0,0-22 0,0-16 0,0-4 0,0-16 0,0 10 0,0-13 0,0 7 0,0 12 0,0 4 0,0 13 0,0-2 0,0 8 0,0 17 0,0 14 0,0 17 0,0 11 0,0 2 0,0 7 0,0-1 0,0 8 0,0-12 0,5 10 0,0-24 0,5 3 0,-5-11 0,3-9 0,-7-3 0,2-8 0,1 0 0,-4-1 0,4-12 0,-4-12 0,4-15 0,-3-8 0,9-22 0,-4 17 0,6-30 0,-6 25 0,4-12 0,-9 20 0,4 2 0,-1 12 0,-3 9 0,3 3 0,-1 11 0,-2 14 0,2 6 0,-3 25 0,0 3 0,0 11 0,0-6 0,5 5 0,-4-17 0,4 4 0,-5-17 0,0-9 0,0-7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07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1334 24575,'-4'-3'0,"1"-22"0,3-2 0,0-33 0,0-5 0,0-1 0,0 12 0,0-3-662,0-32 662,0 27 0,0-2 0,0 10 0,0 1 0,0-6 0,0 1 0,0-28 0,0 35 0,0 0 0,0-14 0,4-6 0,-2 9 0,3 20 0,-5 2 0,0 17 0,0 1 662,0 10-662,0 0 0,0 48 0,0 10 0,0 43 0,0-2-993,0 10 993,0-43 0,0-1 0,0 33 0,0-34 0,0-2 0,0 23-88,0 7 88,0-9 0,0-16 0,0-8 0,0-7 0,0-10 988,0 2-988,0-14 93,0 4-93,0-5 0,0-5 0,0 0 0,0-4 0,0-1 0,0 1 0,0-7 0,0-23 0,0-14 0,0-20 0,0-9 0,0 2 0,0-15 0,0 6 0,0 0 0,0 11 0,0 13 0,0 7 0,0 12 0,0 7 0,0 9 0,0-3 0,0 8 0,0-4 0,0 4 0,0 1 0,0-1 0,0 1 0,0-1 0,0 0 0,0 1 0,0-1 0,0-4 0,0-1 0,0-9 0,0 4 0,0-8 0,0 7 0,0-7 0,0 12 0,0-7 0,0 12 0,0-3 0,0 14 0,0 21 0,0 20 0,0 20 0,0 24-766,0 4 766,0-38 0,0 0 0,0 31-317,0 8 317,0-27 0,0 6 0,0-16 0,0-14 0,0-8 0,0-14 753,0-2-753,0-10 82,0-6 1,0 2-1,0-6 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08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1904 24575,'0'-32'0,"0"-4"0,0-19 0,0-22 0,0 9 0,0 13 0,0-2-1083,0-36 1083,0 35 0,0 0 0,0-1 0,0 1 0,0-1 0,0 0 0,0 0 0,0-1 0,0-3 0,0 0 0,0 13 0,0 0 0,0-13 0,0 2 0,0-16 0,0 26 0,0 0 0,0-22 184,0-7-184,5 8 0,-4 17 0,4 14 0,-5 8 0,0 10 814,0 1-814,0 9 85,0 1-85,0 4 0,0 48 0,0-1 0,0 44 0,0 4-704,0 3 704,0-37 0,0 1 0,0 4 0,0 1 0,0-1 0,0 2 0,0 4 0,0 0-569,0 0 1,0-1 568,0-2 0,0-3 0,0 35-205,0-42 0,0-1 205,0 17 0,0 28 0,0-23 0,0-1 0,0-10 0,0-6 648,0-13-648,0-2 1152,0-13-1152,0-4 451,0-5-451,0-3 0,0-7 0,0 3 0,0-6 0,0-2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10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0 418 24575,'0'9'0,"0"7"0,0 13 0,0 14 0,0-3 0,0 8 0,5-4 0,-4-10 0,3-5 0,-4-7 0,0-10 0,0-10 0,0-18 0,0-22 0,0-11 0,0-24 0,0-1 0,0 7 0,0-17 0,0 35 0,0-26 0,0 28 0,0 0 0,9 14 0,6 5 0,8 5 0,11 3 0,-6 7 0,9 7 0,4 2 0,-7 4 0,10 0 0,-16 0 0,-1 4 0,-1 4 0,-12 10 0,7 5 0,-11 4 0,3-4 0,-9 2 0,0 2 0,-4-3 0,-4 7 0,-14-4 0,2-3 0,-22 5 0,10-12 0,-6-2 0,2-1 0,5-5 0,4-1 0,2-3 0,5-1 0,3-4 0,5 0 0,5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11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24575,'0'17'0,"0"-8"0,0 23 0,0-12 0,0 19 0,0 2 0,0 1 0,0-1 0,0-2 0,0-4 0,0 5 0,0 0 0,0 0 0,0-5 0,0 4 0,0-4 0,0-1 0,0-5 0,0-8 0,0-8 0,0-1 0,0-8 0,0-1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12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13 696 24575,'0'11'0,"0"2"0,0 0 0,0-1 0,0-1 0,0-3 0,0-13 0,0-18 0,0-23 0,-6-17 0,5 6 0,-4-27 0,5 37 0,0-36 0,0 36 0,0-14 0,0 9 0,4 9 0,5 0 0,5 19 0,-1-2 0,3 13 0,-3-3 0,8 6 0,-3-2 0,8 7 0,-3 2 0,-1 3 0,4 0 0,-8 0 0,4 0 0,-6 0 0,-3 0 0,-1 0 0,-4 3 0,-1 1 0,1 4 0,-4 4 0,-1-4 0,-3 8 0,0-7 0,0 6 0,0-6 0,0 7 0,-7-3 0,-3 0 0,-11 3 0,3-6 0,-4 6 0,0-6 0,4 2 0,-4-3 0,5-1 0,0-3 0,0 3 0,0-8 0,5 4 0,-4 0 0,11-3 0,-3 2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12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24575,'20'0'0,"-8"0"0,14 0 0,-7 0 0,8 0 0,-4 0 0,4 0 0,-9 0 0,3 0 0,-8 0 0,3 0 0,-8 0 0,4 0 0,-8 10 0,0-4 0,-8 17 0,-2-5 0,-12 11 0,2-1 0,-8 1 0,6-1 0,4-10 0,-3 3 0,12-12 0,-10 3 0,13-4 0,-6-1 0,8 1 0,7-4 0,7-1 0,14-3 0,7 0 0,-1 0 0,5 0 0,-10 0 0,4 0 0,-10 0 0,3 0 0,-12 0 0,3 0 0,-10 0 0,1 0 0,0 0 0,-4-6 0,-1 4 0,-3-5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14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37 510 24575,'0'26'0,"0"8"0,0 3 0,0 8 0,0-4 0,0 1 0,0-1 0,0-13 0,0-6 0,0-10 0,0 0 0,0-5 0,0-6 0,0-16 0,0-5 0,-5-25 0,3-13 0,-14-15 0,14-15 0,-10 21 0,12-15 0,0 23 0,0-12 0,0 15 0,5 10 0,4 11 0,6 1 0,3 11 0,-1 2 0,5 7 0,1-3 0,4 7 0,7-4 0,-5 9 0,10 0 0,-10 5 0,4 0 0,-5 0 0,-5 0 0,-2 8 0,-7 6 0,7 21 0,-14-9 0,5 13 0,-12-21 0,0 8 0,0-8 0,-4 4 0,-5 0 0,-9-4 0,-6 5 0,-4-5 0,1 1 0,4-1 0,1-5 0,5 0 0,0-5 0,4 0 0,1-3 0,4-2 0,4-3 0,1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47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6 706 24575,'-3'-2'0,"0"-3"0,3-17 0,0 6 0,0-15 0,0 10 0,0-6 0,0-1 0,0-1 0,0-5 0,0 0 0,0 1 0,0-1 0,0-5 0,8 4 0,-3-4 0,4 10 0,3-8 0,-7 11 0,4-7 0,-2 10 0,-6-1 0,5 9 0,-2-7 0,0 14 0,-1-9 0,0 9 0,0-2 0,1 4 0,-1-3 0,-1 5 0,2-2 0,2 12 0,1 11 0,1 3 0,0 18 0,1-3 0,4 10 0,1 1 0,0-1 0,3-5 0,-4-1 0,0-5 0,3-1 0,-4-8 0,0 2 0,1-12 0,-4 7 0,1-10 0,-3 5 0,0-6 0,-1-1 0,1 4 0,-3-7 0,-1 2 0,-3 1 0,3-3 0,-2 3 0,1-3 0,-2-1 0,0 0 0,0-2 0,0-2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15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24575,'3'4'0,"5"-1"0,5-3 0,-1 0 0,4 0 0,2 0 0,5 0 0,4 0 0,1 0 0,-5 0 0,3 0 0,-8 0 0,4 0 0,-9 0 0,-2 0 0,-7 6 0,0 4 0,-4 10 0,-8-2 0,-6 5 0,-4-6 0,-4 0 0,0 1 0,8-5 0,-6-1 0,11-4 0,-3 0 0,14-4 0,14 0 0,7-4 0,10 0 0,-5 0 0,-5 0 0,-2 0 0,-4 0 0,-4 0 0,-2 0 0,-3 0 0,-4 6 0,0 4 0,-4 11 0,-8-3 0,-2 8 0,-7-8 0,-1 4 0,5-5 0,-3-4 0,3-1 0,0-4 0,-3 0 0,8-4 0,-4 0 0,0-4 0,3 0 0,-3 0 0,5 0 0,-1 0 0,0 0 0,4 0 0,1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15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24575,'11'0'0,"-3"0"0,8 0 0,-3 0 0,0 0 0,2 0 0,-3 0 0,-2 0 0,-4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16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1 270 24575,'16'0'0,"-3"0"0,9 0 0,0-4 0,-4 3 0,3-11 0,-4 6 0,0-10 0,5 2 0,-8 1 0,6-3 0,-6-2 0,3 0 0,-3-4 0,-2 0 0,-3 4 0,0-8 0,-5-3 0,1 12 0,-5-1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17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36 386 24575,'0'31'0,"0"6"0,0 17 0,0 8 0,0 1 0,0-12 0,0 15 0,0-15 0,0 12 0,0-13 0,0-10 0,0-18 0,0 0 0,0-9 0,0-1 0,0-11 0,-5-24 0,4-18 0,-3-24 0,-7-13 0,8-2 0,-8 7 0,11-11 0,0-5 0,0 18 0,0-11 0,4 35 0,2-2 0,9 1 0,5 8 0,4 7 0,6 3 0,3 5 0,3 5 0,11 5 0,-5 5 0,4-1 0,-6 6 0,-5 0 0,-2 5 0,-10 0 0,-1 4 0,-9 9 0,0 6 0,-4 9 0,-4 0 0,-1-1 0,-4 1 0,0 0 0,-4-1 0,-10 2 0,-6-5 0,-10 5 0,-4-9 0,-2 5 0,-4-5 0,5-5 0,-2-1 0,8-5 0,-3 1 0,9-5 0,2-1 0,8-4 0,4 0 0,6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18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24575,'0'12'0,"0"5"0,0 1 0,0 14 0,0-13 0,0 19 0,0-14 0,0 5 0,0-3 0,0-8 0,0 0 0,0-10 0,0-5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19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0 200 24575,'0'12'0,"0"-4"0,0 3 0,0-3 0,0-1 0,0 1 0,0 0 0,0-1 0,0 1 0,0-1 0,0 1 0,0-1 0,0 1 0,0-1 0,0 0 0,3 1 0,2-4 0,6-1 0,2-3 0,4 0 0,0 0 0,0 0 0,-1 0 0,5 0 0,-3-4 0,3 3 0,-5-10 0,1 2 0,0-8 0,0-5 0,-4 5 0,4-10 0,-7 4 0,3 0 0,-4-3 0,-4 3 0,-1-5 0,-4 0 0,0 9 0,0-2 0,0 13 0,-3-4 0,-6 4 0,0 3 0,-11 1 0,6 4 0,-13 0 0,4 0 0,0 0 0,-4 0 0,9 4 0,-3 1 0,4 3 0,0 1 0,3 3 0,2 0 0,4 5 0,-1 4 0,4-3 0,1 4 0,4 0 0,0-8 0,0-1 0,0-10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0:41:5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26 24575,'-14'-14'0,"3"3"0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0:41:5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26 24575,'-14'-14'0,"3"3"0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20:58:24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0:41:5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26 24575,'-14'-14'0,"3"3"0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930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001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7.xml"/><Relationship Id="rId21" Type="http://schemas.openxmlformats.org/officeDocument/2006/relationships/customXml" Target="../ink/ink9.xml"/><Relationship Id="rId42" Type="http://schemas.openxmlformats.org/officeDocument/2006/relationships/image" Target="../media/image44.png"/><Relationship Id="rId63" Type="http://schemas.openxmlformats.org/officeDocument/2006/relationships/customXml" Target="../ink/ink30.xml"/><Relationship Id="rId84" Type="http://schemas.openxmlformats.org/officeDocument/2006/relationships/image" Target="../media/image65.png"/><Relationship Id="rId138" Type="http://schemas.openxmlformats.org/officeDocument/2006/relationships/image" Target="../media/image92.png"/><Relationship Id="rId107" Type="http://schemas.openxmlformats.org/officeDocument/2006/relationships/customXml" Target="../ink/ink52.xml"/><Relationship Id="rId11" Type="http://schemas.openxmlformats.org/officeDocument/2006/relationships/customXml" Target="../ink/ink4.xml"/><Relationship Id="rId32" Type="http://schemas.openxmlformats.org/officeDocument/2006/relationships/image" Target="../media/image39.png"/><Relationship Id="rId53" Type="http://schemas.openxmlformats.org/officeDocument/2006/relationships/customXml" Target="../ink/ink25.xml"/><Relationship Id="rId74" Type="http://schemas.openxmlformats.org/officeDocument/2006/relationships/image" Target="../media/image60.png"/><Relationship Id="rId128" Type="http://schemas.openxmlformats.org/officeDocument/2006/relationships/image" Target="../media/image87.png"/><Relationship Id="rId149" Type="http://schemas.openxmlformats.org/officeDocument/2006/relationships/customXml" Target="../ink/ink73.xml"/><Relationship Id="rId5" Type="http://schemas.openxmlformats.org/officeDocument/2006/relationships/customXml" Target="../ink/ink1.xml"/><Relationship Id="rId95" Type="http://schemas.openxmlformats.org/officeDocument/2006/relationships/customXml" Target="../ink/ink46.xml"/><Relationship Id="rId22" Type="http://schemas.openxmlformats.org/officeDocument/2006/relationships/image" Target="../media/image34.png"/><Relationship Id="rId43" Type="http://schemas.openxmlformats.org/officeDocument/2006/relationships/customXml" Target="../ink/ink20.xml"/><Relationship Id="rId64" Type="http://schemas.openxmlformats.org/officeDocument/2006/relationships/image" Target="../media/image55.png"/><Relationship Id="rId118" Type="http://schemas.openxmlformats.org/officeDocument/2006/relationships/image" Target="../media/image82.png"/><Relationship Id="rId139" Type="http://schemas.openxmlformats.org/officeDocument/2006/relationships/customXml" Target="../ink/ink68.xml"/><Relationship Id="rId80" Type="http://schemas.openxmlformats.org/officeDocument/2006/relationships/image" Target="../media/image63.png"/><Relationship Id="rId85" Type="http://schemas.openxmlformats.org/officeDocument/2006/relationships/customXml" Target="../ink/ink41.xml"/><Relationship Id="rId150" Type="http://schemas.openxmlformats.org/officeDocument/2006/relationships/image" Target="../media/image98.png"/><Relationship Id="rId155" Type="http://schemas.openxmlformats.org/officeDocument/2006/relationships/customXml" Target="../ink/ink76.xml"/><Relationship Id="rId12" Type="http://schemas.openxmlformats.org/officeDocument/2006/relationships/image" Target="../media/image29.png"/><Relationship Id="rId17" Type="http://schemas.openxmlformats.org/officeDocument/2006/relationships/customXml" Target="../ink/ink7.xml"/><Relationship Id="rId33" Type="http://schemas.openxmlformats.org/officeDocument/2006/relationships/customXml" Target="../ink/ink15.xml"/><Relationship Id="rId38" Type="http://schemas.openxmlformats.org/officeDocument/2006/relationships/image" Target="../media/image42.png"/><Relationship Id="rId59" Type="http://schemas.openxmlformats.org/officeDocument/2006/relationships/customXml" Target="../ink/ink28.xml"/><Relationship Id="rId103" Type="http://schemas.openxmlformats.org/officeDocument/2006/relationships/customXml" Target="../ink/ink50.xml"/><Relationship Id="rId108" Type="http://schemas.openxmlformats.org/officeDocument/2006/relationships/image" Target="../media/image77.png"/><Relationship Id="rId124" Type="http://schemas.openxmlformats.org/officeDocument/2006/relationships/image" Target="../media/image85.png"/><Relationship Id="rId129" Type="http://schemas.openxmlformats.org/officeDocument/2006/relationships/customXml" Target="../ink/ink63.xml"/><Relationship Id="rId54" Type="http://schemas.openxmlformats.org/officeDocument/2006/relationships/image" Target="../media/image50.png"/><Relationship Id="rId70" Type="http://schemas.openxmlformats.org/officeDocument/2006/relationships/image" Target="../media/image58.png"/><Relationship Id="rId75" Type="http://schemas.openxmlformats.org/officeDocument/2006/relationships/customXml" Target="../ink/ink36.xml"/><Relationship Id="rId91" Type="http://schemas.openxmlformats.org/officeDocument/2006/relationships/customXml" Target="../ink/ink44.xml"/><Relationship Id="rId96" Type="http://schemas.openxmlformats.org/officeDocument/2006/relationships/image" Target="../media/image71.png"/><Relationship Id="rId140" Type="http://schemas.openxmlformats.org/officeDocument/2006/relationships/image" Target="../media/image93.png"/><Relationship Id="rId145" Type="http://schemas.openxmlformats.org/officeDocument/2006/relationships/customXml" Target="../ink/ink71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23" Type="http://schemas.openxmlformats.org/officeDocument/2006/relationships/customXml" Target="../ink/ink10.xml"/><Relationship Id="rId28" Type="http://schemas.openxmlformats.org/officeDocument/2006/relationships/image" Target="../media/image37.png"/><Relationship Id="rId49" Type="http://schemas.openxmlformats.org/officeDocument/2006/relationships/customXml" Target="../ink/ink23.xml"/><Relationship Id="rId114" Type="http://schemas.openxmlformats.org/officeDocument/2006/relationships/image" Target="../media/image80.png"/><Relationship Id="rId119" Type="http://schemas.openxmlformats.org/officeDocument/2006/relationships/customXml" Target="../ink/ink58.xml"/><Relationship Id="rId44" Type="http://schemas.openxmlformats.org/officeDocument/2006/relationships/image" Target="../media/image45.png"/><Relationship Id="rId60" Type="http://schemas.openxmlformats.org/officeDocument/2006/relationships/image" Target="../media/image53.png"/><Relationship Id="rId65" Type="http://schemas.openxmlformats.org/officeDocument/2006/relationships/customXml" Target="../ink/ink31.xml"/><Relationship Id="rId81" Type="http://schemas.openxmlformats.org/officeDocument/2006/relationships/customXml" Target="../ink/ink39.xml"/><Relationship Id="rId86" Type="http://schemas.openxmlformats.org/officeDocument/2006/relationships/image" Target="../media/image66.png"/><Relationship Id="rId130" Type="http://schemas.openxmlformats.org/officeDocument/2006/relationships/image" Target="../media/image88.png"/><Relationship Id="rId135" Type="http://schemas.openxmlformats.org/officeDocument/2006/relationships/customXml" Target="../ink/ink66.xml"/><Relationship Id="rId151" Type="http://schemas.openxmlformats.org/officeDocument/2006/relationships/customXml" Target="../ink/ink74.xml"/><Relationship Id="rId156" Type="http://schemas.openxmlformats.org/officeDocument/2006/relationships/image" Target="../media/image101.png"/><Relationship Id="rId13" Type="http://schemas.openxmlformats.org/officeDocument/2006/relationships/customXml" Target="../ink/ink5.xml"/><Relationship Id="rId18" Type="http://schemas.openxmlformats.org/officeDocument/2006/relationships/image" Target="../media/image32.png"/><Relationship Id="rId39" Type="http://schemas.openxmlformats.org/officeDocument/2006/relationships/customXml" Target="../ink/ink18.xml"/><Relationship Id="rId109" Type="http://schemas.openxmlformats.org/officeDocument/2006/relationships/customXml" Target="../ink/ink53.xml"/><Relationship Id="rId34" Type="http://schemas.openxmlformats.org/officeDocument/2006/relationships/image" Target="../media/image40.png"/><Relationship Id="rId50" Type="http://schemas.openxmlformats.org/officeDocument/2006/relationships/image" Target="../media/image48.png"/><Relationship Id="rId55" Type="http://schemas.openxmlformats.org/officeDocument/2006/relationships/customXml" Target="../ink/ink26.xml"/><Relationship Id="rId76" Type="http://schemas.openxmlformats.org/officeDocument/2006/relationships/image" Target="../media/image61.png"/><Relationship Id="rId97" Type="http://schemas.openxmlformats.org/officeDocument/2006/relationships/customXml" Target="../ink/ink47.xml"/><Relationship Id="rId104" Type="http://schemas.openxmlformats.org/officeDocument/2006/relationships/image" Target="../media/image75.png"/><Relationship Id="rId120" Type="http://schemas.openxmlformats.org/officeDocument/2006/relationships/image" Target="../media/image83.png"/><Relationship Id="rId125" Type="http://schemas.openxmlformats.org/officeDocument/2006/relationships/customXml" Target="../ink/ink61.xml"/><Relationship Id="rId141" Type="http://schemas.openxmlformats.org/officeDocument/2006/relationships/customXml" Target="../ink/ink69.xml"/><Relationship Id="rId146" Type="http://schemas.openxmlformats.org/officeDocument/2006/relationships/image" Target="../media/image96.png"/><Relationship Id="rId7" Type="http://schemas.openxmlformats.org/officeDocument/2006/relationships/customXml" Target="../ink/ink2.xml"/><Relationship Id="rId71" Type="http://schemas.openxmlformats.org/officeDocument/2006/relationships/customXml" Target="../ink/ink34.xml"/><Relationship Id="rId92" Type="http://schemas.openxmlformats.org/officeDocument/2006/relationships/image" Target="../media/image69.png"/><Relationship Id="rId2" Type="http://schemas.microsoft.com/office/2007/relationships/media" Target="../media/media13.m4a"/><Relationship Id="rId29" Type="http://schemas.openxmlformats.org/officeDocument/2006/relationships/customXml" Target="../ink/ink13.xml"/><Relationship Id="rId24" Type="http://schemas.openxmlformats.org/officeDocument/2006/relationships/image" Target="../media/image35.png"/><Relationship Id="rId40" Type="http://schemas.openxmlformats.org/officeDocument/2006/relationships/image" Target="../media/image43.png"/><Relationship Id="rId45" Type="http://schemas.openxmlformats.org/officeDocument/2006/relationships/customXml" Target="../ink/ink21.xml"/><Relationship Id="rId66" Type="http://schemas.openxmlformats.org/officeDocument/2006/relationships/image" Target="../media/image56.png"/><Relationship Id="rId87" Type="http://schemas.openxmlformats.org/officeDocument/2006/relationships/customXml" Target="../ink/ink42.xml"/><Relationship Id="rId110" Type="http://schemas.openxmlformats.org/officeDocument/2006/relationships/image" Target="../media/image78.png"/><Relationship Id="rId115" Type="http://schemas.openxmlformats.org/officeDocument/2006/relationships/customXml" Target="../ink/ink56.xml"/><Relationship Id="rId131" Type="http://schemas.openxmlformats.org/officeDocument/2006/relationships/customXml" Target="../ink/ink64.xml"/><Relationship Id="rId136" Type="http://schemas.openxmlformats.org/officeDocument/2006/relationships/image" Target="../media/image91.png"/><Relationship Id="rId157" Type="http://schemas.openxmlformats.org/officeDocument/2006/relationships/image" Target="../media/image1.png"/><Relationship Id="rId61" Type="http://schemas.openxmlformats.org/officeDocument/2006/relationships/customXml" Target="../ink/ink29.xml"/><Relationship Id="rId82" Type="http://schemas.openxmlformats.org/officeDocument/2006/relationships/image" Target="../media/image64.png"/><Relationship Id="rId152" Type="http://schemas.openxmlformats.org/officeDocument/2006/relationships/image" Target="../media/image99.png"/><Relationship Id="rId19" Type="http://schemas.openxmlformats.org/officeDocument/2006/relationships/customXml" Target="../ink/ink8.xml"/><Relationship Id="rId14" Type="http://schemas.openxmlformats.org/officeDocument/2006/relationships/image" Target="../media/image30.png"/><Relationship Id="rId30" Type="http://schemas.openxmlformats.org/officeDocument/2006/relationships/image" Target="../media/image38.png"/><Relationship Id="rId35" Type="http://schemas.openxmlformats.org/officeDocument/2006/relationships/customXml" Target="../ink/ink16.xml"/><Relationship Id="rId56" Type="http://schemas.openxmlformats.org/officeDocument/2006/relationships/image" Target="../media/image51.png"/><Relationship Id="rId77" Type="http://schemas.openxmlformats.org/officeDocument/2006/relationships/customXml" Target="../ink/ink37.xml"/><Relationship Id="rId100" Type="http://schemas.openxmlformats.org/officeDocument/2006/relationships/image" Target="../media/image73.png"/><Relationship Id="rId105" Type="http://schemas.openxmlformats.org/officeDocument/2006/relationships/customXml" Target="../ink/ink51.xml"/><Relationship Id="rId126" Type="http://schemas.openxmlformats.org/officeDocument/2006/relationships/image" Target="../media/image86.png"/><Relationship Id="rId147" Type="http://schemas.openxmlformats.org/officeDocument/2006/relationships/customXml" Target="../ink/ink72.xml"/><Relationship Id="rId8" Type="http://schemas.openxmlformats.org/officeDocument/2006/relationships/image" Target="../media/image27.png"/><Relationship Id="rId51" Type="http://schemas.openxmlformats.org/officeDocument/2006/relationships/customXml" Target="../ink/ink24.xml"/><Relationship Id="rId72" Type="http://schemas.openxmlformats.org/officeDocument/2006/relationships/image" Target="../media/image59.png"/><Relationship Id="rId93" Type="http://schemas.openxmlformats.org/officeDocument/2006/relationships/customXml" Target="../ink/ink45.xml"/><Relationship Id="rId98" Type="http://schemas.openxmlformats.org/officeDocument/2006/relationships/image" Target="../media/image72.png"/><Relationship Id="rId121" Type="http://schemas.openxmlformats.org/officeDocument/2006/relationships/customXml" Target="../ink/ink59.xml"/><Relationship Id="rId142" Type="http://schemas.openxmlformats.org/officeDocument/2006/relationships/image" Target="../media/image94.png"/><Relationship Id="rId3" Type="http://schemas.openxmlformats.org/officeDocument/2006/relationships/audio" Target="../media/media13.m4a"/><Relationship Id="rId25" Type="http://schemas.openxmlformats.org/officeDocument/2006/relationships/customXml" Target="../ink/ink11.xml"/><Relationship Id="rId46" Type="http://schemas.openxmlformats.org/officeDocument/2006/relationships/image" Target="../media/image46.png"/><Relationship Id="rId67" Type="http://schemas.openxmlformats.org/officeDocument/2006/relationships/customXml" Target="../ink/ink32.xml"/><Relationship Id="rId116" Type="http://schemas.openxmlformats.org/officeDocument/2006/relationships/image" Target="../media/image81.png"/><Relationship Id="rId137" Type="http://schemas.openxmlformats.org/officeDocument/2006/relationships/customXml" Target="../ink/ink67.xml"/><Relationship Id="rId20" Type="http://schemas.openxmlformats.org/officeDocument/2006/relationships/image" Target="../media/image33.png"/><Relationship Id="rId41" Type="http://schemas.openxmlformats.org/officeDocument/2006/relationships/customXml" Target="../ink/ink19.xml"/><Relationship Id="rId62" Type="http://schemas.openxmlformats.org/officeDocument/2006/relationships/image" Target="../media/image54.png"/><Relationship Id="rId83" Type="http://schemas.openxmlformats.org/officeDocument/2006/relationships/customXml" Target="../ink/ink40.xml"/><Relationship Id="rId88" Type="http://schemas.openxmlformats.org/officeDocument/2006/relationships/image" Target="../media/image67.png"/><Relationship Id="rId111" Type="http://schemas.openxmlformats.org/officeDocument/2006/relationships/customXml" Target="../ink/ink54.xml"/><Relationship Id="rId132" Type="http://schemas.openxmlformats.org/officeDocument/2006/relationships/image" Target="../media/image89.png"/><Relationship Id="rId153" Type="http://schemas.openxmlformats.org/officeDocument/2006/relationships/customXml" Target="../ink/ink75.xml"/><Relationship Id="rId15" Type="http://schemas.openxmlformats.org/officeDocument/2006/relationships/customXml" Target="../ink/ink6.xml"/><Relationship Id="rId36" Type="http://schemas.openxmlformats.org/officeDocument/2006/relationships/image" Target="../media/image41.png"/><Relationship Id="rId57" Type="http://schemas.openxmlformats.org/officeDocument/2006/relationships/customXml" Target="../ink/ink27.xml"/><Relationship Id="rId106" Type="http://schemas.openxmlformats.org/officeDocument/2006/relationships/image" Target="../media/image76.png"/><Relationship Id="rId127" Type="http://schemas.openxmlformats.org/officeDocument/2006/relationships/customXml" Target="../ink/ink62.xml"/><Relationship Id="rId10" Type="http://schemas.openxmlformats.org/officeDocument/2006/relationships/image" Target="../media/image28.png"/><Relationship Id="rId31" Type="http://schemas.openxmlformats.org/officeDocument/2006/relationships/customXml" Target="../ink/ink14.xml"/><Relationship Id="rId52" Type="http://schemas.openxmlformats.org/officeDocument/2006/relationships/image" Target="../media/image49.png"/><Relationship Id="rId73" Type="http://schemas.openxmlformats.org/officeDocument/2006/relationships/customXml" Target="../ink/ink35.xml"/><Relationship Id="rId78" Type="http://schemas.openxmlformats.org/officeDocument/2006/relationships/image" Target="../media/image62.png"/><Relationship Id="rId94" Type="http://schemas.openxmlformats.org/officeDocument/2006/relationships/image" Target="../media/image70.png"/><Relationship Id="rId99" Type="http://schemas.openxmlformats.org/officeDocument/2006/relationships/customXml" Target="../ink/ink48.xml"/><Relationship Id="rId101" Type="http://schemas.openxmlformats.org/officeDocument/2006/relationships/customXml" Target="../ink/ink49.xml"/><Relationship Id="rId122" Type="http://schemas.openxmlformats.org/officeDocument/2006/relationships/image" Target="../media/image84.png"/><Relationship Id="rId143" Type="http://schemas.openxmlformats.org/officeDocument/2006/relationships/customXml" Target="../ink/ink70.xml"/><Relationship Id="rId148" Type="http://schemas.openxmlformats.org/officeDocument/2006/relationships/image" Target="../media/image97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3.xml"/><Relationship Id="rId26" Type="http://schemas.openxmlformats.org/officeDocument/2006/relationships/image" Target="../media/image36.png"/><Relationship Id="rId47" Type="http://schemas.openxmlformats.org/officeDocument/2006/relationships/customXml" Target="../ink/ink22.xml"/><Relationship Id="rId68" Type="http://schemas.openxmlformats.org/officeDocument/2006/relationships/image" Target="../media/image57.png"/><Relationship Id="rId89" Type="http://schemas.openxmlformats.org/officeDocument/2006/relationships/customXml" Target="../ink/ink43.xml"/><Relationship Id="rId112" Type="http://schemas.openxmlformats.org/officeDocument/2006/relationships/image" Target="../media/image79.png"/><Relationship Id="rId133" Type="http://schemas.openxmlformats.org/officeDocument/2006/relationships/customXml" Target="../ink/ink65.xml"/><Relationship Id="rId154" Type="http://schemas.openxmlformats.org/officeDocument/2006/relationships/image" Target="../media/image100.png"/><Relationship Id="rId16" Type="http://schemas.openxmlformats.org/officeDocument/2006/relationships/image" Target="../media/image31.png"/><Relationship Id="rId37" Type="http://schemas.openxmlformats.org/officeDocument/2006/relationships/customXml" Target="../ink/ink17.xml"/><Relationship Id="rId58" Type="http://schemas.openxmlformats.org/officeDocument/2006/relationships/image" Target="../media/image52.png"/><Relationship Id="rId79" Type="http://schemas.openxmlformats.org/officeDocument/2006/relationships/customXml" Target="../ink/ink38.xml"/><Relationship Id="rId102" Type="http://schemas.openxmlformats.org/officeDocument/2006/relationships/image" Target="../media/image74.png"/><Relationship Id="rId123" Type="http://schemas.openxmlformats.org/officeDocument/2006/relationships/customXml" Target="../ink/ink60.xml"/><Relationship Id="rId144" Type="http://schemas.openxmlformats.org/officeDocument/2006/relationships/image" Target="../media/image95.png"/><Relationship Id="rId90" Type="http://schemas.openxmlformats.org/officeDocument/2006/relationships/image" Target="../media/image68.png"/><Relationship Id="rId27" Type="http://schemas.openxmlformats.org/officeDocument/2006/relationships/customXml" Target="../ink/ink12.xml"/><Relationship Id="rId48" Type="http://schemas.openxmlformats.org/officeDocument/2006/relationships/image" Target="../media/image47.png"/><Relationship Id="rId69" Type="http://schemas.openxmlformats.org/officeDocument/2006/relationships/customXml" Target="../ink/ink33.xml"/><Relationship Id="rId113" Type="http://schemas.openxmlformats.org/officeDocument/2006/relationships/customXml" Target="../ink/ink55.xml"/><Relationship Id="rId134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1.xml"/><Relationship Id="rId18" Type="http://schemas.openxmlformats.org/officeDocument/2006/relationships/image" Target="../media/image2910.png"/><Relationship Id="rId26" Type="http://schemas.openxmlformats.org/officeDocument/2006/relationships/image" Target="../media/image3310.png"/><Relationship Id="rId39" Type="http://schemas.openxmlformats.org/officeDocument/2006/relationships/customXml" Target="../ink/ink94.xml"/><Relationship Id="rId21" Type="http://schemas.openxmlformats.org/officeDocument/2006/relationships/customXml" Target="../ink/ink85.xml"/><Relationship Id="rId34" Type="http://schemas.openxmlformats.org/officeDocument/2006/relationships/image" Target="../media/image3711.png"/><Relationship Id="rId42" Type="http://schemas.openxmlformats.org/officeDocument/2006/relationships/image" Target="../media/image413.png"/><Relationship Id="rId7" Type="http://schemas.openxmlformats.org/officeDocument/2006/relationships/customXml" Target="../ink/ink78.xml"/><Relationship Id="rId2" Type="http://schemas.microsoft.com/office/2007/relationships/media" Target="../media/media14.m4a"/><Relationship Id="rId16" Type="http://schemas.openxmlformats.org/officeDocument/2006/relationships/image" Target="../media/image2810.png"/><Relationship Id="rId20" Type="http://schemas.openxmlformats.org/officeDocument/2006/relationships/image" Target="../media/image3010.png"/><Relationship Id="rId29" Type="http://schemas.openxmlformats.org/officeDocument/2006/relationships/customXml" Target="../ink/ink89.xml"/><Relationship Id="rId41" Type="http://schemas.openxmlformats.org/officeDocument/2006/relationships/customXml" Target="../ink/ink95.xml"/><Relationship Id="rId1" Type="http://schemas.openxmlformats.org/officeDocument/2006/relationships/tags" Target="../tags/tag11.xml"/><Relationship Id="rId6" Type="http://schemas.openxmlformats.org/officeDocument/2006/relationships/image" Target="../media/image2310.png"/><Relationship Id="rId11" Type="http://schemas.openxmlformats.org/officeDocument/2006/relationships/customXml" Target="../ink/ink80.xml"/><Relationship Id="rId24" Type="http://schemas.openxmlformats.org/officeDocument/2006/relationships/image" Target="../media/image3210.png"/><Relationship Id="rId32" Type="http://schemas.openxmlformats.org/officeDocument/2006/relationships/image" Target="../media/image3611.png"/><Relationship Id="rId37" Type="http://schemas.openxmlformats.org/officeDocument/2006/relationships/customXml" Target="../ink/ink93.xml"/><Relationship Id="rId40" Type="http://schemas.openxmlformats.org/officeDocument/2006/relationships/image" Target="../media/image4010.png"/><Relationship Id="rId5" Type="http://schemas.openxmlformats.org/officeDocument/2006/relationships/customXml" Target="../ink/ink77.xml"/><Relationship Id="rId15" Type="http://schemas.openxmlformats.org/officeDocument/2006/relationships/customXml" Target="../ink/ink82.xml"/><Relationship Id="rId23" Type="http://schemas.openxmlformats.org/officeDocument/2006/relationships/customXml" Target="../ink/ink86.xml"/><Relationship Id="rId28" Type="http://schemas.openxmlformats.org/officeDocument/2006/relationships/image" Target="../media/image3410.png"/><Relationship Id="rId36" Type="http://schemas.openxmlformats.org/officeDocument/2006/relationships/image" Target="../media/image3811.png"/><Relationship Id="rId10" Type="http://schemas.openxmlformats.org/officeDocument/2006/relationships/image" Target="../media/image2510.png"/><Relationship Id="rId19" Type="http://schemas.openxmlformats.org/officeDocument/2006/relationships/customXml" Target="../ink/ink84.xml"/><Relationship Id="rId31" Type="http://schemas.openxmlformats.org/officeDocument/2006/relationships/customXml" Target="../ink/ink90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79.xml"/><Relationship Id="rId14" Type="http://schemas.openxmlformats.org/officeDocument/2006/relationships/image" Target="../media/image2710.png"/><Relationship Id="rId22" Type="http://schemas.openxmlformats.org/officeDocument/2006/relationships/image" Target="../media/image3110.png"/><Relationship Id="rId27" Type="http://schemas.openxmlformats.org/officeDocument/2006/relationships/customXml" Target="../ink/ink88.xml"/><Relationship Id="rId30" Type="http://schemas.openxmlformats.org/officeDocument/2006/relationships/image" Target="../media/image3511.png"/><Relationship Id="rId35" Type="http://schemas.openxmlformats.org/officeDocument/2006/relationships/customXml" Target="../ink/ink92.xml"/><Relationship Id="rId43" Type="http://schemas.openxmlformats.org/officeDocument/2006/relationships/image" Target="../media/image1.png"/><Relationship Id="rId8" Type="http://schemas.openxmlformats.org/officeDocument/2006/relationships/image" Target="../media/image2410.png"/><Relationship Id="rId3" Type="http://schemas.openxmlformats.org/officeDocument/2006/relationships/audio" Target="../media/media14.m4a"/><Relationship Id="rId12" Type="http://schemas.openxmlformats.org/officeDocument/2006/relationships/image" Target="../media/image2610.png"/><Relationship Id="rId17" Type="http://schemas.openxmlformats.org/officeDocument/2006/relationships/customXml" Target="../ink/ink83.xml"/><Relationship Id="rId25" Type="http://schemas.openxmlformats.org/officeDocument/2006/relationships/customXml" Target="../ink/ink87.xml"/><Relationship Id="rId33" Type="http://schemas.openxmlformats.org/officeDocument/2006/relationships/customXml" Target="../ink/ink91.xml"/><Relationship Id="rId38" Type="http://schemas.openxmlformats.org/officeDocument/2006/relationships/image" Target="../media/image39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4.png"/><Relationship Id="rId5" Type="http://schemas.openxmlformats.org/officeDocument/2006/relationships/image" Target="../media/image420.png"/><Relationship Id="rId4" Type="http://schemas.openxmlformats.org/officeDocument/2006/relationships/customXml" Target="../ink/ink9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98.xml"/><Relationship Id="rId3" Type="http://schemas.openxmlformats.org/officeDocument/2006/relationships/audio" Target="../media/media19.m4a"/><Relationship Id="rId7" Type="http://schemas.openxmlformats.org/officeDocument/2006/relationships/image" Target="../media/image14.png"/><Relationship Id="rId2" Type="http://schemas.microsoft.com/office/2007/relationships/media" Target="../media/media19.m4a"/><Relationship Id="rId1" Type="http://schemas.openxmlformats.org/officeDocument/2006/relationships/tags" Target="../tags/tag12.xml"/><Relationship Id="rId6" Type="http://schemas.openxmlformats.org/officeDocument/2006/relationships/image" Target="../media/image1910.png"/><Relationship Id="rId5" Type="http://schemas.openxmlformats.org/officeDocument/2006/relationships/customXml" Target="../ink/ink9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6.jpeg"/><Relationship Id="rId5" Type="http://schemas.openxmlformats.org/officeDocument/2006/relationships/image" Target="../media/image1910.png"/><Relationship Id="rId4" Type="http://schemas.openxmlformats.org/officeDocument/2006/relationships/customXml" Target="../ink/ink9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1910.png"/><Relationship Id="rId4" Type="http://schemas.openxmlformats.org/officeDocument/2006/relationships/customXml" Target="../ink/ink10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1910.png"/><Relationship Id="rId4" Type="http://schemas.openxmlformats.org/officeDocument/2006/relationships/customXml" Target="../ink/ink10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1910.png"/><Relationship Id="rId4" Type="http://schemas.openxmlformats.org/officeDocument/2006/relationships/customXml" Target="../ink/ink10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13" Type="http://schemas.openxmlformats.org/officeDocument/2006/relationships/customXml" Target="../ink/ink107.xml"/><Relationship Id="rId18" Type="http://schemas.openxmlformats.org/officeDocument/2006/relationships/image" Target="../media/image521.png"/><Relationship Id="rId26" Type="http://schemas.openxmlformats.org/officeDocument/2006/relationships/image" Target="../media/image560.png"/><Relationship Id="rId3" Type="http://schemas.openxmlformats.org/officeDocument/2006/relationships/audio" Target="../media/media25.m4a"/><Relationship Id="rId21" Type="http://schemas.openxmlformats.org/officeDocument/2006/relationships/customXml" Target="../ink/ink111.xml"/><Relationship Id="rId7" Type="http://schemas.openxmlformats.org/officeDocument/2006/relationships/customXml" Target="../ink/ink104.xml"/><Relationship Id="rId12" Type="http://schemas.openxmlformats.org/officeDocument/2006/relationships/image" Target="../media/image490.png"/><Relationship Id="rId17" Type="http://schemas.openxmlformats.org/officeDocument/2006/relationships/customXml" Target="../ink/ink109.xml"/><Relationship Id="rId25" Type="http://schemas.openxmlformats.org/officeDocument/2006/relationships/customXml" Target="../ink/ink113.xml"/><Relationship Id="rId2" Type="http://schemas.microsoft.com/office/2007/relationships/media" Target="../media/media25.m4a"/><Relationship Id="rId16" Type="http://schemas.openxmlformats.org/officeDocument/2006/relationships/image" Target="../media/image511.png"/><Relationship Id="rId20" Type="http://schemas.openxmlformats.org/officeDocument/2006/relationships/image" Target="../media/image530.png"/><Relationship Id="rId1" Type="http://schemas.openxmlformats.org/officeDocument/2006/relationships/tags" Target="../tags/tag13.xml"/><Relationship Id="rId6" Type="http://schemas.openxmlformats.org/officeDocument/2006/relationships/image" Target="../media/image460.png"/><Relationship Id="rId11" Type="http://schemas.openxmlformats.org/officeDocument/2006/relationships/customXml" Target="../ink/ink106.xml"/><Relationship Id="rId24" Type="http://schemas.openxmlformats.org/officeDocument/2006/relationships/image" Target="../media/image550.png"/><Relationship Id="rId5" Type="http://schemas.openxmlformats.org/officeDocument/2006/relationships/customXml" Target="../ink/ink103.xml"/><Relationship Id="rId15" Type="http://schemas.openxmlformats.org/officeDocument/2006/relationships/customXml" Target="../ink/ink108.xml"/><Relationship Id="rId23" Type="http://schemas.openxmlformats.org/officeDocument/2006/relationships/customXml" Target="../ink/ink112.xml"/><Relationship Id="rId10" Type="http://schemas.openxmlformats.org/officeDocument/2006/relationships/image" Target="../media/image480.png"/><Relationship Id="rId19" Type="http://schemas.openxmlformats.org/officeDocument/2006/relationships/customXml" Target="../ink/ink110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05.xml"/><Relationship Id="rId14" Type="http://schemas.openxmlformats.org/officeDocument/2006/relationships/image" Target="../media/image501.png"/><Relationship Id="rId22" Type="http://schemas.openxmlformats.org/officeDocument/2006/relationships/image" Target="../media/image540.png"/><Relationship Id="rId27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30.png"/><Relationship Id="rId117" Type="http://schemas.openxmlformats.org/officeDocument/2006/relationships/customXml" Target="../ink/ink170.xml"/><Relationship Id="rId21" Type="http://schemas.openxmlformats.org/officeDocument/2006/relationships/customXml" Target="../ink/ink122.xml"/><Relationship Id="rId42" Type="http://schemas.openxmlformats.org/officeDocument/2006/relationships/image" Target="../media/image710.png"/><Relationship Id="rId47" Type="http://schemas.openxmlformats.org/officeDocument/2006/relationships/customXml" Target="../ink/ink135.xml"/><Relationship Id="rId63" Type="http://schemas.openxmlformats.org/officeDocument/2006/relationships/customXml" Target="../ink/ink143.xml"/><Relationship Id="rId68" Type="http://schemas.openxmlformats.org/officeDocument/2006/relationships/image" Target="../media/image840.png"/><Relationship Id="rId84" Type="http://schemas.openxmlformats.org/officeDocument/2006/relationships/image" Target="../media/image921.png"/><Relationship Id="rId89" Type="http://schemas.openxmlformats.org/officeDocument/2006/relationships/customXml" Target="../ink/ink156.xml"/><Relationship Id="rId112" Type="http://schemas.openxmlformats.org/officeDocument/2006/relationships/image" Target="../media/image106.png"/><Relationship Id="rId16" Type="http://schemas.openxmlformats.org/officeDocument/2006/relationships/image" Target="../media/image590.png"/><Relationship Id="rId107" Type="http://schemas.openxmlformats.org/officeDocument/2006/relationships/customXml" Target="../ink/ink165.xml"/><Relationship Id="rId11" Type="http://schemas.openxmlformats.org/officeDocument/2006/relationships/customXml" Target="../ink/ink117.xml"/><Relationship Id="rId32" Type="http://schemas.openxmlformats.org/officeDocument/2006/relationships/image" Target="../media/image660.png"/><Relationship Id="rId37" Type="http://schemas.openxmlformats.org/officeDocument/2006/relationships/customXml" Target="../ink/ink130.xml"/><Relationship Id="rId53" Type="http://schemas.openxmlformats.org/officeDocument/2006/relationships/customXml" Target="../ink/ink138.xml"/><Relationship Id="rId58" Type="http://schemas.openxmlformats.org/officeDocument/2006/relationships/image" Target="../media/image790.png"/><Relationship Id="rId74" Type="http://schemas.openxmlformats.org/officeDocument/2006/relationships/image" Target="../media/image871.png"/><Relationship Id="rId79" Type="http://schemas.openxmlformats.org/officeDocument/2006/relationships/customXml" Target="../ink/ink151.xml"/><Relationship Id="rId102" Type="http://schemas.openxmlformats.org/officeDocument/2006/relationships/image" Target="../media/image1012.png"/><Relationship Id="rId123" Type="http://schemas.openxmlformats.org/officeDocument/2006/relationships/customXml" Target="../ink/ink173.xml"/><Relationship Id="rId5" Type="http://schemas.openxmlformats.org/officeDocument/2006/relationships/customXml" Target="../ink/ink114.xml"/><Relationship Id="rId90" Type="http://schemas.openxmlformats.org/officeDocument/2006/relationships/image" Target="../media/image951.png"/><Relationship Id="rId95" Type="http://schemas.openxmlformats.org/officeDocument/2006/relationships/customXml" Target="../ink/ink159.xml"/><Relationship Id="rId22" Type="http://schemas.openxmlformats.org/officeDocument/2006/relationships/image" Target="../media/image570.png"/><Relationship Id="rId27" Type="http://schemas.openxmlformats.org/officeDocument/2006/relationships/customXml" Target="../ink/ink125.xml"/><Relationship Id="rId43" Type="http://schemas.openxmlformats.org/officeDocument/2006/relationships/customXml" Target="../ink/ink133.xml"/><Relationship Id="rId48" Type="http://schemas.openxmlformats.org/officeDocument/2006/relationships/image" Target="../media/image740.png"/><Relationship Id="rId64" Type="http://schemas.openxmlformats.org/officeDocument/2006/relationships/image" Target="../media/image820.png"/><Relationship Id="rId69" Type="http://schemas.openxmlformats.org/officeDocument/2006/relationships/customXml" Target="../ink/ink146.xml"/><Relationship Id="rId113" Type="http://schemas.openxmlformats.org/officeDocument/2006/relationships/customXml" Target="../ink/ink168.xml"/><Relationship Id="rId118" Type="http://schemas.openxmlformats.org/officeDocument/2006/relationships/image" Target="../media/image109.png"/><Relationship Id="rId80" Type="http://schemas.openxmlformats.org/officeDocument/2006/relationships/image" Target="../media/image901.png"/><Relationship Id="rId85" Type="http://schemas.openxmlformats.org/officeDocument/2006/relationships/customXml" Target="../ink/ink154.xml"/><Relationship Id="rId12" Type="http://schemas.openxmlformats.org/officeDocument/2006/relationships/image" Target="../media/image440.png"/><Relationship Id="rId17" Type="http://schemas.openxmlformats.org/officeDocument/2006/relationships/customXml" Target="../ink/ink120.xml"/><Relationship Id="rId33" Type="http://schemas.openxmlformats.org/officeDocument/2006/relationships/customXml" Target="../ink/ink128.xml"/><Relationship Id="rId38" Type="http://schemas.openxmlformats.org/officeDocument/2006/relationships/image" Target="../media/image690.png"/><Relationship Id="rId59" Type="http://schemas.openxmlformats.org/officeDocument/2006/relationships/customXml" Target="../ink/ink141.xml"/><Relationship Id="rId103" Type="http://schemas.openxmlformats.org/officeDocument/2006/relationships/customXml" Target="../ink/ink163.xml"/><Relationship Id="rId108" Type="http://schemas.openxmlformats.org/officeDocument/2006/relationships/image" Target="../media/image104.png"/><Relationship Id="rId124" Type="http://schemas.openxmlformats.org/officeDocument/2006/relationships/image" Target="../media/image112.png"/><Relationship Id="rId54" Type="http://schemas.openxmlformats.org/officeDocument/2006/relationships/image" Target="../media/image770.png"/><Relationship Id="rId70" Type="http://schemas.openxmlformats.org/officeDocument/2006/relationships/image" Target="../media/image851.png"/><Relationship Id="rId75" Type="http://schemas.openxmlformats.org/officeDocument/2006/relationships/customXml" Target="../ink/ink149.xml"/><Relationship Id="rId91" Type="http://schemas.openxmlformats.org/officeDocument/2006/relationships/customXml" Target="../ink/ink157.xml"/><Relationship Id="rId96" Type="http://schemas.openxmlformats.org/officeDocument/2006/relationships/image" Target="../media/image981.png"/><Relationship Id="rId1" Type="http://schemas.openxmlformats.org/officeDocument/2006/relationships/tags" Target="../tags/tag14.xml"/><Relationship Id="rId6" Type="http://schemas.openxmlformats.org/officeDocument/2006/relationships/image" Target="../media/image2811.png"/><Relationship Id="rId23" Type="http://schemas.openxmlformats.org/officeDocument/2006/relationships/customXml" Target="../ink/ink123.xml"/><Relationship Id="rId28" Type="http://schemas.openxmlformats.org/officeDocument/2006/relationships/image" Target="../media/image640.png"/><Relationship Id="rId49" Type="http://schemas.openxmlformats.org/officeDocument/2006/relationships/customXml" Target="../ink/ink136.xml"/><Relationship Id="rId114" Type="http://schemas.openxmlformats.org/officeDocument/2006/relationships/image" Target="../media/image107.png"/><Relationship Id="rId119" Type="http://schemas.openxmlformats.org/officeDocument/2006/relationships/customXml" Target="../ink/ink171.xml"/><Relationship Id="rId44" Type="http://schemas.openxmlformats.org/officeDocument/2006/relationships/image" Target="../media/image720.png"/><Relationship Id="rId60" Type="http://schemas.openxmlformats.org/officeDocument/2006/relationships/image" Target="../media/image800.png"/><Relationship Id="rId65" Type="http://schemas.openxmlformats.org/officeDocument/2006/relationships/customXml" Target="../ink/ink144.xml"/><Relationship Id="rId81" Type="http://schemas.openxmlformats.org/officeDocument/2006/relationships/customXml" Target="../ink/ink152.xml"/><Relationship Id="rId86" Type="http://schemas.openxmlformats.org/officeDocument/2006/relationships/image" Target="../media/image931.png"/><Relationship Id="rId13" Type="http://schemas.openxmlformats.org/officeDocument/2006/relationships/customXml" Target="../ink/ink118.xml"/><Relationship Id="rId18" Type="http://schemas.openxmlformats.org/officeDocument/2006/relationships/image" Target="../media/image600.png"/><Relationship Id="rId39" Type="http://schemas.openxmlformats.org/officeDocument/2006/relationships/customXml" Target="../ink/ink131.xml"/><Relationship Id="rId109" Type="http://schemas.openxmlformats.org/officeDocument/2006/relationships/customXml" Target="../ink/ink166.xml"/><Relationship Id="rId34" Type="http://schemas.openxmlformats.org/officeDocument/2006/relationships/image" Target="../media/image671.png"/><Relationship Id="rId50" Type="http://schemas.openxmlformats.org/officeDocument/2006/relationships/image" Target="../media/image750.png"/><Relationship Id="rId55" Type="http://schemas.openxmlformats.org/officeDocument/2006/relationships/customXml" Target="../ink/ink139.xml"/><Relationship Id="rId76" Type="http://schemas.openxmlformats.org/officeDocument/2006/relationships/image" Target="../media/image881.png"/><Relationship Id="rId97" Type="http://schemas.openxmlformats.org/officeDocument/2006/relationships/customXml" Target="../ink/ink160.xml"/><Relationship Id="rId104" Type="http://schemas.openxmlformats.org/officeDocument/2006/relationships/image" Target="../media/image1021.png"/><Relationship Id="rId120" Type="http://schemas.openxmlformats.org/officeDocument/2006/relationships/image" Target="../media/image110.png"/><Relationship Id="rId125" Type="http://schemas.openxmlformats.org/officeDocument/2006/relationships/image" Target="../media/image1.png"/><Relationship Id="rId7" Type="http://schemas.openxmlformats.org/officeDocument/2006/relationships/customXml" Target="../ink/ink115.xml"/><Relationship Id="rId71" Type="http://schemas.openxmlformats.org/officeDocument/2006/relationships/customXml" Target="../ink/ink147.xml"/><Relationship Id="rId92" Type="http://schemas.openxmlformats.org/officeDocument/2006/relationships/image" Target="../media/image961.png"/><Relationship Id="rId2" Type="http://schemas.microsoft.com/office/2007/relationships/media" Target="../media/media27.m4a"/><Relationship Id="rId29" Type="http://schemas.openxmlformats.org/officeDocument/2006/relationships/customXml" Target="../ink/ink126.xml"/><Relationship Id="rId24" Type="http://schemas.openxmlformats.org/officeDocument/2006/relationships/image" Target="../media/image620.png"/><Relationship Id="rId40" Type="http://schemas.openxmlformats.org/officeDocument/2006/relationships/image" Target="../media/image700.png"/><Relationship Id="rId45" Type="http://schemas.openxmlformats.org/officeDocument/2006/relationships/customXml" Target="../ink/ink134.xml"/><Relationship Id="rId66" Type="http://schemas.openxmlformats.org/officeDocument/2006/relationships/image" Target="../media/image830.png"/><Relationship Id="rId87" Type="http://schemas.openxmlformats.org/officeDocument/2006/relationships/customXml" Target="../ink/ink155.xml"/><Relationship Id="rId110" Type="http://schemas.openxmlformats.org/officeDocument/2006/relationships/image" Target="../media/image105.png"/><Relationship Id="rId115" Type="http://schemas.openxmlformats.org/officeDocument/2006/relationships/customXml" Target="../ink/ink169.xml"/><Relationship Id="rId61" Type="http://schemas.openxmlformats.org/officeDocument/2006/relationships/customXml" Target="../ink/ink142.xml"/><Relationship Id="rId82" Type="http://schemas.openxmlformats.org/officeDocument/2006/relationships/image" Target="../media/image911.png"/><Relationship Id="rId19" Type="http://schemas.openxmlformats.org/officeDocument/2006/relationships/customXml" Target="../ink/ink121.xml"/><Relationship Id="rId14" Type="http://schemas.openxmlformats.org/officeDocument/2006/relationships/image" Target="../media/image580.png"/><Relationship Id="rId30" Type="http://schemas.openxmlformats.org/officeDocument/2006/relationships/image" Target="../media/image650.png"/><Relationship Id="rId35" Type="http://schemas.openxmlformats.org/officeDocument/2006/relationships/customXml" Target="../ink/ink129.xml"/><Relationship Id="rId56" Type="http://schemas.openxmlformats.org/officeDocument/2006/relationships/image" Target="../media/image780.png"/><Relationship Id="rId77" Type="http://schemas.openxmlformats.org/officeDocument/2006/relationships/customXml" Target="../ink/ink150.xml"/><Relationship Id="rId100" Type="http://schemas.openxmlformats.org/officeDocument/2006/relationships/image" Target="../media/image1002.png"/><Relationship Id="rId105" Type="http://schemas.openxmlformats.org/officeDocument/2006/relationships/customXml" Target="../ink/ink164.xml"/><Relationship Id="rId8" Type="http://schemas.openxmlformats.org/officeDocument/2006/relationships/image" Target="../media/image287.png"/><Relationship Id="rId51" Type="http://schemas.openxmlformats.org/officeDocument/2006/relationships/customXml" Target="../ink/ink137.xml"/><Relationship Id="rId72" Type="http://schemas.openxmlformats.org/officeDocument/2006/relationships/image" Target="../media/image860.png"/><Relationship Id="rId93" Type="http://schemas.openxmlformats.org/officeDocument/2006/relationships/customXml" Target="../ink/ink158.xml"/><Relationship Id="rId98" Type="http://schemas.openxmlformats.org/officeDocument/2006/relationships/image" Target="../media/image991.png"/><Relationship Id="rId121" Type="http://schemas.openxmlformats.org/officeDocument/2006/relationships/customXml" Target="../ink/ink172.xml"/><Relationship Id="rId3" Type="http://schemas.openxmlformats.org/officeDocument/2006/relationships/audio" Target="../media/media27.m4a"/><Relationship Id="rId25" Type="http://schemas.openxmlformats.org/officeDocument/2006/relationships/customXml" Target="../ink/ink124.xml"/><Relationship Id="rId46" Type="http://schemas.openxmlformats.org/officeDocument/2006/relationships/image" Target="../media/image730.png"/><Relationship Id="rId67" Type="http://schemas.openxmlformats.org/officeDocument/2006/relationships/customXml" Target="../ink/ink145.xml"/><Relationship Id="rId116" Type="http://schemas.openxmlformats.org/officeDocument/2006/relationships/image" Target="../media/image108.png"/><Relationship Id="rId20" Type="http://schemas.openxmlformats.org/officeDocument/2006/relationships/image" Target="../media/image610.png"/><Relationship Id="rId41" Type="http://schemas.openxmlformats.org/officeDocument/2006/relationships/customXml" Target="../ink/ink132.xml"/><Relationship Id="rId62" Type="http://schemas.openxmlformats.org/officeDocument/2006/relationships/image" Target="../media/image810.png"/><Relationship Id="rId83" Type="http://schemas.openxmlformats.org/officeDocument/2006/relationships/customXml" Target="../ink/ink153.xml"/><Relationship Id="rId88" Type="http://schemas.openxmlformats.org/officeDocument/2006/relationships/image" Target="../media/image941.png"/><Relationship Id="rId111" Type="http://schemas.openxmlformats.org/officeDocument/2006/relationships/customXml" Target="../ink/ink167.xml"/><Relationship Id="rId15" Type="http://schemas.openxmlformats.org/officeDocument/2006/relationships/customXml" Target="../ink/ink119.xml"/><Relationship Id="rId36" Type="http://schemas.openxmlformats.org/officeDocument/2006/relationships/image" Target="../media/image680.png"/><Relationship Id="rId57" Type="http://schemas.openxmlformats.org/officeDocument/2006/relationships/customXml" Target="../ink/ink140.xml"/><Relationship Id="rId106" Type="http://schemas.openxmlformats.org/officeDocument/2006/relationships/image" Target="../media/image1031.png"/><Relationship Id="rId10" Type="http://schemas.openxmlformats.org/officeDocument/2006/relationships/image" Target="../media/image430.png"/><Relationship Id="rId31" Type="http://schemas.openxmlformats.org/officeDocument/2006/relationships/customXml" Target="../ink/ink127.xml"/><Relationship Id="rId52" Type="http://schemas.openxmlformats.org/officeDocument/2006/relationships/image" Target="../media/image760.png"/><Relationship Id="rId73" Type="http://schemas.openxmlformats.org/officeDocument/2006/relationships/customXml" Target="../ink/ink148.xml"/><Relationship Id="rId78" Type="http://schemas.openxmlformats.org/officeDocument/2006/relationships/image" Target="../media/image891.png"/><Relationship Id="rId94" Type="http://schemas.openxmlformats.org/officeDocument/2006/relationships/image" Target="../media/image970.png"/><Relationship Id="rId99" Type="http://schemas.openxmlformats.org/officeDocument/2006/relationships/customXml" Target="../ink/ink161.xml"/><Relationship Id="rId101" Type="http://schemas.openxmlformats.org/officeDocument/2006/relationships/customXml" Target="../ink/ink162.xml"/><Relationship Id="rId122" Type="http://schemas.openxmlformats.org/officeDocument/2006/relationships/image" Target="../media/image111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1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1813073" y="2590800"/>
            <a:ext cx="5517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chemeClr val="bg1"/>
                </a:solidFill>
              </a:rPr>
              <a:t>1B. What is information?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2DCA40-D7B8-A8A5-36DE-112FB06010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9388062"/>
      </p:ext>
    </p:extLst>
  </p:cSld>
  <p:clrMapOvr>
    <a:masterClrMapping/>
  </p:clrMapOvr>
  <p:transition spd="slow" advTm="23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4074508" y="-51183"/>
            <a:ext cx="824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Bit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0AA9A4-5298-D78B-ACEB-44378EE6E9D4}"/>
              </a:ext>
            </a:extLst>
          </p:cNvPr>
          <p:cNvSpPr txBox="1"/>
          <p:nvPr/>
        </p:nvSpPr>
        <p:spPr>
          <a:xfrm>
            <a:off x="381000" y="2160983"/>
            <a:ext cx="7881258" cy="127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English: 26 alphabets + 1 space </a:t>
            </a:r>
          </a:p>
          <a:p>
            <a:pPr algn="ctr">
              <a:buNone/>
            </a:pPr>
            <a:r>
              <a:rPr lang="en-US" dirty="0"/>
              <a:t>I = log</a:t>
            </a:r>
            <a:r>
              <a:rPr lang="en-US" baseline="-25000" dirty="0"/>
              <a:t>2</a:t>
            </a:r>
            <a:r>
              <a:rPr lang="en-US" dirty="0"/>
              <a:t>(27) = 4.75 bits/letter </a:t>
            </a:r>
            <a:br>
              <a:rPr lang="en-US" dirty="0"/>
            </a:br>
            <a:r>
              <a:rPr lang="en-US" dirty="0"/>
              <a:t>(more info because 26 letters not 2 or 20)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6E8BA4-F3AE-48C7-BD9D-7DB4D0C8E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22"/>
    </mc:Choice>
    <mc:Fallback xmlns="">
      <p:transition spd="slow" advTm="36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4074508" y="-51183"/>
            <a:ext cx="824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Bit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0AA9A4-5298-D78B-ACEB-44378EE6E9D4}"/>
              </a:ext>
            </a:extLst>
          </p:cNvPr>
          <p:cNvSpPr txBox="1"/>
          <p:nvPr/>
        </p:nvSpPr>
        <p:spPr>
          <a:xfrm>
            <a:off x="546011" y="964923"/>
            <a:ext cx="7881258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/>
              <a:t>However, all letters don’t appear equally</a:t>
            </a:r>
          </a:p>
          <a:p>
            <a:pPr algn="ctr">
              <a:buNone/>
            </a:pPr>
            <a:r>
              <a:rPr lang="en-US" dirty="0"/>
              <a:t>Also, sequences are predictable (~2.62 bits/letter) </a:t>
            </a:r>
          </a:p>
        </p:txBody>
      </p:sp>
      <p:pic>
        <p:nvPicPr>
          <p:cNvPr id="5" name="Picture 4" descr="A group of black stick figures&#10;&#10;Description automatically generated">
            <a:extLst>
              <a:ext uri="{FF2B5EF4-FFF2-40B4-BE49-F238E27FC236}">
                <a16:creationId xmlns:a16="http://schemas.microsoft.com/office/drawing/2014/main" id="{F063AAC7-544E-8F0C-6A41-53ACB4793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32739"/>
            <a:ext cx="2428538" cy="2667000"/>
          </a:xfrm>
          <a:prstGeom prst="rect">
            <a:avLst/>
          </a:prstGeom>
        </p:spPr>
      </p:pic>
      <p:pic>
        <p:nvPicPr>
          <p:cNvPr id="8" name="Picture 7" descr="A screenshot of a graph&#10;&#10;Description automatically generated">
            <a:extLst>
              <a:ext uri="{FF2B5EF4-FFF2-40B4-BE49-F238E27FC236}">
                <a16:creationId xmlns:a16="http://schemas.microsoft.com/office/drawing/2014/main" id="{A057C7A7-A564-556D-D03A-D1CF5E817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736" y="2424629"/>
            <a:ext cx="2171533" cy="3973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F1B9E1-1694-AA8D-E771-581B4F25CD25}"/>
              </a:ext>
            </a:extLst>
          </p:cNvPr>
          <p:cNvSpPr txBox="1"/>
          <p:nvPr/>
        </p:nvSpPr>
        <p:spPr>
          <a:xfrm>
            <a:off x="6883533" y="6436093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Wikipedia</a:t>
            </a:r>
          </a:p>
        </p:txBody>
      </p:sp>
      <p:pic>
        <p:nvPicPr>
          <p:cNvPr id="11" name="Picture 10" descr="A graph of a word&#10;&#10;Description automatically generated">
            <a:extLst>
              <a:ext uri="{FF2B5EF4-FFF2-40B4-BE49-F238E27FC236}">
                <a16:creationId xmlns:a16="http://schemas.microsoft.com/office/drawing/2014/main" id="{D93F13F4-4E0A-90D7-D46E-05EE48B82E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135" y="2651739"/>
            <a:ext cx="3485009" cy="3429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CC77F0-4F54-F15F-B7FF-1EAE37B52AA1}"/>
              </a:ext>
            </a:extLst>
          </p:cNvPr>
          <p:cNvSpPr txBox="1"/>
          <p:nvPr/>
        </p:nvSpPr>
        <p:spPr>
          <a:xfrm>
            <a:off x="113071" y="6057814"/>
            <a:ext cx="1992853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Sherlock Holmes</a:t>
            </a:r>
          </a:p>
          <a:p>
            <a:pPr>
              <a:buNone/>
            </a:pPr>
            <a:r>
              <a:rPr lang="en-US" sz="1800" dirty="0"/>
              <a:t>Dancing Men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9384CF-94FF-C9F8-C14B-D6FF8DF065DD}"/>
              </a:ext>
            </a:extLst>
          </p:cNvPr>
          <p:cNvSpPr txBox="1"/>
          <p:nvPr/>
        </p:nvSpPr>
        <p:spPr>
          <a:xfrm>
            <a:off x="3819631" y="6346070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Shannon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8861AC0-9F3A-3138-AB9B-E88782F09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5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22"/>
    </mc:Choice>
    <mc:Fallback xmlns="">
      <p:transition spd="slow" advTm="170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AF1B9E1-1694-AA8D-E771-581B4F25CD25}"/>
              </a:ext>
            </a:extLst>
          </p:cNvPr>
          <p:cNvSpPr txBox="1"/>
          <p:nvPr/>
        </p:nvSpPr>
        <p:spPr>
          <a:xfrm>
            <a:off x="304800" y="762000"/>
            <a:ext cx="7662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Which language is most efficient in letter usage??? </a:t>
            </a:r>
          </a:p>
        </p:txBody>
      </p:sp>
      <p:pic>
        <p:nvPicPr>
          <p:cNvPr id="4" name="Picture 3" descr="A pink and purple squares&#10;&#10;Description automatically generated">
            <a:extLst>
              <a:ext uri="{FF2B5EF4-FFF2-40B4-BE49-F238E27FC236}">
                <a16:creationId xmlns:a16="http://schemas.microsoft.com/office/drawing/2014/main" id="{5D13D532-D0CC-8B27-8066-7A5D1D3B6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90517"/>
            <a:ext cx="7772400" cy="27413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8582EC-2190-0F94-C3A3-E596F76BB676}"/>
              </a:ext>
            </a:extLst>
          </p:cNvPr>
          <p:cNvSpPr txBox="1"/>
          <p:nvPr/>
        </p:nvSpPr>
        <p:spPr>
          <a:xfrm>
            <a:off x="1185323" y="5265003"/>
            <a:ext cx="63161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Corollary: we communicate </a:t>
            </a:r>
            <a:r>
              <a:rPr lang="en-US" dirty="0">
                <a:highlight>
                  <a:srgbClr val="FFFF00"/>
                </a:highlight>
              </a:rPr>
              <a:t>~40bits/second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highlight>
                  <a:srgbClr val="FFFF00"/>
                </a:highlight>
              </a:rPr>
              <a:t>twice Morse code</a:t>
            </a:r>
            <a:r>
              <a:rPr lang="en-US" dirty="0"/>
              <a:t>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2096C6-E840-6548-296F-5CF6B32F7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5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89"/>
    </mc:Choice>
    <mc:Fallback xmlns="">
      <p:transition spd="slow" advTm="58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1228379" y="-51183"/>
            <a:ext cx="6516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A binary variable (0, 1 values)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657010-B3FA-6AA6-B2FF-4C4F59BDF3E8}"/>
              </a:ext>
            </a:extLst>
          </p:cNvPr>
          <p:cNvGrpSpPr/>
          <p:nvPr/>
        </p:nvGrpSpPr>
        <p:grpSpPr>
          <a:xfrm>
            <a:off x="2119883" y="910014"/>
            <a:ext cx="426240" cy="321480"/>
            <a:chOff x="2119883" y="910014"/>
            <a:chExt cx="426240" cy="32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ECA6427-1051-ABBE-7FD3-7EBEB188E207}"/>
                    </a:ext>
                  </a:extLst>
                </p14:cNvPr>
                <p14:cNvContentPartPr/>
                <p14:nvPr/>
              </p14:nvContentPartPr>
              <p14:xfrm>
                <a:off x="2119883" y="963294"/>
                <a:ext cx="166680" cy="268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ECA6427-1051-ABBE-7FD3-7EBEB188E20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111243" y="954654"/>
                  <a:ext cx="18432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BB107E4-9328-CF04-2CD2-DF93E5597AF5}"/>
                    </a:ext>
                  </a:extLst>
                </p14:cNvPr>
                <p14:cNvContentPartPr/>
                <p14:nvPr/>
              </p14:nvContentPartPr>
              <p14:xfrm>
                <a:off x="2396723" y="910014"/>
                <a:ext cx="149400" cy="319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BB107E4-9328-CF04-2CD2-DF93E5597AF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388083" y="901374"/>
                  <a:ext cx="167040" cy="33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DA48FE-CA94-1F0E-568F-6666C41A76CE}"/>
              </a:ext>
            </a:extLst>
          </p:cNvPr>
          <p:cNvGrpSpPr/>
          <p:nvPr/>
        </p:nvGrpSpPr>
        <p:grpSpPr>
          <a:xfrm>
            <a:off x="1649723" y="813534"/>
            <a:ext cx="1488600" cy="581400"/>
            <a:chOff x="1649723" y="813534"/>
            <a:chExt cx="1488600" cy="58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878F50B4-54CB-584A-466C-FDF6EC3086A2}"/>
                    </a:ext>
                  </a:extLst>
                </p14:cNvPr>
                <p14:cNvContentPartPr/>
                <p14:nvPr/>
              </p14:nvContentPartPr>
              <p14:xfrm>
                <a:off x="1764923" y="930174"/>
                <a:ext cx="180720" cy="3358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878F50B4-54CB-584A-466C-FDF6EC3086A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55923" y="921174"/>
                  <a:ext cx="19836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828E85A-1E5F-6F4B-4B6B-2E587C8C516E}"/>
                    </a:ext>
                  </a:extLst>
                </p14:cNvPr>
                <p14:cNvContentPartPr/>
                <p14:nvPr/>
              </p14:nvContentPartPr>
              <p14:xfrm>
                <a:off x="1766363" y="1155894"/>
                <a:ext cx="15084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828E85A-1E5F-6F4B-4B6B-2E587C8C516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57723" y="1146894"/>
                  <a:ext cx="16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77A410F-764F-2F29-86E3-E2E3E9A5A4B6}"/>
                    </a:ext>
                  </a:extLst>
                </p14:cNvPr>
                <p14:cNvContentPartPr/>
                <p14:nvPr/>
              </p14:nvContentPartPr>
              <p14:xfrm>
                <a:off x="2718923" y="970494"/>
                <a:ext cx="223560" cy="273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77A410F-764F-2F29-86E3-E2E3E9A5A4B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710283" y="961854"/>
                  <a:ext cx="24120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C809F1A-0793-93BC-6397-EC5B028B9EBB}"/>
                    </a:ext>
                  </a:extLst>
                </p14:cNvPr>
                <p14:cNvContentPartPr/>
                <p14:nvPr/>
              </p14:nvContentPartPr>
              <p14:xfrm>
                <a:off x="2727563" y="1110894"/>
                <a:ext cx="14112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C809F1A-0793-93BC-6397-EC5B028B9EB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718563" y="1102254"/>
                  <a:ext cx="158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2B18F4B-C5CA-A83D-CF7A-07F47E63F5AE}"/>
                    </a:ext>
                  </a:extLst>
                </p14:cNvPr>
                <p14:cNvContentPartPr/>
                <p14:nvPr/>
              </p14:nvContentPartPr>
              <p14:xfrm>
                <a:off x="1649723" y="813534"/>
                <a:ext cx="1488600" cy="581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2B18F4B-C5CA-A83D-CF7A-07F47E63F5A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641083" y="804894"/>
                  <a:ext cx="1506240" cy="59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1EC8366-01E4-5016-B9C5-FA279D5DB04D}"/>
              </a:ext>
            </a:extLst>
          </p:cNvPr>
          <p:cNvGrpSpPr/>
          <p:nvPr/>
        </p:nvGrpSpPr>
        <p:grpSpPr>
          <a:xfrm>
            <a:off x="3794243" y="907494"/>
            <a:ext cx="1588320" cy="504000"/>
            <a:chOff x="3794243" y="907494"/>
            <a:chExt cx="1588320" cy="50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ADE2A99-5F46-5DF8-2AA7-C98CF73345C6}"/>
                    </a:ext>
                  </a:extLst>
                </p14:cNvPr>
                <p14:cNvContentPartPr/>
                <p14:nvPr/>
              </p14:nvContentPartPr>
              <p14:xfrm>
                <a:off x="3794243" y="929814"/>
                <a:ext cx="134280" cy="308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ADE2A99-5F46-5DF8-2AA7-C98CF73345C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785603" y="921174"/>
                  <a:ext cx="15192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8EF81F4-9C0B-0E46-B5ED-A3193A7FCA03}"/>
                    </a:ext>
                  </a:extLst>
                </p14:cNvPr>
                <p14:cNvContentPartPr/>
                <p14:nvPr/>
              </p14:nvContentPartPr>
              <p14:xfrm>
                <a:off x="3920603" y="1156974"/>
                <a:ext cx="117720" cy="2545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8EF81F4-9C0B-0E46-B5ED-A3193A7FCA0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911603" y="1147974"/>
                  <a:ext cx="13536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588AD86-A072-738B-38E2-CC530BCE4AAF}"/>
                    </a:ext>
                  </a:extLst>
                </p14:cNvPr>
                <p14:cNvContentPartPr/>
                <p14:nvPr/>
              </p14:nvContentPartPr>
              <p14:xfrm>
                <a:off x="3921323" y="1341654"/>
                <a:ext cx="69840" cy="115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588AD86-A072-738B-38E2-CC530BCE4AA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912683" y="1332654"/>
                  <a:ext cx="8748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C79E285-599A-3874-2905-D5811FA03062}"/>
                    </a:ext>
                  </a:extLst>
                </p14:cNvPr>
                <p14:cNvContentPartPr/>
                <p14:nvPr/>
              </p14:nvContentPartPr>
              <p14:xfrm>
                <a:off x="4125803" y="1328694"/>
                <a:ext cx="4680" cy="18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C79E285-599A-3874-2905-D5811FA0306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116803" y="1320054"/>
                  <a:ext cx="223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213D858-E97C-BC27-69A9-C6153930B536}"/>
                    </a:ext>
                  </a:extLst>
                </p14:cNvPr>
                <p14:cNvContentPartPr/>
                <p14:nvPr/>
              </p14:nvContentPartPr>
              <p14:xfrm>
                <a:off x="4459883" y="907494"/>
                <a:ext cx="120960" cy="308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213D858-E97C-BC27-69A9-C6153930B53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450883" y="898854"/>
                  <a:ext cx="13860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B652FFE-BE0B-BB58-1394-A5248A5A0CAA}"/>
                    </a:ext>
                  </a:extLst>
                </p14:cNvPr>
                <p14:cNvContentPartPr/>
                <p14:nvPr/>
              </p14:nvContentPartPr>
              <p14:xfrm>
                <a:off x="4586963" y="1075254"/>
                <a:ext cx="147240" cy="2228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B652FFE-BE0B-BB58-1394-A5248A5A0CA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578323" y="1066614"/>
                  <a:ext cx="16488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F615115-C81E-0BFD-43C6-A9FA418A5EF6}"/>
                    </a:ext>
                  </a:extLst>
                </p14:cNvPr>
                <p14:cNvContentPartPr/>
                <p14:nvPr/>
              </p14:nvContentPartPr>
              <p14:xfrm>
                <a:off x="4099163" y="1124214"/>
                <a:ext cx="209520" cy="2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F615115-C81E-0BFD-43C6-A9FA418A5EF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090163" y="1115574"/>
                  <a:ext cx="227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16D771E-C036-91AA-E1F7-3AE6D4CE513B}"/>
                    </a:ext>
                  </a:extLst>
                </p14:cNvPr>
                <p14:cNvContentPartPr/>
                <p14:nvPr/>
              </p14:nvContentPartPr>
              <p14:xfrm>
                <a:off x="4157483" y="964014"/>
                <a:ext cx="9000" cy="2066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16D771E-C036-91AA-E1F7-3AE6D4CE513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148483" y="955014"/>
                  <a:ext cx="2664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534DF5B-91CA-2B4B-5483-AD235CC327F0}"/>
                    </a:ext>
                  </a:extLst>
                </p14:cNvPr>
                <p14:cNvContentPartPr/>
                <p14:nvPr/>
              </p14:nvContentPartPr>
              <p14:xfrm>
                <a:off x="5040203" y="1099734"/>
                <a:ext cx="1335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534DF5B-91CA-2B4B-5483-AD235CC327F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031203" y="1090734"/>
                  <a:ext cx="151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14623FE-983D-4D8F-1562-ECF51EE43AE2}"/>
                    </a:ext>
                  </a:extLst>
                </p14:cNvPr>
                <p14:cNvContentPartPr/>
                <p14:nvPr/>
              </p14:nvContentPartPr>
              <p14:xfrm>
                <a:off x="5036963" y="1187934"/>
                <a:ext cx="21348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14623FE-983D-4D8F-1562-ECF51EE43AE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027963" y="1179294"/>
                  <a:ext cx="231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EF3CC67-82D0-E672-3494-1353A39911CC}"/>
                    </a:ext>
                  </a:extLst>
                </p14:cNvPr>
                <p14:cNvContentPartPr/>
                <p14:nvPr/>
              </p14:nvContentPartPr>
              <p14:xfrm>
                <a:off x="5352683" y="958974"/>
                <a:ext cx="29880" cy="3618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EF3CC67-82D0-E672-3494-1353A39911C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343683" y="950334"/>
                  <a:ext cx="47520" cy="37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ED57235-D55E-7BD2-D826-C12A4DE3FBA1}"/>
                    </a:ext>
                  </a:extLst>
                </p14:cNvPr>
                <p14:cNvContentPartPr/>
                <p14:nvPr/>
              </p14:nvContentPartPr>
              <p14:xfrm>
                <a:off x="4170803" y="1146174"/>
                <a:ext cx="360" cy="141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ED57235-D55E-7BD2-D826-C12A4DE3FBA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161803" y="1137534"/>
                  <a:ext cx="18000" cy="15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8C32E98-7FC9-5FDA-FC2D-19181AFDEDD2}"/>
              </a:ext>
            </a:extLst>
          </p:cNvPr>
          <p:cNvGrpSpPr/>
          <p:nvPr/>
        </p:nvGrpSpPr>
        <p:grpSpPr>
          <a:xfrm>
            <a:off x="2587883" y="4659414"/>
            <a:ext cx="1163880" cy="461880"/>
            <a:chOff x="2587883" y="4659414"/>
            <a:chExt cx="1163880" cy="46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FD9C912-4465-EFEA-57CC-6DEDD1F7C40A}"/>
                    </a:ext>
                  </a:extLst>
                </p14:cNvPr>
                <p14:cNvContentPartPr/>
                <p14:nvPr/>
              </p14:nvContentPartPr>
              <p14:xfrm>
                <a:off x="2587883" y="4788654"/>
                <a:ext cx="28188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FD9C912-4465-EFEA-57CC-6DEDD1F7C40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578883" y="4780014"/>
                  <a:ext cx="299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32612DD-BADE-3522-9CA8-48FBA0E1A083}"/>
                    </a:ext>
                  </a:extLst>
                </p14:cNvPr>
                <p14:cNvContentPartPr/>
                <p14:nvPr/>
              </p14:nvContentPartPr>
              <p14:xfrm>
                <a:off x="2920523" y="4659414"/>
                <a:ext cx="379800" cy="429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32612DD-BADE-3522-9CA8-48FBA0E1A08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911883" y="4650414"/>
                  <a:ext cx="397440" cy="44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13159E4-249E-FBC6-F2FA-B91F43E56DC8}"/>
                    </a:ext>
                  </a:extLst>
                </p14:cNvPr>
                <p14:cNvContentPartPr/>
                <p14:nvPr/>
              </p14:nvContentPartPr>
              <p14:xfrm>
                <a:off x="3339923" y="4970454"/>
                <a:ext cx="122400" cy="1461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13159E4-249E-FBC6-F2FA-B91F43E56DC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331283" y="4961814"/>
                  <a:ext cx="14004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E6478E8-B28A-05E4-E25E-2899F7EAE8B1}"/>
                    </a:ext>
                  </a:extLst>
                </p14:cNvPr>
                <p14:cNvContentPartPr/>
                <p14:nvPr/>
              </p14:nvContentPartPr>
              <p14:xfrm>
                <a:off x="3497963" y="4817814"/>
                <a:ext cx="117000" cy="263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E6478E8-B28A-05E4-E25E-2899F7EAE8B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488963" y="4809174"/>
                  <a:ext cx="13464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06AD247-1608-1E8E-23ED-92C4D04E3874}"/>
                    </a:ext>
                  </a:extLst>
                </p14:cNvPr>
                <p14:cNvContentPartPr/>
                <p14:nvPr/>
              </p14:nvContentPartPr>
              <p14:xfrm>
                <a:off x="3628283" y="4965414"/>
                <a:ext cx="123480" cy="155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06AD247-1608-1E8E-23ED-92C4D04E387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619283" y="4956774"/>
                  <a:ext cx="1411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FFCD4D8-8E1E-40CC-65DA-BE7C16B1A1DE}"/>
                    </a:ext>
                  </a:extLst>
                </p14:cNvPr>
                <p14:cNvContentPartPr/>
                <p14:nvPr/>
              </p14:nvContentPartPr>
              <p14:xfrm>
                <a:off x="3575723" y="5024094"/>
                <a:ext cx="12312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FFCD4D8-8E1E-40CC-65DA-BE7C16B1A1D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567083" y="5015094"/>
                  <a:ext cx="1407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FA64FF5-51D3-5638-8F77-68314D69E234}"/>
              </a:ext>
            </a:extLst>
          </p:cNvPr>
          <p:cNvGrpSpPr/>
          <p:nvPr/>
        </p:nvGrpSpPr>
        <p:grpSpPr>
          <a:xfrm>
            <a:off x="1609403" y="1777254"/>
            <a:ext cx="3447000" cy="2739600"/>
            <a:chOff x="1609403" y="1777254"/>
            <a:chExt cx="3447000" cy="273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57EA488-A293-2884-6479-C803E86B266B}"/>
                    </a:ext>
                  </a:extLst>
                </p14:cNvPr>
                <p14:cNvContentPartPr/>
                <p14:nvPr/>
              </p14:nvContentPartPr>
              <p14:xfrm>
                <a:off x="2015123" y="2036094"/>
                <a:ext cx="129240" cy="1936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57EA488-A293-2884-6479-C803E86B266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006123" y="2027454"/>
                  <a:ext cx="14688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584B59F-D676-64F0-51DF-08D386EA5DF4}"/>
                    </a:ext>
                  </a:extLst>
                </p14:cNvPr>
                <p14:cNvContentPartPr/>
                <p14:nvPr/>
              </p14:nvContentPartPr>
              <p14:xfrm>
                <a:off x="2001443" y="2084334"/>
                <a:ext cx="66600" cy="20149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584B59F-D676-64F0-51DF-08D386EA5DF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992803" y="2075334"/>
                  <a:ext cx="84240" cy="20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F067F2D-814D-0EC7-D0A8-D2678FCEFE19}"/>
                    </a:ext>
                  </a:extLst>
                </p14:cNvPr>
                <p14:cNvContentPartPr/>
                <p14:nvPr/>
              </p14:nvContentPartPr>
              <p14:xfrm>
                <a:off x="1609403" y="3905934"/>
                <a:ext cx="2975040" cy="126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F067F2D-814D-0EC7-D0A8-D2678FCEFE1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600403" y="3896934"/>
                  <a:ext cx="299268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4C86B81-1765-ED83-DEEC-591D1460479B}"/>
                    </a:ext>
                  </a:extLst>
                </p14:cNvPr>
                <p14:cNvContentPartPr/>
                <p14:nvPr/>
              </p14:nvContentPartPr>
              <p14:xfrm>
                <a:off x="4468163" y="3903054"/>
                <a:ext cx="187560" cy="2181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4C86B81-1765-ED83-DEEC-591D1460479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459523" y="3894414"/>
                  <a:ext cx="2052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21FF3A0-6BE3-3566-543D-A62620BAD4C9}"/>
                    </a:ext>
                  </a:extLst>
                </p14:cNvPr>
                <p14:cNvContentPartPr/>
                <p14:nvPr/>
              </p14:nvContentPartPr>
              <p14:xfrm>
                <a:off x="4714043" y="3988014"/>
                <a:ext cx="158400" cy="454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21FF3A0-6BE3-3566-543D-A62620BAD4C9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705043" y="3979014"/>
                  <a:ext cx="17604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09DA2F0-1B96-05B8-3CEA-8AE641A17481}"/>
                    </a:ext>
                  </a:extLst>
                </p14:cNvPr>
                <p14:cNvContentPartPr/>
                <p14:nvPr/>
              </p14:nvContentPartPr>
              <p14:xfrm>
                <a:off x="4856963" y="4249014"/>
                <a:ext cx="199440" cy="267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09DA2F0-1B96-05B8-3CEA-8AE641A17481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847963" y="4240374"/>
                  <a:ext cx="21708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6DDD0C6-8A1B-4DB8-9A46-B472B403F66C}"/>
                    </a:ext>
                  </a:extLst>
                </p14:cNvPr>
                <p14:cNvContentPartPr/>
                <p14:nvPr/>
              </p14:nvContentPartPr>
              <p14:xfrm>
                <a:off x="4870643" y="4413534"/>
                <a:ext cx="183600" cy="162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6DDD0C6-8A1B-4DB8-9A46-B472B403F66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862003" y="4404894"/>
                  <a:ext cx="20124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81EA374-4986-3DE2-C08A-367168F07ADD}"/>
                    </a:ext>
                  </a:extLst>
                </p14:cNvPr>
                <p14:cNvContentPartPr/>
                <p14:nvPr/>
              </p14:nvContentPartPr>
              <p14:xfrm>
                <a:off x="1989203" y="1777254"/>
                <a:ext cx="300600" cy="36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81EA374-4986-3DE2-C08A-367168F07AD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980563" y="1768614"/>
                  <a:ext cx="31824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CAFF080-BD11-FEA9-0061-A8ADC82E6B4C}"/>
                    </a:ext>
                  </a:extLst>
                </p14:cNvPr>
                <p14:cNvContentPartPr/>
                <p14:nvPr/>
              </p14:nvContentPartPr>
              <p14:xfrm>
                <a:off x="2144003" y="1807494"/>
                <a:ext cx="24840" cy="139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CAFF080-BD11-FEA9-0061-A8ADC82E6B4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135003" y="1798494"/>
                  <a:ext cx="4248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B961986-DA4D-73AA-145A-D89C2F70CE3A}"/>
                    </a:ext>
                  </a:extLst>
                </p14:cNvPr>
                <p14:cNvContentPartPr/>
                <p14:nvPr/>
              </p14:nvContentPartPr>
              <p14:xfrm>
                <a:off x="2027723" y="1960854"/>
                <a:ext cx="283680" cy="212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B961986-DA4D-73AA-145A-D89C2F70CE3A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019083" y="1951854"/>
                  <a:ext cx="301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83686CB-E774-7D07-59FF-2F0CCC4A8FBD}"/>
                    </a:ext>
                  </a:extLst>
                </p14:cNvPr>
                <p14:cNvContentPartPr/>
                <p14:nvPr/>
              </p14:nvContentPartPr>
              <p14:xfrm>
                <a:off x="2317883" y="1883094"/>
                <a:ext cx="152640" cy="2595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83686CB-E774-7D07-59FF-2F0CCC4A8FB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308883" y="1874454"/>
                  <a:ext cx="17028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DEA97FC-734B-4E22-9D16-6CCAE6BA37F2}"/>
                    </a:ext>
                  </a:extLst>
                </p14:cNvPr>
                <p14:cNvContentPartPr/>
                <p14:nvPr/>
              </p14:nvContentPartPr>
              <p14:xfrm>
                <a:off x="2323283" y="2026014"/>
                <a:ext cx="88560" cy="25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DEA97FC-734B-4E22-9D16-6CCAE6BA37F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314643" y="2017014"/>
                  <a:ext cx="1062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A6375C5-53A3-48C5-C8B6-6B9D8FA2B595}"/>
                    </a:ext>
                  </a:extLst>
                </p14:cNvPr>
                <p14:cNvContentPartPr/>
                <p14:nvPr/>
              </p14:nvContentPartPr>
              <p14:xfrm>
                <a:off x="2233643" y="2293854"/>
                <a:ext cx="1991880" cy="17564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A6375C5-53A3-48C5-C8B6-6B9D8FA2B59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225003" y="2284854"/>
                  <a:ext cx="2009520" cy="177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B220E90-871A-51ED-9F9C-50B732AB80C7}"/>
                    </a:ext>
                  </a:extLst>
                </p14:cNvPr>
                <p14:cNvContentPartPr/>
                <p14:nvPr/>
              </p14:nvContentPartPr>
              <p14:xfrm>
                <a:off x="3113123" y="3757254"/>
                <a:ext cx="110880" cy="6854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B220E90-871A-51ED-9F9C-50B732AB80C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104483" y="3748254"/>
                  <a:ext cx="128520" cy="70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7D48390-09D6-EC6A-3A43-16DA6E12C77E}"/>
                    </a:ext>
                  </a:extLst>
                </p14:cNvPr>
                <p14:cNvContentPartPr/>
                <p14:nvPr/>
              </p14:nvContentPartPr>
              <p14:xfrm>
                <a:off x="3077843" y="4349454"/>
                <a:ext cx="122760" cy="102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7D48390-09D6-EC6A-3A43-16DA6E12C77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069203" y="4340454"/>
                  <a:ext cx="14040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2E9EEFF-B098-A482-BC25-C02F189DECBB}"/>
                    </a:ext>
                  </a:extLst>
                </p14:cNvPr>
                <p14:cNvContentPartPr/>
                <p14:nvPr/>
              </p14:nvContentPartPr>
              <p14:xfrm>
                <a:off x="4002683" y="4171614"/>
                <a:ext cx="360" cy="181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2E9EEFF-B098-A482-BC25-C02F189DECB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993683" y="4162614"/>
                  <a:ext cx="1800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8BB0A5F-956C-7F71-31A0-40D683507FC1}"/>
                    </a:ext>
                  </a:extLst>
                </p14:cNvPr>
                <p14:cNvContentPartPr/>
                <p14:nvPr/>
              </p14:nvContentPartPr>
              <p14:xfrm>
                <a:off x="1776443" y="4060734"/>
                <a:ext cx="111600" cy="2120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8BB0A5F-956C-7F71-31A0-40D683507FC1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767443" y="4052094"/>
                  <a:ext cx="12924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58D0B664-5C7E-005B-DC87-6A89AFEAF66E}"/>
                    </a:ext>
                  </a:extLst>
                </p14:cNvPr>
                <p14:cNvContentPartPr/>
                <p14:nvPr/>
              </p14:nvContentPartPr>
              <p14:xfrm>
                <a:off x="1815683" y="4085574"/>
                <a:ext cx="24480" cy="367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58D0B664-5C7E-005B-DC87-6A89AFEAF66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807043" y="4076934"/>
                  <a:ext cx="42120" cy="54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1BF2ABC4-2924-D245-784E-74F07BCDE2A5}"/>
                  </a:ext>
                </a:extLst>
              </p14:cNvPr>
              <p14:cNvContentPartPr/>
              <p14:nvPr/>
            </p14:nvContentPartPr>
            <p14:xfrm>
              <a:off x="4010243" y="2072454"/>
              <a:ext cx="360" cy="165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1BF2ABC4-2924-D245-784E-74F07BCDE2A5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001243" y="2063454"/>
                <a:ext cx="1800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A20088B-3FB2-A88A-8BF2-BF2B9AB7BA4D}"/>
                  </a:ext>
                </a:extLst>
              </p14:cNvPr>
              <p14:cNvContentPartPr/>
              <p14:nvPr/>
            </p14:nvContentPartPr>
            <p14:xfrm>
              <a:off x="4010243" y="2289534"/>
              <a:ext cx="360" cy="52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A20088B-3FB2-A88A-8BF2-BF2B9AB7BA4D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001243" y="2280894"/>
                <a:ext cx="1800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E2E20A4A-5E7D-E756-98E3-6487EA094EFD}"/>
                  </a:ext>
                </a:extLst>
              </p14:cNvPr>
              <p14:cNvContentPartPr/>
              <p14:nvPr/>
            </p14:nvContentPartPr>
            <p14:xfrm>
              <a:off x="4010243" y="2562054"/>
              <a:ext cx="360" cy="25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E2E20A4A-5E7D-E756-98E3-6487EA094EFD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001243" y="2553054"/>
                <a:ext cx="1800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756C3E07-5B2C-871E-F78E-EBB8F4543F95}"/>
                  </a:ext>
                </a:extLst>
              </p14:cNvPr>
              <p14:cNvContentPartPr/>
              <p14:nvPr/>
            </p14:nvContentPartPr>
            <p14:xfrm>
              <a:off x="4010243" y="2728734"/>
              <a:ext cx="360" cy="367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756C3E07-5B2C-871E-F78E-EBB8F4543F95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4001243" y="2720094"/>
                <a:ext cx="180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E77D3579-F895-4306-FFCE-C90F5F83DEBD}"/>
                  </a:ext>
                </a:extLst>
              </p14:cNvPr>
              <p14:cNvContentPartPr/>
              <p14:nvPr/>
            </p14:nvContentPartPr>
            <p14:xfrm>
              <a:off x="4010243" y="2933574"/>
              <a:ext cx="360" cy="3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E77D3579-F895-4306-FFCE-C90F5F83DEBD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4001243" y="292493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DC5C4793-B4AA-05AA-9379-A539DBDA9352}"/>
                  </a:ext>
                </a:extLst>
              </p14:cNvPr>
              <p14:cNvContentPartPr/>
              <p14:nvPr/>
            </p14:nvContentPartPr>
            <p14:xfrm>
              <a:off x="4010243" y="3223734"/>
              <a:ext cx="360" cy="79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DC5C4793-B4AA-05AA-9379-A539DBDA9352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4001243" y="3215094"/>
                <a:ext cx="18000" cy="2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87645839-ECBF-55AA-5E91-19101408AB32}"/>
              </a:ext>
            </a:extLst>
          </p:cNvPr>
          <p:cNvGrpSpPr/>
          <p:nvPr/>
        </p:nvGrpSpPr>
        <p:grpSpPr>
          <a:xfrm>
            <a:off x="4016003" y="3467814"/>
            <a:ext cx="39600" cy="132120"/>
            <a:chOff x="4016003" y="3467814"/>
            <a:chExt cx="39600" cy="13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ABE13DE-ADB6-5D47-1F5B-D8953219ABFA}"/>
                    </a:ext>
                  </a:extLst>
                </p14:cNvPr>
                <p14:cNvContentPartPr/>
                <p14:nvPr/>
              </p14:nvContentPartPr>
              <p14:xfrm>
                <a:off x="4016003" y="3467814"/>
                <a:ext cx="2520" cy="25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ABE13DE-ADB6-5D47-1F5B-D8953219ABFA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007363" y="3458814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49599FD-5EC2-B198-B9CE-FFDCB1237FD7}"/>
                    </a:ext>
                  </a:extLst>
                </p14:cNvPr>
                <p14:cNvContentPartPr/>
                <p14:nvPr/>
              </p14:nvContentPartPr>
              <p14:xfrm>
                <a:off x="4046603" y="3595614"/>
                <a:ext cx="9000" cy="43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49599FD-5EC2-B198-B9CE-FFDCB1237FD7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037603" y="3586974"/>
                  <a:ext cx="26640" cy="21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D56581FC-2800-0DE6-E176-81FC8487953D}"/>
                  </a:ext>
                </a:extLst>
              </p14:cNvPr>
              <p14:cNvContentPartPr/>
              <p14:nvPr/>
            </p14:nvContentPartPr>
            <p14:xfrm>
              <a:off x="4046603" y="3790734"/>
              <a:ext cx="360" cy="518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D56581FC-2800-0DE6-E176-81FC8487953D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037603" y="3781734"/>
                <a:ext cx="18000" cy="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0E594D07-A114-3736-01BC-7A2B18DC899F}"/>
                  </a:ext>
                </a:extLst>
              </p14:cNvPr>
              <p14:cNvContentPartPr/>
              <p14:nvPr/>
            </p14:nvContentPartPr>
            <p14:xfrm>
              <a:off x="4046603" y="4019694"/>
              <a:ext cx="360" cy="205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0E594D07-A114-3736-01BC-7A2B18DC899F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4037603" y="4011054"/>
                <a:ext cx="1800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34473B63-5837-6325-A9C4-1FDECF494F7B}"/>
                  </a:ext>
                </a:extLst>
              </p14:cNvPr>
              <p14:cNvContentPartPr/>
              <p14:nvPr/>
            </p14:nvContentPartPr>
            <p14:xfrm>
              <a:off x="2016923" y="3883974"/>
              <a:ext cx="360" cy="3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34473B63-5837-6325-A9C4-1FDECF494F7B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008283" y="387533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9" name="Group 78">
            <a:extLst>
              <a:ext uri="{FF2B5EF4-FFF2-40B4-BE49-F238E27FC236}">
                <a16:creationId xmlns:a16="http://schemas.microsoft.com/office/drawing/2014/main" id="{25DB5A1E-3FEA-BE7B-6160-3A7A0EE876D7}"/>
              </a:ext>
            </a:extLst>
          </p:cNvPr>
          <p:cNvGrpSpPr/>
          <p:nvPr/>
        </p:nvGrpSpPr>
        <p:grpSpPr>
          <a:xfrm>
            <a:off x="1210883" y="3794334"/>
            <a:ext cx="473760" cy="439920"/>
            <a:chOff x="1210883" y="3794334"/>
            <a:chExt cx="473760" cy="43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0AFF94E-E5F7-214E-FC46-2AFAA2888962}"/>
                    </a:ext>
                  </a:extLst>
                </p14:cNvPr>
                <p14:cNvContentPartPr/>
                <p14:nvPr/>
              </p14:nvContentPartPr>
              <p14:xfrm>
                <a:off x="1620563" y="3794334"/>
                <a:ext cx="64080" cy="2304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0AFF94E-E5F7-214E-FC46-2AFAA288896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611563" y="3785694"/>
                  <a:ext cx="8172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1D0DA0C4-FC22-1D62-262E-C7DDFF7B9C57}"/>
                    </a:ext>
                  </a:extLst>
                </p14:cNvPr>
                <p14:cNvContentPartPr/>
                <p14:nvPr/>
              </p14:nvContentPartPr>
              <p14:xfrm>
                <a:off x="1210883" y="3827454"/>
                <a:ext cx="87480" cy="2703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1D0DA0C4-FC22-1D62-262E-C7DDFF7B9C57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201883" y="3818454"/>
                  <a:ext cx="10512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CE0F2D65-3E8E-D8E4-2F4D-9B707D0E5742}"/>
                    </a:ext>
                  </a:extLst>
                </p14:cNvPr>
                <p14:cNvContentPartPr/>
                <p14:nvPr/>
              </p14:nvContentPartPr>
              <p14:xfrm>
                <a:off x="1286483" y="4002774"/>
                <a:ext cx="138240" cy="2314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CE0F2D65-3E8E-D8E4-2F4D-9B707D0E5742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277843" y="3994134"/>
                  <a:ext cx="155880" cy="24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98E49D0-B75A-E79A-6382-FBE28051CC99}"/>
              </a:ext>
            </a:extLst>
          </p:cNvPr>
          <p:cNvGrpSpPr/>
          <p:nvPr/>
        </p:nvGrpSpPr>
        <p:grpSpPr>
          <a:xfrm>
            <a:off x="2074163" y="1798494"/>
            <a:ext cx="1972440" cy="2095560"/>
            <a:chOff x="2074163" y="1798494"/>
            <a:chExt cx="1972440" cy="209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21EBB0CF-1F0D-DC80-D37C-BD63720E61D0}"/>
                    </a:ext>
                  </a:extLst>
                </p14:cNvPr>
                <p14:cNvContentPartPr/>
                <p14:nvPr/>
              </p14:nvContentPartPr>
              <p14:xfrm>
                <a:off x="3988283" y="2355414"/>
                <a:ext cx="22320" cy="687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21EBB0CF-1F0D-DC80-D37C-BD63720E61D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979643" y="2346414"/>
                  <a:ext cx="3996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CC792540-E93D-811A-F28C-EC7A915C60D3}"/>
                    </a:ext>
                  </a:extLst>
                </p14:cNvPr>
                <p14:cNvContentPartPr/>
                <p14:nvPr/>
              </p14:nvContentPartPr>
              <p14:xfrm>
                <a:off x="3991523" y="2284854"/>
                <a:ext cx="27000" cy="1119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CC792540-E93D-811A-F28C-EC7A915C60D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3982883" y="2275854"/>
                  <a:ext cx="4464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D7BAB17D-3F6D-4748-B97A-D0FB4F69E12A}"/>
                    </a:ext>
                  </a:extLst>
                </p14:cNvPr>
                <p14:cNvContentPartPr/>
                <p14:nvPr/>
              </p14:nvContentPartPr>
              <p14:xfrm>
                <a:off x="2074163" y="2108094"/>
                <a:ext cx="1972440" cy="17859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D7BAB17D-3F6D-4748-B97A-D0FB4F69E12A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065523" y="2099094"/>
                  <a:ext cx="1990080" cy="180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E7603B3F-D2B2-88DE-20FE-0494A99B593C}"/>
                    </a:ext>
                  </a:extLst>
                </p14:cNvPr>
                <p14:cNvContentPartPr/>
                <p14:nvPr/>
              </p14:nvContentPartPr>
              <p14:xfrm>
                <a:off x="3558803" y="1798494"/>
                <a:ext cx="181800" cy="637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E7603B3F-D2B2-88DE-20FE-0494A99B593C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549803" y="1789854"/>
                  <a:ext cx="19944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1575D11D-F72B-F3B7-9EC4-41E1EEE2612E}"/>
                    </a:ext>
                  </a:extLst>
                </p14:cNvPr>
                <p14:cNvContentPartPr/>
                <p14:nvPr/>
              </p14:nvContentPartPr>
              <p14:xfrm>
                <a:off x="3638003" y="1843494"/>
                <a:ext cx="33480" cy="1947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1575D11D-F72B-F3B7-9EC4-41E1EEE2612E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629363" y="1834494"/>
                  <a:ext cx="5112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2355ABD-5A27-4B51-95FD-9C9383C1B34F}"/>
                    </a:ext>
                  </a:extLst>
                </p14:cNvPr>
                <p14:cNvContentPartPr/>
                <p14:nvPr/>
              </p14:nvContentPartPr>
              <p14:xfrm>
                <a:off x="3593003" y="2027814"/>
                <a:ext cx="136800" cy="439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2355ABD-5A27-4B51-95FD-9C9383C1B34F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584003" y="2019174"/>
                  <a:ext cx="1544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2A38D6AD-D5E0-5B23-7D3F-A644EC16122E}"/>
                    </a:ext>
                  </a:extLst>
                </p14:cNvPr>
                <p14:cNvContentPartPr/>
                <p14:nvPr/>
              </p14:nvContentPartPr>
              <p14:xfrm>
                <a:off x="3765803" y="1945734"/>
                <a:ext cx="109080" cy="2113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2A38D6AD-D5E0-5B23-7D3F-A644EC16122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756803" y="1936734"/>
                  <a:ext cx="126720" cy="228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133E77B6-D3B1-D398-EDB5-EBA9CBE2C2AF}"/>
              </a:ext>
            </a:extLst>
          </p:cNvPr>
          <p:cNvSpPr txBox="1"/>
          <p:nvPr/>
        </p:nvSpPr>
        <p:spPr>
          <a:xfrm>
            <a:off x="1355603" y="6073041"/>
            <a:ext cx="6486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How do we capture competing probabilities?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F46EE56-B205-1C60-9546-8E2D0D4E114F}"/>
              </a:ext>
            </a:extLst>
          </p:cNvPr>
          <p:cNvGrpSpPr/>
          <p:nvPr/>
        </p:nvGrpSpPr>
        <p:grpSpPr>
          <a:xfrm>
            <a:off x="5983422" y="2436674"/>
            <a:ext cx="2619000" cy="1264353"/>
            <a:chOff x="5983422" y="2436674"/>
            <a:chExt cx="2619000" cy="1264353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0335A7EA-4E7F-E4C7-6239-DC92C6EFECEC}"/>
                </a:ext>
              </a:extLst>
            </p:cNvPr>
            <p:cNvGrpSpPr/>
            <p:nvPr/>
          </p:nvGrpSpPr>
          <p:grpSpPr>
            <a:xfrm>
              <a:off x="5983422" y="3292427"/>
              <a:ext cx="2619000" cy="408600"/>
              <a:chOff x="5620431" y="3826066"/>
              <a:chExt cx="2619000" cy="408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94" name="Ink 93">
                    <a:extLst>
                      <a:ext uri="{FF2B5EF4-FFF2-40B4-BE49-F238E27FC236}">
                        <a16:creationId xmlns:a16="http://schemas.microsoft.com/office/drawing/2014/main" id="{54198E1F-D336-970A-191E-A5D4CBEA6929}"/>
                      </a:ext>
                    </a:extLst>
                  </p14:cNvPr>
                  <p14:cNvContentPartPr/>
                  <p14:nvPr/>
                </p14:nvContentPartPr>
                <p14:xfrm>
                  <a:off x="5624751" y="3826066"/>
                  <a:ext cx="24120" cy="6948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54198E1F-D336-970A-191E-A5D4CBEA6929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5615751" y="3817426"/>
                    <a:ext cx="41760" cy="8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73110504-5F8B-4607-A2DD-727148D994DF}"/>
                      </a:ext>
                    </a:extLst>
                  </p14:cNvPr>
                  <p14:cNvContentPartPr/>
                  <p14:nvPr/>
                </p14:nvContentPartPr>
                <p14:xfrm>
                  <a:off x="5620431" y="4004626"/>
                  <a:ext cx="55440" cy="12816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73110504-5F8B-4607-A2DD-727148D994DF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5611431" y="3995626"/>
                    <a:ext cx="73080" cy="14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97" name="Ink 96">
                    <a:extLst>
                      <a:ext uri="{FF2B5EF4-FFF2-40B4-BE49-F238E27FC236}">
                        <a16:creationId xmlns:a16="http://schemas.microsoft.com/office/drawing/2014/main" id="{BAD0F9CA-752B-5527-CB50-AEA62A69A3E5}"/>
                      </a:ext>
                    </a:extLst>
                  </p14:cNvPr>
                  <p14:cNvContentPartPr/>
                  <p14:nvPr/>
                </p14:nvContentPartPr>
                <p14:xfrm>
                  <a:off x="6986991" y="3871426"/>
                  <a:ext cx="101160" cy="91800"/>
                </p14:xfrm>
              </p:contentPart>
            </mc:Choice>
            <mc:Fallback xmlns="">
              <p:pic>
                <p:nvPicPr>
                  <p:cNvPr id="97" name="Ink 96">
                    <a:extLst>
                      <a:ext uri="{FF2B5EF4-FFF2-40B4-BE49-F238E27FC236}">
                        <a16:creationId xmlns:a16="http://schemas.microsoft.com/office/drawing/2014/main" id="{BAD0F9CA-752B-5527-CB50-AEA62A69A3E5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6978351" y="3862426"/>
                    <a:ext cx="118800" cy="10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204748CF-5462-84D2-E751-0E7E140E8EE5}"/>
                      </a:ext>
                    </a:extLst>
                  </p14:cNvPr>
                  <p14:cNvContentPartPr/>
                  <p14:nvPr/>
                </p14:nvContentPartPr>
                <p14:xfrm>
                  <a:off x="7142871" y="4037746"/>
                  <a:ext cx="2880" cy="19692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204748CF-5462-84D2-E751-0E7E140E8EE5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7134231" y="4028746"/>
                    <a:ext cx="20520" cy="21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E4DA1823-C2E6-5427-F2EC-E6D3453BB0D7}"/>
                      </a:ext>
                    </a:extLst>
                  </p14:cNvPr>
                  <p14:cNvContentPartPr/>
                  <p14:nvPr/>
                </p14:nvContentPartPr>
                <p14:xfrm>
                  <a:off x="5688831" y="3909226"/>
                  <a:ext cx="2497680" cy="3816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E4DA1823-C2E6-5427-F2EC-E6D3453BB0D7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5680191" y="3900586"/>
                    <a:ext cx="2515320" cy="5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B129DE20-B60C-E9B2-4B1A-48BEC4B57202}"/>
                      </a:ext>
                    </a:extLst>
                  </p14:cNvPr>
                  <p14:cNvContentPartPr/>
                  <p14:nvPr/>
                </p14:nvContentPartPr>
                <p14:xfrm>
                  <a:off x="8081391" y="3844786"/>
                  <a:ext cx="158040" cy="133920"/>
                </p14:xfrm>
              </p:contentPart>
            </mc:Choice>
            <mc:Fallback xmlns=""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B129DE20-B60C-E9B2-4B1A-48BEC4B57202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8072391" y="3836146"/>
                    <a:ext cx="175680" cy="1515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F965250-94A4-9126-F9DC-E2D224C0732F}"/>
                    </a:ext>
                  </a:extLst>
                </p14:cNvPr>
                <p14:cNvContentPartPr/>
                <p14:nvPr/>
              </p14:nvContentPartPr>
              <p14:xfrm>
                <a:off x="6005742" y="2901107"/>
                <a:ext cx="1432440" cy="5004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F965250-94A4-9126-F9DC-E2D224C0732F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988102" y="2883467"/>
                  <a:ext cx="1468080" cy="5360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BFEDFD09-9074-5DDE-0973-1A1EB3288B08}"/>
                </a:ext>
              </a:extLst>
            </p:cNvPr>
            <p:cNvGrpSpPr/>
            <p:nvPr/>
          </p:nvGrpSpPr>
          <p:grpSpPr>
            <a:xfrm>
              <a:off x="6993831" y="2436674"/>
              <a:ext cx="718560" cy="496440"/>
              <a:chOff x="6993831" y="2436674"/>
              <a:chExt cx="718560" cy="496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8B98EA21-7A5E-0D00-31F6-E5A0E9695197}"/>
                      </a:ext>
                    </a:extLst>
                  </p14:cNvPr>
                  <p14:cNvContentPartPr/>
                  <p14:nvPr/>
                </p14:nvContentPartPr>
                <p14:xfrm>
                  <a:off x="6993831" y="2452154"/>
                  <a:ext cx="215640" cy="44784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8B98EA21-7A5E-0D00-31F6-E5A0E9695197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6975831" y="2434154"/>
                    <a:ext cx="251280" cy="48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107" name="Ink 106">
                    <a:extLst>
                      <a:ext uri="{FF2B5EF4-FFF2-40B4-BE49-F238E27FC236}">
                        <a16:creationId xmlns:a16="http://schemas.microsoft.com/office/drawing/2014/main" id="{E8A44CEF-A0F3-48AD-D12D-A34AC90048CF}"/>
                      </a:ext>
                    </a:extLst>
                  </p14:cNvPr>
                  <p14:cNvContentPartPr/>
                  <p14:nvPr/>
                </p14:nvContentPartPr>
                <p14:xfrm>
                  <a:off x="7248711" y="2550074"/>
                  <a:ext cx="195480" cy="5040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E8A44CEF-A0F3-48AD-D12D-A34AC90048CF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7230711" y="2532434"/>
                    <a:ext cx="231120" cy="4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FE4020B6-CDC9-E635-98DA-9B0510615B40}"/>
                      </a:ext>
                    </a:extLst>
                  </p14:cNvPr>
                  <p14:cNvContentPartPr/>
                  <p14:nvPr/>
                </p14:nvContentPartPr>
                <p14:xfrm>
                  <a:off x="7346271" y="2589674"/>
                  <a:ext cx="360" cy="15624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FE4020B6-CDC9-E635-98DA-9B0510615B40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7328631" y="2571674"/>
                    <a:ext cx="36000" cy="19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245CB298-F46A-D2E1-92EA-371F4A7978E9}"/>
                      </a:ext>
                    </a:extLst>
                  </p14:cNvPr>
                  <p14:cNvContentPartPr/>
                  <p14:nvPr/>
                </p14:nvContentPartPr>
                <p14:xfrm>
                  <a:off x="7249071" y="2776874"/>
                  <a:ext cx="170280" cy="36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245CB298-F46A-D2E1-92EA-371F4A7978E9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7231431" y="2758874"/>
                    <a:ext cx="20592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97B323A2-4238-91A3-41A9-6AEE8F69AA2C}"/>
                      </a:ext>
                    </a:extLst>
                  </p14:cNvPr>
                  <p14:cNvContentPartPr/>
                  <p14:nvPr/>
                </p14:nvContentPartPr>
                <p14:xfrm>
                  <a:off x="7455351" y="2436674"/>
                  <a:ext cx="257040" cy="49644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97B323A2-4238-91A3-41A9-6AEE8F69AA2C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7437711" y="2419034"/>
                    <a:ext cx="292680" cy="532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113" name="Audio 112">
            <a:hlinkClick r:id="" action="ppaction://media"/>
            <a:extLst>
              <a:ext uri="{FF2B5EF4-FFF2-40B4-BE49-F238E27FC236}">
                <a16:creationId xmlns:a16="http://schemas.microsoft.com/office/drawing/2014/main" id="{5589B3D1-AFF6-2261-67D5-8178B68765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872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32"/>
    </mc:Choice>
    <mc:Fallback xmlns="">
      <p:transition spd="slow" advTm="93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audio>
          </p:childTnLst>
        </p:cTn>
      </p:par>
    </p:tnLst>
    <p:bldLst>
      <p:bldP spid="10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163977" y="-51183"/>
            <a:ext cx="8645315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Average Information for a non-uniform</a:t>
            </a:r>
          </a:p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distribution (e.g. English language)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4565F6-CA42-E17E-C093-6CACBCFC2F1B}"/>
              </a:ext>
            </a:extLst>
          </p:cNvPr>
          <p:cNvGrpSpPr/>
          <p:nvPr/>
        </p:nvGrpSpPr>
        <p:grpSpPr>
          <a:xfrm>
            <a:off x="1847179" y="1739393"/>
            <a:ext cx="4713480" cy="1466640"/>
            <a:chOff x="1275396" y="706906"/>
            <a:chExt cx="4713480" cy="146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93795E6-46AA-BC28-B9DD-34F63F70CDCC}"/>
                    </a:ext>
                  </a:extLst>
                </p14:cNvPr>
                <p14:cNvContentPartPr/>
                <p14:nvPr/>
              </p14:nvContentPartPr>
              <p14:xfrm>
                <a:off x="1275396" y="1908226"/>
                <a:ext cx="4674960" cy="100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93795E6-46AA-BC28-B9DD-34F63F70CDC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66396" y="1899586"/>
                  <a:ext cx="469260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B96C67A-4C54-C27C-9258-0E546A807B26}"/>
                    </a:ext>
                  </a:extLst>
                </p14:cNvPr>
                <p14:cNvContentPartPr/>
                <p14:nvPr/>
              </p14:nvContentPartPr>
              <p14:xfrm>
                <a:off x="5739396" y="1876546"/>
                <a:ext cx="249480" cy="297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B96C67A-4C54-C27C-9258-0E546A807B2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30756" y="1867906"/>
                  <a:ext cx="26712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6B254E4-DCAD-9084-502E-4B5A15807075}"/>
                    </a:ext>
                  </a:extLst>
                </p14:cNvPr>
                <p14:cNvContentPartPr/>
                <p14:nvPr/>
              </p14:nvContentPartPr>
              <p14:xfrm>
                <a:off x="1879836" y="1310266"/>
                <a:ext cx="56880" cy="655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6B254E4-DCAD-9084-502E-4B5A1580707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871196" y="1301266"/>
                  <a:ext cx="74520" cy="67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8F4A59C-D7C3-A990-B41D-73DE567E7787}"/>
                    </a:ext>
                  </a:extLst>
                </p14:cNvPr>
                <p14:cNvContentPartPr/>
                <p14:nvPr/>
              </p14:nvContentPartPr>
              <p14:xfrm>
                <a:off x="2315436" y="1000666"/>
                <a:ext cx="42120" cy="8683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8F4A59C-D7C3-A990-B41D-73DE567E778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306436" y="991666"/>
                  <a:ext cx="59760" cy="88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3E4B859-92B3-48B9-0530-CDA84D88397C}"/>
                    </a:ext>
                  </a:extLst>
                </p14:cNvPr>
                <p14:cNvContentPartPr/>
                <p14:nvPr/>
              </p14:nvContentPartPr>
              <p14:xfrm>
                <a:off x="2819436" y="706906"/>
                <a:ext cx="55080" cy="1220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3E4B859-92B3-48B9-0530-CDA84D88397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10436" y="697906"/>
                  <a:ext cx="72720" cy="12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DC1A97C-01CE-D839-A786-05D998FE12C4}"/>
                    </a:ext>
                  </a:extLst>
                </p14:cNvPr>
                <p14:cNvContentPartPr/>
                <p14:nvPr/>
              </p14:nvContentPartPr>
              <p14:xfrm>
                <a:off x="3253236" y="1655506"/>
                <a:ext cx="46080" cy="213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DC1A97C-01CE-D839-A786-05D998FE12C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244236" y="1646866"/>
                  <a:ext cx="6372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668F011-BA72-D0CA-9F29-082BD5CDEF8D}"/>
                    </a:ext>
                  </a:extLst>
                </p14:cNvPr>
                <p14:cNvContentPartPr/>
                <p14:nvPr/>
              </p14:nvContentPartPr>
              <p14:xfrm>
                <a:off x="3959556" y="1422226"/>
                <a:ext cx="4320" cy="480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668F011-BA72-D0CA-9F29-082BD5CDEF8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950916" y="1413586"/>
                  <a:ext cx="21960" cy="49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2A66A1F-D8B5-C655-48F8-6C5E48532D23}"/>
                    </a:ext>
                  </a:extLst>
                </p14:cNvPr>
                <p14:cNvContentPartPr/>
                <p14:nvPr/>
              </p14:nvContentPartPr>
              <p14:xfrm>
                <a:off x="4564356" y="1199746"/>
                <a:ext cx="4320" cy="685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2A66A1F-D8B5-C655-48F8-6C5E48532D2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555716" y="1190746"/>
                  <a:ext cx="21960" cy="70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EF7EE29-2340-D8D6-84B4-9D7B94206F3A}"/>
              </a:ext>
            </a:extLst>
          </p:cNvPr>
          <p:cNvGrpSpPr/>
          <p:nvPr/>
        </p:nvGrpSpPr>
        <p:grpSpPr>
          <a:xfrm>
            <a:off x="2097019" y="2066633"/>
            <a:ext cx="182880" cy="405720"/>
            <a:chOff x="1525236" y="1034146"/>
            <a:chExt cx="182880" cy="40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8598747-1FCB-2F3D-7E90-235041D7BBED}"/>
                    </a:ext>
                  </a:extLst>
                </p14:cNvPr>
                <p14:cNvContentPartPr/>
                <p14:nvPr/>
              </p14:nvContentPartPr>
              <p14:xfrm>
                <a:off x="1525236" y="1034146"/>
                <a:ext cx="152280" cy="2689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8598747-1FCB-2F3D-7E90-235041D7BBE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16236" y="1025146"/>
                  <a:ext cx="16992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27CC6EE-9E4A-6DC8-8A75-48F7450F5981}"/>
                    </a:ext>
                  </a:extLst>
                </p14:cNvPr>
                <p14:cNvContentPartPr/>
                <p14:nvPr/>
              </p14:nvContentPartPr>
              <p14:xfrm>
                <a:off x="1707756" y="1201906"/>
                <a:ext cx="360" cy="237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27CC6EE-9E4A-6DC8-8A75-48F7450F598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699116" y="1193266"/>
                  <a:ext cx="18000" cy="25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5EB46A5-76DD-B463-E146-19CBE057DB23}"/>
              </a:ext>
            </a:extLst>
          </p:cNvPr>
          <p:cNvGrpSpPr/>
          <p:nvPr/>
        </p:nvGrpSpPr>
        <p:grpSpPr>
          <a:xfrm>
            <a:off x="2587699" y="1700513"/>
            <a:ext cx="265320" cy="275400"/>
            <a:chOff x="2015916" y="668026"/>
            <a:chExt cx="26532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A72CE1E-7CBA-754B-8A41-1873F2D90AA1}"/>
                    </a:ext>
                  </a:extLst>
                </p14:cNvPr>
                <p14:cNvContentPartPr/>
                <p14:nvPr/>
              </p14:nvContentPartPr>
              <p14:xfrm>
                <a:off x="2015916" y="668026"/>
                <a:ext cx="114120" cy="2754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A72CE1E-7CBA-754B-8A41-1873F2D90AA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007276" y="659386"/>
                  <a:ext cx="13176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606D0B1-8DB9-ACBB-62AA-32AD2E2E5233}"/>
                    </a:ext>
                  </a:extLst>
                </p14:cNvPr>
                <p14:cNvContentPartPr/>
                <p14:nvPr/>
              </p14:nvContentPartPr>
              <p14:xfrm>
                <a:off x="2125356" y="751906"/>
                <a:ext cx="155880" cy="94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606D0B1-8DB9-ACBB-62AA-32AD2E2E523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116716" y="742906"/>
                  <a:ext cx="173520" cy="11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B52BC70-6457-A0C5-6D9E-D3AB389D3798}"/>
              </a:ext>
            </a:extLst>
          </p:cNvPr>
          <p:cNvGrpSpPr/>
          <p:nvPr/>
        </p:nvGrpSpPr>
        <p:grpSpPr>
          <a:xfrm>
            <a:off x="3537379" y="1640393"/>
            <a:ext cx="201960" cy="313920"/>
            <a:chOff x="2965596" y="607906"/>
            <a:chExt cx="201960" cy="31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1AA2D92-789C-0FD5-0907-AC133376A4ED}"/>
                    </a:ext>
                  </a:extLst>
                </p14:cNvPr>
                <p14:cNvContentPartPr/>
                <p14:nvPr/>
              </p14:nvContentPartPr>
              <p14:xfrm>
                <a:off x="2965596" y="607906"/>
                <a:ext cx="153720" cy="3092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1AA2D92-789C-0FD5-0907-AC133376A4E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956596" y="598906"/>
                  <a:ext cx="17136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5DFBF92-AD7C-8C90-E0D2-C7694AA0E2AF}"/>
                    </a:ext>
                  </a:extLst>
                </p14:cNvPr>
                <p14:cNvContentPartPr/>
                <p14:nvPr/>
              </p14:nvContentPartPr>
              <p14:xfrm>
                <a:off x="3047316" y="787546"/>
                <a:ext cx="120240" cy="1342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5DFBF92-AD7C-8C90-E0D2-C7694AA0E2A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038316" y="778906"/>
                  <a:ext cx="13788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031726C-3610-21F9-C8D7-6A0A4799F7EB}"/>
                    </a:ext>
                  </a:extLst>
                </p14:cNvPr>
                <p14:cNvContentPartPr/>
                <p14:nvPr/>
              </p14:nvContentPartPr>
              <p14:xfrm>
                <a:off x="3039396" y="823186"/>
                <a:ext cx="381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031726C-3610-21F9-C8D7-6A0A4799F7E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030756" y="814546"/>
                  <a:ext cx="55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AABD0D2-B218-853F-4D2F-4EAE2EDF9181}"/>
                    </a:ext>
                  </a:extLst>
                </p14:cNvPr>
                <p14:cNvContentPartPr/>
                <p14:nvPr/>
              </p14:nvContentPartPr>
              <p14:xfrm>
                <a:off x="2978196" y="707986"/>
                <a:ext cx="103320" cy="97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AABD0D2-B218-853F-4D2F-4EAE2EDF918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969556" y="698986"/>
                  <a:ext cx="120960" cy="115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9644C72-0D44-5C6F-BAD9-3738269FC4D8}"/>
                  </a:ext>
                </a:extLst>
              </p14:cNvPr>
              <p14:cNvContentPartPr/>
              <p14:nvPr/>
            </p14:nvContentPartPr>
            <p14:xfrm>
              <a:off x="5265739" y="1961873"/>
              <a:ext cx="180720" cy="3690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9644C72-0D44-5C6F-BAD9-3738269FC4D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256721" y="1952873"/>
                <a:ext cx="198395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DEE9403-5F6D-675C-9D00-06D83C295B3C}"/>
                  </a:ext>
                </a:extLst>
              </p14:cNvPr>
              <p14:cNvContentPartPr/>
              <p14:nvPr/>
            </p14:nvContentPartPr>
            <p14:xfrm>
              <a:off x="5431339" y="2273633"/>
              <a:ext cx="360" cy="946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DEE9403-5F6D-675C-9D00-06D83C295B3C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422339" y="2264633"/>
                <a:ext cx="1800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13E8B66-2B4D-AB1B-C663-07BB1DDD681E}"/>
                  </a:ext>
                </a:extLst>
              </p14:cNvPr>
              <p14:cNvContentPartPr/>
              <p14:nvPr/>
            </p14:nvContentPartPr>
            <p14:xfrm>
              <a:off x="5547619" y="2241953"/>
              <a:ext cx="107280" cy="1213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13E8B66-2B4D-AB1B-C663-07BB1DDD681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538619" y="2232953"/>
                <a:ext cx="124920" cy="138960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BB1DEC26-3A23-1890-2EDC-F32386348E68}"/>
              </a:ext>
            </a:extLst>
          </p:cNvPr>
          <p:cNvSpPr txBox="1"/>
          <p:nvPr/>
        </p:nvSpPr>
        <p:spPr>
          <a:xfrm>
            <a:off x="2775079" y="3723693"/>
            <a:ext cx="2023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I(p</a:t>
            </a:r>
            <a:r>
              <a:rPr lang="en-US" baseline="-25000" dirty="0">
                <a:highlight>
                  <a:srgbClr val="FFFF00"/>
                </a:highlight>
              </a:rPr>
              <a:t>i</a:t>
            </a:r>
            <a:r>
              <a:rPr lang="en-US" dirty="0">
                <a:highlight>
                  <a:srgbClr val="FFFF00"/>
                </a:highlight>
              </a:rPr>
              <a:t>) = -</a:t>
            </a:r>
            <a:r>
              <a:rPr lang="en-US" dirty="0" err="1">
                <a:highlight>
                  <a:srgbClr val="FFFF00"/>
                </a:highlight>
              </a:rPr>
              <a:t>log</a:t>
            </a:r>
            <a:r>
              <a:rPr lang="en-US" baseline="-25000" dirty="0" err="1">
                <a:highlight>
                  <a:srgbClr val="FFFF00"/>
                </a:highlight>
              </a:rPr>
              <a:t>b</a:t>
            </a:r>
            <a:r>
              <a:rPr lang="en-US" dirty="0" err="1">
                <a:highlight>
                  <a:srgbClr val="FFFF00"/>
                </a:highlight>
              </a:rPr>
              <a:t>p</a:t>
            </a:r>
            <a:r>
              <a:rPr lang="en-US" baseline="-25000" dirty="0" err="1">
                <a:highlight>
                  <a:srgbClr val="FFFF00"/>
                </a:highlight>
              </a:rPr>
              <a:t>i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2FA0B0-2AFE-73ED-84F8-39344BEB9C53}"/>
              </a:ext>
            </a:extLst>
          </p:cNvPr>
          <p:cNvSpPr txBox="1"/>
          <p:nvPr/>
        </p:nvSpPr>
        <p:spPr>
          <a:xfrm>
            <a:off x="1247229" y="4849502"/>
            <a:ext cx="5155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S = &lt; I &gt; =     p</a:t>
            </a:r>
            <a:r>
              <a:rPr lang="en-US" baseline="-25000" dirty="0">
                <a:highlight>
                  <a:srgbClr val="FFFF00"/>
                </a:highlight>
              </a:rPr>
              <a:t>i  </a:t>
            </a:r>
            <a:r>
              <a:rPr lang="en-US" dirty="0">
                <a:highlight>
                  <a:srgbClr val="FFFF00"/>
                </a:highlight>
              </a:rPr>
              <a:t>x</a:t>
            </a:r>
            <a:r>
              <a:rPr lang="en-US" baseline="-25000" dirty="0">
                <a:highlight>
                  <a:srgbClr val="FFFF00"/>
                </a:highlight>
              </a:rPr>
              <a:t> </a:t>
            </a:r>
            <a:r>
              <a:rPr lang="en-US" dirty="0">
                <a:highlight>
                  <a:srgbClr val="FFFF00"/>
                </a:highlight>
              </a:rPr>
              <a:t>I(p</a:t>
            </a:r>
            <a:r>
              <a:rPr lang="en-US" baseline="-25000" dirty="0">
                <a:highlight>
                  <a:srgbClr val="FFFF00"/>
                </a:highlight>
              </a:rPr>
              <a:t>i</a:t>
            </a:r>
            <a:r>
              <a:rPr lang="en-US" dirty="0">
                <a:highlight>
                  <a:srgbClr val="FFFF00"/>
                </a:highlight>
              </a:rPr>
              <a:t>) = -     </a:t>
            </a:r>
            <a:r>
              <a:rPr lang="en-US" dirty="0" err="1">
                <a:highlight>
                  <a:srgbClr val="FFFF00"/>
                </a:highlight>
              </a:rPr>
              <a:t>p</a:t>
            </a:r>
            <a:r>
              <a:rPr lang="en-US" baseline="-25000" dirty="0" err="1">
                <a:highlight>
                  <a:srgbClr val="FFFF00"/>
                </a:highlight>
              </a:rPr>
              <a:t>i</a:t>
            </a:r>
            <a:r>
              <a:rPr lang="en-US" dirty="0" err="1">
                <a:highlight>
                  <a:srgbClr val="FFFF00"/>
                </a:highlight>
              </a:rPr>
              <a:t>log</a:t>
            </a:r>
            <a:r>
              <a:rPr lang="en-US" baseline="-25000" dirty="0" err="1">
                <a:highlight>
                  <a:srgbClr val="FFFF00"/>
                </a:highlight>
              </a:rPr>
              <a:t>b</a:t>
            </a:r>
            <a:r>
              <a:rPr lang="en-US" dirty="0" err="1">
                <a:highlight>
                  <a:srgbClr val="FFFF00"/>
                </a:highlight>
              </a:rPr>
              <a:t>p</a:t>
            </a:r>
            <a:r>
              <a:rPr lang="en-US" baseline="-25000" dirty="0" err="1">
                <a:highlight>
                  <a:srgbClr val="FFFF00"/>
                </a:highlight>
              </a:rPr>
              <a:t>i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C205948-4480-5772-B1FD-386C375BEEA0}"/>
              </a:ext>
            </a:extLst>
          </p:cNvPr>
          <p:cNvSpPr txBox="1"/>
          <p:nvPr/>
        </p:nvSpPr>
        <p:spPr>
          <a:xfrm>
            <a:off x="2681212" y="4751472"/>
            <a:ext cx="489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⎲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AF8F75E-C126-1586-B3AE-A9A9383812A9}"/>
              </a:ext>
            </a:extLst>
          </p:cNvPr>
          <p:cNvSpPr txBox="1"/>
          <p:nvPr/>
        </p:nvSpPr>
        <p:spPr>
          <a:xfrm>
            <a:off x="2663818" y="4990428"/>
            <a:ext cx="489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⎳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05CAB5-44BA-0FB4-7F98-260E0E01D62B}"/>
              </a:ext>
            </a:extLst>
          </p:cNvPr>
          <p:cNvSpPr txBox="1"/>
          <p:nvPr/>
        </p:nvSpPr>
        <p:spPr>
          <a:xfrm>
            <a:off x="2789432" y="5107840"/>
            <a:ext cx="797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aseline="-25000" dirty="0" err="1"/>
              <a:t>i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7B9A570-CD14-D887-52D2-7FAB88C1CB30}"/>
              </a:ext>
            </a:extLst>
          </p:cNvPr>
          <p:cNvSpPr txBox="1"/>
          <p:nvPr/>
        </p:nvSpPr>
        <p:spPr>
          <a:xfrm>
            <a:off x="4770051" y="4741781"/>
            <a:ext cx="489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⎲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FFD199-01F9-5804-49D9-54AB94B594D3}"/>
              </a:ext>
            </a:extLst>
          </p:cNvPr>
          <p:cNvSpPr txBox="1"/>
          <p:nvPr/>
        </p:nvSpPr>
        <p:spPr>
          <a:xfrm>
            <a:off x="4752657" y="4980737"/>
            <a:ext cx="489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⎳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78446CA-54CE-60A1-E02F-FDB1CFB25817}"/>
              </a:ext>
            </a:extLst>
          </p:cNvPr>
          <p:cNvSpPr txBox="1"/>
          <p:nvPr/>
        </p:nvSpPr>
        <p:spPr>
          <a:xfrm>
            <a:off x="4878271" y="5098149"/>
            <a:ext cx="797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aseline="-25000" dirty="0" err="1"/>
              <a:t>i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9D8027-3C43-CC69-83A5-F5D67D60BEFE}"/>
              </a:ext>
            </a:extLst>
          </p:cNvPr>
          <p:cNvSpPr txBox="1"/>
          <p:nvPr/>
        </p:nvSpPr>
        <p:spPr>
          <a:xfrm>
            <a:off x="2606342" y="6092522"/>
            <a:ext cx="3156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Information Entropy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C5387D-54BE-B3BD-B6B4-5C46189DD454}"/>
              </a:ext>
            </a:extLst>
          </p:cNvPr>
          <p:cNvSpPr txBox="1"/>
          <p:nvPr/>
        </p:nvSpPr>
        <p:spPr>
          <a:xfrm>
            <a:off x="3230246" y="2934953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F0E272-BD85-C9B6-A3F9-A2E5FBD192B3}"/>
              </a:ext>
            </a:extLst>
          </p:cNvPr>
          <p:cNvSpPr txBox="1"/>
          <p:nvPr/>
        </p:nvSpPr>
        <p:spPr>
          <a:xfrm>
            <a:off x="2637613" y="2901473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B9412-9C5B-94E9-6E82-0E8AC3518B9C}"/>
              </a:ext>
            </a:extLst>
          </p:cNvPr>
          <p:cNvSpPr txBox="1"/>
          <p:nvPr/>
        </p:nvSpPr>
        <p:spPr>
          <a:xfrm>
            <a:off x="2273153" y="2909033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BEF73A-210F-D284-3A1F-C2BF4321425B}"/>
              </a:ext>
            </a:extLst>
          </p:cNvPr>
          <p:cNvSpPr txBox="1"/>
          <p:nvPr/>
        </p:nvSpPr>
        <p:spPr>
          <a:xfrm>
            <a:off x="3706505" y="2901473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Q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11389F8-05EB-F216-05D7-B1607BBD34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275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60"/>
    </mc:Choice>
    <mc:Fallback xmlns="">
      <p:transition spd="slow" advTm="61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7C5B98F1-F1B6-562C-51B8-21962A033E69}"/>
              </a:ext>
            </a:extLst>
          </p:cNvPr>
          <p:cNvGrpSpPr/>
          <p:nvPr/>
        </p:nvGrpSpPr>
        <p:grpSpPr>
          <a:xfrm>
            <a:off x="2386872" y="2586702"/>
            <a:ext cx="3565400" cy="1730915"/>
            <a:chOff x="2386872" y="2586702"/>
            <a:chExt cx="3565400" cy="173091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443FE2-28D4-54B4-B789-3051612DA111}"/>
                </a:ext>
              </a:extLst>
            </p:cNvPr>
            <p:cNvSpPr txBox="1"/>
            <p:nvPr/>
          </p:nvSpPr>
          <p:spPr>
            <a:xfrm>
              <a:off x="2386872" y="2833223"/>
              <a:ext cx="35654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4000" dirty="0">
                  <a:solidFill>
                    <a:srgbClr val="0610FF"/>
                  </a:solidFill>
                </a:rPr>
                <a:t>S= -     </a:t>
              </a:r>
              <a:r>
                <a:rPr lang="en-US" sz="4000" dirty="0" err="1">
                  <a:solidFill>
                    <a:srgbClr val="0610FF"/>
                  </a:solidFill>
                </a:rPr>
                <a:t>p</a:t>
              </a:r>
              <a:r>
                <a:rPr lang="en-US" sz="4000" baseline="-25000" dirty="0" err="1">
                  <a:solidFill>
                    <a:srgbClr val="0610FF"/>
                  </a:solidFill>
                </a:rPr>
                <a:t>i</a:t>
              </a:r>
              <a:r>
                <a:rPr lang="en-US" sz="4000" dirty="0" err="1">
                  <a:solidFill>
                    <a:srgbClr val="0610FF"/>
                  </a:solidFill>
                </a:rPr>
                <a:t>log</a:t>
              </a:r>
              <a:r>
                <a:rPr lang="en-US" sz="4000" baseline="-25000" dirty="0" err="1">
                  <a:solidFill>
                    <a:srgbClr val="0610FF"/>
                  </a:solidFill>
                </a:rPr>
                <a:t>b</a:t>
              </a:r>
              <a:r>
                <a:rPr lang="en-US" sz="4000" dirty="0" err="1">
                  <a:solidFill>
                    <a:srgbClr val="0610FF"/>
                  </a:solidFill>
                </a:rPr>
                <a:t>p</a:t>
              </a:r>
              <a:r>
                <a:rPr lang="en-US" sz="4000" baseline="-25000" dirty="0" err="1">
                  <a:solidFill>
                    <a:srgbClr val="0610FF"/>
                  </a:solidFill>
                </a:rPr>
                <a:t>i</a:t>
              </a:r>
              <a:endParaRPr lang="en-US" sz="4000" dirty="0">
                <a:solidFill>
                  <a:srgbClr val="0610FF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BB02C72-75C0-8857-83E0-49C4E479EB5D}"/>
                </a:ext>
              </a:extLst>
            </p:cNvPr>
            <p:cNvSpPr txBox="1"/>
            <p:nvPr/>
          </p:nvSpPr>
          <p:spPr>
            <a:xfrm>
              <a:off x="3479382" y="2586702"/>
              <a:ext cx="9476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4000" dirty="0">
                  <a:solidFill>
                    <a:srgbClr val="0610FF"/>
                  </a:solidFill>
                </a:rPr>
                <a:t>⎲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4E98460-C78C-BEC6-C613-07ACEAF27538}"/>
                </a:ext>
              </a:extLst>
            </p:cNvPr>
            <p:cNvSpPr txBox="1"/>
            <p:nvPr/>
          </p:nvSpPr>
          <p:spPr>
            <a:xfrm>
              <a:off x="3479382" y="3187166"/>
              <a:ext cx="9476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4000" dirty="0">
                  <a:solidFill>
                    <a:srgbClr val="0610FF"/>
                  </a:solidFill>
                </a:rPr>
                <a:t>⎳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41A2AE6-20DA-A85D-1A75-4BEE10D50D5E}"/>
                </a:ext>
              </a:extLst>
            </p:cNvPr>
            <p:cNvSpPr txBox="1"/>
            <p:nvPr/>
          </p:nvSpPr>
          <p:spPr>
            <a:xfrm>
              <a:off x="3694989" y="3609731"/>
              <a:ext cx="79723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4000" baseline="-25000" dirty="0" err="1">
                  <a:solidFill>
                    <a:srgbClr val="0610FF"/>
                  </a:solidFill>
                </a:rPr>
                <a:t>i</a:t>
              </a:r>
              <a:endParaRPr lang="en-US" sz="4000" dirty="0">
                <a:solidFill>
                  <a:srgbClr val="0610FF"/>
                </a:solidFill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50B74F69-7EAE-EB75-A4C6-EB1BC42E9157}"/>
              </a:ext>
            </a:extLst>
          </p:cNvPr>
          <p:cNvSpPr/>
          <p:nvPr/>
        </p:nvSpPr>
        <p:spPr>
          <a:xfrm>
            <a:off x="1905000" y="2209800"/>
            <a:ext cx="4648200" cy="24384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D85D65-5B96-3794-4875-50C602CA8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0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53"/>
    </mc:Choice>
    <mc:Fallback xmlns="">
      <p:transition spd="slow" advTm="20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794767" y="-51183"/>
            <a:ext cx="7383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e.g. A binary variable (0, 1 values)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1AF5C0-0EF9-44B8-8A43-FFD568BF4E83}"/>
              </a:ext>
            </a:extLst>
          </p:cNvPr>
          <p:cNvSpPr txBox="1"/>
          <p:nvPr/>
        </p:nvSpPr>
        <p:spPr>
          <a:xfrm>
            <a:off x="1226082" y="689205"/>
            <a:ext cx="6172200" cy="2234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/>
              <a:t>“0” with prob p, “1” with prob 1-p</a:t>
            </a:r>
          </a:p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S = -</a:t>
            </a:r>
            <a:r>
              <a:rPr lang="en-US" dirty="0" err="1">
                <a:highlight>
                  <a:srgbClr val="FFFF00"/>
                </a:highlight>
              </a:rPr>
              <a:t>plog</a:t>
            </a:r>
            <a:r>
              <a:rPr lang="en-US" baseline="-25000" dirty="0" err="1">
                <a:highlight>
                  <a:srgbClr val="FFFF00"/>
                </a:highlight>
              </a:rPr>
              <a:t>b</a:t>
            </a:r>
            <a:r>
              <a:rPr lang="en-US" dirty="0" err="1">
                <a:highlight>
                  <a:srgbClr val="FFFF00"/>
                </a:highlight>
              </a:rPr>
              <a:t>p</a:t>
            </a:r>
            <a:r>
              <a:rPr lang="en-US" dirty="0">
                <a:highlight>
                  <a:srgbClr val="FFFF00"/>
                </a:highlight>
              </a:rPr>
              <a:t>-(1-p)</a:t>
            </a:r>
            <a:r>
              <a:rPr lang="en-US" dirty="0" err="1">
                <a:highlight>
                  <a:srgbClr val="FFFF00"/>
                </a:highlight>
              </a:rPr>
              <a:t>log</a:t>
            </a:r>
            <a:r>
              <a:rPr lang="en-US" baseline="-25000" dirty="0" err="1">
                <a:highlight>
                  <a:srgbClr val="FFFF00"/>
                </a:highlight>
              </a:rPr>
              <a:t>b</a:t>
            </a:r>
            <a:r>
              <a:rPr lang="en-US" dirty="0">
                <a:highlight>
                  <a:srgbClr val="FFFF00"/>
                </a:highlight>
              </a:rPr>
              <a:t>(1-p)</a:t>
            </a:r>
          </a:p>
          <a:p>
            <a:pPr algn="ctr">
              <a:buNone/>
            </a:pPr>
            <a:endParaRPr lang="en-US" dirty="0">
              <a:highlight>
                <a:srgbClr val="FFFF00"/>
              </a:highlight>
            </a:endParaRPr>
          </a:p>
          <a:p>
            <a:pPr algn="ctr">
              <a:buNone/>
            </a:pPr>
            <a:r>
              <a:rPr lang="en-US" dirty="0"/>
              <a:t>p=0 means “1” with certainty</a:t>
            </a:r>
          </a:p>
          <a:p>
            <a:pPr algn="ctr">
              <a:buNone/>
            </a:pPr>
            <a:r>
              <a:rPr lang="en-US" dirty="0"/>
              <a:t>p=1 means “0” with certainty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BDEEC50-C51C-E9E4-EC54-19CD49F8CAAE}"/>
                  </a:ext>
                </a:extLst>
              </p14:cNvPr>
              <p14:cNvContentPartPr/>
              <p14:nvPr/>
            </p14:nvContentPartPr>
            <p14:xfrm>
              <a:off x="5361146" y="6576165"/>
              <a:ext cx="9360" cy="9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BDEEC50-C51C-E9E4-EC54-19CD49F8CA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52146" y="6567165"/>
                <a:ext cx="27000" cy="27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graph with a blue line&#10;&#10;Description automatically generated">
            <a:extLst>
              <a:ext uri="{FF2B5EF4-FFF2-40B4-BE49-F238E27FC236}">
                <a16:creationId xmlns:a16="http://schemas.microsoft.com/office/drawing/2014/main" id="{675AEEBB-D3D2-8DA4-D792-3E35D83E33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29" y="4012707"/>
            <a:ext cx="3631188" cy="2352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25E236-85D7-CE10-94E8-0EB895804D4A}"/>
              </a:ext>
            </a:extLst>
          </p:cNvPr>
          <p:cNvSpPr txBox="1"/>
          <p:nvPr/>
        </p:nvSpPr>
        <p:spPr>
          <a:xfrm>
            <a:off x="6961343" y="4115255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ln2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AAA08E-F521-E13D-07BE-7FDA32FD07A7}"/>
              </a:ext>
            </a:extLst>
          </p:cNvPr>
          <p:cNvSpPr txBox="1"/>
          <p:nvPr/>
        </p:nvSpPr>
        <p:spPr>
          <a:xfrm>
            <a:off x="783700" y="3425618"/>
            <a:ext cx="40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dirty="0">
                <a:solidFill>
                  <a:srgbClr val="0000FF"/>
                </a:solidFill>
              </a:rPr>
              <a:t>Biological units: b=2 (BIT)</a:t>
            </a:r>
          </a:p>
        </p:txBody>
      </p:sp>
      <p:pic>
        <p:nvPicPr>
          <p:cNvPr id="3" name="Picture 2" descr="A graph with a blue line&#10;&#10;Description automatically generated">
            <a:extLst>
              <a:ext uri="{FF2B5EF4-FFF2-40B4-BE49-F238E27FC236}">
                <a16:creationId xmlns:a16="http://schemas.microsoft.com/office/drawing/2014/main" id="{A9B96E67-5067-ADF6-7429-98A34FEE16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43" y="4012707"/>
            <a:ext cx="3429000" cy="23524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15BB9B-E751-65C8-770E-5E68E0F16A85}"/>
              </a:ext>
            </a:extLst>
          </p:cNvPr>
          <p:cNvSpPr txBox="1"/>
          <p:nvPr/>
        </p:nvSpPr>
        <p:spPr>
          <a:xfrm>
            <a:off x="4811415" y="3259418"/>
            <a:ext cx="4171335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>
                <a:solidFill>
                  <a:srgbClr val="0000FF"/>
                </a:solidFill>
              </a:rPr>
              <a:t>Device physics: Thermodynamic units</a:t>
            </a:r>
          </a:p>
          <a:p>
            <a:pPr algn="l">
              <a:buNone/>
            </a:pPr>
            <a:r>
              <a:rPr lang="en-US" sz="1800" dirty="0">
                <a:solidFill>
                  <a:srgbClr val="0000FF"/>
                </a:solidFill>
              </a:rPr>
              <a:t>b=e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AB5D16-CFF1-D9F1-CF05-404FB66F8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0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808"/>
    </mc:Choice>
    <mc:Fallback xmlns="">
      <p:transition spd="slow" advTm="207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EBDED4-1D79-A563-F071-DCDB3B9D1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F82EF58D-0EE2-6788-B24E-CB0E4D915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906441"/>
            <a:ext cx="3048000" cy="5576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7709F3-69E8-EFD9-8E35-060480596B1C}"/>
              </a:ext>
            </a:extLst>
          </p:cNvPr>
          <p:cNvSpPr txBox="1"/>
          <p:nvPr/>
        </p:nvSpPr>
        <p:spPr>
          <a:xfrm>
            <a:off x="976714" y="-51183"/>
            <a:ext cx="7019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Entropy in the English Language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7C1E77C-FC94-F85D-2F19-AC531084F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0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32"/>
    </mc:Choice>
    <mc:Fallback xmlns="">
      <p:transition spd="slow" advTm="34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7C5B98F1-F1B6-562C-51B8-21962A033E69}"/>
              </a:ext>
            </a:extLst>
          </p:cNvPr>
          <p:cNvGrpSpPr/>
          <p:nvPr/>
        </p:nvGrpSpPr>
        <p:grpSpPr>
          <a:xfrm>
            <a:off x="1940011" y="2586702"/>
            <a:ext cx="4166525" cy="1730915"/>
            <a:chOff x="1940011" y="2586702"/>
            <a:chExt cx="4166525" cy="173091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443FE2-28D4-54B4-B789-3051612DA111}"/>
                </a:ext>
              </a:extLst>
            </p:cNvPr>
            <p:cNvSpPr txBox="1"/>
            <p:nvPr/>
          </p:nvSpPr>
          <p:spPr>
            <a:xfrm>
              <a:off x="1940011" y="2894326"/>
              <a:ext cx="416652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4000" dirty="0">
                  <a:solidFill>
                    <a:srgbClr val="0610FF"/>
                  </a:solidFill>
                </a:rPr>
                <a:t>S= -</a:t>
              </a:r>
              <a:r>
                <a:rPr lang="en-US" sz="4000" dirty="0">
                  <a:solidFill>
                    <a:srgbClr val="FF0000"/>
                  </a:solidFill>
                </a:rPr>
                <a:t>k</a:t>
              </a:r>
              <a:r>
                <a:rPr lang="en-US" sz="4000" baseline="-25000" dirty="0">
                  <a:solidFill>
                    <a:srgbClr val="FF0000"/>
                  </a:solidFill>
                </a:rPr>
                <a:t>B</a:t>
              </a:r>
              <a:r>
                <a:rPr lang="en-US" sz="4000" dirty="0">
                  <a:solidFill>
                    <a:srgbClr val="0610FF"/>
                  </a:solidFill>
                </a:rPr>
                <a:t>     </a:t>
              </a:r>
              <a:r>
                <a:rPr lang="en-US" sz="4000" dirty="0" err="1">
                  <a:solidFill>
                    <a:srgbClr val="0610FF"/>
                  </a:solidFill>
                </a:rPr>
                <a:t>p</a:t>
              </a:r>
              <a:r>
                <a:rPr lang="en-US" sz="4000" baseline="-25000" dirty="0" err="1">
                  <a:solidFill>
                    <a:srgbClr val="0610FF"/>
                  </a:solidFill>
                </a:rPr>
                <a:t>i</a:t>
              </a:r>
              <a:r>
                <a:rPr lang="en-US" sz="4000" dirty="0" err="1">
                  <a:solidFill>
                    <a:srgbClr val="0610FF"/>
                  </a:solidFill>
                </a:rPr>
                <a:t>log</a:t>
              </a:r>
              <a:r>
                <a:rPr lang="en-US" sz="4000" baseline="-25000" dirty="0" err="1">
                  <a:solidFill>
                    <a:srgbClr val="FF0000"/>
                  </a:solidFill>
                </a:rPr>
                <a:t>e</a:t>
              </a:r>
              <a:r>
                <a:rPr lang="en-US" sz="4000" dirty="0" err="1">
                  <a:solidFill>
                    <a:srgbClr val="0610FF"/>
                  </a:solidFill>
                </a:rPr>
                <a:t>p</a:t>
              </a:r>
              <a:r>
                <a:rPr lang="en-US" sz="4000" baseline="-25000" dirty="0" err="1">
                  <a:solidFill>
                    <a:srgbClr val="0610FF"/>
                  </a:solidFill>
                </a:rPr>
                <a:t>i</a:t>
              </a:r>
              <a:endParaRPr lang="en-US" sz="4000" dirty="0">
                <a:solidFill>
                  <a:srgbClr val="0610FF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BB02C72-75C0-8857-83E0-49C4E479EB5D}"/>
                </a:ext>
              </a:extLst>
            </p:cNvPr>
            <p:cNvSpPr txBox="1"/>
            <p:nvPr/>
          </p:nvSpPr>
          <p:spPr>
            <a:xfrm>
              <a:off x="3479382" y="2586702"/>
              <a:ext cx="9476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4000" dirty="0">
                  <a:solidFill>
                    <a:srgbClr val="0610FF"/>
                  </a:solidFill>
                </a:rPr>
                <a:t>⎲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4E98460-C78C-BEC6-C613-07ACEAF27538}"/>
                </a:ext>
              </a:extLst>
            </p:cNvPr>
            <p:cNvSpPr txBox="1"/>
            <p:nvPr/>
          </p:nvSpPr>
          <p:spPr>
            <a:xfrm>
              <a:off x="3471905" y="3201950"/>
              <a:ext cx="9476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4000" dirty="0">
                  <a:solidFill>
                    <a:srgbClr val="0610FF"/>
                  </a:solidFill>
                </a:rPr>
                <a:t>⎳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41A2AE6-20DA-A85D-1A75-4BEE10D50D5E}"/>
                </a:ext>
              </a:extLst>
            </p:cNvPr>
            <p:cNvSpPr txBox="1"/>
            <p:nvPr/>
          </p:nvSpPr>
          <p:spPr>
            <a:xfrm>
              <a:off x="3694989" y="3609731"/>
              <a:ext cx="79723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4000" baseline="-25000" dirty="0" err="1">
                  <a:solidFill>
                    <a:srgbClr val="0610FF"/>
                  </a:solidFill>
                </a:rPr>
                <a:t>i</a:t>
              </a:r>
              <a:endParaRPr lang="en-US" sz="4000" dirty="0">
                <a:solidFill>
                  <a:srgbClr val="0610FF"/>
                </a:solidFill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50B74F69-7EAE-EB75-A4C6-EB1BC42E9157}"/>
              </a:ext>
            </a:extLst>
          </p:cNvPr>
          <p:cNvSpPr/>
          <p:nvPr/>
        </p:nvSpPr>
        <p:spPr>
          <a:xfrm>
            <a:off x="1905000" y="2209800"/>
            <a:ext cx="4648200" cy="24384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DD0B09-5281-21EC-68C2-A59834C079CC}"/>
              </a:ext>
            </a:extLst>
          </p:cNvPr>
          <p:cNvSpPr txBox="1"/>
          <p:nvPr/>
        </p:nvSpPr>
        <p:spPr>
          <a:xfrm>
            <a:off x="1678345" y="304800"/>
            <a:ext cx="4982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err="1"/>
              <a:t>Slighly</a:t>
            </a:r>
            <a:r>
              <a:rPr lang="en-US" dirty="0"/>
              <a:t> different units in physics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03C3A2E-4905-8391-43E4-D96C1C2EC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3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57"/>
    </mc:Choice>
    <mc:Fallback xmlns="">
      <p:transition spd="slow" advTm="35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1197923" y="-51183"/>
            <a:ext cx="6577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Manipulating a binary variable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1AF5C0-0EF9-44B8-8A43-FFD568BF4E83}"/>
              </a:ext>
            </a:extLst>
          </p:cNvPr>
          <p:cNvSpPr txBox="1"/>
          <p:nvPr/>
        </p:nvSpPr>
        <p:spPr>
          <a:xfrm>
            <a:off x="3218679" y="789438"/>
            <a:ext cx="617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/>
              <a:t>S = -</a:t>
            </a:r>
            <a:r>
              <a:rPr lang="en-US" dirty="0" err="1"/>
              <a:t>plog</a:t>
            </a:r>
            <a:r>
              <a:rPr lang="en-US" baseline="-25000" dirty="0" err="1"/>
              <a:t>b</a:t>
            </a:r>
            <a:r>
              <a:rPr lang="en-US" dirty="0" err="1"/>
              <a:t>p</a:t>
            </a:r>
            <a:r>
              <a:rPr lang="en-US" dirty="0"/>
              <a:t>-(1-p)</a:t>
            </a:r>
            <a:r>
              <a:rPr lang="en-US" dirty="0" err="1"/>
              <a:t>log</a:t>
            </a:r>
            <a:r>
              <a:rPr lang="en-US" baseline="-25000" dirty="0" err="1"/>
              <a:t>b</a:t>
            </a:r>
            <a:r>
              <a:rPr lang="en-US" dirty="0"/>
              <a:t>(1-p)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5C393A-F807-A5C3-7A0B-8D8956C28D5A}"/>
              </a:ext>
            </a:extLst>
          </p:cNvPr>
          <p:cNvSpPr txBox="1"/>
          <p:nvPr/>
        </p:nvSpPr>
        <p:spPr>
          <a:xfrm>
            <a:off x="113849" y="1020270"/>
            <a:ext cx="8916302" cy="578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Computing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i="1" u="sng" dirty="0">
                <a:sym typeface="Wingdings" pitchFamily="2" charset="2"/>
              </a:rPr>
              <a:t>altering</a:t>
            </a:r>
            <a:r>
              <a:rPr lang="en-US" dirty="0">
                <a:sym typeface="Wingdings" pitchFamily="2" charset="2"/>
              </a:rPr>
              <a:t> symbol sequences</a:t>
            </a:r>
          </a:p>
          <a:p>
            <a:pPr algn="l">
              <a:buNone/>
            </a:pPr>
            <a:r>
              <a:rPr lang="en-US" dirty="0"/>
              <a:t>This may or may not alter </a:t>
            </a:r>
            <a:r>
              <a:rPr lang="en-US" dirty="0">
                <a:highlight>
                  <a:srgbClr val="FFFF00"/>
                </a:highlight>
              </a:rPr>
              <a:t>amount</a:t>
            </a:r>
            <a:r>
              <a:rPr lang="en-US" dirty="0"/>
              <a:t> of information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>
                <a:solidFill>
                  <a:srgbClr val="0432FF"/>
                </a:solidFill>
              </a:rPr>
              <a:t>Physical Relevance: </a:t>
            </a:r>
          </a:p>
          <a:p>
            <a:pPr algn="l">
              <a:buNone/>
            </a:pPr>
            <a:endParaRPr lang="en-US" dirty="0">
              <a:solidFill>
                <a:srgbClr val="0432FF"/>
              </a:solidFill>
            </a:endParaRPr>
          </a:p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Heat is generated when information is erased  (S reduces)</a:t>
            </a:r>
          </a:p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If S stays same, we can make that transformation reversibly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BDEEC50-C51C-E9E4-EC54-19CD49F8CAAE}"/>
                  </a:ext>
                </a:extLst>
              </p14:cNvPr>
              <p14:cNvContentPartPr/>
              <p14:nvPr/>
            </p14:nvContentPartPr>
            <p14:xfrm>
              <a:off x="2161600" y="6300640"/>
              <a:ext cx="9360" cy="9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BDEEC50-C51C-E9E4-EC54-19CD49F8CAA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52960" y="6292000"/>
                <a:ext cx="27000" cy="27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graph with a blue line&#10;&#10;Description automatically generated">
            <a:extLst>
              <a:ext uri="{FF2B5EF4-FFF2-40B4-BE49-F238E27FC236}">
                <a16:creationId xmlns:a16="http://schemas.microsoft.com/office/drawing/2014/main" id="{675AEEBB-D3D2-8DA4-D792-3E35D83E3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5" y="695679"/>
            <a:ext cx="3124200" cy="24898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4B5CFE4-E525-B9A6-0EB3-3A8971792014}"/>
                  </a:ext>
                </a:extLst>
              </p14:cNvPr>
              <p14:cNvContentPartPr/>
              <p14:nvPr/>
            </p14:nvContentPartPr>
            <p14:xfrm>
              <a:off x="8396914" y="3379817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4B5CFE4-E525-B9A6-0EB3-3A897179201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88274" y="3370817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6EFF9817-C24B-809D-4C83-BFE52B37940C}"/>
              </a:ext>
            </a:extLst>
          </p:cNvPr>
          <p:cNvGrpSpPr/>
          <p:nvPr/>
        </p:nvGrpSpPr>
        <p:grpSpPr>
          <a:xfrm>
            <a:off x="4648200" y="2057400"/>
            <a:ext cx="2563828" cy="1371600"/>
            <a:chOff x="4648200" y="2057400"/>
            <a:chExt cx="2563828" cy="13716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32C973-B21E-DFEA-CA5E-C31984CBEADC}"/>
                </a:ext>
              </a:extLst>
            </p:cNvPr>
            <p:cNvSpPr txBox="1"/>
            <p:nvPr/>
          </p:nvSpPr>
          <p:spPr>
            <a:xfrm>
              <a:off x="4778360" y="2080939"/>
              <a:ext cx="2395207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10100 </a:t>
              </a:r>
              <a:r>
                <a:rPr lang="en-US" dirty="0">
                  <a:sym typeface="Wingdings" pitchFamily="2" charset="2"/>
                </a:rPr>
                <a:t> 01100</a:t>
              </a:r>
            </a:p>
            <a:p>
              <a:pPr>
                <a:buNone/>
              </a:pPr>
              <a:endParaRPr lang="en-US" dirty="0">
                <a:sym typeface="Wingdings" pitchFamily="2" charset="2"/>
              </a:endParaRPr>
            </a:p>
            <a:p>
              <a:pPr>
                <a:buNone/>
              </a:pPr>
              <a:r>
                <a:rPr lang="en-US" dirty="0">
                  <a:sym typeface="Wingdings" pitchFamily="2" charset="2"/>
                </a:rPr>
                <a:t>10100  00010</a:t>
              </a:r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C8861DB-F4CD-8B62-E126-48F9D534EB8E}"/>
                </a:ext>
              </a:extLst>
            </p:cNvPr>
            <p:cNvSpPr/>
            <p:nvPr/>
          </p:nvSpPr>
          <p:spPr>
            <a:xfrm>
              <a:off x="4648200" y="2057400"/>
              <a:ext cx="2563828" cy="1322417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50209AC-1231-5120-EE36-94EB7041D6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85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64"/>
    </mc:Choice>
    <mc:Fallback xmlns="">
      <p:transition spd="slow" advTm="108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2026890" y="304800"/>
            <a:ext cx="4751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What is information?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CBF921-657F-69B0-F954-8E17617C6877}"/>
              </a:ext>
            </a:extLst>
          </p:cNvPr>
          <p:cNvSpPr txBox="1"/>
          <p:nvPr/>
        </p:nvSpPr>
        <p:spPr>
          <a:xfrm>
            <a:off x="980933" y="1539605"/>
            <a:ext cx="6843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/>
              <a:t>Quantifiable bits of knowledge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97A572-3548-40E4-6912-D04931E7113D}"/>
              </a:ext>
            </a:extLst>
          </p:cNvPr>
          <p:cNvGrpSpPr/>
          <p:nvPr/>
        </p:nvGrpSpPr>
        <p:grpSpPr>
          <a:xfrm>
            <a:off x="431181" y="2402268"/>
            <a:ext cx="7909431" cy="4150932"/>
            <a:chOff x="431181" y="2402268"/>
            <a:chExt cx="7909431" cy="41509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1162897-1B74-CD80-ECB0-E40DDAA79F3C}"/>
                </a:ext>
              </a:extLst>
            </p:cNvPr>
            <p:cNvSpPr txBox="1"/>
            <p:nvPr/>
          </p:nvSpPr>
          <p:spPr>
            <a:xfrm>
              <a:off x="2346689" y="2402268"/>
              <a:ext cx="41120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610FF"/>
                  </a:solidFill>
                </a:rPr>
                <a:t>Symbols, Letters, Numbers</a:t>
              </a:r>
            </a:p>
          </p:txBody>
        </p:sp>
        <p:pic>
          <p:nvPicPr>
            <p:cNvPr id="4100" name="Picture 4" descr="simple mayan alphabet - Google Search | Alfabeto con imágenes, Letras  mayas, Escritura">
              <a:extLst>
                <a:ext uri="{FF2B5EF4-FFF2-40B4-BE49-F238E27FC236}">
                  <a16:creationId xmlns:a16="http://schemas.microsoft.com/office/drawing/2014/main" id="{BE8B614D-86C1-18E5-6736-A9E3885FE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181" y="3774688"/>
              <a:ext cx="3581400" cy="2686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Runes Alphabet The Elder Futhark Vector Design Set With Letters And  Explained Meaning Norse Viking Runes Script Collection Stock Illustration -  Download Image Now - iStock">
              <a:extLst>
                <a:ext uri="{FF2B5EF4-FFF2-40B4-BE49-F238E27FC236}">
                  <a16:creationId xmlns:a16="http://schemas.microsoft.com/office/drawing/2014/main" id="{78B9776F-29A0-94C5-1A99-11FA973107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412" y="3429000"/>
              <a:ext cx="3124200" cy="312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BF0CC30-B102-7632-5374-A88BCDBADF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733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14"/>
    </mc:Choice>
    <mc:Fallback xmlns="">
      <p:transition spd="slow" advTm="41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470972" y="-51183"/>
            <a:ext cx="8031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Data compression often creates loss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5C393A-F807-A5C3-7A0B-8D8956C28D5A}"/>
              </a:ext>
            </a:extLst>
          </p:cNvPr>
          <p:cNvSpPr txBox="1"/>
          <p:nvPr/>
        </p:nvSpPr>
        <p:spPr>
          <a:xfrm>
            <a:off x="151498" y="629561"/>
            <a:ext cx="8841003" cy="6223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432FF"/>
                </a:solidFill>
              </a:rPr>
              <a:t># dots in a die:</a:t>
            </a:r>
          </a:p>
          <a:p>
            <a:pPr>
              <a:buNone/>
            </a:pPr>
            <a:endParaRPr lang="en-US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S</a:t>
            </a:r>
            <a:r>
              <a:rPr lang="en-US" baseline="-25000" dirty="0">
                <a:highlight>
                  <a:srgbClr val="FFFF00"/>
                </a:highlight>
              </a:rPr>
              <a:t>1</a:t>
            </a:r>
            <a:r>
              <a:rPr lang="en-US" dirty="0">
                <a:highlight>
                  <a:srgbClr val="FFFF00"/>
                </a:highlight>
              </a:rPr>
              <a:t> = -(1/6)log</a:t>
            </a:r>
            <a:r>
              <a:rPr lang="en-US" baseline="-25000" dirty="0">
                <a:highlight>
                  <a:srgbClr val="FFFF00"/>
                </a:highlight>
              </a:rPr>
              <a:t>2</a:t>
            </a:r>
            <a:r>
              <a:rPr lang="en-US" dirty="0">
                <a:highlight>
                  <a:srgbClr val="FFFF00"/>
                </a:highlight>
              </a:rPr>
              <a:t>(1/6) - (1/6)log</a:t>
            </a:r>
            <a:r>
              <a:rPr lang="en-US" baseline="-25000" dirty="0">
                <a:highlight>
                  <a:srgbClr val="FFFF00"/>
                </a:highlight>
              </a:rPr>
              <a:t>2</a:t>
            </a:r>
            <a:r>
              <a:rPr lang="en-US" dirty="0">
                <a:highlight>
                  <a:srgbClr val="FFFF00"/>
                </a:highlight>
              </a:rPr>
              <a:t>(1/6) + … = log</a:t>
            </a:r>
            <a:r>
              <a:rPr lang="en-US" baseline="-25000" dirty="0">
                <a:highlight>
                  <a:srgbClr val="FFFF00"/>
                </a:highlight>
              </a:rPr>
              <a:t>2</a:t>
            </a:r>
            <a:r>
              <a:rPr lang="en-US" dirty="0">
                <a:highlight>
                  <a:srgbClr val="FFFF00"/>
                </a:highlight>
              </a:rPr>
              <a:t>(6) = 2.58 bits</a:t>
            </a:r>
          </a:p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S</a:t>
            </a:r>
            <a:r>
              <a:rPr lang="en-US" baseline="-25000" dirty="0">
                <a:highlight>
                  <a:srgbClr val="FFFF00"/>
                </a:highlight>
              </a:rPr>
              <a:t>2</a:t>
            </a:r>
            <a:r>
              <a:rPr lang="en-US" dirty="0">
                <a:highlight>
                  <a:srgbClr val="FFFF00"/>
                </a:highlight>
              </a:rPr>
              <a:t> = log</a:t>
            </a:r>
            <a:r>
              <a:rPr lang="en-US" baseline="-25000" dirty="0">
                <a:highlight>
                  <a:srgbClr val="FFFF00"/>
                </a:highlight>
              </a:rPr>
              <a:t>2 </a:t>
            </a:r>
            <a:r>
              <a:rPr lang="en-US" dirty="0">
                <a:highlight>
                  <a:srgbClr val="FFFF00"/>
                </a:highlight>
              </a:rPr>
              <a:t>(6) = 2.58 bits   </a:t>
            </a:r>
          </a:p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   </a:t>
            </a:r>
          </a:p>
          <a:p>
            <a:pPr>
              <a:buNone/>
            </a:pPr>
            <a:r>
              <a:rPr lang="en-US" dirty="0">
                <a:solidFill>
                  <a:srgbClr val="0432FF"/>
                </a:solidFill>
              </a:rPr>
              <a:t>Sum of # dots on the two dies (between 2 </a:t>
            </a:r>
            <a:r>
              <a:rPr lang="en-US" dirty="0">
                <a:solidFill>
                  <a:srgbClr val="0432FF"/>
                </a:solidFill>
                <a:sym typeface="Wingdings" pitchFamily="2" charset="2"/>
              </a:rPr>
              <a:t> 12)</a:t>
            </a:r>
            <a:endParaRPr lang="en-US" dirty="0">
              <a:solidFill>
                <a:srgbClr val="0432FF"/>
              </a:solidFill>
            </a:endParaRPr>
          </a:p>
          <a:p>
            <a:pPr>
              <a:buNone/>
            </a:pPr>
            <a:r>
              <a:rPr lang="en-US" dirty="0"/>
              <a:t>2: 1/36	8: 5/36 	</a:t>
            </a:r>
          </a:p>
          <a:p>
            <a:pPr>
              <a:buNone/>
            </a:pPr>
            <a:r>
              <a:rPr lang="en-US" dirty="0"/>
              <a:t>3: 2/36	9: 4/36</a:t>
            </a:r>
          </a:p>
          <a:p>
            <a:pPr>
              <a:buNone/>
            </a:pPr>
            <a:r>
              <a:rPr lang="en-US" dirty="0"/>
              <a:t>4: 3/36	10:3/36 	</a:t>
            </a:r>
            <a:r>
              <a:rPr lang="en-US" dirty="0">
                <a:highlight>
                  <a:srgbClr val="FFFF00"/>
                </a:highlight>
              </a:rPr>
              <a:t>S=3.27 bits &lt; S</a:t>
            </a:r>
            <a:r>
              <a:rPr lang="en-US" baseline="-25000" dirty="0">
                <a:highlight>
                  <a:srgbClr val="FFFF00"/>
                </a:highlight>
              </a:rPr>
              <a:t>1</a:t>
            </a:r>
            <a:r>
              <a:rPr lang="en-US" dirty="0">
                <a:highlight>
                  <a:srgbClr val="FFFF00"/>
                </a:highlight>
              </a:rPr>
              <a:t> + S</a:t>
            </a:r>
            <a:r>
              <a:rPr lang="en-US" baseline="-25000" dirty="0">
                <a:highlight>
                  <a:srgbClr val="FFFF00"/>
                </a:highlight>
              </a:rPr>
              <a:t>2</a:t>
            </a:r>
          </a:p>
          <a:p>
            <a:pPr>
              <a:buNone/>
            </a:pPr>
            <a:r>
              <a:rPr lang="en-US" dirty="0"/>
              <a:t>5: 4/36	11:2/36</a:t>
            </a:r>
          </a:p>
          <a:p>
            <a:pPr>
              <a:buNone/>
            </a:pPr>
            <a:r>
              <a:rPr lang="en-US" dirty="0"/>
              <a:t>6: 5/36	12:1/36 	</a:t>
            </a:r>
            <a:endParaRPr lang="en-US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dirty="0"/>
              <a:t>7: 6/36</a:t>
            </a:r>
            <a:endParaRPr lang="en-US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Less info so it’s not reversible</a:t>
            </a:r>
          </a:p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(You can ‘guess’ probabilistically or with AI)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BDEEC50-C51C-E9E4-EC54-19CD49F8CAAE}"/>
                  </a:ext>
                </a:extLst>
              </p14:cNvPr>
              <p14:cNvContentPartPr/>
              <p14:nvPr/>
            </p14:nvContentPartPr>
            <p14:xfrm>
              <a:off x="2161600" y="6300640"/>
              <a:ext cx="9360" cy="9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BDEEC50-C51C-E9E4-EC54-19CD49F8CA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52960" y="6292000"/>
                <a:ext cx="27000" cy="2700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Die - 1 Standard white with black dots | Koplow Games |">
            <a:extLst>
              <a:ext uri="{FF2B5EF4-FFF2-40B4-BE49-F238E27FC236}">
                <a16:creationId xmlns:a16="http://schemas.microsoft.com/office/drawing/2014/main" id="{C111ABAE-62C9-7356-BCEF-E4F7B929E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590125"/>
            <a:ext cx="857250" cy="90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ie - 1 Standard white with black dots | Koplow Games |">
            <a:extLst>
              <a:ext uri="{FF2B5EF4-FFF2-40B4-BE49-F238E27FC236}">
                <a16:creationId xmlns:a16="http://schemas.microsoft.com/office/drawing/2014/main" id="{B42E9848-834F-8F6D-4BAD-0803040C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59734">
            <a:off x="3926629" y="595147"/>
            <a:ext cx="857250" cy="90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4A93D2-BE24-25DC-2ABD-DD702A658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213"/>
    </mc:Choice>
    <mc:Fallback xmlns="">
      <p:transition spd="slow" advTm="260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1063288" y="-51183"/>
            <a:ext cx="6846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But we can reverse some of it 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5C393A-F807-A5C3-7A0B-8D8956C28D5A}"/>
              </a:ext>
            </a:extLst>
          </p:cNvPr>
          <p:cNvSpPr txBox="1"/>
          <p:nvPr/>
        </p:nvSpPr>
        <p:spPr>
          <a:xfrm>
            <a:off x="1676400" y="838200"/>
            <a:ext cx="5001573" cy="312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432FF"/>
                </a:solidFill>
              </a:rPr>
              <a:t>Sum of # dots on the two dies </a:t>
            </a:r>
          </a:p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2: 1/36</a:t>
            </a:r>
            <a:r>
              <a:rPr lang="en-US" dirty="0"/>
              <a:t>	8:  5/36 	</a:t>
            </a:r>
          </a:p>
          <a:p>
            <a:pPr>
              <a:buNone/>
            </a:pPr>
            <a:r>
              <a:rPr lang="en-US" dirty="0"/>
              <a:t>3: 2/36	9:  4/36</a:t>
            </a:r>
          </a:p>
          <a:p>
            <a:pPr>
              <a:buNone/>
            </a:pPr>
            <a:r>
              <a:rPr lang="en-US" dirty="0"/>
              <a:t>4: 3/36	10: 3/36 	</a:t>
            </a:r>
            <a:endParaRPr lang="en-US" baseline="-25000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dirty="0"/>
              <a:t>5: 4/36	11: 2/36</a:t>
            </a:r>
          </a:p>
          <a:p>
            <a:pPr>
              <a:buNone/>
            </a:pPr>
            <a:r>
              <a:rPr lang="en-US" dirty="0"/>
              <a:t>6: 5/36	</a:t>
            </a:r>
            <a:r>
              <a:rPr lang="en-US" dirty="0">
                <a:highlight>
                  <a:srgbClr val="FFFF00"/>
                </a:highlight>
              </a:rPr>
              <a:t>12: 1/36</a:t>
            </a:r>
            <a:r>
              <a:rPr lang="en-US" dirty="0"/>
              <a:t> 	</a:t>
            </a:r>
            <a:endParaRPr lang="en-US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dirty="0"/>
              <a:t>7: 6/36</a:t>
            </a:r>
            <a:endParaRPr lang="en-US" dirty="0"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BDEEC50-C51C-E9E4-EC54-19CD49F8CAAE}"/>
                  </a:ext>
                </a:extLst>
              </p14:cNvPr>
              <p14:cNvContentPartPr/>
              <p14:nvPr/>
            </p14:nvContentPartPr>
            <p14:xfrm>
              <a:off x="2161600" y="6300640"/>
              <a:ext cx="9360" cy="9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BDEEC50-C51C-E9E4-EC54-19CD49F8CA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52960" y="6292000"/>
                <a:ext cx="27000" cy="27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01411A0-307E-24BA-73EA-F06E8EF7CC15}"/>
              </a:ext>
            </a:extLst>
          </p:cNvPr>
          <p:cNvSpPr txBox="1"/>
          <p:nvPr/>
        </p:nvSpPr>
        <p:spPr>
          <a:xfrm>
            <a:off x="1219200" y="4495800"/>
            <a:ext cx="6263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Bring in joint and conditional probabilities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38C3DC-BC53-6E0E-96A1-19B31772E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5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54"/>
    </mc:Choice>
    <mc:Fallback xmlns="">
      <p:transition spd="slow" advTm="34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2923578" y="-51183"/>
            <a:ext cx="3126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Joint entropy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BDEEC50-C51C-E9E4-EC54-19CD49F8CAAE}"/>
                  </a:ext>
                </a:extLst>
              </p14:cNvPr>
              <p14:cNvContentPartPr/>
              <p14:nvPr/>
            </p14:nvContentPartPr>
            <p14:xfrm>
              <a:off x="2161600" y="6300640"/>
              <a:ext cx="9360" cy="9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BDEEC50-C51C-E9E4-EC54-19CD49F8CA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52960" y="6292000"/>
                <a:ext cx="27000" cy="2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4F34D402-F608-A8DF-E82B-F072D5E73B34}"/>
              </a:ext>
            </a:extLst>
          </p:cNvPr>
          <p:cNvGrpSpPr/>
          <p:nvPr/>
        </p:nvGrpSpPr>
        <p:grpSpPr>
          <a:xfrm>
            <a:off x="1828800" y="1066800"/>
            <a:ext cx="5085046" cy="798305"/>
            <a:chOff x="2438400" y="1132258"/>
            <a:chExt cx="5085046" cy="79830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DD6AFA1-8B77-B10A-3D9C-D55A927B5217}"/>
                </a:ext>
              </a:extLst>
            </p:cNvPr>
            <p:cNvSpPr txBox="1"/>
            <p:nvPr/>
          </p:nvSpPr>
          <p:spPr>
            <a:xfrm>
              <a:off x="2438400" y="1219200"/>
              <a:ext cx="50850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dirty="0">
                  <a:highlight>
                    <a:srgbClr val="FFFF00"/>
                  </a:highlight>
                </a:rPr>
                <a:t>S(</a:t>
              </a:r>
              <a:r>
                <a:rPr lang="en-US" dirty="0" err="1">
                  <a:highlight>
                    <a:srgbClr val="FFFF00"/>
                  </a:highlight>
                </a:rPr>
                <a:t>x,y</a:t>
              </a:r>
              <a:r>
                <a:rPr lang="en-US" dirty="0">
                  <a:highlight>
                    <a:srgbClr val="FFFF00"/>
                  </a:highlight>
                </a:rPr>
                <a:t>) = -        </a:t>
              </a:r>
              <a:r>
                <a:rPr lang="en-US" dirty="0" err="1">
                  <a:highlight>
                    <a:srgbClr val="FFFF00"/>
                  </a:highlight>
                </a:rPr>
                <a:t>p</a:t>
              </a:r>
              <a:r>
                <a:rPr lang="en-US" baseline="-25000" dirty="0" err="1">
                  <a:highlight>
                    <a:srgbClr val="FFFF00"/>
                  </a:highlight>
                </a:rPr>
                <a:t>X,Y</a:t>
              </a:r>
              <a:r>
                <a:rPr lang="en-US" dirty="0">
                  <a:highlight>
                    <a:srgbClr val="FFFF00"/>
                  </a:highlight>
                </a:rPr>
                <a:t>(</a:t>
              </a:r>
              <a:r>
                <a:rPr lang="en-US" dirty="0" err="1">
                  <a:highlight>
                    <a:srgbClr val="FFFF00"/>
                  </a:highlight>
                </a:rPr>
                <a:t>x,y</a:t>
              </a:r>
              <a:r>
                <a:rPr lang="en-US" dirty="0">
                  <a:highlight>
                    <a:srgbClr val="FFFF00"/>
                  </a:highlight>
                </a:rPr>
                <a:t>)log</a:t>
              </a:r>
              <a:r>
                <a:rPr lang="en-US" baseline="-25000" dirty="0">
                  <a:highlight>
                    <a:srgbClr val="FFFF00"/>
                  </a:highlight>
                </a:rPr>
                <a:t>2</a:t>
              </a:r>
              <a:r>
                <a:rPr lang="en-US" dirty="0">
                  <a:highlight>
                    <a:srgbClr val="FFFF00"/>
                  </a:highlight>
                </a:rPr>
                <a:t>p</a:t>
              </a:r>
              <a:r>
                <a:rPr lang="en-US" baseline="-25000" dirty="0">
                  <a:highlight>
                    <a:srgbClr val="FFFF00"/>
                  </a:highlight>
                </a:rPr>
                <a:t>X,Y</a:t>
              </a:r>
              <a:r>
                <a:rPr lang="en-US" dirty="0">
                  <a:highlight>
                    <a:srgbClr val="FFFF00"/>
                  </a:highlight>
                </a:rPr>
                <a:t>(</a:t>
              </a:r>
              <a:r>
                <a:rPr lang="en-US" dirty="0" err="1">
                  <a:highlight>
                    <a:srgbClr val="FFFF00"/>
                  </a:highlight>
                </a:rPr>
                <a:t>x,y</a:t>
              </a:r>
              <a:r>
                <a:rPr lang="en-US" dirty="0">
                  <a:highlight>
                    <a:srgbClr val="FFFF00"/>
                  </a:highlight>
                </a:rPr>
                <a:t>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901280-E260-D51F-16BD-D93E732793FE}"/>
                </a:ext>
              </a:extLst>
            </p:cNvPr>
            <p:cNvSpPr txBox="1"/>
            <p:nvPr/>
          </p:nvSpPr>
          <p:spPr>
            <a:xfrm>
              <a:off x="3810000" y="1132258"/>
              <a:ext cx="4892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/>
                <a:t>⎲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4A5C68-D8E6-BC98-3B87-E70BBE62E978}"/>
                </a:ext>
              </a:extLst>
            </p:cNvPr>
            <p:cNvSpPr txBox="1"/>
            <p:nvPr/>
          </p:nvSpPr>
          <p:spPr>
            <a:xfrm>
              <a:off x="3792606" y="1371214"/>
              <a:ext cx="4892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/>
                <a:t>⎳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DC2E19-6035-9CA2-7A9E-84D7D71DF549}"/>
                </a:ext>
              </a:extLst>
            </p:cNvPr>
            <p:cNvSpPr txBox="1"/>
            <p:nvPr/>
          </p:nvSpPr>
          <p:spPr>
            <a:xfrm>
              <a:off x="3914124" y="1458156"/>
              <a:ext cx="79723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aseline="-25000" dirty="0"/>
                <a:t>x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145A62-E19F-37C4-74F9-8C988991704D}"/>
                </a:ext>
              </a:extLst>
            </p:cNvPr>
            <p:cNvSpPr txBox="1"/>
            <p:nvPr/>
          </p:nvSpPr>
          <p:spPr>
            <a:xfrm>
              <a:off x="4127846" y="1143000"/>
              <a:ext cx="4892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/>
                <a:t>⎲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51AD35-2591-23C9-8686-1D31A382697F}"/>
                </a:ext>
              </a:extLst>
            </p:cNvPr>
            <p:cNvSpPr txBox="1"/>
            <p:nvPr/>
          </p:nvSpPr>
          <p:spPr>
            <a:xfrm>
              <a:off x="4231970" y="1468898"/>
              <a:ext cx="79723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aseline="-25000" dirty="0"/>
                <a:t>y</a:t>
              </a:r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F4B66F-D21C-AE9C-E2BE-3A2F9F56453D}"/>
                </a:ext>
              </a:extLst>
            </p:cNvPr>
            <p:cNvSpPr txBox="1"/>
            <p:nvPr/>
          </p:nvSpPr>
          <p:spPr>
            <a:xfrm>
              <a:off x="4110452" y="1377735"/>
              <a:ext cx="4892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/>
                <a:t>⎳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64558E1-14D7-E1D8-4606-9E86539AC977}"/>
              </a:ext>
            </a:extLst>
          </p:cNvPr>
          <p:cNvSpPr txBox="1"/>
          <p:nvPr/>
        </p:nvSpPr>
        <p:spPr>
          <a:xfrm>
            <a:off x="2139429" y="2706932"/>
            <a:ext cx="4812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S(x), S(y) ⩽ S(</a:t>
            </a:r>
            <a:r>
              <a:rPr lang="en-US" dirty="0" err="1"/>
              <a:t>x,y</a:t>
            </a:r>
            <a:r>
              <a:rPr lang="en-US" dirty="0"/>
              <a:t>) ⩽ S(x) + S(y)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449BE2-C8AA-2D8B-E7F5-C1742DDF6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98"/>
    </mc:Choice>
    <mc:Fallback xmlns="">
      <p:transition spd="slow" advTm="43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182445" y="-51183"/>
            <a:ext cx="8608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Conditional Probability: Monty Hall </a:t>
            </a:r>
            <a:r>
              <a:rPr lang="en-US" sz="3600" dirty="0" err="1">
                <a:solidFill>
                  <a:srgbClr val="FF0000"/>
                </a:solidFill>
              </a:rPr>
              <a:t>Prb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BDEEC50-C51C-E9E4-EC54-19CD49F8CAAE}"/>
                  </a:ext>
                </a:extLst>
              </p14:cNvPr>
              <p14:cNvContentPartPr/>
              <p14:nvPr/>
            </p14:nvContentPartPr>
            <p14:xfrm>
              <a:off x="2161600" y="6300640"/>
              <a:ext cx="9360" cy="9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BDEEC50-C51C-E9E4-EC54-19CD49F8CA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52960" y="6292000"/>
                <a:ext cx="27000" cy="27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844EE0A1-83E3-24E2-308B-D679E56B1690}"/>
              </a:ext>
            </a:extLst>
          </p:cNvPr>
          <p:cNvSpPr/>
          <p:nvPr/>
        </p:nvSpPr>
        <p:spPr>
          <a:xfrm>
            <a:off x="836059" y="904046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3544A7-A6B5-90C2-6837-F864EE89608D}"/>
              </a:ext>
            </a:extLst>
          </p:cNvPr>
          <p:cNvSpPr/>
          <p:nvPr/>
        </p:nvSpPr>
        <p:spPr>
          <a:xfrm>
            <a:off x="3655459" y="904046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BFEA02-96DA-C7DC-E1D3-AD7491694882}"/>
              </a:ext>
            </a:extLst>
          </p:cNvPr>
          <p:cNvSpPr/>
          <p:nvPr/>
        </p:nvSpPr>
        <p:spPr>
          <a:xfrm>
            <a:off x="6477000" y="872515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83DD90-44D8-0194-27BF-1439CC6C7AF5}"/>
              </a:ext>
            </a:extLst>
          </p:cNvPr>
          <p:cNvSpPr txBox="1"/>
          <p:nvPr/>
        </p:nvSpPr>
        <p:spPr>
          <a:xfrm>
            <a:off x="1076982" y="1742246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Door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90ABC1-F378-823F-2F8F-3783B62BCE4C}"/>
              </a:ext>
            </a:extLst>
          </p:cNvPr>
          <p:cNvSpPr txBox="1"/>
          <p:nvPr/>
        </p:nvSpPr>
        <p:spPr>
          <a:xfrm>
            <a:off x="3888004" y="1742245"/>
            <a:ext cx="116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Door 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A6E34-D472-C473-7BAB-AB780A8D83A9}"/>
              </a:ext>
            </a:extLst>
          </p:cNvPr>
          <p:cNvSpPr txBox="1"/>
          <p:nvPr/>
        </p:nvSpPr>
        <p:spPr>
          <a:xfrm>
            <a:off x="6717737" y="1742244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Door 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0B2D36-945A-510E-FF17-16B247C62FF5}"/>
              </a:ext>
            </a:extLst>
          </p:cNvPr>
          <p:cNvSpPr txBox="1"/>
          <p:nvPr/>
        </p:nvSpPr>
        <p:spPr>
          <a:xfrm>
            <a:off x="408841" y="3429000"/>
            <a:ext cx="832631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Game show: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>
                <a:solidFill>
                  <a:srgbClr val="0610FF"/>
                </a:solidFill>
              </a:rPr>
              <a:t>1 door has $1M prize behind it, two others have nothing.</a:t>
            </a:r>
          </a:p>
          <a:p>
            <a:pPr algn="l">
              <a:buNone/>
            </a:pPr>
            <a:r>
              <a:rPr lang="en-US" dirty="0">
                <a:solidFill>
                  <a:srgbClr val="0610FF"/>
                </a:solidFill>
              </a:rPr>
              <a:t>You choose one door at random. The MC shows opens one</a:t>
            </a:r>
          </a:p>
          <a:p>
            <a:pPr algn="l">
              <a:buNone/>
            </a:pPr>
            <a:r>
              <a:rPr lang="en-US" dirty="0">
                <a:solidFill>
                  <a:srgbClr val="0610FF"/>
                </a:solidFill>
              </a:rPr>
              <a:t>of the </a:t>
            </a:r>
            <a:r>
              <a:rPr lang="en-US" dirty="0">
                <a:solidFill>
                  <a:srgbClr val="0610FF"/>
                </a:solidFill>
                <a:highlight>
                  <a:srgbClr val="FFFF00"/>
                </a:highlight>
              </a:rPr>
              <a:t>other</a:t>
            </a:r>
            <a:r>
              <a:rPr lang="en-US" dirty="0">
                <a:solidFill>
                  <a:srgbClr val="0610FF"/>
                </a:solidFill>
              </a:rPr>
              <a:t> doors and shows it is empty.</a:t>
            </a:r>
            <a:br>
              <a:rPr lang="en-US" dirty="0">
                <a:solidFill>
                  <a:srgbClr val="0610FF"/>
                </a:solidFill>
              </a:rPr>
            </a:b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Should you stick to your original choice, or move on to</a:t>
            </a:r>
          </a:p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the third door? 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14BA4E9-4E06-D877-C6AA-952E0982E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01"/>
    </mc:Choice>
    <mc:Fallback xmlns="">
      <p:transition spd="slow" advTm="58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1980210" y="-51183"/>
            <a:ext cx="5012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Conditional Probability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4EE0A1-83E3-24E2-308B-D679E56B1690}"/>
              </a:ext>
            </a:extLst>
          </p:cNvPr>
          <p:cNvSpPr/>
          <p:nvPr/>
        </p:nvSpPr>
        <p:spPr>
          <a:xfrm>
            <a:off x="836059" y="904046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3544A7-A6B5-90C2-6837-F864EE89608D}"/>
              </a:ext>
            </a:extLst>
          </p:cNvPr>
          <p:cNvSpPr/>
          <p:nvPr/>
        </p:nvSpPr>
        <p:spPr>
          <a:xfrm>
            <a:off x="3655459" y="904046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BFEA02-96DA-C7DC-E1D3-AD7491694882}"/>
              </a:ext>
            </a:extLst>
          </p:cNvPr>
          <p:cNvSpPr/>
          <p:nvPr/>
        </p:nvSpPr>
        <p:spPr>
          <a:xfrm>
            <a:off x="6477000" y="872515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83DD90-44D8-0194-27BF-1439CC6C7AF5}"/>
              </a:ext>
            </a:extLst>
          </p:cNvPr>
          <p:cNvSpPr txBox="1"/>
          <p:nvPr/>
        </p:nvSpPr>
        <p:spPr>
          <a:xfrm>
            <a:off x="1076982" y="1742246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Door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90ABC1-F378-823F-2F8F-3783B62BCE4C}"/>
              </a:ext>
            </a:extLst>
          </p:cNvPr>
          <p:cNvSpPr txBox="1"/>
          <p:nvPr/>
        </p:nvSpPr>
        <p:spPr>
          <a:xfrm>
            <a:off x="3888004" y="1742245"/>
            <a:ext cx="116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Door 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A6E34-D472-C473-7BAB-AB780A8D83A9}"/>
              </a:ext>
            </a:extLst>
          </p:cNvPr>
          <p:cNvSpPr txBox="1"/>
          <p:nvPr/>
        </p:nvSpPr>
        <p:spPr>
          <a:xfrm>
            <a:off x="6717737" y="1742244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Door 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2678BC-2C93-BED7-EAD6-F649D7E8243B}"/>
              </a:ext>
            </a:extLst>
          </p:cNvPr>
          <p:cNvSpPr txBox="1"/>
          <p:nvPr/>
        </p:nvSpPr>
        <p:spPr>
          <a:xfrm>
            <a:off x="685800" y="3505200"/>
            <a:ext cx="818044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P=1/3 </a:t>
            </a:r>
            <a:r>
              <a:rPr lang="en-US" dirty="0">
                <a:sym typeface="Wingdings" pitchFamily="2" charset="2"/>
              </a:rPr>
              <a:t> You chose the right door. You shouldn’t switch.</a:t>
            </a:r>
          </a:p>
          <a:p>
            <a:pPr algn="l">
              <a:buNone/>
            </a:pPr>
            <a:r>
              <a:rPr lang="en-US" dirty="0">
                <a:sym typeface="Wingdings" pitchFamily="2" charset="2"/>
              </a:rPr>
              <a:t>Guaranteed failure.</a:t>
            </a:r>
          </a:p>
          <a:p>
            <a:pPr algn="l">
              <a:buNone/>
            </a:pPr>
            <a:br>
              <a:rPr lang="en-US" dirty="0">
                <a:sym typeface="Wingdings" pitchFamily="2" charset="2"/>
              </a:rPr>
            </a:br>
            <a:r>
              <a:rPr lang="en-US" dirty="0">
                <a:highlight>
                  <a:srgbClr val="FFFF00"/>
                </a:highlight>
                <a:sym typeface="Wingdings" pitchFamily="2" charset="2"/>
              </a:rPr>
              <a:t>P=2/3 </a:t>
            </a:r>
            <a:r>
              <a:rPr lang="en-US" dirty="0">
                <a:sym typeface="Wingdings" pitchFamily="2" charset="2"/>
              </a:rPr>
              <a:t> You chose the wrong door. You should switch.</a:t>
            </a:r>
          </a:p>
          <a:p>
            <a:pPr algn="l">
              <a:buNone/>
            </a:pPr>
            <a:r>
              <a:rPr lang="en-US" dirty="0">
                <a:sym typeface="Wingdings" pitchFamily="2" charset="2"/>
              </a:rPr>
              <a:t>Guaranteed success. </a:t>
            </a:r>
          </a:p>
          <a:p>
            <a:pPr algn="l">
              <a:buNone/>
            </a:pPr>
            <a:endParaRPr lang="en-US" dirty="0">
              <a:sym typeface="Wingdings" pitchFamily="2" charset="2"/>
            </a:endParaRPr>
          </a:p>
          <a:p>
            <a:pPr algn="l">
              <a:buNone/>
            </a:pPr>
            <a:r>
              <a:rPr lang="en-US" dirty="0">
                <a:sym typeface="Wingdings" pitchFamily="2" charset="2"/>
              </a:rPr>
              <a:t>So… switch !!!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8C59E8B-0579-D177-BF8A-7E10F500F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7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40"/>
    </mc:Choice>
    <mc:Fallback xmlns="">
      <p:transition spd="slow" advTm="84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1980210" y="-51183"/>
            <a:ext cx="5012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Conditional Probability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4EE0A1-83E3-24E2-308B-D679E56B1690}"/>
              </a:ext>
            </a:extLst>
          </p:cNvPr>
          <p:cNvSpPr/>
          <p:nvPr/>
        </p:nvSpPr>
        <p:spPr>
          <a:xfrm>
            <a:off x="836059" y="904046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3544A7-A6B5-90C2-6837-F864EE89608D}"/>
              </a:ext>
            </a:extLst>
          </p:cNvPr>
          <p:cNvSpPr/>
          <p:nvPr/>
        </p:nvSpPr>
        <p:spPr>
          <a:xfrm>
            <a:off x="3655459" y="904046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BFEA02-96DA-C7DC-E1D3-AD7491694882}"/>
              </a:ext>
            </a:extLst>
          </p:cNvPr>
          <p:cNvSpPr/>
          <p:nvPr/>
        </p:nvSpPr>
        <p:spPr>
          <a:xfrm>
            <a:off x="6477000" y="872515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83DD90-44D8-0194-27BF-1439CC6C7AF5}"/>
              </a:ext>
            </a:extLst>
          </p:cNvPr>
          <p:cNvSpPr txBox="1"/>
          <p:nvPr/>
        </p:nvSpPr>
        <p:spPr>
          <a:xfrm>
            <a:off x="1181978" y="1742246"/>
            <a:ext cx="98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P=1/3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90ABC1-F378-823F-2F8F-3783B62BCE4C}"/>
              </a:ext>
            </a:extLst>
          </p:cNvPr>
          <p:cNvSpPr txBox="1"/>
          <p:nvPr/>
        </p:nvSpPr>
        <p:spPr>
          <a:xfrm>
            <a:off x="3977773" y="1742245"/>
            <a:ext cx="98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P=1/3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A6E34-D472-C473-7BAB-AB780A8D83A9}"/>
              </a:ext>
            </a:extLst>
          </p:cNvPr>
          <p:cNvSpPr txBox="1"/>
          <p:nvPr/>
        </p:nvSpPr>
        <p:spPr>
          <a:xfrm>
            <a:off x="6803498" y="1742244"/>
            <a:ext cx="98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P=1/3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2F7083-4E0B-A681-1556-5CF090A4BD55}"/>
              </a:ext>
            </a:extLst>
          </p:cNvPr>
          <p:cNvGrpSpPr/>
          <p:nvPr/>
        </p:nvGrpSpPr>
        <p:grpSpPr>
          <a:xfrm>
            <a:off x="3518321" y="2785643"/>
            <a:ext cx="4926240" cy="1296000"/>
            <a:chOff x="3518321" y="2785643"/>
            <a:chExt cx="4926240" cy="129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2B3FBB8-C98B-0CD9-D860-9A08C6FFA50F}"/>
                    </a:ext>
                  </a:extLst>
                </p14:cNvPr>
                <p14:cNvContentPartPr/>
                <p14:nvPr/>
              </p14:nvContentPartPr>
              <p14:xfrm>
                <a:off x="3518321" y="2785643"/>
                <a:ext cx="4926240" cy="842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2B3FBB8-C98B-0CD9-D860-9A08C6FFA50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509681" y="2776643"/>
                  <a:ext cx="4943880" cy="86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03D078B-A30A-06AE-B64A-CE86776D5800}"/>
                    </a:ext>
                  </a:extLst>
                </p14:cNvPr>
                <p14:cNvContentPartPr/>
                <p14:nvPr/>
              </p14:nvContentPartPr>
              <p14:xfrm>
                <a:off x="6253601" y="3388643"/>
                <a:ext cx="254160" cy="374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03D078B-A30A-06AE-B64A-CE86776D580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44961" y="3380003"/>
                  <a:ext cx="27180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E938939-5BCF-359F-8BBA-599D8B9E3125}"/>
                    </a:ext>
                  </a:extLst>
                </p14:cNvPr>
                <p14:cNvContentPartPr/>
                <p14:nvPr/>
              </p14:nvContentPartPr>
              <p14:xfrm>
                <a:off x="6500201" y="3349043"/>
                <a:ext cx="142560" cy="637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E938939-5BCF-359F-8BBA-599D8B9E312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491561" y="3340403"/>
                  <a:ext cx="160200" cy="65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E2287CD-21DD-0653-933A-12410E36A686}"/>
                    </a:ext>
                  </a:extLst>
                </p14:cNvPr>
                <p14:cNvContentPartPr/>
                <p14:nvPr/>
              </p14:nvContentPartPr>
              <p14:xfrm>
                <a:off x="6671921" y="3564323"/>
                <a:ext cx="188640" cy="4100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E2287CD-21DD-0653-933A-12410E36A68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662921" y="3555683"/>
                  <a:ext cx="206280" cy="42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9BD9EEA-61B9-BD6A-670A-C571EF579EC0}"/>
                    </a:ext>
                  </a:extLst>
                </p14:cNvPr>
                <p14:cNvContentPartPr/>
                <p14:nvPr/>
              </p14:nvContentPartPr>
              <p14:xfrm>
                <a:off x="5618561" y="3651443"/>
                <a:ext cx="137880" cy="430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9BD9EEA-61B9-BD6A-670A-C571EF579EC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609561" y="3642803"/>
                  <a:ext cx="155520" cy="44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EA8FCDE-9124-699F-2A31-A02D72281F62}"/>
                    </a:ext>
                  </a:extLst>
                </p14:cNvPr>
                <p14:cNvContentPartPr/>
                <p14:nvPr/>
              </p14:nvContentPartPr>
              <p14:xfrm>
                <a:off x="5868761" y="3771323"/>
                <a:ext cx="158400" cy="15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EA8FCDE-9124-699F-2A31-A02D72281F6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859761" y="3762683"/>
                  <a:ext cx="1760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40229E9-B0C2-CB0A-7875-D7711F14B9C2}"/>
                    </a:ext>
                  </a:extLst>
                </p14:cNvPr>
                <p14:cNvContentPartPr/>
                <p14:nvPr/>
              </p14:nvContentPartPr>
              <p14:xfrm>
                <a:off x="5894321" y="3918563"/>
                <a:ext cx="1479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40229E9-B0C2-CB0A-7875-D7711F14B9C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885681" y="3909563"/>
                  <a:ext cx="1656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DA9727A-F250-7F5D-CE32-B89E867B8585}"/>
                  </a:ext>
                </a:extLst>
              </p14:cNvPr>
              <p14:cNvContentPartPr/>
              <p14:nvPr/>
            </p14:nvContentPartPr>
            <p14:xfrm>
              <a:off x="905698" y="3155984"/>
              <a:ext cx="1263960" cy="533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DA9727A-F250-7F5D-CE32-B89E867B858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96698" y="3147344"/>
                <a:ext cx="1281600" cy="55116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46A4D24-65B1-3073-E41D-F88752D340B9}"/>
              </a:ext>
            </a:extLst>
          </p:cNvPr>
          <p:cNvSpPr txBox="1"/>
          <p:nvPr/>
        </p:nvSpPr>
        <p:spPr>
          <a:xfrm>
            <a:off x="39096" y="3952046"/>
            <a:ext cx="245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432FF"/>
                </a:solidFill>
              </a:rPr>
              <a:t>AFTER REVEAL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4E6A7A0-BF5E-151D-633E-41B69EFC5208}"/>
                  </a:ext>
                </a:extLst>
              </p14:cNvPr>
              <p14:cNvContentPartPr/>
              <p14:nvPr/>
            </p14:nvContentPartPr>
            <p14:xfrm>
              <a:off x="3915041" y="3625523"/>
              <a:ext cx="2880" cy="28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4E6A7A0-BF5E-151D-633E-41B69EFC520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906401" y="3616883"/>
                <a:ext cx="205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35A0889-3F05-D4C5-AA6B-EBDD6549A5E6}"/>
                  </a:ext>
                </a:extLst>
              </p14:cNvPr>
              <p14:cNvContentPartPr/>
              <p14:nvPr/>
            </p14:nvContentPartPr>
            <p14:xfrm>
              <a:off x="3812441" y="3347243"/>
              <a:ext cx="1005120" cy="432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35A0889-3F05-D4C5-AA6B-EBDD6549A5E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03801" y="3338603"/>
                <a:ext cx="1022760" cy="45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B9B7140-99FC-1BBC-B4F3-DB3765C048F8}"/>
                  </a:ext>
                </a:extLst>
              </p14:cNvPr>
              <p14:cNvContentPartPr/>
              <p14:nvPr/>
            </p14:nvContentPartPr>
            <p14:xfrm>
              <a:off x="3687161" y="3257243"/>
              <a:ext cx="1351440" cy="7286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B9B7140-99FC-1BBC-B4F3-DB3765C048F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678521" y="3248603"/>
                <a:ext cx="1369080" cy="74628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2F1E7197-5BA7-1A1A-5F20-E6C85B9A2405}"/>
              </a:ext>
            </a:extLst>
          </p:cNvPr>
          <p:cNvSpPr/>
          <p:nvPr/>
        </p:nvSpPr>
        <p:spPr>
          <a:xfrm>
            <a:off x="859260" y="4467802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1E3013-BEBD-4D19-AA97-46A8593D1906}"/>
              </a:ext>
            </a:extLst>
          </p:cNvPr>
          <p:cNvSpPr/>
          <p:nvPr/>
        </p:nvSpPr>
        <p:spPr>
          <a:xfrm>
            <a:off x="3678660" y="4467802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07C575-04E1-1944-7C36-F760A36E4840}"/>
              </a:ext>
            </a:extLst>
          </p:cNvPr>
          <p:cNvSpPr/>
          <p:nvPr/>
        </p:nvSpPr>
        <p:spPr>
          <a:xfrm>
            <a:off x="6500201" y="4436271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F06EDA-FC05-5D73-1C30-79A06C970EB9}"/>
              </a:ext>
            </a:extLst>
          </p:cNvPr>
          <p:cNvSpPr txBox="1"/>
          <p:nvPr/>
        </p:nvSpPr>
        <p:spPr>
          <a:xfrm>
            <a:off x="1205179" y="5306002"/>
            <a:ext cx="98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P=1/3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82AEFC-98A3-2855-C97A-1A1C1842ADC5}"/>
              </a:ext>
            </a:extLst>
          </p:cNvPr>
          <p:cNvSpPr txBox="1"/>
          <p:nvPr/>
        </p:nvSpPr>
        <p:spPr>
          <a:xfrm>
            <a:off x="4148450" y="5306001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P=0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AF2F3A-685E-6EA6-EE52-0F8996CD8CF9}"/>
              </a:ext>
            </a:extLst>
          </p:cNvPr>
          <p:cNvSpPr txBox="1"/>
          <p:nvPr/>
        </p:nvSpPr>
        <p:spPr>
          <a:xfrm>
            <a:off x="6801853" y="5306000"/>
            <a:ext cx="103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P=2/3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7E1D46-23C5-28E8-B70E-55F77F1EBC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94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00"/>
    </mc:Choice>
    <mc:Fallback xmlns="">
      <p:transition spd="slow" advTm="28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3" grpId="0" animBg="1"/>
      <p:bldP spid="24" grpId="0" animBg="1"/>
      <p:bldP spid="25" grpId="0" animBg="1"/>
      <p:bldP spid="26" grpId="0"/>
      <p:bldP spid="27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2341690" y="-51183"/>
            <a:ext cx="4289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Why not ½ and ½ ?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6A4D24-65B1-3073-E41D-F88752D340B9}"/>
              </a:ext>
            </a:extLst>
          </p:cNvPr>
          <p:cNvSpPr txBox="1"/>
          <p:nvPr/>
        </p:nvSpPr>
        <p:spPr>
          <a:xfrm>
            <a:off x="-23648" y="353975"/>
            <a:ext cx="245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AFTER REVEAL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1E7197-5BA7-1A1A-5F20-E6C85B9A2405}"/>
              </a:ext>
            </a:extLst>
          </p:cNvPr>
          <p:cNvSpPr/>
          <p:nvPr/>
        </p:nvSpPr>
        <p:spPr>
          <a:xfrm>
            <a:off x="796516" y="869731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1E3013-BEBD-4D19-AA97-46A8593D1906}"/>
              </a:ext>
            </a:extLst>
          </p:cNvPr>
          <p:cNvSpPr/>
          <p:nvPr/>
        </p:nvSpPr>
        <p:spPr>
          <a:xfrm>
            <a:off x="3615916" y="869731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07C575-04E1-1944-7C36-F760A36E4840}"/>
              </a:ext>
            </a:extLst>
          </p:cNvPr>
          <p:cNvSpPr/>
          <p:nvPr/>
        </p:nvSpPr>
        <p:spPr>
          <a:xfrm>
            <a:off x="6437457" y="838200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F06EDA-FC05-5D73-1C30-79A06C970EB9}"/>
              </a:ext>
            </a:extLst>
          </p:cNvPr>
          <p:cNvSpPr txBox="1"/>
          <p:nvPr/>
        </p:nvSpPr>
        <p:spPr>
          <a:xfrm>
            <a:off x="1142435" y="1707931"/>
            <a:ext cx="98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P=1/3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82AEFC-98A3-2855-C97A-1A1C1842ADC5}"/>
              </a:ext>
            </a:extLst>
          </p:cNvPr>
          <p:cNvSpPr txBox="1"/>
          <p:nvPr/>
        </p:nvSpPr>
        <p:spPr>
          <a:xfrm>
            <a:off x="4085706" y="1707930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P=0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AF2F3A-685E-6EA6-EE52-0F8996CD8CF9}"/>
              </a:ext>
            </a:extLst>
          </p:cNvPr>
          <p:cNvSpPr txBox="1"/>
          <p:nvPr/>
        </p:nvSpPr>
        <p:spPr>
          <a:xfrm>
            <a:off x="6739109" y="1707929"/>
            <a:ext cx="103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P=2/3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519A8E-A6C6-FDDD-5FA2-7A7AB46AE328}"/>
              </a:ext>
            </a:extLst>
          </p:cNvPr>
          <p:cNvSpPr txBox="1"/>
          <p:nvPr/>
        </p:nvSpPr>
        <p:spPr>
          <a:xfrm>
            <a:off x="1153431" y="3733800"/>
            <a:ext cx="7582525" cy="2529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P of your door does not change, because </a:t>
            </a:r>
            <a:r>
              <a:rPr lang="en-US" dirty="0">
                <a:highlight>
                  <a:srgbClr val="FFFF00"/>
                </a:highlight>
              </a:rPr>
              <a:t>the </a:t>
            </a:r>
          </a:p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second door wasn’t chosen at random !!!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Game show host knowingly choses one of the wrong </a:t>
            </a:r>
          </a:p>
          <a:p>
            <a:pPr algn="l">
              <a:buNone/>
            </a:pPr>
            <a:r>
              <a:rPr lang="en-US" dirty="0"/>
              <a:t>doors </a:t>
            </a:r>
            <a:r>
              <a:rPr lang="en-US" b="1" i="1" u="sng" dirty="0"/>
              <a:t>depending on your choice. </a:t>
            </a:r>
          </a:p>
          <a:p>
            <a:pPr algn="l">
              <a:buNone/>
            </a:pPr>
            <a:r>
              <a:rPr lang="en-US" dirty="0"/>
              <a:t>(in 1/3 cases that is NOT door B)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D6FA281-4305-1870-6E9D-7E1F840EC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49"/>
    </mc:Choice>
    <mc:Fallback xmlns="">
      <p:transition spd="slow" advTm="13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201685" y="-51183"/>
            <a:ext cx="8569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We will see later: Conditional Probability (Bayes’ Theorem)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B769CD-8226-3667-3DCC-82B8837D438A}"/>
              </a:ext>
            </a:extLst>
          </p:cNvPr>
          <p:cNvSpPr txBox="1"/>
          <p:nvPr/>
        </p:nvSpPr>
        <p:spPr>
          <a:xfrm>
            <a:off x="4405791" y="948229"/>
            <a:ext cx="2848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p(</a:t>
            </a:r>
            <a:r>
              <a:rPr lang="en-US" dirty="0" err="1"/>
              <a:t>x,y</a:t>
            </a:r>
            <a:r>
              <a:rPr lang="en-US" dirty="0"/>
              <a:t>) = p(x).p(</a:t>
            </a:r>
            <a:r>
              <a:rPr lang="en-US" dirty="0" err="1"/>
              <a:t>y|x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B0E39EC-4355-AC96-1664-78CB1445A40C}"/>
                  </a:ext>
                </a:extLst>
              </p14:cNvPr>
              <p14:cNvContentPartPr/>
              <p14:nvPr/>
            </p14:nvContentPartPr>
            <p14:xfrm>
              <a:off x="6184353" y="1464197"/>
              <a:ext cx="1100880" cy="2876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B0E39EC-4355-AC96-1664-78CB1445A4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75353" y="1455197"/>
                <a:ext cx="1118520" cy="30528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55C0EEE8-8CB0-F25D-0F4F-DAB7566DA305}"/>
              </a:ext>
            </a:extLst>
          </p:cNvPr>
          <p:cNvSpPr txBox="1"/>
          <p:nvPr/>
        </p:nvSpPr>
        <p:spPr>
          <a:xfrm>
            <a:off x="5839355" y="1751837"/>
            <a:ext cx="1790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i="1" dirty="0">
                <a:solidFill>
                  <a:srgbClr val="FF0000"/>
                </a:solidFill>
              </a:rPr>
              <a:t>Prob of y given 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3AE764-8129-9512-C516-722573AEA4CC}"/>
              </a:ext>
            </a:extLst>
          </p:cNvPr>
          <p:cNvSpPr txBox="1"/>
          <p:nvPr/>
        </p:nvSpPr>
        <p:spPr>
          <a:xfrm>
            <a:off x="4070210" y="2326512"/>
            <a:ext cx="4886274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If </a:t>
            </a:r>
            <a:r>
              <a:rPr lang="en-US" dirty="0" err="1"/>
              <a:t>x,y</a:t>
            </a:r>
            <a:r>
              <a:rPr lang="en-US" dirty="0"/>
              <a:t> independent, p(</a:t>
            </a:r>
            <a:r>
              <a:rPr lang="en-US" dirty="0" err="1"/>
              <a:t>y|x</a:t>
            </a:r>
            <a:r>
              <a:rPr lang="en-US" dirty="0"/>
              <a:t>) = p(y) </a:t>
            </a:r>
          </a:p>
          <a:p>
            <a:pPr algn="l">
              <a:buNone/>
            </a:pPr>
            <a:r>
              <a:rPr lang="en-US" dirty="0"/>
              <a:t>and </a:t>
            </a:r>
            <a:r>
              <a:rPr lang="en-US" dirty="0">
                <a:highlight>
                  <a:srgbClr val="FFFF00"/>
                </a:highlight>
              </a:rPr>
              <a:t>p(</a:t>
            </a:r>
            <a:r>
              <a:rPr lang="en-US" dirty="0" err="1">
                <a:highlight>
                  <a:srgbClr val="FFFF00"/>
                </a:highlight>
              </a:rPr>
              <a:t>x,y</a:t>
            </a:r>
            <a:r>
              <a:rPr lang="en-US" dirty="0">
                <a:highlight>
                  <a:srgbClr val="FFFF00"/>
                </a:highlight>
              </a:rPr>
              <a:t>) = p(x).p(y)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4EC8DCE-D3D5-3C4D-0220-CCD307DD09FD}"/>
              </a:ext>
            </a:extLst>
          </p:cNvPr>
          <p:cNvSpPr/>
          <p:nvPr/>
        </p:nvSpPr>
        <p:spPr>
          <a:xfrm>
            <a:off x="4315355" y="795829"/>
            <a:ext cx="3429000" cy="13716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DD2558-F334-CE68-B5DB-344780BE5A4B}"/>
              </a:ext>
            </a:extLst>
          </p:cNvPr>
          <p:cNvGrpSpPr/>
          <p:nvPr/>
        </p:nvGrpSpPr>
        <p:grpSpPr>
          <a:xfrm>
            <a:off x="1371600" y="4114800"/>
            <a:ext cx="4767652" cy="2658777"/>
            <a:chOff x="1371600" y="4114800"/>
            <a:chExt cx="4767652" cy="265877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745E9EE-E2CD-206C-B066-D17145B368D7}"/>
                </a:ext>
              </a:extLst>
            </p:cNvPr>
            <p:cNvSpPr txBox="1"/>
            <p:nvPr/>
          </p:nvSpPr>
          <p:spPr>
            <a:xfrm>
              <a:off x="1371600" y="4114800"/>
              <a:ext cx="4767652" cy="1791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dirty="0"/>
                <a:t>p(</a:t>
              </a:r>
              <a:r>
                <a:rPr lang="en-US" dirty="0" err="1"/>
                <a:t>x,y</a:t>
              </a:r>
              <a:r>
                <a:rPr lang="en-US" dirty="0"/>
                <a:t>) = p(x).p(</a:t>
              </a:r>
              <a:r>
                <a:rPr lang="en-US" dirty="0" err="1"/>
                <a:t>y|x</a:t>
              </a:r>
              <a:r>
                <a:rPr lang="en-US" dirty="0"/>
                <a:t>) = p(y).p(</a:t>
              </a:r>
              <a:r>
                <a:rPr lang="en-US" dirty="0" err="1"/>
                <a:t>x|y</a:t>
              </a:r>
              <a:r>
                <a:rPr lang="en-US" dirty="0"/>
                <a:t>) </a:t>
              </a:r>
            </a:p>
            <a:p>
              <a:pPr algn="l">
                <a:buNone/>
              </a:pPr>
              <a:endParaRPr lang="en-US" dirty="0"/>
            </a:p>
            <a:p>
              <a:pPr algn="l">
                <a:buNone/>
              </a:pPr>
              <a:endParaRPr lang="en-US" dirty="0"/>
            </a:p>
            <a:p>
              <a:pPr algn="l">
                <a:buNone/>
              </a:pPr>
              <a:r>
                <a:rPr lang="en-US" dirty="0"/>
                <a:t>	p(</a:t>
              </a:r>
              <a:r>
                <a:rPr lang="en-US" dirty="0" err="1"/>
                <a:t>y|x</a:t>
              </a:r>
              <a:r>
                <a:rPr lang="en-US" dirty="0"/>
                <a:t>) = p(y).p(</a:t>
              </a:r>
              <a:r>
                <a:rPr lang="en-US" dirty="0" err="1"/>
                <a:t>x|y</a:t>
              </a:r>
              <a:r>
                <a:rPr lang="en-US" dirty="0"/>
                <a:t>)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F92D588-B255-2B40-1569-82DAF4A04541}"/>
                    </a:ext>
                  </a:extLst>
                </p14:cNvPr>
                <p14:cNvContentPartPr/>
                <p14:nvPr/>
              </p14:nvContentPartPr>
              <p14:xfrm>
                <a:off x="4199801" y="5295923"/>
                <a:ext cx="799920" cy="1807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F92D588-B255-2B40-1569-82DAF4A0454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90801" y="5286905"/>
                  <a:ext cx="817560" cy="198395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F348616-A0DD-A3CA-3887-7BA8DC82A977}"/>
                </a:ext>
              </a:extLst>
            </p:cNvPr>
            <p:cNvSpPr txBox="1"/>
            <p:nvPr/>
          </p:nvSpPr>
          <p:spPr>
            <a:xfrm>
              <a:off x="4089810" y="4944528"/>
              <a:ext cx="1266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i="1" dirty="0">
                  <a:solidFill>
                    <a:srgbClr val="FF0000"/>
                  </a:solidFill>
                </a:rPr>
                <a:t>Likelihood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665E620-9438-03A9-49AE-CDD4D7D86179}"/>
                </a:ext>
              </a:extLst>
            </p:cNvPr>
            <p:cNvSpPr txBox="1"/>
            <p:nvPr/>
          </p:nvSpPr>
          <p:spPr>
            <a:xfrm>
              <a:off x="3487747" y="4955505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i="1" dirty="0">
                  <a:solidFill>
                    <a:srgbClr val="FF0000"/>
                  </a:solidFill>
                </a:rPr>
                <a:t>Prior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C6B736F-57A8-3645-AEBE-3EA198F65A4C}"/>
                    </a:ext>
                  </a:extLst>
                </p14:cNvPr>
                <p14:cNvContentPartPr/>
                <p14:nvPr/>
              </p14:nvContentPartPr>
              <p14:xfrm>
                <a:off x="3497441" y="5305283"/>
                <a:ext cx="596160" cy="1447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C6B736F-57A8-3645-AEBE-3EA198F65A4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488446" y="5296261"/>
                  <a:ext cx="613789" cy="1624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7274CFA-2EE9-E454-4181-6DA1902AFB74}"/>
                    </a:ext>
                  </a:extLst>
                </p14:cNvPr>
                <p14:cNvContentPartPr/>
                <p14:nvPr/>
              </p14:nvContentPartPr>
              <p14:xfrm>
                <a:off x="3816401" y="4993523"/>
                <a:ext cx="36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7274CFA-2EE9-E454-4181-6DA1902AFB7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807401" y="498452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5CC7D99-9917-4576-F4DF-8319BA261CBE}"/>
                    </a:ext>
                  </a:extLst>
                </p14:cNvPr>
                <p14:cNvContentPartPr/>
                <p14:nvPr/>
              </p14:nvContentPartPr>
              <p14:xfrm>
                <a:off x="2348216" y="5323080"/>
                <a:ext cx="961560" cy="218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5CC7D99-9917-4576-F4DF-8319BA261CB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339216" y="5314065"/>
                  <a:ext cx="979200" cy="236549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A950C4E-E29D-F964-A273-71A7BFCFCADD}"/>
                </a:ext>
              </a:extLst>
            </p:cNvPr>
            <p:cNvSpPr txBox="1"/>
            <p:nvPr/>
          </p:nvSpPr>
          <p:spPr>
            <a:xfrm>
              <a:off x="2151380" y="4983537"/>
              <a:ext cx="1181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i="1" dirty="0">
                  <a:solidFill>
                    <a:srgbClr val="FF0000"/>
                  </a:solidFill>
                </a:rPr>
                <a:t>Posterior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F38D028-D1D5-E210-BCF0-2E33ED692615}"/>
                </a:ext>
              </a:extLst>
            </p:cNvPr>
            <p:cNvSpPr/>
            <p:nvPr/>
          </p:nvSpPr>
          <p:spPr>
            <a:xfrm>
              <a:off x="1782940" y="4790843"/>
              <a:ext cx="4356311" cy="1982734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2C6C81D-5280-39E7-2AB2-C3B865455DAA}"/>
                    </a:ext>
                  </a:extLst>
                </p14:cNvPr>
                <p14:cNvContentPartPr/>
                <p14:nvPr/>
              </p14:nvContentPartPr>
              <p14:xfrm>
                <a:off x="3583481" y="5899862"/>
                <a:ext cx="1395000" cy="295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2C6C81D-5280-39E7-2AB2-C3B865455DA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574481" y="5890862"/>
                  <a:ext cx="1412640" cy="4716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29AC2FA-5BD9-9EA9-0FE1-692C4E3BF945}"/>
                </a:ext>
              </a:extLst>
            </p:cNvPr>
            <p:cNvSpPr txBox="1"/>
            <p:nvPr/>
          </p:nvSpPr>
          <p:spPr>
            <a:xfrm>
              <a:off x="3876222" y="5860849"/>
              <a:ext cx="7553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dirty="0"/>
                <a:t>p(x)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80B6662-D9C9-8D6D-EB4D-981BDFBB8C81}"/>
                    </a:ext>
                  </a:extLst>
                </p14:cNvPr>
                <p14:cNvContentPartPr/>
                <p14:nvPr/>
              </p14:nvContentPartPr>
              <p14:xfrm>
                <a:off x="3771401" y="6134222"/>
                <a:ext cx="914040" cy="2736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80B6662-D9C9-8D6D-EB4D-981BDFBB8C8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762401" y="6125234"/>
                  <a:ext cx="931680" cy="29121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A6E7840-65F6-7F34-0703-67B5AD294DA9}"/>
                </a:ext>
              </a:extLst>
            </p:cNvPr>
            <p:cNvSpPr txBox="1"/>
            <p:nvPr/>
          </p:nvSpPr>
          <p:spPr>
            <a:xfrm>
              <a:off x="3534274" y="6379241"/>
              <a:ext cx="1276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i="1" dirty="0">
                  <a:solidFill>
                    <a:srgbClr val="FF0000"/>
                  </a:solidFill>
                </a:rPr>
                <a:t>Normalize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8B7F65B-9E0F-8300-CDA8-C3C123CEC6EE}"/>
              </a:ext>
            </a:extLst>
          </p:cNvPr>
          <p:cNvGrpSpPr/>
          <p:nvPr/>
        </p:nvGrpSpPr>
        <p:grpSpPr>
          <a:xfrm>
            <a:off x="4637921" y="5345780"/>
            <a:ext cx="4143336" cy="1348061"/>
            <a:chOff x="4637921" y="5345780"/>
            <a:chExt cx="4143336" cy="134806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1C58690-0C1F-E4D5-75EC-46B9E0547071}"/>
                    </a:ext>
                  </a:extLst>
                </p14:cNvPr>
                <p14:cNvContentPartPr/>
                <p14:nvPr/>
              </p14:nvContentPartPr>
              <p14:xfrm>
                <a:off x="4637921" y="5615822"/>
                <a:ext cx="2034000" cy="8056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1C58690-0C1F-E4D5-75EC-46B9E054707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628921" y="5606822"/>
                  <a:ext cx="2051640" cy="82332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A7DF1A7-889B-BD4A-0A5F-A78B4575C9A4}"/>
                </a:ext>
              </a:extLst>
            </p:cNvPr>
            <p:cNvSpPr txBox="1"/>
            <p:nvPr/>
          </p:nvSpPr>
          <p:spPr>
            <a:xfrm>
              <a:off x="6628103" y="5345780"/>
              <a:ext cx="2153154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dirty="0"/>
                <a:t>[ p(</a:t>
              </a:r>
              <a:r>
                <a:rPr lang="en-US" dirty="0" err="1"/>
                <a:t>x|y</a:t>
              </a:r>
              <a:r>
                <a:rPr lang="en-US" dirty="0"/>
                <a:t>).p(y)</a:t>
              </a:r>
            </a:p>
            <a:p>
              <a:pPr algn="l">
                <a:buNone/>
              </a:pPr>
              <a:r>
                <a:rPr lang="en-US" dirty="0"/>
                <a:t>+</a:t>
              </a:r>
            </a:p>
            <a:p>
              <a:pPr algn="l">
                <a:buNone/>
              </a:pPr>
              <a:r>
                <a:rPr lang="en-US" dirty="0"/>
                <a:t>p(x| y ).p( y )]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C3F5FB3-ABCE-FEFB-3746-A759DA9886C3}"/>
                </a:ext>
              </a:extLst>
            </p:cNvPr>
            <p:cNvSpPr txBox="1"/>
            <p:nvPr/>
          </p:nvSpPr>
          <p:spPr>
            <a:xfrm>
              <a:off x="7279029" y="5929382"/>
              <a:ext cx="3770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_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DC30273-B136-6D37-C2C6-2406CBD2333E}"/>
                </a:ext>
              </a:extLst>
            </p:cNvPr>
            <p:cNvSpPr txBox="1"/>
            <p:nvPr/>
          </p:nvSpPr>
          <p:spPr>
            <a:xfrm>
              <a:off x="8074650" y="5935162"/>
              <a:ext cx="3770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_</a:t>
              </a:r>
            </a:p>
          </p:txBody>
        </p:sp>
      </p:grpSp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1E1D83EB-7EFD-354F-2A41-133137CB309D}"/>
              </a:ext>
            </a:extLst>
          </p:cNvPr>
          <p:cNvGrpSpPr/>
          <p:nvPr/>
        </p:nvGrpSpPr>
        <p:grpSpPr>
          <a:xfrm>
            <a:off x="152400" y="608843"/>
            <a:ext cx="3381874" cy="3117172"/>
            <a:chOff x="152400" y="608843"/>
            <a:chExt cx="3381874" cy="3117172"/>
          </a:xfrm>
        </p:grpSpPr>
        <p:grpSp>
          <p:nvGrpSpPr>
            <p:cNvPr id="1063" name="Group 1062">
              <a:extLst>
                <a:ext uri="{FF2B5EF4-FFF2-40B4-BE49-F238E27FC236}">
                  <a16:creationId xmlns:a16="http://schemas.microsoft.com/office/drawing/2014/main" id="{04DEF5F7-03BE-7410-722C-FC3CBA94B9E4}"/>
                </a:ext>
              </a:extLst>
            </p:cNvPr>
            <p:cNvGrpSpPr/>
            <p:nvPr/>
          </p:nvGrpSpPr>
          <p:grpSpPr>
            <a:xfrm>
              <a:off x="273667" y="608843"/>
              <a:ext cx="3214080" cy="3117172"/>
              <a:chOff x="-130487" y="1019123"/>
              <a:chExt cx="3214080" cy="3117172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E0ACBB91-C908-F96B-3142-50CA8D4D4A5A}"/>
                      </a:ext>
                    </a:extLst>
                  </p14:cNvPr>
                  <p14:cNvContentPartPr/>
                  <p14:nvPr/>
                </p14:nvContentPartPr>
                <p14:xfrm>
                  <a:off x="649481" y="1318283"/>
                  <a:ext cx="1098360" cy="811440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E0ACBB91-C908-F96B-3142-50CA8D4D4A5A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640481" y="1309643"/>
                    <a:ext cx="1116000" cy="82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F09D62EB-D626-858C-21DB-F3E817C33DAC}"/>
                      </a:ext>
                    </a:extLst>
                  </p14:cNvPr>
                  <p14:cNvContentPartPr/>
                  <p14:nvPr/>
                </p14:nvContentPartPr>
                <p14:xfrm>
                  <a:off x="547961" y="1019123"/>
                  <a:ext cx="1132560" cy="169200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F09D62EB-D626-858C-21DB-F3E817C33DAC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539321" y="1010123"/>
                    <a:ext cx="1150200" cy="170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9DAC5EC7-B323-6E45-F440-B1AD30D0E52A}"/>
                      </a:ext>
                    </a:extLst>
                  </p14:cNvPr>
                  <p14:cNvContentPartPr/>
                  <p14:nvPr/>
                </p14:nvContentPartPr>
                <p14:xfrm>
                  <a:off x="928481" y="1818683"/>
                  <a:ext cx="449640" cy="48168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9DAC5EC7-B323-6E45-F440-B1AD30D0E52A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919841" y="1809683"/>
                    <a:ext cx="467280" cy="49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A8729E86-5044-6BB3-98C0-39B34FC60215}"/>
                      </a:ext>
                    </a:extLst>
                  </p14:cNvPr>
                  <p14:cNvContentPartPr/>
                  <p14:nvPr/>
                </p14:nvContentPartPr>
                <p14:xfrm>
                  <a:off x="1352201" y="1371923"/>
                  <a:ext cx="168120" cy="33696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A8729E86-5044-6BB3-98C0-39B34FC60215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343561" y="1363283"/>
                    <a:ext cx="185760" cy="354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79C89E34-12D2-8E77-DAE9-98E9CA662BA6}"/>
                      </a:ext>
                    </a:extLst>
                  </p14:cNvPr>
                  <p14:cNvContentPartPr/>
                  <p14:nvPr/>
                </p14:nvContentPartPr>
                <p14:xfrm>
                  <a:off x="734801" y="1816883"/>
                  <a:ext cx="246240" cy="1479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79C89E34-12D2-8E77-DAE9-98E9CA662BA6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726161" y="1807883"/>
                    <a:ext cx="263880" cy="16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B69372CC-3618-B475-0ED7-6567BA881555}"/>
                      </a:ext>
                    </a:extLst>
                  </p14:cNvPr>
                  <p14:cNvContentPartPr/>
                  <p14:nvPr/>
                </p14:nvContentPartPr>
                <p14:xfrm>
                  <a:off x="1374374" y="1803866"/>
                  <a:ext cx="263160" cy="64368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B69372CC-3618-B475-0ED7-6567BA881555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365374" y="1794866"/>
                    <a:ext cx="280800" cy="66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AC6E1A69-F052-8B26-EC99-8F8AF2001498}"/>
                      </a:ext>
                    </a:extLst>
                  </p14:cNvPr>
                  <p14:cNvContentPartPr/>
                  <p14:nvPr/>
                </p14:nvContentPartPr>
                <p14:xfrm>
                  <a:off x="692534" y="1812146"/>
                  <a:ext cx="276120" cy="10296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AC6E1A69-F052-8B26-EC99-8F8AF2001498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83534" y="1803506"/>
                    <a:ext cx="293760" cy="12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E359DBB4-C198-ABBD-30DD-BAA40147D906}"/>
                      </a:ext>
                    </a:extLst>
                  </p14:cNvPr>
                  <p14:cNvContentPartPr/>
                  <p14:nvPr/>
                </p14:nvContentPartPr>
                <p14:xfrm>
                  <a:off x="822433" y="1965020"/>
                  <a:ext cx="33480" cy="3456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E359DBB4-C198-ABBD-30DD-BAA40147D906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813433" y="1956020"/>
                    <a:ext cx="51120" cy="5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1025" name="Ink 1024">
                    <a:extLst>
                      <a:ext uri="{FF2B5EF4-FFF2-40B4-BE49-F238E27FC236}">
                        <a16:creationId xmlns:a16="http://schemas.microsoft.com/office/drawing/2014/main" id="{27B4F280-5133-5D9A-F229-A958B4F28078}"/>
                      </a:ext>
                    </a:extLst>
                  </p14:cNvPr>
                  <p14:cNvContentPartPr/>
                  <p14:nvPr/>
                </p14:nvContentPartPr>
                <p14:xfrm>
                  <a:off x="731353" y="1962500"/>
                  <a:ext cx="216360" cy="53640"/>
                </p14:xfrm>
              </p:contentPart>
            </mc:Choice>
            <mc:Fallback xmlns="">
              <p:pic>
                <p:nvPicPr>
                  <p:cNvPr id="1025" name="Ink 1024">
                    <a:extLst>
                      <a:ext uri="{FF2B5EF4-FFF2-40B4-BE49-F238E27FC236}">
                        <a16:creationId xmlns:a16="http://schemas.microsoft.com/office/drawing/2014/main" id="{27B4F280-5133-5D9A-F229-A958B4F28078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722713" y="1953860"/>
                    <a:ext cx="234000" cy="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050" name="Ink 1049">
                    <a:extLst>
                      <a:ext uri="{FF2B5EF4-FFF2-40B4-BE49-F238E27FC236}">
                        <a16:creationId xmlns:a16="http://schemas.microsoft.com/office/drawing/2014/main" id="{7D2ED00D-7230-6E3E-9842-FA2B111F991A}"/>
                      </a:ext>
                    </a:extLst>
                  </p14:cNvPr>
                  <p14:cNvContentPartPr/>
                  <p14:nvPr/>
                </p14:nvContentPartPr>
                <p14:xfrm>
                  <a:off x="640273" y="1117695"/>
                  <a:ext cx="954000" cy="642960"/>
                </p14:xfrm>
              </p:contentPart>
            </mc:Choice>
            <mc:Fallback xmlns="">
              <p:pic>
                <p:nvPicPr>
                  <p:cNvPr id="1050" name="Ink 1049">
                    <a:extLst>
                      <a:ext uri="{FF2B5EF4-FFF2-40B4-BE49-F238E27FC236}">
                        <a16:creationId xmlns:a16="http://schemas.microsoft.com/office/drawing/2014/main" id="{7D2ED00D-7230-6E3E-9842-FA2B111F991A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577273" y="1055055"/>
                    <a:ext cx="1079640" cy="76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1052" name="Ink 1051">
                    <a:extLst>
                      <a:ext uri="{FF2B5EF4-FFF2-40B4-BE49-F238E27FC236}">
                        <a16:creationId xmlns:a16="http://schemas.microsoft.com/office/drawing/2014/main" id="{9A5AC048-F5EF-1D45-7D06-2C512445496D}"/>
                      </a:ext>
                    </a:extLst>
                  </p14:cNvPr>
                  <p14:cNvContentPartPr/>
                  <p14:nvPr/>
                </p14:nvContentPartPr>
                <p14:xfrm>
                  <a:off x="-130487" y="2397855"/>
                  <a:ext cx="828360" cy="895680"/>
                </p14:xfrm>
              </p:contentPart>
            </mc:Choice>
            <mc:Fallback xmlns="">
              <p:pic>
                <p:nvPicPr>
                  <p:cNvPr id="1052" name="Ink 1051">
                    <a:extLst>
                      <a:ext uri="{FF2B5EF4-FFF2-40B4-BE49-F238E27FC236}">
                        <a16:creationId xmlns:a16="http://schemas.microsoft.com/office/drawing/2014/main" id="{9A5AC048-F5EF-1D45-7D06-2C512445496D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-148487" y="2380215"/>
                    <a:ext cx="864000" cy="93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1054" name="Ink 1053">
                    <a:extLst>
                      <a:ext uri="{FF2B5EF4-FFF2-40B4-BE49-F238E27FC236}">
                        <a16:creationId xmlns:a16="http://schemas.microsoft.com/office/drawing/2014/main" id="{1FB11DD1-5A6A-331B-52E4-19692275E0E1}"/>
                      </a:ext>
                    </a:extLst>
                  </p14:cNvPr>
                  <p14:cNvContentPartPr/>
                  <p14:nvPr/>
                </p14:nvContentPartPr>
                <p14:xfrm>
                  <a:off x="34393" y="3147015"/>
                  <a:ext cx="47880" cy="989280"/>
                </p14:xfrm>
              </p:contentPart>
            </mc:Choice>
            <mc:Fallback xmlns="">
              <p:pic>
                <p:nvPicPr>
                  <p:cNvPr id="1054" name="Ink 1053">
                    <a:extLst>
                      <a:ext uri="{FF2B5EF4-FFF2-40B4-BE49-F238E27FC236}">
                        <a16:creationId xmlns:a16="http://schemas.microsoft.com/office/drawing/2014/main" id="{1FB11DD1-5A6A-331B-52E4-19692275E0E1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16753" y="3129015"/>
                    <a:ext cx="83520" cy="102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1056" name="Ink 1055">
                    <a:extLst>
                      <a:ext uri="{FF2B5EF4-FFF2-40B4-BE49-F238E27FC236}">
                        <a16:creationId xmlns:a16="http://schemas.microsoft.com/office/drawing/2014/main" id="{A45BF3F5-EFD2-1BEE-5BF8-11206E040EF9}"/>
                      </a:ext>
                    </a:extLst>
                  </p14:cNvPr>
                  <p14:cNvContentPartPr/>
                  <p14:nvPr/>
                </p14:nvContentPartPr>
                <p14:xfrm>
                  <a:off x="1701553" y="2239095"/>
                  <a:ext cx="1382040" cy="1257120"/>
                </p14:xfrm>
              </p:contentPart>
            </mc:Choice>
            <mc:Fallback xmlns="">
              <p:pic>
                <p:nvPicPr>
                  <p:cNvPr id="1056" name="Ink 1055">
                    <a:extLst>
                      <a:ext uri="{FF2B5EF4-FFF2-40B4-BE49-F238E27FC236}">
                        <a16:creationId xmlns:a16="http://schemas.microsoft.com/office/drawing/2014/main" id="{A45BF3F5-EFD2-1BEE-5BF8-11206E040EF9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1683553" y="2221455"/>
                    <a:ext cx="1417680" cy="129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1057" name="Ink 1056">
                    <a:extLst>
                      <a:ext uri="{FF2B5EF4-FFF2-40B4-BE49-F238E27FC236}">
                        <a16:creationId xmlns:a16="http://schemas.microsoft.com/office/drawing/2014/main" id="{DC82FC87-E8E1-2188-4C5D-B16431991861}"/>
                      </a:ext>
                    </a:extLst>
                  </p14:cNvPr>
                  <p14:cNvContentPartPr/>
                  <p14:nvPr/>
                </p14:nvContentPartPr>
                <p14:xfrm>
                  <a:off x="520393" y="2396415"/>
                  <a:ext cx="1121760" cy="1146240"/>
                </p14:xfrm>
              </p:contentPart>
            </mc:Choice>
            <mc:Fallback xmlns="">
              <p:pic>
                <p:nvPicPr>
                  <p:cNvPr id="1057" name="Ink 1056">
                    <a:extLst>
                      <a:ext uri="{FF2B5EF4-FFF2-40B4-BE49-F238E27FC236}">
                        <a16:creationId xmlns:a16="http://schemas.microsoft.com/office/drawing/2014/main" id="{DC82FC87-E8E1-2188-4C5D-B16431991861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502753" y="2378415"/>
                    <a:ext cx="1157400" cy="118188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062" name="Group 1061">
                <a:extLst>
                  <a:ext uri="{FF2B5EF4-FFF2-40B4-BE49-F238E27FC236}">
                    <a16:creationId xmlns:a16="http://schemas.microsoft.com/office/drawing/2014/main" id="{98E7C14C-1B25-B108-9C10-D2EB97EDA782}"/>
                  </a:ext>
                </a:extLst>
              </p:cNvPr>
              <p:cNvGrpSpPr/>
              <p:nvPr/>
            </p:nvGrpSpPr>
            <p:grpSpPr>
              <a:xfrm>
                <a:off x="718033" y="1477706"/>
                <a:ext cx="849301" cy="1058274"/>
                <a:chOff x="718033" y="1477706"/>
                <a:chExt cx="849301" cy="1058274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9">
                  <p14:nvContentPartPr>
                    <p14:cNvPr id="13" name="Ink 12">
                      <a:extLst>
                        <a:ext uri="{FF2B5EF4-FFF2-40B4-BE49-F238E27FC236}">
                          <a16:creationId xmlns:a16="http://schemas.microsoft.com/office/drawing/2014/main" id="{B197A05C-1A62-EE02-F3D9-D1E0D6F72B8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01694" y="2211386"/>
                    <a:ext cx="91800" cy="61920"/>
                  </p14:xfrm>
                </p:contentPart>
              </mc:Choice>
              <mc:Fallback xmlns="">
                <p:pic>
                  <p:nvPicPr>
                    <p:cNvPr id="13" name="Ink 12">
                      <a:extLst>
                        <a:ext uri="{FF2B5EF4-FFF2-40B4-BE49-F238E27FC236}">
                          <a16:creationId xmlns:a16="http://schemas.microsoft.com/office/drawing/2014/main" id="{B197A05C-1A62-EE02-F3D9-D1E0D6F72B89}"/>
                        </a:ext>
                      </a:extLst>
                    </p:cNvPr>
                    <p:cNvPicPr/>
                    <p:nvPr/>
                  </p:nvPicPr>
                  <p:blipFill>
                    <a:blip r:embed="rId50"/>
                    <a:stretch>
                      <a:fillRect/>
                    </a:stretch>
                  </p:blipFill>
                  <p:spPr>
                    <a:xfrm>
                      <a:off x="893054" y="2202746"/>
                      <a:ext cx="109440" cy="79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">
                  <p14:nvContentPartPr>
                    <p14:cNvPr id="14" name="Ink 13">
                      <a:extLst>
                        <a:ext uri="{FF2B5EF4-FFF2-40B4-BE49-F238E27FC236}">
                          <a16:creationId xmlns:a16="http://schemas.microsoft.com/office/drawing/2014/main" id="{48B2C63E-AF4F-1B75-F505-2F21EFF53F1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92134" y="2133626"/>
                    <a:ext cx="18720" cy="19800"/>
                  </p14:xfrm>
                </p:contentPart>
              </mc:Choice>
              <mc:Fallback xmlns="">
                <p:pic>
                  <p:nvPicPr>
                    <p:cNvPr id="14" name="Ink 13">
                      <a:extLst>
                        <a:ext uri="{FF2B5EF4-FFF2-40B4-BE49-F238E27FC236}">
                          <a16:creationId xmlns:a16="http://schemas.microsoft.com/office/drawing/2014/main" id="{48B2C63E-AF4F-1B75-F505-2F21EFF53F16}"/>
                        </a:ext>
                      </a:extLst>
                    </p:cNvPr>
                    <p:cNvPicPr/>
                    <p:nvPr/>
                  </p:nvPicPr>
                  <p:blipFill>
                    <a:blip r:embed="rId52"/>
                    <a:stretch>
                      <a:fillRect/>
                    </a:stretch>
                  </p:blipFill>
                  <p:spPr>
                    <a:xfrm>
                      <a:off x="1083134" y="2124626"/>
                      <a:ext cx="36360" cy="37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">
                  <p14:nvContentPartPr>
                    <p14:cNvPr id="17" name="Ink 16">
                      <a:extLst>
                        <a:ext uri="{FF2B5EF4-FFF2-40B4-BE49-F238E27FC236}">
                          <a16:creationId xmlns:a16="http://schemas.microsoft.com/office/drawing/2014/main" id="{83F1D3DC-6B60-C5EB-4BE5-342FEB8EDC1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03294" y="1779386"/>
                    <a:ext cx="254520" cy="75600"/>
                  </p14:xfrm>
                </p:contentPart>
              </mc:Choice>
              <mc:Fallback xmlns="">
                <p:pic>
                  <p:nvPicPr>
                    <p:cNvPr id="17" name="Ink 16">
                      <a:extLst>
                        <a:ext uri="{FF2B5EF4-FFF2-40B4-BE49-F238E27FC236}">
                          <a16:creationId xmlns:a16="http://schemas.microsoft.com/office/drawing/2014/main" id="{83F1D3DC-6B60-C5EB-4BE5-342FEB8EDC11}"/>
                        </a:ext>
                      </a:extLst>
                    </p:cNvPr>
                    <p:cNvPicPr/>
                    <p:nvPr/>
                  </p:nvPicPr>
                  <p:blipFill>
                    <a:blip r:embed="rId54"/>
                    <a:stretch>
                      <a:fillRect/>
                    </a:stretch>
                  </p:blipFill>
                  <p:spPr>
                    <a:xfrm>
                      <a:off x="1094654" y="1770386"/>
                      <a:ext cx="272160" cy="93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">
                  <p14:nvContentPartPr>
                    <p14:cNvPr id="18" name="Ink 17">
                      <a:extLst>
                        <a:ext uri="{FF2B5EF4-FFF2-40B4-BE49-F238E27FC236}">
                          <a16:creationId xmlns:a16="http://schemas.microsoft.com/office/drawing/2014/main" id="{96BE40B1-B796-E250-1AC5-307ED236DCA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89494" y="1477706"/>
                    <a:ext cx="177840" cy="187560"/>
                  </p14:xfrm>
                </p:contentPart>
              </mc:Choice>
              <mc:Fallback xmlns="">
                <p:pic>
                  <p:nvPicPr>
                    <p:cNvPr id="18" name="Ink 17">
                      <a:extLst>
                        <a:ext uri="{FF2B5EF4-FFF2-40B4-BE49-F238E27FC236}">
                          <a16:creationId xmlns:a16="http://schemas.microsoft.com/office/drawing/2014/main" id="{96BE40B1-B796-E250-1AC5-307ED236DCA1}"/>
                        </a:ext>
                      </a:extLst>
                    </p:cNvPr>
                    <p:cNvPicPr/>
                    <p:nvPr/>
                  </p:nvPicPr>
                  <p:blipFill>
                    <a:blip r:embed="rId56"/>
                    <a:stretch>
                      <a:fillRect/>
                    </a:stretch>
                  </p:blipFill>
                  <p:spPr>
                    <a:xfrm>
                      <a:off x="1380854" y="1468706"/>
                      <a:ext cx="195480" cy="205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">
                  <p14:nvContentPartPr>
                    <p14:cNvPr id="22" name="Ink 21">
                      <a:extLst>
                        <a:ext uri="{FF2B5EF4-FFF2-40B4-BE49-F238E27FC236}">
                          <a16:creationId xmlns:a16="http://schemas.microsoft.com/office/drawing/2014/main" id="{CA76111E-73AB-6D99-15B7-E9264A1E34E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80633" y="1914980"/>
                    <a:ext cx="171360" cy="55080"/>
                  </p14:xfrm>
                </p:contentPart>
              </mc:Choice>
              <mc:Fallback xmlns="">
                <p:pic>
                  <p:nvPicPr>
                    <p:cNvPr id="22" name="Ink 21">
                      <a:extLst>
                        <a:ext uri="{FF2B5EF4-FFF2-40B4-BE49-F238E27FC236}">
                          <a16:creationId xmlns:a16="http://schemas.microsoft.com/office/drawing/2014/main" id="{CA76111E-73AB-6D99-15B7-E9264A1E34ED}"/>
                        </a:ext>
                      </a:extLst>
                    </p:cNvPr>
                    <p:cNvPicPr/>
                    <p:nvPr/>
                  </p:nvPicPr>
                  <p:blipFill>
                    <a:blip r:embed="rId58"/>
                    <a:stretch>
                      <a:fillRect/>
                    </a:stretch>
                  </p:blipFill>
                  <p:spPr>
                    <a:xfrm>
                      <a:off x="1171993" y="1906340"/>
                      <a:ext cx="189000" cy="72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">
                  <p14:nvContentPartPr>
                    <p14:cNvPr id="23" name="Ink 22">
                      <a:extLst>
                        <a:ext uri="{FF2B5EF4-FFF2-40B4-BE49-F238E27FC236}">
                          <a16:creationId xmlns:a16="http://schemas.microsoft.com/office/drawing/2014/main" id="{71684028-B5DB-EF86-7BDD-11D42F1D619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37593" y="1939820"/>
                    <a:ext cx="34560" cy="3312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71684028-B5DB-EF86-7BDD-11D42F1D619D}"/>
                        </a:ext>
                      </a:extLst>
                    </p:cNvPr>
                    <p:cNvPicPr/>
                    <p:nvPr/>
                  </p:nvPicPr>
                  <p:blipFill>
                    <a:blip r:embed="rId60"/>
                    <a:stretch>
                      <a:fillRect/>
                    </a:stretch>
                  </p:blipFill>
                  <p:spPr>
                    <a:xfrm>
                      <a:off x="1328953" y="1931180"/>
                      <a:ext cx="52200" cy="50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">
                  <p14:nvContentPartPr>
                    <p14:cNvPr id="25" name="Ink 24">
                      <a:extLst>
                        <a:ext uri="{FF2B5EF4-FFF2-40B4-BE49-F238E27FC236}">
                          <a16:creationId xmlns:a16="http://schemas.microsoft.com/office/drawing/2014/main" id="{F5C9E785-51FC-E4FA-2A28-93C74CDF99A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62713" y="2002460"/>
                    <a:ext cx="110880" cy="36720"/>
                  </p14:xfrm>
                </p:contentPart>
              </mc:Choice>
              <mc:Fallback xmlns="">
                <p:pic>
                  <p:nvPicPr>
                    <p:cNvPr id="25" name="Ink 24">
                      <a:extLst>
                        <a:ext uri="{FF2B5EF4-FFF2-40B4-BE49-F238E27FC236}">
                          <a16:creationId xmlns:a16="http://schemas.microsoft.com/office/drawing/2014/main" id="{F5C9E785-51FC-E4FA-2A28-93C74CDF99AB}"/>
                        </a:ext>
                      </a:extLst>
                    </p:cNvPr>
                    <p:cNvPicPr/>
                    <p:nvPr/>
                  </p:nvPicPr>
                  <p:blipFill>
                    <a:blip r:embed="rId62"/>
                    <a:stretch>
                      <a:fillRect/>
                    </a:stretch>
                  </p:blipFill>
                  <p:spPr>
                    <a:xfrm>
                      <a:off x="1254073" y="1993460"/>
                      <a:ext cx="128520" cy="5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">
                  <p14:nvContentPartPr>
                    <p14:cNvPr id="27" name="Ink 26">
                      <a:extLst>
                        <a:ext uri="{FF2B5EF4-FFF2-40B4-BE49-F238E27FC236}">
                          <a16:creationId xmlns:a16="http://schemas.microsoft.com/office/drawing/2014/main" id="{0DB80A13-EAFF-ABAE-BBE0-007596A779E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83593" y="2012180"/>
                    <a:ext cx="3240" cy="360"/>
                  </p14:xfrm>
                </p:contentPart>
              </mc:Choice>
              <mc:Fallback xmlns="">
                <p:pic>
                  <p:nvPicPr>
                    <p:cNvPr id="27" name="Ink 26">
                      <a:extLst>
                        <a:ext uri="{FF2B5EF4-FFF2-40B4-BE49-F238E27FC236}">
                          <a16:creationId xmlns:a16="http://schemas.microsoft.com/office/drawing/2014/main" id="{0DB80A13-EAFF-ABAE-BBE0-007596A779ED}"/>
                        </a:ext>
                      </a:extLst>
                    </p:cNvPr>
                    <p:cNvPicPr/>
                    <p:nvPr/>
                  </p:nvPicPr>
                  <p:blipFill>
                    <a:blip r:embed="rId64"/>
                    <a:stretch>
                      <a:fillRect/>
                    </a:stretch>
                  </p:blipFill>
                  <p:spPr>
                    <a:xfrm>
                      <a:off x="1274953" y="2003180"/>
                      <a:ext cx="2088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5">
                  <p14:nvContentPartPr>
                    <p14:cNvPr id="52" name="Ink 51">
                      <a:extLst>
                        <a:ext uri="{FF2B5EF4-FFF2-40B4-BE49-F238E27FC236}">
                          <a16:creationId xmlns:a16="http://schemas.microsoft.com/office/drawing/2014/main" id="{2AEBEDB3-1118-0E31-C09B-37AFDC9C853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28433" y="1868540"/>
                    <a:ext cx="232920" cy="47520"/>
                  </p14:xfrm>
                </p:contentPart>
              </mc:Choice>
              <mc:Fallback xmlns="">
                <p:pic>
                  <p:nvPicPr>
                    <p:cNvPr id="52" name="Ink 51">
                      <a:extLst>
                        <a:ext uri="{FF2B5EF4-FFF2-40B4-BE49-F238E27FC236}">
                          <a16:creationId xmlns:a16="http://schemas.microsoft.com/office/drawing/2014/main" id="{2AEBEDB3-1118-0E31-C09B-37AFDC9C8535}"/>
                        </a:ext>
                      </a:extLst>
                    </p:cNvPr>
                    <p:cNvPicPr/>
                    <p:nvPr/>
                  </p:nvPicPr>
                  <p:blipFill>
                    <a:blip r:embed="rId66"/>
                    <a:stretch>
                      <a:fillRect/>
                    </a:stretch>
                  </p:blipFill>
                  <p:spPr>
                    <a:xfrm>
                      <a:off x="1119433" y="1859900"/>
                      <a:ext cx="250560" cy="6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7">
                  <p14:nvContentPartPr>
                    <p14:cNvPr id="53" name="Ink 52">
                      <a:extLst>
                        <a:ext uri="{FF2B5EF4-FFF2-40B4-BE49-F238E27FC236}">
                          <a16:creationId xmlns:a16="http://schemas.microsoft.com/office/drawing/2014/main" id="{2728DD4F-5C30-5351-6168-B4231635D2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06113" y="1801940"/>
                    <a:ext cx="270720" cy="96840"/>
                  </p14:xfrm>
                </p:contentPart>
              </mc:Choice>
              <mc:Fallback xmlns="">
                <p:pic>
                  <p:nvPicPr>
                    <p:cNvPr id="53" name="Ink 52">
                      <a:extLst>
                        <a:ext uri="{FF2B5EF4-FFF2-40B4-BE49-F238E27FC236}">
                          <a16:creationId xmlns:a16="http://schemas.microsoft.com/office/drawing/2014/main" id="{2728DD4F-5C30-5351-6168-B4231635D200}"/>
                        </a:ext>
                      </a:extLst>
                    </p:cNvPr>
                    <p:cNvPicPr/>
                    <p:nvPr/>
                  </p:nvPicPr>
                  <p:blipFill>
                    <a:blip r:embed="rId68"/>
                    <a:stretch>
                      <a:fillRect/>
                    </a:stretch>
                  </p:blipFill>
                  <p:spPr>
                    <a:xfrm>
                      <a:off x="1097113" y="1792940"/>
                      <a:ext cx="288360" cy="114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9">
                  <p14:nvContentPartPr>
                    <p14:cNvPr id="54" name="Ink 53">
                      <a:extLst>
                        <a:ext uri="{FF2B5EF4-FFF2-40B4-BE49-F238E27FC236}">
                          <a16:creationId xmlns:a16="http://schemas.microsoft.com/office/drawing/2014/main" id="{57937720-46E1-6F23-B30A-20A2A8EFE27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44153" y="1670540"/>
                    <a:ext cx="87480" cy="280800"/>
                  </p14:xfrm>
                </p:contentPart>
              </mc:Choice>
              <mc:Fallback xmlns="">
                <p:pic>
                  <p:nvPicPr>
                    <p:cNvPr id="54" name="Ink 53">
                      <a:extLst>
                        <a:ext uri="{FF2B5EF4-FFF2-40B4-BE49-F238E27FC236}">
                          <a16:creationId xmlns:a16="http://schemas.microsoft.com/office/drawing/2014/main" id="{57937720-46E1-6F23-B30A-20A2A8EFE27A}"/>
                        </a:ext>
                      </a:extLst>
                    </p:cNvPr>
                    <p:cNvPicPr/>
                    <p:nvPr/>
                  </p:nvPicPr>
                  <p:blipFill>
                    <a:blip r:embed="rId70"/>
                    <a:stretch>
                      <a:fillRect/>
                    </a:stretch>
                  </p:blipFill>
                  <p:spPr>
                    <a:xfrm>
                      <a:off x="1435513" y="1661540"/>
                      <a:ext cx="105120" cy="298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1">
                  <p14:nvContentPartPr>
                    <p14:cNvPr id="55" name="Ink 54">
                      <a:extLst>
                        <a:ext uri="{FF2B5EF4-FFF2-40B4-BE49-F238E27FC236}">
                          <a16:creationId xmlns:a16="http://schemas.microsoft.com/office/drawing/2014/main" id="{EFBB38EA-8DCA-B781-1830-C7203A46A5B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97993" y="1665140"/>
                    <a:ext cx="75240" cy="6480"/>
                  </p14:xfrm>
                </p:contentPart>
              </mc:Choice>
              <mc:Fallback xmlns="">
                <p:pic>
                  <p:nvPicPr>
                    <p:cNvPr id="55" name="Ink 54">
                      <a:extLst>
                        <a:ext uri="{FF2B5EF4-FFF2-40B4-BE49-F238E27FC236}">
                          <a16:creationId xmlns:a16="http://schemas.microsoft.com/office/drawing/2014/main" id="{EFBB38EA-8DCA-B781-1830-C7203A46A5B8}"/>
                        </a:ext>
                      </a:extLst>
                    </p:cNvPr>
                    <p:cNvPicPr/>
                    <p:nvPr/>
                  </p:nvPicPr>
                  <p:blipFill>
                    <a:blip r:embed="rId72"/>
                    <a:stretch>
                      <a:fillRect/>
                    </a:stretch>
                  </p:blipFill>
                  <p:spPr>
                    <a:xfrm>
                      <a:off x="1289353" y="1656140"/>
                      <a:ext cx="92880" cy="24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3">
                  <p14:nvContentPartPr>
                    <p14:cNvPr id="56" name="Ink 55">
                      <a:extLst>
                        <a:ext uri="{FF2B5EF4-FFF2-40B4-BE49-F238E27FC236}">
                          <a16:creationId xmlns:a16="http://schemas.microsoft.com/office/drawing/2014/main" id="{D5D1923B-75D3-6431-5C92-A442930B157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38673" y="1573340"/>
                    <a:ext cx="50760" cy="360"/>
                  </p14:xfrm>
                </p:contentPart>
              </mc:Choice>
              <mc:Fallback xmlns="">
                <p:pic>
                  <p:nvPicPr>
                    <p:cNvPr id="56" name="Ink 55">
                      <a:extLst>
                        <a:ext uri="{FF2B5EF4-FFF2-40B4-BE49-F238E27FC236}">
                          <a16:creationId xmlns:a16="http://schemas.microsoft.com/office/drawing/2014/main" id="{D5D1923B-75D3-6431-5C92-A442930B157D}"/>
                        </a:ext>
                      </a:extLst>
                    </p:cNvPr>
                    <p:cNvPicPr/>
                    <p:nvPr/>
                  </p:nvPicPr>
                  <p:blipFill>
                    <a:blip r:embed="rId74"/>
                    <a:stretch>
                      <a:fillRect/>
                    </a:stretch>
                  </p:blipFill>
                  <p:spPr>
                    <a:xfrm>
                      <a:off x="1330033" y="1564700"/>
                      <a:ext cx="684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5">
                  <p14:nvContentPartPr>
                    <p14:cNvPr id="1028" name="Ink 1027">
                      <a:extLst>
                        <a:ext uri="{FF2B5EF4-FFF2-40B4-BE49-F238E27FC236}">
                          <a16:creationId xmlns:a16="http://schemas.microsoft.com/office/drawing/2014/main" id="{84D0F738-5D28-0C80-6A54-032D70E7708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8033" y="1912100"/>
                    <a:ext cx="184680" cy="57960"/>
                  </p14:xfrm>
                </p:contentPart>
              </mc:Choice>
              <mc:Fallback xmlns="">
                <p:pic>
                  <p:nvPicPr>
                    <p:cNvPr id="1028" name="Ink 1027">
                      <a:extLst>
                        <a:ext uri="{FF2B5EF4-FFF2-40B4-BE49-F238E27FC236}">
                          <a16:creationId xmlns:a16="http://schemas.microsoft.com/office/drawing/2014/main" id="{84D0F738-5D28-0C80-6A54-032D70E77084}"/>
                        </a:ext>
                      </a:extLst>
                    </p:cNvPr>
                    <p:cNvPicPr/>
                    <p:nvPr/>
                  </p:nvPicPr>
                  <p:blipFill>
                    <a:blip r:embed="rId76"/>
                    <a:stretch>
                      <a:fillRect/>
                    </a:stretch>
                  </p:blipFill>
                  <p:spPr>
                    <a:xfrm>
                      <a:off x="709033" y="1903460"/>
                      <a:ext cx="202320" cy="75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7">
                  <p14:nvContentPartPr>
                    <p14:cNvPr id="1030" name="Ink 1029">
                      <a:extLst>
                        <a:ext uri="{FF2B5EF4-FFF2-40B4-BE49-F238E27FC236}">
                          <a16:creationId xmlns:a16="http://schemas.microsoft.com/office/drawing/2014/main" id="{427C0F82-18EF-EE36-0820-B45ACA4F189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91793" y="1971860"/>
                    <a:ext cx="57960" cy="27000"/>
                  </p14:xfrm>
                </p:contentPart>
              </mc:Choice>
              <mc:Fallback xmlns="">
                <p:pic>
                  <p:nvPicPr>
                    <p:cNvPr id="1030" name="Ink 1029">
                      <a:extLst>
                        <a:ext uri="{FF2B5EF4-FFF2-40B4-BE49-F238E27FC236}">
                          <a16:creationId xmlns:a16="http://schemas.microsoft.com/office/drawing/2014/main" id="{427C0F82-18EF-EE36-0820-B45ACA4F1897}"/>
                        </a:ext>
                      </a:extLst>
                    </p:cNvPr>
                    <p:cNvPicPr/>
                    <p:nvPr/>
                  </p:nvPicPr>
                  <p:blipFill>
                    <a:blip r:embed="rId78"/>
                    <a:stretch>
                      <a:fillRect/>
                    </a:stretch>
                  </p:blipFill>
                  <p:spPr>
                    <a:xfrm>
                      <a:off x="1183153" y="1963220"/>
                      <a:ext cx="75600" cy="44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9">
                  <p14:nvContentPartPr>
                    <p14:cNvPr id="1032" name="Ink 1031">
                      <a:extLst>
                        <a:ext uri="{FF2B5EF4-FFF2-40B4-BE49-F238E27FC236}">
                          <a16:creationId xmlns:a16="http://schemas.microsoft.com/office/drawing/2014/main" id="{C437077A-EFCC-89E0-5419-900C726546B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04673" y="1914260"/>
                    <a:ext cx="104400" cy="176760"/>
                  </p14:xfrm>
                </p:contentPart>
              </mc:Choice>
              <mc:Fallback xmlns="">
                <p:pic>
                  <p:nvPicPr>
                    <p:cNvPr id="1032" name="Ink 1031">
                      <a:extLst>
                        <a:ext uri="{FF2B5EF4-FFF2-40B4-BE49-F238E27FC236}">
                          <a16:creationId xmlns:a16="http://schemas.microsoft.com/office/drawing/2014/main" id="{C437077A-EFCC-89E0-5419-900C726546B9}"/>
                        </a:ext>
                      </a:extLst>
                    </p:cNvPr>
                    <p:cNvPicPr/>
                    <p:nvPr/>
                  </p:nvPicPr>
                  <p:blipFill>
                    <a:blip r:embed="rId80"/>
                    <a:stretch>
                      <a:fillRect/>
                    </a:stretch>
                  </p:blipFill>
                  <p:spPr>
                    <a:xfrm>
                      <a:off x="1096033" y="1905620"/>
                      <a:ext cx="122040" cy="19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1">
                  <p14:nvContentPartPr>
                    <p14:cNvPr id="1034" name="Ink 1033">
                      <a:extLst>
                        <a:ext uri="{FF2B5EF4-FFF2-40B4-BE49-F238E27FC236}">
                          <a16:creationId xmlns:a16="http://schemas.microsoft.com/office/drawing/2014/main" id="{736CDF75-C303-7F17-AA2B-13009784F2A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20993" y="2028740"/>
                    <a:ext cx="105120" cy="38880"/>
                  </p14:xfrm>
                </p:contentPart>
              </mc:Choice>
              <mc:Fallback xmlns="">
                <p:pic>
                  <p:nvPicPr>
                    <p:cNvPr id="1034" name="Ink 1033">
                      <a:extLst>
                        <a:ext uri="{FF2B5EF4-FFF2-40B4-BE49-F238E27FC236}">
                          <a16:creationId xmlns:a16="http://schemas.microsoft.com/office/drawing/2014/main" id="{736CDF75-C303-7F17-AA2B-13009784F2AC}"/>
                        </a:ext>
                      </a:extLst>
                    </p:cNvPr>
                    <p:cNvPicPr/>
                    <p:nvPr/>
                  </p:nvPicPr>
                  <p:blipFill>
                    <a:blip r:embed="rId82"/>
                    <a:stretch>
                      <a:fillRect/>
                    </a:stretch>
                  </p:blipFill>
                  <p:spPr>
                    <a:xfrm>
                      <a:off x="811993" y="2019740"/>
                      <a:ext cx="122760" cy="56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3">
                  <p14:nvContentPartPr>
                    <p14:cNvPr id="1036" name="Ink 1035">
                      <a:extLst>
                        <a:ext uri="{FF2B5EF4-FFF2-40B4-BE49-F238E27FC236}">
                          <a16:creationId xmlns:a16="http://schemas.microsoft.com/office/drawing/2014/main" id="{8F1FCEC6-4D75-9C99-69C7-DF30B87883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77393" y="2186060"/>
                    <a:ext cx="54000" cy="95040"/>
                  </p14:xfrm>
                </p:contentPart>
              </mc:Choice>
              <mc:Fallback xmlns="">
                <p:pic>
                  <p:nvPicPr>
                    <p:cNvPr id="1036" name="Ink 1035">
                      <a:extLst>
                        <a:ext uri="{FF2B5EF4-FFF2-40B4-BE49-F238E27FC236}">
                          <a16:creationId xmlns:a16="http://schemas.microsoft.com/office/drawing/2014/main" id="{8F1FCEC6-4D75-9C99-69C7-DF30B87883A8}"/>
                        </a:ext>
                      </a:extLst>
                    </p:cNvPr>
                    <p:cNvPicPr/>
                    <p:nvPr/>
                  </p:nvPicPr>
                  <p:blipFill>
                    <a:blip r:embed="rId84"/>
                    <a:stretch>
                      <a:fillRect/>
                    </a:stretch>
                  </p:blipFill>
                  <p:spPr>
                    <a:xfrm>
                      <a:off x="1168393" y="2177060"/>
                      <a:ext cx="71640" cy="112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5">
                  <p14:nvContentPartPr>
                    <p14:cNvPr id="1038" name="Ink 1037">
                      <a:extLst>
                        <a:ext uri="{FF2B5EF4-FFF2-40B4-BE49-F238E27FC236}">
                          <a16:creationId xmlns:a16="http://schemas.microsoft.com/office/drawing/2014/main" id="{BC1D4AC4-22AD-713C-F5D4-9410B031384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31913" y="1682060"/>
                    <a:ext cx="74880" cy="416160"/>
                  </p14:xfrm>
                </p:contentPart>
              </mc:Choice>
              <mc:Fallback xmlns="">
                <p:pic>
                  <p:nvPicPr>
                    <p:cNvPr id="1038" name="Ink 1037">
                      <a:extLst>
                        <a:ext uri="{FF2B5EF4-FFF2-40B4-BE49-F238E27FC236}">
                          <a16:creationId xmlns:a16="http://schemas.microsoft.com/office/drawing/2014/main" id="{BC1D4AC4-22AD-713C-F5D4-9410B0313846}"/>
                        </a:ext>
                      </a:extLst>
                    </p:cNvPr>
                    <p:cNvPicPr/>
                    <p:nvPr/>
                  </p:nvPicPr>
                  <p:blipFill>
                    <a:blip r:embed="rId86"/>
                    <a:stretch>
                      <a:fillRect/>
                    </a:stretch>
                  </p:blipFill>
                  <p:spPr>
                    <a:xfrm>
                      <a:off x="1423273" y="1673060"/>
                      <a:ext cx="92520" cy="433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7">
                  <p14:nvContentPartPr>
                    <p14:cNvPr id="1040" name="Ink 1039">
                      <a:extLst>
                        <a:ext uri="{FF2B5EF4-FFF2-40B4-BE49-F238E27FC236}">
                          <a16:creationId xmlns:a16="http://schemas.microsoft.com/office/drawing/2014/main" id="{182C4CD1-5EC1-2B13-E74C-2D8B8FA1521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87953" y="2391620"/>
                    <a:ext cx="380880" cy="74520"/>
                  </p14:xfrm>
                </p:contentPart>
              </mc:Choice>
              <mc:Fallback xmlns="">
                <p:pic>
                  <p:nvPicPr>
                    <p:cNvPr id="1040" name="Ink 1039">
                      <a:extLst>
                        <a:ext uri="{FF2B5EF4-FFF2-40B4-BE49-F238E27FC236}">
                          <a16:creationId xmlns:a16="http://schemas.microsoft.com/office/drawing/2014/main" id="{182C4CD1-5EC1-2B13-E74C-2D8B8FA15218}"/>
                        </a:ext>
                      </a:extLst>
                    </p:cNvPr>
                    <p:cNvPicPr/>
                    <p:nvPr/>
                  </p:nvPicPr>
                  <p:blipFill>
                    <a:blip r:embed="rId88"/>
                    <a:stretch>
                      <a:fillRect/>
                    </a:stretch>
                  </p:blipFill>
                  <p:spPr>
                    <a:xfrm>
                      <a:off x="879313" y="2382980"/>
                      <a:ext cx="398520" cy="92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9">
                  <p14:nvContentPartPr>
                    <p14:cNvPr id="1041" name="Ink 1040">
                      <a:extLst>
                        <a:ext uri="{FF2B5EF4-FFF2-40B4-BE49-F238E27FC236}">
                          <a16:creationId xmlns:a16="http://schemas.microsoft.com/office/drawing/2014/main" id="{D95B5058-11CD-7CE4-0B8C-9D730B92F36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28713" y="2324660"/>
                    <a:ext cx="4680" cy="26280"/>
                  </p14:xfrm>
                </p:contentPart>
              </mc:Choice>
              <mc:Fallback xmlns="">
                <p:pic>
                  <p:nvPicPr>
                    <p:cNvPr id="1041" name="Ink 1040">
                      <a:extLst>
                        <a:ext uri="{FF2B5EF4-FFF2-40B4-BE49-F238E27FC236}">
                          <a16:creationId xmlns:a16="http://schemas.microsoft.com/office/drawing/2014/main" id="{D95B5058-11CD-7CE4-0B8C-9D730B92F368}"/>
                        </a:ext>
                      </a:extLst>
                    </p:cNvPr>
                    <p:cNvPicPr/>
                    <p:nvPr/>
                  </p:nvPicPr>
                  <p:blipFill>
                    <a:blip r:embed="rId90"/>
                    <a:stretch>
                      <a:fillRect/>
                    </a:stretch>
                  </p:blipFill>
                  <p:spPr>
                    <a:xfrm>
                      <a:off x="1019713" y="2316020"/>
                      <a:ext cx="22320" cy="43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1">
                  <p14:nvContentPartPr>
                    <p14:cNvPr id="1043" name="Ink 1042">
                      <a:extLst>
                        <a:ext uri="{FF2B5EF4-FFF2-40B4-BE49-F238E27FC236}">
                          <a16:creationId xmlns:a16="http://schemas.microsoft.com/office/drawing/2014/main" id="{7AAB2D23-3A08-D9DC-AD89-6A38E4F6AF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95513" y="2249060"/>
                    <a:ext cx="18720" cy="65520"/>
                  </p14:xfrm>
                </p:contentPart>
              </mc:Choice>
              <mc:Fallback xmlns="">
                <p:pic>
                  <p:nvPicPr>
                    <p:cNvPr id="1043" name="Ink 1042">
                      <a:extLst>
                        <a:ext uri="{FF2B5EF4-FFF2-40B4-BE49-F238E27FC236}">
                          <a16:creationId xmlns:a16="http://schemas.microsoft.com/office/drawing/2014/main" id="{7AAB2D23-3A08-D9DC-AD89-6A38E4F6AF30}"/>
                        </a:ext>
                      </a:extLst>
                    </p:cNvPr>
                    <p:cNvPicPr/>
                    <p:nvPr/>
                  </p:nvPicPr>
                  <p:blipFill>
                    <a:blip r:embed="rId92"/>
                    <a:stretch>
                      <a:fillRect/>
                    </a:stretch>
                  </p:blipFill>
                  <p:spPr>
                    <a:xfrm>
                      <a:off x="886513" y="2240420"/>
                      <a:ext cx="36360" cy="83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3">
                  <p14:nvContentPartPr>
                    <p14:cNvPr id="1045" name="Ink 1044">
                      <a:extLst>
                        <a:ext uri="{FF2B5EF4-FFF2-40B4-BE49-F238E27FC236}">
                          <a16:creationId xmlns:a16="http://schemas.microsoft.com/office/drawing/2014/main" id="{BB5C56CF-D947-F5EB-D3D5-B632C9A08E6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05753" y="2252660"/>
                    <a:ext cx="102240" cy="60840"/>
                  </p14:xfrm>
                </p:contentPart>
              </mc:Choice>
              <mc:Fallback xmlns="">
                <p:pic>
                  <p:nvPicPr>
                    <p:cNvPr id="1045" name="Ink 1044">
                      <a:extLst>
                        <a:ext uri="{FF2B5EF4-FFF2-40B4-BE49-F238E27FC236}">
                          <a16:creationId xmlns:a16="http://schemas.microsoft.com/office/drawing/2014/main" id="{BB5C56CF-D947-F5EB-D3D5-B632C9A08E63}"/>
                        </a:ext>
                      </a:extLst>
                    </p:cNvPr>
                    <p:cNvPicPr/>
                    <p:nvPr/>
                  </p:nvPicPr>
                  <p:blipFill>
                    <a:blip r:embed="rId94"/>
                    <a:stretch>
                      <a:fillRect/>
                    </a:stretch>
                  </p:blipFill>
                  <p:spPr>
                    <a:xfrm>
                      <a:off x="1096753" y="2243660"/>
                      <a:ext cx="119880" cy="78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5">
                  <p14:nvContentPartPr>
                    <p14:cNvPr id="1047" name="Ink 1046">
                      <a:extLst>
                        <a:ext uri="{FF2B5EF4-FFF2-40B4-BE49-F238E27FC236}">
                          <a16:creationId xmlns:a16="http://schemas.microsoft.com/office/drawing/2014/main" id="{EEFB5079-659C-90CF-F4EA-15A679F5970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91273" y="2464700"/>
                    <a:ext cx="159840" cy="17640"/>
                  </p14:xfrm>
                </p:contentPart>
              </mc:Choice>
              <mc:Fallback xmlns="">
                <p:pic>
                  <p:nvPicPr>
                    <p:cNvPr id="1047" name="Ink 1046">
                      <a:extLst>
                        <a:ext uri="{FF2B5EF4-FFF2-40B4-BE49-F238E27FC236}">
                          <a16:creationId xmlns:a16="http://schemas.microsoft.com/office/drawing/2014/main" id="{EEFB5079-659C-90CF-F4EA-15A679F59701}"/>
                        </a:ext>
                      </a:extLst>
                    </p:cNvPr>
                    <p:cNvPicPr/>
                    <p:nvPr/>
                  </p:nvPicPr>
                  <p:blipFill>
                    <a:blip r:embed="rId96"/>
                    <a:stretch>
                      <a:fillRect/>
                    </a:stretch>
                  </p:blipFill>
                  <p:spPr>
                    <a:xfrm>
                      <a:off x="982273" y="2456060"/>
                      <a:ext cx="177480" cy="35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7">
                  <p14:nvContentPartPr>
                    <p14:cNvPr id="1048" name="Ink 1047">
                      <a:extLst>
                        <a:ext uri="{FF2B5EF4-FFF2-40B4-BE49-F238E27FC236}">
                          <a16:creationId xmlns:a16="http://schemas.microsoft.com/office/drawing/2014/main" id="{05AB7B0F-4AED-D50C-53BE-5CF64AE006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47073" y="2491340"/>
                    <a:ext cx="191880" cy="44640"/>
                  </p14:xfrm>
                </p:contentPart>
              </mc:Choice>
              <mc:Fallback xmlns="">
                <p:pic>
                  <p:nvPicPr>
                    <p:cNvPr id="1048" name="Ink 1047">
                      <a:extLst>
                        <a:ext uri="{FF2B5EF4-FFF2-40B4-BE49-F238E27FC236}">
                          <a16:creationId xmlns:a16="http://schemas.microsoft.com/office/drawing/2014/main" id="{05AB7B0F-4AED-D50C-53BE-5CF64AE006A3}"/>
                        </a:ext>
                      </a:extLst>
                    </p:cNvPr>
                    <p:cNvPicPr/>
                    <p:nvPr/>
                  </p:nvPicPr>
                  <p:blipFill>
                    <a:blip r:embed="rId98"/>
                    <a:stretch>
                      <a:fillRect/>
                    </a:stretch>
                  </p:blipFill>
                  <p:spPr>
                    <a:xfrm>
                      <a:off x="1038433" y="2482340"/>
                      <a:ext cx="209520" cy="62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9">
                  <p14:nvContentPartPr>
                    <p14:cNvPr id="1059" name="Ink 1058">
                      <a:extLst>
                        <a:ext uri="{FF2B5EF4-FFF2-40B4-BE49-F238E27FC236}">
                          <a16:creationId xmlns:a16="http://schemas.microsoft.com/office/drawing/2014/main" id="{46C2A0F7-2690-0294-8350-9ECD50D489F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81393" y="1984215"/>
                    <a:ext cx="63360" cy="37800"/>
                  </p14:xfrm>
                </p:contentPart>
              </mc:Choice>
              <mc:Fallback xmlns="">
                <p:pic>
                  <p:nvPicPr>
                    <p:cNvPr id="1059" name="Ink 1058">
                      <a:extLst>
                        <a:ext uri="{FF2B5EF4-FFF2-40B4-BE49-F238E27FC236}">
                          <a16:creationId xmlns:a16="http://schemas.microsoft.com/office/drawing/2014/main" id="{46C2A0F7-2690-0294-8350-9ECD50D489F2}"/>
                        </a:ext>
                      </a:extLst>
                    </p:cNvPr>
                    <p:cNvPicPr/>
                    <p:nvPr/>
                  </p:nvPicPr>
                  <p:blipFill>
                    <a:blip r:embed="rId100"/>
                    <a:stretch>
                      <a:fillRect/>
                    </a:stretch>
                  </p:blipFill>
                  <p:spPr>
                    <a:xfrm>
                      <a:off x="777073" y="1979895"/>
                      <a:ext cx="72000" cy="46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1">
                  <p14:nvContentPartPr>
                    <p14:cNvPr id="1061" name="Ink 1060">
                      <a:extLst>
                        <a:ext uri="{FF2B5EF4-FFF2-40B4-BE49-F238E27FC236}">
                          <a16:creationId xmlns:a16="http://schemas.microsoft.com/office/drawing/2014/main" id="{0601F9EC-C12A-5EDC-4B58-92CE59E2FA1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9713" y="2013015"/>
                    <a:ext cx="12240" cy="21960"/>
                  </p14:xfrm>
                </p:contentPart>
              </mc:Choice>
              <mc:Fallback xmlns="">
                <p:pic>
                  <p:nvPicPr>
                    <p:cNvPr id="1061" name="Ink 1060">
                      <a:extLst>
                        <a:ext uri="{FF2B5EF4-FFF2-40B4-BE49-F238E27FC236}">
                          <a16:creationId xmlns:a16="http://schemas.microsoft.com/office/drawing/2014/main" id="{0601F9EC-C12A-5EDC-4B58-92CE59E2FA13}"/>
                        </a:ext>
                      </a:extLst>
                    </p:cNvPr>
                    <p:cNvPicPr/>
                    <p:nvPr/>
                  </p:nvPicPr>
                  <p:blipFill>
                    <a:blip r:embed="rId102"/>
                    <a:stretch>
                      <a:fillRect/>
                    </a:stretch>
                  </p:blipFill>
                  <p:spPr>
                    <a:xfrm>
                      <a:off x="745393" y="2008695"/>
                      <a:ext cx="20880" cy="30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064" name="Ink 1063">
                  <a:extLst>
                    <a:ext uri="{FF2B5EF4-FFF2-40B4-BE49-F238E27FC236}">
                      <a16:creationId xmlns:a16="http://schemas.microsoft.com/office/drawing/2014/main" id="{1C909654-061B-D7FA-9386-54B32166718D}"/>
                    </a:ext>
                  </a:extLst>
                </p14:cNvPr>
                <p14:cNvContentPartPr/>
                <p14:nvPr/>
              </p14:nvContentPartPr>
              <p14:xfrm>
                <a:off x="2158357" y="687032"/>
                <a:ext cx="452880" cy="389160"/>
              </p14:xfrm>
            </p:contentPart>
          </mc:Choice>
          <mc:Fallback xmlns="">
            <p:pic>
              <p:nvPicPr>
                <p:cNvPr id="1064" name="Ink 1063">
                  <a:extLst>
                    <a:ext uri="{FF2B5EF4-FFF2-40B4-BE49-F238E27FC236}">
                      <a16:creationId xmlns:a16="http://schemas.microsoft.com/office/drawing/2014/main" id="{1C909654-061B-D7FA-9386-54B32166718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154037" y="682712"/>
                  <a:ext cx="461520" cy="3978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77" name="Group 1076">
              <a:extLst>
                <a:ext uri="{FF2B5EF4-FFF2-40B4-BE49-F238E27FC236}">
                  <a16:creationId xmlns:a16="http://schemas.microsoft.com/office/drawing/2014/main" id="{608084E8-6AD6-D31B-46B8-2D4EF07EDDEA}"/>
                </a:ext>
              </a:extLst>
            </p:cNvPr>
            <p:cNvGrpSpPr/>
            <p:nvPr/>
          </p:nvGrpSpPr>
          <p:grpSpPr>
            <a:xfrm>
              <a:off x="2295352" y="905216"/>
              <a:ext cx="1060200" cy="592560"/>
              <a:chOff x="1869991" y="2925586"/>
              <a:chExt cx="1060200" cy="592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1065" name="Ink 1064">
                    <a:extLst>
                      <a:ext uri="{FF2B5EF4-FFF2-40B4-BE49-F238E27FC236}">
                        <a16:creationId xmlns:a16="http://schemas.microsoft.com/office/drawing/2014/main" id="{DCAF7E91-AAFC-F0AD-C967-D5C32DA6C92B}"/>
                      </a:ext>
                    </a:extLst>
                  </p14:cNvPr>
                  <p14:cNvContentPartPr/>
                  <p14:nvPr/>
                </p14:nvContentPartPr>
                <p14:xfrm>
                  <a:off x="2094271" y="2925586"/>
                  <a:ext cx="498960" cy="517320"/>
                </p14:xfrm>
              </p:contentPart>
            </mc:Choice>
            <mc:Fallback xmlns="">
              <p:pic>
                <p:nvPicPr>
                  <p:cNvPr id="1065" name="Ink 1064">
                    <a:extLst>
                      <a:ext uri="{FF2B5EF4-FFF2-40B4-BE49-F238E27FC236}">
                        <a16:creationId xmlns:a16="http://schemas.microsoft.com/office/drawing/2014/main" id="{DCAF7E91-AAFC-F0AD-C967-D5C32DA6C92B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2089951" y="2921266"/>
                    <a:ext cx="507600" cy="52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1066" name="Ink 1065">
                    <a:extLst>
                      <a:ext uri="{FF2B5EF4-FFF2-40B4-BE49-F238E27FC236}">
                        <a16:creationId xmlns:a16="http://schemas.microsoft.com/office/drawing/2014/main" id="{53F7C944-9302-8BC7-D1BB-BFE60ADF6F50}"/>
                      </a:ext>
                    </a:extLst>
                  </p14:cNvPr>
                  <p14:cNvContentPartPr/>
                  <p14:nvPr/>
                </p14:nvContentPartPr>
                <p14:xfrm>
                  <a:off x="1869991" y="3272986"/>
                  <a:ext cx="8280" cy="360"/>
                </p14:xfrm>
              </p:contentPart>
            </mc:Choice>
            <mc:Fallback xmlns="">
              <p:pic>
                <p:nvPicPr>
                  <p:cNvPr id="1066" name="Ink 1065">
                    <a:extLst>
                      <a:ext uri="{FF2B5EF4-FFF2-40B4-BE49-F238E27FC236}">
                        <a16:creationId xmlns:a16="http://schemas.microsoft.com/office/drawing/2014/main" id="{53F7C944-9302-8BC7-D1BB-BFE60ADF6F50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1865671" y="3268666"/>
                    <a:ext cx="1692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1067" name="Ink 1066">
                    <a:extLst>
                      <a:ext uri="{FF2B5EF4-FFF2-40B4-BE49-F238E27FC236}">
                        <a16:creationId xmlns:a16="http://schemas.microsoft.com/office/drawing/2014/main" id="{02CBF1CA-2E9F-7137-D9F6-239AB40BF9D3}"/>
                      </a:ext>
                    </a:extLst>
                  </p14:cNvPr>
                  <p14:cNvContentPartPr/>
                  <p14:nvPr/>
                </p14:nvContentPartPr>
                <p14:xfrm>
                  <a:off x="1949551" y="3127906"/>
                  <a:ext cx="725040" cy="390240"/>
                </p14:xfrm>
              </p:contentPart>
            </mc:Choice>
            <mc:Fallback xmlns="">
              <p:pic>
                <p:nvPicPr>
                  <p:cNvPr id="1067" name="Ink 1066">
                    <a:extLst>
                      <a:ext uri="{FF2B5EF4-FFF2-40B4-BE49-F238E27FC236}">
                        <a16:creationId xmlns:a16="http://schemas.microsoft.com/office/drawing/2014/main" id="{02CBF1CA-2E9F-7137-D9F6-239AB40BF9D3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1945231" y="3123586"/>
                    <a:ext cx="733680" cy="39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1070" name="Ink 1069">
                    <a:extLst>
                      <a:ext uri="{FF2B5EF4-FFF2-40B4-BE49-F238E27FC236}">
                        <a16:creationId xmlns:a16="http://schemas.microsoft.com/office/drawing/2014/main" id="{967A4D3C-8588-C8DE-1851-85EF2BAB7D73}"/>
                      </a:ext>
                    </a:extLst>
                  </p14:cNvPr>
                  <p14:cNvContentPartPr/>
                  <p14:nvPr/>
                </p14:nvContentPartPr>
                <p14:xfrm>
                  <a:off x="2375431" y="3342106"/>
                  <a:ext cx="86760" cy="170280"/>
                </p14:xfrm>
              </p:contentPart>
            </mc:Choice>
            <mc:Fallback xmlns="">
              <p:pic>
                <p:nvPicPr>
                  <p:cNvPr id="1070" name="Ink 1069">
                    <a:extLst>
                      <a:ext uri="{FF2B5EF4-FFF2-40B4-BE49-F238E27FC236}">
                        <a16:creationId xmlns:a16="http://schemas.microsoft.com/office/drawing/2014/main" id="{967A4D3C-8588-C8DE-1851-85EF2BAB7D73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2371111" y="3337786"/>
                    <a:ext cx="95400" cy="17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1071" name="Ink 1070">
                    <a:extLst>
                      <a:ext uri="{FF2B5EF4-FFF2-40B4-BE49-F238E27FC236}">
                        <a16:creationId xmlns:a16="http://schemas.microsoft.com/office/drawing/2014/main" id="{A114B0D7-F5F2-2759-7215-8E46C1C5B967}"/>
                      </a:ext>
                    </a:extLst>
                  </p14:cNvPr>
                  <p14:cNvContentPartPr/>
                  <p14:nvPr/>
                </p14:nvContentPartPr>
                <p14:xfrm>
                  <a:off x="2478031" y="3230866"/>
                  <a:ext cx="18000" cy="239760"/>
                </p14:xfrm>
              </p:contentPart>
            </mc:Choice>
            <mc:Fallback xmlns="">
              <p:pic>
                <p:nvPicPr>
                  <p:cNvPr id="1071" name="Ink 1070">
                    <a:extLst>
                      <a:ext uri="{FF2B5EF4-FFF2-40B4-BE49-F238E27FC236}">
                        <a16:creationId xmlns:a16="http://schemas.microsoft.com/office/drawing/2014/main" id="{A114B0D7-F5F2-2759-7215-8E46C1C5B967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2473711" y="3226546"/>
                    <a:ext cx="26640" cy="24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1072" name="Ink 1071">
                    <a:extLst>
                      <a:ext uri="{FF2B5EF4-FFF2-40B4-BE49-F238E27FC236}">
                        <a16:creationId xmlns:a16="http://schemas.microsoft.com/office/drawing/2014/main" id="{25041DF1-E8E8-DB21-B09D-3F2E92634471}"/>
                      </a:ext>
                    </a:extLst>
                  </p14:cNvPr>
                  <p14:cNvContentPartPr/>
                  <p14:nvPr/>
                </p14:nvContentPartPr>
                <p14:xfrm>
                  <a:off x="2512591" y="3270106"/>
                  <a:ext cx="122760" cy="118440"/>
                </p14:xfrm>
              </p:contentPart>
            </mc:Choice>
            <mc:Fallback xmlns="">
              <p:pic>
                <p:nvPicPr>
                  <p:cNvPr id="1072" name="Ink 1071">
                    <a:extLst>
                      <a:ext uri="{FF2B5EF4-FFF2-40B4-BE49-F238E27FC236}">
                        <a16:creationId xmlns:a16="http://schemas.microsoft.com/office/drawing/2014/main" id="{25041DF1-E8E8-DB21-B09D-3F2E92634471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2508271" y="3265786"/>
                    <a:ext cx="131400" cy="12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1073" name="Ink 1072">
                    <a:extLst>
                      <a:ext uri="{FF2B5EF4-FFF2-40B4-BE49-F238E27FC236}">
                        <a16:creationId xmlns:a16="http://schemas.microsoft.com/office/drawing/2014/main" id="{237CCDF6-1555-A780-27C9-3C304D2A4228}"/>
                      </a:ext>
                    </a:extLst>
                  </p14:cNvPr>
                  <p14:cNvContentPartPr/>
                  <p14:nvPr/>
                </p14:nvContentPartPr>
                <p14:xfrm>
                  <a:off x="2634991" y="3190906"/>
                  <a:ext cx="31320" cy="140040"/>
                </p14:xfrm>
              </p:contentPart>
            </mc:Choice>
            <mc:Fallback xmlns="">
              <p:pic>
                <p:nvPicPr>
                  <p:cNvPr id="1073" name="Ink 1072">
                    <a:extLst>
                      <a:ext uri="{FF2B5EF4-FFF2-40B4-BE49-F238E27FC236}">
                        <a16:creationId xmlns:a16="http://schemas.microsoft.com/office/drawing/2014/main" id="{237CCDF6-1555-A780-27C9-3C304D2A4228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2630671" y="3186586"/>
                    <a:ext cx="39960" cy="14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1074" name="Ink 1073">
                    <a:extLst>
                      <a:ext uri="{FF2B5EF4-FFF2-40B4-BE49-F238E27FC236}">
                        <a16:creationId xmlns:a16="http://schemas.microsoft.com/office/drawing/2014/main" id="{2C3917BC-5A24-7621-C5BE-97DD362F425C}"/>
                      </a:ext>
                    </a:extLst>
                  </p14:cNvPr>
                  <p14:cNvContentPartPr/>
                  <p14:nvPr/>
                </p14:nvContentPartPr>
                <p14:xfrm>
                  <a:off x="2699071" y="3074626"/>
                  <a:ext cx="3600" cy="270720"/>
                </p14:xfrm>
              </p:contentPart>
            </mc:Choice>
            <mc:Fallback xmlns="">
              <p:pic>
                <p:nvPicPr>
                  <p:cNvPr id="1074" name="Ink 1073">
                    <a:extLst>
                      <a:ext uri="{FF2B5EF4-FFF2-40B4-BE49-F238E27FC236}">
                        <a16:creationId xmlns:a16="http://schemas.microsoft.com/office/drawing/2014/main" id="{2C3917BC-5A24-7621-C5BE-97DD362F425C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2694751" y="3070306"/>
                    <a:ext cx="12240" cy="27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1075" name="Ink 1074">
                    <a:extLst>
                      <a:ext uri="{FF2B5EF4-FFF2-40B4-BE49-F238E27FC236}">
                        <a16:creationId xmlns:a16="http://schemas.microsoft.com/office/drawing/2014/main" id="{7AC4DEE3-1721-AE61-AD5F-D26A595AC9DC}"/>
                      </a:ext>
                    </a:extLst>
                  </p14:cNvPr>
                  <p14:cNvContentPartPr/>
                  <p14:nvPr/>
                </p14:nvContentPartPr>
                <p14:xfrm>
                  <a:off x="2739031" y="3106306"/>
                  <a:ext cx="119880" cy="120240"/>
                </p14:xfrm>
              </p:contentPart>
            </mc:Choice>
            <mc:Fallback xmlns="">
              <p:pic>
                <p:nvPicPr>
                  <p:cNvPr id="1075" name="Ink 1074">
                    <a:extLst>
                      <a:ext uri="{FF2B5EF4-FFF2-40B4-BE49-F238E27FC236}">
                        <a16:creationId xmlns:a16="http://schemas.microsoft.com/office/drawing/2014/main" id="{7AC4DEE3-1721-AE61-AD5F-D26A595AC9DC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2734711" y="3101986"/>
                    <a:ext cx="128520" cy="12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1076" name="Ink 1075">
                    <a:extLst>
                      <a:ext uri="{FF2B5EF4-FFF2-40B4-BE49-F238E27FC236}">
                        <a16:creationId xmlns:a16="http://schemas.microsoft.com/office/drawing/2014/main" id="{3B4AA924-B3FD-AF15-3DCF-695CD802532B}"/>
                      </a:ext>
                    </a:extLst>
                  </p14:cNvPr>
                  <p14:cNvContentPartPr/>
                  <p14:nvPr/>
                </p14:nvContentPartPr>
                <p14:xfrm>
                  <a:off x="2853151" y="3060946"/>
                  <a:ext cx="77040" cy="185760"/>
                </p14:xfrm>
              </p:contentPart>
            </mc:Choice>
            <mc:Fallback xmlns="">
              <p:pic>
                <p:nvPicPr>
                  <p:cNvPr id="1076" name="Ink 1075">
                    <a:extLst>
                      <a:ext uri="{FF2B5EF4-FFF2-40B4-BE49-F238E27FC236}">
                        <a16:creationId xmlns:a16="http://schemas.microsoft.com/office/drawing/2014/main" id="{3B4AA924-B3FD-AF15-3DCF-695CD802532B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2848831" y="3056626"/>
                    <a:ext cx="85680" cy="194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1078" name="Rectangle 1077">
              <a:extLst>
                <a:ext uri="{FF2B5EF4-FFF2-40B4-BE49-F238E27FC236}">
                  <a16:creationId xmlns:a16="http://schemas.microsoft.com/office/drawing/2014/main" id="{9EC19CE8-6100-CAAF-1FD0-C9FCBAC0659D}"/>
                </a:ext>
              </a:extLst>
            </p:cNvPr>
            <p:cNvSpPr/>
            <p:nvPr/>
          </p:nvSpPr>
          <p:spPr>
            <a:xfrm>
              <a:off x="152400" y="608843"/>
              <a:ext cx="3381874" cy="3117172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079" name="TextBox 1078">
              <a:extLst>
                <a:ext uri="{FF2B5EF4-FFF2-40B4-BE49-F238E27FC236}">
                  <a16:creationId xmlns:a16="http://schemas.microsoft.com/office/drawing/2014/main" id="{E70C3C1C-41DA-5B43-5557-FA79BFD45566}"/>
                </a:ext>
              </a:extLst>
            </p:cNvPr>
            <p:cNvSpPr txBox="1"/>
            <p:nvPr/>
          </p:nvSpPr>
          <p:spPr>
            <a:xfrm>
              <a:off x="936553" y="3302641"/>
              <a:ext cx="1531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>
                  <a:solidFill>
                    <a:srgbClr val="0610FF"/>
                  </a:solidFill>
                </a:rPr>
                <a:t>Thomas Bayes</a:t>
              </a:r>
            </a:p>
          </p:txBody>
        </p: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1E65E0F-6344-73D0-8E9A-AA382F5756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1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44"/>
    </mc:Choice>
    <mc:Fallback xmlns="">
      <p:transition spd="slow" advTm="144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1980210" y="-51183"/>
            <a:ext cx="5012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Conditional Probability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DFAF40-0C2A-E1CF-4F9F-9298D2EF8709}"/>
              </a:ext>
            </a:extLst>
          </p:cNvPr>
          <p:cNvSpPr txBox="1"/>
          <p:nvPr/>
        </p:nvSpPr>
        <p:spPr>
          <a:xfrm>
            <a:off x="304800" y="6482660"/>
            <a:ext cx="7315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/>
              <a:t>http://</a:t>
            </a:r>
            <a:r>
              <a:rPr lang="en-US" sz="1600" dirty="0" err="1"/>
              <a:t>ucanalytics.com</a:t>
            </a:r>
            <a:r>
              <a:rPr lang="en-US" sz="1600" dirty="0"/>
              <a:t>/blogs/bayes-theorem-</a:t>
            </a:r>
            <a:r>
              <a:rPr lang="en-US" sz="1600" dirty="0" err="1"/>
              <a:t>monty</a:t>
            </a:r>
            <a:r>
              <a:rPr lang="en-US" sz="1600" dirty="0"/>
              <a:t>-hall-problem/</a:t>
            </a:r>
          </a:p>
        </p:txBody>
      </p:sp>
      <p:pic>
        <p:nvPicPr>
          <p:cNvPr id="7" name="Picture 6" descr="A diagram of a car with lines and numbers&#10;&#10;Description automatically generated">
            <a:extLst>
              <a:ext uri="{FF2B5EF4-FFF2-40B4-BE49-F238E27FC236}">
                <a16:creationId xmlns:a16="http://schemas.microsoft.com/office/drawing/2014/main" id="{F79B5B31-AC53-3105-9D82-67528841CC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95148"/>
            <a:ext cx="7543800" cy="58346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AFA3FD-B09D-6CFA-395A-44EA02CA77DF}"/>
              </a:ext>
            </a:extLst>
          </p:cNvPr>
          <p:cNvSpPr/>
          <p:nvPr/>
        </p:nvSpPr>
        <p:spPr>
          <a:xfrm>
            <a:off x="2667000" y="990600"/>
            <a:ext cx="2438400" cy="510540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7EAF81-E486-8DB9-D126-5E47B14D14DF}"/>
              </a:ext>
            </a:extLst>
          </p:cNvPr>
          <p:cNvSpPr/>
          <p:nvPr/>
        </p:nvSpPr>
        <p:spPr>
          <a:xfrm>
            <a:off x="5181600" y="1132738"/>
            <a:ext cx="3429000" cy="510540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33E7208-6916-6034-00E9-549A07A6DD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85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41"/>
    </mc:Choice>
    <mc:Fallback xmlns="">
      <p:transition spd="slow" advTm="191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2057400" y="1371600"/>
            <a:ext cx="4775666" cy="385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We will later see:</a:t>
            </a:r>
          </a:p>
          <a:p>
            <a:pPr>
              <a:buNone/>
            </a:pPr>
            <a:endParaRPr lang="en-US" sz="36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Error Correction </a:t>
            </a:r>
          </a:p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Data Compression</a:t>
            </a:r>
          </a:p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Energy dissipation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Reversible Computing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37CB13-6DCD-4851-A349-C8E18376C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7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2"/>
    </mc:Choice>
    <mc:Fallback xmlns="">
      <p:transition spd="slow" advTm="13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336532" y="304800"/>
            <a:ext cx="8132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How we ‘process’ information – Part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E58C25-5DDD-79EA-3B7A-11080D460AFF}"/>
              </a:ext>
            </a:extLst>
          </p:cNvPr>
          <p:cNvSpPr txBox="1"/>
          <p:nvPr/>
        </p:nvSpPr>
        <p:spPr>
          <a:xfrm>
            <a:off x="2266372" y="1232986"/>
            <a:ext cx="3815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Create more information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41C9B-F19B-897C-CAF1-C87FC9FF482E}"/>
              </a:ext>
            </a:extLst>
          </p:cNvPr>
          <p:cNvSpPr txBox="1"/>
          <p:nvPr/>
        </p:nvSpPr>
        <p:spPr>
          <a:xfrm>
            <a:off x="2512074" y="2808610"/>
            <a:ext cx="3324067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1 + 3 = </a:t>
            </a:r>
            <a:r>
              <a:rPr lang="en-US" dirty="0">
                <a:solidFill>
                  <a:srgbClr val="FFC000"/>
                </a:solidFill>
              </a:rPr>
              <a:t>4 </a:t>
            </a:r>
          </a:p>
          <a:p>
            <a:pPr marL="342900" indent="-342900"/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indent="-342900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Calculated Odds </a:t>
            </a:r>
          </a:p>
          <a:p>
            <a:pPr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   of Survival are </a:t>
            </a:r>
            <a:r>
              <a:rPr lang="en-US" dirty="0">
                <a:solidFill>
                  <a:srgbClr val="FFC000"/>
                </a:solidFill>
              </a:rPr>
              <a:t>10:1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9D892E-8753-99DF-7CCF-798F7930AA9D}"/>
              </a:ext>
            </a:extLst>
          </p:cNvPr>
          <p:cNvSpPr/>
          <p:nvPr/>
        </p:nvSpPr>
        <p:spPr>
          <a:xfrm>
            <a:off x="2133600" y="2684519"/>
            <a:ext cx="4374916" cy="22860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A0DD28-0EC8-22EE-B02E-40C5CE8421CC}"/>
              </a:ext>
            </a:extLst>
          </p:cNvPr>
          <p:cNvSpPr txBox="1"/>
          <p:nvPr/>
        </p:nvSpPr>
        <p:spPr>
          <a:xfrm>
            <a:off x="1680650" y="5681955"/>
            <a:ext cx="5444119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Silicon ’brain’ does this today quickly</a:t>
            </a:r>
          </a:p>
          <a:p>
            <a:pPr>
              <a:buNone/>
            </a:pPr>
            <a:r>
              <a:rPr lang="en-US" dirty="0"/>
              <a:t>(Supercomputer @ ~6 </a:t>
            </a:r>
            <a:r>
              <a:rPr lang="en-US" dirty="0" err="1"/>
              <a:t>pFLOPs</a:t>
            </a:r>
            <a:r>
              <a:rPr lang="en-US" dirty="0"/>
              <a:t>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7DEA83-9DD9-D719-F2C8-0C55F9D78C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730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38"/>
    </mc:Choice>
    <mc:Fallback xmlns="">
      <p:transition spd="slow" advTm="110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8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30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360248" y="914400"/>
            <a:ext cx="8786380" cy="4635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To summarize: probability distributions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carry info, synthesized into information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entropy S = -</a:t>
            </a:r>
            <a:r>
              <a:rPr lang="en-US" sz="3600" b="1" dirty="0" err="1">
                <a:solidFill>
                  <a:srgbClr val="0000FF"/>
                </a:solidFill>
              </a:rPr>
              <a:t>plog</a:t>
            </a:r>
            <a:r>
              <a:rPr lang="en-US" sz="3600" b="1" baseline="-25000" dirty="0" err="1">
                <a:solidFill>
                  <a:srgbClr val="0000FF"/>
                </a:solidFill>
              </a:rPr>
              <a:t>b</a:t>
            </a:r>
            <a:r>
              <a:rPr lang="en-US" sz="3600" b="1" dirty="0" err="1">
                <a:solidFill>
                  <a:srgbClr val="0000FF"/>
                </a:solidFill>
              </a:rPr>
              <a:t>p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</a:p>
          <a:p>
            <a:pPr>
              <a:buNone/>
            </a:pPr>
            <a:endParaRPr lang="en-US" sz="3600" b="1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But how do we ‘compute’ on that info?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(</a:t>
            </a:r>
            <a:r>
              <a:rPr lang="en-US" sz="3600" b="1" dirty="0" err="1">
                <a:solidFill>
                  <a:srgbClr val="0000FF"/>
                </a:solidFill>
              </a:rPr>
              <a:t>ie</a:t>
            </a:r>
            <a:r>
              <a:rPr lang="en-US" sz="3600" b="1" dirty="0">
                <a:solidFill>
                  <a:srgbClr val="0000FF"/>
                </a:solidFill>
              </a:rPr>
              <a:t>, alter probabilities or eventualities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according to a </a:t>
            </a:r>
            <a:r>
              <a:rPr lang="en-US" sz="3600" b="1" dirty="0">
                <a:solidFill>
                  <a:srgbClr val="0000FF"/>
                </a:solidFill>
                <a:highlight>
                  <a:srgbClr val="FFFF00"/>
                </a:highlight>
              </a:rPr>
              <a:t>recipe</a:t>
            </a:r>
            <a:r>
              <a:rPr lang="en-US" sz="3600" b="1" dirty="0">
                <a:solidFill>
                  <a:srgbClr val="0000FF"/>
                </a:solidFill>
              </a:rPr>
              <a:t> or a </a:t>
            </a:r>
            <a:r>
              <a:rPr lang="en-US" sz="3600" b="1" dirty="0">
                <a:solidFill>
                  <a:srgbClr val="0000FF"/>
                </a:solidFill>
                <a:highlight>
                  <a:srgbClr val="FFFF00"/>
                </a:highlight>
              </a:rPr>
              <a:t>target</a:t>
            </a:r>
            <a:r>
              <a:rPr lang="en-US" sz="3600" b="1" dirty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C4142F-6004-8A4D-6910-CF766D3720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7969948"/>
      </p:ext>
    </p:extLst>
  </p:cSld>
  <p:clrMapOvr>
    <a:masterClrMapping/>
  </p:clrMapOvr>
  <p:transition spd="slow" advTm="21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1752600" y="-20144"/>
            <a:ext cx="5379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Quantifying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E58C25-5DDD-79EA-3B7A-11080D460AFF}"/>
              </a:ext>
            </a:extLst>
          </p:cNvPr>
          <p:cNvSpPr txBox="1"/>
          <p:nvPr/>
        </p:nvSpPr>
        <p:spPr>
          <a:xfrm>
            <a:off x="3276600" y="951131"/>
            <a:ext cx="166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26 letters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DF8714-D358-1C17-76AA-81AEB4E09CD5}"/>
              </a:ext>
            </a:extLst>
          </p:cNvPr>
          <p:cNvSpPr txBox="1"/>
          <p:nvPr/>
        </p:nvSpPr>
        <p:spPr>
          <a:xfrm>
            <a:off x="247537" y="1799402"/>
            <a:ext cx="5721438" cy="474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10-letter word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26</a:t>
            </a:r>
            <a:r>
              <a:rPr lang="en-US" baseline="30000" dirty="0"/>
              <a:t>10 ~ </a:t>
            </a:r>
            <a:r>
              <a:rPr lang="en-US" dirty="0"/>
              <a:t>1.4 x 10</a:t>
            </a:r>
            <a:r>
              <a:rPr lang="en-US" baseline="30000" dirty="0"/>
              <a:t>14 </a:t>
            </a:r>
            <a:r>
              <a:rPr lang="en-US" dirty="0"/>
              <a:t>letter combinations</a:t>
            </a:r>
          </a:p>
          <a:p>
            <a:pPr>
              <a:buNone/>
            </a:pPr>
            <a:endParaRPr lang="en-US" baseline="30000" dirty="0"/>
          </a:p>
          <a:p>
            <a:pPr algn="l">
              <a:buNone/>
            </a:pPr>
            <a:r>
              <a:rPr lang="en-US" dirty="0"/>
              <a:t>Barring few examples, need vowels to </a:t>
            </a:r>
          </a:p>
          <a:p>
            <a:pPr algn="l">
              <a:buNone/>
            </a:pPr>
            <a:r>
              <a:rPr lang="en-US" dirty="0"/>
              <a:t>make them pronounceable. Other rules</a:t>
            </a:r>
          </a:p>
          <a:p>
            <a:pPr algn="l">
              <a:buNone/>
            </a:pPr>
            <a:r>
              <a:rPr lang="en-US" dirty="0"/>
              <a:t>of grammar, phonetics, such as </a:t>
            </a:r>
          </a:p>
          <a:p>
            <a:pPr>
              <a:buNone/>
            </a:pPr>
            <a:r>
              <a:rPr lang="en-US" dirty="0"/>
              <a:t>Q followed by U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In reality, only about ~35,000 </a:t>
            </a:r>
          </a:p>
          <a:p>
            <a:pPr>
              <a:buNone/>
            </a:pPr>
            <a:r>
              <a:rPr lang="en-US" dirty="0"/>
              <a:t>10 letter words in English</a:t>
            </a:r>
          </a:p>
        </p:txBody>
      </p:sp>
      <p:pic>
        <p:nvPicPr>
          <p:cNvPr id="14338" name="Picture 2" descr="Mister Mxyzptlk - Wikipedia">
            <a:extLst>
              <a:ext uri="{FF2B5EF4-FFF2-40B4-BE49-F238E27FC236}">
                <a16:creationId xmlns:a16="http://schemas.microsoft.com/office/drawing/2014/main" id="{35D214C9-044A-CA6F-15EA-2FCF80DB5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222" y="779980"/>
            <a:ext cx="1798183" cy="232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3FAC21-9F1F-5D85-AC3C-EEC28E6E16D7}"/>
              </a:ext>
            </a:extLst>
          </p:cNvPr>
          <p:cNvSpPr txBox="1"/>
          <p:nvPr/>
        </p:nvSpPr>
        <p:spPr>
          <a:xfrm>
            <a:off x="7040222" y="2971444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Mr. </a:t>
            </a:r>
            <a:r>
              <a:rPr lang="en-US" sz="1800" dirty="0" err="1">
                <a:solidFill>
                  <a:srgbClr val="0000FF"/>
                </a:solidFill>
              </a:rPr>
              <a:t>Mxyzptlk</a:t>
            </a:r>
            <a:endParaRPr lang="en-US" sz="1800" dirty="0">
              <a:solidFill>
                <a:srgbClr val="0000FF"/>
              </a:solidFill>
            </a:endParaRPr>
          </a:p>
        </p:txBody>
      </p:sp>
      <p:pic>
        <p:nvPicPr>
          <p:cNvPr id="14340" name="Picture 4" descr="Q without U words for Scrabble players">
            <a:extLst>
              <a:ext uri="{FF2B5EF4-FFF2-40B4-BE49-F238E27FC236}">
                <a16:creationId xmlns:a16="http://schemas.microsoft.com/office/drawing/2014/main" id="{AC793CAB-F5AB-3DDA-49AE-636E2C3F7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750" y="3701890"/>
            <a:ext cx="2452250" cy="252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6B93DE-9983-BB9D-26D6-63CBBB1A47A8}"/>
              </a:ext>
            </a:extLst>
          </p:cNvPr>
          <p:cNvSpPr txBox="1"/>
          <p:nvPr/>
        </p:nvSpPr>
        <p:spPr>
          <a:xfrm>
            <a:off x="6986369" y="6215248"/>
            <a:ext cx="18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Scrabble words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97A21B-7192-1316-5928-D2179BD94F98}"/>
              </a:ext>
            </a:extLst>
          </p:cNvPr>
          <p:cNvGrpSpPr/>
          <p:nvPr/>
        </p:nvGrpSpPr>
        <p:grpSpPr>
          <a:xfrm>
            <a:off x="2827372" y="1842392"/>
            <a:ext cx="2278028" cy="291208"/>
            <a:chOff x="2827372" y="1492696"/>
            <a:chExt cx="2278028" cy="29120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BFD3D89-555B-C596-2193-0C661050E906}"/>
                </a:ext>
              </a:extLst>
            </p:cNvPr>
            <p:cNvSpPr/>
            <p:nvPr/>
          </p:nvSpPr>
          <p:spPr>
            <a:xfrm>
              <a:off x="2835344" y="1500918"/>
              <a:ext cx="2270048" cy="259904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0B1D2B-D561-6956-55C7-3B44D3D077E1}"/>
                </a:ext>
              </a:extLst>
            </p:cNvPr>
            <p:cNvSpPr/>
            <p:nvPr/>
          </p:nvSpPr>
          <p:spPr>
            <a:xfrm>
              <a:off x="2827372" y="1500918"/>
              <a:ext cx="220620" cy="259904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D06159F-B900-0EFC-A3C7-5A685066084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76600" y="1500918"/>
              <a:ext cx="0" cy="236822"/>
            </a:xfrm>
            <a:prstGeom prst="line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373DAE2-4202-C35A-1C83-6A4B8B17AE4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05200" y="1515778"/>
              <a:ext cx="0" cy="236822"/>
            </a:xfrm>
            <a:prstGeom prst="line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6874EC3-7D29-3796-9229-A5569B00F9F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33800" y="1524000"/>
              <a:ext cx="0" cy="236822"/>
            </a:xfrm>
            <a:prstGeom prst="line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D355F27-6E0F-F5E6-5104-38766BBBD36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62400" y="1492696"/>
              <a:ext cx="0" cy="236822"/>
            </a:xfrm>
            <a:prstGeom prst="line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030C12C-50D1-1266-05FC-12493C846B5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91000" y="1507556"/>
              <a:ext cx="0" cy="236822"/>
            </a:xfrm>
            <a:prstGeom prst="line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B9050A2-53A7-3F30-7DC8-CFA5822B410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9600" y="1515778"/>
              <a:ext cx="0" cy="236822"/>
            </a:xfrm>
            <a:prstGeom prst="line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1C13718-F2FB-DAB2-946A-89D3A514A5E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48200" y="1524000"/>
              <a:ext cx="0" cy="236822"/>
            </a:xfrm>
            <a:prstGeom prst="line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6F3EFCE-9A3C-1F95-416F-32DD86165A5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76800" y="1538860"/>
              <a:ext cx="0" cy="236822"/>
            </a:xfrm>
            <a:prstGeom prst="line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140F899-98CE-F20F-4D57-00CAAFCE55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05400" y="1547082"/>
              <a:ext cx="0" cy="236822"/>
            </a:xfrm>
            <a:prstGeom prst="line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3771635-CDD4-40A7-582C-64D91D7C0C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637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38"/>
    </mc:Choice>
    <mc:Fallback xmlns="">
      <p:transition spd="slow" advTm="161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0" y="48136"/>
            <a:ext cx="8707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Information needs element of ‘surprise’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C714A3-35D7-3FD7-7CF0-12868EDFDA6F}"/>
              </a:ext>
            </a:extLst>
          </p:cNvPr>
          <p:cNvGrpSpPr/>
          <p:nvPr/>
        </p:nvGrpSpPr>
        <p:grpSpPr>
          <a:xfrm>
            <a:off x="272068" y="2353691"/>
            <a:ext cx="7998414" cy="904863"/>
            <a:chOff x="272068" y="2353691"/>
            <a:chExt cx="7998414" cy="9048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720171-A783-FC16-81FD-1CEFC779E2E1}"/>
                </a:ext>
              </a:extLst>
            </p:cNvPr>
            <p:cNvSpPr txBox="1"/>
            <p:nvPr/>
          </p:nvSpPr>
          <p:spPr>
            <a:xfrm>
              <a:off x="272068" y="2396668"/>
              <a:ext cx="23310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Only 1 letter 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9C6F99-8458-149D-8560-3A4A1C5E1F81}"/>
                </a:ext>
              </a:extLst>
            </p:cNvPr>
            <p:cNvSpPr txBox="1"/>
            <p:nvPr/>
          </p:nvSpPr>
          <p:spPr>
            <a:xfrm>
              <a:off x="4308082" y="2353691"/>
              <a:ext cx="3962400" cy="90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4-letter Word:  AAAA </a:t>
              </a:r>
              <a:r>
                <a:rPr lang="en-US" dirty="0">
                  <a:sym typeface="Wingdings" pitchFamily="2" charset="2"/>
                </a:rPr>
                <a:t> </a:t>
              </a:r>
            </a:p>
            <a:p>
              <a:pPr>
                <a:buNone/>
              </a:pPr>
              <a:r>
                <a:rPr lang="en-US" dirty="0">
                  <a:sym typeface="Wingdings" pitchFamily="2" charset="2"/>
                </a:rPr>
                <a:t>No real information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A9D24F3-D38D-F8BF-63DB-54467CC44E3E}"/>
              </a:ext>
            </a:extLst>
          </p:cNvPr>
          <p:cNvSpPr txBox="1"/>
          <p:nvPr/>
        </p:nvSpPr>
        <p:spPr>
          <a:xfrm>
            <a:off x="96068" y="3604159"/>
            <a:ext cx="4737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2 letters A, B (e.g. Morse Code)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6C35AF-CF3B-3838-AC70-74BDEAC7B604}"/>
              </a:ext>
            </a:extLst>
          </p:cNvPr>
          <p:cNvSpPr txBox="1"/>
          <p:nvPr/>
        </p:nvSpPr>
        <p:spPr>
          <a:xfrm>
            <a:off x="762000" y="4100809"/>
            <a:ext cx="1627369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A</a:t>
            </a:r>
            <a:r>
              <a:rPr lang="en-US" dirty="0">
                <a:solidFill>
                  <a:srgbClr val="FF0000"/>
                </a:solidFill>
              </a:rPr>
              <a:t>BB</a:t>
            </a:r>
            <a:r>
              <a:rPr lang="en-US" dirty="0"/>
              <a:t>A </a:t>
            </a:r>
            <a:r>
              <a:rPr lang="en-US" dirty="0">
                <a:sym typeface="Wingdings" pitchFamily="2" charset="2"/>
              </a:rPr>
              <a:t> 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B</a:t>
            </a:r>
            <a:r>
              <a:rPr lang="en-US" dirty="0">
                <a:sym typeface="Wingdings" pitchFamily="2" charset="2"/>
              </a:rPr>
              <a:t>A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B</a:t>
            </a:r>
            <a:r>
              <a:rPr lang="en-US" dirty="0">
                <a:sym typeface="Wingdings" pitchFamily="2" charset="2"/>
              </a:rPr>
              <a:t>A </a:t>
            </a: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A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B</a:t>
            </a:r>
            <a:r>
              <a:rPr lang="en-US" dirty="0">
                <a:sym typeface="Wingdings" pitchFamily="2" charset="2"/>
              </a:rPr>
              <a:t>A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B</a:t>
            </a:r>
            <a:r>
              <a:rPr lang="en-US" dirty="0">
                <a:sym typeface="Wingdings" pitchFamily="2" charset="2"/>
              </a:rPr>
              <a:t> 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5D322B-9E68-4C44-556B-8D1231305AA7}"/>
              </a:ext>
            </a:extLst>
          </p:cNvPr>
          <p:cNvSpPr txBox="1"/>
          <p:nvPr/>
        </p:nvSpPr>
        <p:spPr>
          <a:xfrm>
            <a:off x="4177966" y="4870540"/>
            <a:ext cx="4222631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Probability p of finding an A</a:t>
            </a:r>
          </a:p>
          <a:p>
            <a:pPr algn="l">
              <a:buNone/>
            </a:pPr>
            <a:r>
              <a:rPr lang="en-US" dirty="0"/>
              <a:t>1-p of finding a B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p=0 or 1, no surprise</a:t>
            </a:r>
          </a:p>
        </p:txBody>
      </p:sp>
      <p:pic>
        <p:nvPicPr>
          <p:cNvPr id="1026" name="Picture 2" descr="Groot Quote">
            <a:extLst>
              <a:ext uri="{FF2B5EF4-FFF2-40B4-BE49-F238E27FC236}">
                <a16:creationId xmlns:a16="http://schemas.microsoft.com/office/drawing/2014/main" id="{8F79983D-0BA1-B1A0-2568-0E2A9986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308" y="699401"/>
            <a:ext cx="2206276" cy="128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dor | Know Your Meme">
            <a:extLst>
              <a:ext uri="{FF2B5EF4-FFF2-40B4-BE49-F238E27FC236}">
                <a16:creationId xmlns:a16="http://schemas.microsoft.com/office/drawing/2014/main" id="{F4ADE7C0-FCF9-320C-90D8-DBE08FFC7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89" y="699401"/>
            <a:ext cx="1302893" cy="127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B34D80-611F-2FDF-4304-0A16F7C509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207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61"/>
    </mc:Choice>
    <mc:Fallback xmlns="">
      <p:transition spd="slow" advTm="165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762939" y="304800"/>
            <a:ext cx="7279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Information related to ‘surprise’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CCD9E4-73F9-5C7A-B7A4-9271F0FE61F6}"/>
              </a:ext>
            </a:extLst>
          </p:cNvPr>
          <p:cNvSpPr txBox="1"/>
          <p:nvPr/>
        </p:nvSpPr>
        <p:spPr>
          <a:xfrm>
            <a:off x="869704" y="1600200"/>
            <a:ext cx="7404591" cy="4450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dirty="0">
                <a:highlight>
                  <a:srgbClr val="FFFF00"/>
                </a:highlight>
              </a:rPr>
              <a:t>It is hot in Arizona </a:t>
            </a:r>
            <a:r>
              <a:rPr lang="en-US" dirty="0"/>
              <a:t>– that’s not news!!!</a:t>
            </a:r>
          </a:p>
          <a:p>
            <a:pPr>
              <a:buNone/>
            </a:pPr>
            <a:r>
              <a:rPr lang="en-US" dirty="0"/>
              <a:t>(Odds are high of that) </a:t>
            </a:r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>
                <a:highlight>
                  <a:srgbClr val="FFFF00"/>
                </a:highlight>
              </a:rPr>
              <a:t>It is 100</a:t>
            </a:r>
            <a:r>
              <a:rPr lang="en-US" baseline="30000" dirty="0">
                <a:highlight>
                  <a:srgbClr val="FFFF00"/>
                </a:highlight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 in Arizona </a:t>
            </a:r>
            <a:r>
              <a:rPr lang="en-US" dirty="0"/>
              <a:t>– a little more specific info</a:t>
            </a:r>
          </a:p>
          <a:p>
            <a:pPr>
              <a:buNone/>
            </a:pPr>
            <a:r>
              <a:rPr lang="en-US" dirty="0"/>
              <a:t>(Probability of 100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-US" b="1" i="1" u="sng" dirty="0"/>
              <a:t>specifically</a:t>
            </a:r>
            <a:r>
              <a:rPr lang="en-US" dirty="0"/>
              <a:t> a bit lower)</a:t>
            </a:r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>
                <a:highlight>
                  <a:srgbClr val="FFFF00"/>
                </a:highlight>
              </a:rPr>
              <a:t>It is 100</a:t>
            </a:r>
            <a:r>
              <a:rPr lang="en-US" baseline="30000" dirty="0">
                <a:highlight>
                  <a:srgbClr val="FFFF00"/>
                </a:highlight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 in Juneau Alaska </a:t>
            </a:r>
            <a:r>
              <a:rPr lang="en-US" dirty="0"/>
              <a:t>– that </a:t>
            </a:r>
            <a:r>
              <a:rPr lang="en-US" i="1" dirty="0"/>
              <a:t>IS</a:t>
            </a:r>
            <a:r>
              <a:rPr lang="en-US" dirty="0"/>
              <a:t> news !!</a:t>
            </a:r>
          </a:p>
          <a:p>
            <a:pPr>
              <a:buNone/>
            </a:pPr>
            <a:r>
              <a:rPr lang="en-US" dirty="0"/>
              <a:t>(Probability is low!)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So I(p) inversely proportional to p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C9CD305-AB88-073C-0EA8-77ED22236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6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072"/>
    </mc:Choice>
    <mc:Fallback xmlns="">
      <p:transition spd="slow" advTm="155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1278067" y="-51183"/>
            <a:ext cx="6417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Information of a fixed event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008DBF-5759-A968-98C2-6770D6A80F05}"/>
              </a:ext>
            </a:extLst>
          </p:cNvPr>
          <p:cNvSpPr txBox="1"/>
          <p:nvPr/>
        </p:nvSpPr>
        <p:spPr>
          <a:xfrm>
            <a:off x="1345796" y="696942"/>
            <a:ext cx="677461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I(p) ≥ 0, decreasing function of p 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I(p=1) = 0  no surprise (“The Pope is Catholic”)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2 independent events</a:t>
            </a:r>
          </a:p>
          <a:p>
            <a:pPr algn="l">
              <a:buNone/>
            </a:pPr>
            <a:r>
              <a:rPr lang="en-US" dirty="0"/>
              <a:t>I(p</a:t>
            </a:r>
            <a:r>
              <a:rPr lang="en-US" baseline="-25000" dirty="0"/>
              <a:t>1</a:t>
            </a:r>
            <a:r>
              <a:rPr lang="en-US" dirty="0"/>
              <a:t>.p</a:t>
            </a:r>
            <a:r>
              <a:rPr lang="en-US" baseline="-25000" dirty="0"/>
              <a:t>2</a:t>
            </a:r>
            <a:r>
              <a:rPr lang="en-US" dirty="0"/>
              <a:t>) = I(p</a:t>
            </a:r>
            <a:r>
              <a:rPr lang="en-US" baseline="-25000" dirty="0"/>
              <a:t>1</a:t>
            </a:r>
            <a:r>
              <a:rPr lang="en-US" dirty="0"/>
              <a:t>) + I(p</a:t>
            </a:r>
            <a:r>
              <a:rPr lang="en-US" baseline="-25000" dirty="0"/>
              <a:t>2</a:t>
            </a:r>
            <a:r>
              <a:rPr lang="en-US" dirty="0"/>
              <a:t>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04ECDC-95D7-2E51-D75B-8E647AEAFC42}"/>
              </a:ext>
            </a:extLst>
          </p:cNvPr>
          <p:cNvSpPr txBox="1"/>
          <p:nvPr/>
        </p:nvSpPr>
        <p:spPr>
          <a:xfrm>
            <a:off x="110305" y="4567083"/>
            <a:ext cx="4355680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Solution: </a:t>
            </a:r>
          </a:p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I(p) = </a:t>
            </a:r>
            <a:r>
              <a:rPr lang="en-US" dirty="0" err="1">
                <a:highlight>
                  <a:srgbClr val="FFFF00"/>
                </a:highlight>
              </a:rPr>
              <a:t>log</a:t>
            </a:r>
            <a:r>
              <a:rPr lang="en-US" baseline="-25000" dirty="0" err="1">
                <a:highlight>
                  <a:srgbClr val="FFFF00"/>
                </a:highlight>
              </a:rPr>
              <a:t>b</a:t>
            </a:r>
            <a:r>
              <a:rPr lang="en-US" dirty="0">
                <a:highlight>
                  <a:srgbClr val="FFFF00"/>
                </a:highlight>
              </a:rPr>
              <a:t>(1/p) = -</a:t>
            </a:r>
            <a:r>
              <a:rPr lang="en-US" dirty="0" err="1">
                <a:highlight>
                  <a:srgbClr val="FFFF00"/>
                </a:highlight>
              </a:rPr>
              <a:t>log</a:t>
            </a:r>
            <a:r>
              <a:rPr lang="en-US" baseline="-25000" dirty="0" err="1">
                <a:highlight>
                  <a:srgbClr val="FFFF00"/>
                </a:highlight>
              </a:rPr>
              <a:t>b</a:t>
            </a:r>
            <a:r>
              <a:rPr lang="en-US" dirty="0" err="1">
                <a:highlight>
                  <a:srgbClr val="FFFF00"/>
                </a:highlight>
              </a:rPr>
              <a:t>p</a:t>
            </a:r>
            <a:endParaRPr lang="en-US" dirty="0">
              <a:highlight>
                <a:srgbClr val="FFFF00"/>
              </a:highlight>
            </a:endParaRPr>
          </a:p>
          <a:p>
            <a:pPr algn="l">
              <a:buNone/>
            </a:pPr>
            <a:endParaRPr lang="en-US" dirty="0">
              <a:highlight>
                <a:srgbClr val="FFFF00"/>
              </a:highlight>
            </a:endParaRPr>
          </a:p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I(0) = ∞ </a:t>
            </a:r>
            <a:r>
              <a:rPr lang="en-US" dirty="0">
                <a:highlight>
                  <a:srgbClr val="FFFF00"/>
                </a:highlight>
                <a:sym typeface="Wingdings" pitchFamily="2" charset="2"/>
              </a:rPr>
              <a:t> will deal with this</a:t>
            </a:r>
            <a:endParaRPr lang="en-US" dirty="0">
              <a:highlight>
                <a:srgbClr val="FFFF00"/>
              </a:highlight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DFC368-41D8-DD78-7844-DEB60EC61369}"/>
              </a:ext>
            </a:extLst>
          </p:cNvPr>
          <p:cNvGrpSpPr/>
          <p:nvPr/>
        </p:nvGrpSpPr>
        <p:grpSpPr>
          <a:xfrm>
            <a:off x="5334000" y="4126437"/>
            <a:ext cx="3810000" cy="2544659"/>
            <a:chOff x="5334000" y="4165961"/>
            <a:chExt cx="3810000" cy="2544659"/>
          </a:xfrm>
        </p:grpSpPr>
        <p:pic>
          <p:nvPicPr>
            <p:cNvPr id="4" name="Picture 3" descr="A blue line on a white background&#10;&#10;Description automatically generated">
              <a:extLst>
                <a:ext uri="{FF2B5EF4-FFF2-40B4-BE49-F238E27FC236}">
                  <a16:creationId xmlns:a16="http://schemas.microsoft.com/office/drawing/2014/main" id="{8217FF92-0311-FBA6-0E58-D0BE97C48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4165961"/>
              <a:ext cx="3222820" cy="254465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2D7B58-C6E3-295D-553C-432278D3862E}"/>
                </a:ext>
              </a:extLst>
            </p:cNvPr>
            <p:cNvSpPr txBox="1"/>
            <p:nvPr/>
          </p:nvSpPr>
          <p:spPr>
            <a:xfrm>
              <a:off x="8305309" y="6019800"/>
              <a:ext cx="838691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1200" dirty="0">
                  <a:highlight>
                    <a:srgbClr val="00FFFF"/>
                  </a:highlight>
                </a:rPr>
                <a:t>It is hot </a:t>
              </a:r>
            </a:p>
            <a:p>
              <a:pPr algn="l">
                <a:buNone/>
              </a:pPr>
              <a:r>
                <a:rPr lang="en-US" sz="1200" dirty="0">
                  <a:highlight>
                    <a:srgbClr val="00FFFF"/>
                  </a:highlight>
                </a:rPr>
                <a:t>in AZ !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F026F6-45C0-988E-D3AD-A7C73C9C41D6}"/>
                </a:ext>
              </a:extLst>
            </p:cNvPr>
            <p:cNvSpPr txBox="1"/>
            <p:nvPr/>
          </p:nvSpPr>
          <p:spPr>
            <a:xfrm>
              <a:off x="5703294" y="4658086"/>
              <a:ext cx="838691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1200" dirty="0">
                  <a:highlight>
                    <a:srgbClr val="00FFFF"/>
                  </a:highlight>
                </a:rPr>
                <a:t>It is hot </a:t>
              </a:r>
            </a:p>
            <a:p>
              <a:pPr algn="l">
                <a:buNone/>
              </a:pPr>
              <a:r>
                <a:rPr lang="en-US" sz="1200" dirty="0">
                  <a:highlight>
                    <a:srgbClr val="00FFFF"/>
                  </a:highlight>
                </a:rPr>
                <a:t>in AK !!!!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134718-5352-AE03-FFAA-5F3A6E380F19}"/>
                </a:ext>
              </a:extLst>
            </p:cNvPr>
            <p:cNvSpPr txBox="1"/>
            <p:nvPr/>
          </p:nvSpPr>
          <p:spPr>
            <a:xfrm>
              <a:off x="7424059" y="5899269"/>
              <a:ext cx="950901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1200" dirty="0">
                  <a:highlight>
                    <a:srgbClr val="00FFFF"/>
                  </a:highlight>
                </a:rPr>
                <a:t>It is 100</a:t>
              </a:r>
              <a:r>
                <a:rPr lang="en-US" sz="1200" baseline="30000" dirty="0">
                  <a:highlight>
                    <a:srgbClr val="00FFFF"/>
                  </a:highlight>
                </a:rPr>
                <a:t>0</a:t>
              </a:r>
              <a:r>
                <a:rPr lang="en-US" sz="1200" dirty="0">
                  <a:highlight>
                    <a:srgbClr val="00FFFF"/>
                  </a:highlight>
                </a:rPr>
                <a:t> </a:t>
              </a:r>
            </a:p>
            <a:p>
              <a:pPr algn="l">
                <a:buNone/>
              </a:pPr>
              <a:r>
                <a:rPr lang="en-US" sz="1200" dirty="0">
                  <a:highlight>
                    <a:srgbClr val="00FFFF"/>
                  </a:highlight>
                </a:rPr>
                <a:t>in AZ !!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EB07664-F45B-1893-C08A-92316453458C}"/>
              </a:ext>
            </a:extLst>
          </p:cNvPr>
          <p:cNvSpPr txBox="1"/>
          <p:nvPr/>
        </p:nvSpPr>
        <p:spPr>
          <a:xfrm>
            <a:off x="5992320" y="5980276"/>
            <a:ext cx="1075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/>
              <a:t>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9C6FB5-C432-F719-ACAC-6E9096E64219}"/>
              </a:ext>
            </a:extLst>
          </p:cNvPr>
          <p:cNvSpPr txBox="1"/>
          <p:nvPr/>
        </p:nvSpPr>
        <p:spPr>
          <a:xfrm rot="16200000">
            <a:off x="4640813" y="5091072"/>
            <a:ext cx="1075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/>
              <a:t>I(p)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E8E8EC-0D9A-F93E-8060-6B21BFEA81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431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650"/>
    </mc:Choice>
    <mc:Fallback xmlns="">
      <p:transition spd="slow" advTm="182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2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2643029" y="-51183"/>
            <a:ext cx="3687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Binary basis: Bit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1AF5C0-0EF9-44B8-8A43-FFD568BF4E83}"/>
              </a:ext>
            </a:extLst>
          </p:cNvPr>
          <p:cNvSpPr txBox="1"/>
          <p:nvPr/>
        </p:nvSpPr>
        <p:spPr>
          <a:xfrm>
            <a:off x="1295400" y="1524000"/>
            <a:ext cx="7162800" cy="4007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Base 2 </a:t>
            </a:r>
            <a:r>
              <a:rPr lang="en-US" dirty="0">
                <a:highlight>
                  <a:srgbClr val="FFFF00"/>
                </a:highlight>
                <a:sym typeface="Wingdings" pitchFamily="2" charset="2"/>
              </a:rPr>
              <a:t></a:t>
            </a:r>
            <a:r>
              <a:rPr lang="en-US" dirty="0">
                <a:highlight>
                  <a:srgbClr val="FFFF00"/>
                </a:highlight>
              </a:rPr>
              <a:t> I(p) = -log</a:t>
            </a:r>
            <a:r>
              <a:rPr lang="en-US" baseline="-25000" dirty="0">
                <a:highlight>
                  <a:srgbClr val="FFFF00"/>
                </a:highlight>
              </a:rPr>
              <a:t>2</a:t>
            </a:r>
            <a:r>
              <a:rPr lang="en-US" dirty="0">
                <a:highlight>
                  <a:srgbClr val="FFFF00"/>
                </a:highlight>
              </a:rPr>
              <a:t>p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dirty="0"/>
              <a:t>N letter word: x</a:t>
            </a:r>
            <a:r>
              <a:rPr lang="en-US" baseline="-25000" dirty="0"/>
              <a:t>1</a:t>
            </a:r>
            <a:r>
              <a:rPr lang="en-US" dirty="0"/>
              <a:t>x</a:t>
            </a:r>
            <a:r>
              <a:rPr lang="en-US" baseline="-25000" dirty="0"/>
              <a:t>2</a:t>
            </a:r>
            <a:r>
              <a:rPr lang="en-US" dirty="0"/>
              <a:t>x</a:t>
            </a:r>
            <a:r>
              <a:rPr lang="en-US" baseline="-25000" dirty="0"/>
              <a:t>3</a:t>
            </a:r>
            <a:r>
              <a:rPr lang="en-US" dirty="0"/>
              <a:t>.... 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baseline="-25000" dirty="0"/>
              <a:t>  </a:t>
            </a:r>
            <a:r>
              <a:rPr lang="en-US" dirty="0"/>
              <a:t>(x</a:t>
            </a:r>
            <a:r>
              <a:rPr lang="en-US" baseline="-25000" dirty="0"/>
              <a:t>i</a:t>
            </a:r>
            <a:r>
              <a:rPr lang="en-US" dirty="0"/>
              <a:t> = 0,1)</a:t>
            </a:r>
          </a:p>
          <a:p>
            <a:pPr algn="ctr">
              <a:buNone/>
            </a:pPr>
            <a:r>
              <a:rPr lang="en-US" dirty="0">
                <a:solidFill>
                  <a:srgbClr val="0610FF"/>
                </a:solidFill>
              </a:rPr>
              <a:t>e.g. “0101”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dirty="0"/>
              <a:t>2</a:t>
            </a:r>
            <a:r>
              <a:rPr lang="en-US" baseline="30000" dirty="0"/>
              <a:t>N</a:t>
            </a:r>
            <a:r>
              <a:rPr lang="en-US" dirty="0"/>
              <a:t> possibilities, p = 2</a:t>
            </a:r>
            <a:r>
              <a:rPr lang="en-US" baseline="30000" dirty="0"/>
              <a:t>-N</a:t>
            </a:r>
            <a:r>
              <a:rPr lang="en-US" dirty="0"/>
              <a:t> for this word</a:t>
            </a:r>
          </a:p>
          <a:p>
            <a:pPr algn="ctr">
              <a:buNone/>
            </a:pPr>
            <a:r>
              <a:rPr lang="en-US" dirty="0"/>
              <a:t>I(N) = -log</a:t>
            </a:r>
            <a:r>
              <a:rPr lang="en-US" baseline="-25000" dirty="0"/>
              <a:t>2</a:t>
            </a:r>
            <a:r>
              <a:rPr lang="en-US" dirty="0"/>
              <a:t>(2</a:t>
            </a:r>
            <a:r>
              <a:rPr lang="en-US" baseline="30000" dirty="0"/>
              <a:t>-N</a:t>
            </a:r>
            <a:r>
              <a:rPr lang="en-US" dirty="0"/>
              <a:t>) = N bits</a:t>
            </a:r>
          </a:p>
          <a:p>
            <a:pPr algn="ctr">
              <a:buNone/>
            </a:pPr>
            <a:r>
              <a:rPr lang="en-US" dirty="0"/>
              <a:t> </a:t>
            </a:r>
          </a:p>
          <a:p>
            <a:pPr algn="ctr">
              <a:buNone/>
            </a:pPr>
            <a:r>
              <a:rPr lang="en-US" dirty="0"/>
              <a:t>Number of bits/letter = I(N)/N = 1 bit/letter    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901D9C-2F8A-E059-03B2-73C3A6F249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454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760"/>
    </mc:Choice>
    <mc:Fallback xmlns="">
      <p:transition spd="slow" advTm="141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3635286" y="-51183"/>
            <a:ext cx="1702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Biology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6993B4-FEF5-D492-3905-2C2EE7D6F14E}"/>
              </a:ext>
            </a:extLst>
          </p:cNvPr>
          <p:cNvSpPr txBox="1"/>
          <p:nvPr/>
        </p:nvSpPr>
        <p:spPr>
          <a:xfrm>
            <a:off x="1072242" y="630639"/>
            <a:ext cx="776695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/>
              <a:t>Amino Acids: 20 of them</a:t>
            </a:r>
          </a:p>
          <a:p>
            <a:pPr algn="ctr">
              <a:buNone/>
            </a:pPr>
            <a:r>
              <a:rPr lang="en-US" dirty="0"/>
              <a:t>Typical ‘word’ (protein size) = 360 in E-coli</a:t>
            </a:r>
          </a:p>
          <a:p>
            <a:pPr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I(360) = log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(20</a:t>
            </a:r>
            <a:r>
              <a:rPr lang="en-US" baseline="30000" dirty="0">
                <a:solidFill>
                  <a:srgbClr val="FF0000"/>
                </a:solidFill>
              </a:rPr>
              <a:t>360</a:t>
            </a:r>
            <a:r>
              <a:rPr lang="en-US" dirty="0">
                <a:solidFill>
                  <a:srgbClr val="FF0000"/>
                </a:solidFill>
              </a:rPr>
              <a:t>) = 1556 bit/protein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                                  = 4.32 bit/amino acid</a:t>
            </a:r>
          </a:p>
          <a:p>
            <a:pPr algn="ctr">
              <a:buNone/>
            </a:pPr>
            <a:r>
              <a:rPr lang="en-US" dirty="0"/>
              <a:t>More because it’s less predictable than binary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sz="1800" dirty="0">
                <a:solidFill>
                  <a:srgbClr val="0610FF"/>
                </a:solidFill>
              </a:rPr>
              <a:t>Binary: if not 1, it must be 0</a:t>
            </a:r>
          </a:p>
          <a:p>
            <a:pPr algn="ctr">
              <a:buNone/>
            </a:pPr>
            <a:r>
              <a:rPr lang="en-US" sz="1800" dirty="0">
                <a:solidFill>
                  <a:srgbClr val="0610FF"/>
                </a:solidFill>
              </a:rPr>
              <a:t>Protein: if not </a:t>
            </a:r>
            <a:r>
              <a:rPr lang="en-US" sz="1800" dirty="0" err="1">
                <a:solidFill>
                  <a:srgbClr val="0610FF"/>
                </a:solidFill>
              </a:rPr>
              <a:t>alanine,could</a:t>
            </a:r>
            <a:r>
              <a:rPr lang="en-US" sz="1800" dirty="0">
                <a:solidFill>
                  <a:srgbClr val="0610FF"/>
                </a:solidFill>
              </a:rPr>
              <a:t> be glutamine, histidine, tryptophan etc..)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A3A5B8-1DA6-7F41-01BD-2D22B5EC6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4441460" cy="249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82F301-A41B-259A-2DBC-CE3E70505A78}"/>
              </a:ext>
            </a:extLst>
          </p:cNvPr>
          <p:cNvSpPr txBox="1"/>
          <p:nvPr/>
        </p:nvSpPr>
        <p:spPr>
          <a:xfrm>
            <a:off x="16476" y="2057400"/>
            <a:ext cx="17361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800" dirty="0"/>
              <a:t>https://</a:t>
            </a:r>
            <a:r>
              <a:rPr lang="en-US" sz="800" dirty="0" err="1"/>
              <a:t>www.technologynetworks.com</a:t>
            </a:r>
            <a:r>
              <a:rPr lang="en-US" sz="800" dirty="0"/>
              <a:t>/applied-sciences/articles/essential-amino-acids-chart-abbreviations-and-structure-324357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6579E5-E5C9-9152-52B5-182451EBDE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75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56"/>
    </mc:Choice>
    <mc:Fallback xmlns="">
      <p:transition spd="slow" advTm="136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24.6|28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28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3|74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8|92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5.9|3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50.8|21.3|1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2|17.2|57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21.1|15|8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9|2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1|78.5|8.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26263</TotalTime>
  <Words>1446</Words>
  <Application>Microsoft Macintosh PowerPoint</Application>
  <PresentationFormat>On-screen Show (4:3)</PresentationFormat>
  <Paragraphs>270</Paragraphs>
  <Slides>30</Slides>
  <Notes>2</Notes>
  <HiddenSlides>0</HiddenSlides>
  <MMClips>30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Comic Sans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1830</cp:revision>
  <cp:lastPrinted>2020-01-02T19:55:03Z</cp:lastPrinted>
  <dcterms:created xsi:type="dcterms:W3CDTF">2003-03-02T22:33:52Z</dcterms:created>
  <dcterms:modified xsi:type="dcterms:W3CDTF">2023-08-31T17:53:25Z</dcterms:modified>
</cp:coreProperties>
</file>