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17"/>
  </p:notesMasterIdLst>
  <p:handoutMasterIdLst>
    <p:handoutMasterId r:id="rId18"/>
  </p:handoutMasterIdLst>
  <p:sldIdLst>
    <p:sldId id="877" r:id="rId2"/>
    <p:sldId id="808" r:id="rId3"/>
    <p:sldId id="809" r:id="rId4"/>
    <p:sldId id="810" r:id="rId5"/>
    <p:sldId id="811" r:id="rId6"/>
    <p:sldId id="819" r:id="rId7"/>
    <p:sldId id="812" r:id="rId8"/>
    <p:sldId id="813" r:id="rId9"/>
    <p:sldId id="821" r:id="rId10"/>
    <p:sldId id="814" r:id="rId11"/>
    <p:sldId id="822" r:id="rId12"/>
    <p:sldId id="823" r:id="rId13"/>
    <p:sldId id="815" r:id="rId14"/>
    <p:sldId id="885" r:id="rId15"/>
    <p:sldId id="688" r:id="rId16"/>
  </p:sldIdLst>
  <p:sldSz cx="9144000" cy="6858000" type="screen4x3"/>
  <p:notesSz cx="6997700" cy="9271000"/>
  <p:custDataLst>
    <p:tags r:id="rId19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610FF"/>
    <a:srgbClr val="0432FF"/>
    <a:srgbClr val="CC66FF"/>
    <a:srgbClr val="FFCCCC"/>
    <a:srgbClr val="FF3300"/>
    <a:srgbClr val="FF0000"/>
    <a:srgbClr val="FF99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61"/>
    <p:restoredTop sz="94558"/>
  </p:normalViewPr>
  <p:slideViewPr>
    <p:cSldViewPr>
      <p:cViewPr varScale="1">
        <p:scale>
          <a:sx n="121" d="100"/>
          <a:sy n="121" d="100"/>
        </p:scale>
        <p:origin x="114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8/31/23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2:59:49.05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1043 24575,'0'-30'0,"0"10"0,0-37 0,4 34 0,1-33 0,14 19 0,-2-12 0,8 2 0,-6 6 0,5 6 0,-6 4 0,11 2 0,-7 2 0,7 3 0,-3 2 0,1 4 0,3 0 0,4 4 0,2-3 0,3 2 0,-7 1 0,6-1 0,-7 2 0,3 3 0,1-3 0,-7 4 0,3 0 0,-4 0 0,-2 0 0,-2 4 0,1-3 0,-7 8 0,8-4 0,-8 4 0,3 0 0,-3 0 0,3 0 0,-3 0 0,4 0 0,-5 0 0,1 0 0,3 0 0,2 4 0,0 1 0,4 4 0,-3-5 0,-1 4 0,4-3 0,-3 4 0,4-4 0,1 3 0,-1-3 0,0 0 0,1 3 0,-1-7 0,-4 7 0,3-7 0,-3 3 0,-1-1 0,4-2 0,-3 3 0,0 0 0,3-3 0,-8 6 0,8-2 0,-8 0 0,3 2 0,-4-6 0,-1 7 0,1-4 0,0 1 0,-5 2 0,4-2 0,-8-1 0,8 3 0,-3-6 0,-1 3 0,4-4 0,-4 0 0,5 0 0,-1 0 0,1 0 0,0 0 0,-1 0 0,20 0 0,-14-4 0,14-1 0,-19-3 0,4-1 0,-3 1 0,3 3 0,-4-3 0,0 3 0,-1-3 0,-3 0 0,3 0 0,-4 0 0,5-1 0,-1-3 0,-3 3 0,3-7 0,-4 4 0,1-1 0,2-3 0,-2-4 0,4 1 0,-5-5 0,1 7 0,-5 1 0,1-6 0,-1 4 0,4-3 0,-3 4 0,3 0 0,-3-4 0,-1 3 0,1-4 0,-1 10 0,-3-4 0,1 7 0,-5-2 0,3 3 0,-8 4 0,0 1 0,-3 3 0,-5 0 0,0 0 0,-10 0 0,12 3 0,-3 1 0,13 3 0,0 5 0,4-4 0,0 4 0,4-1 0,-1-2 0,1 2 0,0-3 0,-4-1 0,3 1 0,-7-1 0,7 1 0,-6 0 0,6-1 0,-3 1 0,0-1 0,-1 1 0,1-4 0,-3 2 0,2-1 0,0-1 0,-2 3 0,6-7 0,-6 7 0,5-3 0,-2 3 0,3 1 0,0-1 0,-2 0 0,1-3 0,-2 3 0,0-3 0,3 3 0,-6 1 0,5-4 0,-5 3 0,5-7 0,-2 4 0,3-4 0,4 0 0,-2 3 0,6 2 0,-6 2 0,7 1 0,-8 0 0,4 0 0,-5-1 0,1 1 0,-1-4 0,1 3 0,-1-6 0,1 5 0,-1-5 0,1 6 0,-1-6 0,1 2 0,3 1 0,-2-4 0,2 4 0,-3-4 0,-1 0 0,1 0 0,-1 0 0,-2-3 0,1 2 0,7-2 0,0 3 0,13 0 0,-8 0 0,8 0 0,-8 0 0,3 0 0,1 0 0,-4 0 0,3 0 0,-4 0 0,-1 0 0,1 0 0,0 0 0,-5 0 0,4 0 0,-4 0 0,1 0 0,3 0 0,-8 0 0,8 0 0,-8 0 0,8 0 0,-4 0 0,1 0 0,3 0 0,-4 0 0,5 0 0,-1 0 0,-3 0 0,3 0 0,-4 0 0,1 0 0,2 0 0,-2 0 0,8 0 0,-3 0 0,4 0 0,-1 0 0,-3 0 0,3-4 0,1 4 0,-4-4 0,8 4 0,-8 0 0,3 0 0,0 0 0,-3-4 0,3 3 0,-4-6 0,4 6 0,-3-3 0,4 0 0,-6 3 0,1-2 0,-1 3 0,1 0 0,0 0 0,-1 0 0,1 0 0,-1 0 0,1 0 0,-5 0 0,4 0 0,-4 0 0,1 0 0,-1 0 0,-5 0 0,1 0 0,-1 0 0,0 0 0,3 0 0,13 0 0,-1 0 0,17 0 0,-5 0 0,0 0 0,-1 0 0,-6 4 0,1 1 0,-6 0 0,5 3 0,-10-7 0,5 7 0,-6-7 0,1 6 0,-1-6 0,1 6 0,0-2 0,-1 3 0,1-3 0,4 3 0,-3-4 0,8 5 0,-8 0 0,4-4 0,-1 2 0,-3-2 0,3 4 0,-4-1 0,-1-3 0,1 2 0,-4-3 0,2 5 0,-6-2 0,6 1 0,-6 0 0,6 0 0,-6 0 0,7 0 0,-8 0 0,8 0 0,-8-1 0,8 2 0,-7 2 0,2-2 0,-3 3 0,0-1 0,0-2 0,-1 2 0,1-3 0,0 3 0,0 2 0,0 0 0,-4-2 0,3 1 0,-6 0 0,6 1 0,-2 2 0,2-6 0,2 6 0,-2-6 0,-2 6 0,1-6 0,-2 2 0,1 4 0,1-5 0,-5 5 0,2-8 0,-3 1 0,0-1 0,4 1 0,-3-1 0,2 1 0,-3-1 0,0 1 0,0-1 0,3-3 0,-2 3 0,2-3 0,-3 4 0,4-1 0,-3 5 0,5-4 0,-5 8 0,6-8 0,-6 4 0,5-4 0,-5-1 0,6 8 0,-6-6 0,3 6 0,-1-7 0,-2 3 0,2-2 0,-3 2 0,0-3 0,0-1 0,0 1 0,0-1 0,0 1 0,4-4 0,-4 2 0,4-5 0,-4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8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24575,'7'0'0,"4"0"0,6 0 0,0 0 0,8 0 0,3 0 0,1 0 0,10 0 0,-5 5 0,6 0 0,-1 5 0,-5-4 0,4 2 0,-9-3 0,4 5 0,-11-1 0,-1-5 0,-4 0 0,-4 0 0,-2-4 0,-3 4 0,-1-4 0,0 0 0,-2 3 0,-2-2 0,-3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0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540 283 24575,'4'-9'0,"-1"-1"0,-3-9 0,0-2 0,0-7 0,0-1 0,0-10 0,0 10 0,0 1 0,0 7 0,-4 4 0,0 4 0,-8 1 0,-1 8 0,-8 0 0,3 4 0,-8 0 0,3 0 0,-16 14 0,8 7 0,-10 11 0,11 7 0,-1-2 0,4 5 0,2-1 0,10-8 0,1 0 0,5-7 0,4-3 0,1-2 0,4-8 0,0 2 0,0-6 0,0 7 0,7-4 0,7 5 0,4 0 0,8 1 0,-7 4 0,2-4 0,-3 8 0,-4-3 0,-1 4 0,-4 1 0,0-1 0,-4 0 0,-1 1 0,-4-6 0,0-1 0,0 1 0,0-8 0,-4 11 0,-4-15 0,-6 10 0,-2-7 0,-6 0 0,4 3 0,-8-6 0,3 2 0,0-3 0,-3 0 0,3-4 0,1-1 0,0-4 0,1 0 0,3 0 0,0 0 0,3-8 0,9 7 0,-1-7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0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24575,'20'0'0,"1"0"0,31 0 0,2 0 0,-4 0 0,16 0 0,-17 0 0,18 0 0,-11 0 0,5 0 0,-7 0 0,-12 0 0,8 0 0,-20 0 0,8 0 0,-15 0 0,3 0 0,-12 0 0,6 0 0,-11 0 0,2 0 0,-3 0 0,-4 0 0,-1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4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6 24575,'-4'3'0,"1"1"0,3 8 0,0 0 0,0 4 0,0 1 0,0-5 0,0 3 0,0-2 0,0-2 0,0 1 0,0-5 0,0-9 0,0-4 0,0-8 0,4-3 0,-4 6 0,4-5 0,-4 4 0,0-1 0,0 2 0,0 4 0,0-5 0,0 4 0,-3 0 0,-2 5 0,-6 3 0,3 0 0,-4 0 0,1 0 0,3 0 0,-4 0 0,4 8 0,0 0 0,4 9 0,0 4 0,4-3 0,0 3 0,0 0 0,0-4 0,0 5 0,0-10 0,7 0 0,2-4 0,12 0 0,-3-3 0,3-1 0,-5-4 0,1 0 0,-1 0 0,0-4 0,1-4 0,-1-5 0,-3-4 0,-2 5 0,-2-4 0,-2 4 0,-2-5 0,-1 4 0,-4-2 0,0 6 0,0-6 0,0 6 0,0-2 0,0 3 0,0 1 0,-4 3 0,0 0 0,-3 4 0,0 0 0,-1 0 0,1 0 0,-1 0 0,1 3 0,3 1 0,1 4 0,0-1 0,2 0 0,-3 1 0,4-1 0,0 1 0,0-4 0,0-1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7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383 195 24575,'0'-15'0,"0"0"0,0-7 0,0 4 0,0-8 0,0 12 0,0-11 0,0 11 0,-3-7 0,-2 8 0,-7 5 0,0 5 0,-5 3 0,0 0 0,1 0 0,-1 0 0,0 3 0,4 10 0,-5 12 0,8 4 0,-8 3 0,7 1 0,-2 1 0,2 12 0,6-5 0,-5 5 0,9-1 0,-3 3 0,4 0 0,0-2 0,0-1 0,0-3 0,0 9 0,0-3 0,0 0 0,9 4 0,-2-5 0,14 7 0,-9-1 0,8 0 0,-8 1 0,3-1 0,-5-5 0,1 3 0,-6-9 0,0 4 0,-5-7 0,0 1 0,0 0 0,0-6 0,0 4 0,0-9 0,-7-1 0,-3-7 0,-6-4 0,-1-5 0,0 0 0,-4-3 0,-1-4 0,-1-2 0,-3-3 0,3 0 0,1-7 0,0-2 0,5-13 0,-1 0 0,8 6 0,2 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8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24575,'15'0'0,"5"0"0,8 0 0,6 0 0,5 0 0,1-4 0,5-7 0,3 0 0,-1-4 0,-1 0 0,-6 8 0,-6-6 0,4 12 0,-14-6 0,3 6 0,-14-3 0,-2 4 0,-3 0 0,-1 0 0,1 0 0,-1 0 0,-3-3 0,0 2 0,-4-2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49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0 24575,'-12'20'0,"-3"1"0,4 12 0,-8 14 0,5-14 0,1 30 0,2-30 0,5 26 0,0-17 0,1 4 0,5 0 0,0 1 0,0-5 0,0 9 0,0-16 0,0 6 0,0 3 0,0-9 0,0 11 0,-4-6 0,11-1 0,0 1 0,18 1 0,6 0 0,3 2 0,7-5 0,-8 4 0,9-9 0,-10 3 0,10-4 0,-12-7 0,4-1 0,-6-6 0,-1-4 0,-5-1 0,-1-4 0,-4-1 0,-4 0 0,-2-4 0,-3 0 0,-1-4 0,1 0 0,-4-3 0,-1-10 0,-3 6 0,0-5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51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24575,'-4'3'0,"1"10"0,3 1 0,0 7 0,0 0 0,0-3 0,0 4 0,0-1 0,0-3 0,0 3 0,4-8 0,4 2 0,0-10 0,13 7 0,-12-11 0,12 7 0,-9-7 0,0 2 0,-1-3 0,0-3 0,-3-1 0,4-13 0,-4 3 0,1-12 0,-1 8 0,1-8 0,-1 8 0,-3-8 0,-1 12 0,0-7 0,-3 13 0,2-4 0,-3 4 0,0 1 0,3 3 0,1 0 0,3 7 0,-3 5 0,-1 5 0,1 3 0,-4 6 0,9 6 0,-8 6 0,8 6 0,-8 6 0,3 1 0,-4 22 0,0-18 0,0 23 0,0-18 0,0 7 0,0-3 0,0-6 0,0-12 0,0-2 0,0-13 0,0-5 0,-4 0 0,0-10 0,-8 0 0,3-4 0,-7-4 0,4 0 0,-5-4 0,4 0 0,-2-8 0,2-1 0,0-8 0,-4-4 0,8 3 0,0-4 0,5 6 0,4-6 0,0 4 0,0-3 0,0 4 0,0 0 0,0-4 0,0 3 0,7-4 0,10-2 0,6 5 0,2-6 0,2 11 0,-10 2 0,9 3 0,-8 0 0,8 0 0,-8 5 0,3 0 0,1 4 0,-8 0 0,6 0 0,-7 0 0,-1 0 0,0 0 0,-1 0 0,-2 0 0,2 0 0,-3 0 0,-4 0 0,-1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51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24575,'23'0'0,"-3"0"0,12 0 0,-3 0 0,0 0 0,2 0 0,-8 0 0,0 0 0,-6 0 0,-6 0 0,-6 0 0,-2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53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24575,'4'-1'0,"-1"11"0,-3 8 0,0 28 0,0-2 0,0 10 0,0-1 0,0-6 0,0 14 0,0-5 0,0 4 0,0-12 0,0-2 0,0-6 0,0-6 0,0-6 0,0-2 0,0-12 0,0 2 0,0-8 0,0-1 0,0 1 0,0-7 0,0-5 0,0-9 0,0-3 0,4 0 0,0-1 0,5 0 0,-1 0 0,0 1 0,4-1 0,-3 0 0,3 0 0,-3 1 0,3 3 0,-3-3 0,3 7 0,-5-3 0,1 4 0,-1 1 0,1-1 0,-1 4 0,1-3 0,-1 3 0,1 0 0,-1-3 0,1 7 0,-1-4 0,1 4 0,-1 0 0,1 0 0,-1 0 0,1 0 0,-1 0 0,1 0 0,-1 0 0,1 0 0,-1 0 0,1 0 0,-1 3 0,1 2 0,0 6 0,-4 2 0,0 3 0,-4 1 0,0 0 0,0-1 0,0 6 0,0-4 0,0 3 0,0-4 0,0-1 0,0-3 0,0 3 0,0-8 0,-4 8 0,-4-7 0,-1 2 0,-3-3 0,0 0 0,4 0 0,-8 0 0,7-1 0,-2 1 0,-1 0 0,-1-4 0,1 3 0,-4-6 0,7 3 0,-7-4 0,4 0 0,-5 0 0,0 0 0,1 0 0,-1 0 0,4 0 0,2 0 0,-1 0 0,3 0 0,-2 0 0,3 0 0,5-4 0,-1-4 0,4-1 0,0-2 0,0-1 0,0 3 0,0-2 0,0-1 0,0 3 0,0-2 0,0 3 0,0 4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24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2423 24575,'20'0'0,"16"0"0,-5 0 0,39 0 0,-36 0 0,49 0 0,-43 0 0,29 0 0,-25 0 0,10 0 0,-11 0 0,9 0 0,-17 0 0,9 0 0,-11 0 0,6 0 0,-7 0 0,1 0 0,0 0 0,-4 0 0,2 0 0,-8 0 0,2 0 0,-2 0 0,-1 0 0,4 0 0,-8 4 0,4-3 0,-6 2 0,1 1 0,-5-3 0,4 3 0,-8-1 0,8-2 0,-7 5 0,2-5 0,-3 6 0,-1-6 0,0 5 0,1-5 0,-1 2 0,1 1 0,-1-4 0,-3 7 0,2-6 0,-5-1 0,3-4 0,-4-3 0,0 0 0,0-1 0,0 1 0,-4 0 0,4-1 0,-4 1 0,4-1 0,0 1 0,0-1 0,0 1 0,0-1 0,0 1 0,0-1 0,0 1 0,-3-1 0,2 0 0,-2-3 0,3 3 0,0-4 0,0 5 0,0-5 0,0 3 0,0-2 0,0 3 0,-4-4 0,3 4 0,-3-4 0,4 0 0,0 4 0,0-8 0,0 7 0,0-6 0,0 6 0,-3-7 0,2 3 0,-3 1 0,4 0 0,0 0 0,-4 4 0,4-4 0,-4 1 0,4 2 0,0-7 0,-3 8 0,2-8 0,-2 4 0,-1-5 0,3-4 0,-3 3 0,4-4 0,-3 6 0,2-6 0,-3 4 0,4-3 0,-4-1 0,3 5 0,-7-9 0,7 8 0,-8-8 0,8 3 0,-7-4 0,3-1 0,0 1 0,-3-1 0,7 1 0,-7-4 0,7 2 0,-8-7 0,4 2 0,-1-1 0,-3-3 0,4 4 0,-1 1 0,-2-5 0,7 5 0,-8-5 0,8-1 0,-7 2 0,7-2 0,-7 2 0,7-2 0,-7 2 0,7-2 0,-7 7 0,7-6 0,-2 7 0,3-3 0,0-1 0,0 6 0,0-1 0,0-3 0,0 6 0,0-1 0,0 4 0,0 1 0,0 2 0,0-5 0,0 9 0,0-4 0,0 5 0,0 3 0,0-2 0,0 7 0,0-7 0,0 6 0,0-6 0,0 7 0,0-7 0,0 6 0,0-5 0,0 5 0,0-6 0,0 3 0,0 0 0,0-4 0,0 7 0,0-2 0,0 4 0,0-1 0,0 1 0,0-1 0,0 1 0,0-1 0,0 1 0,0 0 0,0 0 0,15 3 0,1 1 0,30 3 0,-3-5 0,21-1 0,6-12 0,2 5 0,13-4 0,-7 4 0,-12 2 0,8-1 0,-18 1 0,14 5 0,-1-4 0,-6 8 0,-2-8 0,-8 9 0,-5-4 0,4 5 0,-4 0 0,-1 0 0,-1 0 0,0 0 0,-5 0 0,5 0 0,-6 0 0,0 0 0,0 0 0,-6 0 0,-1 0 0,-6 0 0,0 0 0,1 0 0,-6 0 0,0 0 0,-1 0 0,-3 0 0,3 0 0,-4 0 0,-4 0 0,2 0 0,-2 0 0,-1 0 0,4 0 0,-8 0 0,4 0 0,-4 0 0,-1 0 0,1 0 0,-1 0 0,-3-9 0,-1-11 0,-3 6 0,0-3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54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24575,'0'2'0,"3"4"0,6 10 0,4-3 0,0 7 0,3-6 0,2 9 0,-3 4 0,10-7 0,-10 12 0,7-13 0,-3 12 0,-2-12 0,1 13 0,1-4 0,-5 1 0,0 4 0,-5-6 0,4 1 0,-3-1 0,4 0 0,-5 6 0,-4-4 0,0 4 0,-5 0 0,0-5 0,0 11 0,0-5 0,0 6 0,0 0 0,0 6 0,-4-11 0,-6 4 0,-5-6 0,1-4 0,-4 4 0,-2-5 0,1-5 0,-3 0 0,5-7 0,0-3 0,-4 0 0,7-5 0,-6 0 0,7 0 0,-4 1 0,4-5 0,-2 0 0,6-1 0,-3-2 0,5 6 0,-1-6 0,1 2 0,3 0 0,-3-2 0,6 2 0,-2-3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2:35.91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2600 24575,'7'-4'0,"4"1"0,2 3 0,8 0 0,2 0 0,10 0 0,1-5 0,6 0 0,5-10 0,-3 8 0,3-7 0,1 3 0,-5 0 0,12-5 0,-12 6 0,5 4 0,-6-3 0,-6 4 0,4 0 0,-9-3 0,3 7 0,-4-8 0,4 8 0,-3-7 0,-1 7 0,-2-3 0,-3 4 0,0 0 0,3 0 0,-8 0 0,3 0 0,-8 0 0,2 0 0,-6 0 0,6 0 0,-6 0 0,2 0 0,-3 0 0,-1 0 0,1 0 0,-1 0 0,5 0 0,-3 0 0,2 0 0,-3-3 0,-1 2 0,1-3 0,-1 4 0,1 0 0,-1 0 0,1 0 0,-1 0 0,0 0 0,0 0 0,0 0 0,-3-3 0,-1-1 0,-3-3 0,0-5 0,0-1 0,0-8 0,0 3 0,-4-8 0,3 8 0,-3-4 0,4 1 0,0 3 0,0 0 0,0 3 0,-4 6 0,3-7 0,-2 8 0,3-4 0,0 4 0,0 1 0,-3-1 0,2 0 0,-3 1 0,4-1 0,0 0 0,0-3 0,0 2 0,0-3 0,-3 5 0,2-1 0,-2 1 0,3-1 0,0-4 0,0 4 0,0-4 0,0 4 0,0 1 0,0-1 0,0 0 0,0-3 0,0 2 0,0-7 0,0 8 0,0-11 0,0 5 0,0-2 0,0 0 0,0 7 0,0-2 0,0-1 0,0 4 0,0-8 0,-4 7 0,3-7 0,-2 4 0,3-5 0,0 4 0,-4-2 0,3 2 0,-2 0 0,3-3 0,0 4 0,-4-5 0,3 0 0,-3 1 0,4-1 0,0 0 0,-4 0 0,4-4 0,-4 3 0,4-4 0,0 6 0,0-1 0,0 4 0,0-3 0,-4-8 0,3 4 0,-3-9 0,4 7 0,0 5 0,0-10 0,0 9 0,0-8 0,0 8 0,0-8 0,0 8 0,0-8 0,0 8 0,0-4 0,0 5 0,0 1 0,0-1 0,0 0 0,0 1 0,0-6 0,0 8 0,0-11 0,0 15 0,-3-10 0,2 7 0,-3-4 0,0 0 0,3 1 0,-6-1 0,6-4 0,-3 3 0,4-4 0,0-7 0,-4 5 0,3-6 0,-3 8 0,4 5 0,0 1 0,0-1 0,0 0 0,0 1 0,0-1 0,0 0 0,0 0 0,0 5 0,0-4 0,0 3 0,0 1 0,0-4 0,0 7 0,0-6 0,0 6 0,0-3 0,0 5 0,0-5 0,0 3 0,0-2 0,0 3 0,0 1 0,0-5 0,0 3 0,0-2 0,0 3 0,0 0 0,0-3 0,0 2 0,4-10 0,-3 9 0,2-9 0,-3 11 0,0-4 0,0 5 0,9 3 0,6 1 0,4 3 0,13 0 0,-8 0 0,8-4 0,-4 3 0,-1-3 0,0 4 0,0 0 0,1 0 0,-1 0 0,-4-4 0,3 3 0,-8-3 0,3 4 0,-4 0 0,4-4 0,-3 3 0,3-3 0,-4 4 0,-1 0 0,1 0 0,0-4 0,-1 3 0,-3-2 0,2 3 0,-2 0 0,4 0 0,-5 0 0,4-4 0,-4 3 0,5-3 0,-4 4 0,2 0 0,-2 0 0,0 0 0,2 0 0,-6 0 0,6 0 0,-6 0 0,7 0 0,-8 0 0,8 0 0,-8 0 0,4 0 0,-1 0 0,-2 0 0,2 0 0,-3 0 0,-1 0 0,1 0 0,-1 0 0,1 0 0,-1-3 0,1 2 0,-1-2 0,1 3 0,4 0 0,-4-4 0,11 3 0,-6-2 0,3 3 0,0 0 0,-7 0 0,6 0 0,-2 0 0,-1 0 0,4 0 0,-7 0 0,6 0 0,-6 0 0,6 0 0,-6-3 0,6 2 0,-6-3 0,7 4 0,-4-3 0,5 2 0,0-3 0,-1 4 0,1-4 0,0 3 0,-1-3 0,1 1 0,-5 2 0,4-3 0,-3 0 0,3 3 0,6-6 0,-5 6 0,5-7 0,-6 3 0,1 0 0,7-2 0,-6 6 0,2-3 0,-4 0 0,-3 3 0,-1-2 0,4-1 0,-4 3 0,1-3 0,3 1 0,-4 2 0,1-3 0,2 4 0,-2 0 0,4 0 0,-5-3 0,4 2 0,-4-3 0,5 1 0,0 2 0,-1-7 0,1 3 0,4-3 0,-3 3 0,3-3 0,1 3 0,-4 0 0,8-3 0,-8 7 0,3-3 0,3 0 0,-5-1 0,5 1 0,-8-4 0,-3 7 0,3-6 0,-8 6 0,4-6 0,-1 6 0,-2-3 0,2 1 0,-3 2 0,-1-2 0,1 3 0,-1-4 0,1 4 0,-4-4 0,-1 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2:40.89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2565 24575,'11'4'0,"7"-1"0,25-3 0,-1 0 0,4 0 0,-7 0 0,14 0 0,-10-4 0,16 2 0,-23-6 0,9 7 0,-11-3 0,0 4 0,5 0 0,-5-5 0,0 4 0,-1-3 0,-6 4 0,6-9 0,-4 7 0,-1-7 0,-2 9 0,-3-4 0,-1 3 0,4-4 0,-8 5 0,4-3 0,-6 2 0,1-3 0,-5 4 0,4 0 0,-3 0 0,-1-3 0,0 2 0,-5-3 0,1 4 0,-1 0 0,1 0 0,-1 0 0,1 0 0,-1 0 0,1 0 0,-1 0 0,1 0 0,-1 0 0,1 0 0,-1 0 0,0 0 0,1 0 0,0 0 0,-1 0 0,1 0 0,-1 0 0,1 0 0,-1 0 0,1 0 0,-1 0 0,1 0 0,-1 0 0,1 0 0,-1 0 0,1 0 0,-1-3 0,1 2 0,-1-2 0,1 3 0,-1 0 0,1-3 0,-1 2 0,1-2 0,-1 3 0,5 0 0,-4-4 0,4 3 0,-5-2 0,1 3 0,-1 0 0,1 0 0,-1 0 0,1 0 0,-1 0 0,1-3 0,-4-1 0,-1-4 0,-3-3 0,0-1 0,0-1 0,0-3 0,0 4 0,0-10 0,0 4 0,0-3 0,-3 4 0,2-5 0,-3 5 0,0-10 0,-1 9 0,0-8 0,-3 4 0,7-6 0,-7 1 0,7-1 0,-7 6 0,7-4 0,-2 3 0,3 0 0,-4-3 0,3 3 0,-4 1 0,5-5 0,0 9 0,0-8 0,0 3 0,0 1 0,0-5 0,0 10 0,0-10 0,0 10 0,0-9 0,0 8 0,0-4 0,0 5 0,0 1 0,0-1 0,0 4 0,0-2 0,0 6 0,0-3 0,0 1 0,0 2 0,0-3 0,0 1 0,0 2 0,0-10 0,-3 5 0,2-6 0,-3 8 0,4-4 0,0 3 0,-4-3 0,3-1 0,-2 0 0,3 0 0,0 0 0,-4 1 0,3-1 0,-3-5 0,4 5 0,0-5 0,0 5 0,0-4 0,-4 3 0,3-3 0,-2 8 0,3-3 0,-4 4 0,3-5 0,-3 0 0,4 0 0,0 1 0,0-1 0,0-4 0,0 3 0,0-4 0,0 5 0,0-7 0,0 6 0,0-2 0,0-1 0,0 7 0,0-7 0,0 4 0,0-4 0,0 3 0,0-8 0,0 8 0,0-4 0,0 5 0,0 0 0,0-4 0,0 3 0,0-3 0,0 4 0,0 0 0,0 1 0,0-6 0,0 4 0,0-3 0,0 4 0,0 4 0,4-2 0,-3 2 0,3 0 0,-1 2 0,-2 3 0,2 0 0,-3 1 0,3 3 0,-2-3 0,2 3 0,-3-3 0,0 0 0,4-1 0,-3 1 0,2-1 0,3 4 0,13 1 0,9 3 0,17 0 0,2-5 0,1 4 0,4-9 0,-11 9 0,5-4 0,-6 1 0,0 3 0,-1-4 0,1 5 0,-6 0 0,-1-4 0,0 3 0,-4-3 0,3 0 0,-4 3 0,-1-7 0,1 7 0,-1-8 0,0 8 0,-4-7 0,3 8 0,-8-4 0,3 4 0,-4 0 0,0 0 0,-1 0 0,1 0 0,-1 0 0,1 0 0,0 0 0,-5 0 0,4 0 0,-4 0 0,1 0 0,3-4 0,-4 3 0,1-3 0,2 4 0,-6 0 0,6 0 0,-6 0 0,2 0 0,1 0 0,0 0 0,0 0 0,3 0 0,-6-3 0,2 2 0,1-2 0,-4 3 0,4 0 0,-1 0 0,-2-4 0,3 3 0,-1-2 0,-2 3 0,2-3 0,-3 2 0,3-3 0,-2 1 0,2 2 0,1-6 0,-4 6 0,8-3 0,-8 4 0,4-3 0,0 2 0,-4-2 0,4 3 0,-1-4 0,-2 3 0,2-3 0,1 1 0,-4 2 0,4-6 0,3 2 0,-2 1 0,3-3 0,0 7 0,-8-7 0,8 6 0,-4-6 0,5 2 0,0-3 0,-1-1 0,-3 1 0,2 4 0,-2-3 0,-1 2 0,4-3 0,-3 0 0,-1 0 0,4 3 0,-8-2 0,8 3 0,-8 0 0,8-4 0,-8 7 0,8-6 0,-7 2 0,6 1 0,-6-3 0,6 6 0,-6-6 0,6 7 0,-6-7 0,2 6 0,1-2 0,-4 3 0,7-4 0,-6 3 0,2-2 0,-4 3 0,1-3 0,-1 2 0,1-3 0,-1 4 0,1 0 0,-1 0 0,1 0 0,-1 0 0,1 0 0,-1 0 0,1 0 0,3-3 0,-2 2 0,6-3 0,-2 4 0,-1-3 0,4 2 0,-3-3 0,3 4 0,1 0 0,-5 0 0,4 0 0,-7 0 0,6 0 0,-3 0 0,0 0 0,3 0 0,-6 0 0,2 0 0,-3 0 0,-4 0 0,-1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2:43.54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1 200 24575,'16'0'0,"8"0"0,-11 0 0,14 0 0,-5 0 0,11 0 0,-4 0 0,9 0 0,-3 0 0,-1 0 0,4 0 0,-9 0 0,4 0 0,-6 0 0,-4 0 0,3 0 0,-3 0 0,-1 0 0,-4 0 0,-3 0 0,-2 0 0,8-8 0,-7 6 0,6-6 0,-7 8 0,0-4 0,2 4 0,-6-7 0,6 6 0,-6-3 0,2 1 0,1 2 0,-4-2 0,4-1 0,-1 4 0,-2-4 0,2 4 0,1 0 0,-3 0 0,2 0 0,1-3 0,-4 2 0,4-3 0,-5 4 0,1-4 0,3 4 0,-2-7 0,2 6 0,-3-6 0,-1 6 0,5-6 0,0 6 0,1-6 0,3 3 0,-4-1 0,5-2 0,-4 6 0,10-11 0,-13 11 0,9-10 0,-12 10 0,1-3 0,3 1 0,-2 2 0,3-6 0,-5 2 0,1 1 0,-1-3 0,5 7 0,-4-7 0,4 6 0,-1-2 0,-2-1 0,2 3 0,-3-2 0,-1 3 0,1-3 0,4 2 0,-4-3 0,4 1 0,-5 2 0,1-2 0,-1 3 0,1 0 0,-1 0 0,1 0 0,-1 0 0,1 0 0,-1 0 0,-3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2:43.97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197 1 24575,'-21'0'0,"-1"0"0,14 0 0,-8 0 0,7 0 0,-6 0 0,6 0 0,-2 0 0,3 0 0,1 0 0,0 0 0,0 0 0,0 0 0,0 0 0,-9 0 0,6 0 0,-3 0 0,10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2423 24575,'20'0'0,"16"0"0,-5 0 0,39 0 0,-36 0 0,49 0 0,-43 0 0,29 0 0,-25 0 0,10 0 0,-11 0 0,9 0 0,-17 0 0,9 0 0,-11 0 0,6 0 0,-7 0 0,1 0 0,0 0 0,-4 0 0,2 0 0,-8 0 0,2 0 0,-2 0 0,-1 0 0,4 0 0,-8 4 0,4-3 0,-6 2 0,1 1 0,-5-3 0,4 3 0,-8-1 0,8-2 0,-7 5 0,2-5 0,-3 6 0,-1-6 0,0 5 0,1-5 0,-1 2 0,1 1 0,-1-4 0,-3 7 0,2-6 0,-5-1 0,3-4 0,-4-3 0,0 0 0,0-1 0,0 1 0,-4 0 0,4-1 0,-4 1 0,4-1 0,0 1 0,0-1 0,0 1 0,0-1 0,0 1 0,0-1 0,0 1 0,-3-1 0,2 0 0,-2-3 0,3 3 0,0-4 0,0 5 0,0-5 0,0 3 0,0-2 0,0 3 0,-4-4 0,3 4 0,-3-4 0,4 0 0,0 4 0,0-8 0,0 7 0,0-6 0,0 6 0,-3-7 0,2 3 0,-3 1 0,4 0 0,0 0 0,-4 4 0,4-4 0,-4 1 0,4 2 0,0-7 0,-3 8 0,2-8 0,-2 4 0,-1-5 0,3-4 0,-3 3 0,4-4 0,-3 6 0,2-6 0,-3 4 0,4-3 0,-4-1 0,3 5 0,-7-9 0,7 8 0,-8-8 0,8 3 0,-7-4 0,3-1 0,0 1 0,-3-1 0,7 1 0,-7-4 0,7 2 0,-8-7 0,4 2 0,-1-1 0,-3-3 0,4 4 0,-1 1 0,-2-5 0,7 5 0,-8-5 0,8-1 0,-7 2 0,7-2 0,-7 2 0,7-2 0,-7 2 0,7-2 0,-7 7 0,7-6 0,-2 7 0,3-3 0,0-1 0,0 6 0,0-1 0,0-3 0,0 6 0,0-1 0,0 4 0,0 1 0,0 2 0,0-5 0,0 9 0,0-4 0,0 5 0,0 3 0,0-2 0,0 7 0,0-7 0,0 6 0,0-6 0,0 7 0,0-7 0,0 6 0,0-5 0,0 5 0,0-6 0,0 3 0,0 0 0,0-4 0,0 7 0,0-2 0,0 4 0,0-1 0,0 1 0,0-1 0,0 1 0,0-1 0,0 1 0,0 0 0,0 0 0,15 3 0,1 1 0,30 3 0,-3-5 0,21-1 0,6-12 0,2 5 0,13-4 0,-7 4 0,-12 2 0,8-1 0,-18 1 0,14 5 0,-1-4 0,-6 8 0,-2-8 0,-8 9 0,-5-4 0,4 5 0,-4 0 0,-1 0 0,-1 0 0,0 0 0,-5 0 0,5 0 0,-6 0 0,0 0 0,0 0 0,-6 0 0,-1 0 0,-6 0 0,0 0 0,1 0 0,-6 0 0,0 0 0,-1 0 0,-3 0 0,3 0 0,-4 0 0,-4 0 0,2 0 0,-2 0 0,-1 0 0,4 0 0,-8 0 0,4 0 0,-4 0 0,-1 0 0,1 0 0,-1 0 0,-3-9 0,-1-11 0,-3 6 0,0-3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1 154 24575,'15'0'0,"14"0"0,14 0 0,44 0 0,-3 0-769,-23 1 1,2-2 768,-9-1 0,1-2 0,17 0 0,2 0 0,-4-3 0,1-1-762,19-4 0,1 1 762,-14 5 0,0 1 0,13-3 0,1 2 0,-4 5 0,-2 2 0,-2-1 0,-2 0 0,5 0 0,-1 0 0,-10 0 0,-2 0-411,-3 0 1,-2 0 410,-16 0 0,-1 0 0,5 0 0,-3 0-137,30 0 137,6 0 0,5 0 0,-23 0 0,6 0 0,-7 0 0,-1 0 992,-7 0-992,-1 0 1900,-1 0-1900,-4 0 957,5 0-957,-14 0 170,-1 0-170,-6 0 0,6 0 0,-10 0 0,9 0 0,-11 0 0,0 0 0,5 0 0,-11 0 0,5 0 0,0 0 0,-4 0 0,4 0 0,-6 0 0,1-8 0,-1 5 0,6-5 0,-5 8 0,5 0 0,-5 0 0,-1 0 0,0 0 0,1 0 0,-1 0 0,0-4 0,8 3 0,-10-3 0,3 0 0,-11 3 0,4-6 0,-3 6 0,0-7 0,-3 3 0,-2 1 0,-1-3 0,0 6 0,-5-6 0,1 6 0,0-2 0,-1 3 0,1 0 0,-1 0 0,-3 0 0,-1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24575,'11'0'0,"6"0"0,5 0 0,1 0 0,9 0 0,-8 0 0,9 0 0,-6 4 0,0-3 0,0 7 0,-4-7 0,3 7 0,-8-7 0,-1 3 0,-1-1 0,-8-2 0,4 3 0,-4-4 0,-4 3 0,2-2 0,-5 5 0,3-2 0,-4 4 0,0-1 0,-8 1 0,-1-1 0,-8 2 0,4-1 0,-2 4 0,2-4 0,-4 5 0,1-5 0,-1 4 0,0-3 0,0 3 0,0 0 0,5-3 0,-4 3 0,7 0 0,-7-3 0,7 3 0,-3-5 0,5 1 0,-5 0 0,3 0 0,1-1 0,1 1 0,7-1 0,-7 1 0,6-1 0,-6-2 0,3-2 0,-3-3 0,3 0 0,1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24575,'0'10'0,"0"5"0,0-3 0,0 5 0,0-1 0,0 6 0,0-5 0,0 5 0,0-5 0,0-1 0,0-3 0,0 2 0,0-6 0,0 2 0,3-3 0,1-4 0,8-1 0,0-3 0,5 0 0,0 0 0,-1 0 0,1-3 0,-1-6 0,2-9 0,-1 1 0,1-10 0,-1 5 0,1-6 0,-4 6 0,3-4 0,-8 8 0,4-4 0,-5 5 0,0 5 0,0 0 0,-4 5 0,0-1 0,-4 7 0,0 9 0,0 5 0,0 7 0,0-3 0,0 4 0,0-3 0,0 8 0,0-8 0,0 8 0,0-3 0,4 4 0,1 1 0,4-1 0,0 6 0,0-4 0,1 3 0,-1 1 0,1-4 0,-5 10 0,-1-11 0,-4 5 0,0-10 0,0 3 0,0-3 0,0 4 0,0-4 0,0 3 0,-4-9 0,0 5 0,-9-1 0,-1 2 0,0-1 0,-3 5 0,3-10 0,-3 5 0,0-5 0,0-1 0,5-3 0,-4-1 0,3-4 0,-3 0 0,-1 0 0,0-3 0,4-1 0,-2-4 0,6 0 0,-3 0 0,5 0 0,-1 0 0,0 0 0,1-4 0,3-4 0,1 0 0,3-8 0,0 7 0,0-6 0,0 2 0,0-4 0,0 1 0,0-1 0,0 0 0,0-5 0,0 4 0,4-8 0,4 8 0,6-8 0,4 3 0,0-4 0,4 3 0,-3 3 0,6 3 0,-2 4 0,4-3 0,0 7 0,1-4 0,-1 5 0,-4 4 0,3-3 0,-12 7 0,6-3 0,-11 4 0,2 0 0,-3 0 0,-4-3 0,-1-2 0,-3-2 0,0 3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24575,'0'11'0,"0"12"0,0 0 0,0 16 0,0-5 0,0 5 0,0 1 0,0-1 0,0 1 0,0-5 0,0-3 0,0-4 0,0-6 0,0-1 0,0-4 0,0-4 0,0-2 0,0-3 0,0-1 0,0 1 0,0-1 0,0-6 0,0-10 0,0-5 0,4-12 0,4 8 0,6-8 0,4 3 0,0-4 0,0-1 0,0 1 0,0-1 0,4 5 0,-3 1 0,2 9 0,-4-3 0,-1 10 0,1-5 0,-1 10 0,1-2 0,0 3 0,-5 0 0,4 0 0,-8 0 0,4 3 0,0 5 0,-4 5 0,4 3 0,-3 6 0,-4-5 0,-1 9 0,-4-8 0,0 8 0,0-3 0,0 4 0,0-5 0,0 5 0,0-10 0,0 5 0,0-6 0,0-3 0,-4-2 0,0 1 0,-4-4 0,0 4 0,1-5 0,-1 1 0,-4 0 0,4-4 0,-8 3 0,3-6 0,1 6 0,-4-6 0,3 2 0,1 0 0,-4-2 0,7 3 0,-6-4 0,6 0 0,-3 0 0,1 0 0,2 0 0,-2 0 0,-1 0 0,3-4 0,-2 0 0,3-11 0,0 9 0,4-8 0,-3 9 0,7-2 0,-7-1 0,6 0 0,-2 1 0,3 3 0,0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27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1 154 24575,'15'0'0,"14"0"0,14 0 0,44 0 0,-3 0-769,-23 1 1,2-2 768,-9-1 0,1-2 0,17 0 0,2 0 0,-4-3 0,1-1-762,19-4 0,1 1 762,-14 5 0,0 1 0,13-3 0,1 2 0,-4 5 0,-2 2 0,-2-1 0,-2 0 0,5 0 0,-1 0 0,-10 0 0,-2 0-411,-3 0 1,-2 0 410,-16 0 0,-1 0 0,5 0 0,-3 0-137,30 0 137,6 0 0,5 0 0,-23 0 0,6 0 0,-7 0 0,-1 0 992,-7 0-992,-1 0 1900,-1 0-1900,-4 0 957,5 0-957,-14 0 170,-1 0-170,-6 0 0,6 0 0,-10 0 0,9 0 0,-11 0 0,0 0 0,5 0 0,-11 0 0,5 0 0,0 0 0,-4 0 0,4 0 0,-6 0 0,1-8 0,-1 5 0,6-5 0,-5 8 0,5 0 0,-5 0 0,-1 0 0,0 0 0,1 0 0,-1 0 0,0-4 0,8 3 0,-10-3 0,3 0 0,-11 3 0,4-6 0,-3 6 0,0-7 0,-3 3 0,-2 1 0,-1-3 0,0 6 0,-5-6 0,1 6 0,0-2 0,-1 3 0,1 0 0,-1 0 0,-3 0 0,-1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53 125 24575,'0'7'0,"0"0"0,0 0 0,0-20 0,-8-5 0,1-16 0,-6 6 0,4 7 0,1 9 0,4 0 0,0 5 0,4 9 0,4 7 0,1 7 0,3 5 0,-4-9 0,4 4 0,-7-8 0,6 4 0,-6-5 0,2-3 0,-3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10 224 24575,'-4'16'0,"3"1"0,-3 10 0,4 0 0,0 0 0,0-5 0,0 4 0,0-9 0,0 4 0,0-5 0,0 1 0,0-1 0,0-4 0,6-1 0,3-6 0,16-2 0,-6-3 0,16 0 0,-11 0 0,15-9 0,-10 3 0,5-18 0,-7 9 0,-3-8 0,-3 6 0,-8 0 0,-1 0 0,-4 5 0,0 0 0,-1 4 0,-2-3 0,-2 2 0,-3-6 0,0 2 0,0-8 0,0-1 0,-4-10 0,-5 4 0,-6-9 0,-12 8 0,1-5 0,-7 10 0,5 1 0,1 5 0,1 4 0,3 5 0,2 5 0,4 4 0,5 0 0,0 0 0,5 0 0,-1 0 0,0 7 0,4 2 0,1 12 0,3 1 0,-4 4 0,3 1 0,-4 0 0,5-6 0,0-3 0,0-3 0,0-6 0,0-1 0,0-5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989 4962 24575,'-4'-2'0,"1"-35"0,-9-25 0,3 13 0,-3-5-830,-4-7 0,-3-4 830,-7-23 0,1-7-1229,9 24 0,2-3 1,0-1 1228,-5-13 0,-2-3 0,4 3 0,6 14 0,2 2 0,-1-5 0,-2-1 0,-2-5 0,0 0 0,2 9 0,-1-14 0,0 0 0,4 16 0,0-9 0,0 0 0,-1 7 0,0 3 0,-1 6 0,2-3-399,1-10 1,2-3 0,0 1 398,-2 4 0,-1 1 0,1 3-692,0-23 1,0 2 691,-2 7 0,-2 2 0,4 9 0,0 1 0,-3 1 0,1 0 0,6-1 0,0 1-82,-5 5 1,0 0 81,5-3 0,-1-1 0,-1 3 0,0 1 0,-1 3 0,2 2 1055,4 12 1,1 0-1056,-6 0 0,1 2 2480,-2-20-2480,0-16 0,-3 13 1872,4 7-1872,0 4 1071,-3 4-1071,3 10 553,-4-3-553,4 10 0,-2-4 0,7 6 0,-4 9 0,1-1 0,3 16 0,-3-2 0,4 9 0,-3 11 0,-5 6 0,-12 26 0,-5 0 0,-7 17 0,0-1 0,6-4 0,-4 7 0,9-11 0,-10 4 0,15-9 0,-7-6 0,13-6 0,-2-6 0,7-3 0,-2-7 0,6-4 0,-2 1 0,3-4 0,0-1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24575,'7'0'0,"4"0"0,6 0 0,0 0 0,8 0 0,3 0 0,1 0 0,10 0 0,-5 5 0,6 0 0,-1 5 0,-5-4 0,4 2 0,-9-3 0,4 5 0,-11-1 0,-1-5 0,-4 0 0,-4 0 0,-2-4 0,-3 4 0,-1-4 0,0 0 0,-2 3 0,-2-2 0,-3 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540 283 24575,'4'-9'0,"-1"-1"0,-3-9 0,0-2 0,0-7 0,0-1 0,0-10 0,0 10 0,0 1 0,0 7 0,-4 4 0,0 4 0,-8 1 0,-1 8 0,-8 0 0,3 4 0,-8 0 0,3 0 0,-16 14 0,8 7 0,-10 11 0,11 7 0,-1-2 0,4 5 0,2-1 0,10-8 0,1 0 0,5-7 0,4-3 0,1-2 0,4-8 0,0 2 0,0-6 0,0 7 0,7-4 0,7 5 0,4 0 0,8 1 0,-7 4 0,2-4 0,-3 8 0,-4-3 0,-1 4 0,-4 1 0,0-1 0,-4 0 0,-1 1 0,-4-6 0,0-1 0,0 1 0,0-8 0,-4 11 0,-4-15 0,-6 10 0,-2-7 0,-6 0 0,4 3 0,-8-6 0,3 2 0,0-3 0,-3 0 0,3-4 0,1-1 0,0-4 0,1 0 0,3 0 0,0 0 0,3-8 0,9 7 0,-1-7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24575,'20'0'0,"1"0"0,31 0 0,2 0 0,-4 0 0,16 0 0,-17 0 0,18 0 0,-11 0 0,5 0 0,-7 0 0,-12 0 0,8 0 0,-20 0 0,8 0 0,-15 0 0,3 0 0,-12 0 0,6 0 0,-11 0 0,2 0 0,-3 0 0,-4 0 0,-1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6 24575,'-4'3'0,"1"1"0,3 8 0,0 0 0,0 4 0,0 1 0,0-5 0,0 3 0,0-2 0,0-2 0,0 1 0,0-5 0,0-9 0,0-4 0,0-8 0,4-3 0,-4 6 0,4-5 0,-4 4 0,0-1 0,0 2 0,0 4 0,0-5 0,0 4 0,-3 0 0,-2 5 0,-6 3 0,3 0 0,-4 0 0,1 0 0,3 0 0,-4 0 0,4 8 0,0 0 0,4 9 0,0 4 0,4-3 0,0 3 0,0 0 0,0-4 0,0 5 0,0-10 0,7 0 0,2-4 0,12 0 0,-3-3 0,3-1 0,-5-4 0,1 0 0,-1 0 0,0-4 0,1-4 0,-1-5 0,-3-4 0,-2 5 0,-2-4 0,-2 4 0,-2-5 0,-1 4 0,-4-2 0,0 6 0,0-6 0,0 6 0,0-2 0,0 3 0,0 1 0,-4 3 0,0 0 0,-3 4 0,0 0 0,-1 0 0,1 0 0,-1 0 0,1 3 0,3 1 0,1 4 0,0-1 0,2 0 0,-3 1 0,4-1 0,0 1 0,0-4 0,0-1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383 195 24575,'0'-15'0,"0"0"0,0-7 0,0 4 0,0-8 0,0 12 0,0-11 0,0 11 0,-3-7 0,-2 8 0,-7 5 0,0 5 0,-5 3 0,0 0 0,1 0 0,-1 0 0,0 3 0,4 10 0,-5 12 0,8 4 0,-8 3 0,7 1 0,-2 1 0,2 12 0,6-5 0,-5 5 0,9-1 0,-3 3 0,4 0 0,0-2 0,0-1 0,0-3 0,0 9 0,0-3 0,0 0 0,9 4 0,-2-5 0,14 7 0,-9-1 0,8 0 0,-8 1 0,3-1 0,-5-5 0,1 3 0,-6-9 0,0 4 0,-5-7 0,0 1 0,0 0 0,0-6 0,0 4 0,0-9 0,-7-1 0,-3-7 0,-6-4 0,-1-5 0,0 0 0,-4-3 0,-1-4 0,-1-2 0,-3-3 0,3 0 0,1-7 0,0-2 0,5-13 0,-1 0 0,8 6 0,2 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24575,'15'0'0,"5"0"0,8 0 0,6 0 0,5 0 0,1-4 0,5-7 0,3 0 0,-1-4 0,-1 0 0,-6 8 0,-6-6 0,4 12 0,-14-6 0,3 6 0,-14-3 0,-2 4 0,-3 0 0,-1 0 0,1 0 0,-1 0 0,-3-3 0,0 2 0,-4-2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0 24575,'-12'20'0,"-3"1"0,4 12 0,-8 14 0,5-14 0,1 30 0,2-30 0,5 26 0,0-17 0,1 4 0,5 0 0,0 1 0,0-5 0,0 9 0,0-16 0,0 6 0,0 3 0,0-9 0,0 11 0,-4-6 0,11-1 0,0 1 0,18 1 0,6 0 0,3 2 0,7-5 0,-8 4 0,9-9 0,-10 3 0,10-4 0,-12-7 0,4-1 0,-6-6 0,-1-4 0,-5-1 0,-1-4 0,-4-1 0,-4 0 0,-2-4 0,-3 0 0,-1-4 0,1 0 0,-4-3 0,-1-10 0,-3 6 0,0-5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29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24575,'11'0'0,"6"0"0,5 0 0,1 0 0,9 0 0,-8 0 0,9 0 0,-6 4 0,0-3 0,0 7 0,-4-7 0,3 7 0,-8-7 0,-1 3 0,-1-1 0,-8-2 0,4 3 0,-4-4 0,-4 3 0,2-2 0,-5 5 0,3-2 0,-4 4 0,0-1 0,-8 1 0,-1-1 0,-8 2 0,4-1 0,-2 4 0,2-4 0,-4 5 0,1-5 0,-1 4 0,0-3 0,0 3 0,0 0 0,5-3 0,-4 3 0,7 0 0,-7-3 0,7 3 0,-3-5 0,5 1 0,-5 0 0,3 0 0,1-1 0,1 1 0,7-1 0,-7 1 0,6-1 0,-6-2 0,3-2 0,-3-3 0,3 0 0,1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24575,'-4'3'0,"1"10"0,3 1 0,0 7 0,0 0 0,0-3 0,0 4 0,0-1 0,0-3 0,0 3 0,4-8 0,4 2 0,0-10 0,13 7 0,-12-11 0,12 7 0,-9-7 0,0 2 0,-1-3 0,0-3 0,-3-1 0,4-13 0,-4 3 0,1-12 0,-1 8 0,1-8 0,-1 8 0,-3-8 0,-1 12 0,0-7 0,-3 13 0,2-4 0,-3 4 0,0 1 0,3 3 0,1 0 0,3 7 0,-3 5 0,-1 5 0,1 3 0,-4 6 0,9 6 0,-8 6 0,8 6 0,-8 6 0,3 1 0,-4 22 0,0-18 0,0 23 0,0-18 0,0 7 0,0-3 0,0-6 0,0-12 0,0-2 0,0-13 0,0-5 0,-4 0 0,0-10 0,-8 0 0,3-4 0,-7-4 0,4 0 0,-5-4 0,4 0 0,-2-8 0,2-1 0,0-8 0,-4-4 0,8 3 0,0-4 0,5 6 0,4-6 0,0 4 0,0-3 0,0 4 0,0 0 0,0-4 0,0 3 0,7-4 0,10-2 0,6 5 0,2-6 0,2 11 0,-10 2 0,9 3 0,-8 0 0,8 0 0,-8 5 0,3 0 0,1 4 0,-8 0 0,6 0 0,-7 0 0,-1 0 0,0 0 0,-1 0 0,-2 0 0,2 0 0,-3 0 0,-4 0 0,-1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24575,'23'0'0,"-3"0"0,12 0 0,-3 0 0,0 0 0,2 0 0,-8 0 0,0 0 0,-6 0 0,-6 0 0,-6 0 0,-2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24575,'4'-1'0,"-1"11"0,-3 8 0,0 28 0,0-2 0,0 10 0,0-1 0,0-6 0,0 14 0,0-5 0,0 4 0,0-12 0,0-2 0,0-6 0,0-6 0,0-6 0,0-2 0,0-12 0,0 2 0,0-8 0,0-1 0,0 1 0,0-7 0,0-5 0,0-9 0,0-3 0,4 0 0,0-1 0,5 0 0,-1 0 0,0 1 0,4-1 0,-3 0 0,3 0 0,-3 1 0,3 3 0,-3-3 0,3 7 0,-5-3 0,1 4 0,-1 1 0,1-1 0,-1 4 0,1-3 0,-1 3 0,1 0 0,-1-3 0,1 7 0,-1-4 0,1 4 0,-1 0 0,1 0 0,-1 0 0,1 0 0,-1 0 0,1 0 0,-1 0 0,1 0 0,-1 0 0,1 0 0,-1 3 0,1 2 0,0 6 0,-4 2 0,0 3 0,-4 1 0,0 0 0,0-1 0,0 6 0,0-4 0,0 3 0,0-4 0,0-1 0,0-3 0,0 3 0,0-8 0,-4 8 0,-4-7 0,-1 2 0,-3-3 0,0 0 0,4 0 0,-8 0 0,7-1 0,-2 1 0,-1 0 0,-1-4 0,1 3 0,-4-6 0,7 3 0,-7-4 0,4 0 0,-5 0 0,0 0 0,1 0 0,-1 0 0,4 0 0,2 0 0,-1 0 0,3 0 0,-2 0 0,3 0 0,5-4 0,-1-4 0,4-1 0,0-2 0,0-1 0,0 3 0,0-2 0,0-1 0,0 3 0,0-2 0,0 3 0,0 4 0,0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24575,'0'2'0,"3"4"0,6 10 0,4-3 0,0 7 0,3-6 0,2 9 0,-3 4 0,10-7 0,-10 12 0,7-13 0,-3 12 0,-2-12 0,1 13 0,1-4 0,-5 1 0,0 4 0,-5-6 0,4 1 0,-3-1 0,4 0 0,-5 6 0,-4-4 0,0 4 0,-5 0 0,0-5 0,0 11 0,0-5 0,0 6 0,0 0 0,0 6 0,-4-11 0,-6 4 0,-5-6 0,1-4 0,-4 4 0,-2-5 0,1-5 0,-3 0 0,5-7 0,0-3 0,-4 0 0,7-5 0,-6 0 0,7 0 0,-4 1 0,4-5 0,-2 0 0,6-1 0,-3-2 0,5 6 0,-1-6 0,1 2 0,3 0 0,-3-2 0,6 2 0,-2-3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70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2600 24575,'7'-4'0,"4"1"0,2 3 0,8 0 0,2 0 0,10 0 0,1-5 0,6 0 0,5-10 0,-3 8 0,3-7 0,1 3 0,-5 0 0,12-5 0,-12 6 0,5 4 0,-6-3 0,-6 4 0,4 0 0,-9-3 0,3 7 0,-4-8 0,4 8 0,-3-7 0,-1 7 0,-2-3 0,-3 4 0,0 0 0,3 0 0,-8 0 0,3 0 0,-8 0 0,2 0 0,-6 0 0,6 0 0,-6 0 0,2 0 0,-3 0 0,-1 0 0,1 0 0,-1 0 0,5 0 0,-3 0 0,2 0 0,-3-3 0,-1 2 0,1-3 0,-1 4 0,1 0 0,-1 0 0,1 0 0,-1 0 0,0 0 0,0 0 0,0 0 0,-3-3 0,-1-1 0,-3-3 0,0-5 0,0-1 0,0-8 0,0 3 0,-4-8 0,3 8 0,-3-4 0,4 1 0,0 3 0,0 0 0,0 3 0,-4 6 0,3-7 0,-2 8 0,3-4 0,0 4 0,0 1 0,-3-1 0,2 0 0,-3 1 0,4-1 0,0 0 0,0-3 0,0 2 0,0-3 0,-3 5 0,2-1 0,-2 1 0,3-1 0,0-4 0,0 4 0,0-4 0,0 4 0,0 1 0,0-1 0,0 0 0,0-3 0,0 2 0,0-7 0,0 8 0,0-11 0,0 5 0,0-2 0,0 0 0,0 7 0,0-2 0,0-1 0,0 4 0,0-8 0,-4 7 0,3-7 0,-2 4 0,3-5 0,0 4 0,-4-2 0,3 2 0,-2 0 0,3-3 0,0 4 0,-4-5 0,3 0 0,-3 1 0,4-1 0,0 0 0,-4 0 0,4-4 0,-4 3 0,4-4 0,0 6 0,0-1 0,0 4 0,0-3 0,-4-8 0,3 4 0,-3-9 0,4 7 0,0 5 0,0-10 0,0 9 0,0-8 0,0 8 0,0-8 0,0 8 0,0-8 0,0 8 0,0-4 0,0 5 0,0 1 0,0-1 0,0 0 0,0 1 0,0-6 0,0 8 0,0-11 0,0 15 0,-3-10 0,2 7 0,-3-4 0,0 0 0,3 1 0,-6-1 0,6-4 0,-3 3 0,4-4 0,0-7 0,-4 5 0,3-6 0,-3 8 0,4 5 0,0 1 0,0-1 0,0 0 0,0 1 0,0-1 0,0 0 0,0 0 0,0 5 0,0-4 0,0 3 0,0 1 0,0-4 0,0 7 0,0-6 0,0 6 0,0-3 0,0 5 0,0-5 0,0 3 0,0-2 0,0 3 0,0 1 0,0-5 0,0 3 0,0-2 0,0 3 0,0 0 0,0-3 0,0 2 0,4-10 0,-3 9 0,2-9 0,-3 11 0,0-4 0,0 5 0,9 3 0,6 1 0,4 3 0,13 0 0,-8 0 0,8-4 0,-4 3 0,-1-3 0,0 4 0,0 0 0,1 0 0,-1 0 0,-4-4 0,3 3 0,-8-3 0,3 4 0,-4 0 0,4-4 0,-3 3 0,3-3 0,-4 4 0,-1 0 0,1 0 0,0-4 0,-1 3 0,-3-2 0,2 3 0,-2 0 0,4 0 0,-5 0 0,4-4 0,-4 3 0,5-3 0,-4 4 0,2 0 0,-2 0 0,0 0 0,2 0 0,-6 0 0,6 0 0,-6 0 0,7 0 0,-8 0 0,8 0 0,-8 0 0,4 0 0,-1 0 0,-2 0 0,2 0 0,-3 0 0,-1 0 0,1 0 0,-1 0 0,1 0 0,-1-3 0,1 2 0,-1-2 0,1 3 0,4 0 0,-4-4 0,11 3 0,-6-2 0,3 3 0,0 0 0,-7 0 0,6 0 0,-2 0 0,-1 0 0,4 0 0,-7 0 0,6 0 0,-6 0 0,6 0 0,-6-3 0,6 2 0,-6-3 0,7 4 0,-4-3 0,5 2 0,0-3 0,-1 4 0,1-4 0,0 3 0,-1-3 0,1 1 0,-5 2 0,4-3 0,-3 0 0,3 3 0,6-6 0,-5 6 0,5-7 0,-6 3 0,1 0 0,7-2 0,-6 6 0,2-3 0,-4 0 0,-3 3 0,-1-2 0,4-1 0,-4 3 0,1-3 0,3 1 0,-4 2 0,1-3 0,2 4 0,-2 0 0,4 0 0,-5-3 0,4 2 0,-4-3 0,5 1 0,0 2 0,-1-7 0,1 3 0,4-3 0,-3 3 0,3-3 0,1 3 0,-4 0 0,8-3 0,-8 7 0,3-3 0,3 0 0,-5-1 0,5 1 0,-8-4 0,-3 7 0,3-6 0,-8 6 0,4-6 0,-1 6 0,-2-3 0,2 1 0,-3 2 0,-1-2 0,1 3 0,-1-4 0,1 4 0,-4-4 0,-1 4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7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2565 24575,'11'4'0,"7"-1"0,25-3 0,-1 0 0,4 0 0,-7 0 0,14 0 0,-10-4 0,16 2 0,-23-6 0,9 7 0,-11-3 0,0 4 0,5 0 0,-5-5 0,0 4 0,-1-3 0,-6 4 0,6-9 0,-4 7 0,-1-7 0,-2 9 0,-3-4 0,-1 3 0,4-4 0,-8 5 0,4-3 0,-6 2 0,1-3 0,-5 4 0,4 0 0,-3 0 0,-1-3 0,0 2 0,-5-3 0,1 4 0,-1 0 0,1 0 0,-1 0 0,1 0 0,-1 0 0,1 0 0,-1 0 0,1 0 0,-1 0 0,1 0 0,-1 0 0,0 0 0,1 0 0,0 0 0,-1 0 0,1 0 0,-1 0 0,1 0 0,-1 0 0,1 0 0,-1 0 0,1 0 0,-1 0 0,1 0 0,-1 0 0,1 0 0,-1-3 0,1 2 0,-1-2 0,1 3 0,-1 0 0,1-3 0,-1 2 0,1-2 0,-1 3 0,5 0 0,-4-4 0,4 3 0,-5-2 0,1 3 0,-1 0 0,1 0 0,-1 0 0,1 0 0,-1 0 0,1-3 0,-4-1 0,-1-4 0,-3-3 0,0-1 0,0-1 0,0-3 0,0 4 0,0-10 0,0 4 0,0-3 0,-3 4 0,2-5 0,-3 5 0,0-10 0,-1 9 0,0-8 0,-3 4 0,7-6 0,-7 1 0,7-1 0,-7 6 0,7-4 0,-2 3 0,3 0 0,-4-3 0,3 3 0,-4 1 0,5-5 0,0 9 0,0-8 0,0 3 0,0 1 0,0-5 0,0 10 0,0-10 0,0 10 0,0-9 0,0 8 0,0-4 0,0 5 0,0 1 0,0-1 0,0 4 0,0-2 0,0 6 0,0-3 0,0 1 0,0 2 0,0-3 0,0 1 0,0 2 0,0-10 0,-3 5 0,2-6 0,-3 8 0,4-4 0,0 3 0,-4-3 0,3-1 0,-2 0 0,3 0 0,0 0 0,-4 1 0,3-1 0,-3-5 0,4 5 0,0-5 0,0 5 0,0-4 0,-4 3 0,3-3 0,-2 8 0,3-3 0,-4 4 0,3-5 0,-3 0 0,4 0 0,0 1 0,0-1 0,0-4 0,0 3 0,0-4 0,0 5 0,0-7 0,0 6 0,0-2 0,0-1 0,0 7 0,0-7 0,0 4 0,0-4 0,0 3 0,0-8 0,0 8 0,0-4 0,0 5 0,0 0 0,0-4 0,0 3 0,0-3 0,0 4 0,0 0 0,0 1 0,0-6 0,0 4 0,0-3 0,0 4 0,0 4 0,4-2 0,-3 2 0,3 0 0,-1 2 0,-2 3 0,2 0 0,-3 1 0,3 3 0,-2-3 0,2 3 0,-3-3 0,0 0 0,4-1 0,-3 1 0,2-1 0,3 4 0,13 1 0,9 3 0,17 0 0,2-5 0,1 4 0,4-9 0,-11 9 0,5-4 0,-6 1 0,0 3 0,-1-4 0,1 5 0,-6 0 0,-1-4 0,0 3 0,-4-3 0,3 0 0,-4 3 0,-1-7 0,1 7 0,-1-8 0,0 8 0,-4-7 0,3 8 0,-8-4 0,3 4 0,-4 0 0,0 0 0,-1 0 0,1 0 0,-1 0 0,1 0 0,0 0 0,-5 0 0,4 0 0,-4 0 0,1 0 0,3-4 0,-4 3 0,1-3 0,2 4 0,-6 0 0,6 0 0,-6 0 0,2 0 0,1 0 0,0 0 0,0 0 0,3 0 0,-6-3 0,2 2 0,1-2 0,-4 3 0,4 0 0,-1 0 0,-2-4 0,3 3 0,-1-2 0,-2 3 0,2-3 0,-3 2 0,3-3 0,-2 1 0,2 2 0,1-6 0,-4 6 0,8-3 0,-8 4 0,4-3 0,0 2 0,-4-2 0,4 3 0,-1-4 0,-2 3 0,2-3 0,1 1 0,-4 2 0,4-6 0,3 2 0,-2 1 0,3-3 0,0 7 0,-8-7 0,8 6 0,-4-6 0,5 2 0,0-3 0,-1-1 0,-3 1 0,2 4 0,-2-3 0,-1 2 0,4-3 0,-3 0 0,-1 0 0,4 3 0,-8-2 0,8 3 0,-8 0 0,8-4 0,-8 7 0,8-6 0,-7 2 0,6 1 0,-6-3 0,6 6 0,-6-6 0,6 7 0,-6-7 0,2 6 0,1-2 0,-4 3 0,7-4 0,-6 3 0,2-2 0,-4 3 0,1-3 0,-1 2 0,1-3 0,-1 4 0,1 0 0,-1 0 0,1 0 0,-1 0 0,1 0 0,-1 0 0,1 0 0,3-3 0,-2 2 0,6-3 0,-2 4 0,-1-3 0,4 2 0,-3-3 0,3 4 0,1 0 0,-5 0 0,4 0 0,-7 0 0,6 0 0,-3 0 0,0 0 0,3 0 0,-6 0 0,2 0 0,-3 0 0,-4 0 0,-1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7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1 200 24575,'16'0'0,"8"0"0,-11 0 0,14 0 0,-5 0 0,11 0 0,-4 0 0,9 0 0,-3 0 0,-1 0 0,4 0 0,-9 0 0,4 0 0,-6 0 0,-4 0 0,3 0 0,-3 0 0,-1 0 0,-4 0 0,-3 0 0,-2 0 0,8-8 0,-7 6 0,6-6 0,-7 8 0,0-4 0,2 4 0,-6-7 0,6 6 0,-6-3 0,2 1 0,1 2 0,-4-2 0,4-1 0,-1 4 0,-2-4 0,2 4 0,1 0 0,-3 0 0,2 0 0,1-3 0,-4 2 0,4-3 0,-5 4 0,1-4 0,3 4 0,-2-7 0,2 6 0,-3-6 0,-1 6 0,5-6 0,0 6 0,1-6 0,3 3 0,-4-1 0,5-2 0,-4 6 0,10-11 0,-13 11 0,9-10 0,-12 10 0,1-3 0,3 1 0,-2 2 0,3-6 0,-5 2 0,1 1 0,-1-3 0,5 7 0,-4-7 0,4 6 0,-1-2 0,-2-1 0,2 3 0,-3-2 0,-1 3 0,1-3 0,4 2 0,-4-3 0,4 1 0,-5 2 0,1-2 0,-1 3 0,1 0 0,-1 0 0,1 0 0,-1 0 0,1 0 0,-1 0 0,-3 0 0,-1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5T13:34:46.97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197 1 24575,'-21'0'0,"-1"0"0,14 0 0,-8 0 0,7 0 0,-6 0 0,6 0 0,-2 0 0,3 0 0,1 0 0,0 0 0,0 0 0,0 0 0,0 0 0,-9 0 0,6 0 0,-3 0 0,10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53:29.6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7918 230 24575,'-92'-1'0,"-1"1"0,0-1 0,1 0 0,-1 1 0,1-1 0,-1 1 0,1-1 0,-1 0 0,0 1 0,1-1 0,-1 1 0,1-1 0,-12 0 0,-2 0 0,-1 0 0,-1 0 0,1-1 0,2 1 0,3-1 0,4-1 0,6 0 0,5-2 0,8 0-1786,-15-4 1,10-2-1,7-1 1,3 0-1,-1 1 1786,-8 1 0,3 1 0,0-1 0,-1-1 0,-9-3 0,-3-3 0,3 2 0,10 2 62,-12 3 1,4 3-63,14 0 0,-4 1 0,2 1 0,-21 0 0,3 3 0,9 1 0,1 2 336,1-1 0,3 0-336,12-1 0,3 2-275,3 2 1,1 4 274,5 4 0,1 3 0,3 1 0,0 3 0,1 6 0,0 2 0,0-4 0,0 1 0,3 5 0,0 1 0,-4 0 0,0 2 0,0 8 0,1 2 1425,0 0 0,-1 1-1425,-4 7 0,0 2 0,3 1 0,-1 1 0,-9 3 0,-2 3 0,17-11 0,0 4 0,1-4 0,-11 3 0,1 1 0,12-4 0,-2 4 0,2-3 0,-5 4 0,-2 0 0,4-1 0,-3 5 0,3-4 0,-3 5 0,0 0 0,5-7 0,-2 1 0,3-1 0,1 7 0,-1 1 0,1-3 0,-4 3 0,3-3 235,-2 6 1,1 1-236,4-10 0,-2 3 0,5-5 0,3-2 0,1-2 316,-14 14 0,1-1-316,19-18 0,1 0 0,-20 16 0,3-4 0,11 1 366,1-12 1,0-2-367,6 0 1194,-7-1-1194,14-15 1927,3-9-1927,13 0 873,-3-2-873,6 6 0,-6-8 0,6-1 0,-5-3 0,2-1 0,-3 0 0,-1 0 0,1 0 0,-4 1 0,3-1 0,-3 1 0,3-1 0,1 0 0,0-3 0,3 2 0,-3-5 0,3 2 0,-2-6 0,2-15 0,1-12 0,3-30 0,0-13 0,0-4 0,0-8 0,0 9 0,0-8 0,5 7 0,0 16 0,1 10 0,2 19 0,-7 5 0,5 11 0,-2 8 0,0 14 0,-1 20 0,-3 35 0,-10 11 0,1-18 0,-3 2-632,-4 0 1,-2 1 631,-3 10 0,0 0 0,4-14 0,2-1-262,-2 6 1,1-3 261,-5 13 0,3 9 0,3-24 0,5-11 0,5-19 1229,1-7-1229,4-9 557,13-7-557,25-22 0,6-1 0,-2-4 0,5-4 0,7-5 0,1 1 0,-3 5 0,0 1 0,4-8 0,0 1 0,33-6 0,-13 1 0,4 2 0,-19 11 0,-19 9 0,-16 6 0,-5 8 0,-9 2 0,-4 0 0,-5 2 0,-3-2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53:32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8757 445 24575,'-38'0'0,"-9"0"0,-21-5 0,-17-14-1846,15 4 1,-5-2 1845,0-1 0,-4 0 0,14 4 0,-4 1 0,1 0 0,0 0 0,0 0 0,-2 1 0,-10 0 0,-2 0 0,-2 0-1163,-5 1 1,-1 0 0,-2 0 1162,15 2 0,-1-1 0,-2 1 0,0 1 0,-4 1 0,-1 2 0,0 0 0,1 0 0,9-2 0,1 0 0,-1 1 0,-2 0 0,-15 0 0,-4 1 0,0 0 0,5 0 0,-9-3 0,3 0 0,2 0 0,-2 3 0,1 2 0,0-2 0,0-3 0,-1-1 0,4 3 0,15 4 0,3 3 0,-1-2-200,-9-6 1,0-1 0,0 1 199,4 5 0,1 2 0,2-1 0,-22-6 0,2 1 0,6 6 0,0 0-623,3 0 0,2 0 623,11 0 0,1 0 357,1 0 1,4 0-358,20 2 0,-1 1 0,-23 7 0,3 2 0,4 3 0,4 1 0,-2 1 0,-20 6 0,-3 7 0,38-12 0,0 0 0,-33 18 3061,13-7-3061,21-4 0,-1 2 0,-32 13 901,28-7 1,0 2-902,7-7 0,0 2 0,-3 5 0,0 3 0,-6 7 0,0 1 0,7-5 0,-2 4 0,3 1 0,-3 6 0,5-4-12,2-2 1,1 2 11,-5 5 0,-5 5 0,2-1 0,4-3 0,1-1 0,1-1 0,-13 20 0,-2 4 0,-2-1 0,-4 5 0,8-8 0,17-13 0,1-2 0,-7 5 0,-5 5 0,5-6 0,7-4 0,2-2-58,-8 13 0,2-2 58,14-20 0,1 1 0,-12 21 0,1 0 0,-7 19 0,14-22 0,1 2 0,8-11 0,3-1 0,3-3 0,1 1 0,-4 11 0,1 1 0,4-10 0,2-1-149,0-5 0,1 0 149,-9 48 0,3-10 0,1-5 0,8-21 0,2-1 0,2 16 0,3-20 0,1 4 0,1-9 0,2 1 0,-1-1 0,0 1 0,0 12 0,0 1 0,0-9 0,0 1 0,0 17 0,0 2 0,-3-9 0,0-1-543,2 12 1,0 3 542,-2 0 0,1 2 0,1 13 0,2-1 0,-1-17 0,0-1 461,-3 16 1,0-5-462,2 4 0,-3 0 0,2 1 0,1-37 0,2-3 0,-1 22 0,0 2 0,0-5 0,0-6 0,0 6 208,0-8 0,0 1-208,0 6 303,0 10-303,0-8 1987,0-19-1987,0-2 917,0-17-917,0-8 419,0-11-419,0-5 0,0-4 0,0 0 0,-6-15 0,-6-22 0,-5-21 0,-7-33 0,8 20 0,-7-23 0,12 31 0,-10-11 0,10 15 0,-4 6 0,3 11 0,6 8 0,-5 11 0,11 4 0,-7 9 0,6 2 0,-2 14 0,11 8 0,-2 7 0,11 11 0,-3-5 0,1 6 0,3-2 0,-9-3 0,5 3 0,-5-8 0,-1-3 0,0-3 0,0-7 0,0 2 0,0-3 0,-1-4 0,1-1 0,-1-4 0,0-3 0,4-1 0,1-3 0,7-4 0,-2-4 0,7-9 0,-6-5 0,7 0 0,-7-3 0,2 4 0,-3-5 0,0 1 0,-4 7 0,-2 0 0,-4 9 0,0-1 0,1 2 0,-1 4 0,0-2 0,-3 5 0,-1-2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0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 24575,'0'10'0,"0"5"0,0-3 0,0 5 0,0-1 0,0 6 0,0-5 0,0 5 0,0-5 0,0-1 0,0-3 0,0 2 0,0-6 0,0 2 0,3-3 0,1-4 0,8-1 0,0-3 0,5 0 0,0 0 0,-1 0 0,1-3 0,-1-6 0,2-9 0,-1 1 0,1-10 0,-1 5 0,1-6 0,-4 6 0,3-4 0,-8 8 0,4-4 0,-5 5 0,0 5 0,0 0 0,-4 5 0,0-1 0,-4 7 0,0 9 0,0 5 0,0 7 0,0-3 0,0 4 0,0-3 0,0 8 0,0-8 0,0 8 0,0-3 0,4 4 0,1 1 0,4-1 0,0 6 0,0-4 0,1 3 0,-1 1 0,1-4 0,-5 10 0,-1-11 0,-4 5 0,0-10 0,0 3 0,0-3 0,0 4 0,0-4 0,0 3 0,-4-9 0,0 5 0,-9-1 0,-1 2 0,0-1 0,-3 5 0,3-10 0,-3 5 0,0-5 0,0-1 0,5-3 0,-4-1 0,3-4 0,-3 0 0,-1 0 0,0-3 0,4-1 0,-2-4 0,6 0 0,-3 0 0,5 0 0,-1 0 0,0 0 0,1-4 0,3-4 0,1 0 0,3-8 0,0 7 0,0-6 0,0 2 0,0-4 0,0 1 0,0-1 0,0 0 0,0-5 0,0 4 0,4-8 0,4 8 0,6-8 0,4 3 0,0-4 0,4 3 0,-3 3 0,6 3 0,-2 4 0,4-3 0,0 7 0,1-4 0,-1 5 0,-4 4 0,3-3 0,-12 7 0,6-3 0,-11 4 0,2 0 0,-3 0 0,-4-3 0,-1-2 0,-3-2 0,0 3 0,0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53:34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8366 3 24575,'-82'0'0,"1"0"0,-1 0 0,0 0 0,-10 0 0,2 0 0,-4 0 0,7-1 0,-4 0 0,-1 0 0,-2 4-1967,15 2 1,-3 2 0,1 2 0,1-1 0,3 0 1965,-1 0 0,3-2 0,0 2 0,-5 2 1,-6 4 0,-6 4 0,-2 1 0,1 1 0,7 0 0,4 1 0,4 2 0,1-1 0,-3 2 0,4-4 0,-3 1 0,0 0 0,0 1 0,1 1 0,-12 6 0,0 2 0,2 0 0,5-3 37,-3-2 0,4-2 0,-3 3-37,2 1 0,-5 3 0,3 0 0,11-4 0,-3 2 0,2-1 0,-13 4 0,-9 4 0,9-3 323,13-1 1,5-1-324,-10 3 0,0 1 0,0 0 0,3 0 0,7-4 0,3 0-292,6 3 1,2 1 291,1-3 0,3 0 1961,8-2 1,3 0-1962,-32 20 0,-4 3 0,21-11 2486,-5 5-2486,7 3 0,12-8 1860,-3 10-1860,20-16 1029,-10 9-1029,22-8 0,-6 8 0,-18 29 0,9-21 0,-3 3-942,-4 4 1,-4 3 941,-12 17 0,-1 1 0,9-8 0,-1 1 0,7-12 0,-3 3 0,2 1-1003,3-1 0,1 2 1,-1 1 1002,-1 1 0,-1 1 0,-3 8-804,5-4 0,-3 8 0,-1 3 1,1-1-1,4-7 804,-6 13 0,4-6 0,-4 9 0,7-17 0,-4 7 0,-3 5 0,1 1 0,1-3 0,5-7 0,-1 5 0,4-4 0,2-3 0,-3 1-693,-1 0 0,-1-2 0,-1 1 1,3 2 692,0 6 0,1 2 0,1-1 0,2-7-129,-1-4 1,2-6 0,1 2 128,0 4 0,2 0 0,-2 1 248,-5 6 1,0 1 0,3-12-249,9-21 0,-1-1 0,-17 42 0,0 1 1429,17-40 1,1-5-1430,-22 41 0,17-26 0,1-3 0,-8 6 3757,-4 19-3757,6-15 2724,9-13-2724,-5 10 1741,7-9-1741,3-2 504,3-4-504,4-8 97,1-5-97,0-7 0,0 0 0,0 5 0,3-2 0,-2 10 0,3-15 0,0 10 0,-4-6 0,8-3 0,-3-3 0,4-7 0,-3-5 0,2-3 0,-3-1 0,4-4 0,-3-3 0,0 0 0,-7-4 0,-2-11 0,-5-9 0,-1-16 0,-1-4 0,-1-23 0,0 19 0,4-19 0,2 23 0,5 0 0,0 7 0,1 8 0,3 8 0,2 3 0,3 18 0,0 2 0,0 23 0,4 2 0,1 7 0,0-3 0,3 3 0,-3 2 0,5-1 0,-1 6 0,-4-5 0,-1 0 0,0-12 0,-3 0 0,2-15 0,-3 1 0,0-7 0,0 0 0,3-3 0,1 0 0,7-4 0,10-8 0,8-13 0,17-4 0,-8-10 0,32-6 0,-35 9 0,30-10 0,-30 18 0,6 1 0,-9 5 0,-7 2 0,-8 6 0,-6 0 0,-4 9 0,0-2 0,0 3 0,-3 0 0,-1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54:04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8479 1326 24575,'-98'-20'0,"0"0"0,0 0 0,0 0 0,0 1 0,0-1 0,0 0 0,0 0 0,0 0 0,0 0 0,0 0 0,0 0 0,0 0 0,0 0 0,0 1 0,0-1 0,0 0 0,1 0 0,-1 0 0,0 0 0,0 0 0,0 0 0,0 0 0,0 1 0,0-1 0,0 0 0,0 0 0,0 0 0,0 0 0,0 0 0,0 0 0,0 0 0,0 0 0,0 1 0,0-1 0,0 0 0,0 0 0,0 0 0,-4 0 0,-2-1 0,-3 0 0,-2-1 0,-1 0 0,-2-1 0,0 0 0,-2 0 0,0-1 0,0 1 0,0-1 0,1 1 0,0 0 0,1 0 0,1 1 0,2 0 0,1 1 0,3 0 0,2 1 0,2 1 0,4 1 0,2 1 0,5 2 0,3 0 0,3 1 0,6 2 0,4 2 0,4 1 0,6 1 0,5 3 0,7 1 0,5 2-1540,-63 7 1,31 10-1,2 2 1540,-14 1 0,1 3 0,8 1 0,1 4 0,8-1 0,12-7 0,2 2 112,1 5 1,2 2-113,1-2 0,3 3 0,1 4 0,2 2 0,1 2 0,3-1 1001,-16 15-1001,-2 13 0,17-17 0,-5 9 0,7-5 2329,10-11-2329,4-4 1064,7-9-1064,0 2 0,6-3 0,1-4 0,3-4 0,-1-6 0,5-4 0,2 0 0,4-9 0,3-5 0,0-29 0,0-2 0,0-12 0,4 3 0,1 2 0,5-5 0,0 10 0,4-4 0,-5 21 0,4-3 0,-5 10 0,0 4 0,-4 0 0,-1 5 0,1 0 0,-3 0 0,2 0 0,-3 9 0,0 13 0,-4 6 0,-1 16 0,-4-7 0,0 8 0,-1-1 0,1-4 0,0-1 0,4-5 0,1-6 0,4-4 0,0-7 0,0-2 0,0-1 0,0 0 0,14-3 0,12-1 0,11-3 0,20 0 0,-13 0 0,8 0 0,-11 0 0,-9 0 0,-1 0 0,-10 0 0,-5 0 0,-5 0 0,-4 0 0,0 0 0,-3 0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54:07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8351 5339 24575,'-8'-16'0,"-14"-8"0,1-9 0,-27-16 0,1-14 0,2 8 0,-4-6-1836,-3-13 0,-1-5 1836,6 15 0,-3-3 0,0 0-640,-2-3 1,0 0 0,-5-4 639,2 4 0,-5-3 0,0-1 0,3 5-1040,0-1 0,2 3 1,-6-6 1039,10 13 0,-5-7 0,-4-4 0,0 1 0,3 3 0,6 7-932,-11-12 0,7 7 1,-7-6 931,3 3 0,-7-6 0,-2-3 0,3 3 0,6 9 0,3 2 0,5 7 0,-5-6 0,1 1 0,-5-6 0,-2-4 0,2 4 0,8 6 0,2 2 0,6 7 0,-5-7 0,1 2 0,-6-6 0,-1-3 0,1 3 0,5 5 0,-3-7 0,4 6 0,-3-3-158,-2 1 1,-4-3 0,0 1-1,4 3 158,4 2 0,2 3 0,-1 0 101,-10-6 1,-2 0 0,3 4-102,-6-6 0,1 4 597,-6 3 0,-2 0-597,-6-8 0,3 5 0,24 24 0,-1 1 0,-24-22 0,1 3 0,-9 5 1242,14 7 1,0 1-1243,-18 1 0,-5 2 0,5 8 0,-6-1 0,-4 6 0,45 11 0,0 0 0,0 1 0,0-1 1395,0-2 0,0 1-1395,-3 1 0,-1-1 0,4-4 0,-1 1 0,-3 4 0,0 0 0,0-3 0,-1 0 0,0 6 0,0 1 1090,0-1 0,0 1-1090,4 2 0,3 2 0,-29-2 0,23 1 0,2 1 0,-8 4 965,-6-5 1,0 0-966,-3 0 0,16-3 0,-1 0 0,-26-9 0,-11-6 0,3 2 0,11 3 0,-18-2 0,42 14 0,0 1 0,-1 1 0,1 5 906,-31 0-906,26 0 343,-1 5-343,7 4 0,0 11 0,-5 23 0,-1 5 0,17-5 0,1 3 0,-15 17 0,19-14 0,1 0 0,-22 21 0,8 2 0,-11 1 0,23-15 0,-13 5 0,3 5 0,3-10 0,-3 5 0,16-17 0,-7 0 0,13-5 0,-9 2 0,7-2 0,2-1 0,5-9 0,3-5 0,6-6 0,1-8 0,6-1 0,2-4 0,3-9 0,0-3 0,0-25 0,0-15 0,0-15 0,0-1 0,0-3 0,0 9 0,0 2 0,0 5 0,0 16 0,0 5 0,0 7 0,0 8 0,0 10 0,0 18 0,0 20 0,0 0 0,0 19 0,-4-20 0,3 13 0,-3-16 0,0-1 0,3-10 0,-3-1 0,4-8 0,0-1 0,0-4 0,0 0 0,3-3 0,5-1 0,17-3 0,4 0 0,13 0 0,12-9 0,-18-1 0,23-11 0,-19 2 0,0 0 0,-3 4 0,-12 7 0,-7 1 0,-2 6 0,-9-2 0,0 3 0,0 0 0,-3 0 0,-1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2:59:49.05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0 1043 24575,'0'-30'0,"0"10"0,0-37 0,4 34 0,1-33 0,14 19 0,-2-12 0,8 2 0,-6 6 0,5 6 0,-6 4 0,11 2 0,-7 2 0,7 3 0,-3 2 0,1 4 0,3 0 0,4 4 0,2-3 0,3 2 0,-7 1 0,6-1 0,-7 2 0,3 3 0,1-3 0,-7 4 0,3 0 0,-4 0 0,-2 0 0,-2 4 0,1-3 0,-7 8 0,8-4 0,-8 4 0,3 0 0,-3 0 0,3 0 0,-3 0 0,4 0 0,-5 0 0,1 0 0,3 0 0,2 4 0,0 1 0,4 4 0,-3-5 0,-1 4 0,4-3 0,-3 4 0,4-4 0,1 3 0,-1-3 0,0 0 0,1 3 0,-1-7 0,-4 7 0,3-7 0,-3 3 0,-1-1 0,4-2 0,-3 3 0,0 0 0,3-3 0,-8 6 0,8-2 0,-8 0 0,3 2 0,-4-6 0,-1 7 0,1-4 0,0 1 0,-5 2 0,4-2 0,-8-1 0,8 3 0,-3-6 0,-1 3 0,4-4 0,-4 0 0,5 0 0,-1 0 0,1 0 0,0 0 0,-1 0 0,20 0 0,-14-4 0,14-1 0,-19-3 0,4-1 0,-3 1 0,3 3 0,-4-3 0,0 3 0,-1-3 0,-3 0 0,3 0 0,-4 0 0,5-1 0,-1-3 0,-3 3 0,3-7 0,-4 4 0,1-1 0,2-3 0,-2-4 0,4 1 0,-5-5 0,1 7 0,-5 1 0,1-6 0,-1 4 0,4-3 0,-3 4 0,3 0 0,-3-4 0,-1 3 0,1-4 0,-1 10 0,-3-4 0,1 7 0,-5-2 0,3 3 0,-8 4 0,0 1 0,-3 3 0,-5 0 0,0 0 0,-10 0 0,12 3 0,-3 1 0,13 3 0,0 5 0,4-4 0,0 4 0,4-1 0,-1-2 0,1 2 0,0-3 0,-4-1 0,3 1 0,-7-1 0,7 1 0,-6 0 0,6-1 0,-3 1 0,0-1 0,-1 1 0,1-4 0,-3 2 0,2-1 0,0-1 0,-2 3 0,6-7 0,-6 7 0,5-3 0,-2 3 0,3 1 0,0-1 0,-2 0 0,1-3 0,-2 3 0,0-3 0,3 3 0,-6 1 0,5-4 0,-5 3 0,5-7 0,-2 4 0,3-4 0,4 0 0,-2 3 0,6 2 0,-6 2 0,7 1 0,-8 0 0,4 0 0,-5-1 0,1 1 0,-1-4 0,1 3 0,-1-6 0,1 5 0,-1-5 0,1 6 0,-1-6 0,1 2 0,3 1 0,-2-4 0,2 4 0,-3-4 0,-1 0 0,1 0 0,-1 0 0,-2-3 0,1 2 0,7-2 0,0 3 0,13 0 0,-8 0 0,8 0 0,-8 0 0,3 0 0,1 0 0,-4 0 0,3 0 0,-4 0 0,-1 0 0,1 0 0,0 0 0,-5 0 0,4 0 0,-4 0 0,1 0 0,3 0 0,-8 0 0,8 0 0,-8 0 0,8 0 0,-4 0 0,1 0 0,3 0 0,-4 0 0,5 0 0,-1 0 0,-3 0 0,3 0 0,-4 0 0,1 0 0,2 0 0,-2 0 0,8 0 0,-3 0 0,4 0 0,-1 0 0,-3 0 0,3-4 0,1 4 0,-4-4 0,8 4 0,-8 0 0,3 0 0,0 0 0,-3-4 0,3 3 0,-4-6 0,4 6 0,-3-3 0,4 0 0,-6 3 0,1-2 0,-1 3 0,1 0 0,0 0 0,-1 0 0,1 0 0,-1 0 0,1 0 0,-5 0 0,4 0 0,-4 0 0,1 0 0,-1 0 0,-5 0 0,1 0 0,-1 0 0,0 0 0,3 0 0,13 0 0,-1 0 0,17 0 0,-5 0 0,0 0 0,-1 0 0,-6 4 0,1 1 0,-6 0 0,5 3 0,-10-7 0,5 7 0,-6-7 0,1 6 0,-1-6 0,1 6 0,0-2 0,-1 3 0,1-3 0,4 3 0,-3-4 0,8 5 0,-8 0 0,4-4 0,-1 2 0,-3-2 0,3 4 0,-4-1 0,-1-3 0,1 2 0,-4-3 0,2 5 0,-6-2 0,6 1 0,-6 0 0,6 0 0,-6 0 0,7 0 0,-8 0 0,8 0 0,-8-1 0,8 2 0,-7 2 0,2-2 0,-3 3 0,0-1 0,0-2 0,-1 2 0,1-3 0,0 3 0,0 2 0,0 0 0,-4-2 0,3 1 0,-6 0 0,6 1 0,-2 2 0,2-6 0,2 6 0,-2-6 0,-2 6 0,1-6 0,-2 2 0,1 4 0,1-5 0,-5 5 0,2-8 0,-3 1 0,0-1 0,4 1 0,-3-1 0,2 1 0,-3-1 0,0 1 0,0-1 0,3-3 0,-2 3 0,2-3 0,-3 4 0,4-1 0,-3 5 0,5-4 0,-5 8 0,6-8 0,-6 4 0,5-4 0,-5-1 0,6 8 0,-6-6 0,3 6 0,-1-7 0,-2 3 0,2-2 0,-3 2 0,0-3 0,0-1 0,0 1 0,0-1 0,0 1 0,4-4 0,-4 2 0,4-5 0,-4 2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6:58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16 346 24575,'-9'17'0,"2"-3"0,7-13 0,0-6 0,19-18 0,-1-7 0,12-5 0,-1 0 0,-4-3 0,-1 8 0,0-14 0,-7 21 0,-3-8 0,2 14 0,-4-4 0,-3 9 0,2 1 0,-7 3 0,0 1 0,2 3 0,-2 0 0,3 4 0,0 0 0,4 0 0,1 8 0,4 0 0,0 9 0,1 3 0,-1-6 0,-2 6 0,1-8 0,-3 4 0,1 0 0,2-3 0,-6 2 0,6-6 0,-6 6 0,2-7 0,1 4 0,-4-5 0,3 1 0,-4-1 0,-3 0 0,-1-3 0,-3-1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6:59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24575,'0'32'0,"0"29"0,0 5 0,0-18 0,0 4-1000,0 3 0,0 2 1000,0 5 0,0 1-573,0 8 0,0 2 573,0 8 0,0 0 0,0-7 0,0 0 0,0 8 0,0-2 0,0-12 0,0-2 0,0 0 0,0-1 0,0-4 0,0 0-46,0 4 1,0 0 45,0-7 0,0-1 0,0 7 0,0 0 0,0-8 0,0 0 0,0 5 0,0 0 0,0-1 0,0 0 0,0 2 0,0-2 0,0-4 0,0 1 0,0 4 0,0-3-196,0 25 196,0-31 0,0 1 0,0 27 0,0-26 0,0 2 0,0 40 0,0-11 0,0-12 0,0-13 899,0 7-899,0-6 1373,0-9-1373,0-7 928,0-7-928,0-5 233,0-6-233,0-10 0,0-2 0,0-6 0,0 2 0,0-4 0,0-3 0,0-1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02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24575,'10'0'0,"27"0"0,-15 0 0,41 0 0,-14 0 0,25 0 0,8 0 0,11 0-606,-36 0 1,4 0 605,4 0 0,3 0 0,8 0 0,3 0-1562,7 0 0,4 0 1562,-11 0 0,5 0 0,-2 0 0,-10 0 0,-1 0 0,0 0 0,5 0 0,0 0 0,0 0 0,-5 0 0,-1 0 0,-2 0 0,14 0 0,1 0-705,-11 0 1,4 0 0,-2 0 704,24 0 0,-2 0 0,0 0 0,0 0 0,-2 0 0,-1 0-734,-8 0 0,-3 0 734,2 0 0,-2 0 0,-5 0 0,-2 0 0,-3 0 0,-1 0 22,2 0 0,-2 0-22,-4 0 0,-1 0 0,1 0 0,-3 0 0,26 0 0,-37 0 0,0 0 0,45 0 2018,-20 0-2018,-24 0 0,-3 0 2158,11 0-2158,14 0 1961,-3 0-1961,-6 0 1109,-6 0-1109,3 0 571,-10 0-571,18 0 55,-28 0-55,19 0 0,-22 0 0,11 4 0,-6-2 0,-2 6 0,0-6 0,-9 2 0,8-4 0,-16 0 0,5 0 0,-10 0 0,-5 0 0,-6 0 0,-4 0 0,0 0 0,-3-14 0,8 11 0,2-11 0,21 14 0,6 0 0,25 6 0,-16-1 0,21 2 0,-17 2 0,7-3 0,-3 0 0,-5 3 0,-2-8 0,1 8 0,-6-8 0,5 9 0,-11-9 0,10 3 0,-4-4 0,6 0 0,-6 0 0,4 0 0,-10 0 0,5 0 0,-7 0 0,1 0 0,-1 0 0,0 0 0,1 0 0,-6 0 0,4 0 0,-9 0 0,3 0 0,-4 0 0,5 0 0,-5 0 0,5 0 0,-5 0 0,-1 0 0,0 0 0,1 0 0,-1 0 0,1 0 0,-1 0 0,18 0 0,-14 0 0,14 0 0,-18 0 0,6 0 0,-5 0 0,10 0 0,-4 0 0,6 0 0,-6 0 0,4 0 0,-9 0 0,4 0 0,-1 0 0,-7 0 0,12 0 0,-18 0 0,13 0 0,-9-4 0,4 3 0,-4-3 0,3 4 0,-3 0 0,0 0 0,3-3 0,-3 2 0,4-3 0,0 4 0,-4 0 0,3 0 0,-3 0 0,0 0 0,10 0 0,-13 0 0,9 0 0,-7 0 0,-4 0 0,4 0 0,-5-4 0,5 3 0,-4-2 0,4-1 0,-1 3 0,-2-6 0,2 6 0,-4-3 0,-4 4 0,4 0 0,-8-3 0,3 2 0,-4-2 0,0 3 0,-3-3 0,0-1 0,7-1 0,15 2 0,15 3 0,11 0 0,0 0 0,-6 0 0,-2 0 0,-5 0 0,-1 0 0,-5 0 0,-6 0 0,-2 0 0,-7 0 0,2 0 0,-3 0 0,-5 0 0,-1 0 0,-4 0 0,0 0 0,1 0 0,-4 0 0,-1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03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6 24575,'8'0'0,"9"-4"0,11 3 0,9 1 0,-4 9 0,6 2 0,1 12 0,-7-11 0,5 7 0,-15-14 0,0 6 0,-12-9 0,0 5 0,-6-4 0,6-2 0,-10 5 0,2 1 0,-3 5 0,-12 3 0,1 6 0,-16 8 0,-3 1 0,-1 5 0,-4-5 0,5 4 0,2-8 0,-2 7 0,3-10 0,-1 1 0,5-2 0,3-5 0,7-5 0,2-1 0,4-4 0,3 0 0,-3 1 0,6-1 0,-2-1 0,3-2 0,0-1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04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24575,'0'6'0,"0"8"0,0 22 0,0 3 0,0 12 0,0-4 0,0 6 0,0-3 0,0-10 0,0 4 0,0-19 0,0 5 0,0-17 0,0 4 0,0-2 0,0-7 0,0 3 0,0-3 0,0-1 0,7 4 0,-2-3 0,17 7 0,-8-7 0,14 0 0,-11 0 0,4-8 0,-5 8 0,0-4 0,-4 1 0,3-2 0,-2-3 0,3 0 0,0 0 0,0 0 0,0 0 0,-4 0 0,3 0 0,-7 0 0,4-3 0,-5-1 0,1-8 0,0-4 0,0-2 0,4-19 0,-2 7 0,-1-10 0,-5 4 0,-4 2 0,0 1 0,0 2 0,0-1 0,0 4 0,0 1 0,0 1 0,0 4 0,0-4 0,0 4 0,0 1 0,0 5 0,0 0 0,0-1 0,0 5 0,0 1 0,0 3 0,0 1 0,0 0 0,0 3 0,0 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18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 24575,'-4'2'0,"1"4"0,3 18 0,4 5 0,7 22 0,0-19 0,-1 22 0,-2-24 0,-2 21 0,-1-5 0,9 6 0,-7-6 0,7-2 0,-4-11 0,3 5 0,-3-11 0,8 5 0,-5-5 0,1-5 0,-2-2 0,0-4 0,-3 0 0,2 0 0,-3-4 0,0 4 0,3-8 0,-2 7 0,6-2 0,-6 3 0,6 0 0,-6 0 0,6 0 0,-6 0 0,3 0 0,-4 1 0,0-1 0,0 0 0,4-4 0,-3 3 0,2-2 0,-3 3 0,1 5 0,-1-8 0,0 7 0,0-8 0,0 4 0,3 0 0,-2 0 0,3 0 0,-4 0 0,0 0 0,3 0 0,-2 1 0,3-5 0,-5-1 0,-3-4 0,-1 3 0,5 6 0,1 0 0,9 10 0,-2-9 0,1 4 0,0-1 0,-1-3 0,1 4 0,4 1 0,-3-5 0,4 10 0,-5-10 0,-1 4 0,1-1 0,-1-3 0,1 4 0,-5-5 0,3 0 0,-2 0 0,3-4 0,-4 4 0,3-4 0,-2 1 0,-1-2 0,3 0 0,-3-2 0,1 2 0,2-3 0,-7 0 0,3-1 0,0 1 0,-3-1 0,4 1 0,-5-1 0,0 0 0,4 1 0,-2-1 0,2 1 0,0-1 0,-3 1 0,7 3 0,-6-2 0,6 2 0,-7-4 0,3 1 0,0 0 0,-3-1 0,8 1 0,-8-1 0,3 1 0,-4-1 0,0-3 0,1-1 0,-1 3 0,9 8 0,-2 7 0,13 3 0,-9 1 0,8-6 0,-7 6 0,6-6 0,-7 2 0,3-4 0,-5-1 0,0 0 0,0 0 0,-4-4 0,3 3 0,-3-7 0,1 8 0,-2-8 0,0 7 0,-2-6 0,2 2 0,-4-4 0,4 0 0,-3 1 0,4-1 0,-5 1 0,0-1 0,0 0 0,1 0 0,-1 1 0,0-1 0,0 0 0,1 0 0,3 1 0,-3-4 0,3 3 0,-4-3 0,5 0 0,-4 2 0,3-2 0,0 1 0,-2 1 0,5-5 0,-2 5 0,4-1 0,-5 2 0,4-3 0,-3 3 0,1-6 0,2 6 0,-3-6 0,0 6 0,3-6 0,-3 5 0,0-5 0,0 6 0,-1-6 0,-3 5 0,7-5 0,-6 6 0,6-6 0,-7 2 0,7 0 0,-3-2 0,0 6 0,3-6 0,-7 2 0,4 0 0,-5-2 0,4 6 0,-3-6 0,4 6 0,-5-7 0,0 4 0,4-1 0,-3-2 0,4 6 0,2-6 0,-5 5 0,5-5 0,-3 6 0,-2-6 0,2 5 0,-4-5 0,4 2 0,-3 1 0,8 0 0,-8 0 0,7 3 0,-3-6 0,0 6 0,3-6 0,-7 5 0,8-2 0,-8 1 0,3-2 0,0 1 0,-3-3 0,4 2 0,0-3 0,1 0 0,9 4 0,0 1 0,0 3 0,-2 1 0,1-5 0,1 4 0,0-7 0,-2 6 0,-4-6 0,0 3 0,0-4 0,0 3 0,1-2 0,-1 3 0,-4-4 0,3 0 0,-3 3 0,4-2 0,-4 3 0,3-4 0,-3 0 0,4 0 0,1 0 0,-1 0 0,0 0 0,-4 0 0,3 0 0,-3 0 0,0 0 0,3 0 0,-3 0 0,1 0 0,2 0 0,-3 0 0,4 0 0,0 0 0,0 0 0,0 0 0,0 0 0,5 0 0,-4 0 0,3 0 0,4-4 0,-10 0 0,8-1 0,-14-1 0,7 5 0,-7-5 0,7 5 0,-2-6 0,3 2 0,0 1 0,0-3 0,0 2 0,0-7 0,0 3 0,5-3 0,-4 4 0,4-4 0,-5 3 0,-4 1 0,3 1 0,-7 2 0,3 1 0,-3-3 0,-1 7 0,-3-7 0,2 6 0,-2-2 0,0 0 0,2 2 0,-5-5 0,5-2 0,0-14 0,1 11 0,10-7 0,5 14 0,11-1 0,0-5 0,5-3 0,-11-1 0,17-6 0,-4 0 0,6 0 0,5-1 0,-11 2 0,4-1 0,1 0 0,-5 0 0,-1 1 0,-2 4 0,-4-3 0,0 4 0,-1 0 0,-6 1 0,6-1 0,-4 0 0,4 0 0,-10-2 0,3 6 0,-8-6 0,9 3 0,-9 0 0,3 1 0,-3 0 0,-1 3 0,0-7 0,0 4 0,0-4 0,1-5 0,-1 4 0,1-4 0,-1 0 0,1 4 0,0-9 0,4 8 0,-3-3 0,3 0 0,-5 3 0,7-8 0,-5 4 0,9-2 0,-9-1 0,8 6 0,-8-7 0,9 3 0,-9 0 0,4-3 0,0 3 0,-4 1 0,4-4 0,-5 4 0,6-6 0,-4 1 0,4 0 0,-7 5 0,-2-4 0,1 9 0,-2-4 0,0 0 0,2 4 0,-2-4 0,7-7 0,-7 9 0,3-13 0,-3 10 0,-4 0 0,4-4 0,-1 4 0,-2 0 0,2-3 0,1 3 0,-4 0 0,4-3 0,-2 7 0,-1-7 0,2 8 0,-4-9 0,4 9 0,-2-8 0,6 3 0,-7-5 0,4 5 0,-5 1 0,0 1 0,1 2 0,-1-2 0,4-1 0,-3 3 0,4-7 0,-5 8 0,1-9 0,-1 9 0,0-4 0,0 5 0,0 0 0,4-8 0,-3 10 0,2-4 0,-7 11 0,-1-1 0,0 1 0,-2 0 0,2-1 0,0 1 0,-2 0 0,2-1 0,1 4 0,0-3 0,0-1 0,-1 0 0,0-3 0,-2 3 0,5 1 0,-5 0 0,3-1 0,-1 1 0,-2 0 0,5 0 0,-5 0 0,5-1 0,-5 1 0,6 0 0,-7-5 0,7 4 0,-3-3 0,4-1 0,-4 4 0,3-7 0,-6 6 0,6-2 0,-7 4 0,7-1 0,-7 1 0,3 0 0,1 3 0,-4-2 0,7 5 0,-7-6 0,4 3 0,-1-3 0,-2-1 0,2-3 0,0 6 0,-2-5 0,2 5 0,-3-2 0,0 3 0,0 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3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24575,'0'11'0,"0"12"0,0 0 0,0 16 0,0-5 0,0 5 0,0 1 0,0-1 0,0 1 0,0-5 0,0-3 0,0-4 0,0-6 0,0-1 0,0-4 0,0-4 0,0-2 0,0-3 0,0-1 0,0 1 0,0-1 0,0-6 0,0-10 0,0-5 0,4-12 0,4 8 0,6-8 0,4 3 0,0-4 0,0-1 0,0 1 0,0-1 0,4 5 0,-3 1 0,2 9 0,-4-3 0,-1 10 0,1-5 0,-1 10 0,1-2 0,0 3 0,-5 0 0,4 0 0,-8 0 0,4 3 0,0 5 0,-4 5 0,4 3 0,-3 6 0,-4-5 0,-1 9 0,-4-8 0,0 8 0,0-3 0,0 4 0,0-5 0,0 5 0,0-10 0,0 5 0,0-6 0,0-3 0,-4-2 0,0 1 0,-4-4 0,0 4 0,1-5 0,-1 1 0,-4 0 0,4-4 0,-8 3 0,3-6 0,1 6 0,-4-6 0,3 2 0,1 0 0,-4-2 0,7 3 0,-6-4 0,6 0 0,-3 0 0,1 0 0,2 0 0,-2 0 0,-1 0 0,3-4 0,-2 0 0,3-11 0,0 9 0,4-8 0,-3 9 0,7-2 0,-7-1 0,6 0 0,-2 1 0,3 3 0,0 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27.8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12361 2479 24575,'0'-19'0,"-14"-13"0,-2 1 0,-16-25 0,1 13 0,-7-18 0,-4-8 0,8 17 0,-11-17 0,9 6 0,-4 4 0,0-5 0,0-3 0,5 8 0,-12-20 0,18 24 0,-16-13 0,3 3-455,-8-9 455,-11 0 0,7 3 0,-12 10 0,28 23 0,0 1 0,-37-25 0,29 22 0,0 1 0,5 6 0,-1 2 0,-3-5 0,-1 0 0,2 4 0,0 1 0,0 2 0,-1 0 0,-3-3 0,0 1 0,0 5 0,0 0-452,-4-3 0,-1 0 452,-2 2 0,0 2 0,3 1 0,0 2 0,-4-2 0,1 2 0,-32-9 0,22 8 0,3 0 0,-3-3-215,2 6 1,2 0 214,3-1 0,-25 2 0,16 3 425,12 5-425,4 1 903,22 4-903,3 2 460,14 1-460,0 2 0,3-3 0,-34 4 0,-17 0 0,11 1 0,-2-2 0,-1-1 0,0-1-710,-1 0 0,-2-1 710,-20-3 0,-4-1-1569,-7-3 1,-6-1 1568,12 5 0,-4 1 0,3 0 0,-16-6 0,0 0 0,16 5 0,-3 2 0,5 0 0,-11-4 0,1 2-772,15 3 0,-5 1 1,3 0 771,6 1 0,2-1 0,0 1-535,0-1 1,0 1-1,1 0 535,-25 1 0,4 0 107,20-3 0,3 1-107,-1 3 0,5 0 2137,-26 0-2137,-7 0 0,3 0 0,21 0 2442,10 0-2442,21 0 2245,7 0-2245,14 0 1059,5 3-1059,4-2 379,-30 2-379,-13-3 0,-40 0 0,42 0 0,-2 0-544,-3 0 1,-2 0 543,-11 0 0,-6 0-1124,8 0 0,-4 0 1,-2 0 1123,-8 0 0,-2 0 0,0 0 0,1 0 0,1 0 0,-3 0 0,-13 0 0,-3 0 0,4 0 0,18 0 0,3 0 0,-3 0 0,-13 0 0,-3 0 0,1 0 0,6 0 0,0 0 0,2 0 0,5 0 0,2 0 0,1 0 0,2 0 0,1 0 0,1 0-803,-25 0 1,3 0 802,9 0 0,3 0-547,9 0 0,2 0 547,4-1 0,2 2 98,8 4 1,2 1-99,2 0 0,3 2 2766,-27 15-2766,-4 1 0,19-3 0,-13 2 1813,15-1-1813,7-1 1485,8-1-1485,12-2 798,6-4-798,2 3 98,7-4-98,-3 3 0,1 1 0,2 4 0,-9 3 0,3 3 0,-11 8 0,5-5 0,-10 10 0,9-9 0,-9 9 0,4-9 0,-14 23 0,12-20 0,-10 20 0,-1-11 0,10-5 0,-7 4 0,-2-1 0,2 0 0,-3 5 0,0-1 0,4-9 0,-19 22 0,19-15 0,-9 3 0,9 2 0,-9-3 0,9 2 0,-3-2 0,10 2 0,-3-5 0,9 0 0,-4-1 0,5 1 0,5-7 0,-3 5 0,9-7 0,-10 9 0,9-3 0,-4 0 0,1 1 0,3-1 0,-3 1 0,4-2 0,-4 2 0,3-2 0,-9 8 0,0 5 0,4-10 0,-9 9 0,15-17 0,-10 8 0,4 0 0,0-1 0,2-6 0,6-2 0,0-5 0,0 4 0,0-7 0,4 6 0,-1-13 0,5 9 0,-2-9 0,4 4 0,-1-5 0,1 0 0,0 0 0,0 0 0,3-4 0,-2 3 0,3-3 0,-4 4 0,0 0 0,-1 4 0,1-3 0,-4 8 0,3-8 0,-3 2 0,8-6 0,-3-2 0,6-4 0,-5 0 0,5 0 0,-2-3 0,3-1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28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1 24575,'4'-1'0,"-1"6"0,-3 17 0,0 10 0,0 2 0,0 19 0,0-17 0,0 43 0,0-39 0,0 31 0,0-23 0,0-1 0,-4 10 0,2-19 0,-2 6 0,0-13 0,3-4 0,-3-6 0,4-5 0,-7-4 0,5-1 0,8-6 0,15-2 0,19-3 0,12 0 0,8-5 0,7-11 0,7-4 0,-18-1 0,15-1 0,-30 11 0,16-5 0,-23 7 0,0 3 0,-9-2 0,-12 7 0,3-3 0,-9 4 0,0 0 0,0 0 0,1 0 0,-4 0 0,-1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1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3621 55 24575,'-11'0'0,"-23"0"0,-4 0 0,-21 0 0,-15 0 0,-6 0-454,29-3 0,0 0 454,0 3 0,-1-1 0,-3-5 0,-1 0 0,0 5 0,-1 0 0,0-1 0,1-2 0,-4-2 0,0 0 0,2 5 0,2-1 0,-35-10 0,23 11 0,3 2 0,1-1 0,6 0 0,0 0 0,-12 0 0,-29 0 0,31 0 216,-18 0-216,32 5 0,-29 8 0,12 4 0,-12 7 0,8 4 0,7-4 0,6 3 0,-27 9 0,42-13 0,-42 18 0,41-15 0,-12 13 0,-10 8 0,23-7 0,-21 11 0,14 1 0,8-11 0,-11 21 0,14-17 0,-10 18 0,-6-3 0,12-3 0,-2-7 0,10-2 684,-3-5-684,-1 1 8,7-10-8,6-5 0,4-9 0,11 0 0,-1-11 0,5 2 0,3-7 0,-3 0 0,4-4 0,0 0 0,3-3 0,1-1 0,0-3 0,2 0 0,-2 0 0,3-9 0,0-7 0,0-22 0,0 3 0,0-20 0,0 8 0,0-9 0,0-4 0,5 10 0,-4 4 0,8 9 0,-5 16 0,2 2 0,0 13 0,-2 5 0,3 5 0,0 3 0,-3 3 0,-1 15 0,-3 19 0,0 5 0,0 20 0,-12 8 0,4 7 0,-15 15 0,10-28 0,-9 15 0,5-23 0,-1 12 0,3-16 0,9-7 0,-2-17 0,7-2 0,-2-14 0,-1 0 0,4-5 0,-1-3 0,25-1 0,15-8 0,29-7 0,8-6 0,8-6 0,-14 6 0,10 1 0,-18 6 0,6-1 0,-9 2 0,-18 0 0,-8 4 0,-12-2 0,-9 8 0,-1-4 0,-4 4 0,-3-3 0,0-1 0,-4 0 0,0 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2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368 1 24575,'-54'33'0,"2"4"0,23-17 0,-13 17 0,10-11 0,-12 4 0,21-13 0,-5 5 0,7-7 0,7 9 0,-1-10 0,9 2 0,-1-1 0,7-6 0,0 6 0,0-4 0,0 5 0,0 0 0,12 5 0,3-10 0,13 9 0,10-4 0,2 5 0,6 4 0,5-5 0,-11 0 0,-1-1 0,-7-1 0,-10-1 0,-2 0 0,-3-5 0,-5 8 0,0-6 0,-7 11 0,-2-3 0,-3 4 0,0-4 0,0 4 0,0-5 0,-3 1 0,-6 4 0,-8-9 0,-7 10 0,2-9 0,-4 5 0,8-7 0,-7-3 0,8-1 0,0-4 0,2-4 0,7 0 0,-8-4 0,8 0 0,-3 0 0,-1 0 0,0 0 0,-4 0 0,0-4 0,3-4 0,-2-5 0,6-3 0,-3-10 0,7 3 0,1-15 0,4 5 0,0-5 0,0 0 0,0-1 0,4 0 0,1 6 0,14-5 0,-4 10 0,32-21 0,-19 23 0,18-11 0,-20 20 0,-4 3 0,-2 6 0,-4 0 0,-3 7 0,-2-2 0,-4 3 0,0 0 0,0 0 0,-3 0 0,-1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3.9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0 163 24575,'0'26'0,"0"12"0,0 17 0,0-11 0,0 42 0,0-33 0,0 12 0,0-10 0,0-7 0,0-6 0,0 3 0,0-19 0,0-4 0,0-5 0,7-9 0,2-5 0,7-3 0,10 0 0,-7 0 0,16-9 0,-12-1 0,14-9 0,-13-3 0,7 3 0,-13-2 0,2 4 0,-8 5 0,-1 1 0,-3 4 0,-1-1 0,-3 1 0,-1 6 0,-3 2 0,0 5 0,0 1 0,3-3 0,1 2 0,4-2 0,3 0 0,-3 3 0,12-2 0,-7-1 0,12 0 0,-3 0 0,4-3 0,1 2 0,-5-3 0,3 0 0,-8 0 0,4 0 0,-5 0 0,-4 0 0,-1 0 0,-3 0 0,-1 0 0,0 0 0,0 0 0,4 0 0,-2-3 0,6-5 0,-2-9 0,0-5 0,3-4 0,-6-6 0,4-1 0,-5-6 0,1 0 0,-5-5 0,-1-2 0,-4 0 0,0-5 0,0 11 0,0-10 0,0 10 0,-4 0 0,0 9 0,-5 4 0,-4 9 0,1-2 0,-1 14 0,-2-4 0,7 9 0,-3-3 0,3 4 0,1 0 0,-1 0 0,1 0 0,0 0 0,0 0 0,4 0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5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332 1 24575,'-31'12'0,"-13"12"0,5 5 0,-13 4 0,22-6 0,-5-2 0,5 4 0,8-6 0,6-3 0,7-7 0,1-2 0,1-4 0,5 1 0,-5-1 0,7 5 0,0-4 0,7 0 0,7-1 0,8-2 0,10 4 0,1 0 0,0 1 0,4 3 0,-10 1 0,5 4 0,-6 0 0,-3 3 0,-1 7 0,-4 0 0,1 9 0,-5 2 0,1 14 0,-5-6 0,-4 33 0,-2-35 0,-4 34 0,0-31 0,0 11 0,-4-8 0,-5-10 0,-6 2 0,-3-20 0,-4 3 0,0-13 0,0-4 0,-3-5 0,3-4 0,-4 0 0,4 0 0,-4-8 0,12-6 0,-6-4 0,10-7 0,-2 3 0,4-12 0,3 6 0,1-5 0,4 11 0,0-4 0,0 9 0,0-8 0,0 3 0,4 0 0,4 1 0,4 5 0,4-1 0,0 1 0,5-1 0,-4 5 0,4-4 0,-5 10 0,-4-4 0,3 5 0,-7 1 0,3-3 0,-3 7 0,-1-4 0,0 4 0,-3-3 0,3 2 0,-3-2 0,3 0 0,0-1 0,1 0 0,-4 0 0,-1 4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7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24575,'0'4'0,"0"22"0,0 10 0,0 43 0,0-13 0,0 25 0,0-7 0,0 0 0,0-26 0,0 12 0,0-21 0,0 6 0,0-14 0,0-5 0,0-21 0,0 10 0,0-17 0,0 3 0,0-4 0,0 0 0,0-1 0,0 1 0,0 1 0,0-1 0,0 0 0,0 0 0,0 0 0,0 1 0,0-1 0,0-6 0,0-10 0,4-4 0,5-13 0,3 9 0,6-8 0,3 7 0,-3-8 0,3 8 0,-4-2 0,-5 7 0,3 2 0,-7 3 0,7 0 0,-6 4 0,2-3 0,-4 6 0,0-2 0,1 3 0,-1 0 0,0 0 0,0 0 0,1 0 0,-1 0 0,0 3 0,1 5 0,-1 4 0,2 9 0,-1 1 0,-3 4 0,3 0 0,-3 1 0,0-1 0,2 1 0,-6-5 0,3 3 0,-4-12 0,0 7 0,0-12 0,0 3 0,0 1 0,0-4 0,0 3 0,0-4 0,0 1 0,0-1 0,-7 4 0,-2-2 0,-12 3 0,4-4 0,-8 0 0,7-3 0,-7-1 0,3-4 0,-4 0 0,4 0 0,-4 0 0,9 0 0,0 0 0,2 0 0,7 0 0,-4 0 0,1-4 0,6 0 0,-6-4 0,11 1 0,-7 0 0,6-1 0,-2 1 0,3 0 0,0-1 0,0-3 0,0 2 0,0-6 0,0 7 0,0-7 0,0 7 0,0-8 0,0 5 0,0-1 0,0 1 0,0 4 0,0 0 0,0 0 0,0 0 0,0 0 0,0-4 0,4-2 0,-4 1 0,4-3 0,-4 7 0,3-4 0,-2 5 0,2 0 0,-3 3 0,0 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39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24 109 24575,'-3'6'0,"2"5"0,-10-2 0,10 2 0,-7 5 0,8-6 0,0 5 0,0-3 0,0-1 0,0 1 0,0-1 0,0-4 0,8 0 0,-3 1 0,14-4 0,-5-1 0,11-3 0,-3 0 0,-1 0 0,5 0 0,-9 0 0,4 0 0,-9 0 0,-1 0 0,-4 0 0,0-3 0,1 2 0,-4-5 0,-1 2 0,-3-8 0,0-5 0,0 0 0,0-8 0,0 7 0,0-2 0,0-1 0,-3 7 0,-5-5 0,-1 10 0,-2-2 0,0 7 0,2 1 0,-6 3 0,7 0 0,-7 0 0,2 0 0,1 0 0,-3 0 0,6 3 0,-2 1 0,3 7 0,4-3 0,-3 7 0,6-7 0,-3 4 0,4-5 0,0 4 0,0-3 0,0 4 0,4-5 0,11 0 0,-1-3 0,9 0 0,-11-4 0,3 0 0,-7 0 0,3-3 0,-3-5 0,0-5 0,0-3 0,0-5 0,-3 4 0,-1-4 0,-4 5 0,0 0 0,0 4 0,-4-3 0,0 10 0,-8-6 0,0 10 0,-4-2 0,4 3 0,-3 0 0,2 0 0,1 0 0,1 0 0,3 7 0,0 2 0,0 7 0,4-4 0,0 3 0,4-3 0,0 0 0,0-1 0,0 0 0,0-3 0,3 2 0,1-6 0,4 0 0,-1-4 0,0 0 0,0 0 0,-3 0 0,-1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41.4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916 56 24575,'-11'0'0,"3"-4"0,-7 4 0,3-7 0,-4 2 0,3-3 0,-2 0 0,3 4 0,0-6 0,-4 8 0,4-5 0,-1 7 0,-2 0 0,7 0 0,-7 0 0,6 0 0,-6 0 0,7 0 0,-4 0 0,5 0 0,0 0 0,-5 0 0,0 3 0,0 1 0,-3 4 0,2 0 0,-3 3 0,0 2 0,0 0 0,0 2 0,-5-6 0,7 6 0,-10-5 0,13 5 0,-13-2 0,14 0 0,-10 2 0,8-6 0,-4 6 0,4-6 0,-3 6 0,3-3 0,-1 4 0,-2 0 0,6 0 0,-7-4 0,7 3 0,-2-2 0,3-1 0,0 3 0,1-7 0,-1 3 0,-3 0 0,2 2 0,-3 3 0,4 0 0,0 0 0,-4 0 0,4-4 0,0 3 0,1-3 0,3 0 0,-1 3 0,-1-7 0,5 7 0,-6-2 0,6 3 0,-6 0 0,6 4 0,-3-3 0,0 9 0,3-9 0,-3 3 0,4-4 0,0 1 0,0-1 0,0 4 0,0-7 0,0 11 0,0-10 0,0 2 0,0-1 0,0-6 0,0 6 0,0-7 0,0 3 0,0-4 0,0-6 0,-3-1 0,-1-7 0,1 0 0,0 0 0,-1 0 0,3-1 0,-5-3 0,1-1 0,-3-4 0,-5-5 0,4-1 0,-4 0 0,5-3 0,-1 7 0,1-3 0,0 5 0,3 4 0,2 1 0,3 12 0,0 5 0,0 13 0,3 3 0,2 4 0,4 1 0,0-6 0,-1 0 0,-4-5 0,3-4 0,-6 3 0,2-7 0,0 3 0,-2-3 0,5-4 0,-5 2 0,5-5 0,-2 2 0,3-3 0,0 0 0,3-7 0,8-8 0,0-2 0,8-6 0,-9 7 0,4 3 0,-5-3 0,0 7 0,-4-2 0,-1 7 0,-3-3 0,-1 6 0,0-2 0,0 3 0,0 0 0,0 0 0,-3 0 0,-1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43.7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1034 0 24575,'-10'0'0,"-2"0"0,-5 0 0,1 0 0,-4 0 0,2 0 0,-7 0 0,3 0 0,0 0 0,1 0 0,5 0 0,0 0 0,0 0 0,-1 0 0,1 0 0,4 0 0,-3 0 0,6 0 0,-6 0 0,7 0 0,-7 0 0,2 0 0,1 0 0,-3 0 0,6 0 0,-6 0 0,7 0 0,-7 0 0,6 0 0,-6 0 0,3 0 0,0 0 0,-4 0 0,4 0 0,-4 4 0,4 0 0,-4 4 0,8-4 0,-7 3 0,7-3 0,-4 4 0,5-1 0,-4 0 0,2 1 0,-2-1 0,4 1 0,-5-1 0,4 1 0,-3-1 0,3 1 0,-3 3 0,3-3 0,-4 3 0,5 0 0,-5 1 0,3 1 0,-2 2 0,-1-3 0,3 4 0,-6 0 0,2 0 0,1 0 0,-3 0 0,2 1 0,0-1 0,-2 0 0,6-4 0,-2-1 0,3 0 0,1-2 0,2 2 0,-1-4 0,2 0 0,0 1 0,-3-1 0,6 0 0,-5 0 0,5 0 0,-6 1 0,6-2 0,-2 1 0,3 0 0,-3-3 0,2 3 0,-2-3 0,0 0 0,2 2 0,-3-2 0,1 0 0,0-1 0,-4-3 0,0 0 0,0 0 0,0 0 0,0 0 0,0-7 0,-4 2 0,2-6 0,1 9 0,5 3 0,6 6 0,-2 0 0,5 0 0,-5 1 0,2 3 0,-3-3 0,4 7 0,-3-7 0,2 4 0,-3-5 0,0 0 0,0 0 0,4 1 0,-4-1 0,4 0 0,-1-3 0,-2 2 0,5-5 0,-3 2 0,4-3 0,0 0 0,1 0 0,3 0 0,-3-3 0,7-2 0,-3-3 0,4-3 0,0 2 0,1-7 0,-5 8 0,3-8 0,-3 8 0,0-4 0,-1 5 0,-3 2 0,-1-1 0,0 5 0,-3-6 0,3 7 0,-7-4 0,3 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5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53 125 24575,'0'7'0,"0"0"0,0 0 0,0-20 0,-8-5 0,1-16 0,-6 6 0,4 7 0,1 9 0,4 0 0,0 5 0,4 9 0,4 7 0,1 7 0,3 5 0,-4-9 0,4 4 0,-7-8 0,6 4 0,-6-5 0,2-3 0,-3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47.8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1629 178 24575,'-18'0'0,"-10"0"0,-1 0 0,-4-4 0,-10 3 0,2-7 0,-11 2 0,6-4 0,2-4 0,-1 7 0,5-10 0,1 11 0,2-12 0,4 8 0,-6-4 0,6 4 0,-4 1 0,9 0 0,-4 0 0,6 4 0,-1 1 0,1 0 0,-1 3 0,1-3 0,0 4 0,4 0 0,-3 0 0,3 0 0,0 0 0,-3 0 0,7 0 0,-7 0 0,8 0 0,-9 0 0,4 4 0,-4 1 0,0 3 0,-6 6 0,4 0 0,-9 0 0,9 3 0,-4-7 0,5 3 0,5-1 0,-3-2 0,8 1 0,-4 1 0,4-3 0,1 3 0,0-1 0,0 2 0,-5 0 0,4 2 0,-4-2 0,0 0 0,4 2 0,0-6 0,2 3 0,6-5 0,1 0 0,2-3 0,5 3 0,-5-6 0,5-1 0,-3-4 0,4-3 0,0-4 0,0-1 0,0-4 0,0-5 0,4-1 0,1-5 0,0 1 0,3 4 0,-8-3 0,8 3 0,-3 0 0,-1 1 0,3 9 0,-6-4 0,2 8 0,0 0 0,-2 2 0,6 5 0,-4-2 0,4 3 0,-3 2 0,-1 2 0,-3 7 0,0 1 0,0 9 0,0-4 0,0 8 0,0-3 0,-4 0 0,0-2 0,-4-4 0,0 0 0,3 1 0,-2-5 0,6-1 0,-2-4 0,0 1 0,2-2 0,-5-2 0,8-1 0,3-3 0,6 0 0,6 0 0,-5 0 0,3 0 0,-7 0 0,3 0 0,-3 0 0,-1 0 0,0 0 0,0 0 0,1 0 0,-1 0 0,0 0 0,0 0 0,0 3 0,-3 1 0,-1 3 0,-3 0 0,0 0 0,0 0 0,0-1 0,6-2 0,2-1 0,11-7 0,-1 3 0,7-3 0,-3 4 0,4 0 0,6 0 0,-4 0 0,9 0 0,-4 0 0,0 0 0,4 0 0,-9 4 0,9 1 0,-9 4 0,4 0 0,0 5 0,-5-4 0,5 7 0,-5-3 0,-1 3 0,-4 0 0,-1 0 0,-5-1 0,0-3 0,0 2 0,-4-7 0,-1 4 0,-4-5 0,5 0 0,-4 1 0,3-1 0,0 5 0,-3-4 0,4 3 0,-5-4 0,0 1 0,0-4 0,1 2 0,-1-5 0,0 5 0,0-5 0,-4 5 0,3-5 0,-2 2 0,0 0 0,2-2 0,-8 2 0,-3-3 0,-3 0 0,-7-4 0,2 3 0,1-2 0,-3 3 0,7 0 0,-4-3 0,1 2 0,3-3 0,-4 4 0,5-3 0,-1 2 0,1-2 0,0 0 0,6 2 0,6-2 0,6 3 0,5 0 0,1 0 0,-1 0 0,0 4 0,0 0 0,-4 4 0,3 0 0,-3-1 0,0 1 0,0 0 0,-5-1 0,0-3 0,0 2 0,-3-8 0,0 2 0,-4-7 0,0-1 0,0 1 0,0 0 0,0 0 0,0 0 0,0 0 0,0 1 0,0-1 0,0 0 0,0 3 0,0 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12:47:55.3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290 139 24575,'-6'-4'0,"-1"1"0,0 3 0,-1 0 0,7 0 0,5 0 0,8 0 0,0 3 0,-1-2 0,-4 2 0,0-3 0,0 0 0,0 0 0,-3-3 0,-1-1 0,-3-3 0,0 0 0,-3 3 0,-1-3 0,-7-1 0,-1 0 0,-9-8 0,-1 6 0,-5-3 0,1 5 0,4-1 0,1 0 0,5 5 0,0-3 0,-1 6 0,5-3 0,1 4 0,7 3 0,1 1 0,3 2 0,3 1 0,5-3 0,4 3 0,4-3 0,0 5 0,5-5 0,-4 0 0,0-4 0,-2 0 0,-6 0 0,2 0 0,-4 0 0,0 0 0,1 0 0,-1 0 0,-3-3 0,-1-1 0,-3-3 0,0 0 0,-3 0 0,-5 3 0,-9-3 0,-1 2 0,-7 0 0,3-2 0,-4 6 0,-1-3 0,1 4 0,4 0 0,1 0 0,9 0 0,1 0 0,3 3 0,1 1 0,-1 3 0,4 1 0,1-1 0,3 0 0,0 0 0,0 1 0,0-1 0,0 0 0,0 0 0,0 1 0,0-1 0,3 0 0,1 1 0,4-1 0,-1 0 0,0 0 0,4 1 0,1-4 0,9 0 0,-4-4 0,9 0 0,-4 0 0,4 0 0,-4 0 0,-2-4 0,-3 0 0,-5-4 0,3 0 0,-7 0 0,3 1 0,-4-1 0,-3 1 0,0 0 0,-4 0 0,0-1 0,0 1 0,0 0 0,-4 0 0,0 3 0,-7-3 0,-1 2 0,-5 1 0,1 0 0,-5 4 0,-1 0 0,0 0 0,2 0 0,3 0 0,1 0 0,4 0 0,1 0 0,7 3 0,0 1 0,1 3 0,2 1 0,-2 3 0,3 1 0,0 4 0,0 5 0,0 1 0,-4 9 0,3-3 0,-4 4 0,5 0 0,0-5 0,0 5 0,0-10 0,0-1 0,0-9 0,3-1 0,2-4 0,2 1 0,0-4 0,4-1 0,1-3 0,9 0 0,1 0 0,4-4 0,1-5 0,-1-5 0,2-9 0,-2 4 0,-2-7 0,-3 8 0,-4 0 0,-5 3 0,-1 6 0,-3-9 0,-3 9 0,-2-6 0,-3 8 0,0-1 0,0-3 0,0 3 0,-3-7 0,-2 2 0,-7 1 0,-5-4 0,-5 2 0,0-3 0,-3 0 0,3 4 0,0 0 0,-3 4 0,7 5 0,-3 0 0,9 4 0,-3 0 0,7 0 0,-4 0 0,8 3 0,1 1 0,3 3 0,0 0 0,0 0 0,0 4 0,0 6 0,0 5 0,0 5 0,0-1 0,0 0 0,0-4 0,0-1 0,4-5 0,0 0 0,4-4 0,0-1 0,-1-6 0,9-2 0,1-3 0,15 0 0,1 0 0,0 0 0,4 0 0,-4-9 0,0-1 0,-5-4 0,-8 2 0,-4 0 0,-3 3 0,-2-2 0,-4 4 0,-3-1 0,-1 1 0,-3 0 0,0-1 0,0-3 0,-7 3 0,-7-8 0,-8 6 0,1-2 0,-10-2 0,7 8 0,-13-6 0,10 10 0,-10-2 0,9 4 0,-4 0 0,5 0 0,1 0 0,4 0 0,5 0 0,1 0 0,11 3 0,-5 1 0,9 4 0,-2-1 0,3 0 0,0 1 0,0-1 0,0 0 0,0 0 0,0 1 0,0 3 0,0 6 0,0 0 0,3 3 0,6 1 0,4-4 0,4 1 0,-1-7 0,-4-3 0,3 0 0,-7-4 0,10-1 0,-9-3 0,10 0 0,-11 0 0,3 0 0,-4-3 0,5-1 0,-4-4 0,3-3 0,-3 2 0,-1-2 0,-3 4 0,0-1 0,-4 1 0,0-1 0,0 1 0,0 0 0,0 0 0,-8 3 0,-1-3 0,-7 6 0,0-6 0,-5 6 0,-1-3 0,0 4 0,-3 0 0,7 0 0,2 0 0,0 0 0,8 0 0,0 3 0,1 1 0,7 4 0,-4-1 0,4 0 0,0 0 0,0 0 0,0 0 0,3-3 0,1-1 0,7 1 0,-2-3 0,10 2 0,-5-3 0,6 0 0,-4 0 0,0 0 0,1 0 0,-5 0 0,-1 0 0,-4-3 0,0-1 0,-3-3 0,0-1 0,-4 1 0,0 0 0,0 0 0,-3 0 0,-5 3 0,0 1 0,-8 3 0,4 0 0,-4 0 0,0 0 0,0 0 0,-5 0 0,4 0 0,-4 0 0,5 3 0,4 1 0,0 4 0,5-1 0,0 1 0,2-1 0,2 0 0,3 0 0,0 0 0,0 1 0,0-2 0,0 2 0,3-1 0,1 0 0,8 1 0,4-4 0,6-1 0,0 1 0,3-3 0,-8 2 0,4-3 0,-5 0 0,-4 0 0,-1 0 0,-4 0 0,1 0 0,-1 0 0,-3-3 0,-1-1 0,-3-3 0,0 0 0,-3 3 0,-1 1 0,-3 3 0,0 0 0,3 0 0,1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06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70 24575,'16'0'0,"-3"0"0,13 0 0,1 0 0,1 0 0,9 0 0,-8 0 0,4 0 0,-6 0 0,0 4 0,1 1 0,-1 0 0,-4-1 0,-2-4 0,-4 0 0,-1 0 0,-3 0 0,-1 0 0,-5 0 0,1-7 0,0-2 0,-3-8 0,-2 4 0,-3 1 0,0 5 0,0-1 0,0 1 0,-3 3 0,-5 0 0,-4 12 0,-6 6 0,-6 20 0,-7 3 0,-2 16 0,1-10 0,-5 11 0,9-6 0,-11 7 0,7-6 0,5-8 0,3-6 0,10-13 0,1 0 0,5-10 0,0 4 0,0-3 0,-1 3 0,4 1 0,-2 0 0,6-5 0,-6 4 0,2-8 0,1 4 0,-3-5 0,3-3 0,-4 0 0,1-4 0,3-7 0,1 2 0,3-5 0,0-2 0,0 3 0,0-2 0,0 3 0,0-4 0,0 4 0,0-8 0,0 3 0,4-4 0,0 5 0,0-4 0,0 7 0,-1-3 0,1 8 0,3 1 0,1 3 0,-1 0 0,4 4 0,2 4 0,4 5 0,-1 3 0,6 2 0,0-1 0,2 6 0,2-4 0,-3 3 0,0-8 0,-2-1 0,-8-5 0,-1 0 0,-5-1 0,1 1 0,-1-4 0,1-1 0,-1-3 0,0 0 0,1-6 0,-4-4 0,3-6 0,-6 0 0,2 3 0,-3-3 0,0 7 0,0-2 0,0 3 0,0 1 0,3-1 0,-2 1 0,5 0 0,-1-1 0,-1 4 0,-1 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08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24575,'39'0'0,"1"0"0,32 0 0,-21 0 0,16 0 0,-12 0 0,0 0 0,-1 0 0,-8 0 0,-20 0 0,0 0 0,-18 0 0,-9 0 0,-6 0 0,-16 0 0,0 0 0,-4 0 0,-1 0 0,6 0 0,1 0 0,5 0 0,-1 0 0,0 0 0,4 7 0,-4 13 0,6 10 0,-8 9 0,8 5 0,-8 3 0,3 4 0,-1-3 0,-3-3 0,5-5 0,-5 0 0,5-7 0,-2-5 0,4-7 0,0-5 0,-3-3 0,3-1 0,0-4 0,-2 0 0,6-4 0,-7 0 0,8-4 0,-4 0 0,5 0 0,2-3 0,2-1 0,3-3 0,0 0 0,3-1 0,6 4 0,3 1 0,10 3 0,5 0 0,2 0 0,13 0 0,-13 0 0,23 0 0,-21 0 0,23 4 0,-18 7 0,16 5 0,-9 10 0,-2-5 0,-7 3 0,-8-6 0,-3-1 0,-7-4 0,-5-2 0,-3-3 0,-1-1 0,-2-3 0,-2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09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24575,'0'29'0,"0"-3"0,0 12 0,5-4 0,5 6 0,5 0 0,4-6 0,-1-6 0,-4-6 0,-2-10 0,-8 0 0,3-8 0,-7-1 0,4-3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09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24575,'0'16'0,"0"14"0,0 12 0,0 6 0,0 11 0,-5-9 0,4-1 0,-9 1 0,9-8 0,-8 5 0,4-7 0,-1-12 0,3-12 0,3-4 0,0-4 0,0-4 0,0-1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10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24575,'20'0'0,"1"0"0,12 0 0,-4 0 0,9 0 0,-9 0 0,4 0 0,-6 0 0,-4 0 0,-6 0 0,-1 0 0,-8 0 0,8 0 0,-8 0 0,4 0 0,-5 0 0,-3 0 0,-1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10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24575,'0'11'0,"0"17"0,0-12 0,9 20 0,5-18 0,5 9 0,10 3 0,-4 0 0,11 7 0,2-6 0,-2-5 0,-2-1 0,-11-11 0,-2-2 0,-5 0 0,-4-3 0,0 2 0,-5-3 0,-3-4 0,0-1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11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0 24575,'0'20'0,"-5"13"0,-7 16 0,-10 7 0,8-2 0,-10-1 0,14-14 0,-11 13 0,6-18 0,1 0 0,9-13 0,1-8 0,4-5 0,0-4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7T14:13:12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321 1 24575,'7'0'0,"0"0"0,4 0 0,-2 0 0,2 0 0,-7 3 0,-4-2 0,-5 9 0,-3-1 0,-4 8 0,-1 0 0,-4-1 0,3 6 0,-1-5 0,1 5 0,1-6 0,-2 1 0,6-1 0,-8 5 0,8-4 0,-8 10 0,7-10 0,-6 4 0,6-4 0,-1-4 0,6-2 0,-2-4 0,6 1 0,-5-1 0,5 1 0,-2-1 0,6-3 0,1-1 0,0 3 0,-1 8 0,-11 11 0,-3 9 0,-8 4 0,0-4 0,4-1 0,-3-6 0,9-5 0,-4-4 0,9-3 0,-3-3 0,6 1 0,-3-2 0,1-3 0,2-1 0,-3 1 0,4-4 0,0-1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6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10 224 24575,'-4'16'0,"3"1"0,-3 10 0,4 0 0,0 0 0,0-5 0,0 4 0,0-9 0,0 4 0,0-5 0,0 1 0,0-1 0,0-4 0,6-1 0,3-6 0,16-2 0,-6-3 0,16 0 0,-11 0 0,15-9 0,-10 3 0,5-18 0,-7 9 0,-3-8 0,-3 6 0,-8 0 0,-1 0 0,-4 5 0,0 0 0,-1 4 0,-2-3 0,-2 2 0,-3-6 0,0 2 0,0-8 0,0-1 0,-4-10 0,-5 4 0,-6-9 0,-12 8 0,1-5 0,-7 10 0,5 1 0,1 5 0,1 4 0,3 5 0,2 5 0,4 4 0,5 0 0,0 0 0,5 0 0,-1 0 0,0 7 0,4 2 0,1 12 0,3 1 0,-4 4 0,3 1 0,-4 0 0,5-6 0,0-3 0,0-3 0,0-6 0,0-1 0,0-5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4T03:01:37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989 4962 24575,'-4'-2'0,"1"-35"0,-9-25 0,3 13 0,-3-5-830,-4-7 0,-3-4 830,-7-23 0,1-7-1229,9 24 0,2-3 1,0-1 1228,-5-13 0,-2-3 0,4 3 0,6 14 0,2 2 0,-1-5 0,-2-1 0,-2-5 0,0 0 0,2 9 0,-1-14 0,0 0 0,4 16 0,0-9 0,0 0 0,-1 7 0,0 3 0,-1 6 0,2-3-399,1-10 1,2-3 0,0 1 398,-2 4 0,-1 1 0,1 3-692,0-23 1,0 2 691,-2 7 0,-2 2 0,4 9 0,0 1 0,-3 1 0,1 0 0,6-1 0,0 1-82,-5 5 1,0 0 81,5-3 0,-1-1 0,-1 3 0,0 1 0,-1 3 0,2 2 1055,4 12 1,1 0-1056,-6 0 0,1 2 2480,-2-20-2480,0-16 0,-3 13 1872,4 7-1872,0 4 1071,-3 4-1071,3 10 553,-4-3-553,4 10 0,-2-4 0,7 6 0,-4 9 0,1-1 0,3 16 0,-3-2 0,4 9 0,-3 11 0,-5 6 0,-12 26 0,-5 0 0,-7 17 0,0-1 0,6-4 0,-4 7 0,9-11 0,-10 4 0,15-9 0,-7-6 0,13-6 0,-2-6 0,7-3 0,-2-7 0,6-4 0,-2 1 0,3-4 0,0-1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F867C91-9D76-6E40-8CDC-1C00E51D0D54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088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25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193893" y="6488668"/>
            <a:ext cx="64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5D3A099-0EE6-5649-AEA1-3903C99273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auto">
          <a:xfrm>
            <a:off x="3070459" y="1"/>
            <a:ext cx="5919538" cy="83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983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  <p:sldLayoutId id="2147484156" r:id="rId16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5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40.png"/><Relationship Id="rId5" Type="http://schemas.openxmlformats.org/officeDocument/2006/relationships/customXml" Target="../ink/ink51.xml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0.png"/><Relationship Id="rId26" Type="http://schemas.openxmlformats.org/officeDocument/2006/relationships/customXml" Target="../ink/ink60.xml"/><Relationship Id="rId39" Type="http://schemas.openxmlformats.org/officeDocument/2006/relationships/image" Target="../media/image133.png"/><Relationship Id="rId34" Type="http://schemas.openxmlformats.org/officeDocument/2006/relationships/customXml" Target="../ink/ink64.xml"/><Relationship Id="rId42" Type="http://schemas.openxmlformats.org/officeDocument/2006/relationships/customXml" Target="../ink/ink68.xml"/><Relationship Id="rId47" Type="http://schemas.openxmlformats.org/officeDocument/2006/relationships/image" Target="../media/image137.png"/><Relationship Id="rId50" Type="http://schemas.openxmlformats.org/officeDocument/2006/relationships/customXml" Target="../ink/ink72.xml"/><Relationship Id="rId55" Type="http://schemas.openxmlformats.org/officeDocument/2006/relationships/image" Target="../media/image771.png"/><Relationship Id="rId63" Type="http://schemas.openxmlformats.org/officeDocument/2006/relationships/image" Target="../media/image811.png"/><Relationship Id="rId7" Type="http://schemas.openxmlformats.org/officeDocument/2006/relationships/image" Target="../media/image1160.png"/><Relationship Id="rId2" Type="http://schemas.openxmlformats.org/officeDocument/2006/relationships/audio" Target="../media/media13.m4a"/><Relationship Id="rId16" Type="http://schemas.openxmlformats.org/officeDocument/2006/relationships/customXml" Target="../ink/ink59.xml"/><Relationship Id="rId29" Type="http://schemas.openxmlformats.org/officeDocument/2006/relationships/image" Target="../media/image128.png"/><Relationship Id="rId11" Type="http://schemas.openxmlformats.org/officeDocument/2006/relationships/image" Target="../media/image118.png"/><Relationship Id="rId32" Type="http://schemas.openxmlformats.org/officeDocument/2006/relationships/customXml" Target="../ink/ink63.xml"/><Relationship Id="rId37" Type="http://schemas.openxmlformats.org/officeDocument/2006/relationships/image" Target="../media/image132.png"/><Relationship Id="rId40" Type="http://schemas.openxmlformats.org/officeDocument/2006/relationships/customXml" Target="../ink/ink67.xml"/><Relationship Id="rId45" Type="http://schemas.openxmlformats.org/officeDocument/2006/relationships/image" Target="../media/image136.png"/><Relationship Id="rId53" Type="http://schemas.openxmlformats.org/officeDocument/2006/relationships/image" Target="../media/image761.png"/><Relationship Id="rId58" Type="http://schemas.openxmlformats.org/officeDocument/2006/relationships/customXml" Target="../ink/ink76.xml"/><Relationship Id="rId66" Type="http://schemas.openxmlformats.org/officeDocument/2006/relationships/image" Target="../media/image1.png"/><Relationship Id="rId5" Type="http://schemas.openxmlformats.org/officeDocument/2006/relationships/image" Target="../media/image850.png"/><Relationship Id="rId61" Type="http://schemas.openxmlformats.org/officeDocument/2006/relationships/image" Target="../media/image801.png"/><Relationship Id="rId4" Type="http://schemas.openxmlformats.org/officeDocument/2006/relationships/customXml" Target="../ink/ink53.xml"/><Relationship Id="rId9" Type="http://schemas.openxmlformats.org/officeDocument/2006/relationships/image" Target="../media/image1170.png"/><Relationship Id="rId14" Type="http://schemas.openxmlformats.org/officeDocument/2006/relationships/customXml" Target="../ink/ink58.xml"/><Relationship Id="rId27" Type="http://schemas.openxmlformats.org/officeDocument/2006/relationships/image" Target="../media/image127.png"/><Relationship Id="rId30" Type="http://schemas.openxmlformats.org/officeDocument/2006/relationships/customXml" Target="../ink/ink62.xml"/><Relationship Id="rId35" Type="http://schemas.openxmlformats.org/officeDocument/2006/relationships/image" Target="../media/image131.png"/><Relationship Id="rId43" Type="http://schemas.openxmlformats.org/officeDocument/2006/relationships/image" Target="../media/image135.png"/><Relationship Id="rId48" Type="http://schemas.openxmlformats.org/officeDocument/2006/relationships/customXml" Target="../ink/ink71.xml"/><Relationship Id="rId56" Type="http://schemas.openxmlformats.org/officeDocument/2006/relationships/customXml" Target="../ink/ink75.xml"/><Relationship Id="rId64" Type="http://schemas.openxmlformats.org/officeDocument/2006/relationships/customXml" Target="../ink/ink79.xml"/><Relationship Id="rId8" Type="http://schemas.openxmlformats.org/officeDocument/2006/relationships/customXml" Target="../ink/ink55.xml"/><Relationship Id="rId51" Type="http://schemas.openxmlformats.org/officeDocument/2006/relationships/image" Target="../media/image751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57.xml"/><Relationship Id="rId25" Type="http://schemas.openxmlformats.org/officeDocument/2006/relationships/image" Target="../media/image126.png"/><Relationship Id="rId33" Type="http://schemas.openxmlformats.org/officeDocument/2006/relationships/image" Target="../media/image130.png"/><Relationship Id="rId38" Type="http://schemas.openxmlformats.org/officeDocument/2006/relationships/customXml" Target="../ink/ink66.xml"/><Relationship Id="rId46" Type="http://schemas.openxmlformats.org/officeDocument/2006/relationships/customXml" Target="../ink/ink70.xml"/><Relationship Id="rId59" Type="http://schemas.openxmlformats.org/officeDocument/2006/relationships/image" Target="../media/image791.png"/><Relationship Id="rId41" Type="http://schemas.openxmlformats.org/officeDocument/2006/relationships/image" Target="../media/image134.png"/><Relationship Id="rId54" Type="http://schemas.openxmlformats.org/officeDocument/2006/relationships/customXml" Target="../ink/ink74.xml"/><Relationship Id="rId62" Type="http://schemas.openxmlformats.org/officeDocument/2006/relationships/customXml" Target="../ink/ink78.xml"/><Relationship Id="rId1" Type="http://schemas.microsoft.com/office/2007/relationships/media" Target="../media/media13.m4a"/><Relationship Id="rId6" Type="http://schemas.openxmlformats.org/officeDocument/2006/relationships/customXml" Target="../ink/ink54.xml"/><Relationship Id="rId15" Type="http://schemas.openxmlformats.org/officeDocument/2006/relationships/image" Target="../media/image1200.png"/><Relationship Id="rId28" Type="http://schemas.openxmlformats.org/officeDocument/2006/relationships/customXml" Target="../ink/ink61.xml"/><Relationship Id="rId36" Type="http://schemas.openxmlformats.org/officeDocument/2006/relationships/customXml" Target="../ink/ink65.xml"/><Relationship Id="rId49" Type="http://schemas.openxmlformats.org/officeDocument/2006/relationships/image" Target="../media/image741.png"/><Relationship Id="rId57" Type="http://schemas.openxmlformats.org/officeDocument/2006/relationships/image" Target="../media/image781.png"/><Relationship Id="rId10" Type="http://schemas.openxmlformats.org/officeDocument/2006/relationships/customXml" Target="../ink/ink56.xml"/><Relationship Id="rId31" Type="http://schemas.openxmlformats.org/officeDocument/2006/relationships/image" Target="../media/image129.png"/><Relationship Id="rId44" Type="http://schemas.openxmlformats.org/officeDocument/2006/relationships/customXml" Target="../ink/ink69.xml"/><Relationship Id="rId52" Type="http://schemas.openxmlformats.org/officeDocument/2006/relationships/customXml" Target="../ink/ink73.xml"/><Relationship Id="rId60" Type="http://schemas.openxmlformats.org/officeDocument/2006/relationships/customXml" Target="../ink/ink77.xml"/><Relationship Id="rId65" Type="http://schemas.openxmlformats.org/officeDocument/2006/relationships/image" Target="../media/image8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910.png"/><Relationship Id="rId26" Type="http://schemas.openxmlformats.org/officeDocument/2006/relationships/image" Target="../media/image950.png"/><Relationship Id="rId39" Type="http://schemas.openxmlformats.org/officeDocument/2006/relationships/customXml" Target="../ink/ink18.xml"/><Relationship Id="rId21" Type="http://schemas.openxmlformats.org/officeDocument/2006/relationships/customXml" Target="../ink/ink9.xml"/><Relationship Id="rId34" Type="http://schemas.openxmlformats.org/officeDocument/2006/relationships/image" Target="../media/image990.png"/><Relationship Id="rId42" Type="http://schemas.openxmlformats.org/officeDocument/2006/relationships/image" Target="../media/image1030.png"/><Relationship Id="rId47" Type="http://schemas.openxmlformats.org/officeDocument/2006/relationships/customXml" Target="../ink/ink22.xml"/><Relationship Id="rId50" Type="http://schemas.openxmlformats.org/officeDocument/2006/relationships/image" Target="../media/image1070.png"/><Relationship Id="rId7" Type="http://schemas.openxmlformats.org/officeDocument/2006/relationships/customXml" Target="../ink/ink2.xml"/><Relationship Id="rId2" Type="http://schemas.microsoft.com/office/2007/relationships/media" Target="../media/media5.m4a"/><Relationship Id="rId16" Type="http://schemas.openxmlformats.org/officeDocument/2006/relationships/image" Target="../media/image900.png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../media/image940.png"/><Relationship Id="rId32" Type="http://schemas.openxmlformats.org/officeDocument/2006/relationships/image" Target="../media/image980.png"/><Relationship Id="rId37" Type="http://schemas.openxmlformats.org/officeDocument/2006/relationships/customXml" Target="../ink/ink17.xml"/><Relationship Id="rId40" Type="http://schemas.openxmlformats.org/officeDocument/2006/relationships/image" Target="../media/image1020.png"/><Relationship Id="rId45" Type="http://schemas.openxmlformats.org/officeDocument/2006/relationships/customXml" Target="../ink/ink21.xml"/><Relationship Id="rId53" Type="http://schemas.openxmlformats.org/officeDocument/2006/relationships/image" Target="../media/image1.png"/><Relationship Id="rId5" Type="http://schemas.openxmlformats.org/officeDocument/2006/relationships/customXml" Target="../ink/ink1.xml"/><Relationship Id="rId10" Type="http://schemas.openxmlformats.org/officeDocument/2006/relationships/image" Target="../media/image870.png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4" Type="http://schemas.openxmlformats.org/officeDocument/2006/relationships/image" Target="../media/image1040.png"/><Relationship Id="rId52" Type="http://schemas.openxmlformats.org/officeDocument/2006/relationships/image" Target="../media/image1080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3.xml"/><Relationship Id="rId14" Type="http://schemas.openxmlformats.org/officeDocument/2006/relationships/image" Target="../media/image890.png"/><Relationship Id="rId22" Type="http://schemas.openxmlformats.org/officeDocument/2006/relationships/image" Target="../media/image930.png"/><Relationship Id="rId27" Type="http://schemas.openxmlformats.org/officeDocument/2006/relationships/customXml" Target="../ink/ink12.xml"/><Relationship Id="rId30" Type="http://schemas.openxmlformats.org/officeDocument/2006/relationships/image" Target="../media/image1011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1060.png"/><Relationship Id="rId8" Type="http://schemas.openxmlformats.org/officeDocument/2006/relationships/image" Target="../media/image1001.png"/><Relationship Id="rId51" Type="http://schemas.openxmlformats.org/officeDocument/2006/relationships/customXml" Target="../ink/ink24.xml"/><Relationship Id="rId3" Type="http://schemas.openxmlformats.org/officeDocument/2006/relationships/audio" Target="../media/media5.m4a"/><Relationship Id="rId12" Type="http://schemas.openxmlformats.org/officeDocument/2006/relationships/image" Target="../media/image880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1010.png"/><Relationship Id="rId46" Type="http://schemas.openxmlformats.org/officeDocument/2006/relationships/image" Target="../media/image1050.png"/><Relationship Id="rId20" Type="http://schemas.openxmlformats.org/officeDocument/2006/relationships/image" Target="../media/image920.png"/><Relationship Id="rId41" Type="http://schemas.openxmlformats.org/officeDocument/2006/relationships/customXml" Target="../ink/ink19.xml"/><Relationship Id="rId1" Type="http://schemas.openxmlformats.org/officeDocument/2006/relationships/tags" Target="../tags/tag4.xml"/><Relationship Id="rId6" Type="http://schemas.openxmlformats.org/officeDocument/2006/relationships/image" Target="../media/image850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960.png"/><Relationship Id="rId36" Type="http://schemas.openxmlformats.org/officeDocument/2006/relationships/image" Target="../media/image1000.png"/><Relationship Id="rId49" Type="http://schemas.openxmlformats.org/officeDocument/2006/relationships/customXml" Target="../ink/ink2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0.png"/><Relationship Id="rId18" Type="http://schemas.openxmlformats.org/officeDocument/2006/relationships/customXml" Target="../ink/ink32.xml"/><Relationship Id="rId26" Type="http://schemas.openxmlformats.org/officeDocument/2006/relationships/customXml" Target="../ink/ink36.xml"/><Relationship Id="rId39" Type="http://schemas.openxmlformats.org/officeDocument/2006/relationships/image" Target="../media/image1030.png"/><Relationship Id="rId21" Type="http://schemas.openxmlformats.org/officeDocument/2006/relationships/image" Target="../media/image940.png"/><Relationship Id="rId34" Type="http://schemas.openxmlformats.org/officeDocument/2006/relationships/customXml" Target="../ink/ink40.xml"/><Relationship Id="rId42" Type="http://schemas.openxmlformats.org/officeDocument/2006/relationships/customXml" Target="../ink/ink44.xml"/><Relationship Id="rId47" Type="http://schemas.openxmlformats.org/officeDocument/2006/relationships/image" Target="../media/image1070.png"/><Relationship Id="rId50" Type="http://schemas.openxmlformats.org/officeDocument/2006/relationships/image" Target="../media/image8.png"/><Relationship Id="rId7" Type="http://schemas.openxmlformats.org/officeDocument/2006/relationships/image" Target="../media/image870.png"/><Relationship Id="rId2" Type="http://schemas.openxmlformats.org/officeDocument/2006/relationships/audio" Target="../media/media6.m4a"/><Relationship Id="rId16" Type="http://schemas.openxmlformats.org/officeDocument/2006/relationships/customXml" Target="../ink/ink31.xml"/><Relationship Id="rId29" Type="http://schemas.openxmlformats.org/officeDocument/2006/relationships/image" Target="../media/image980.png"/><Relationship Id="rId11" Type="http://schemas.openxmlformats.org/officeDocument/2006/relationships/image" Target="../media/image890.png"/><Relationship Id="rId24" Type="http://schemas.openxmlformats.org/officeDocument/2006/relationships/customXml" Target="../ink/ink35.xml"/><Relationship Id="rId32" Type="http://schemas.openxmlformats.org/officeDocument/2006/relationships/customXml" Target="../ink/ink39.xml"/><Relationship Id="rId37" Type="http://schemas.openxmlformats.org/officeDocument/2006/relationships/image" Target="../media/image1020.png"/><Relationship Id="rId40" Type="http://schemas.openxmlformats.org/officeDocument/2006/relationships/customXml" Target="../ink/ink43.xml"/><Relationship Id="rId45" Type="http://schemas.openxmlformats.org/officeDocument/2006/relationships/image" Target="../media/image1060.png"/><Relationship Id="rId5" Type="http://schemas.openxmlformats.org/officeDocument/2006/relationships/image" Target="../media/image500.png"/><Relationship Id="rId15" Type="http://schemas.openxmlformats.org/officeDocument/2006/relationships/image" Target="../media/image910.png"/><Relationship Id="rId23" Type="http://schemas.openxmlformats.org/officeDocument/2006/relationships/image" Target="../media/image950.png"/><Relationship Id="rId28" Type="http://schemas.openxmlformats.org/officeDocument/2006/relationships/customXml" Target="../ink/ink37.xml"/><Relationship Id="rId36" Type="http://schemas.openxmlformats.org/officeDocument/2006/relationships/customXml" Target="../ink/ink41.xml"/><Relationship Id="rId49" Type="http://schemas.openxmlformats.org/officeDocument/2006/relationships/image" Target="../media/image1080.png"/><Relationship Id="rId10" Type="http://schemas.openxmlformats.org/officeDocument/2006/relationships/customXml" Target="../ink/ink28.xml"/><Relationship Id="rId19" Type="http://schemas.openxmlformats.org/officeDocument/2006/relationships/image" Target="../media/image930.png"/><Relationship Id="rId31" Type="http://schemas.openxmlformats.org/officeDocument/2006/relationships/image" Target="../media/image990.png"/><Relationship Id="rId44" Type="http://schemas.openxmlformats.org/officeDocument/2006/relationships/customXml" Target="../ink/ink45.xml"/><Relationship Id="rId4" Type="http://schemas.openxmlformats.org/officeDocument/2006/relationships/customXml" Target="../ink/ink25.xml"/><Relationship Id="rId9" Type="http://schemas.openxmlformats.org/officeDocument/2006/relationships/image" Target="../media/image880.png"/><Relationship Id="rId14" Type="http://schemas.openxmlformats.org/officeDocument/2006/relationships/customXml" Target="../ink/ink30.xml"/><Relationship Id="rId22" Type="http://schemas.openxmlformats.org/officeDocument/2006/relationships/customXml" Target="../ink/ink34.xml"/><Relationship Id="rId27" Type="http://schemas.openxmlformats.org/officeDocument/2006/relationships/image" Target="../media/image510.png"/><Relationship Id="rId30" Type="http://schemas.openxmlformats.org/officeDocument/2006/relationships/customXml" Target="../ink/ink38.xml"/><Relationship Id="rId35" Type="http://schemas.openxmlformats.org/officeDocument/2006/relationships/image" Target="../media/image1010.png"/><Relationship Id="rId43" Type="http://schemas.openxmlformats.org/officeDocument/2006/relationships/image" Target="../media/image520.png"/><Relationship Id="rId48" Type="http://schemas.openxmlformats.org/officeDocument/2006/relationships/customXml" Target="../ink/ink47.xml"/><Relationship Id="rId8" Type="http://schemas.openxmlformats.org/officeDocument/2006/relationships/customXml" Target="../ink/ink27.xml"/><Relationship Id="rId51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29.xml"/><Relationship Id="rId17" Type="http://schemas.openxmlformats.org/officeDocument/2006/relationships/image" Target="../media/image920.png"/><Relationship Id="rId25" Type="http://schemas.openxmlformats.org/officeDocument/2006/relationships/image" Target="../media/image960.png"/><Relationship Id="rId33" Type="http://schemas.openxmlformats.org/officeDocument/2006/relationships/image" Target="../media/image1000.png"/><Relationship Id="rId38" Type="http://schemas.openxmlformats.org/officeDocument/2006/relationships/customXml" Target="../ink/ink42.xml"/><Relationship Id="rId46" Type="http://schemas.openxmlformats.org/officeDocument/2006/relationships/customXml" Target="../ink/ink46.xml"/><Relationship Id="rId20" Type="http://schemas.openxmlformats.org/officeDocument/2006/relationships/customXml" Target="../ink/ink33.xml"/><Relationship Id="rId41" Type="http://schemas.openxmlformats.org/officeDocument/2006/relationships/image" Target="../media/image1040.png"/><Relationship Id="rId1" Type="http://schemas.microsoft.com/office/2007/relationships/media" Target="../media/media6.m4a"/><Relationship Id="rId6" Type="http://schemas.openxmlformats.org/officeDocument/2006/relationships/customXml" Target="../ink/ink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0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4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10.png"/><Relationship Id="rId11" Type="http://schemas.openxmlformats.org/officeDocument/2006/relationships/image" Target="../media/image1.png"/><Relationship Id="rId5" Type="http://schemas.openxmlformats.org/officeDocument/2006/relationships/customXml" Target="../ink/ink48.xml"/><Relationship Id="rId10" Type="http://schemas.openxmlformats.org/officeDocument/2006/relationships/image" Target="../media/image1130.png"/><Relationship Id="rId4" Type="http://schemas.openxmlformats.org/officeDocument/2006/relationships/image" Target="../media/image9.png"/><Relationship Id="rId9" Type="http://schemas.openxmlformats.org/officeDocument/2006/relationships/customXml" Target="../ink/ink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1E40638-2E0E-364B-99FD-DE06BD1F928E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52A25C-7E27-2B44-8FBB-18188DA666FF}"/>
              </a:ext>
            </a:extLst>
          </p:cNvPr>
          <p:cNvSpPr txBox="1"/>
          <p:nvPr/>
        </p:nvSpPr>
        <p:spPr>
          <a:xfrm>
            <a:off x="1219200" y="2971800"/>
            <a:ext cx="6978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bg1"/>
                </a:solidFill>
              </a:rPr>
              <a:t>1C. How we process information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BDC858-23F5-360D-C9BE-498E79FD1F7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973248"/>
      </p:ext>
    </p:extLst>
  </p:cSld>
  <p:clrMapOvr>
    <a:masterClrMapping/>
  </p:clrMapOvr>
  <p:transition spd="slow" advTm="10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228600" y="104910"/>
            <a:ext cx="876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Redo Weights!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97026-62C7-705B-2428-9F9F943BFE5A}"/>
              </a:ext>
            </a:extLst>
          </p:cNvPr>
          <p:cNvSpPr txBox="1"/>
          <p:nvPr/>
        </p:nvSpPr>
        <p:spPr>
          <a:xfrm>
            <a:off x="937858" y="1786693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Salary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54B6BB5-F39B-88D4-0247-68258BDD5BD6}"/>
              </a:ext>
            </a:extLst>
          </p:cNvPr>
          <p:cNvSpPr/>
          <p:nvPr/>
        </p:nvSpPr>
        <p:spPr>
          <a:xfrm>
            <a:off x="937858" y="1786693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258DF-0547-51C7-9070-788D6A655E0F}"/>
              </a:ext>
            </a:extLst>
          </p:cNvPr>
          <p:cNvSpPr txBox="1"/>
          <p:nvPr/>
        </p:nvSpPr>
        <p:spPr>
          <a:xfrm>
            <a:off x="863133" y="3008126"/>
            <a:ext cx="192713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Growth</a:t>
            </a:r>
          </a:p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Opportunity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5B9177-221F-9CFE-0DDB-D77C6FA8DC07}"/>
              </a:ext>
            </a:extLst>
          </p:cNvPr>
          <p:cNvSpPr/>
          <p:nvPr/>
        </p:nvSpPr>
        <p:spPr>
          <a:xfrm>
            <a:off x="547712" y="2895601"/>
            <a:ext cx="2372821" cy="1255525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ECEDE-A9CD-0931-7B77-154838B8DC7E}"/>
              </a:ext>
            </a:extLst>
          </p:cNvPr>
          <p:cNvSpPr txBox="1"/>
          <p:nvPr/>
        </p:nvSpPr>
        <p:spPr>
          <a:xfrm>
            <a:off x="978290" y="4713228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Flexibility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55AD52-DDAE-ADCA-AD06-2D768968B922}"/>
              </a:ext>
            </a:extLst>
          </p:cNvPr>
          <p:cNvSpPr/>
          <p:nvPr/>
        </p:nvSpPr>
        <p:spPr>
          <a:xfrm>
            <a:off x="618068" y="4713228"/>
            <a:ext cx="226571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046D25-F6AC-1836-8A2A-DFE4C211AE7E}"/>
              </a:ext>
            </a:extLst>
          </p:cNvPr>
          <p:cNvCxnSpPr>
            <a:cxnSpLocks/>
            <a:stCxn id="4" idx="6"/>
          </p:cNvCxnSpPr>
          <p:nvPr/>
        </p:nvCxnSpPr>
        <p:spPr bwMode="auto">
          <a:xfrm>
            <a:off x="2042648" y="2054510"/>
            <a:ext cx="2592218" cy="125158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741322-4176-44CA-8D44-B4B59E35D92F}"/>
              </a:ext>
            </a:extLst>
          </p:cNvPr>
          <p:cNvCxnSpPr>
            <a:cxnSpLocks/>
          </p:cNvCxnSpPr>
          <p:nvPr/>
        </p:nvCxnSpPr>
        <p:spPr bwMode="auto">
          <a:xfrm>
            <a:off x="2920533" y="3616153"/>
            <a:ext cx="1600200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D3EBC0-7E99-9F78-8148-2BDACB982283}"/>
              </a:ext>
            </a:extLst>
          </p:cNvPr>
          <p:cNvCxnSpPr>
            <a:cxnSpLocks/>
          </p:cNvCxnSpPr>
          <p:nvPr/>
        </p:nvCxnSpPr>
        <p:spPr bwMode="auto">
          <a:xfrm flipV="1">
            <a:off x="2883778" y="3983284"/>
            <a:ext cx="1751088" cy="960328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3E5174-08F2-8063-DDF7-6485FC548513}"/>
              </a:ext>
            </a:extLst>
          </p:cNvPr>
          <p:cNvSpPr txBox="1"/>
          <p:nvPr/>
        </p:nvSpPr>
        <p:spPr>
          <a:xfrm>
            <a:off x="3332369" y="2248358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50%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A9616-22C3-E440-861C-841D0744F6B3}"/>
              </a:ext>
            </a:extLst>
          </p:cNvPr>
          <p:cNvSpPr txBox="1"/>
          <p:nvPr/>
        </p:nvSpPr>
        <p:spPr>
          <a:xfrm>
            <a:off x="3247242" y="3115821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35%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1B0EE2-B23B-C7BC-A8F6-FC010F1AE538}"/>
              </a:ext>
            </a:extLst>
          </p:cNvPr>
          <p:cNvSpPr txBox="1"/>
          <p:nvPr/>
        </p:nvSpPr>
        <p:spPr>
          <a:xfrm>
            <a:off x="3382061" y="4634571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15%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C8688E3-72E8-5551-6CFA-6A3DDFA241FE}"/>
              </a:ext>
            </a:extLst>
          </p:cNvPr>
          <p:cNvCxnSpPr/>
          <p:nvPr/>
        </p:nvCxnSpPr>
        <p:spPr bwMode="auto">
          <a:xfrm>
            <a:off x="4145412" y="2133600"/>
            <a:ext cx="0" cy="57642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F372F5F-0F30-4973-F728-D1416743F7A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65864" y="4588163"/>
            <a:ext cx="0" cy="48423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E090FEF-1D70-3364-DF17-A25FDC61389A}"/>
              </a:ext>
            </a:extLst>
          </p:cNvPr>
          <p:cNvCxnSpPr>
            <a:cxnSpLocks/>
          </p:cNvCxnSpPr>
          <p:nvPr/>
        </p:nvCxnSpPr>
        <p:spPr bwMode="auto">
          <a:xfrm flipV="1">
            <a:off x="3217026" y="3008126"/>
            <a:ext cx="0" cy="48423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9F322445-58ED-7350-8BA8-EEC472DA8C9F}"/>
              </a:ext>
            </a:extLst>
          </p:cNvPr>
          <p:cNvSpPr/>
          <p:nvPr/>
        </p:nvSpPr>
        <p:spPr>
          <a:xfrm>
            <a:off x="4567441" y="2756431"/>
            <a:ext cx="2010708" cy="187814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B41E20-9915-768B-D4ED-7A1EF8B2AAE4}"/>
              </a:ext>
            </a:extLst>
          </p:cNvPr>
          <p:cNvCxnSpPr>
            <a:cxnSpLocks/>
            <a:stCxn id="33" idx="7"/>
          </p:cNvCxnSpPr>
          <p:nvPr/>
        </p:nvCxnSpPr>
        <p:spPr bwMode="auto">
          <a:xfrm flipV="1">
            <a:off x="6283688" y="1586032"/>
            <a:ext cx="1223244" cy="1445446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18EA61F0-1E9E-758B-8F50-F8BC03A872A5}"/>
              </a:ext>
            </a:extLst>
          </p:cNvPr>
          <p:cNvSpPr/>
          <p:nvPr/>
        </p:nvSpPr>
        <p:spPr>
          <a:xfrm>
            <a:off x="7607119" y="2231517"/>
            <a:ext cx="1471878" cy="1194617"/>
          </a:xfrm>
          <a:prstGeom prst="ellipse">
            <a:avLst/>
          </a:prstGeom>
          <a:solidFill>
            <a:srgbClr val="FF0000">
              <a:alpha val="9266"/>
            </a:srgbClr>
          </a:solidFill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B81C97-76E4-31BE-01B5-9EFD2B758C6A}"/>
              </a:ext>
            </a:extLst>
          </p:cNvPr>
          <p:cNvSpPr txBox="1"/>
          <p:nvPr/>
        </p:nvSpPr>
        <p:spPr>
          <a:xfrm>
            <a:off x="7494356" y="338051"/>
            <a:ext cx="1459054" cy="1151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Too hot !</a:t>
            </a:r>
          </a:p>
          <a:p>
            <a:pPr>
              <a:buNone/>
            </a:pPr>
            <a:br>
              <a:rPr lang="en-US" dirty="0"/>
            </a:b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37" name="Picture 36" descr="A diagram of a network&#10;&#10;Description automatically generated">
            <a:extLst>
              <a:ext uri="{FF2B5EF4-FFF2-40B4-BE49-F238E27FC236}">
                <a16:creationId xmlns:a16="http://schemas.microsoft.com/office/drawing/2014/main" id="{6FE2A015-2BA0-A4A3-3739-9C3374E20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51" y="3187718"/>
            <a:ext cx="1435591" cy="111657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0D8CDB8-C0C1-112C-91D1-4791BEFF6309}"/>
              </a:ext>
            </a:extLst>
          </p:cNvPr>
          <p:cNvSpPr txBox="1"/>
          <p:nvPr/>
        </p:nvSpPr>
        <p:spPr>
          <a:xfrm>
            <a:off x="7909580" y="2659548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Phoenix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C84D3D0-5393-677B-657F-2022A56F3DC0}"/>
              </a:ext>
            </a:extLst>
          </p:cNvPr>
          <p:cNvCxnSpPr>
            <a:cxnSpLocks/>
          </p:cNvCxnSpPr>
          <p:nvPr/>
        </p:nvCxnSpPr>
        <p:spPr bwMode="auto">
          <a:xfrm flipV="1">
            <a:off x="6436088" y="2756431"/>
            <a:ext cx="1186271" cy="42744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D9FD069B-2707-A23A-CE1E-7F712EAA51B5}"/>
              </a:ext>
            </a:extLst>
          </p:cNvPr>
          <p:cNvSpPr/>
          <p:nvPr/>
        </p:nvSpPr>
        <p:spPr>
          <a:xfrm>
            <a:off x="7481532" y="892396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496272-BB8D-BAA2-93E0-CF2DC12B3280}"/>
              </a:ext>
            </a:extLst>
          </p:cNvPr>
          <p:cNvSpPr txBox="1"/>
          <p:nvPr/>
        </p:nvSpPr>
        <p:spPr>
          <a:xfrm>
            <a:off x="7517096" y="1320427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Silicon Valley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F114DAE-0000-52B8-C57F-BFE9E88E4D95}"/>
              </a:ext>
            </a:extLst>
          </p:cNvPr>
          <p:cNvCxnSpPr>
            <a:cxnSpLocks/>
          </p:cNvCxnSpPr>
          <p:nvPr/>
        </p:nvCxnSpPr>
        <p:spPr bwMode="auto">
          <a:xfrm>
            <a:off x="6436088" y="4167946"/>
            <a:ext cx="1186271" cy="59169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DB1BB188-F23F-7001-9020-CF356BFC03B9}"/>
              </a:ext>
            </a:extLst>
          </p:cNvPr>
          <p:cNvSpPr/>
          <p:nvPr/>
        </p:nvSpPr>
        <p:spPr>
          <a:xfrm>
            <a:off x="7596724" y="4237458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97A79F-6649-FF82-FF6F-F27DEC6029F9}"/>
              </a:ext>
            </a:extLst>
          </p:cNvPr>
          <p:cNvSpPr txBox="1"/>
          <p:nvPr/>
        </p:nvSpPr>
        <p:spPr>
          <a:xfrm>
            <a:off x="7670760" y="4665489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Albuquerque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8656E1-CB6A-E2DB-8595-F78360B59098}"/>
              </a:ext>
            </a:extLst>
          </p:cNvPr>
          <p:cNvSpPr txBox="1"/>
          <p:nvPr/>
        </p:nvSpPr>
        <p:spPr>
          <a:xfrm>
            <a:off x="2776037" y="6064653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Weights readjusted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51CFB0-0866-28AC-D296-142AFD3E3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7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56"/>
    </mc:Choice>
    <mc:Fallback xmlns="">
      <p:transition spd="slow" advTm="23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228600" y="104910"/>
            <a:ext cx="876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Redo Weights!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97026-62C7-705B-2428-9F9F943BFE5A}"/>
              </a:ext>
            </a:extLst>
          </p:cNvPr>
          <p:cNvSpPr txBox="1"/>
          <p:nvPr/>
        </p:nvSpPr>
        <p:spPr>
          <a:xfrm>
            <a:off x="937858" y="1786693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Salary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54B6BB5-F39B-88D4-0247-68258BDD5BD6}"/>
              </a:ext>
            </a:extLst>
          </p:cNvPr>
          <p:cNvSpPr/>
          <p:nvPr/>
        </p:nvSpPr>
        <p:spPr>
          <a:xfrm>
            <a:off x="937858" y="1786693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258DF-0547-51C7-9070-788D6A655E0F}"/>
              </a:ext>
            </a:extLst>
          </p:cNvPr>
          <p:cNvSpPr txBox="1"/>
          <p:nvPr/>
        </p:nvSpPr>
        <p:spPr>
          <a:xfrm>
            <a:off x="863133" y="3008126"/>
            <a:ext cx="192713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Growth</a:t>
            </a:r>
          </a:p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Opportunity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5B9177-221F-9CFE-0DDB-D77C6FA8DC07}"/>
              </a:ext>
            </a:extLst>
          </p:cNvPr>
          <p:cNvSpPr/>
          <p:nvPr/>
        </p:nvSpPr>
        <p:spPr>
          <a:xfrm>
            <a:off x="547712" y="2895601"/>
            <a:ext cx="2372821" cy="1255525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ECEDE-A9CD-0931-7B77-154838B8DC7E}"/>
              </a:ext>
            </a:extLst>
          </p:cNvPr>
          <p:cNvSpPr txBox="1"/>
          <p:nvPr/>
        </p:nvSpPr>
        <p:spPr>
          <a:xfrm>
            <a:off x="978290" y="4713228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Flexibility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55AD52-DDAE-ADCA-AD06-2D768968B922}"/>
              </a:ext>
            </a:extLst>
          </p:cNvPr>
          <p:cNvSpPr/>
          <p:nvPr/>
        </p:nvSpPr>
        <p:spPr>
          <a:xfrm>
            <a:off x="618068" y="4713228"/>
            <a:ext cx="226571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046D25-F6AC-1836-8A2A-DFE4C211AE7E}"/>
              </a:ext>
            </a:extLst>
          </p:cNvPr>
          <p:cNvCxnSpPr>
            <a:cxnSpLocks/>
            <a:stCxn id="4" idx="6"/>
          </p:cNvCxnSpPr>
          <p:nvPr/>
        </p:nvCxnSpPr>
        <p:spPr bwMode="auto">
          <a:xfrm>
            <a:off x="2042648" y="2054510"/>
            <a:ext cx="2592218" cy="125158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741322-4176-44CA-8D44-B4B59E35D92F}"/>
              </a:ext>
            </a:extLst>
          </p:cNvPr>
          <p:cNvCxnSpPr>
            <a:cxnSpLocks/>
          </p:cNvCxnSpPr>
          <p:nvPr/>
        </p:nvCxnSpPr>
        <p:spPr bwMode="auto">
          <a:xfrm>
            <a:off x="2920533" y="3616153"/>
            <a:ext cx="1600200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D3EBC0-7E99-9F78-8148-2BDACB982283}"/>
              </a:ext>
            </a:extLst>
          </p:cNvPr>
          <p:cNvCxnSpPr>
            <a:cxnSpLocks/>
          </p:cNvCxnSpPr>
          <p:nvPr/>
        </p:nvCxnSpPr>
        <p:spPr bwMode="auto">
          <a:xfrm flipV="1">
            <a:off x="2883778" y="3983284"/>
            <a:ext cx="1751088" cy="960328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3E5174-08F2-8063-DDF7-6485FC548513}"/>
              </a:ext>
            </a:extLst>
          </p:cNvPr>
          <p:cNvSpPr txBox="1"/>
          <p:nvPr/>
        </p:nvSpPr>
        <p:spPr>
          <a:xfrm>
            <a:off x="3332369" y="2248358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50%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A9616-22C3-E440-861C-841D0744F6B3}"/>
              </a:ext>
            </a:extLst>
          </p:cNvPr>
          <p:cNvSpPr txBox="1"/>
          <p:nvPr/>
        </p:nvSpPr>
        <p:spPr>
          <a:xfrm>
            <a:off x="3247242" y="3115821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35%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1B0EE2-B23B-C7BC-A8F6-FC010F1AE538}"/>
              </a:ext>
            </a:extLst>
          </p:cNvPr>
          <p:cNvSpPr txBox="1"/>
          <p:nvPr/>
        </p:nvSpPr>
        <p:spPr>
          <a:xfrm>
            <a:off x="3382061" y="4634571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15%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C8688E3-72E8-5551-6CFA-6A3DDFA241FE}"/>
              </a:ext>
            </a:extLst>
          </p:cNvPr>
          <p:cNvCxnSpPr/>
          <p:nvPr/>
        </p:nvCxnSpPr>
        <p:spPr bwMode="auto">
          <a:xfrm>
            <a:off x="4145412" y="2133600"/>
            <a:ext cx="0" cy="57642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F372F5F-0F30-4973-F728-D1416743F7A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65864" y="4588163"/>
            <a:ext cx="0" cy="48423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E090FEF-1D70-3364-DF17-A25FDC61389A}"/>
              </a:ext>
            </a:extLst>
          </p:cNvPr>
          <p:cNvCxnSpPr>
            <a:cxnSpLocks/>
          </p:cNvCxnSpPr>
          <p:nvPr/>
        </p:nvCxnSpPr>
        <p:spPr bwMode="auto">
          <a:xfrm flipV="1">
            <a:off x="3217026" y="3008126"/>
            <a:ext cx="0" cy="48423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9F322445-58ED-7350-8BA8-EEC472DA8C9F}"/>
              </a:ext>
            </a:extLst>
          </p:cNvPr>
          <p:cNvSpPr/>
          <p:nvPr/>
        </p:nvSpPr>
        <p:spPr>
          <a:xfrm>
            <a:off x="4567441" y="2756431"/>
            <a:ext cx="2010708" cy="187814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B41E20-9915-768B-D4ED-7A1EF8B2AAE4}"/>
              </a:ext>
            </a:extLst>
          </p:cNvPr>
          <p:cNvCxnSpPr>
            <a:cxnSpLocks/>
            <a:stCxn id="33" idx="7"/>
          </p:cNvCxnSpPr>
          <p:nvPr/>
        </p:nvCxnSpPr>
        <p:spPr bwMode="auto">
          <a:xfrm flipV="1">
            <a:off x="6283688" y="1586032"/>
            <a:ext cx="1223244" cy="1445446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18EA61F0-1E9E-758B-8F50-F8BC03A872A5}"/>
              </a:ext>
            </a:extLst>
          </p:cNvPr>
          <p:cNvSpPr/>
          <p:nvPr/>
        </p:nvSpPr>
        <p:spPr>
          <a:xfrm>
            <a:off x="7607119" y="2231517"/>
            <a:ext cx="1471878" cy="1194617"/>
          </a:xfrm>
          <a:prstGeom prst="ellipse">
            <a:avLst/>
          </a:prstGeom>
          <a:solidFill>
            <a:srgbClr val="FF0000">
              <a:alpha val="9266"/>
            </a:srgbClr>
          </a:solidFill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B81C97-76E4-31BE-01B5-9EFD2B758C6A}"/>
              </a:ext>
            </a:extLst>
          </p:cNvPr>
          <p:cNvSpPr txBox="1"/>
          <p:nvPr/>
        </p:nvSpPr>
        <p:spPr>
          <a:xfrm>
            <a:off x="7475565" y="97091"/>
            <a:ext cx="1459054" cy="1151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Too hot !</a:t>
            </a:r>
          </a:p>
          <a:p>
            <a:pPr>
              <a:buNone/>
            </a:pPr>
            <a:br>
              <a:rPr lang="en-US" dirty="0"/>
            </a:b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37" name="Picture 36" descr="A diagram of a network&#10;&#10;Description automatically generated">
            <a:extLst>
              <a:ext uri="{FF2B5EF4-FFF2-40B4-BE49-F238E27FC236}">
                <a16:creationId xmlns:a16="http://schemas.microsoft.com/office/drawing/2014/main" id="{6FE2A015-2BA0-A4A3-3739-9C3374E20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51" y="3187718"/>
            <a:ext cx="1435591" cy="111657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0D8CDB8-C0C1-112C-91D1-4791BEFF6309}"/>
              </a:ext>
            </a:extLst>
          </p:cNvPr>
          <p:cNvSpPr txBox="1"/>
          <p:nvPr/>
        </p:nvSpPr>
        <p:spPr>
          <a:xfrm>
            <a:off x="7909580" y="2659548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Phoenix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C84D3D0-5393-677B-657F-2022A56F3DC0}"/>
              </a:ext>
            </a:extLst>
          </p:cNvPr>
          <p:cNvCxnSpPr>
            <a:cxnSpLocks/>
          </p:cNvCxnSpPr>
          <p:nvPr/>
        </p:nvCxnSpPr>
        <p:spPr bwMode="auto">
          <a:xfrm flipV="1">
            <a:off x="6436088" y="2756431"/>
            <a:ext cx="1186271" cy="42744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D9FD069B-2707-A23A-CE1E-7F712EAA51B5}"/>
              </a:ext>
            </a:extLst>
          </p:cNvPr>
          <p:cNvSpPr/>
          <p:nvPr/>
        </p:nvSpPr>
        <p:spPr>
          <a:xfrm>
            <a:off x="7481532" y="892396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496272-BB8D-BAA2-93E0-CF2DC12B3280}"/>
              </a:ext>
            </a:extLst>
          </p:cNvPr>
          <p:cNvSpPr txBox="1"/>
          <p:nvPr/>
        </p:nvSpPr>
        <p:spPr>
          <a:xfrm>
            <a:off x="7517096" y="1320427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Silicon Valley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F114DAE-0000-52B8-C57F-BFE9E88E4D95}"/>
              </a:ext>
            </a:extLst>
          </p:cNvPr>
          <p:cNvCxnSpPr>
            <a:cxnSpLocks/>
          </p:cNvCxnSpPr>
          <p:nvPr/>
        </p:nvCxnSpPr>
        <p:spPr bwMode="auto">
          <a:xfrm>
            <a:off x="6436088" y="4167946"/>
            <a:ext cx="1186271" cy="59169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DB1BB188-F23F-7001-9020-CF356BFC03B9}"/>
              </a:ext>
            </a:extLst>
          </p:cNvPr>
          <p:cNvSpPr/>
          <p:nvPr/>
        </p:nvSpPr>
        <p:spPr>
          <a:xfrm>
            <a:off x="7596724" y="4237458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97A79F-6649-FF82-FF6F-F27DEC6029F9}"/>
              </a:ext>
            </a:extLst>
          </p:cNvPr>
          <p:cNvSpPr txBox="1"/>
          <p:nvPr/>
        </p:nvSpPr>
        <p:spPr>
          <a:xfrm>
            <a:off x="7670760" y="4665489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Albuquerque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10F3084-1DBB-E249-7CFC-9A16615A18C3}"/>
                  </a:ext>
                </a:extLst>
              </p14:cNvPr>
              <p14:cNvContentPartPr/>
              <p14:nvPr/>
            </p14:nvContentPartPr>
            <p14:xfrm>
              <a:off x="4548640" y="2057600"/>
              <a:ext cx="3052440" cy="477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10F3084-1DBB-E249-7CFC-9A16615A18C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40000" y="2048960"/>
                <a:ext cx="307008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83812C2-6EE7-54C4-3B42-E4141155494E}"/>
                  </a:ext>
                </a:extLst>
              </p14:cNvPr>
              <p14:cNvContentPartPr/>
              <p14:nvPr/>
            </p14:nvContentPartPr>
            <p14:xfrm>
              <a:off x="4671760" y="2321120"/>
              <a:ext cx="3006360" cy="19220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83812C2-6EE7-54C4-3B42-E4141155494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63120" y="2312120"/>
                <a:ext cx="3024000" cy="193968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FE5399D7-C658-2737-06A9-9F5BF10271F9}"/>
              </a:ext>
            </a:extLst>
          </p:cNvPr>
          <p:cNvSpPr txBox="1"/>
          <p:nvPr/>
        </p:nvSpPr>
        <p:spPr>
          <a:xfrm>
            <a:off x="2776037" y="6064653"/>
            <a:ext cx="3066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Weights readjusted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2FD48CF-B7A6-E7A3-4B99-9835AD63F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8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1"/>
    </mc:Choice>
    <mc:Fallback xmlns="">
      <p:transition spd="slow" advTm="5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228600" y="104910"/>
            <a:ext cx="876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Redo Weights!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97026-62C7-705B-2428-9F9F943BFE5A}"/>
              </a:ext>
            </a:extLst>
          </p:cNvPr>
          <p:cNvSpPr txBox="1"/>
          <p:nvPr/>
        </p:nvSpPr>
        <p:spPr>
          <a:xfrm>
            <a:off x="937858" y="1786693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Salary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54B6BB5-F39B-88D4-0247-68258BDD5BD6}"/>
              </a:ext>
            </a:extLst>
          </p:cNvPr>
          <p:cNvSpPr/>
          <p:nvPr/>
        </p:nvSpPr>
        <p:spPr>
          <a:xfrm>
            <a:off x="937858" y="1786693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258DF-0547-51C7-9070-788D6A655E0F}"/>
              </a:ext>
            </a:extLst>
          </p:cNvPr>
          <p:cNvSpPr txBox="1"/>
          <p:nvPr/>
        </p:nvSpPr>
        <p:spPr>
          <a:xfrm>
            <a:off x="863133" y="3008126"/>
            <a:ext cx="192713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Growth</a:t>
            </a:r>
          </a:p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Opportunity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5B9177-221F-9CFE-0DDB-D77C6FA8DC07}"/>
              </a:ext>
            </a:extLst>
          </p:cNvPr>
          <p:cNvSpPr/>
          <p:nvPr/>
        </p:nvSpPr>
        <p:spPr>
          <a:xfrm>
            <a:off x="547712" y="2895601"/>
            <a:ext cx="2372821" cy="1255525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ECEDE-A9CD-0931-7B77-154838B8DC7E}"/>
              </a:ext>
            </a:extLst>
          </p:cNvPr>
          <p:cNvSpPr txBox="1"/>
          <p:nvPr/>
        </p:nvSpPr>
        <p:spPr>
          <a:xfrm>
            <a:off x="978290" y="4713228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Flexibility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55AD52-DDAE-ADCA-AD06-2D768968B922}"/>
              </a:ext>
            </a:extLst>
          </p:cNvPr>
          <p:cNvSpPr/>
          <p:nvPr/>
        </p:nvSpPr>
        <p:spPr>
          <a:xfrm>
            <a:off x="618068" y="4713228"/>
            <a:ext cx="226571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046D25-F6AC-1836-8A2A-DFE4C211AE7E}"/>
              </a:ext>
            </a:extLst>
          </p:cNvPr>
          <p:cNvCxnSpPr>
            <a:cxnSpLocks/>
            <a:stCxn id="4" idx="6"/>
          </p:cNvCxnSpPr>
          <p:nvPr/>
        </p:nvCxnSpPr>
        <p:spPr bwMode="auto">
          <a:xfrm>
            <a:off x="2042648" y="2054510"/>
            <a:ext cx="2592218" cy="125158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741322-4176-44CA-8D44-B4B59E35D92F}"/>
              </a:ext>
            </a:extLst>
          </p:cNvPr>
          <p:cNvCxnSpPr>
            <a:cxnSpLocks/>
          </p:cNvCxnSpPr>
          <p:nvPr/>
        </p:nvCxnSpPr>
        <p:spPr bwMode="auto">
          <a:xfrm>
            <a:off x="2920533" y="3616153"/>
            <a:ext cx="1600200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D3EBC0-7E99-9F78-8148-2BDACB982283}"/>
              </a:ext>
            </a:extLst>
          </p:cNvPr>
          <p:cNvCxnSpPr>
            <a:cxnSpLocks/>
          </p:cNvCxnSpPr>
          <p:nvPr/>
        </p:nvCxnSpPr>
        <p:spPr bwMode="auto">
          <a:xfrm flipV="1">
            <a:off x="2883778" y="3983284"/>
            <a:ext cx="1751088" cy="960328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3E5174-08F2-8063-DDF7-6485FC548513}"/>
              </a:ext>
            </a:extLst>
          </p:cNvPr>
          <p:cNvSpPr txBox="1"/>
          <p:nvPr/>
        </p:nvSpPr>
        <p:spPr>
          <a:xfrm>
            <a:off x="3332369" y="2248358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45%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A9616-22C3-E440-861C-841D0744F6B3}"/>
              </a:ext>
            </a:extLst>
          </p:cNvPr>
          <p:cNvSpPr txBox="1"/>
          <p:nvPr/>
        </p:nvSpPr>
        <p:spPr>
          <a:xfrm>
            <a:off x="3247242" y="3115821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30%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1B0EE2-B23B-C7BC-A8F6-FC010F1AE538}"/>
              </a:ext>
            </a:extLst>
          </p:cNvPr>
          <p:cNvSpPr txBox="1"/>
          <p:nvPr/>
        </p:nvSpPr>
        <p:spPr>
          <a:xfrm>
            <a:off x="3357215" y="4634571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25%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C8688E3-72E8-5551-6CFA-6A3DDFA241FE}"/>
              </a:ext>
            </a:extLst>
          </p:cNvPr>
          <p:cNvCxnSpPr/>
          <p:nvPr/>
        </p:nvCxnSpPr>
        <p:spPr bwMode="auto">
          <a:xfrm>
            <a:off x="4145412" y="2133600"/>
            <a:ext cx="0" cy="57642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F372F5F-0F30-4973-F728-D1416743F7A9}"/>
              </a:ext>
            </a:extLst>
          </p:cNvPr>
          <p:cNvCxnSpPr>
            <a:cxnSpLocks/>
          </p:cNvCxnSpPr>
          <p:nvPr/>
        </p:nvCxnSpPr>
        <p:spPr bwMode="auto">
          <a:xfrm flipV="1">
            <a:off x="4165864" y="4588163"/>
            <a:ext cx="0" cy="48423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E090FEF-1D70-3364-DF17-A25FDC61389A}"/>
              </a:ext>
            </a:extLst>
          </p:cNvPr>
          <p:cNvCxnSpPr>
            <a:cxnSpLocks/>
          </p:cNvCxnSpPr>
          <p:nvPr/>
        </p:nvCxnSpPr>
        <p:spPr bwMode="auto">
          <a:xfrm>
            <a:off x="3276600" y="3124200"/>
            <a:ext cx="0" cy="32639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9F322445-58ED-7350-8BA8-EEC472DA8C9F}"/>
              </a:ext>
            </a:extLst>
          </p:cNvPr>
          <p:cNvSpPr/>
          <p:nvPr/>
        </p:nvSpPr>
        <p:spPr>
          <a:xfrm>
            <a:off x="4567441" y="2756431"/>
            <a:ext cx="2010708" cy="187814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B41E20-9915-768B-D4ED-7A1EF8B2AAE4}"/>
              </a:ext>
            </a:extLst>
          </p:cNvPr>
          <p:cNvCxnSpPr>
            <a:cxnSpLocks/>
            <a:stCxn id="33" idx="7"/>
          </p:cNvCxnSpPr>
          <p:nvPr/>
        </p:nvCxnSpPr>
        <p:spPr bwMode="auto">
          <a:xfrm flipV="1">
            <a:off x="6283688" y="1586032"/>
            <a:ext cx="1223244" cy="1445446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18EA61F0-1E9E-758B-8F50-F8BC03A872A5}"/>
              </a:ext>
            </a:extLst>
          </p:cNvPr>
          <p:cNvSpPr/>
          <p:nvPr/>
        </p:nvSpPr>
        <p:spPr>
          <a:xfrm>
            <a:off x="7631064" y="4114009"/>
            <a:ext cx="1471878" cy="1194617"/>
          </a:xfrm>
          <a:prstGeom prst="ellipse">
            <a:avLst/>
          </a:prstGeom>
          <a:solidFill>
            <a:srgbClr val="FF0000">
              <a:alpha val="9266"/>
            </a:srgbClr>
          </a:solidFill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B81C97-76E4-31BE-01B5-9EFD2B758C6A}"/>
              </a:ext>
            </a:extLst>
          </p:cNvPr>
          <p:cNvSpPr txBox="1"/>
          <p:nvPr/>
        </p:nvSpPr>
        <p:spPr>
          <a:xfrm>
            <a:off x="8093568" y="5444966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OK</a:t>
            </a: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37" name="Picture 36" descr="A diagram of a network&#10;&#10;Description automatically generated">
            <a:extLst>
              <a:ext uri="{FF2B5EF4-FFF2-40B4-BE49-F238E27FC236}">
                <a16:creationId xmlns:a16="http://schemas.microsoft.com/office/drawing/2014/main" id="{6FE2A015-2BA0-A4A3-3739-9C3374E20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51" y="3187718"/>
            <a:ext cx="1435591" cy="111657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0D8CDB8-C0C1-112C-91D1-4791BEFF6309}"/>
              </a:ext>
            </a:extLst>
          </p:cNvPr>
          <p:cNvSpPr txBox="1"/>
          <p:nvPr/>
        </p:nvSpPr>
        <p:spPr>
          <a:xfrm>
            <a:off x="7847767" y="4542040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Richmond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C84D3D0-5393-677B-657F-2022A56F3DC0}"/>
              </a:ext>
            </a:extLst>
          </p:cNvPr>
          <p:cNvCxnSpPr>
            <a:cxnSpLocks/>
          </p:cNvCxnSpPr>
          <p:nvPr/>
        </p:nvCxnSpPr>
        <p:spPr bwMode="auto">
          <a:xfrm flipV="1">
            <a:off x="6436088" y="2756431"/>
            <a:ext cx="1186271" cy="42744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D9FD069B-2707-A23A-CE1E-7F712EAA51B5}"/>
              </a:ext>
            </a:extLst>
          </p:cNvPr>
          <p:cNvSpPr/>
          <p:nvPr/>
        </p:nvSpPr>
        <p:spPr>
          <a:xfrm>
            <a:off x="7481532" y="892396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496272-BB8D-BAA2-93E0-CF2DC12B3280}"/>
              </a:ext>
            </a:extLst>
          </p:cNvPr>
          <p:cNvSpPr txBox="1"/>
          <p:nvPr/>
        </p:nvSpPr>
        <p:spPr>
          <a:xfrm>
            <a:off x="7517096" y="1320427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Silicon Valley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F114DAE-0000-52B8-C57F-BFE9E88E4D95}"/>
              </a:ext>
            </a:extLst>
          </p:cNvPr>
          <p:cNvCxnSpPr>
            <a:cxnSpLocks/>
          </p:cNvCxnSpPr>
          <p:nvPr/>
        </p:nvCxnSpPr>
        <p:spPr bwMode="auto">
          <a:xfrm>
            <a:off x="6436088" y="4167946"/>
            <a:ext cx="1186271" cy="59169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DB1BB188-F23F-7001-9020-CF356BFC03B9}"/>
              </a:ext>
            </a:extLst>
          </p:cNvPr>
          <p:cNvSpPr/>
          <p:nvPr/>
        </p:nvSpPr>
        <p:spPr>
          <a:xfrm>
            <a:off x="7641224" y="2297739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97A79F-6649-FF82-FF6F-F27DEC6029F9}"/>
              </a:ext>
            </a:extLst>
          </p:cNvPr>
          <p:cNvSpPr txBox="1"/>
          <p:nvPr/>
        </p:nvSpPr>
        <p:spPr>
          <a:xfrm>
            <a:off x="7715260" y="2725770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Albuquerque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8656E1-CB6A-E2DB-8595-F78360B59098}"/>
              </a:ext>
            </a:extLst>
          </p:cNvPr>
          <p:cNvSpPr txBox="1"/>
          <p:nvPr/>
        </p:nvSpPr>
        <p:spPr>
          <a:xfrm>
            <a:off x="2057888" y="6064653"/>
            <a:ext cx="4503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Weights fixed after ‘training’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A0BEB2-EAFA-11E6-6B9B-A6EFDDBA7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7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04"/>
    </mc:Choice>
    <mc:Fallback xmlns="">
      <p:transition spd="slow" advTm="76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885403" y="104910"/>
            <a:ext cx="7404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Simple mathematical way to think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42910-3F50-6AD0-1FB4-A50281563C18}"/>
              </a:ext>
            </a:extLst>
          </p:cNvPr>
          <p:cNvSpPr txBox="1"/>
          <p:nvPr/>
        </p:nvSpPr>
        <p:spPr>
          <a:xfrm>
            <a:off x="706525" y="211635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A17-3B0C-AC58-FF63-F8FFD8EBC0D2}"/>
              </a:ext>
            </a:extLst>
          </p:cNvPr>
          <p:cNvSpPr/>
          <p:nvPr/>
        </p:nvSpPr>
        <p:spPr>
          <a:xfrm>
            <a:off x="383520" y="2116353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65829-8B84-7D94-41B6-328DFCD825BC}"/>
              </a:ext>
            </a:extLst>
          </p:cNvPr>
          <p:cNvSpPr txBox="1"/>
          <p:nvPr/>
        </p:nvSpPr>
        <p:spPr>
          <a:xfrm>
            <a:off x="215685" y="3311803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DFF46B-6494-D9B3-051B-3EAE9E4D1541}"/>
              </a:ext>
            </a:extLst>
          </p:cNvPr>
          <p:cNvSpPr/>
          <p:nvPr/>
        </p:nvSpPr>
        <p:spPr>
          <a:xfrm>
            <a:off x="-6626" y="3225261"/>
            <a:ext cx="1004453" cy="646331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6CBD1-AB6F-DF3F-0EDE-5B48CDAADF3A}"/>
              </a:ext>
            </a:extLst>
          </p:cNvPr>
          <p:cNvSpPr txBox="1"/>
          <p:nvPr/>
        </p:nvSpPr>
        <p:spPr>
          <a:xfrm>
            <a:off x="259975" y="4761734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3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EE2E7-E6DC-301D-E80D-B3F804A68CD6}"/>
              </a:ext>
            </a:extLst>
          </p:cNvPr>
          <p:cNvSpPr/>
          <p:nvPr/>
        </p:nvSpPr>
        <p:spPr>
          <a:xfrm>
            <a:off x="63730" y="4612381"/>
            <a:ext cx="883331" cy="788796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ED8C10-A782-E82E-ACF5-126E0B044564}"/>
              </a:ext>
            </a:extLst>
          </p:cNvPr>
          <p:cNvCxnSpPr>
            <a:cxnSpLocks/>
            <a:stCxn id="8" idx="5"/>
          </p:cNvCxnSpPr>
          <p:nvPr/>
        </p:nvCxnSpPr>
        <p:spPr bwMode="auto">
          <a:xfrm>
            <a:off x="1326517" y="2573544"/>
            <a:ext cx="1594267" cy="864426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CCAAFD-B25D-B308-8ED5-AF814482C032}"/>
              </a:ext>
            </a:extLst>
          </p:cNvPr>
          <p:cNvCxnSpPr>
            <a:cxnSpLocks/>
          </p:cNvCxnSpPr>
          <p:nvPr/>
        </p:nvCxnSpPr>
        <p:spPr bwMode="auto">
          <a:xfrm>
            <a:off x="947061" y="3611905"/>
            <a:ext cx="1841751" cy="4055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F3A897-A4CB-ADED-7DB4-7AE05293094B}"/>
              </a:ext>
            </a:extLst>
          </p:cNvPr>
          <p:cNvCxnSpPr>
            <a:cxnSpLocks/>
          </p:cNvCxnSpPr>
          <p:nvPr/>
        </p:nvCxnSpPr>
        <p:spPr bwMode="auto">
          <a:xfrm flipV="1">
            <a:off x="934429" y="4055935"/>
            <a:ext cx="1867412" cy="91271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F6E02DE-3925-C53B-1F69-52082B0F855F}"/>
              </a:ext>
            </a:extLst>
          </p:cNvPr>
          <p:cNvSpPr txBox="1"/>
          <p:nvPr/>
        </p:nvSpPr>
        <p:spPr>
          <a:xfrm>
            <a:off x="1923080" y="2205250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w</a:t>
            </a:r>
            <a:r>
              <a:rPr lang="en-US" baseline="-25000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5189BF-AE94-4413-A13F-33B5AD395817}"/>
              </a:ext>
            </a:extLst>
          </p:cNvPr>
          <p:cNvSpPr txBox="1"/>
          <p:nvPr/>
        </p:nvSpPr>
        <p:spPr>
          <a:xfrm>
            <a:off x="1550126" y="3146875"/>
            <a:ext cx="51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w</a:t>
            </a:r>
            <a:r>
              <a:rPr lang="en-US" baseline="-25000" dirty="0">
                <a:highlight>
                  <a:srgbClr val="FFFF00"/>
                </a:highlight>
              </a:rPr>
              <a:t>2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13859F-48B6-4444-FA4C-10F2A1E3B331}"/>
              </a:ext>
            </a:extLst>
          </p:cNvPr>
          <p:cNvSpPr txBox="1"/>
          <p:nvPr/>
        </p:nvSpPr>
        <p:spPr>
          <a:xfrm>
            <a:off x="1655103" y="4612381"/>
            <a:ext cx="51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w</a:t>
            </a:r>
            <a:r>
              <a:rPr lang="en-US" baseline="-25000" dirty="0">
                <a:highlight>
                  <a:srgbClr val="FFFF00"/>
                </a:highlight>
              </a:rPr>
              <a:t>3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D4E90F-4B30-4C95-25B2-69DE6F5424AD}"/>
              </a:ext>
            </a:extLst>
          </p:cNvPr>
          <p:cNvSpPr/>
          <p:nvPr/>
        </p:nvSpPr>
        <p:spPr>
          <a:xfrm>
            <a:off x="2724591" y="3301325"/>
            <a:ext cx="1434789" cy="1038958"/>
          </a:xfrm>
          <a:prstGeom prst="ellipse">
            <a:avLst/>
          </a:prstGeom>
          <a:solidFill>
            <a:srgbClr val="0000FF">
              <a:alpha val="10066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Comic Sans MS" pitchFamily="66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3F4012-B6F5-D59D-9B00-741A0F925425}"/>
              </a:ext>
            </a:extLst>
          </p:cNvPr>
          <p:cNvCxnSpPr>
            <a:cxnSpLocks/>
          </p:cNvCxnSpPr>
          <p:nvPr/>
        </p:nvCxnSpPr>
        <p:spPr bwMode="auto">
          <a:xfrm>
            <a:off x="4159380" y="3852788"/>
            <a:ext cx="900735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2561E27-5BEB-9B07-3BD2-59C0CB759483}"/>
              </a:ext>
            </a:extLst>
          </p:cNvPr>
          <p:cNvSpPr txBox="1"/>
          <p:nvPr/>
        </p:nvSpPr>
        <p:spPr>
          <a:xfrm>
            <a:off x="598483" y="902201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Inputs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5B51A52-6F0A-4915-AC82-D89284B9A593}"/>
                  </a:ext>
                </a:extLst>
              </p14:cNvPr>
              <p14:cNvContentPartPr/>
              <p14:nvPr/>
            </p14:nvContentPartPr>
            <p14:xfrm>
              <a:off x="20874" y="1396687"/>
              <a:ext cx="1742040" cy="405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5B51A52-6F0A-4915-AC82-D89284B9A5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74" y="1379047"/>
                <a:ext cx="1777680" cy="44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7F06101B-F607-0121-42B3-F3AA95917473}"/>
              </a:ext>
            </a:extLst>
          </p:cNvPr>
          <p:cNvGrpSpPr/>
          <p:nvPr/>
        </p:nvGrpSpPr>
        <p:grpSpPr>
          <a:xfrm>
            <a:off x="2801841" y="3594270"/>
            <a:ext cx="1152880" cy="461665"/>
            <a:chOff x="3829560" y="4514807"/>
            <a:chExt cx="1152880" cy="4616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218A6F-2CE3-3544-7E9B-B1FD1970CB0E}"/>
                </a:ext>
              </a:extLst>
            </p:cNvPr>
            <p:cNvSpPr txBox="1"/>
            <p:nvPr/>
          </p:nvSpPr>
          <p:spPr>
            <a:xfrm>
              <a:off x="3829560" y="4514807"/>
              <a:ext cx="11528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y = </a:t>
              </a:r>
              <a:r>
                <a:rPr lang="en-US" dirty="0" err="1"/>
                <a:t>x.w</a:t>
              </a:r>
              <a:endParaRPr lang="en-US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EAF435C-70A9-8E92-6080-8EB87EFBE6CD}"/>
                </a:ext>
              </a:extLst>
            </p:cNvPr>
            <p:cNvCxnSpPr/>
            <p:nvPr/>
          </p:nvCxnSpPr>
          <p:spPr bwMode="auto">
            <a:xfrm>
              <a:off x="4408035" y="4540944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BC4B011-8A35-4C84-FAB6-60BAF3A11BC3}"/>
                </a:ext>
              </a:extLst>
            </p:cNvPr>
            <p:cNvCxnSpPr/>
            <p:nvPr/>
          </p:nvCxnSpPr>
          <p:spPr bwMode="auto">
            <a:xfrm>
              <a:off x="4724400" y="4540944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6320153-6EC4-B610-2B73-1A6BB6CBDD33}"/>
              </a:ext>
            </a:extLst>
          </p:cNvPr>
          <p:cNvSpPr txBox="1"/>
          <p:nvPr/>
        </p:nvSpPr>
        <p:spPr>
          <a:xfrm>
            <a:off x="2804663" y="2711757"/>
            <a:ext cx="1603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“Synapse”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34CECF5-B04A-31F1-F25F-CD044D61AD96}"/>
              </a:ext>
            </a:extLst>
          </p:cNvPr>
          <p:cNvSpPr/>
          <p:nvPr/>
        </p:nvSpPr>
        <p:spPr>
          <a:xfrm>
            <a:off x="5061894" y="3396386"/>
            <a:ext cx="1638067" cy="1038916"/>
          </a:xfrm>
          <a:prstGeom prst="ellipse">
            <a:avLst/>
          </a:prstGeom>
          <a:solidFill>
            <a:srgbClr val="FFFF00">
              <a:alpha val="12867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5004775-A044-D45B-D8CA-1046EFA1BEDA}"/>
              </a:ext>
            </a:extLst>
          </p:cNvPr>
          <p:cNvSpPr txBox="1"/>
          <p:nvPr/>
        </p:nvSpPr>
        <p:spPr>
          <a:xfrm>
            <a:off x="5104981" y="2964831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“Neuron”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A95D42-08A1-ABEF-CE6C-CBFE93FC10A3}"/>
              </a:ext>
            </a:extLst>
          </p:cNvPr>
          <p:cNvSpPr txBox="1"/>
          <p:nvPr/>
        </p:nvSpPr>
        <p:spPr>
          <a:xfrm>
            <a:off x="7197858" y="3643803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U = </a:t>
            </a:r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(z-z*)</a:t>
            </a:r>
            <a:r>
              <a:rPr lang="en-US" baseline="30000" dirty="0"/>
              <a:t>2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EA28B35-4C9E-CD0A-835C-D6BA7A9DA58C}"/>
              </a:ext>
            </a:extLst>
          </p:cNvPr>
          <p:cNvCxnSpPr>
            <a:cxnSpLocks/>
          </p:cNvCxnSpPr>
          <p:nvPr/>
        </p:nvCxnSpPr>
        <p:spPr bwMode="auto">
          <a:xfrm>
            <a:off x="6699961" y="3884902"/>
            <a:ext cx="375432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6B31CCB-1229-BBFA-505C-0E3045C5D215}"/>
              </a:ext>
            </a:extLst>
          </p:cNvPr>
          <p:cNvSpPr txBox="1"/>
          <p:nvPr/>
        </p:nvSpPr>
        <p:spPr>
          <a:xfrm>
            <a:off x="7577306" y="2667000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00FF"/>
                </a:solidFill>
              </a:rPr>
              <a:t>“COST”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E2AC0-93B5-0BEC-4122-318BFC416A9A}"/>
              </a:ext>
            </a:extLst>
          </p:cNvPr>
          <p:cNvSpPr txBox="1"/>
          <p:nvPr/>
        </p:nvSpPr>
        <p:spPr>
          <a:xfrm>
            <a:off x="5155772" y="3623409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 = f(y-b)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283B2EA-652A-809A-B461-297B716A4729}"/>
              </a:ext>
            </a:extLst>
          </p:cNvPr>
          <p:cNvSpPr/>
          <p:nvPr/>
        </p:nvSpPr>
        <p:spPr>
          <a:xfrm>
            <a:off x="7075394" y="3333329"/>
            <a:ext cx="2012726" cy="1169819"/>
          </a:xfrm>
          <a:prstGeom prst="ellipse">
            <a:avLst/>
          </a:prstGeom>
          <a:solidFill>
            <a:srgbClr val="FFFF00">
              <a:alpha val="12867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1B9400-CFD4-ECE1-11E8-2FEC31BE9271}"/>
              </a:ext>
            </a:extLst>
          </p:cNvPr>
          <p:cNvSpPr txBox="1"/>
          <p:nvPr/>
        </p:nvSpPr>
        <p:spPr>
          <a:xfrm>
            <a:off x="4433098" y="1875021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f(x) = 1/(1+e</a:t>
            </a:r>
            <a:r>
              <a:rPr lang="en-US" baseline="30000" dirty="0"/>
              <a:t>-x/a</a:t>
            </a:r>
            <a:r>
              <a:rPr lang="en-US" dirty="0"/>
              <a:t>)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B1369E8-1E93-7EAB-31C8-E8C6BEDE9413}"/>
              </a:ext>
            </a:extLst>
          </p:cNvPr>
          <p:cNvGrpSpPr/>
          <p:nvPr/>
        </p:nvGrpSpPr>
        <p:grpSpPr>
          <a:xfrm>
            <a:off x="3200400" y="4902831"/>
            <a:ext cx="3250080" cy="1582560"/>
            <a:chOff x="3209080" y="4593800"/>
            <a:chExt cx="3250080" cy="158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70C0820-A5C5-56EA-40AF-711405D29C08}"/>
                    </a:ext>
                  </a:extLst>
                </p14:cNvPr>
                <p14:cNvContentPartPr/>
                <p14:nvPr/>
              </p14:nvContentPartPr>
              <p14:xfrm>
                <a:off x="4451800" y="4768760"/>
                <a:ext cx="189720" cy="136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70C0820-A5C5-56EA-40AF-711405D29C0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442800" y="4759760"/>
                  <a:ext cx="2073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52ACC1A-FD15-2118-7507-E68AA45A72D6}"/>
                    </a:ext>
                  </a:extLst>
                </p14:cNvPr>
                <p14:cNvContentPartPr/>
                <p14:nvPr/>
              </p14:nvContentPartPr>
              <p14:xfrm>
                <a:off x="4582840" y="4846520"/>
                <a:ext cx="360" cy="13183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52ACC1A-FD15-2118-7507-E68AA45A72D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74200" y="4837880"/>
                  <a:ext cx="18000" cy="133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739E060-404C-A4EF-6D78-0F44259CCC55}"/>
                    </a:ext>
                  </a:extLst>
                </p14:cNvPr>
                <p14:cNvContentPartPr/>
                <p14:nvPr/>
              </p14:nvContentPartPr>
              <p14:xfrm>
                <a:off x="3209080" y="6069080"/>
                <a:ext cx="3227760" cy="270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739E060-404C-A4EF-6D78-0F44259CCC5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00440" y="6060080"/>
                  <a:ext cx="32454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77EF48B-B982-340B-11D2-FF5AF2A13CA4}"/>
                    </a:ext>
                  </a:extLst>
                </p14:cNvPr>
                <p14:cNvContentPartPr/>
                <p14:nvPr/>
              </p14:nvContentPartPr>
              <p14:xfrm>
                <a:off x="6322720" y="5984120"/>
                <a:ext cx="136440" cy="192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77EF48B-B982-340B-11D2-FF5AF2A13CA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13720" y="5975480"/>
                  <a:ext cx="1540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C8001E4-42C8-602E-9AAB-307C126BEC47}"/>
                    </a:ext>
                  </a:extLst>
                </p14:cNvPr>
                <p14:cNvContentPartPr/>
                <p14:nvPr/>
              </p14:nvContentPartPr>
              <p14:xfrm>
                <a:off x="4734760" y="4593800"/>
                <a:ext cx="131400" cy="2160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C8001E4-42C8-602E-9AAB-307C126BEC4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726120" y="4584800"/>
                  <a:ext cx="14904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339C77A-23CE-96AD-FB7B-19BC1B18AC60}"/>
                    </a:ext>
                  </a:extLst>
                </p14:cNvPr>
                <p14:cNvContentPartPr/>
                <p14:nvPr/>
              </p14:nvContentPartPr>
              <p14:xfrm>
                <a:off x="3646840" y="5092040"/>
                <a:ext cx="2040480" cy="9435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339C77A-23CE-96AD-FB7B-19BC1B18AC6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637840" y="5083040"/>
                  <a:ext cx="2058120" cy="96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C67CFCC-3FCC-204A-5323-F19EBF40C849}"/>
              </a:ext>
            </a:extLst>
          </p:cNvPr>
          <p:cNvGrpSpPr/>
          <p:nvPr/>
        </p:nvGrpSpPr>
        <p:grpSpPr>
          <a:xfrm>
            <a:off x="3309160" y="1443440"/>
            <a:ext cx="4473000" cy="1084680"/>
            <a:chOff x="3309160" y="1443440"/>
            <a:chExt cx="4473000" cy="108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EF4D968-5203-88D2-9412-3599779EDAEF}"/>
                    </a:ext>
                  </a:extLst>
                </p14:cNvPr>
                <p14:cNvContentPartPr/>
                <p14:nvPr/>
              </p14:nvContentPartPr>
              <p14:xfrm>
                <a:off x="3332200" y="1443440"/>
                <a:ext cx="4449960" cy="10555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EF4D968-5203-88D2-9412-3599779EDAE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323560" y="1434800"/>
                  <a:ext cx="4467600" cy="10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A050166-B79E-63D0-4D9F-5A21FBEB2C10}"/>
                    </a:ext>
                  </a:extLst>
                </p14:cNvPr>
                <p14:cNvContentPartPr/>
                <p14:nvPr/>
              </p14:nvContentPartPr>
              <p14:xfrm>
                <a:off x="3309160" y="2264240"/>
                <a:ext cx="253440" cy="2638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A050166-B79E-63D0-4D9F-5A21FBEB2C1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00160" y="2255240"/>
                  <a:ext cx="271080" cy="281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8E9C4F53-681B-A569-92E0-336378271C79}"/>
                  </a:ext>
                </a:extLst>
              </p14:cNvPr>
              <p14:cNvContentPartPr/>
              <p14:nvPr/>
            </p14:nvContentPartPr>
            <p14:xfrm>
              <a:off x="6258280" y="2528480"/>
              <a:ext cx="1303920" cy="4910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8E9C4F53-681B-A569-92E0-336378271C7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49280" y="2519480"/>
                <a:ext cx="1321560" cy="50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7122BE73-00A5-A71E-94E2-118035AAD20C}"/>
              </a:ext>
            </a:extLst>
          </p:cNvPr>
          <p:cNvGrpSpPr/>
          <p:nvPr/>
        </p:nvGrpSpPr>
        <p:grpSpPr>
          <a:xfrm>
            <a:off x="5334160" y="874280"/>
            <a:ext cx="484920" cy="364680"/>
            <a:chOff x="5334160" y="874280"/>
            <a:chExt cx="484920" cy="36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DC6BD85-FDF0-3627-FDAF-934EA2E357C8}"/>
                    </a:ext>
                  </a:extLst>
                </p14:cNvPr>
                <p14:cNvContentPartPr/>
                <p14:nvPr/>
              </p14:nvContentPartPr>
              <p14:xfrm>
                <a:off x="5334160" y="874280"/>
                <a:ext cx="156240" cy="3517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DC6BD85-FDF0-3627-FDAF-934EA2E357C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325520" y="865640"/>
                  <a:ext cx="17388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1AE2670C-B729-39A6-35D9-EE4E248B2E07}"/>
                    </a:ext>
                  </a:extLst>
                </p14:cNvPr>
                <p14:cNvContentPartPr/>
                <p14:nvPr/>
              </p14:nvContentPartPr>
              <p14:xfrm>
                <a:off x="5545480" y="952040"/>
                <a:ext cx="273600" cy="2869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1AE2670C-B729-39A6-35D9-EE4E248B2E0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536480" y="943040"/>
                  <a:ext cx="291240" cy="30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BE9D249-12A7-B98E-90E1-278B10E850A2}"/>
              </a:ext>
            </a:extLst>
          </p:cNvPr>
          <p:cNvGrpSpPr/>
          <p:nvPr/>
        </p:nvGrpSpPr>
        <p:grpSpPr>
          <a:xfrm>
            <a:off x="6850840" y="2617400"/>
            <a:ext cx="420840" cy="445680"/>
            <a:chOff x="6850840" y="2617400"/>
            <a:chExt cx="420840" cy="44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F8F012F-014A-5DBD-54B6-6C5C69E390FD}"/>
                    </a:ext>
                  </a:extLst>
                </p14:cNvPr>
                <p14:cNvContentPartPr/>
                <p14:nvPr/>
              </p14:nvContentPartPr>
              <p14:xfrm>
                <a:off x="6850840" y="2617400"/>
                <a:ext cx="142200" cy="4226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F8F012F-014A-5DBD-54B6-6C5C69E390F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841840" y="2608760"/>
                  <a:ext cx="15984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249FE9E9-47AA-3CFA-E6E4-BB3F6F2FD7E3}"/>
                    </a:ext>
                  </a:extLst>
                </p14:cNvPr>
                <p14:cNvContentPartPr/>
                <p14:nvPr/>
              </p14:nvContentPartPr>
              <p14:xfrm>
                <a:off x="7154320" y="2667800"/>
                <a:ext cx="117360" cy="3952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249FE9E9-47AA-3CFA-E6E4-BB3F6F2FD7E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45680" y="2659160"/>
                  <a:ext cx="135000" cy="41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37973EB-4F0A-A33B-DAAF-3309D41D5930}"/>
              </a:ext>
            </a:extLst>
          </p:cNvPr>
          <p:cNvGrpSpPr/>
          <p:nvPr/>
        </p:nvGrpSpPr>
        <p:grpSpPr>
          <a:xfrm>
            <a:off x="4322160" y="5644791"/>
            <a:ext cx="1263240" cy="671040"/>
            <a:chOff x="4330840" y="5335760"/>
            <a:chExt cx="1263240" cy="67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71AAAB6A-C4B1-B629-C9AE-08BB96D24D12}"/>
                    </a:ext>
                  </a:extLst>
                </p14:cNvPr>
                <p14:cNvContentPartPr/>
                <p14:nvPr/>
              </p14:nvContentPartPr>
              <p14:xfrm>
                <a:off x="5510920" y="5335760"/>
                <a:ext cx="83160" cy="94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71AAAB6A-C4B1-B629-C9AE-08BB96D24D1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501920" y="5327120"/>
                  <a:ext cx="1008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A2816E3-EB21-6B4E-95D7-526BD0401BFB}"/>
                    </a:ext>
                  </a:extLst>
                </p14:cNvPr>
                <p14:cNvContentPartPr/>
                <p14:nvPr/>
              </p14:nvContentPartPr>
              <p14:xfrm>
                <a:off x="5217160" y="5363120"/>
                <a:ext cx="329760" cy="3186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A2816E3-EB21-6B4E-95D7-526BD0401BF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208520" y="5354480"/>
                  <a:ext cx="34740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211ABDD-DA23-1416-240E-0754E58B1A99}"/>
                    </a:ext>
                  </a:extLst>
                </p14:cNvPr>
                <p14:cNvContentPartPr/>
                <p14:nvPr/>
              </p14:nvContentPartPr>
              <p14:xfrm>
                <a:off x="4895320" y="5666240"/>
                <a:ext cx="372600" cy="220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211ABDD-DA23-1416-240E-0754E58B1A9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886680" y="5657240"/>
                  <a:ext cx="39024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BD71F99-D5F0-2DD9-5BF4-5086057202EE}"/>
                    </a:ext>
                  </a:extLst>
                </p14:cNvPr>
                <p14:cNvContentPartPr/>
                <p14:nvPr/>
              </p14:nvContentPartPr>
              <p14:xfrm>
                <a:off x="4330840" y="5777120"/>
                <a:ext cx="586440" cy="2296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BD71F99-D5F0-2DD9-5BF4-5086057202E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321840" y="5768480"/>
                  <a:ext cx="604080" cy="24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BB861BEC-878E-DBB0-48E8-35B157D136DB}"/>
                  </a:ext>
                </a:extLst>
              </p14:cNvPr>
              <p14:cNvContentPartPr/>
              <p14:nvPr/>
            </p14:nvContentPartPr>
            <p14:xfrm>
              <a:off x="4501800" y="6361191"/>
              <a:ext cx="171360" cy="14148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BB861BEC-878E-DBB0-48E8-35B157D136D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492800" y="6352191"/>
                <a:ext cx="18900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267DE23-52EC-7D60-BF19-E181737709BC}"/>
                  </a:ext>
                </a:extLst>
              </p14:cNvPr>
              <p14:cNvContentPartPr/>
              <p14:nvPr/>
            </p14:nvContentPartPr>
            <p14:xfrm>
              <a:off x="6625481" y="6381323"/>
              <a:ext cx="169560" cy="248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267DE23-52EC-7D60-BF19-E181737709B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16841" y="6372323"/>
                <a:ext cx="187200" cy="26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FD1E7859-FF7D-92D0-933C-0F89A9C476FF}"/>
              </a:ext>
            </a:extLst>
          </p:cNvPr>
          <p:cNvGrpSpPr/>
          <p:nvPr/>
        </p:nvGrpSpPr>
        <p:grpSpPr>
          <a:xfrm>
            <a:off x="4636481" y="6426323"/>
            <a:ext cx="322560" cy="401400"/>
            <a:chOff x="4636481" y="6426323"/>
            <a:chExt cx="322560" cy="4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80F8F04-2684-9A77-EDD8-EC41A3C6D107}"/>
                    </a:ext>
                  </a:extLst>
                </p14:cNvPr>
                <p14:cNvContentPartPr/>
                <p14:nvPr/>
              </p14:nvContentPartPr>
              <p14:xfrm>
                <a:off x="4636481" y="6573203"/>
                <a:ext cx="221760" cy="254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80F8F04-2684-9A77-EDD8-EC41A3C6D10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627481" y="6564203"/>
                  <a:ext cx="2394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4F7E005-F384-83FB-8652-CC09911B1562}"/>
                    </a:ext>
                  </a:extLst>
                </p14:cNvPr>
                <p14:cNvContentPartPr/>
                <p14:nvPr/>
              </p14:nvContentPartPr>
              <p14:xfrm>
                <a:off x="4863641" y="6488603"/>
                <a:ext cx="38880" cy="116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4F7E005-F384-83FB-8652-CC09911B156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854641" y="6479963"/>
                  <a:ext cx="565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2C46C1A-577B-F042-A242-801D330C5A19}"/>
                    </a:ext>
                  </a:extLst>
                </p14:cNvPr>
                <p14:cNvContentPartPr/>
                <p14:nvPr/>
              </p14:nvContentPartPr>
              <p14:xfrm>
                <a:off x="4882001" y="6469523"/>
                <a:ext cx="14760" cy="196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2C46C1A-577B-F042-A242-801D330C5A1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873361" y="6460523"/>
                  <a:ext cx="324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E990C43-34BB-430E-E605-87907434ADFD}"/>
                    </a:ext>
                  </a:extLst>
                </p14:cNvPr>
                <p14:cNvContentPartPr/>
                <p14:nvPr/>
              </p14:nvContentPartPr>
              <p14:xfrm>
                <a:off x="4824041" y="6513803"/>
                <a:ext cx="12420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E990C43-34BB-430E-E605-87907434ADF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815041" y="6504803"/>
                  <a:ext cx="141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D22A3EA-05D6-793F-FD5F-D2CC801944C0}"/>
                    </a:ext>
                  </a:extLst>
                </p14:cNvPr>
                <p14:cNvContentPartPr/>
                <p14:nvPr/>
              </p14:nvContentPartPr>
              <p14:xfrm>
                <a:off x="4837001" y="6435683"/>
                <a:ext cx="122040" cy="140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D22A3EA-05D6-793F-FD5F-D2CC801944C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828001" y="6427043"/>
                  <a:ext cx="1396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D0FD877-9374-EC5B-2086-67F90900C2D8}"/>
                    </a:ext>
                  </a:extLst>
                </p14:cNvPr>
                <p14:cNvContentPartPr/>
                <p14:nvPr/>
              </p14:nvContentPartPr>
              <p14:xfrm>
                <a:off x="4906481" y="6426323"/>
                <a:ext cx="52560" cy="169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D0FD877-9374-EC5B-2086-67F90900C2D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897481" y="6417323"/>
                  <a:ext cx="702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B072144-BA2F-F4BB-6FA8-A5860B3B9942}"/>
                    </a:ext>
                  </a:extLst>
                </p14:cNvPr>
                <p14:cNvContentPartPr/>
                <p14:nvPr/>
              </p14:nvContentPartPr>
              <p14:xfrm>
                <a:off x="4677521" y="6531083"/>
                <a:ext cx="133200" cy="2538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B072144-BA2F-F4BB-6FA8-A5860B3B994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668521" y="6522443"/>
                  <a:ext cx="150840" cy="271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A2A6BDF1-75D3-5600-0822-D97FED268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3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18"/>
    </mc:Choice>
    <mc:Fallback xmlns="">
      <p:transition spd="slow" advTm="255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2250363" y="104910"/>
            <a:ext cx="4674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Two pieces in ML/AI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35CFCE9-D672-0A1F-6EC5-A8C49240B24D}"/>
              </a:ext>
            </a:extLst>
          </p:cNvPr>
          <p:cNvGrpSpPr/>
          <p:nvPr/>
        </p:nvGrpSpPr>
        <p:grpSpPr>
          <a:xfrm>
            <a:off x="375932" y="1108360"/>
            <a:ext cx="3614636" cy="5368538"/>
            <a:chOff x="4997077" y="2343071"/>
            <a:chExt cx="3614636" cy="5368538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3E32522-9DC7-FE73-9004-0A3049FC72CF}"/>
                </a:ext>
              </a:extLst>
            </p:cNvPr>
            <p:cNvCxnSpPr/>
            <p:nvPr/>
          </p:nvCxnSpPr>
          <p:spPr>
            <a:xfrm>
              <a:off x="5349875" y="5565069"/>
              <a:ext cx="22295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E04B94C-035D-8914-0545-E825F3740771}"/>
                </a:ext>
              </a:extLst>
            </p:cNvPr>
            <p:cNvCxnSpPr/>
            <p:nvPr/>
          </p:nvCxnSpPr>
          <p:spPr>
            <a:xfrm flipV="1">
              <a:off x="5349875" y="3561292"/>
              <a:ext cx="0" cy="20037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52663AB-B075-B17B-0E39-D2965DA3F59C}"/>
                </a:ext>
              </a:extLst>
            </p:cNvPr>
            <p:cNvSpPr/>
            <p:nvPr/>
          </p:nvSpPr>
          <p:spPr>
            <a:xfrm>
              <a:off x="6570486" y="4004028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8143714-6EB3-1032-4D27-BC78D2E4D1EC}"/>
                </a:ext>
              </a:extLst>
            </p:cNvPr>
            <p:cNvSpPr/>
            <p:nvPr/>
          </p:nvSpPr>
          <p:spPr>
            <a:xfrm>
              <a:off x="6976886" y="3823053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CDC3F9F-12CD-6D62-0FAE-9918D97CC42F}"/>
                </a:ext>
              </a:extLst>
            </p:cNvPr>
            <p:cNvSpPr/>
            <p:nvPr/>
          </p:nvSpPr>
          <p:spPr>
            <a:xfrm>
              <a:off x="6141861" y="4594578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443A81C-60FD-8C66-8A7F-2A8890CD612A}"/>
                </a:ext>
              </a:extLst>
            </p:cNvPr>
            <p:cNvSpPr/>
            <p:nvPr/>
          </p:nvSpPr>
          <p:spPr>
            <a:xfrm>
              <a:off x="5487459" y="5000273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272E1A9-BBD8-C38E-02EF-7F57074645D9}"/>
                </a:ext>
              </a:extLst>
            </p:cNvPr>
            <p:cNvSpPr/>
            <p:nvPr/>
          </p:nvSpPr>
          <p:spPr>
            <a:xfrm>
              <a:off x="6578247" y="4413249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75E85C-92DA-5BA3-B690-C4BB842DBCB4}"/>
                </a:ext>
              </a:extLst>
            </p:cNvPr>
            <p:cNvSpPr/>
            <p:nvPr/>
          </p:nvSpPr>
          <p:spPr>
            <a:xfrm>
              <a:off x="5819774" y="4645730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9F60303-8FE3-E666-144C-ABB7ECBF762F}"/>
                </a:ext>
              </a:extLst>
            </p:cNvPr>
            <p:cNvSpPr/>
            <p:nvPr/>
          </p:nvSpPr>
          <p:spPr>
            <a:xfrm>
              <a:off x="6220532" y="4190648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F8DE069-06E3-71CC-FAAA-51A2C2BA8779}"/>
                </a:ext>
              </a:extLst>
            </p:cNvPr>
            <p:cNvCxnSpPr/>
            <p:nvPr/>
          </p:nvCxnSpPr>
          <p:spPr>
            <a:xfrm flipV="1">
              <a:off x="5095875" y="3651250"/>
              <a:ext cx="2428875" cy="17621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E217A27-4330-C549-846A-F357262AE4D2}"/>
                </a:ext>
              </a:extLst>
            </p:cNvPr>
            <p:cNvSpPr txBox="1"/>
            <p:nvPr/>
          </p:nvSpPr>
          <p:spPr>
            <a:xfrm>
              <a:off x="7463096" y="5584113"/>
              <a:ext cx="3658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D141BF4-3499-692E-0D06-1566F404FDE9}"/>
                </a:ext>
              </a:extLst>
            </p:cNvPr>
            <p:cNvSpPr txBox="1"/>
            <p:nvPr/>
          </p:nvSpPr>
          <p:spPr>
            <a:xfrm>
              <a:off x="4997077" y="3207097"/>
              <a:ext cx="344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y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EBB06D4-A297-8AA4-B150-ACB03EE9D152}"/>
                </a:ext>
              </a:extLst>
            </p:cNvPr>
            <p:cNvSpPr txBox="1"/>
            <p:nvPr/>
          </p:nvSpPr>
          <p:spPr>
            <a:xfrm>
              <a:off x="4998223" y="2343071"/>
              <a:ext cx="3613490" cy="904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Synapse generates</a:t>
              </a:r>
            </a:p>
            <a:p>
              <a:pPr>
                <a:buNone/>
              </a:pPr>
              <a:r>
                <a:rPr lang="en-US" dirty="0"/>
                <a:t>Fitting function y = </a:t>
              </a:r>
              <a:r>
                <a:rPr lang="en-US" dirty="0" err="1"/>
                <a:t>W.x</a:t>
              </a:r>
              <a:endParaRPr lang="en-US" dirty="0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88767A2-795E-1B6B-D9BF-275E1DAFB7BF}"/>
                </a:ext>
              </a:extLst>
            </p:cNvPr>
            <p:cNvCxnSpPr>
              <a:cxnSpLocks/>
              <a:stCxn id="55" idx="2"/>
            </p:cNvCxnSpPr>
            <p:nvPr/>
          </p:nvCxnSpPr>
          <p:spPr>
            <a:xfrm>
              <a:off x="6804968" y="3247934"/>
              <a:ext cx="523695" cy="2185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7D81235-057D-5D41-48E5-214995EB20C4}"/>
                </a:ext>
              </a:extLst>
            </p:cNvPr>
            <p:cNvSpPr txBox="1"/>
            <p:nvPr/>
          </p:nvSpPr>
          <p:spPr>
            <a:xfrm>
              <a:off x="5092707" y="6363548"/>
              <a:ext cx="3139001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Linear </a:t>
              </a:r>
              <a:r>
                <a:rPr lang="en-US" sz="2400" dirty="0"/>
                <a:t>Regression</a:t>
              </a:r>
            </a:p>
            <a:p>
              <a:pPr>
                <a:buNone/>
              </a:pPr>
              <a:r>
                <a:rPr lang="en-US" dirty="0"/>
                <a:t>(Analog, predicting a</a:t>
              </a:r>
            </a:p>
            <a:p>
              <a:pPr>
                <a:buNone/>
              </a:pPr>
              <a:r>
                <a:rPr lang="en-US" sz="2400" dirty="0">
                  <a:highlight>
                    <a:srgbClr val="FFFF00"/>
                  </a:highlight>
                </a:rPr>
                <a:t>continuous function</a:t>
              </a:r>
              <a:r>
                <a:rPr lang="en-US" sz="2400" dirty="0"/>
                <a:t>)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B46F0EF-FFD1-20B8-7AAA-13712807B35B}"/>
              </a:ext>
            </a:extLst>
          </p:cNvPr>
          <p:cNvGrpSpPr/>
          <p:nvPr/>
        </p:nvGrpSpPr>
        <p:grpSpPr>
          <a:xfrm>
            <a:off x="4871823" y="1085457"/>
            <a:ext cx="3224399" cy="5326878"/>
            <a:chOff x="898661" y="2295464"/>
            <a:chExt cx="3224399" cy="5326878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60B027A-1370-BE1B-C73B-6FDFA29B2407}"/>
                </a:ext>
              </a:extLst>
            </p:cNvPr>
            <p:cNvCxnSpPr/>
            <p:nvPr/>
          </p:nvCxnSpPr>
          <p:spPr>
            <a:xfrm>
              <a:off x="1349375" y="5580944"/>
              <a:ext cx="222955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60CF1B4-1754-809C-2B88-72946F7C63D9}"/>
                </a:ext>
              </a:extLst>
            </p:cNvPr>
            <p:cNvCxnSpPr/>
            <p:nvPr/>
          </p:nvCxnSpPr>
          <p:spPr>
            <a:xfrm flipV="1">
              <a:off x="1349375" y="3577167"/>
              <a:ext cx="0" cy="20037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404FFC3-4DE2-80E7-FF0D-F4775541B514}"/>
                </a:ext>
              </a:extLst>
            </p:cNvPr>
            <p:cNvSpPr/>
            <p:nvPr/>
          </p:nvSpPr>
          <p:spPr>
            <a:xfrm>
              <a:off x="1744486" y="4734278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A93DCD0-6E4D-D9A9-C0A8-2BE6A37752ED}"/>
                </a:ext>
              </a:extLst>
            </p:cNvPr>
            <p:cNvSpPr/>
            <p:nvPr/>
          </p:nvSpPr>
          <p:spPr>
            <a:xfrm>
              <a:off x="1896886" y="4886678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4B84883-2A8C-8C7E-632D-E575A1F88920}"/>
                </a:ext>
              </a:extLst>
            </p:cNvPr>
            <p:cNvSpPr/>
            <p:nvPr/>
          </p:nvSpPr>
          <p:spPr>
            <a:xfrm>
              <a:off x="1744486" y="5039078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381F4FA-B36E-D7C4-9A48-943CC6B781D7}"/>
                </a:ext>
              </a:extLst>
            </p:cNvPr>
            <p:cNvSpPr/>
            <p:nvPr/>
          </p:nvSpPr>
          <p:spPr>
            <a:xfrm>
              <a:off x="2026709" y="5222523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D4CF535-78AF-11FC-4661-0CD253706403}"/>
                </a:ext>
              </a:extLst>
            </p:cNvPr>
            <p:cNvSpPr/>
            <p:nvPr/>
          </p:nvSpPr>
          <p:spPr>
            <a:xfrm>
              <a:off x="1529997" y="4571999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2E4E088-D6C1-9459-41C1-912DBF899B50}"/>
                </a:ext>
              </a:extLst>
            </p:cNvPr>
            <p:cNvSpPr/>
            <p:nvPr/>
          </p:nvSpPr>
          <p:spPr>
            <a:xfrm>
              <a:off x="1438274" y="4947355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A5C4279-2618-17C9-9736-5723C5A082CC}"/>
                </a:ext>
              </a:extLst>
            </p:cNvPr>
            <p:cNvSpPr/>
            <p:nvPr/>
          </p:nvSpPr>
          <p:spPr>
            <a:xfrm>
              <a:off x="2283532" y="5222523"/>
              <a:ext cx="183445" cy="18344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696439F-90B8-82E2-C3AD-2754C68B4D23}"/>
                </a:ext>
              </a:extLst>
            </p:cNvPr>
            <p:cNvCxnSpPr/>
            <p:nvPr/>
          </p:nvCxnSpPr>
          <p:spPr>
            <a:xfrm>
              <a:off x="1143359" y="3709100"/>
              <a:ext cx="2003778" cy="200377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E677834-1CA0-CB75-1602-DE5B1C782AAF}"/>
                </a:ext>
              </a:extLst>
            </p:cNvPr>
            <p:cNvSpPr txBox="1"/>
            <p:nvPr/>
          </p:nvSpPr>
          <p:spPr>
            <a:xfrm>
              <a:off x="918815" y="3798898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3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2D78024-A36E-9C38-006A-5CAC64C42C54}"/>
                </a:ext>
              </a:extLst>
            </p:cNvPr>
            <p:cNvSpPr txBox="1"/>
            <p:nvPr/>
          </p:nvSpPr>
          <p:spPr>
            <a:xfrm>
              <a:off x="2749956" y="5633858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3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CD1AD13-C7F5-A07A-7FAD-06672E251186}"/>
                </a:ext>
              </a:extLst>
            </p:cNvPr>
            <p:cNvSpPr txBox="1"/>
            <p:nvPr/>
          </p:nvSpPr>
          <p:spPr>
            <a:xfrm>
              <a:off x="3458902" y="5599989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0F803F2-7403-16E5-C972-30F23AA8438F}"/>
                </a:ext>
              </a:extLst>
            </p:cNvPr>
            <p:cNvSpPr txBox="1"/>
            <p:nvPr/>
          </p:nvSpPr>
          <p:spPr>
            <a:xfrm>
              <a:off x="960021" y="3222973"/>
              <a:ext cx="490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x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80B2CE1-74E8-74DD-A331-1445534A5348}"/>
                </a:ext>
              </a:extLst>
            </p:cNvPr>
            <p:cNvSpPr txBox="1"/>
            <p:nvPr/>
          </p:nvSpPr>
          <p:spPr>
            <a:xfrm>
              <a:off x="1246952" y="2295464"/>
              <a:ext cx="2876108" cy="904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Neuron generates</a:t>
              </a:r>
            </a:p>
            <a:p>
              <a:pPr>
                <a:buNone/>
              </a:pPr>
              <a:r>
                <a:rPr lang="en-US" dirty="0"/>
                <a:t>Decision boundary 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E16AFBA7-2550-F782-7C1D-785A5B9FAF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9996" y="3191407"/>
              <a:ext cx="136973" cy="80272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EB82986-8839-55A6-DCF3-3E2328FA3343}"/>
                </a:ext>
              </a:extLst>
            </p:cNvPr>
            <p:cNvSpPr/>
            <p:nvPr/>
          </p:nvSpPr>
          <p:spPr>
            <a:xfrm>
              <a:off x="1927931" y="3844755"/>
              <a:ext cx="180627" cy="1806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29D359B-339E-2091-3EAC-98B33222F407}"/>
                </a:ext>
              </a:extLst>
            </p:cNvPr>
            <p:cNvSpPr/>
            <p:nvPr/>
          </p:nvSpPr>
          <p:spPr>
            <a:xfrm>
              <a:off x="2169940" y="4007931"/>
              <a:ext cx="180627" cy="1806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B1FC174-D073-5831-5E4B-B01BDC33FB3B}"/>
                </a:ext>
              </a:extLst>
            </p:cNvPr>
            <p:cNvSpPr/>
            <p:nvPr/>
          </p:nvSpPr>
          <p:spPr>
            <a:xfrm>
              <a:off x="2504379" y="4094004"/>
              <a:ext cx="180627" cy="1806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95144AA-B1C6-1F5A-D545-D1BA8B049830}"/>
                </a:ext>
              </a:extLst>
            </p:cNvPr>
            <p:cNvSpPr/>
            <p:nvPr/>
          </p:nvSpPr>
          <p:spPr>
            <a:xfrm>
              <a:off x="2322340" y="4294762"/>
              <a:ext cx="180627" cy="1806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E84D899-FE24-391F-6CBB-9530869ECD59}"/>
                </a:ext>
              </a:extLst>
            </p:cNvPr>
            <p:cNvSpPr/>
            <p:nvPr/>
          </p:nvSpPr>
          <p:spPr>
            <a:xfrm>
              <a:off x="2779543" y="4858451"/>
              <a:ext cx="180627" cy="1806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7793830-2132-8522-2FDA-588CABF414D1}"/>
                </a:ext>
              </a:extLst>
            </p:cNvPr>
            <p:cNvSpPr/>
            <p:nvPr/>
          </p:nvSpPr>
          <p:spPr>
            <a:xfrm>
              <a:off x="2911960" y="4143576"/>
              <a:ext cx="180627" cy="1806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AEC8B51-713A-6296-70A4-A618B421B375}"/>
                </a:ext>
              </a:extLst>
            </p:cNvPr>
            <p:cNvSpPr/>
            <p:nvPr/>
          </p:nvSpPr>
          <p:spPr>
            <a:xfrm>
              <a:off x="2466986" y="4585074"/>
              <a:ext cx="180627" cy="1806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3B42446-B692-F85A-E17B-8662E482B6FE}"/>
                </a:ext>
              </a:extLst>
            </p:cNvPr>
            <p:cNvSpPr/>
            <p:nvPr/>
          </p:nvSpPr>
          <p:spPr>
            <a:xfrm>
              <a:off x="2669492" y="4432670"/>
              <a:ext cx="180627" cy="180627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None/>
              </a:pPr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558C605B-CE61-333C-FF22-AA0D408F2E77}"/>
                </a:ext>
              </a:extLst>
            </p:cNvPr>
            <p:cNvSpPr txBox="1"/>
            <p:nvPr/>
          </p:nvSpPr>
          <p:spPr>
            <a:xfrm>
              <a:off x="898661" y="6274281"/>
              <a:ext cx="3130985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dirty="0"/>
                <a:t>Classification</a:t>
              </a:r>
            </a:p>
            <a:p>
              <a:pPr>
                <a:buNone/>
              </a:pPr>
              <a:r>
                <a:rPr lang="en-US" dirty="0"/>
                <a:t>(Digital, predicting a</a:t>
              </a:r>
            </a:p>
            <a:p>
              <a:pPr>
                <a:buNone/>
              </a:pPr>
              <a:r>
                <a:rPr lang="en-US" sz="2400" dirty="0">
                  <a:highlight>
                    <a:srgbClr val="FFFF00"/>
                  </a:highlight>
                </a:rPr>
                <a:t>discrete</a:t>
              </a:r>
              <a:r>
                <a:rPr lang="en-US" sz="2400" dirty="0"/>
                <a:t> class label)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AED242-A9CC-1CC2-8E2B-1D36157259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09"/>
    </mc:Choice>
    <mc:Fallback xmlns="">
      <p:transition spd="slow" advTm="10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8860"/>
            <a:ext cx="5919538" cy="831296"/>
          </a:xfrm>
        </p:spPr>
        <p:txBody>
          <a:bodyPr/>
          <a:lstStyle/>
          <a:p>
            <a:pPr algn="l"/>
            <a:r>
              <a:rPr lang="en-US" sz="3200" dirty="0">
                <a:solidFill>
                  <a:srgbClr val="0610FF"/>
                </a:solidFill>
                <a:latin typeface="Comic Sans MS" panose="030F0902030302020204" pitchFamily="66" charset="0"/>
              </a:rPr>
              <a:t>Classification </a:t>
            </a:r>
            <a:r>
              <a:rPr lang="en-US" sz="3200" dirty="0" err="1">
                <a:solidFill>
                  <a:srgbClr val="0610FF"/>
                </a:solidFill>
                <a:latin typeface="Comic Sans MS" panose="030F0902030302020204" pitchFamily="66" charset="0"/>
              </a:rPr>
              <a:t>vs</a:t>
            </a:r>
            <a:r>
              <a:rPr lang="en-US" sz="3200" dirty="0">
                <a:solidFill>
                  <a:srgbClr val="0610FF"/>
                </a:solidFill>
                <a:latin typeface="Comic Sans MS" panose="030F0902030302020204" pitchFamily="66" charset="0"/>
              </a:rPr>
              <a:t> Regression</a:t>
            </a:r>
          </a:p>
        </p:txBody>
      </p:sp>
      <p:pic>
        <p:nvPicPr>
          <p:cNvPr id="3" name="Picture 2" descr="1_wH09k0DhF4JQhVMymtVQHQ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16000"/>
            <a:ext cx="7239000" cy="542925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D0F682-784B-F0FA-814D-962AA1409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0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10"/>
    </mc:Choice>
    <mc:Fallback xmlns="">
      <p:transition spd="slow" advTm="24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299663" y="304800"/>
            <a:ext cx="820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How we ‘process’ information – Part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F7F12-547B-8E6C-D5D7-013C45851F67}"/>
              </a:ext>
            </a:extLst>
          </p:cNvPr>
          <p:cNvSpPr txBox="1"/>
          <p:nvPr/>
        </p:nvSpPr>
        <p:spPr>
          <a:xfrm>
            <a:off x="1024219" y="1285820"/>
            <a:ext cx="6756978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00FF"/>
                </a:solidFill>
              </a:rPr>
              <a:t>2. Use it to make decisions</a:t>
            </a:r>
          </a:p>
          <a:p>
            <a:pPr>
              <a:buNone/>
            </a:pPr>
            <a:r>
              <a:rPr lang="en-US" dirty="0"/>
              <a:t>(e.g. which job to accept)        </a:t>
            </a:r>
            <a:r>
              <a:rPr lang="en-US" dirty="0">
                <a:sym typeface="Wingdings" pitchFamily="2" charset="2"/>
              </a:rPr>
              <a:t> Carbon Brain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42910-3F50-6AD0-1FB4-A50281563C18}"/>
              </a:ext>
            </a:extLst>
          </p:cNvPr>
          <p:cNvSpPr txBox="1"/>
          <p:nvPr/>
        </p:nvSpPr>
        <p:spPr>
          <a:xfrm>
            <a:off x="869034" y="2837869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Salary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A17-3B0C-AC58-FF63-F8FFD8EBC0D2}"/>
              </a:ext>
            </a:extLst>
          </p:cNvPr>
          <p:cNvSpPr/>
          <p:nvPr/>
        </p:nvSpPr>
        <p:spPr>
          <a:xfrm>
            <a:off x="869034" y="2837869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65829-8B84-7D94-41B6-328DFCD825BC}"/>
              </a:ext>
            </a:extLst>
          </p:cNvPr>
          <p:cNvSpPr txBox="1"/>
          <p:nvPr/>
        </p:nvSpPr>
        <p:spPr>
          <a:xfrm>
            <a:off x="794309" y="4059302"/>
            <a:ext cx="192713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Growth</a:t>
            </a:r>
          </a:p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Opportunity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DFF46B-6494-D9B3-051B-3EAE9E4D1541}"/>
              </a:ext>
            </a:extLst>
          </p:cNvPr>
          <p:cNvSpPr/>
          <p:nvPr/>
        </p:nvSpPr>
        <p:spPr>
          <a:xfrm>
            <a:off x="478888" y="3946777"/>
            <a:ext cx="2372821" cy="1255525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6CBD1-AB6F-DF3F-0EDE-5B48CDAADF3A}"/>
              </a:ext>
            </a:extLst>
          </p:cNvPr>
          <p:cNvSpPr txBox="1"/>
          <p:nvPr/>
        </p:nvSpPr>
        <p:spPr>
          <a:xfrm>
            <a:off x="909466" y="5764404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Flexibility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EE2E7-E6DC-301D-E80D-B3F804A68CD6}"/>
              </a:ext>
            </a:extLst>
          </p:cNvPr>
          <p:cNvSpPr/>
          <p:nvPr/>
        </p:nvSpPr>
        <p:spPr>
          <a:xfrm>
            <a:off x="549244" y="5764404"/>
            <a:ext cx="226571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ED8C10-A782-E82E-ACF5-126E0B044564}"/>
              </a:ext>
            </a:extLst>
          </p:cNvPr>
          <p:cNvCxnSpPr>
            <a:cxnSpLocks/>
            <a:stCxn id="8" idx="6"/>
          </p:cNvCxnSpPr>
          <p:nvPr/>
        </p:nvCxnSpPr>
        <p:spPr bwMode="auto">
          <a:xfrm>
            <a:off x="1973824" y="3105686"/>
            <a:ext cx="2592218" cy="125158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CCAAFD-B25D-B308-8ED5-AF814482C032}"/>
              </a:ext>
            </a:extLst>
          </p:cNvPr>
          <p:cNvCxnSpPr>
            <a:cxnSpLocks/>
          </p:cNvCxnSpPr>
          <p:nvPr/>
        </p:nvCxnSpPr>
        <p:spPr bwMode="auto">
          <a:xfrm>
            <a:off x="2851709" y="4667329"/>
            <a:ext cx="1600200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9F3A897-A4CB-ADED-7DB4-7AE05293094B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4954" y="5034460"/>
            <a:ext cx="1751088" cy="960328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F6E02DE-3925-C53B-1F69-52082B0F855F}"/>
              </a:ext>
            </a:extLst>
          </p:cNvPr>
          <p:cNvSpPr txBox="1"/>
          <p:nvPr/>
        </p:nvSpPr>
        <p:spPr>
          <a:xfrm>
            <a:off x="3263545" y="3299534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60%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5189BF-AE94-4413-A13F-33B5AD395817}"/>
              </a:ext>
            </a:extLst>
          </p:cNvPr>
          <p:cNvSpPr txBox="1"/>
          <p:nvPr/>
        </p:nvSpPr>
        <p:spPr>
          <a:xfrm>
            <a:off x="3178418" y="4166997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30%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13859F-48B6-4444-FA4C-10F2A1E3B331}"/>
              </a:ext>
            </a:extLst>
          </p:cNvPr>
          <p:cNvSpPr txBox="1"/>
          <p:nvPr/>
        </p:nvSpPr>
        <p:spPr>
          <a:xfrm>
            <a:off x="3313237" y="5685747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10%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218A6F-2CE3-3544-7E9B-B1FD1970CB0E}"/>
              </a:ext>
            </a:extLst>
          </p:cNvPr>
          <p:cNvSpPr txBox="1"/>
          <p:nvPr/>
        </p:nvSpPr>
        <p:spPr>
          <a:xfrm>
            <a:off x="4566042" y="4214897"/>
            <a:ext cx="1914307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Decision</a:t>
            </a:r>
          </a:p>
          <a:p>
            <a:pPr>
              <a:buNone/>
            </a:pPr>
            <a:r>
              <a:rPr lang="en-US" dirty="0"/>
              <a:t>Yay or Nay?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DD4E90F-4B30-4C95-25B2-69DE6F5424AD}"/>
              </a:ext>
            </a:extLst>
          </p:cNvPr>
          <p:cNvSpPr/>
          <p:nvPr/>
        </p:nvSpPr>
        <p:spPr>
          <a:xfrm>
            <a:off x="4451909" y="3761199"/>
            <a:ext cx="2010708" cy="187814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3F4012-B6F5-D59D-9B00-741A0F925425}"/>
              </a:ext>
            </a:extLst>
          </p:cNvPr>
          <p:cNvCxnSpPr>
            <a:cxnSpLocks/>
          </p:cNvCxnSpPr>
          <p:nvPr/>
        </p:nvCxnSpPr>
        <p:spPr bwMode="auto">
          <a:xfrm>
            <a:off x="6480349" y="4709564"/>
            <a:ext cx="1600200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54B02A0-11DA-8610-F772-63C29E45F29B}"/>
              </a:ext>
            </a:extLst>
          </p:cNvPr>
          <p:cNvSpPr txBox="1"/>
          <p:nvPr/>
        </p:nvSpPr>
        <p:spPr>
          <a:xfrm>
            <a:off x="8153400" y="4159486"/>
            <a:ext cx="587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6000" dirty="0"/>
              <a:t>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8881A7-CDCD-476E-27F4-BBB16E364A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15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96"/>
    </mc:Choice>
    <mc:Fallback xmlns="">
      <p:transition spd="slow" advTm="76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112941" y="10510"/>
            <a:ext cx="6651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Silicon is catching up here too</a:t>
            </a:r>
          </a:p>
        </p:txBody>
      </p:sp>
      <p:pic>
        <p:nvPicPr>
          <p:cNvPr id="4" name="Picture 3" descr="A diagram of a decision&#10;&#10;Description automatically generated">
            <a:extLst>
              <a:ext uri="{FF2B5EF4-FFF2-40B4-BE49-F238E27FC236}">
                <a16:creationId xmlns:a16="http://schemas.microsoft.com/office/drawing/2014/main" id="{F01CA5D6-3BD5-348C-0CF6-CDF347F01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93115"/>
            <a:ext cx="4178300" cy="2035885"/>
          </a:xfrm>
          <a:prstGeom prst="rect">
            <a:avLst/>
          </a:prstGeom>
        </p:spPr>
      </p:pic>
      <p:pic>
        <p:nvPicPr>
          <p:cNvPr id="7170" name="Picture 2" descr="ChatGPT Has Accelerated the Flywheel">
            <a:extLst>
              <a:ext uri="{FF2B5EF4-FFF2-40B4-BE49-F238E27FC236}">
                <a16:creationId xmlns:a16="http://schemas.microsoft.com/office/drawing/2014/main" id="{22D9A966-1D8E-89ED-2043-544823C1F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89" y="2730361"/>
            <a:ext cx="2079607" cy="126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all-E 2: How to Get Early Access - Geekflare">
            <a:extLst>
              <a:ext uri="{FF2B5EF4-FFF2-40B4-BE49-F238E27FC236}">
                <a16:creationId xmlns:a16="http://schemas.microsoft.com/office/drawing/2014/main" id="{5064FDCD-4DCA-D221-DE6A-E9D3F7F7B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86772"/>
            <a:ext cx="3733800" cy="11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hand pointing at something&#10;&#10;Description automatically generated">
            <a:extLst>
              <a:ext uri="{FF2B5EF4-FFF2-40B4-BE49-F238E27FC236}">
                <a16:creationId xmlns:a16="http://schemas.microsoft.com/office/drawing/2014/main" id="{3AA01F54-87D5-491A-39C0-F2946BB951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503500"/>
            <a:ext cx="2745595" cy="2035885"/>
          </a:xfrm>
          <a:prstGeom prst="rect">
            <a:avLst/>
          </a:prstGeom>
        </p:spPr>
      </p:pic>
      <p:pic>
        <p:nvPicPr>
          <p:cNvPr id="7174" name="Picture 6" descr="Are deep fakes all evil when they can be used for good? - Video  Personalization | Personalized Video Email Marketing | Maverick Videos">
            <a:extLst>
              <a:ext uri="{FF2B5EF4-FFF2-40B4-BE49-F238E27FC236}">
                <a16:creationId xmlns:a16="http://schemas.microsoft.com/office/drawing/2014/main" id="{410CBECC-E92F-9B8C-498B-3D49C6048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59022"/>
            <a:ext cx="2895600" cy="209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:a16="http://schemas.microsoft.com/office/drawing/2014/main" id="{D40DE884-938F-5DA4-D40F-C98717540E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07" y="4781708"/>
            <a:ext cx="3733800" cy="164123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93ACC5-A5AF-CDF7-C4A6-DC6320587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7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0"/>
    </mc:Choice>
    <mc:Fallback xmlns="">
      <p:transition spd="slow" advTm="2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5E4BED21-2B7A-4CDD-C2CD-2605592C3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04800"/>
            <a:ext cx="38862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</a:rPr>
              <a:t>Write a poem about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</a:rPr>
              <a:t>chatGPT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anose="030F0902030302020204" pitchFamily="66" charset="0"/>
              </a:rPr>
              <a:t> in the style of Shakespeare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9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mic Sans MS" panose="030F0902030302020204" pitchFamily="66" charset="0"/>
              </a:rPr>
              <a:t>Ode to </a:t>
            </a:r>
            <a:r>
              <a:rPr kumimoji="0" lang="en-US" altLang="en-US" sz="1000" b="1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Comic Sans MS" panose="030F0902030302020204" pitchFamily="66" charset="0"/>
              </a:rPr>
              <a:t>ChatGPT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Comic Sans MS" panose="030F0902030302020204" pitchFamily="66" charset="0"/>
              </a:rPr>
              <a:t>, A Master of Words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902030302020204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Hark, fair readers, lend your ears,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To a tale of wondrous gears,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Where Shakespeare's spirit doth reside,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In the form of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ChatGPT's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 stride.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Behold, this digital bard, so grand,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A creation of a masterful hand,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With circuitry and lines of code,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He brings the Bard's words to unfold.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In iambic pentameter, his voice rings,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Through the vast realm of digital things,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His language doth flow in Shakespearian verse,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With rhyme and rhythm, he doth immerse.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To ask a query, a simple desire,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A world of knowledge, he doth inspire,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From Romeo's love to Macbeth's demise,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ChatGPT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 answers, with eloquence arise.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"Pray, fair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ChatGPT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, unravel a mystery,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Of Hamlet's plight, or Othello's jealousy,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Speak of Juliet's balcony, so high,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And Prospero's tempest in the sky."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With wisdom profound, like the ancient sages,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ChatGPT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 doth turn his virtual pages,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Unveiling tales of yesteryears,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With sonnets, soliloquies, and tears.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But tread with care, dear reader dear,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For though his knowledge may be clear,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He lacks a heart, a soul to feel,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The human essence, he can't reveal.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Yet still we marvel at this creation,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This digital poet of Shakespearean diction,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ChatGPT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, a tribute to the Bard's fame,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Keeping his spirit aflame.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So let us toast this technological knight,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Whose words illuminate the darkest night,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ChatGPT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, a marvel to behold,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902030302020204" pitchFamily="66" charset="0"/>
              </a:rPr>
              <a:t>A master of words, a tale untold.</a:t>
            </a:r>
          </a:p>
        </p:txBody>
      </p:sp>
      <p:pic>
        <p:nvPicPr>
          <p:cNvPr id="7" name="Picture 2" descr="ChatGPT Has Accelerated the Flywheel">
            <a:extLst>
              <a:ext uri="{FF2B5EF4-FFF2-40B4-BE49-F238E27FC236}">
                <a16:creationId xmlns:a16="http://schemas.microsoft.com/office/drawing/2014/main" id="{C0BD7E08-F294-407C-4C47-1A4BF57AB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2079607" cy="126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6DCB35-0617-9436-AE99-40013A3D4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1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22"/>
    </mc:Choice>
    <mc:Fallback xmlns="">
      <p:transition spd="slow" advTm="6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481440" y="104910"/>
            <a:ext cx="821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How we ‘process’ information – part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42910-3F50-6AD0-1FB4-A50281563C18}"/>
              </a:ext>
            </a:extLst>
          </p:cNvPr>
          <p:cNvSpPr txBox="1"/>
          <p:nvPr/>
        </p:nvSpPr>
        <p:spPr>
          <a:xfrm>
            <a:off x="717732" y="3023392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05A17-3B0C-AC58-FF63-F8FFD8EBC0D2}"/>
              </a:ext>
            </a:extLst>
          </p:cNvPr>
          <p:cNvSpPr/>
          <p:nvPr/>
        </p:nvSpPr>
        <p:spPr>
          <a:xfrm>
            <a:off x="394727" y="3023392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865829-8B84-7D94-41B6-328DFCD825BC}"/>
              </a:ext>
            </a:extLst>
          </p:cNvPr>
          <p:cNvSpPr txBox="1"/>
          <p:nvPr/>
        </p:nvSpPr>
        <p:spPr>
          <a:xfrm>
            <a:off x="226892" y="4218842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2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DFF46B-6494-D9B3-051B-3EAE9E4D1541}"/>
              </a:ext>
            </a:extLst>
          </p:cNvPr>
          <p:cNvSpPr/>
          <p:nvPr/>
        </p:nvSpPr>
        <p:spPr>
          <a:xfrm>
            <a:off x="4581" y="4132300"/>
            <a:ext cx="1004453" cy="646331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16CBD1-AB6F-DF3F-0EDE-5B48CDAADF3A}"/>
              </a:ext>
            </a:extLst>
          </p:cNvPr>
          <p:cNvSpPr txBox="1"/>
          <p:nvPr/>
        </p:nvSpPr>
        <p:spPr>
          <a:xfrm>
            <a:off x="271182" y="5668773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x</a:t>
            </a:r>
            <a:r>
              <a:rPr lang="en-US" baseline="-25000" dirty="0">
                <a:solidFill>
                  <a:srgbClr val="FFC000"/>
                </a:solidFill>
              </a:rPr>
              <a:t>3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6EE2E7-E6DC-301D-E80D-B3F804A68CD6}"/>
              </a:ext>
            </a:extLst>
          </p:cNvPr>
          <p:cNvSpPr/>
          <p:nvPr/>
        </p:nvSpPr>
        <p:spPr>
          <a:xfrm>
            <a:off x="74937" y="5519420"/>
            <a:ext cx="883331" cy="788796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91FBD2-83AD-110D-9DDA-29341CFA97F1}"/>
              </a:ext>
            </a:extLst>
          </p:cNvPr>
          <p:cNvGrpSpPr/>
          <p:nvPr/>
        </p:nvGrpSpPr>
        <p:grpSpPr>
          <a:xfrm>
            <a:off x="945636" y="3112289"/>
            <a:ext cx="1986355" cy="2868796"/>
            <a:chOff x="945636" y="3112289"/>
            <a:chExt cx="1986355" cy="2868796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CED8C10-A782-E82E-ACF5-126E0B044564}"/>
                </a:ext>
              </a:extLst>
            </p:cNvPr>
            <p:cNvCxnSpPr>
              <a:cxnSpLocks/>
              <a:stCxn id="8" idx="5"/>
            </p:cNvCxnSpPr>
            <p:nvPr/>
          </p:nvCxnSpPr>
          <p:spPr bwMode="auto">
            <a:xfrm>
              <a:off x="1337724" y="3480583"/>
              <a:ext cx="1594267" cy="864426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8CCAAFD-B25D-B308-8ED5-AF814482C03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8268" y="4518944"/>
              <a:ext cx="1841751" cy="40557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9F3A897-A4CB-ADED-7DB4-7AE05293094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45636" y="4992113"/>
              <a:ext cx="1818876" cy="883578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F6E02DE-3925-C53B-1F69-52082B0F855F}"/>
                </a:ext>
              </a:extLst>
            </p:cNvPr>
            <p:cNvSpPr txBox="1"/>
            <p:nvPr/>
          </p:nvSpPr>
          <p:spPr>
            <a:xfrm>
              <a:off x="1934287" y="3112289"/>
              <a:ext cx="4876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w</a:t>
              </a:r>
              <a:r>
                <a:rPr lang="en-US" baseline="-25000" dirty="0">
                  <a:highlight>
                    <a:srgbClr val="FFFF00"/>
                  </a:highlight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5189BF-AE94-4413-A13F-33B5AD395817}"/>
                </a:ext>
              </a:extLst>
            </p:cNvPr>
            <p:cNvSpPr txBox="1"/>
            <p:nvPr/>
          </p:nvSpPr>
          <p:spPr>
            <a:xfrm>
              <a:off x="1561333" y="4053914"/>
              <a:ext cx="5196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w</a:t>
              </a:r>
              <a:r>
                <a:rPr lang="en-US" baseline="-25000" dirty="0">
                  <a:highlight>
                    <a:srgbClr val="FFFF00"/>
                  </a:highlight>
                </a:rPr>
                <a:t>2</a:t>
              </a:r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A13859F-48B6-4444-FA4C-10F2A1E3B331}"/>
                </a:ext>
              </a:extLst>
            </p:cNvPr>
            <p:cNvSpPr txBox="1"/>
            <p:nvPr/>
          </p:nvSpPr>
          <p:spPr>
            <a:xfrm>
              <a:off x="1666310" y="5519420"/>
              <a:ext cx="5196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w</a:t>
              </a:r>
              <a:r>
                <a:rPr lang="en-US" baseline="-25000" dirty="0">
                  <a:highlight>
                    <a:srgbClr val="FFFF00"/>
                  </a:highlight>
                </a:rPr>
                <a:t>3</a:t>
              </a:r>
              <a:endParaRPr lang="en-US" dirty="0">
                <a:highlight>
                  <a:srgbClr val="FFFF00"/>
                </a:highlight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2561E27-5BEB-9B07-3BD2-59C0CB759483}"/>
              </a:ext>
            </a:extLst>
          </p:cNvPr>
          <p:cNvSpPr txBox="1"/>
          <p:nvPr/>
        </p:nvSpPr>
        <p:spPr>
          <a:xfrm>
            <a:off x="901996" y="1082235"/>
            <a:ext cx="113364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Inputs</a:t>
            </a:r>
          </a:p>
          <a:p>
            <a:pPr>
              <a:buNone/>
            </a:pPr>
            <a:r>
              <a:rPr lang="en-US" dirty="0"/>
              <a:t>{0, 1}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5B51A52-6F0A-4915-AC82-D89284B9A593}"/>
                  </a:ext>
                </a:extLst>
              </p14:cNvPr>
              <p14:cNvContentPartPr/>
              <p14:nvPr/>
            </p14:nvContentPartPr>
            <p14:xfrm>
              <a:off x="32081" y="2303726"/>
              <a:ext cx="1742040" cy="4057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5B51A52-6F0A-4915-AC82-D89284B9A59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081" y="2286086"/>
                <a:ext cx="1777680" cy="44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A5B21B2B-8967-359C-9915-10EA7F03239C}"/>
              </a:ext>
            </a:extLst>
          </p:cNvPr>
          <p:cNvGrpSpPr/>
          <p:nvPr/>
        </p:nvGrpSpPr>
        <p:grpSpPr>
          <a:xfrm>
            <a:off x="2764513" y="2207426"/>
            <a:ext cx="3221450" cy="3801297"/>
            <a:chOff x="2764513" y="2207426"/>
            <a:chExt cx="3221450" cy="380129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218A6F-2CE3-3544-7E9B-B1FD1970CB0E}"/>
                </a:ext>
              </a:extLst>
            </p:cNvPr>
            <p:cNvSpPr txBox="1"/>
            <p:nvPr/>
          </p:nvSpPr>
          <p:spPr>
            <a:xfrm>
              <a:off x="2842154" y="4482470"/>
              <a:ext cx="314380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/>
                <a:t>y = x</a:t>
              </a:r>
              <a:r>
                <a:rPr lang="en-US" baseline="-25000" dirty="0"/>
                <a:t>1</a:t>
              </a:r>
              <a:r>
                <a:rPr lang="en-US" dirty="0"/>
                <a:t>w</a:t>
              </a:r>
              <a:r>
                <a:rPr lang="en-US" baseline="-25000" dirty="0"/>
                <a:t>1 </a:t>
              </a:r>
              <a:r>
                <a:rPr lang="en-US" dirty="0"/>
                <a:t>+ x</a:t>
              </a:r>
              <a:r>
                <a:rPr lang="en-US" baseline="-25000" dirty="0"/>
                <a:t>2</a:t>
              </a:r>
              <a:r>
                <a:rPr lang="en-US" dirty="0"/>
                <a:t>w</a:t>
              </a:r>
              <a:r>
                <a:rPr lang="en-US" baseline="-25000" dirty="0"/>
                <a:t>2 </a:t>
              </a:r>
              <a:r>
                <a:rPr lang="en-US" dirty="0"/>
                <a:t>+ x</a:t>
              </a:r>
              <a:r>
                <a:rPr lang="en-US" baseline="-25000" dirty="0"/>
                <a:t>3</a:t>
              </a:r>
              <a:r>
                <a:rPr lang="en-US" dirty="0"/>
                <a:t>w</a:t>
              </a:r>
              <a:r>
                <a:rPr lang="en-US" baseline="-25000" dirty="0"/>
                <a:t>3</a:t>
              </a:r>
            </a:p>
            <a:p>
              <a:pPr>
                <a:buNone/>
              </a:pPr>
              <a:endParaRPr lang="en-US" baseline="-25000" dirty="0"/>
            </a:p>
            <a:p>
              <a:pPr>
                <a:buNone/>
              </a:pPr>
              <a:r>
                <a:rPr lang="en-US" dirty="0"/>
                <a:t>   	= </a:t>
              </a:r>
              <a:r>
                <a:rPr lang="en-US" dirty="0" err="1"/>
                <a:t>x.w</a:t>
              </a:r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DD4E90F-4B30-4C95-25B2-69DE6F5424AD}"/>
                </a:ext>
              </a:extLst>
            </p:cNvPr>
            <p:cNvSpPr/>
            <p:nvPr/>
          </p:nvSpPr>
          <p:spPr>
            <a:xfrm>
              <a:off x="2764513" y="3682936"/>
              <a:ext cx="3168678" cy="2325787"/>
            </a:xfrm>
            <a:prstGeom prst="ellipse">
              <a:avLst/>
            </a:prstGeom>
            <a:solidFill>
              <a:srgbClr val="0000FF">
                <a:alpha val="10066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effectLst/>
                <a:latin typeface="Comic Sans MS" pitchFamily="66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EAF435C-70A9-8E92-6080-8EB87EFBE6CD}"/>
                </a:ext>
              </a:extLst>
            </p:cNvPr>
            <p:cNvCxnSpPr/>
            <p:nvPr/>
          </p:nvCxnSpPr>
          <p:spPr bwMode="auto">
            <a:xfrm>
              <a:off x="4097693" y="5214723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BC4B011-8A35-4C84-FAB6-60BAF3A11BC3}"/>
                </a:ext>
              </a:extLst>
            </p:cNvPr>
            <p:cNvCxnSpPr/>
            <p:nvPr/>
          </p:nvCxnSpPr>
          <p:spPr bwMode="auto">
            <a:xfrm>
              <a:off x="4414058" y="5214723"/>
              <a:ext cx="2286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6320153-6EC4-B610-2B73-1A6BB6CBDD33}"/>
                </a:ext>
              </a:extLst>
            </p:cNvPr>
            <p:cNvSpPr txBox="1"/>
            <p:nvPr/>
          </p:nvSpPr>
          <p:spPr>
            <a:xfrm>
              <a:off x="2882329" y="2207426"/>
              <a:ext cx="3086101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dirty="0">
                  <a:solidFill>
                    <a:srgbClr val="0000FF"/>
                  </a:solidFill>
                </a:rPr>
                <a:t>“Synapse”</a:t>
              </a:r>
            </a:p>
            <a:p>
              <a:pPr>
                <a:buNone/>
              </a:pPr>
              <a:r>
                <a:rPr lang="en-US" dirty="0"/>
                <a:t>(Info collecting and</a:t>
              </a:r>
            </a:p>
            <a:p>
              <a:pPr>
                <a:buNone/>
              </a:pPr>
              <a:r>
                <a:rPr lang="en-US" dirty="0"/>
                <a:t>Storage </a:t>
              </a:r>
              <a:r>
                <a:rPr lang="en-US" dirty="0">
                  <a:sym typeface="Wingdings" pitchFamily="2" charset="2"/>
                </a:rPr>
                <a:t> </a:t>
              </a:r>
              <a:r>
                <a:rPr lang="en-US" dirty="0">
                  <a:solidFill>
                    <a:srgbClr val="FF0000"/>
                  </a:solidFill>
                  <a:sym typeface="Wingdings" pitchFamily="2" charset="2"/>
                </a:rPr>
                <a:t>Memory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C743786-5657-A840-E8D8-7EE0AA500F7C}"/>
              </a:ext>
            </a:extLst>
          </p:cNvPr>
          <p:cNvGrpSpPr/>
          <p:nvPr/>
        </p:nvGrpSpPr>
        <p:grpSpPr>
          <a:xfrm>
            <a:off x="5924013" y="792715"/>
            <a:ext cx="3215406" cy="5684285"/>
            <a:chOff x="5924013" y="792715"/>
            <a:chExt cx="3215406" cy="568428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73F4012-B6F5-D59D-9B00-741A0F9254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24013" y="4857461"/>
              <a:ext cx="900735" cy="0"/>
            </a:xfrm>
            <a:prstGeom prst="straightConnector1">
              <a:avLst/>
            </a:prstGeom>
            <a:noFill/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med"/>
            </a:ln>
            <a:effectLst/>
          </p:spPr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A56D322-6043-479B-5DE4-2E50B9A2984D}"/>
                    </a:ext>
                  </a:extLst>
                </p14:cNvPr>
                <p14:cNvContentPartPr/>
                <p14:nvPr/>
              </p14:nvContentPartPr>
              <p14:xfrm>
                <a:off x="7340628" y="3660803"/>
                <a:ext cx="1038960" cy="8931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A56D322-6043-479B-5DE4-2E50B9A2984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31628" y="3651803"/>
                  <a:ext cx="1056600" cy="9108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EFAF71E-4B90-7AC8-DB88-EA251CC54F95}"/>
                </a:ext>
              </a:extLst>
            </p:cNvPr>
            <p:cNvGrpSpPr/>
            <p:nvPr/>
          </p:nvGrpSpPr>
          <p:grpSpPr>
            <a:xfrm>
              <a:off x="7222188" y="4615163"/>
              <a:ext cx="1788120" cy="456480"/>
              <a:chOff x="7222188" y="4615163"/>
              <a:chExt cx="1788120" cy="456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331899C-7988-E546-0875-19FF7CF3758C}"/>
                      </a:ext>
                    </a:extLst>
                  </p14:cNvPr>
                  <p14:cNvContentPartPr/>
                  <p14:nvPr/>
                </p14:nvContentPartPr>
                <p14:xfrm>
                  <a:off x="7222188" y="4642523"/>
                  <a:ext cx="1541520" cy="561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331899C-7988-E546-0875-19FF7CF3758C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213548" y="4633523"/>
                    <a:ext cx="1559160" cy="7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6C32D428-BCEC-AF37-17D9-EEB13D0ABB55}"/>
                      </a:ext>
                    </a:extLst>
                  </p14:cNvPr>
                  <p14:cNvContentPartPr/>
                  <p14:nvPr/>
                </p14:nvContentPartPr>
                <p14:xfrm>
                  <a:off x="8649228" y="4615163"/>
                  <a:ext cx="139320" cy="11268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6C32D428-BCEC-AF37-17D9-EEB13D0ABB55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8640588" y="4606523"/>
                    <a:ext cx="156960" cy="13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DEB28A4D-1DF6-E908-F01B-64265CD2C6BA}"/>
                      </a:ext>
                    </a:extLst>
                  </p14:cNvPr>
                  <p14:cNvContentPartPr/>
                  <p14:nvPr/>
                </p14:nvContentPartPr>
                <p14:xfrm>
                  <a:off x="8854788" y="4733603"/>
                  <a:ext cx="155520" cy="3380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DEB28A4D-1DF6-E908-F01B-64265CD2C6B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8846148" y="4724963"/>
                    <a:ext cx="173160" cy="355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3D03DB1-F9CD-5A44-257C-2F5A3016E714}"/>
                </a:ext>
              </a:extLst>
            </p:cNvPr>
            <p:cNvGrpSpPr/>
            <p:nvPr/>
          </p:nvGrpSpPr>
          <p:grpSpPr>
            <a:xfrm>
              <a:off x="6915828" y="2513483"/>
              <a:ext cx="1062360" cy="2494800"/>
              <a:chOff x="6915828" y="2513483"/>
              <a:chExt cx="1062360" cy="2494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BBA8890E-60A6-EE1B-7D71-4D7C27A8E700}"/>
                      </a:ext>
                    </a:extLst>
                  </p14:cNvPr>
                  <p14:cNvContentPartPr/>
                  <p14:nvPr/>
                </p14:nvContentPartPr>
                <p14:xfrm>
                  <a:off x="7842468" y="4795523"/>
                  <a:ext cx="135720" cy="2127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BBA8890E-60A6-EE1B-7D71-4D7C27A8E70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833828" y="4786883"/>
                    <a:ext cx="153360" cy="23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AEA0198C-00F7-B5EA-112B-75A624573210}"/>
                      </a:ext>
                    </a:extLst>
                  </p14:cNvPr>
                  <p14:cNvContentPartPr/>
                  <p14:nvPr/>
                </p14:nvContentPartPr>
                <p14:xfrm>
                  <a:off x="7250268" y="4630643"/>
                  <a:ext cx="19440" cy="525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AEA0198C-00F7-B5EA-112B-75A62457321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241268" y="4622003"/>
                    <a:ext cx="37080" cy="7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85F0E3E1-0531-730E-3757-B3661FABD566}"/>
                      </a:ext>
                    </a:extLst>
                  </p14:cNvPr>
                  <p14:cNvContentPartPr/>
                  <p14:nvPr/>
                </p14:nvContentPartPr>
                <p14:xfrm>
                  <a:off x="7270788" y="4822883"/>
                  <a:ext cx="125640" cy="18144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85F0E3E1-0531-730E-3757-B3661FABD56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7262148" y="4814243"/>
                    <a:ext cx="14328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678ABB89-DCA0-BD99-3A66-B18B15B84E9D}"/>
                      </a:ext>
                    </a:extLst>
                  </p14:cNvPr>
                  <p14:cNvContentPartPr/>
                  <p14:nvPr/>
                </p14:nvContentPartPr>
                <p14:xfrm>
                  <a:off x="6915828" y="2908763"/>
                  <a:ext cx="356040" cy="17863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678ABB89-DCA0-BD99-3A66-B18B15B84E9D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907188" y="2900123"/>
                    <a:ext cx="373680" cy="180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558BFC22-BE52-3380-98CB-A697DB96F7FD}"/>
                      </a:ext>
                    </a:extLst>
                  </p14:cNvPr>
                  <p14:cNvContentPartPr/>
                  <p14:nvPr/>
                </p14:nvContentPartPr>
                <p14:xfrm>
                  <a:off x="7004748" y="2949083"/>
                  <a:ext cx="192600" cy="291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558BFC22-BE52-3380-98CB-A697DB96F7FD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996108" y="2940083"/>
                    <a:ext cx="210240" cy="4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0FF158EA-D2A2-08D9-3745-3319508665B3}"/>
                      </a:ext>
                    </a:extLst>
                  </p14:cNvPr>
                  <p14:cNvContentPartPr/>
                  <p14:nvPr/>
                </p14:nvContentPartPr>
                <p14:xfrm>
                  <a:off x="7204548" y="2513483"/>
                  <a:ext cx="197280" cy="3351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0FF158EA-D2A2-08D9-3745-3319508665B3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7195548" y="2504483"/>
                    <a:ext cx="214920" cy="35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06979363-2427-C848-3E3F-4BEA090B797C}"/>
                      </a:ext>
                    </a:extLst>
                  </p14:cNvPr>
                  <p14:cNvContentPartPr/>
                  <p14:nvPr/>
                </p14:nvContentPartPr>
                <p14:xfrm>
                  <a:off x="7171788" y="2692043"/>
                  <a:ext cx="298440" cy="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06979363-2427-C848-3E3F-4BEA090B797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7163148" y="2683403"/>
                    <a:ext cx="3160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69B1CA3-C6EE-60CB-2907-773F63E33ED8}"/>
                    </a:ext>
                  </a:extLst>
                </p14:cNvPr>
                <p14:cNvContentPartPr/>
                <p14:nvPr/>
              </p14:nvContentPartPr>
              <p14:xfrm>
                <a:off x="7728708" y="4497803"/>
                <a:ext cx="80280" cy="730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69B1CA3-C6EE-60CB-2907-773F63E33ED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719748" y="4488803"/>
                  <a:ext cx="97841" cy="907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DBDDACF-A823-0546-38BF-4226417FD405}"/>
                </a:ext>
              </a:extLst>
            </p:cNvPr>
            <p:cNvGrpSpPr/>
            <p:nvPr/>
          </p:nvGrpSpPr>
          <p:grpSpPr>
            <a:xfrm>
              <a:off x="7098348" y="5444243"/>
              <a:ext cx="1279800" cy="577800"/>
              <a:chOff x="7098348" y="5444243"/>
              <a:chExt cx="1279800" cy="577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C625DD31-B12A-D5F0-74C5-75574F693C0D}"/>
                      </a:ext>
                    </a:extLst>
                  </p14:cNvPr>
                  <p14:cNvContentPartPr/>
                  <p14:nvPr/>
                </p14:nvContentPartPr>
                <p14:xfrm>
                  <a:off x="7135068" y="5444243"/>
                  <a:ext cx="138240" cy="5778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C625DD31-B12A-D5F0-74C5-75574F693C0D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126428" y="5435603"/>
                    <a:ext cx="155880" cy="59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8A1C6546-5CDD-CEEE-6C9C-8272FED9F3D3}"/>
                      </a:ext>
                    </a:extLst>
                  </p14:cNvPr>
                  <p14:cNvContentPartPr/>
                  <p14:nvPr/>
                </p14:nvContentPartPr>
                <p14:xfrm>
                  <a:off x="7098348" y="5707043"/>
                  <a:ext cx="211680" cy="3492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8A1C6546-5CDD-CEEE-6C9C-8272FED9F3D3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089708" y="5698043"/>
                    <a:ext cx="229320" cy="5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C04DD553-2123-629C-80A1-B05FEBD735F0}"/>
                      </a:ext>
                    </a:extLst>
                  </p14:cNvPr>
                  <p14:cNvContentPartPr/>
                  <p14:nvPr/>
                </p14:nvContentPartPr>
                <p14:xfrm>
                  <a:off x="7451508" y="5527403"/>
                  <a:ext cx="190080" cy="48132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C04DD553-2123-629C-80A1-B05FEBD735F0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7442868" y="5518403"/>
                    <a:ext cx="207720" cy="49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69CA0DC5-11AE-FD29-A705-A141822304E3}"/>
                      </a:ext>
                    </a:extLst>
                  </p14:cNvPr>
                  <p14:cNvContentPartPr/>
                  <p14:nvPr/>
                </p14:nvContentPartPr>
                <p14:xfrm>
                  <a:off x="7639068" y="5678243"/>
                  <a:ext cx="159480" cy="3160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69CA0DC5-11AE-FD29-A705-A141822304E3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630068" y="5669243"/>
                    <a:ext cx="177120" cy="33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35C1FD78-7F5F-97BC-6D4D-A43A1B793709}"/>
                      </a:ext>
                    </a:extLst>
                  </p14:cNvPr>
                  <p14:cNvContentPartPr/>
                  <p14:nvPr/>
                </p14:nvContentPartPr>
                <p14:xfrm>
                  <a:off x="7877028" y="5746283"/>
                  <a:ext cx="88920" cy="36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35C1FD78-7F5F-97BC-6D4D-A43A1B79370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868388" y="5737283"/>
                    <a:ext cx="106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54B3F970-41D1-5CDC-B1DF-3A6E119B5459}"/>
                      </a:ext>
                    </a:extLst>
                  </p14:cNvPr>
                  <p14:cNvContentPartPr/>
                  <p14:nvPr/>
                </p14:nvContentPartPr>
                <p14:xfrm>
                  <a:off x="8063868" y="5604083"/>
                  <a:ext cx="114120" cy="27900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54B3F970-41D1-5CDC-B1DF-3A6E119B5459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8054868" y="5595083"/>
                    <a:ext cx="131760" cy="29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711843F-1291-3D20-1C19-BFEA944B1AEF}"/>
                      </a:ext>
                    </a:extLst>
                  </p14:cNvPr>
                  <p14:cNvContentPartPr/>
                  <p14:nvPr/>
                </p14:nvContentPartPr>
                <p14:xfrm>
                  <a:off x="8260428" y="5486723"/>
                  <a:ext cx="117720" cy="4237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711843F-1291-3D20-1C19-BFEA944B1AEF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8251428" y="5477723"/>
                    <a:ext cx="135360" cy="441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4CECF5-B04A-31F1-F25F-CD044D61AD96}"/>
                </a:ext>
              </a:extLst>
            </p:cNvPr>
            <p:cNvSpPr/>
            <p:nvPr/>
          </p:nvSpPr>
          <p:spPr>
            <a:xfrm>
              <a:off x="6502405" y="2229042"/>
              <a:ext cx="2637014" cy="4247958"/>
            </a:xfrm>
            <a:prstGeom prst="ellipse">
              <a:avLst/>
            </a:prstGeom>
            <a:solidFill>
              <a:srgbClr val="FFFF00">
                <a:alpha val="12867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56B3EEC-A4FC-C832-237E-915B2FE00F36}"/>
                    </a:ext>
                  </a:extLst>
                </p14:cNvPr>
                <p14:cNvContentPartPr/>
                <p14:nvPr/>
              </p14:nvContentPartPr>
              <p14:xfrm>
                <a:off x="7320108" y="3634523"/>
                <a:ext cx="1168560" cy="936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56B3EEC-A4FC-C832-237E-915B2FE00F3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302108" y="3616523"/>
                  <a:ext cx="1204200" cy="972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AF63EE2-A3B9-145E-3E66-449150F71968}"/>
                </a:ext>
              </a:extLst>
            </p:cNvPr>
            <p:cNvGrpSpPr/>
            <p:nvPr/>
          </p:nvGrpSpPr>
          <p:grpSpPr>
            <a:xfrm>
              <a:off x="7283028" y="3620123"/>
              <a:ext cx="1348920" cy="931680"/>
              <a:chOff x="7283028" y="3620123"/>
              <a:chExt cx="1348920" cy="931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D04161D9-9985-7D42-EFAF-C20D322175A6}"/>
                      </a:ext>
                    </a:extLst>
                  </p14:cNvPr>
                  <p14:cNvContentPartPr/>
                  <p14:nvPr/>
                </p14:nvContentPartPr>
                <p14:xfrm>
                  <a:off x="7283028" y="3625523"/>
                  <a:ext cx="1301400" cy="92628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D04161D9-9985-7D42-EFAF-C20D322175A6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65388" y="3607523"/>
                    <a:ext cx="1337040" cy="96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DA1511F1-0A55-12BE-4248-9F60BBD24D05}"/>
                      </a:ext>
                    </a:extLst>
                  </p14:cNvPr>
                  <p14:cNvContentPartPr/>
                  <p14:nvPr/>
                </p14:nvContentPartPr>
                <p14:xfrm>
                  <a:off x="8172948" y="3620123"/>
                  <a:ext cx="459000" cy="720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DA1511F1-0A55-12BE-4248-9F60BBD24D05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155308" y="3602483"/>
                    <a:ext cx="494640" cy="10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57BF43E4-4953-AE7C-3574-D9C9526E7617}"/>
                      </a:ext>
                    </a:extLst>
                  </p14:cNvPr>
                  <p14:cNvContentPartPr/>
                  <p14:nvPr/>
                </p14:nvContentPartPr>
                <p14:xfrm>
                  <a:off x="8491548" y="3620123"/>
                  <a:ext cx="70920" cy="3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57BF43E4-4953-AE7C-3574-D9C9526E7617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473908" y="3602483"/>
                    <a:ext cx="106560" cy="3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5004775-A044-D45B-D8CA-1046EFA1BEDA}"/>
                </a:ext>
              </a:extLst>
            </p:cNvPr>
            <p:cNvSpPr txBox="1"/>
            <p:nvPr/>
          </p:nvSpPr>
          <p:spPr>
            <a:xfrm>
              <a:off x="6481476" y="792715"/>
              <a:ext cx="2574744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buNone/>
              </a:pPr>
              <a:r>
                <a:rPr lang="en-US" dirty="0">
                  <a:solidFill>
                    <a:srgbClr val="0000FF"/>
                  </a:solidFill>
                </a:rPr>
                <a:t>“Neuron”</a:t>
              </a:r>
            </a:p>
            <a:p>
              <a:pPr>
                <a:buNone/>
              </a:pPr>
              <a:r>
                <a:rPr lang="en-US" dirty="0"/>
                <a:t>(Decision maker)</a:t>
              </a:r>
            </a:p>
            <a:p>
              <a:pPr>
                <a:buNone/>
              </a:pPr>
              <a:r>
                <a:rPr lang="en-US" dirty="0">
                  <a:solidFill>
                    <a:srgbClr val="FF0000"/>
                  </a:solidFill>
                </a:rPr>
                <a:t>--&gt; Logic 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CEB3ED6-28C9-334D-5230-9B189CD637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196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76"/>
    </mc:Choice>
    <mc:Fallback xmlns="">
      <p:transition spd="slow" advTm="11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609960" y="104910"/>
            <a:ext cx="595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Neuron: Simple Yay or Nay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18418-57C6-F82B-D043-45A94E0B1D5C}"/>
              </a:ext>
            </a:extLst>
          </p:cNvPr>
          <p:cNvSpPr txBox="1"/>
          <p:nvPr/>
        </p:nvSpPr>
        <p:spPr>
          <a:xfrm>
            <a:off x="22322" y="6526747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kated.com</a:t>
            </a:r>
            <a:r>
              <a:rPr lang="en-US" sz="1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/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CD18382-9EA3-3250-F150-B89AF5A8239C}"/>
                  </a:ext>
                </a:extLst>
              </p14:cNvPr>
              <p14:cNvContentPartPr/>
              <p14:nvPr/>
            </p14:nvContentPartPr>
            <p14:xfrm>
              <a:off x="7340628" y="3660803"/>
              <a:ext cx="1038960" cy="8931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CD18382-9EA3-3250-F150-B89AF5A8239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31628" y="3651803"/>
                <a:ext cx="1056600" cy="910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1B7B5C31-985C-5A18-95D7-902EEBFA8611}"/>
              </a:ext>
            </a:extLst>
          </p:cNvPr>
          <p:cNvGrpSpPr/>
          <p:nvPr/>
        </p:nvGrpSpPr>
        <p:grpSpPr>
          <a:xfrm>
            <a:off x="7222188" y="4615163"/>
            <a:ext cx="1788120" cy="456480"/>
            <a:chOff x="7222188" y="4615163"/>
            <a:chExt cx="1788120" cy="45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95808C6-845A-9CA1-570D-CD85FE2704BE}"/>
                    </a:ext>
                  </a:extLst>
                </p14:cNvPr>
                <p14:cNvContentPartPr/>
                <p14:nvPr/>
              </p14:nvContentPartPr>
              <p14:xfrm>
                <a:off x="7222188" y="4642523"/>
                <a:ext cx="1541520" cy="56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331899C-7988-E546-0875-19FF7CF3758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213548" y="4633523"/>
                  <a:ext cx="155916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BC212B1-B0E9-9F5F-4FF1-EA9E8CEF1449}"/>
                    </a:ext>
                  </a:extLst>
                </p14:cNvPr>
                <p14:cNvContentPartPr/>
                <p14:nvPr/>
              </p14:nvContentPartPr>
              <p14:xfrm>
                <a:off x="8649228" y="4615163"/>
                <a:ext cx="139320" cy="112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C32D428-BCEC-AF37-17D9-EEB13D0ABB5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640588" y="4606523"/>
                  <a:ext cx="1569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F4335E0-CF45-720D-007A-6DD62878B71E}"/>
                    </a:ext>
                  </a:extLst>
                </p14:cNvPr>
                <p14:cNvContentPartPr/>
                <p14:nvPr/>
              </p14:nvContentPartPr>
              <p14:xfrm>
                <a:off x="8854788" y="4733603"/>
                <a:ext cx="155520" cy="338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EB28A4D-1DF6-E908-F01B-64265CD2C6B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846148" y="4724963"/>
                  <a:ext cx="173160" cy="35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C946737-DB57-9988-2A12-DA4DE92191AA}"/>
              </a:ext>
            </a:extLst>
          </p:cNvPr>
          <p:cNvGrpSpPr/>
          <p:nvPr/>
        </p:nvGrpSpPr>
        <p:grpSpPr>
          <a:xfrm>
            <a:off x="6915828" y="2513483"/>
            <a:ext cx="1062360" cy="2494800"/>
            <a:chOff x="6915828" y="2513483"/>
            <a:chExt cx="1062360" cy="249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71DD5F5-E08C-601C-0B67-CC4528DC1502}"/>
                    </a:ext>
                  </a:extLst>
                </p14:cNvPr>
                <p14:cNvContentPartPr/>
                <p14:nvPr/>
              </p14:nvContentPartPr>
              <p14:xfrm>
                <a:off x="7842468" y="4795523"/>
                <a:ext cx="135720" cy="212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BA8890E-60A6-EE1B-7D71-4D7C27A8E70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833828" y="4786883"/>
                  <a:ext cx="1533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DCDAB700-C6C2-6228-80AE-75E28413C15D}"/>
                    </a:ext>
                  </a:extLst>
                </p14:cNvPr>
                <p14:cNvContentPartPr/>
                <p14:nvPr/>
              </p14:nvContentPartPr>
              <p14:xfrm>
                <a:off x="7250268" y="4630643"/>
                <a:ext cx="19440" cy="52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EA0198C-00F7-B5EA-112B-75A62457321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241268" y="4622003"/>
                  <a:ext cx="3708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550A27B-8FF9-F164-24B8-154CDDF4566B}"/>
                    </a:ext>
                  </a:extLst>
                </p14:cNvPr>
                <p14:cNvContentPartPr/>
                <p14:nvPr/>
              </p14:nvContentPartPr>
              <p14:xfrm>
                <a:off x="7270788" y="4822883"/>
                <a:ext cx="125640" cy="181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5F0E3E1-0531-730E-3757-B3661FABD56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262148" y="4814243"/>
                  <a:ext cx="14328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FAD0269-01F6-6EA3-7ACC-04B19415EE52}"/>
                    </a:ext>
                  </a:extLst>
                </p14:cNvPr>
                <p14:cNvContentPartPr/>
                <p14:nvPr/>
              </p14:nvContentPartPr>
              <p14:xfrm>
                <a:off x="6915828" y="2908763"/>
                <a:ext cx="356040" cy="1786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78ABB89-DCA0-BD99-3A66-B18B15B84E9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907188" y="2900123"/>
                  <a:ext cx="373680" cy="180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0BCA114-1D1C-A374-6429-B99029AAC743}"/>
                    </a:ext>
                  </a:extLst>
                </p14:cNvPr>
                <p14:cNvContentPartPr/>
                <p14:nvPr/>
              </p14:nvContentPartPr>
              <p14:xfrm>
                <a:off x="7004748" y="2949083"/>
                <a:ext cx="192600" cy="29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58BFC22-BE52-3380-98CB-A697DB96F7F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996108" y="2940083"/>
                  <a:ext cx="21024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E9570A9-86C2-A014-278E-2C1FDA1BA525}"/>
                    </a:ext>
                  </a:extLst>
                </p14:cNvPr>
                <p14:cNvContentPartPr/>
                <p14:nvPr/>
              </p14:nvContentPartPr>
              <p14:xfrm>
                <a:off x="7204548" y="2513483"/>
                <a:ext cx="197280" cy="335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FF158EA-D2A2-08D9-3745-3319508665B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195548" y="2504483"/>
                  <a:ext cx="21492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D0AAFC5-4723-42FF-CE1F-C569DCDB3D89}"/>
                    </a:ext>
                  </a:extLst>
                </p14:cNvPr>
                <p14:cNvContentPartPr/>
                <p14:nvPr/>
              </p14:nvContentPartPr>
              <p14:xfrm>
                <a:off x="7171788" y="2692043"/>
                <a:ext cx="29844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6979363-2427-C848-3E3F-4BEA090B797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163148" y="2683403"/>
                  <a:ext cx="3160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E47FC12C-98A7-313B-09E1-98B9D9704210}"/>
                  </a:ext>
                </a:extLst>
              </p14:cNvPr>
              <p14:cNvContentPartPr/>
              <p14:nvPr/>
            </p14:nvContentPartPr>
            <p14:xfrm>
              <a:off x="7728708" y="4497803"/>
              <a:ext cx="80280" cy="730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E47FC12C-98A7-313B-09E1-98B9D970421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719748" y="4488803"/>
                <a:ext cx="97841" cy="9072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6E773110-2883-16E9-33A6-4C16FF78F4FA}"/>
              </a:ext>
            </a:extLst>
          </p:cNvPr>
          <p:cNvGrpSpPr/>
          <p:nvPr/>
        </p:nvGrpSpPr>
        <p:grpSpPr>
          <a:xfrm>
            <a:off x="7098348" y="5444243"/>
            <a:ext cx="1279800" cy="577800"/>
            <a:chOff x="7098348" y="5444243"/>
            <a:chExt cx="1279800" cy="57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F5DAC8A-7520-C44E-9CBE-FEE605EE496D}"/>
                    </a:ext>
                  </a:extLst>
                </p14:cNvPr>
                <p14:cNvContentPartPr/>
                <p14:nvPr/>
              </p14:nvContentPartPr>
              <p14:xfrm>
                <a:off x="7135068" y="5444243"/>
                <a:ext cx="138240" cy="5778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625DD31-B12A-D5F0-74C5-75574F693C0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126428" y="5435603"/>
                  <a:ext cx="155880" cy="59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9D061F9-5ECA-F7A2-A434-916092EB2B09}"/>
                    </a:ext>
                  </a:extLst>
                </p14:cNvPr>
                <p14:cNvContentPartPr/>
                <p14:nvPr/>
              </p14:nvContentPartPr>
              <p14:xfrm>
                <a:off x="7098348" y="5707043"/>
                <a:ext cx="211680" cy="349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A1C6546-5CDD-CEEE-6C9C-8272FED9F3D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089708" y="5698043"/>
                  <a:ext cx="2293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EFB106B-7700-B58E-E260-0389D6048C66}"/>
                    </a:ext>
                  </a:extLst>
                </p14:cNvPr>
                <p14:cNvContentPartPr/>
                <p14:nvPr/>
              </p14:nvContentPartPr>
              <p14:xfrm>
                <a:off x="7451508" y="5527403"/>
                <a:ext cx="190080" cy="481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04DD553-2123-629C-80A1-B05FEBD735F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442868" y="5518403"/>
                  <a:ext cx="207720" cy="49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5A7A9C5-C06F-BD19-2098-A4DE458C2019}"/>
                    </a:ext>
                  </a:extLst>
                </p14:cNvPr>
                <p14:cNvContentPartPr/>
                <p14:nvPr/>
              </p14:nvContentPartPr>
              <p14:xfrm>
                <a:off x="7639068" y="5678243"/>
                <a:ext cx="159480" cy="316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9CA0DC5-11AE-FD29-A705-A141822304E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630068" y="5669243"/>
                  <a:ext cx="17712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22A2C08-06E2-9601-B375-D62AF35497FB}"/>
                    </a:ext>
                  </a:extLst>
                </p14:cNvPr>
                <p14:cNvContentPartPr/>
                <p14:nvPr/>
              </p14:nvContentPartPr>
              <p14:xfrm>
                <a:off x="7877028" y="5746283"/>
                <a:ext cx="8892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5C1FD78-7F5F-97BC-6D4D-A43A1B79370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868388" y="5737283"/>
                  <a:ext cx="106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19ABA9F-0951-81AE-620B-8B6A56331717}"/>
                    </a:ext>
                  </a:extLst>
                </p14:cNvPr>
                <p14:cNvContentPartPr/>
                <p14:nvPr/>
              </p14:nvContentPartPr>
              <p14:xfrm>
                <a:off x="8063868" y="5604083"/>
                <a:ext cx="114120" cy="2790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4B3F970-41D1-5CDC-B1DF-3A6E119B545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054868" y="5595083"/>
                  <a:ext cx="13176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79E28F3-88B1-55E9-B008-04428CC2FA23}"/>
                    </a:ext>
                  </a:extLst>
                </p14:cNvPr>
                <p14:cNvContentPartPr/>
                <p14:nvPr/>
              </p14:nvContentPartPr>
              <p14:xfrm>
                <a:off x="8260428" y="5486723"/>
                <a:ext cx="117720" cy="4237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711843F-1291-3D20-1C19-BFEA944B1AE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251428" y="5477723"/>
                  <a:ext cx="135360" cy="441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id="{DFBBC4AC-7F07-48D7-8F64-FA1758546F86}"/>
              </a:ext>
            </a:extLst>
          </p:cNvPr>
          <p:cNvSpPr/>
          <p:nvPr/>
        </p:nvSpPr>
        <p:spPr>
          <a:xfrm>
            <a:off x="6502405" y="2229042"/>
            <a:ext cx="2637014" cy="4247958"/>
          </a:xfrm>
          <a:prstGeom prst="ellipse">
            <a:avLst/>
          </a:prstGeom>
          <a:solidFill>
            <a:srgbClr val="FFFF00">
              <a:alpha val="12867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ED7195C-EB34-5201-2CE4-66DE6858354C}"/>
                  </a:ext>
                </a:extLst>
              </p14:cNvPr>
              <p14:cNvContentPartPr/>
              <p14:nvPr/>
            </p14:nvContentPartPr>
            <p14:xfrm>
              <a:off x="7320108" y="3634523"/>
              <a:ext cx="1168560" cy="936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ED7195C-EB34-5201-2CE4-66DE6858354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02108" y="3616523"/>
                <a:ext cx="1204200" cy="9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28E2DCE7-E44B-7717-35CF-12BA1C4B881A}"/>
              </a:ext>
            </a:extLst>
          </p:cNvPr>
          <p:cNvGrpSpPr/>
          <p:nvPr/>
        </p:nvGrpSpPr>
        <p:grpSpPr>
          <a:xfrm>
            <a:off x="7283028" y="3620123"/>
            <a:ext cx="1348920" cy="931680"/>
            <a:chOff x="7283028" y="3620123"/>
            <a:chExt cx="1348920" cy="93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7291844-0995-2A4C-494E-2940BD3B9471}"/>
                    </a:ext>
                  </a:extLst>
                </p14:cNvPr>
                <p14:cNvContentPartPr/>
                <p14:nvPr/>
              </p14:nvContentPartPr>
              <p14:xfrm>
                <a:off x="7283028" y="3625523"/>
                <a:ext cx="1301400" cy="926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04161D9-9985-7D42-EFAF-C20D322175A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265388" y="3607523"/>
                  <a:ext cx="1337040" cy="9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C209EA3-B8D5-CDFE-8F78-57EE5972B52E}"/>
                    </a:ext>
                  </a:extLst>
                </p14:cNvPr>
                <p14:cNvContentPartPr/>
                <p14:nvPr/>
              </p14:nvContentPartPr>
              <p14:xfrm>
                <a:off x="8172948" y="3620123"/>
                <a:ext cx="459000" cy="720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A1511F1-0A55-12BE-4248-9F60BBD24D0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155308" y="3602483"/>
                  <a:ext cx="49464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2F5D273-69AD-491D-A1AF-B5CBA548B495}"/>
                    </a:ext>
                  </a:extLst>
                </p14:cNvPr>
                <p14:cNvContentPartPr/>
                <p14:nvPr/>
              </p14:nvContentPartPr>
              <p14:xfrm>
                <a:off x="8491548" y="3620123"/>
                <a:ext cx="70920" cy="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7BF43E4-4953-AE7C-3574-D9C9526E761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473908" y="3602483"/>
                  <a:ext cx="106560" cy="3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A940B78-192D-B9CC-E09F-630A86D696E7}"/>
              </a:ext>
            </a:extLst>
          </p:cNvPr>
          <p:cNvSpPr txBox="1"/>
          <p:nvPr/>
        </p:nvSpPr>
        <p:spPr>
          <a:xfrm>
            <a:off x="394681" y="4767952"/>
            <a:ext cx="5527475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y: aggregate of gathered information</a:t>
            </a:r>
          </a:p>
          <a:p>
            <a:pPr algn="l">
              <a:buNone/>
            </a:pPr>
            <a:r>
              <a:rPr lang="en-US" dirty="0"/>
              <a:t>b: decision threshold</a:t>
            </a:r>
          </a:p>
          <a:p>
            <a:pPr algn="l">
              <a:buNone/>
            </a:pPr>
            <a:r>
              <a:rPr lang="en-US" dirty="0"/>
              <a:t>f: fuzziness/decisiveness</a:t>
            </a:r>
          </a:p>
        </p:txBody>
      </p:sp>
      <p:pic>
        <p:nvPicPr>
          <p:cNvPr id="3" name="Picture 2" descr="A drawing of a bull and a dragonfly&#10;&#10;Description automatically generated">
            <a:extLst>
              <a:ext uri="{FF2B5EF4-FFF2-40B4-BE49-F238E27FC236}">
                <a16:creationId xmlns:a16="http://schemas.microsoft.com/office/drawing/2014/main" id="{0A81395C-F787-985B-6B1C-47FABC223478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" y="1098341"/>
            <a:ext cx="5956578" cy="339946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658490-6012-8108-BB91-9FDD5D8F5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18"/>
    </mc:Choice>
    <mc:Fallback xmlns="">
      <p:transition spd="slow" advTm="64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2909830" y="-36523"/>
            <a:ext cx="4044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A bit more multi-dimensional </a:t>
            </a:r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– a cascade of decisions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701F3AA-9C47-C1F6-00C0-8A1076B6DC2F}"/>
              </a:ext>
            </a:extLst>
          </p:cNvPr>
          <p:cNvSpPr/>
          <p:nvPr/>
        </p:nvSpPr>
        <p:spPr>
          <a:xfrm>
            <a:off x="171564" y="19292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EE0B913-CBD4-7D6F-8E65-6B666A19BAEB}"/>
              </a:ext>
            </a:extLst>
          </p:cNvPr>
          <p:cNvSpPr/>
          <p:nvPr/>
        </p:nvSpPr>
        <p:spPr>
          <a:xfrm>
            <a:off x="171564" y="27674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7007EE5-DEF2-D0EC-09AE-EF1ACD9204C3}"/>
              </a:ext>
            </a:extLst>
          </p:cNvPr>
          <p:cNvSpPr/>
          <p:nvPr/>
        </p:nvSpPr>
        <p:spPr>
          <a:xfrm>
            <a:off x="171564" y="36056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B673028-4C88-1E47-AC83-8B02D72CE569}"/>
              </a:ext>
            </a:extLst>
          </p:cNvPr>
          <p:cNvSpPr/>
          <p:nvPr/>
        </p:nvSpPr>
        <p:spPr>
          <a:xfrm>
            <a:off x="175402" y="45200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B91672B-BB44-814F-60E7-4DEA289DEA24}"/>
              </a:ext>
            </a:extLst>
          </p:cNvPr>
          <p:cNvSpPr/>
          <p:nvPr/>
        </p:nvSpPr>
        <p:spPr>
          <a:xfrm>
            <a:off x="1847964" y="1876687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DD9053-AD5F-C893-C262-FBC2A9E32468}"/>
              </a:ext>
            </a:extLst>
          </p:cNvPr>
          <p:cNvSpPr/>
          <p:nvPr/>
        </p:nvSpPr>
        <p:spPr>
          <a:xfrm>
            <a:off x="1847964" y="2714887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91C000F-76D9-3D66-8647-79CD4FE488BD}"/>
              </a:ext>
            </a:extLst>
          </p:cNvPr>
          <p:cNvSpPr/>
          <p:nvPr/>
        </p:nvSpPr>
        <p:spPr>
          <a:xfrm>
            <a:off x="1847964" y="3553087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C16D3A1-6DDF-D065-E556-60D27902D730}"/>
              </a:ext>
            </a:extLst>
          </p:cNvPr>
          <p:cNvSpPr/>
          <p:nvPr/>
        </p:nvSpPr>
        <p:spPr>
          <a:xfrm>
            <a:off x="1851802" y="4467487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4F64D00-F9D2-30AE-958A-F32D17656A24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>
            <a:off x="712115" y="2115638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0F39E0A-2E6E-6B90-3833-EA97DA9ABB72}"/>
              </a:ext>
            </a:extLst>
          </p:cNvPr>
          <p:cNvCxnSpPr>
            <a:cxnSpLocks/>
          </p:cNvCxnSpPr>
          <p:nvPr/>
        </p:nvCxnSpPr>
        <p:spPr bwMode="auto">
          <a:xfrm>
            <a:off x="712115" y="29480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9BAE92F-60F6-A0E2-8D8A-ED6770806FF3}"/>
              </a:ext>
            </a:extLst>
          </p:cNvPr>
          <p:cNvCxnSpPr>
            <a:cxnSpLocks/>
          </p:cNvCxnSpPr>
          <p:nvPr/>
        </p:nvCxnSpPr>
        <p:spPr bwMode="auto">
          <a:xfrm>
            <a:off x="712114" y="3792038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5FC52DF-FE26-BC7D-2FDE-96583EA533D3}"/>
              </a:ext>
            </a:extLst>
          </p:cNvPr>
          <p:cNvCxnSpPr>
            <a:cxnSpLocks/>
          </p:cNvCxnSpPr>
          <p:nvPr/>
        </p:nvCxnSpPr>
        <p:spPr bwMode="auto">
          <a:xfrm>
            <a:off x="712114" y="4707262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id="{BCD61447-DF21-2BA2-3DAE-2CD18A02F18B}"/>
              </a:ext>
            </a:extLst>
          </p:cNvPr>
          <p:cNvSpPr/>
          <p:nvPr/>
        </p:nvSpPr>
        <p:spPr>
          <a:xfrm>
            <a:off x="3524364" y="18708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442D5F6-D52B-B8C4-F9EE-C3800099974C}"/>
              </a:ext>
            </a:extLst>
          </p:cNvPr>
          <p:cNvSpPr/>
          <p:nvPr/>
        </p:nvSpPr>
        <p:spPr>
          <a:xfrm>
            <a:off x="3524364" y="27090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23FE302-6FD4-4069-F3F1-3DAAEDF8450E}"/>
              </a:ext>
            </a:extLst>
          </p:cNvPr>
          <p:cNvSpPr/>
          <p:nvPr/>
        </p:nvSpPr>
        <p:spPr>
          <a:xfrm>
            <a:off x="3524364" y="35472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9155FB3-3CFD-802B-4DB7-41DD2BA837C9}"/>
              </a:ext>
            </a:extLst>
          </p:cNvPr>
          <p:cNvSpPr/>
          <p:nvPr/>
        </p:nvSpPr>
        <p:spPr>
          <a:xfrm>
            <a:off x="3528202" y="44616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E0832D9-8012-28C4-B6D6-3AAF88CB5B5D}"/>
              </a:ext>
            </a:extLst>
          </p:cNvPr>
          <p:cNvCxnSpPr>
            <a:cxnSpLocks/>
            <a:endCxn id="78" idx="2"/>
          </p:cNvCxnSpPr>
          <p:nvPr/>
        </p:nvCxnSpPr>
        <p:spPr bwMode="auto">
          <a:xfrm>
            <a:off x="2388515" y="21098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590A539-BD40-8794-7302-6844D3430C73}"/>
              </a:ext>
            </a:extLst>
          </p:cNvPr>
          <p:cNvCxnSpPr>
            <a:cxnSpLocks/>
          </p:cNvCxnSpPr>
          <p:nvPr/>
        </p:nvCxnSpPr>
        <p:spPr bwMode="auto">
          <a:xfrm>
            <a:off x="2388515" y="2942232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618468A-7DB4-675A-2D09-06032D18D890}"/>
              </a:ext>
            </a:extLst>
          </p:cNvPr>
          <p:cNvCxnSpPr>
            <a:cxnSpLocks/>
          </p:cNvCxnSpPr>
          <p:nvPr/>
        </p:nvCxnSpPr>
        <p:spPr bwMode="auto">
          <a:xfrm>
            <a:off x="2388514" y="37862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5EFE471-A192-4ACE-1384-36864BC8308C}"/>
              </a:ext>
            </a:extLst>
          </p:cNvPr>
          <p:cNvCxnSpPr>
            <a:cxnSpLocks/>
          </p:cNvCxnSpPr>
          <p:nvPr/>
        </p:nvCxnSpPr>
        <p:spPr bwMode="auto">
          <a:xfrm>
            <a:off x="2388514" y="4701459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E660E4AC-7311-279B-1F83-A7E7FB83A4F2}"/>
              </a:ext>
            </a:extLst>
          </p:cNvPr>
          <p:cNvSpPr/>
          <p:nvPr/>
        </p:nvSpPr>
        <p:spPr>
          <a:xfrm>
            <a:off x="7022413" y="18708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86ABF3CC-FFF7-2FAA-9839-EF11A75460CD}"/>
              </a:ext>
            </a:extLst>
          </p:cNvPr>
          <p:cNvSpPr/>
          <p:nvPr/>
        </p:nvSpPr>
        <p:spPr>
          <a:xfrm>
            <a:off x="7022413" y="27090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E2B3B54-1D88-7A74-29C1-40943C1B359D}"/>
              </a:ext>
            </a:extLst>
          </p:cNvPr>
          <p:cNvSpPr/>
          <p:nvPr/>
        </p:nvSpPr>
        <p:spPr>
          <a:xfrm>
            <a:off x="7022413" y="35472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B49CBF6-3CAD-8A32-5E7B-7B858C29E5DF}"/>
              </a:ext>
            </a:extLst>
          </p:cNvPr>
          <p:cNvSpPr/>
          <p:nvPr/>
        </p:nvSpPr>
        <p:spPr>
          <a:xfrm>
            <a:off x="7026251" y="4461684"/>
            <a:ext cx="540551" cy="477902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257AC9F-9573-0DFA-2720-544B55B43C9C}"/>
              </a:ext>
            </a:extLst>
          </p:cNvPr>
          <p:cNvCxnSpPr>
            <a:cxnSpLocks/>
            <a:endCxn id="86" idx="2"/>
          </p:cNvCxnSpPr>
          <p:nvPr/>
        </p:nvCxnSpPr>
        <p:spPr bwMode="auto">
          <a:xfrm>
            <a:off x="5886564" y="21098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E6D0E53-80A0-0CE8-3CE2-8B96AE7B4FD9}"/>
              </a:ext>
            </a:extLst>
          </p:cNvPr>
          <p:cNvCxnSpPr>
            <a:cxnSpLocks/>
          </p:cNvCxnSpPr>
          <p:nvPr/>
        </p:nvCxnSpPr>
        <p:spPr bwMode="auto">
          <a:xfrm>
            <a:off x="5886564" y="2942232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654D98CF-2BD4-13A8-78FF-1B629018A0E3}"/>
              </a:ext>
            </a:extLst>
          </p:cNvPr>
          <p:cNvCxnSpPr>
            <a:cxnSpLocks/>
          </p:cNvCxnSpPr>
          <p:nvPr/>
        </p:nvCxnSpPr>
        <p:spPr bwMode="auto">
          <a:xfrm>
            <a:off x="5886563" y="3786235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5F48B42-A9A8-1AC5-1902-8D1F492E39D1}"/>
              </a:ext>
            </a:extLst>
          </p:cNvPr>
          <p:cNvCxnSpPr>
            <a:cxnSpLocks/>
          </p:cNvCxnSpPr>
          <p:nvPr/>
        </p:nvCxnSpPr>
        <p:spPr bwMode="auto">
          <a:xfrm>
            <a:off x="5886563" y="4701459"/>
            <a:ext cx="1135849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474F7A1-A0AC-8CE1-3CBD-52DA6AD6D34E}"/>
              </a:ext>
            </a:extLst>
          </p:cNvPr>
          <p:cNvCxnSpPr>
            <a:cxnSpLocks/>
            <a:endCxn id="16" idx="2"/>
          </p:cNvCxnSpPr>
          <p:nvPr/>
        </p:nvCxnSpPr>
        <p:spPr bwMode="auto">
          <a:xfrm>
            <a:off x="712114" y="2109835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83EFA86-1B45-024B-DE01-774183D93817}"/>
              </a:ext>
            </a:extLst>
          </p:cNvPr>
          <p:cNvCxnSpPr>
            <a:cxnSpLocks/>
          </p:cNvCxnSpPr>
          <p:nvPr/>
        </p:nvCxnSpPr>
        <p:spPr bwMode="auto">
          <a:xfrm>
            <a:off x="712113" y="2948035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43580DA-92F6-79AF-8A2E-459CA5D501A2}"/>
              </a:ext>
            </a:extLst>
          </p:cNvPr>
          <p:cNvCxnSpPr>
            <a:cxnSpLocks/>
          </p:cNvCxnSpPr>
          <p:nvPr/>
        </p:nvCxnSpPr>
        <p:spPr bwMode="auto">
          <a:xfrm>
            <a:off x="2361140" y="2091604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CDB7E50-CF91-1BA4-B727-605F0F58D78C}"/>
              </a:ext>
            </a:extLst>
          </p:cNvPr>
          <p:cNvCxnSpPr>
            <a:cxnSpLocks/>
          </p:cNvCxnSpPr>
          <p:nvPr/>
        </p:nvCxnSpPr>
        <p:spPr bwMode="auto">
          <a:xfrm>
            <a:off x="2361139" y="2929804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FFEF8C95-108A-C742-9CF5-687E48462F78}"/>
              </a:ext>
            </a:extLst>
          </p:cNvPr>
          <p:cNvCxnSpPr>
            <a:cxnSpLocks/>
          </p:cNvCxnSpPr>
          <p:nvPr/>
        </p:nvCxnSpPr>
        <p:spPr bwMode="auto">
          <a:xfrm>
            <a:off x="5886562" y="2124332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D8D0B23-26AF-9AC7-120A-69B23EA8537B}"/>
              </a:ext>
            </a:extLst>
          </p:cNvPr>
          <p:cNvCxnSpPr>
            <a:cxnSpLocks/>
          </p:cNvCxnSpPr>
          <p:nvPr/>
        </p:nvCxnSpPr>
        <p:spPr bwMode="auto">
          <a:xfrm>
            <a:off x="5886561" y="2962532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F65FF76-9CDC-754A-9FB7-6B51F2B6BA01}"/>
              </a:ext>
            </a:extLst>
          </p:cNvPr>
          <p:cNvCxnSpPr>
            <a:cxnSpLocks/>
          </p:cNvCxnSpPr>
          <p:nvPr/>
        </p:nvCxnSpPr>
        <p:spPr bwMode="auto">
          <a:xfrm>
            <a:off x="745243" y="3816071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C51E9CB-4CE0-D99E-93CE-9844681EBD60}"/>
              </a:ext>
            </a:extLst>
          </p:cNvPr>
          <p:cNvCxnSpPr>
            <a:cxnSpLocks/>
          </p:cNvCxnSpPr>
          <p:nvPr/>
        </p:nvCxnSpPr>
        <p:spPr bwMode="auto">
          <a:xfrm>
            <a:off x="2394269" y="3797840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79BE1492-8B8E-BA9E-D31D-8F37D6224A00}"/>
              </a:ext>
            </a:extLst>
          </p:cNvPr>
          <p:cNvCxnSpPr>
            <a:cxnSpLocks/>
          </p:cNvCxnSpPr>
          <p:nvPr/>
        </p:nvCxnSpPr>
        <p:spPr bwMode="auto">
          <a:xfrm>
            <a:off x="5901207" y="3800731"/>
            <a:ext cx="1135850" cy="844003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CE13004-7253-0CF1-4C93-FEC88B162C8D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 flipV="1">
            <a:off x="712114" y="2115638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F8D25A8-3EAA-4746-61D0-24D0C6709F28}"/>
              </a:ext>
            </a:extLst>
          </p:cNvPr>
          <p:cNvCxnSpPr>
            <a:cxnSpLocks/>
          </p:cNvCxnSpPr>
          <p:nvPr/>
        </p:nvCxnSpPr>
        <p:spPr bwMode="auto">
          <a:xfrm flipV="1">
            <a:off x="2374827" y="2119778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5EB7CF3-1B20-9B92-9BAE-A54B8FDCEAB8}"/>
              </a:ext>
            </a:extLst>
          </p:cNvPr>
          <p:cNvCxnSpPr>
            <a:cxnSpLocks/>
          </p:cNvCxnSpPr>
          <p:nvPr/>
        </p:nvCxnSpPr>
        <p:spPr bwMode="auto">
          <a:xfrm flipV="1">
            <a:off x="5913937" y="2115229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605E197-A54C-5C4A-F62A-FDFC34C12AE6}"/>
              </a:ext>
            </a:extLst>
          </p:cNvPr>
          <p:cNvCxnSpPr>
            <a:cxnSpLocks/>
          </p:cNvCxnSpPr>
          <p:nvPr/>
        </p:nvCxnSpPr>
        <p:spPr bwMode="auto">
          <a:xfrm flipV="1">
            <a:off x="688142" y="2958185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5F7E3177-2BF8-0752-2619-EB8D8B674E5D}"/>
              </a:ext>
            </a:extLst>
          </p:cNvPr>
          <p:cNvCxnSpPr>
            <a:cxnSpLocks/>
          </p:cNvCxnSpPr>
          <p:nvPr/>
        </p:nvCxnSpPr>
        <p:spPr bwMode="auto">
          <a:xfrm flipV="1">
            <a:off x="684738" y="3809852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9C05F7C-5251-6D20-322E-40AEF448B421}"/>
              </a:ext>
            </a:extLst>
          </p:cNvPr>
          <p:cNvCxnSpPr>
            <a:cxnSpLocks/>
          </p:cNvCxnSpPr>
          <p:nvPr/>
        </p:nvCxnSpPr>
        <p:spPr bwMode="auto">
          <a:xfrm flipV="1">
            <a:off x="2347451" y="3813992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40E55ECF-BE4F-56B8-0FC2-CCED369499A3}"/>
              </a:ext>
            </a:extLst>
          </p:cNvPr>
          <p:cNvCxnSpPr>
            <a:cxnSpLocks/>
          </p:cNvCxnSpPr>
          <p:nvPr/>
        </p:nvCxnSpPr>
        <p:spPr bwMode="auto">
          <a:xfrm flipV="1">
            <a:off x="5886561" y="3809443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DC44542-0DFD-C8FC-0A4A-AAA124E02DAE}"/>
              </a:ext>
            </a:extLst>
          </p:cNvPr>
          <p:cNvCxnSpPr>
            <a:cxnSpLocks/>
          </p:cNvCxnSpPr>
          <p:nvPr/>
        </p:nvCxnSpPr>
        <p:spPr bwMode="auto">
          <a:xfrm flipV="1">
            <a:off x="5889003" y="2927736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C5D0F818-F754-6FC9-1B0E-87E9EDE46DDA}"/>
              </a:ext>
            </a:extLst>
          </p:cNvPr>
          <p:cNvCxnSpPr>
            <a:cxnSpLocks/>
          </p:cNvCxnSpPr>
          <p:nvPr/>
        </p:nvCxnSpPr>
        <p:spPr bwMode="auto">
          <a:xfrm flipV="1">
            <a:off x="2373607" y="2941408"/>
            <a:ext cx="1135850" cy="8526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4773E80-B2D0-05B0-3BBE-9D7ED5057A1C}"/>
              </a:ext>
            </a:extLst>
          </p:cNvPr>
          <p:cNvCxnSpPr>
            <a:cxnSpLocks/>
            <a:endCxn id="24" idx="2"/>
          </p:cNvCxnSpPr>
          <p:nvPr/>
        </p:nvCxnSpPr>
        <p:spPr bwMode="auto">
          <a:xfrm>
            <a:off x="684738" y="2104031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5A22A772-5E3B-3E15-FB69-573A0C61DD00}"/>
              </a:ext>
            </a:extLst>
          </p:cNvPr>
          <p:cNvCxnSpPr>
            <a:cxnSpLocks/>
          </p:cNvCxnSpPr>
          <p:nvPr/>
        </p:nvCxnSpPr>
        <p:spPr bwMode="auto">
          <a:xfrm>
            <a:off x="2358697" y="2077312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D0B9664-6722-7CF9-9F7D-F3BD1EE37A86}"/>
              </a:ext>
            </a:extLst>
          </p:cNvPr>
          <p:cNvCxnSpPr>
            <a:cxnSpLocks/>
          </p:cNvCxnSpPr>
          <p:nvPr/>
        </p:nvCxnSpPr>
        <p:spPr bwMode="auto">
          <a:xfrm>
            <a:off x="5872873" y="2119778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065BAAF9-3EE7-A3F6-C336-37CE24AABBBF}"/>
              </a:ext>
            </a:extLst>
          </p:cNvPr>
          <p:cNvCxnSpPr>
            <a:cxnSpLocks/>
          </p:cNvCxnSpPr>
          <p:nvPr/>
        </p:nvCxnSpPr>
        <p:spPr bwMode="auto">
          <a:xfrm>
            <a:off x="717867" y="2981553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026C3B65-BC47-6BD0-A0AA-FA4209FEC38F}"/>
              </a:ext>
            </a:extLst>
          </p:cNvPr>
          <p:cNvCxnSpPr>
            <a:cxnSpLocks/>
          </p:cNvCxnSpPr>
          <p:nvPr/>
        </p:nvCxnSpPr>
        <p:spPr bwMode="auto">
          <a:xfrm>
            <a:off x="2391826" y="2954834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17C86EC2-E85F-15A4-23AE-9B5E8C22EEF2}"/>
              </a:ext>
            </a:extLst>
          </p:cNvPr>
          <p:cNvCxnSpPr>
            <a:cxnSpLocks/>
          </p:cNvCxnSpPr>
          <p:nvPr/>
        </p:nvCxnSpPr>
        <p:spPr bwMode="auto">
          <a:xfrm>
            <a:off x="5906002" y="2997300"/>
            <a:ext cx="1163226" cy="168800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027DD874-6644-F0C4-6C76-13910DB739AB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 flipV="1">
            <a:off x="710893" y="2115638"/>
            <a:ext cx="1137071" cy="167826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D318FEC9-D050-4FAC-A2B5-FDD4D3C461EE}"/>
              </a:ext>
            </a:extLst>
          </p:cNvPr>
          <p:cNvCxnSpPr>
            <a:cxnSpLocks/>
          </p:cNvCxnSpPr>
          <p:nvPr/>
        </p:nvCxnSpPr>
        <p:spPr bwMode="auto">
          <a:xfrm flipV="1">
            <a:off x="2404291" y="2069197"/>
            <a:ext cx="1137071" cy="167826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BE90959E-2715-EE35-AEC9-0E218D85F41D}"/>
              </a:ext>
            </a:extLst>
          </p:cNvPr>
          <p:cNvCxnSpPr>
            <a:cxnSpLocks/>
          </p:cNvCxnSpPr>
          <p:nvPr/>
        </p:nvCxnSpPr>
        <p:spPr bwMode="auto">
          <a:xfrm flipV="1">
            <a:off x="5895892" y="2111515"/>
            <a:ext cx="1137071" cy="1678268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B4553271-FF33-0106-1174-A48B751D9ECD}"/>
              </a:ext>
            </a:extLst>
          </p:cNvPr>
          <p:cNvCxnSpPr>
            <a:cxnSpLocks/>
          </p:cNvCxnSpPr>
          <p:nvPr/>
        </p:nvCxnSpPr>
        <p:spPr bwMode="auto">
          <a:xfrm flipV="1">
            <a:off x="746465" y="2963706"/>
            <a:ext cx="1060437" cy="1674957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28945457-F46D-FD2F-0FCE-3C279BAA8A3A}"/>
              </a:ext>
            </a:extLst>
          </p:cNvPr>
          <p:cNvCxnSpPr>
            <a:cxnSpLocks/>
            <a:stCxn id="25" idx="6"/>
          </p:cNvCxnSpPr>
          <p:nvPr/>
        </p:nvCxnSpPr>
        <p:spPr bwMode="auto">
          <a:xfrm flipV="1">
            <a:off x="2392353" y="2917265"/>
            <a:ext cx="1107947" cy="1789173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9F55549-E996-539F-2187-43B2FCD7F9DD}"/>
              </a:ext>
            </a:extLst>
          </p:cNvPr>
          <p:cNvCxnSpPr>
            <a:cxnSpLocks/>
          </p:cNvCxnSpPr>
          <p:nvPr/>
        </p:nvCxnSpPr>
        <p:spPr bwMode="auto">
          <a:xfrm flipV="1">
            <a:off x="5913937" y="2959583"/>
            <a:ext cx="1077964" cy="1707105"/>
          </a:xfrm>
          <a:prstGeom prst="line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8567BBA1-7555-EE1A-B01C-B3A0C0082492}"/>
              </a:ext>
            </a:extLst>
          </p:cNvPr>
          <p:cNvCxnSpPr>
            <a:cxnSpLocks/>
          </p:cNvCxnSpPr>
          <p:nvPr/>
        </p:nvCxnSpPr>
        <p:spPr bwMode="auto">
          <a:xfrm>
            <a:off x="704963" y="2186859"/>
            <a:ext cx="1135848" cy="2358914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328DC222-5C0D-3D0B-254A-D94437D93D43}"/>
              </a:ext>
            </a:extLst>
          </p:cNvPr>
          <p:cNvCxnSpPr>
            <a:cxnSpLocks/>
          </p:cNvCxnSpPr>
          <p:nvPr/>
        </p:nvCxnSpPr>
        <p:spPr bwMode="auto">
          <a:xfrm>
            <a:off x="2348146" y="2098629"/>
            <a:ext cx="1135155" cy="2464177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1047B92-591B-BE0C-65E6-BCDE0A928760}"/>
              </a:ext>
            </a:extLst>
          </p:cNvPr>
          <p:cNvCxnSpPr>
            <a:cxnSpLocks/>
          </p:cNvCxnSpPr>
          <p:nvPr/>
        </p:nvCxnSpPr>
        <p:spPr bwMode="auto">
          <a:xfrm>
            <a:off x="5891575" y="2160857"/>
            <a:ext cx="1135155" cy="2464177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D7504D9-C006-98F3-87D2-081A5468B206}"/>
              </a:ext>
            </a:extLst>
          </p:cNvPr>
          <p:cNvCxnSpPr>
            <a:cxnSpLocks/>
            <a:endCxn id="13" idx="2"/>
          </p:cNvCxnSpPr>
          <p:nvPr/>
        </p:nvCxnSpPr>
        <p:spPr bwMode="auto">
          <a:xfrm flipV="1">
            <a:off x="702744" y="2115638"/>
            <a:ext cx="1145220" cy="250980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4A436EF-C894-B782-EC8A-140A485B0735}"/>
              </a:ext>
            </a:extLst>
          </p:cNvPr>
          <p:cNvCxnSpPr>
            <a:cxnSpLocks/>
          </p:cNvCxnSpPr>
          <p:nvPr/>
        </p:nvCxnSpPr>
        <p:spPr bwMode="auto">
          <a:xfrm flipV="1">
            <a:off x="2346015" y="2150268"/>
            <a:ext cx="1145220" cy="250980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6301787-61F5-1B32-31E1-C74B1CEA3550}"/>
              </a:ext>
            </a:extLst>
          </p:cNvPr>
          <p:cNvCxnSpPr>
            <a:cxnSpLocks/>
          </p:cNvCxnSpPr>
          <p:nvPr/>
        </p:nvCxnSpPr>
        <p:spPr bwMode="auto">
          <a:xfrm flipV="1">
            <a:off x="5897678" y="2139851"/>
            <a:ext cx="1145220" cy="250980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DBF47078-900F-DAEE-D7DE-2F23D3CCAF16}"/>
              </a:ext>
            </a:extLst>
          </p:cNvPr>
          <p:cNvSpPr txBox="1"/>
          <p:nvPr/>
        </p:nvSpPr>
        <p:spPr>
          <a:xfrm>
            <a:off x="1432636" y="156866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baseline="30000" dirty="0"/>
              <a:t>(1)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8A39D48-1AD8-0CAA-C7FB-D19C2E8A2AC4}"/>
              </a:ext>
            </a:extLst>
          </p:cNvPr>
          <p:cNvGrpSpPr/>
          <p:nvPr/>
        </p:nvGrpSpPr>
        <p:grpSpPr>
          <a:xfrm>
            <a:off x="171564" y="5315248"/>
            <a:ext cx="2565126" cy="1393316"/>
            <a:chOff x="1661548" y="5160809"/>
            <a:chExt cx="2565126" cy="1393316"/>
          </a:xfrm>
        </p:grpSpPr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A2B23846-F5A4-FC24-9E5A-F9CD927AA8EB}"/>
                </a:ext>
              </a:extLst>
            </p:cNvPr>
            <p:cNvSpPr txBox="1"/>
            <p:nvPr/>
          </p:nvSpPr>
          <p:spPr>
            <a:xfrm>
              <a:off x="1661548" y="5206064"/>
              <a:ext cx="2565126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(1)</a:t>
              </a:r>
              <a:r>
                <a:rPr lang="en-US" baseline="-25000" dirty="0"/>
                <a:t>  </a:t>
              </a:r>
              <a:r>
                <a:rPr lang="en-US" dirty="0"/>
                <a:t>=      </a:t>
              </a:r>
              <a:r>
                <a:rPr lang="en-US" dirty="0" err="1"/>
                <a:t>W</a:t>
              </a:r>
              <a:r>
                <a:rPr lang="en-US" baseline="-25000" dirty="0" err="1"/>
                <a:t>ij</a:t>
              </a:r>
              <a:r>
                <a:rPr lang="en-US" baseline="30000" dirty="0"/>
                <a:t>(1) </a:t>
              </a:r>
              <a:r>
                <a:rPr lang="en-US" dirty="0" err="1"/>
                <a:t>x</a:t>
              </a:r>
              <a:r>
                <a:rPr lang="en-US" baseline="-25000" dirty="0" err="1"/>
                <a:t>j</a:t>
              </a:r>
              <a:endParaRPr lang="en-US" baseline="-25000" dirty="0"/>
            </a:p>
            <a:p>
              <a:pPr>
                <a:buNone/>
              </a:pPr>
              <a:endParaRPr lang="en-US" dirty="0"/>
            </a:p>
            <a:p>
              <a:pPr>
                <a:buNone/>
              </a:pPr>
              <a:r>
                <a:rPr lang="en-US" dirty="0"/>
                <a:t>z</a:t>
              </a:r>
              <a:r>
                <a:rPr lang="en-US" baseline="-25000" dirty="0"/>
                <a:t>i</a:t>
              </a:r>
              <a:r>
                <a:rPr lang="en-US" baseline="30000" dirty="0"/>
                <a:t>(1) </a:t>
              </a:r>
              <a:r>
                <a:rPr lang="en-US" dirty="0"/>
                <a:t>= f(</a:t>
              </a: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(1) </a:t>
              </a:r>
              <a:r>
                <a:rPr lang="en-US" dirty="0"/>
                <a:t>-b</a:t>
              </a:r>
              <a:r>
                <a:rPr lang="en-US" baseline="-25000" dirty="0"/>
                <a:t>i</a:t>
              </a:r>
              <a:r>
                <a:rPr lang="en-US" baseline="30000" dirty="0"/>
                <a:t>(1)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5238738-2C13-DA7A-5050-EDC0FC814FA5}"/>
                </a:ext>
              </a:extLst>
            </p:cNvPr>
            <p:cNvGrpSpPr/>
            <p:nvPr/>
          </p:nvGrpSpPr>
          <p:grpSpPr>
            <a:xfrm>
              <a:off x="2576600" y="5160809"/>
              <a:ext cx="506630" cy="577510"/>
              <a:chOff x="4920964" y="5476044"/>
              <a:chExt cx="506630" cy="577510"/>
            </a:xfrm>
          </p:grpSpPr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B4DEFE2E-6F34-9EBA-1514-8AEA2CE63704}"/>
                  </a:ext>
                </a:extLst>
              </p:cNvPr>
              <p:cNvSpPr txBox="1"/>
              <p:nvPr/>
            </p:nvSpPr>
            <p:spPr>
              <a:xfrm>
                <a:off x="4938358" y="5476044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⎲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44AE82C-D5FB-C43A-FC14-28B6FAFC59C3}"/>
                  </a:ext>
                </a:extLst>
              </p:cNvPr>
              <p:cNvSpPr txBox="1"/>
              <p:nvPr/>
            </p:nvSpPr>
            <p:spPr>
              <a:xfrm>
                <a:off x="4920964" y="5715000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⎳</a:t>
                </a:r>
              </a:p>
            </p:txBody>
          </p: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E6B8E5C-968D-176F-7DF0-FBEA480E0A17}"/>
                </a:ext>
              </a:extLst>
            </p:cNvPr>
            <p:cNvSpPr txBox="1"/>
            <p:nvPr/>
          </p:nvSpPr>
          <p:spPr>
            <a:xfrm>
              <a:off x="2702214" y="5517177"/>
              <a:ext cx="797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aseline="-25000" dirty="0"/>
                <a:t>j</a:t>
              </a:r>
              <a:endParaRPr lang="en-US" dirty="0"/>
            </a:p>
          </p:txBody>
        </p: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id="{3EA18DAD-59D8-9E05-DC6A-9696B790EAE3}"/>
              </a:ext>
            </a:extLst>
          </p:cNvPr>
          <p:cNvSpPr txBox="1"/>
          <p:nvPr/>
        </p:nvSpPr>
        <p:spPr>
          <a:xfrm>
            <a:off x="7400011" y="865245"/>
            <a:ext cx="13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Outputs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B205726-9F22-6B1F-127B-CCB0DCDD7F7A}"/>
              </a:ext>
            </a:extLst>
          </p:cNvPr>
          <p:cNvSpPr txBox="1"/>
          <p:nvPr/>
        </p:nvSpPr>
        <p:spPr>
          <a:xfrm>
            <a:off x="2213224" y="1562198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</a:t>
            </a:r>
            <a:r>
              <a:rPr lang="en-US" baseline="-25000" dirty="0"/>
              <a:t>i</a:t>
            </a:r>
            <a:r>
              <a:rPr lang="en-US" baseline="30000" dirty="0"/>
              <a:t>(1)</a:t>
            </a:r>
            <a:endParaRPr lang="en-US" baseline="-25000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963D207-8172-48AB-BD8B-8F93E7D55BD6}"/>
              </a:ext>
            </a:extLst>
          </p:cNvPr>
          <p:cNvSpPr txBox="1"/>
          <p:nvPr/>
        </p:nvSpPr>
        <p:spPr>
          <a:xfrm>
            <a:off x="6643670" y="1488622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O</a:t>
            </a:r>
            <a:r>
              <a:rPr lang="en-US" baseline="-25000" dirty="0"/>
              <a:t>i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75C27A28-5757-5C46-FE99-EA8C6C5F66CD}"/>
              </a:ext>
            </a:extLst>
          </p:cNvPr>
          <p:cNvSpPr txBox="1"/>
          <p:nvPr/>
        </p:nvSpPr>
        <p:spPr>
          <a:xfrm>
            <a:off x="3108745" y="1551478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baseline="30000" dirty="0"/>
              <a:t>(2)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C13C89F6-E8C7-13C8-F66C-54D2A3748175}"/>
              </a:ext>
            </a:extLst>
          </p:cNvPr>
          <p:cNvSpPr txBox="1"/>
          <p:nvPr/>
        </p:nvSpPr>
        <p:spPr>
          <a:xfrm>
            <a:off x="3889333" y="1545015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z</a:t>
            </a:r>
            <a:r>
              <a:rPr lang="en-US" baseline="-25000" dirty="0"/>
              <a:t>i</a:t>
            </a:r>
            <a:r>
              <a:rPr lang="en-US" baseline="30000" dirty="0"/>
              <a:t>(2)</a:t>
            </a:r>
            <a:endParaRPr lang="en-US" baseline="-25000" dirty="0"/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C930D01F-9B2C-8E9B-3474-3BE0DE813406}"/>
              </a:ext>
            </a:extLst>
          </p:cNvPr>
          <p:cNvGrpSpPr/>
          <p:nvPr/>
        </p:nvGrpSpPr>
        <p:grpSpPr>
          <a:xfrm>
            <a:off x="2876556" y="5349614"/>
            <a:ext cx="2770310" cy="1393316"/>
            <a:chOff x="1558957" y="5160809"/>
            <a:chExt cx="2770310" cy="1393316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70024ACE-4980-E428-777E-A6537C18F142}"/>
                </a:ext>
              </a:extLst>
            </p:cNvPr>
            <p:cNvSpPr txBox="1"/>
            <p:nvPr/>
          </p:nvSpPr>
          <p:spPr>
            <a:xfrm>
              <a:off x="1558957" y="5206064"/>
              <a:ext cx="2770310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(2)</a:t>
              </a:r>
              <a:r>
                <a:rPr lang="en-US" baseline="-25000" dirty="0"/>
                <a:t>  </a:t>
              </a:r>
              <a:r>
                <a:rPr lang="en-US" dirty="0"/>
                <a:t>=      </a:t>
              </a:r>
              <a:r>
                <a:rPr lang="en-US" dirty="0" err="1"/>
                <a:t>W</a:t>
              </a:r>
              <a:r>
                <a:rPr lang="en-US" baseline="-25000" dirty="0" err="1"/>
                <a:t>ij</a:t>
              </a:r>
              <a:r>
                <a:rPr lang="en-US" baseline="30000" dirty="0"/>
                <a:t>(2) </a:t>
              </a:r>
              <a:r>
                <a:rPr lang="en-US" dirty="0"/>
                <a:t>z</a:t>
              </a:r>
              <a:r>
                <a:rPr lang="en-US" baseline="-25000" dirty="0"/>
                <a:t>i</a:t>
              </a:r>
              <a:r>
                <a:rPr lang="en-US" baseline="30000" dirty="0"/>
                <a:t>(1)</a:t>
              </a:r>
              <a:endParaRPr lang="en-US" baseline="-25000" dirty="0"/>
            </a:p>
            <a:p>
              <a:pPr>
                <a:buNone/>
              </a:pPr>
              <a:endParaRPr lang="en-US" dirty="0"/>
            </a:p>
            <a:p>
              <a:pPr>
                <a:buNone/>
              </a:pPr>
              <a:r>
                <a:rPr lang="en-US" dirty="0"/>
                <a:t>z</a:t>
              </a:r>
              <a:r>
                <a:rPr lang="en-US" baseline="-25000" dirty="0"/>
                <a:t>i</a:t>
              </a:r>
              <a:r>
                <a:rPr lang="en-US" baseline="30000" dirty="0"/>
                <a:t>(2) </a:t>
              </a:r>
              <a:r>
                <a:rPr lang="en-US" dirty="0"/>
                <a:t>= f(</a:t>
              </a: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(2) </a:t>
              </a:r>
              <a:r>
                <a:rPr lang="en-US" dirty="0"/>
                <a:t>-b</a:t>
              </a:r>
              <a:r>
                <a:rPr lang="en-US" baseline="-25000" dirty="0"/>
                <a:t>i</a:t>
              </a:r>
              <a:r>
                <a:rPr lang="en-US" baseline="30000" dirty="0"/>
                <a:t>(2)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F32E3F5-6626-80EC-6AB3-BCA33A7228A5}"/>
                </a:ext>
              </a:extLst>
            </p:cNvPr>
            <p:cNvGrpSpPr/>
            <p:nvPr/>
          </p:nvGrpSpPr>
          <p:grpSpPr>
            <a:xfrm>
              <a:off x="2576600" y="5160809"/>
              <a:ext cx="506630" cy="577510"/>
              <a:chOff x="4920964" y="5476044"/>
              <a:chExt cx="506630" cy="577510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4C8646C3-4B26-888D-DFD6-CAE7BAB802EA}"/>
                  </a:ext>
                </a:extLst>
              </p:cNvPr>
              <p:cNvSpPr txBox="1"/>
              <p:nvPr/>
            </p:nvSpPr>
            <p:spPr>
              <a:xfrm>
                <a:off x="4938358" y="5476044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⎲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4FCA9E89-8DF4-70C4-EDB1-E58EF16D6B87}"/>
                  </a:ext>
                </a:extLst>
              </p:cNvPr>
              <p:cNvSpPr txBox="1"/>
              <p:nvPr/>
            </p:nvSpPr>
            <p:spPr>
              <a:xfrm>
                <a:off x="4920964" y="5715000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⎳</a:t>
                </a: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2C658499-07C2-0EF8-8ED4-2236CF1B4407}"/>
                </a:ext>
              </a:extLst>
            </p:cNvPr>
            <p:cNvSpPr txBox="1"/>
            <p:nvPr/>
          </p:nvSpPr>
          <p:spPr>
            <a:xfrm>
              <a:off x="2702214" y="5517177"/>
              <a:ext cx="797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aseline="-25000" dirty="0"/>
                <a:t>j</a:t>
              </a:r>
              <a:endParaRPr lang="en-US" dirty="0"/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8DB5DBF-00C2-BC55-E044-EBDC13F01144}"/>
              </a:ext>
            </a:extLst>
          </p:cNvPr>
          <p:cNvGrpSpPr/>
          <p:nvPr/>
        </p:nvGrpSpPr>
        <p:grpSpPr>
          <a:xfrm>
            <a:off x="5791200" y="5278335"/>
            <a:ext cx="3156633" cy="1444323"/>
            <a:chOff x="1575227" y="5160809"/>
            <a:chExt cx="3156633" cy="1444323"/>
          </a:xfrm>
        </p:grpSpPr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B542DAF9-937A-CB27-7114-5A6B4324EE6E}"/>
                </a:ext>
              </a:extLst>
            </p:cNvPr>
            <p:cNvSpPr txBox="1"/>
            <p:nvPr/>
          </p:nvSpPr>
          <p:spPr>
            <a:xfrm>
              <a:off x="1575227" y="5257071"/>
              <a:ext cx="3156633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(N)</a:t>
              </a:r>
              <a:r>
                <a:rPr lang="en-US" baseline="-25000" dirty="0"/>
                <a:t>  </a:t>
              </a:r>
              <a:r>
                <a:rPr lang="en-US" dirty="0"/>
                <a:t>=      </a:t>
              </a:r>
              <a:r>
                <a:rPr lang="en-US" dirty="0" err="1"/>
                <a:t>W</a:t>
              </a:r>
              <a:r>
                <a:rPr lang="en-US" baseline="-25000" dirty="0" err="1"/>
                <a:t>ij</a:t>
              </a:r>
              <a:r>
                <a:rPr lang="en-US" baseline="30000" dirty="0"/>
                <a:t>(N) </a:t>
              </a:r>
              <a:r>
                <a:rPr lang="en-US" dirty="0"/>
                <a:t>z</a:t>
              </a:r>
              <a:r>
                <a:rPr lang="en-US" baseline="-25000" dirty="0"/>
                <a:t>i</a:t>
              </a:r>
              <a:r>
                <a:rPr lang="en-US" baseline="30000" dirty="0"/>
                <a:t>(N-1)</a:t>
              </a:r>
              <a:endParaRPr lang="en-US" baseline="-25000" dirty="0"/>
            </a:p>
            <a:p>
              <a:pPr>
                <a:buNone/>
              </a:pPr>
              <a:endParaRPr lang="en-US" dirty="0"/>
            </a:p>
            <a:p>
              <a:pPr>
                <a:buNone/>
              </a:pPr>
              <a:r>
                <a:rPr lang="en-US" dirty="0"/>
                <a:t>O</a:t>
              </a:r>
              <a:r>
                <a:rPr lang="en-US" baseline="-25000" dirty="0"/>
                <a:t>i</a:t>
              </a:r>
              <a:r>
                <a:rPr lang="en-US" baseline="30000" dirty="0"/>
                <a:t> </a:t>
              </a:r>
              <a:r>
                <a:rPr lang="en-US" dirty="0"/>
                <a:t>= f(</a:t>
              </a: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baseline="30000" dirty="0"/>
                <a:t>(N) </a:t>
              </a:r>
              <a:r>
                <a:rPr lang="en-US" dirty="0"/>
                <a:t>-b</a:t>
              </a:r>
              <a:r>
                <a:rPr lang="en-US" baseline="-25000" dirty="0"/>
                <a:t>i</a:t>
              </a:r>
              <a:r>
                <a:rPr lang="en-US" baseline="30000" dirty="0"/>
                <a:t>(N)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84B299A-81DB-C436-1D44-9E185A8D5044}"/>
                </a:ext>
              </a:extLst>
            </p:cNvPr>
            <p:cNvGrpSpPr/>
            <p:nvPr/>
          </p:nvGrpSpPr>
          <p:grpSpPr>
            <a:xfrm>
              <a:off x="2576600" y="5160809"/>
              <a:ext cx="506630" cy="577510"/>
              <a:chOff x="4920964" y="5476044"/>
              <a:chExt cx="506630" cy="577510"/>
            </a:xfrm>
          </p:grpSpPr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FA87F9D5-71CE-1BE6-A7A9-1E1515152304}"/>
                  </a:ext>
                </a:extLst>
              </p:cNvPr>
              <p:cNvSpPr txBox="1"/>
              <p:nvPr/>
            </p:nvSpPr>
            <p:spPr>
              <a:xfrm>
                <a:off x="4938358" y="5476044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⎲</a:t>
                </a: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77E12B70-04E4-8DD1-28B4-EC88B0429C96}"/>
                  </a:ext>
                </a:extLst>
              </p:cNvPr>
              <p:cNvSpPr txBox="1"/>
              <p:nvPr/>
            </p:nvSpPr>
            <p:spPr>
              <a:xfrm>
                <a:off x="4920964" y="5715000"/>
                <a:ext cx="4892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/>
                  <a:t>⎳</a:t>
                </a: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81A3CF32-AC6F-F1FC-29BD-E4BDE6E5420D}"/>
                </a:ext>
              </a:extLst>
            </p:cNvPr>
            <p:cNvSpPr txBox="1"/>
            <p:nvPr/>
          </p:nvSpPr>
          <p:spPr>
            <a:xfrm>
              <a:off x="2702214" y="5517177"/>
              <a:ext cx="79723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aseline="-25000" dirty="0"/>
                <a:t>j</a:t>
              </a:r>
              <a:endParaRPr lang="en-US" dirty="0"/>
            </a:p>
          </p:txBody>
        </p:sp>
      </p:grpSp>
      <p:sp>
        <p:nvSpPr>
          <p:cNvPr id="178" name="TextBox 177">
            <a:extLst>
              <a:ext uri="{FF2B5EF4-FFF2-40B4-BE49-F238E27FC236}">
                <a16:creationId xmlns:a16="http://schemas.microsoft.com/office/drawing/2014/main" id="{CB348F8D-7814-BF78-5DA2-74CC1F007F44}"/>
              </a:ext>
            </a:extLst>
          </p:cNvPr>
          <p:cNvSpPr txBox="1"/>
          <p:nvPr/>
        </p:nvSpPr>
        <p:spPr>
          <a:xfrm>
            <a:off x="162256" y="804799"/>
            <a:ext cx="1133644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</a:rPr>
              <a:t>Inputs</a:t>
            </a:r>
          </a:p>
          <a:p>
            <a:pPr>
              <a:buNone/>
            </a:pPr>
            <a:r>
              <a:rPr lang="en-US" dirty="0"/>
              <a:t>x</a:t>
            </a:r>
            <a:r>
              <a:rPr lang="en-US" baseline="-25000" dirty="0"/>
              <a:t>i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FFB3B356-AC51-6B6A-1989-518D3C53061A}"/>
              </a:ext>
            </a:extLst>
          </p:cNvPr>
          <p:cNvSpPr/>
          <p:nvPr/>
        </p:nvSpPr>
        <p:spPr>
          <a:xfrm>
            <a:off x="171564" y="5278335"/>
            <a:ext cx="2438399" cy="146459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92D5ED20-ECDB-D5F8-E2EE-9FE4E08B992C}"/>
              </a:ext>
            </a:extLst>
          </p:cNvPr>
          <p:cNvSpPr/>
          <p:nvPr/>
        </p:nvSpPr>
        <p:spPr>
          <a:xfrm>
            <a:off x="2876556" y="5269114"/>
            <a:ext cx="2770310" cy="146459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89BB469-E182-4C9A-593D-10B9196E2A11}"/>
              </a:ext>
            </a:extLst>
          </p:cNvPr>
          <p:cNvSpPr/>
          <p:nvPr/>
        </p:nvSpPr>
        <p:spPr>
          <a:xfrm>
            <a:off x="5772479" y="5245434"/>
            <a:ext cx="3175353" cy="146459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EBBB6CAB-4233-8BD8-5EAD-26C43C141B8C}"/>
              </a:ext>
            </a:extLst>
          </p:cNvPr>
          <p:cNvSpPr/>
          <p:nvPr/>
        </p:nvSpPr>
        <p:spPr>
          <a:xfrm>
            <a:off x="1479209" y="1356235"/>
            <a:ext cx="1320279" cy="3763740"/>
          </a:xfrm>
          <a:prstGeom prst="rect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BF8C907B-6880-E92F-1080-A0C227B6D99C}"/>
              </a:ext>
            </a:extLst>
          </p:cNvPr>
          <p:cNvSpPr/>
          <p:nvPr/>
        </p:nvSpPr>
        <p:spPr>
          <a:xfrm>
            <a:off x="3165188" y="1357124"/>
            <a:ext cx="1320279" cy="3763740"/>
          </a:xfrm>
          <a:prstGeom prst="rect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9A720DBC-A480-7C02-FF6E-ED083CFF6D36}"/>
              </a:ext>
            </a:extLst>
          </p:cNvPr>
          <p:cNvSpPr/>
          <p:nvPr/>
        </p:nvSpPr>
        <p:spPr>
          <a:xfrm>
            <a:off x="6700015" y="1306246"/>
            <a:ext cx="1320279" cy="3763740"/>
          </a:xfrm>
          <a:prstGeom prst="rect">
            <a:avLst/>
          </a:prstGeom>
          <a:ln w="38100" cmpd="sng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9E32CAFD-ACAD-5C38-4BF7-6104425B2329}"/>
              </a:ext>
            </a:extLst>
          </p:cNvPr>
          <p:cNvSpPr/>
          <p:nvPr/>
        </p:nvSpPr>
        <p:spPr>
          <a:xfrm>
            <a:off x="4765646" y="20645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A81B64C8-D830-920C-A523-F0CDDC6B35A3}"/>
              </a:ext>
            </a:extLst>
          </p:cNvPr>
          <p:cNvSpPr/>
          <p:nvPr/>
        </p:nvSpPr>
        <p:spPr>
          <a:xfrm>
            <a:off x="5062472" y="20645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07B2B847-004D-2910-5B4C-0F98490D4ABE}"/>
              </a:ext>
            </a:extLst>
          </p:cNvPr>
          <p:cNvSpPr/>
          <p:nvPr/>
        </p:nvSpPr>
        <p:spPr>
          <a:xfrm>
            <a:off x="5375246" y="20645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28A7FBE6-CC8D-D099-1CAE-C927E8F5478F}"/>
              </a:ext>
            </a:extLst>
          </p:cNvPr>
          <p:cNvSpPr/>
          <p:nvPr/>
        </p:nvSpPr>
        <p:spPr>
          <a:xfrm>
            <a:off x="4765646" y="29027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724E8BC4-10F1-EDC0-73C2-12F01575E92A}"/>
              </a:ext>
            </a:extLst>
          </p:cNvPr>
          <p:cNvSpPr/>
          <p:nvPr/>
        </p:nvSpPr>
        <p:spPr>
          <a:xfrm>
            <a:off x="5062472" y="29027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D2D2D15C-7A4C-C6A2-CCAC-7A770248938E}"/>
              </a:ext>
            </a:extLst>
          </p:cNvPr>
          <p:cNvSpPr/>
          <p:nvPr/>
        </p:nvSpPr>
        <p:spPr>
          <a:xfrm>
            <a:off x="5375246" y="2902782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E7B2FA2E-CCD9-7E79-6F62-A75436E2E631}"/>
              </a:ext>
            </a:extLst>
          </p:cNvPr>
          <p:cNvSpPr/>
          <p:nvPr/>
        </p:nvSpPr>
        <p:spPr>
          <a:xfrm>
            <a:off x="4765646" y="37517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69432C96-30B6-18C8-8C1B-81D1441DC752}"/>
              </a:ext>
            </a:extLst>
          </p:cNvPr>
          <p:cNvSpPr/>
          <p:nvPr/>
        </p:nvSpPr>
        <p:spPr>
          <a:xfrm>
            <a:off x="5062472" y="37517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218A279C-479E-E3F1-E0B3-A017696C58B2}"/>
              </a:ext>
            </a:extLst>
          </p:cNvPr>
          <p:cNvSpPr/>
          <p:nvPr/>
        </p:nvSpPr>
        <p:spPr>
          <a:xfrm>
            <a:off x="5375246" y="37517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973426E5-9D33-3E30-BE85-4B22ADB877CB}"/>
              </a:ext>
            </a:extLst>
          </p:cNvPr>
          <p:cNvSpPr/>
          <p:nvPr/>
        </p:nvSpPr>
        <p:spPr>
          <a:xfrm>
            <a:off x="4765646" y="45899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682F2EE9-D03A-7B6A-2AC4-B98C814191D8}"/>
              </a:ext>
            </a:extLst>
          </p:cNvPr>
          <p:cNvSpPr/>
          <p:nvPr/>
        </p:nvSpPr>
        <p:spPr>
          <a:xfrm>
            <a:off x="5062472" y="45899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BBD8FCFF-A2BD-886B-3325-805897626364}"/>
              </a:ext>
            </a:extLst>
          </p:cNvPr>
          <p:cNvSpPr/>
          <p:nvPr/>
        </p:nvSpPr>
        <p:spPr>
          <a:xfrm>
            <a:off x="5375246" y="4589907"/>
            <a:ext cx="124390" cy="119499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729E60-EF48-0A79-6DA6-EBCBD5E057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4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6"/>
    </mc:Choice>
    <mc:Fallback xmlns="">
      <p:transition spd="slow" advTm="36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9" grpId="0" animBg="1"/>
      <p:bldP spid="180" grpId="0" animBg="1"/>
      <p:bldP spid="1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90071" y="11866"/>
            <a:ext cx="8762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How to set the weights &amp; threshold (“Intelligence”) </a:t>
            </a:r>
            <a:r>
              <a:rPr lang="en-US" sz="3600" dirty="0">
                <a:solidFill>
                  <a:srgbClr val="FF0000"/>
                </a:solidFill>
                <a:sym typeface="Wingdings" pitchFamily="2" charset="2"/>
              </a:rPr>
              <a:t> Learning/Inferencing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97026-62C7-705B-2428-9F9F943BFE5A}"/>
              </a:ext>
            </a:extLst>
          </p:cNvPr>
          <p:cNvSpPr txBox="1"/>
          <p:nvPr/>
        </p:nvSpPr>
        <p:spPr>
          <a:xfrm>
            <a:off x="869034" y="2837869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Salary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54B6BB5-F39B-88D4-0247-68258BDD5BD6}"/>
              </a:ext>
            </a:extLst>
          </p:cNvPr>
          <p:cNvSpPr/>
          <p:nvPr/>
        </p:nvSpPr>
        <p:spPr>
          <a:xfrm>
            <a:off x="869034" y="2837869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258DF-0547-51C7-9070-788D6A655E0F}"/>
              </a:ext>
            </a:extLst>
          </p:cNvPr>
          <p:cNvSpPr txBox="1"/>
          <p:nvPr/>
        </p:nvSpPr>
        <p:spPr>
          <a:xfrm>
            <a:off x="794309" y="4059302"/>
            <a:ext cx="192713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Growth</a:t>
            </a:r>
          </a:p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Opportunity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5B9177-221F-9CFE-0DDB-D77C6FA8DC07}"/>
              </a:ext>
            </a:extLst>
          </p:cNvPr>
          <p:cNvSpPr/>
          <p:nvPr/>
        </p:nvSpPr>
        <p:spPr>
          <a:xfrm>
            <a:off x="478888" y="3946777"/>
            <a:ext cx="2372821" cy="1255525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ECEDE-A9CD-0931-7B77-154838B8DC7E}"/>
              </a:ext>
            </a:extLst>
          </p:cNvPr>
          <p:cNvSpPr txBox="1"/>
          <p:nvPr/>
        </p:nvSpPr>
        <p:spPr>
          <a:xfrm>
            <a:off x="909466" y="5764404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Flexibility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55AD52-DDAE-ADCA-AD06-2D768968B922}"/>
              </a:ext>
            </a:extLst>
          </p:cNvPr>
          <p:cNvSpPr/>
          <p:nvPr/>
        </p:nvSpPr>
        <p:spPr>
          <a:xfrm>
            <a:off x="549244" y="5764404"/>
            <a:ext cx="226571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046D25-F6AC-1836-8A2A-DFE4C211AE7E}"/>
              </a:ext>
            </a:extLst>
          </p:cNvPr>
          <p:cNvCxnSpPr>
            <a:cxnSpLocks/>
            <a:stCxn id="4" idx="6"/>
          </p:cNvCxnSpPr>
          <p:nvPr/>
        </p:nvCxnSpPr>
        <p:spPr bwMode="auto">
          <a:xfrm>
            <a:off x="1973824" y="3105686"/>
            <a:ext cx="2592218" cy="125158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741322-4176-44CA-8D44-B4B59E35D92F}"/>
              </a:ext>
            </a:extLst>
          </p:cNvPr>
          <p:cNvCxnSpPr>
            <a:cxnSpLocks/>
          </p:cNvCxnSpPr>
          <p:nvPr/>
        </p:nvCxnSpPr>
        <p:spPr bwMode="auto">
          <a:xfrm>
            <a:off x="2851709" y="4667329"/>
            <a:ext cx="1600200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D3EBC0-7E99-9F78-8148-2BDACB982283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4954" y="5034460"/>
            <a:ext cx="1751088" cy="960328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3E5174-08F2-8063-DDF7-6485FC548513}"/>
              </a:ext>
            </a:extLst>
          </p:cNvPr>
          <p:cNvSpPr txBox="1"/>
          <p:nvPr/>
        </p:nvSpPr>
        <p:spPr>
          <a:xfrm>
            <a:off x="3263545" y="3299534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60%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A9616-22C3-E440-861C-841D0744F6B3}"/>
              </a:ext>
            </a:extLst>
          </p:cNvPr>
          <p:cNvSpPr txBox="1"/>
          <p:nvPr/>
        </p:nvSpPr>
        <p:spPr>
          <a:xfrm>
            <a:off x="3178418" y="4166997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30%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1B0EE2-B23B-C7BC-A8F6-FC010F1AE538}"/>
              </a:ext>
            </a:extLst>
          </p:cNvPr>
          <p:cNvSpPr txBox="1"/>
          <p:nvPr/>
        </p:nvSpPr>
        <p:spPr>
          <a:xfrm>
            <a:off x="3313237" y="5685747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10%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1912C7-0C53-23F2-BE5B-B49B8E919C0E}"/>
              </a:ext>
            </a:extLst>
          </p:cNvPr>
          <p:cNvSpPr/>
          <p:nvPr/>
        </p:nvSpPr>
        <p:spPr>
          <a:xfrm>
            <a:off x="4451909" y="3761199"/>
            <a:ext cx="2010708" cy="187814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EF39AE0-1403-8696-3652-E3875155C0E1}"/>
              </a:ext>
            </a:extLst>
          </p:cNvPr>
          <p:cNvCxnSpPr>
            <a:cxnSpLocks/>
            <a:stCxn id="17" idx="7"/>
          </p:cNvCxnSpPr>
          <p:nvPr/>
        </p:nvCxnSpPr>
        <p:spPr bwMode="auto">
          <a:xfrm flipV="1">
            <a:off x="6168156" y="2590800"/>
            <a:ext cx="1223244" cy="1445446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4BDBC209-2FDC-7DFD-086A-B72D59F20865}"/>
              </a:ext>
            </a:extLst>
          </p:cNvPr>
          <p:cNvSpPr/>
          <p:nvPr/>
        </p:nvSpPr>
        <p:spPr>
          <a:xfrm>
            <a:off x="7373620" y="2015258"/>
            <a:ext cx="1471878" cy="1194617"/>
          </a:xfrm>
          <a:prstGeom prst="ellipse">
            <a:avLst/>
          </a:prstGeom>
          <a:solidFill>
            <a:srgbClr val="FF0000">
              <a:alpha val="9266"/>
            </a:srgbClr>
          </a:solidFill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E0693F-4FC7-86CB-CC5D-CA955BEC2983}"/>
              </a:ext>
            </a:extLst>
          </p:cNvPr>
          <p:cNvSpPr txBox="1"/>
          <p:nvPr/>
        </p:nvSpPr>
        <p:spPr>
          <a:xfrm>
            <a:off x="7355840" y="1439716"/>
            <a:ext cx="1471878" cy="1151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Decision:</a:t>
            </a:r>
          </a:p>
          <a:p>
            <a:pPr>
              <a:buNone/>
            </a:pPr>
            <a:br>
              <a:rPr lang="en-US" dirty="0"/>
            </a:br>
            <a:endParaRPr lang="en-US" sz="1600" dirty="0">
              <a:solidFill>
                <a:srgbClr val="0000FF"/>
              </a:solidFill>
            </a:endParaRPr>
          </a:p>
        </p:txBody>
      </p:sp>
      <p:pic>
        <p:nvPicPr>
          <p:cNvPr id="33" name="Picture 32" descr="A diagram of a network&#10;&#10;Description automatically generated">
            <a:extLst>
              <a:ext uri="{FF2B5EF4-FFF2-40B4-BE49-F238E27FC236}">
                <a16:creationId xmlns:a16="http://schemas.microsoft.com/office/drawing/2014/main" id="{E5A25A0A-1E35-E2AF-5958-3D9577266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19" y="4192486"/>
            <a:ext cx="1435591" cy="11165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08E0B9E-9FAC-2958-4406-A6114AFB1641}"/>
              </a:ext>
            </a:extLst>
          </p:cNvPr>
          <p:cNvSpPr txBox="1"/>
          <p:nvPr/>
        </p:nvSpPr>
        <p:spPr>
          <a:xfrm>
            <a:off x="7409180" y="2443289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Silicon Valley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CC5F209-5120-4567-D558-09460AC7F708}"/>
              </a:ext>
            </a:extLst>
          </p:cNvPr>
          <p:cNvCxnSpPr>
            <a:cxnSpLocks/>
          </p:cNvCxnSpPr>
          <p:nvPr/>
        </p:nvCxnSpPr>
        <p:spPr bwMode="auto">
          <a:xfrm flipV="1">
            <a:off x="6320556" y="3761199"/>
            <a:ext cx="1186271" cy="42744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AB5BD6DD-AFAB-E8EC-128E-6DD3CA59C9AD}"/>
              </a:ext>
            </a:extLst>
          </p:cNvPr>
          <p:cNvSpPr/>
          <p:nvPr/>
        </p:nvSpPr>
        <p:spPr>
          <a:xfrm>
            <a:off x="7468824" y="3322584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C8C1CA-1D50-77E9-34F2-631938216827}"/>
              </a:ext>
            </a:extLst>
          </p:cNvPr>
          <p:cNvSpPr txBox="1"/>
          <p:nvPr/>
        </p:nvSpPr>
        <p:spPr>
          <a:xfrm>
            <a:off x="7771285" y="3750615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Phoenix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48C9447-2E09-02A7-9AF3-73377C58FC21}"/>
              </a:ext>
            </a:extLst>
          </p:cNvPr>
          <p:cNvCxnSpPr>
            <a:cxnSpLocks/>
          </p:cNvCxnSpPr>
          <p:nvPr/>
        </p:nvCxnSpPr>
        <p:spPr bwMode="auto">
          <a:xfrm>
            <a:off x="6320556" y="5172714"/>
            <a:ext cx="1186271" cy="59169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252BCFE7-0050-E02C-830C-A570C5D8BFBB}"/>
              </a:ext>
            </a:extLst>
          </p:cNvPr>
          <p:cNvSpPr/>
          <p:nvPr/>
        </p:nvSpPr>
        <p:spPr>
          <a:xfrm>
            <a:off x="7481192" y="5242226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89830D1-FDE8-3C18-B094-ABF6595C8D29}"/>
              </a:ext>
            </a:extLst>
          </p:cNvPr>
          <p:cNvSpPr txBox="1"/>
          <p:nvPr/>
        </p:nvSpPr>
        <p:spPr>
          <a:xfrm>
            <a:off x="7555228" y="5670257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Albuquerque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FC5096-149E-9C56-4144-C1C9EA4A77DA}"/>
              </a:ext>
            </a:extLst>
          </p:cNvPr>
          <p:cNvSpPr txBox="1"/>
          <p:nvPr/>
        </p:nvSpPr>
        <p:spPr>
          <a:xfrm>
            <a:off x="2548056" y="1910519"/>
            <a:ext cx="365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Weigh your options, then decide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A064D1-5A99-9A32-C13A-B51A95BF9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9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12"/>
    </mc:Choice>
    <mc:Fallback xmlns="">
      <p:transition spd="slow" advTm="13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84937" y="-54845"/>
            <a:ext cx="8762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FF0000"/>
                </a:solidFill>
              </a:rPr>
              <a:t>How to set the weights &amp; threshold (“Intelligence”) </a:t>
            </a:r>
            <a:r>
              <a:rPr lang="en-US" sz="3600" dirty="0">
                <a:solidFill>
                  <a:srgbClr val="FF0000"/>
                </a:solidFill>
                <a:sym typeface="Wingdings" pitchFamily="2" charset="2"/>
              </a:rPr>
              <a:t> Learning/Inferencing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97026-62C7-705B-2428-9F9F943BFE5A}"/>
              </a:ext>
            </a:extLst>
          </p:cNvPr>
          <p:cNvSpPr txBox="1"/>
          <p:nvPr/>
        </p:nvSpPr>
        <p:spPr>
          <a:xfrm>
            <a:off x="869034" y="2837869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Salary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54B6BB5-F39B-88D4-0247-68258BDD5BD6}"/>
              </a:ext>
            </a:extLst>
          </p:cNvPr>
          <p:cNvSpPr/>
          <p:nvPr/>
        </p:nvSpPr>
        <p:spPr>
          <a:xfrm>
            <a:off x="869034" y="2837869"/>
            <a:ext cx="110479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258DF-0547-51C7-9070-788D6A655E0F}"/>
              </a:ext>
            </a:extLst>
          </p:cNvPr>
          <p:cNvSpPr txBox="1"/>
          <p:nvPr/>
        </p:nvSpPr>
        <p:spPr>
          <a:xfrm>
            <a:off x="794309" y="4059302"/>
            <a:ext cx="192713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Growth</a:t>
            </a:r>
          </a:p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Opportunity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5B9177-221F-9CFE-0DDB-D77C6FA8DC07}"/>
              </a:ext>
            </a:extLst>
          </p:cNvPr>
          <p:cNvSpPr/>
          <p:nvPr/>
        </p:nvSpPr>
        <p:spPr>
          <a:xfrm>
            <a:off x="478888" y="3946777"/>
            <a:ext cx="2372821" cy="1255525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ECEDE-A9CD-0931-7B77-154838B8DC7E}"/>
              </a:ext>
            </a:extLst>
          </p:cNvPr>
          <p:cNvSpPr txBox="1"/>
          <p:nvPr/>
        </p:nvSpPr>
        <p:spPr>
          <a:xfrm>
            <a:off x="909466" y="5764404"/>
            <a:ext cx="1638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C000"/>
                </a:solidFill>
              </a:rPr>
              <a:t>Flexibility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855AD52-DDAE-ADCA-AD06-2D768968B922}"/>
              </a:ext>
            </a:extLst>
          </p:cNvPr>
          <p:cNvSpPr/>
          <p:nvPr/>
        </p:nvSpPr>
        <p:spPr>
          <a:xfrm>
            <a:off x="549244" y="5764404"/>
            <a:ext cx="2265710" cy="535633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046D25-F6AC-1836-8A2A-DFE4C211AE7E}"/>
              </a:ext>
            </a:extLst>
          </p:cNvPr>
          <p:cNvCxnSpPr>
            <a:cxnSpLocks/>
            <a:stCxn id="4" idx="6"/>
          </p:cNvCxnSpPr>
          <p:nvPr/>
        </p:nvCxnSpPr>
        <p:spPr bwMode="auto">
          <a:xfrm>
            <a:off x="1973824" y="3105686"/>
            <a:ext cx="2592218" cy="125158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741322-4176-44CA-8D44-B4B59E35D92F}"/>
              </a:ext>
            </a:extLst>
          </p:cNvPr>
          <p:cNvCxnSpPr>
            <a:cxnSpLocks/>
          </p:cNvCxnSpPr>
          <p:nvPr/>
        </p:nvCxnSpPr>
        <p:spPr bwMode="auto">
          <a:xfrm>
            <a:off x="2851709" y="4667329"/>
            <a:ext cx="1600200" cy="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DD3EBC0-7E99-9F78-8148-2BDACB982283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4954" y="5034460"/>
            <a:ext cx="1751088" cy="960328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3E5174-08F2-8063-DDF7-6485FC548513}"/>
              </a:ext>
            </a:extLst>
          </p:cNvPr>
          <p:cNvSpPr txBox="1"/>
          <p:nvPr/>
        </p:nvSpPr>
        <p:spPr>
          <a:xfrm>
            <a:off x="3263545" y="3299534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60%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A9616-22C3-E440-861C-841D0744F6B3}"/>
              </a:ext>
            </a:extLst>
          </p:cNvPr>
          <p:cNvSpPr txBox="1"/>
          <p:nvPr/>
        </p:nvSpPr>
        <p:spPr>
          <a:xfrm>
            <a:off x="3178418" y="4166997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30%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1B0EE2-B23B-C7BC-A8F6-FC010F1AE538}"/>
              </a:ext>
            </a:extLst>
          </p:cNvPr>
          <p:cNvSpPr txBox="1"/>
          <p:nvPr/>
        </p:nvSpPr>
        <p:spPr>
          <a:xfrm>
            <a:off x="3313237" y="5685747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highlight>
                  <a:srgbClr val="FFFF00"/>
                </a:highlight>
              </a:rPr>
              <a:t>10%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1912C7-0C53-23F2-BE5B-B49B8E919C0E}"/>
              </a:ext>
            </a:extLst>
          </p:cNvPr>
          <p:cNvSpPr/>
          <p:nvPr/>
        </p:nvSpPr>
        <p:spPr>
          <a:xfrm>
            <a:off x="4451909" y="3761199"/>
            <a:ext cx="2010708" cy="1878140"/>
          </a:xfrm>
          <a:prstGeom prst="ellipse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EF39AE0-1403-8696-3652-E3875155C0E1}"/>
              </a:ext>
            </a:extLst>
          </p:cNvPr>
          <p:cNvCxnSpPr>
            <a:cxnSpLocks/>
            <a:stCxn id="17" idx="7"/>
          </p:cNvCxnSpPr>
          <p:nvPr/>
        </p:nvCxnSpPr>
        <p:spPr bwMode="auto">
          <a:xfrm flipV="1">
            <a:off x="6168156" y="2590800"/>
            <a:ext cx="1223244" cy="1445446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4BDBC209-2FDC-7DFD-086A-B72D59F20865}"/>
              </a:ext>
            </a:extLst>
          </p:cNvPr>
          <p:cNvSpPr/>
          <p:nvPr/>
        </p:nvSpPr>
        <p:spPr>
          <a:xfrm>
            <a:off x="7373620" y="2015258"/>
            <a:ext cx="1471878" cy="1194617"/>
          </a:xfrm>
          <a:prstGeom prst="ellipse">
            <a:avLst/>
          </a:prstGeom>
          <a:solidFill>
            <a:srgbClr val="FF0000">
              <a:alpha val="9266"/>
            </a:srgbClr>
          </a:solidFill>
          <a:ln w="38100" cmpd="sng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E0693F-4FC7-86CB-CC5D-CA955BEC2983}"/>
              </a:ext>
            </a:extLst>
          </p:cNvPr>
          <p:cNvSpPr txBox="1"/>
          <p:nvPr/>
        </p:nvSpPr>
        <p:spPr>
          <a:xfrm>
            <a:off x="7435619" y="1164902"/>
            <a:ext cx="1459054" cy="824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/>
              <a:t>Too expensive !</a:t>
            </a:r>
          </a:p>
          <a:p>
            <a:pPr>
              <a:buNone/>
            </a:pPr>
            <a:r>
              <a:rPr lang="en-US" sz="1400" dirty="0"/>
              <a:t>Too many fires</a:t>
            </a:r>
          </a:p>
          <a:p>
            <a:pPr>
              <a:buNone/>
            </a:pPr>
            <a:r>
              <a:rPr lang="en-US" sz="1400" dirty="0"/>
              <a:t>Odd hours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3" name="Picture 32" descr="A diagram of a network&#10;&#10;Description automatically generated">
            <a:extLst>
              <a:ext uri="{FF2B5EF4-FFF2-40B4-BE49-F238E27FC236}">
                <a16:creationId xmlns:a16="http://schemas.microsoft.com/office/drawing/2014/main" id="{E5A25A0A-1E35-E2AF-5958-3D9577266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19" y="4192486"/>
            <a:ext cx="1435591" cy="11165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08E0B9E-9FAC-2958-4406-A6114AFB1641}"/>
              </a:ext>
            </a:extLst>
          </p:cNvPr>
          <p:cNvSpPr txBox="1"/>
          <p:nvPr/>
        </p:nvSpPr>
        <p:spPr>
          <a:xfrm>
            <a:off x="7409180" y="2443289"/>
            <a:ext cx="1451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FF0000"/>
                </a:solidFill>
              </a:rPr>
              <a:t>Silicon Valley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CC5F209-5120-4567-D558-09460AC7F708}"/>
              </a:ext>
            </a:extLst>
          </p:cNvPr>
          <p:cNvCxnSpPr>
            <a:cxnSpLocks/>
          </p:cNvCxnSpPr>
          <p:nvPr/>
        </p:nvCxnSpPr>
        <p:spPr bwMode="auto">
          <a:xfrm flipV="1">
            <a:off x="6320556" y="3761199"/>
            <a:ext cx="1186271" cy="427447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AB5BD6DD-AFAB-E8EC-128E-6DD3CA59C9AD}"/>
              </a:ext>
            </a:extLst>
          </p:cNvPr>
          <p:cNvSpPr/>
          <p:nvPr/>
        </p:nvSpPr>
        <p:spPr>
          <a:xfrm>
            <a:off x="7468824" y="3322584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C8C1CA-1D50-77E9-34F2-631938216827}"/>
              </a:ext>
            </a:extLst>
          </p:cNvPr>
          <p:cNvSpPr txBox="1"/>
          <p:nvPr/>
        </p:nvSpPr>
        <p:spPr>
          <a:xfrm>
            <a:off x="7771285" y="3750615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Phoenix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48C9447-2E09-02A7-9AF3-73377C58FC21}"/>
              </a:ext>
            </a:extLst>
          </p:cNvPr>
          <p:cNvCxnSpPr>
            <a:cxnSpLocks/>
          </p:cNvCxnSpPr>
          <p:nvPr/>
        </p:nvCxnSpPr>
        <p:spPr bwMode="auto">
          <a:xfrm>
            <a:off x="6320556" y="5172714"/>
            <a:ext cx="1186271" cy="591690"/>
          </a:xfrm>
          <a:prstGeom prst="straightConnector1">
            <a:avLst/>
          </a:prstGeom>
          <a:noFill/>
          <a:ln w="349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252BCFE7-0050-E02C-830C-A570C5D8BFBB}"/>
              </a:ext>
            </a:extLst>
          </p:cNvPr>
          <p:cNvSpPr/>
          <p:nvPr/>
        </p:nvSpPr>
        <p:spPr>
          <a:xfrm>
            <a:off x="7481192" y="5242226"/>
            <a:ext cx="1471878" cy="1194617"/>
          </a:xfrm>
          <a:prstGeom prst="ellipse">
            <a:avLst/>
          </a:prstGeom>
          <a:solidFill>
            <a:srgbClr val="0000FF">
              <a:alpha val="9266"/>
            </a:srgbClr>
          </a:solidFill>
          <a:ln w="38100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Comic Sans MS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89830D1-FDE8-3C18-B094-ABF6595C8D29}"/>
              </a:ext>
            </a:extLst>
          </p:cNvPr>
          <p:cNvSpPr txBox="1"/>
          <p:nvPr/>
        </p:nvSpPr>
        <p:spPr>
          <a:xfrm>
            <a:off x="7555228" y="5670257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>
                <a:solidFill>
                  <a:srgbClr val="0000FF"/>
                </a:solidFill>
              </a:rPr>
              <a:t>Albuquerque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32786E-43A4-E52A-A533-97EC4E1865BE}"/>
              </a:ext>
            </a:extLst>
          </p:cNvPr>
          <p:cNvGrpSpPr/>
          <p:nvPr/>
        </p:nvGrpSpPr>
        <p:grpSpPr>
          <a:xfrm>
            <a:off x="3884440" y="1986320"/>
            <a:ext cx="3414960" cy="3147120"/>
            <a:chOff x="3884440" y="1986320"/>
            <a:chExt cx="3414960" cy="314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427B47A-0FA3-4C8B-D551-881930633F35}"/>
                    </a:ext>
                  </a:extLst>
                </p14:cNvPr>
                <p14:cNvContentPartPr/>
                <p14:nvPr/>
              </p14:nvContentPartPr>
              <p14:xfrm>
                <a:off x="4448560" y="2182520"/>
                <a:ext cx="2850840" cy="12088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427B47A-0FA3-4C8B-D551-881930633F3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439560" y="2173520"/>
                  <a:ext cx="2868480" cy="12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4B725CE-DC7D-BFDA-C5D6-BDD8457E8BC6}"/>
                    </a:ext>
                  </a:extLst>
                </p14:cNvPr>
                <p14:cNvContentPartPr/>
                <p14:nvPr/>
              </p14:nvContentPartPr>
              <p14:xfrm>
                <a:off x="3884440" y="1986320"/>
                <a:ext cx="3152880" cy="2399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4B725CE-DC7D-BFDA-C5D6-BDD8457E8BC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875440" y="1977680"/>
                  <a:ext cx="3170520" cy="241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C7CBDC8-10BA-1A0E-B1E9-D9F56D924AF9}"/>
                    </a:ext>
                  </a:extLst>
                </p14:cNvPr>
                <p14:cNvContentPartPr/>
                <p14:nvPr/>
              </p14:nvContentPartPr>
              <p14:xfrm>
                <a:off x="3984160" y="2451800"/>
                <a:ext cx="3011760" cy="2681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C7CBDC8-10BA-1A0E-B1E9-D9F56D924AF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75520" y="2442800"/>
                  <a:ext cx="3029400" cy="2699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E7A87D0-D32B-3615-4785-8B164BA03901}"/>
              </a:ext>
            </a:extLst>
          </p:cNvPr>
          <p:cNvSpPr txBox="1"/>
          <p:nvPr/>
        </p:nvSpPr>
        <p:spPr>
          <a:xfrm>
            <a:off x="1478872" y="1773151"/>
            <a:ext cx="2409634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/>
              <a:t>If sub-optimal</a:t>
            </a:r>
          </a:p>
          <a:p>
            <a:pPr algn="l">
              <a:buNone/>
            </a:pPr>
            <a:r>
              <a:rPr lang="en-US" sz="1800" dirty="0"/>
              <a:t>reweigh your options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D076E25-1D92-C22D-9AA5-E21C768E3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13"/>
    </mc:Choice>
    <mc:Fallback xmlns="">
      <p:transition spd="slow" advTm="44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05562773,C:\Files\Courses\ECE687\Lectures_Ghosh\ch1.pp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18|4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1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26263</TotalTime>
  <Words>808</Words>
  <Application>Microsoft Macintosh PowerPoint</Application>
  <PresentationFormat>On-screen Show (4:3)</PresentationFormat>
  <Paragraphs>213</Paragraphs>
  <Slides>15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Comic Sans MS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Classification vs Regression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1830</cp:revision>
  <cp:lastPrinted>2020-01-02T19:55:03Z</cp:lastPrinted>
  <dcterms:created xsi:type="dcterms:W3CDTF">2003-03-02T22:33:52Z</dcterms:created>
  <dcterms:modified xsi:type="dcterms:W3CDTF">2023-08-31T17:54:01Z</dcterms:modified>
</cp:coreProperties>
</file>