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tags/tag4.xml" ContentType="application/vnd.openxmlformats-officedocument.presentationml.tags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tags/tag7.xml" ContentType="application/vnd.openxmlformats-officedocument.presentationml.tags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tags/tag8.xml" ContentType="application/vnd.openxmlformats-officedocument.presentationml.tags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4"/>
  </p:notesMasterIdLst>
  <p:handoutMasterIdLst>
    <p:handoutMasterId r:id="rId25"/>
  </p:handoutMasterIdLst>
  <p:sldIdLst>
    <p:sldId id="833" r:id="rId2"/>
    <p:sldId id="798" r:id="rId3"/>
    <p:sldId id="834" r:id="rId4"/>
    <p:sldId id="826" r:id="rId5"/>
    <p:sldId id="829" r:id="rId6"/>
    <p:sldId id="871" r:id="rId7"/>
    <p:sldId id="827" r:id="rId8"/>
    <p:sldId id="830" r:id="rId9"/>
    <p:sldId id="832" r:id="rId10"/>
    <p:sldId id="889" r:id="rId11"/>
    <p:sldId id="891" r:id="rId12"/>
    <p:sldId id="890" r:id="rId13"/>
    <p:sldId id="842" r:id="rId14"/>
    <p:sldId id="852" r:id="rId15"/>
    <p:sldId id="872" r:id="rId16"/>
    <p:sldId id="828" r:id="rId17"/>
    <p:sldId id="803" r:id="rId18"/>
    <p:sldId id="882" r:id="rId19"/>
    <p:sldId id="854" r:id="rId20"/>
    <p:sldId id="855" r:id="rId21"/>
    <p:sldId id="873" r:id="rId22"/>
    <p:sldId id="853" r:id="rId23"/>
  </p:sldIdLst>
  <p:sldSz cx="9144000" cy="6858000" type="screen4x3"/>
  <p:notesSz cx="6997700" cy="9271000"/>
  <p:custDataLst>
    <p:tags r:id="rId26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610FF"/>
    <a:srgbClr val="0432FF"/>
    <a:srgbClr val="CC66FF"/>
    <a:srgbClr val="FFCCCC"/>
    <a:srgbClr val="FF3300"/>
    <a:srgbClr val="FF00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61"/>
    <p:restoredTop sz="94558"/>
  </p:normalViewPr>
  <p:slideViewPr>
    <p:cSldViewPr>
      <p:cViewPr varScale="1">
        <p:scale>
          <a:sx n="121" d="100"/>
          <a:sy n="121" d="100"/>
        </p:scale>
        <p:origin x="11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8/31/23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24575,'0'14'0,"0"6"0,0 1 0,0 11 0,0-4 0,0 3 0,0-4 0,0-6 0,0 5 0,0-9 0,0 0 0,0-6 0,0 0 0,0-3 0,0-6 0,0 0 0,0-8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48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496 1781 24575,'0'-13'0,"0"7"0,0-32 0,0 7 0,0-5 0,0-16 0,-9 10 0,6-17 0,-11-2 0,12-1 0,-13-5 0,8 13 0,-9-5 0,0 4 0,3-5 0,-3 0 0,5 5 0,1 3 0,-1 5 0,1 5 0,0 2 0,1 10 0,3 2 0,-2 4 0,3 0 0,0 4 0,-3-3 0,7 8 0,-6-4 0,6 1 0,-7-1 0,7-4 0,-6 3 0,6-2 0,-6 6 0,6-3 0,-6 5 0,6-5 0,-7 3 0,7-2 0,-2 3 0,3-4 0,0 0 0,0-10 0,0 4 0,0-4 0,0 6 0,0 4 0,0-3 0,0 6 0,0 1 0,0 1 0,-4 3 0,3 0 0,-2-2 0,3 5 0,0-2 0,0 0 0,0 2 0,0-2 0,0 4 0,-3 2 0,-1 1 0,-3 3 0,0 0 0,-1 7 0,0 1 0,-4 10 0,2 2 0,-7 4 0,4 0 0,-1-1 0,-7 5 0,5 2 0,-6-1 0,8-5 0,-3-1 0,8-11 0,-3 6 0,7-11 0,-1 3 0,5-3 0,-3-6 0,4-8 0,0-5 0,4-10 0,5 3 0,5-5 0,14-15 0,-7 12 0,8-22 0,-5 17 0,-4-3 0,4 6 0,-11 6 0,-1 3 0,-4 5 0,0 5 0,-1 6 0,0-2 0,0 5 0,0-2 0,0 3 0,0 0 0,0 0 0,1 0 0,3 0 0,1 4 0,4 0 0,0 3 0,0 0 0,5 1 0,1-1 0,0 1 0,3 0 0,-3-1 0,0 1 0,3 0 0,-8-1 0,4 1 0,-9-1 0,-1-1 0,-3-2 0,-1-1 0,-3 0 0,2-2 0,-11 2 0,4-3 0,-13 0 0,2 0 0,-1 0 0,-2 0 0,3 0 0,0 0 0,-3 0 0,6 0 0,-6 0 0,7 0 0,-7 0 0,3-4 0,0 4 0,-3-7 0,3 3 0,-4-3 0,4 0 0,1 0 0,0 0 0,2 1 0,1-1 0,2 3 0,2-2 0,0 8 0,1-1 0,3 9 0,3 4 0,-2 6 0,7 2 0,-3 7 0,0-4 0,3 8 0,-3-8 0,4 4 0,-4-1 0,3 2 0,-3 0 0,5 3 0,-5-4 0,3 4 0,-2 0 0,3 0 0,0 1 0,0-1 0,1 1 0,-1 1 0,0-5 0,1 3 0,-5-9 0,3 5 0,-3-6 0,-1 0 0,4 0 0,-7-4 0,7 4 0,-7-7 0,6 2 0,-2 0 0,-1-3 0,4 8 0,-7-3 0,6-1 0,-6 4 0,3-3 0,-1-1 0,-2 0 0,6-5 0,-6 1 0,3-1 0,-1-4 0,-2 3 0,6-2 0,-7 3 0,4 1 0,0-1 0,-4 4 0,4-2 0,0 3 0,-4-5 0,8 0 0,-8 0 0,8 1 0,-8-1 0,7 0 0,-6-3 0,3 3 0,-1-4 0,-2 5 0,3-1 0,-4 1 0,3-1 0,-2 1 0,3-1 0,-1 0 0,2 5 0,3-4 0,1 7 0,-5-6 0,3 2 0,-3-7 0,0 2 0,3-6 0,-6 3 0,2-3 0,0-1 0,-2 1 0,2-1 0,-3 0 0,3 0 0,-2 1 0,2-1 0,1 1 0,-4 3 0,7-3 0,-7 3 0,7 0 0,-3-3 0,4 7 0,-4-7 0,3 6 0,-3-5 0,0 1 0,-1-2 0,1 0 0,-3-1 0,2 1 0,-6-4 0,-1 0 0,-7-3 0,-1 0 0,-5 0 0,-3 4 0,2-4 0,-7 7 0,8-2 0,-4-1 0,5 2 0,0-2 0,3 0 0,2 2 0,4-5 0,-1 2 0,1-3 0,3 3 0,-3-2 0,4 1 0,-2-2 0,2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1 24575,'-20'0'0,"-5"7"0,-1 11 0,-2 11 0,0 17 0,0 11 0,2 16 0,-5 8-616,12 7 616,3 9 0,12-7 0,3-38 0,2 0 0,-1 38 0,0-1 0,0-3 0,6-34 0,24 31 0,-2-55 0,19 31 0,-8-35 0,15 7 616,-15-16-616,11-3 0,-21-12 0,4 0 0,-4 0 0,-12 0 0,-7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0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29 531 24575,'0'7'0,"0"7"0,0 14 0,0-1 0,0 0 0,0-1 0,0-2 0,0 12 0,0-1 0,0-3 0,0-1 0,0-16 0,0 0 0,0-6 0,0-37 0,0-4 0,0-27 0,-5-5 0,0 10 0,-1-17 0,-2 15 0,7-7 0,-3 13 0,4 0 0,0 5 0,0 6 0,0 2 0,0 4 0,4 5 0,3 5 0,4 5 0,2 4 0,5 0 0,1 6 0,0-2 0,2 9 0,3-2 0,-1 3 0,9 0 0,-9 0 0,4 0 0,-4 0 0,1 11 0,-8 2 0,3 14 0,-10 1 0,-2 4 0,-3 6 0,-4 2 0,0 11 0,0-10 0,-12 9 0,1-10 0,-15 1 0,3-2 0,-8-3 0,4-5 0,-3-1 0,6-9 0,0-2 0,1-7 0,4-2 0,1-3 0,8 0 0,0-3 0,7-4 0,10-4 0,6-7 0,14 3 0,-3-4 0,9 8 0,-9-3 0,8 6 0,-12-2 0,6 3 0,-11 0 0,3 3 0,-8 4 0,0 7 0,-2 5 0,-1 0 0,-3-1 0,-1-1 0,-3-2 0,0 3 0,0-4 0,0-1 0,-10 2 0,1-2 0,-13 2 0,3 0 0,-4-3 0,-4 3 0,-2-6 0,0 3 0,-3-4 0,8-1 0,-4-2 0,9-2 0,1-3 0,5 0 0,2 0 0,5-2 0,3-2 0,9-2 0,2 2 0,6-2 0,3 5 0,2-2 0,7 3 0,-2 0 0,4 0 0,-1 0 0,9 0 0,-5 0 0,20 0 0,-20 0 0,19-8 0,-10-6 0,0-9 0,2-3 0,-5-1 0,-4 2 0,-3-1 0,-9 2 0,-5 0 0,-6 5 0,-2 1 0,-4 4 0,-1 4 0,-3 0 0,0 4 0,-3 15 0,2 2 0,-1 25 0,2-1 0,0 4 0,0 4 0,0-15 0,0 5 0,6-10 0,-1-8 0,12 0 0,-5-9 0,10-1 0,-3-2 0,0-3 0,2-4 0,-2-7 0,5-7 0,-3-10 0,4-3 0,-8-3 0,5-13 0,-9 0 0,0-2 0,-3-6 0,-6-13 0,1 15 0,-5-44 0,0 50 0,0-31 0,0 32 0,-5-11 0,1 17 0,-5-4 0,1 21 0,4 0 0,-2 13 0,5 0 0,-2 9 0,3 19 0,0 15 0,0 26 0,0 14 0,0 8 0,0 8 0,0-20 0,0 7 0,4-25 0,5 7 0,5-11 0,3-12 0,-1-2 0,-1-17 0,-1-2 0,4-7 0,1 1 0,4-4 0,3-1 0,-2-3 0,2-3 0,1-5 0,-3-1 0,-1-5 0,-1 2 0,-4-2 0,-2 3 0,-5 3 0,-9 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1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24575,'0'-9'0,"18"-2"0,6-8 0,25 0 0,-3-7 0,12 3 0,-16 4 0,10-2 0,-13 11 0,0-2 0,-6 3 0,-11 5 0,-7 1 0,-9 3 0,-3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21 24575,'-7'-12'0,"1"4"0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244 187 24575,'4'-14'0,"-1"2"0,-3 5 0,0 1 0,0 0 0,0-3 0,0 2 0,0-2 0,0 0 0,0-2 0,0-3 0,0-3 0,0 6 0,0-2 0,-6 4 0,-2 1 0,-5-2 0,-8 7 0,1-4 0,-2 6 0,1-2 0,6 3 0,-6 0 0,9 0 0,-5 0 0,10 3 0,1 3 0,3 5 0,3 6 0,0-2 0,3 2 0,8-2 0,8-1 0,9 2 0,-1-1 0,2 5 0,-7-4 0,-5 11 0,-3-6 0,-7 5 0,-3 1 0,0-8 0,-4 7 0,0-12 0,0 4 0,-6-5 0,-2-2 0,-6-2 0,-3-2 0,-1 1 0,-5-4 0,1-1 0,-5-3 0,4 0 0,-4 0 0,8-3 0,2-8 0,6-1 0,3-9 0,5 2 0,3-3 0,0 0 0,0 3 0,0-2 0,0 12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24575,'0'-4'0,"0"17"0,0 4 0,0 18 0,0-8 0,0 5 0,0-4 0,0-2 0,0-10 0,0-4 0,3-8 0,0-2 0,11-5 0,-3-1 0,4-10 0,-2-1 0,-1-7 0,6-1 0,-2 0 0,-1 0 0,-1 5 0,-6-4 0,2 7 0,-3 1 0,-1 4 0,0 4 0,0 3 0,-2 5 0,-1 9 0,-3 17 0,0 10 0,0 2 0,0 6 0,0-9 0,0 7 0,0-6 0,3-5 0,4-10 0,3-6 0,4-6 0,4-4 0,-4-5 0,4-2 0,-5-3 0,-2-12 0,3-10 0,-5-4 0,-1-11 0,-1-3 0,-6 6 0,3-14 0,-4 23 0,0-10 0,0 10 0,0 2 0,-3 10 0,0 0 0,-1 9 0,-2 0 0,5 5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279 165 24575,'-10'0'0,"4"0"0,-7-3 0,-2-4 0,-3-1 0,-1 0 0,1 5 0,1 3 0,-1 0 0,-5 0 0,5 0 0,0 3 0,0 8 0,2 10 0,3 2 0,-1 5 0,12-2 0,-12 2 0,13 0 0,-6-2 0,7-8 0,0 0 0,10-7 0,-1-1 0,16-6 0,-6-1 0,7-3 0,-7 0 0,3-3 0,-8-4 0,0-4 0,0-7 0,-6 0 0,3-8 0,-4 2 0,1-7 0,0 8 0,-1 0 0,-3 1 0,-1 11 0,0-3 0,-2 8 0,4 2 0,-5 4 0,7 19 0,-3 2 0,1 21 0,1-9 0,-1 5 0,3-7 0,-1-3 0,4-5 0,0-9 0,2-4 0,1-6 0,7-1 0,-5-3 0,6-10 0,-4-4 0,-2-9 0,4 0 0,-6 1 0,-2 3 0,-2 1 0,-3 8 0,-4 1 0,0 2 0,-3 1 0,0 5 0,4 17 0,1 22 0,4 20 0,1 22 0,0-12 0,1 17 0,3-17 0,-3 7 0,3-22 0,-5-6 0,-2-20 0,1-7 0,-5-7 0,0-7 0,-6-8 0,-4-14 0,-7-26 0,-5-23 0,-1-10 0,-2-18 0,11 28 0,2 12 0,3 1 0,5 4 0,-4-41 0,5 44 0,0-13 0,0 16 0,0 9 0,3 6 0,5 5 0,2 3 0,9 1 0,4 3 0,0 3 0,8 4 0,-7 1 0,2 6 0,-3-2 0,-1 3 0,0 3 0,-6 8 0,1 9 0,-8 4 0,2 7 0,-3-3 0,-4-1 0,0 4 0,-4-8 0,0 3 0,-3-4 0,-4-3 0,-9 3 0,1-7 0,-7 4 0,3-4 0,-8-4 0,0 3 0,-6-4 0,6 0 0,-1-5 0,6-2 0,3-3 0,2 0 0,9 0 0,2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6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24575,'-1'-7'0,"2"1"0,16 6 0,-5 0 0,13 0 0,-3 0 0,2 3 0,6 6 0,-2 10 0,-3-5 0,6 17 0,-5 0 0,4-3 0,1 18 0,-2-5 0,-9 0 0,6 12 0,-17-20 0,3 5 0,-4-6 0,-3 0 0,-2 1 0,-3-6 0,0 3 0,-3-6 0,-5 6 0,-4-6 0,-9 9 0,9-10 0,-11 6 0,10-7 0,-5-3 0,-1 3 0,5-7 0,-4 2 0,4-6 0,0 2 0,4-6 0,0 3 0,4-4 0,0-3 0,2-3 0,2 0 0,2-3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9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24575,'0'1'0,"0"8"0,0 1 0,0 11 0,0-2 0,0 5 0,0 6 0,0-6 0,4 9 0,1-5 0,-1 5 0,3-4 0,-6 3 0,6-8 0,-6 8 0,2-7 0,1 2 0,-4-8 0,4-1 0,-4-8 0,0 0 0,3-4 0,-3 1 0,3-1 0,-3 0 0,0-3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24575,'0'2'0,"0"10"0,0 6 0,0 13 0,0 5 0,0-5 0,0 14 0,0 4 0,0-6 0,0 14 0,0-4 0,-4-14 0,4 22 0,3-27 0,-1 16 0,9-13 0,-7 5 0,5-8 0,-2-2 0,1-9 0,-4-1 0,2-7 0,-5 0 0,2-6 0,-3-2 0,3-1 0,-2 0 0,1 0 0,1-2 0,-2 1 0,4-4 0,-5 1 0,3-2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2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2670 24575,'0'-24'0,"0"2"0,0-28 0,0 18 0,0-37 0,0 36 0,0-53 0,0 46 0,0-33 0,0 13 0,0 4 0,0-17 0,0 13 0,0-8 0,0 1 0,0 7 0,0 1 0,0 7 0,0 0 0,0 0 0,0 6 0,0-4 0,0 4 0,-5 0 0,4-5 0,-3 11 0,4-4 0,0 5 0,0-5 0,0 4 0,0-11 0,0 11 0,0-11 0,0 5 0,0-13 0,0 6 0,0-6 0,0 7 0,0 6 0,0-4 0,0 10 0,-5-11 0,4 11 0,-3 1 0,4 2 0,0 9 0,0-4 0,-4 5 0,3 5 0,-3 1 0,4 9 0,0 1 0,0 4 0,0-6 0,0-4 0,0-2 0,0-7 0,0 9 0,0-8 0,0 7 0,0-7 0,0 7 0,0-2 0,0 3 0,0 5 0,0 1 0,0 4 0,0-1 0,0 1 0,0 6 0,-4 5 0,0 8 0,-5 4 0,1 5 0,-4-4 0,2 8 0,-2-7 0,0 7 0,2-8 0,-2 8 0,-1-3 0,4 0 0,-4 3 0,4-3 0,1 0 0,-1-1 0,2-9 0,-1-1 0,4-4 0,0 1 0,1-1 0,2 0 0,-2-12 0,7-6 0,5-12 0,1-9 0,7-1 0,-2-6 0,4 6 0,-5 1 0,-1 6 0,-5 4 0,1 1 0,-2 9 0,1 0 0,-1 5 0,-3 0 0,2 3 0,-5-3 0,5 7 0,-5-7 0,5 6 0,-2-2 0,3 3 0,-1 0 0,1 0 0,0 0 0,0 0 0,0 0 0,1 4 0,-1 0 0,0 3 0,1 4 0,-1-3 0,5 7 0,-4-6 0,3 2 0,-3 0 0,-1-3 0,1 3 0,-1-3 0,0-1 0,0 0 0,1 0 0,-1 0 0,-3 1 0,-1-1 0,-3 0 0,3-3 0,-2 2 0,5-2 0,-5 3 0,5 0 0,-5-3 0,2-1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3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24575,'-3'-1'0,"-4"13"0,2 0 0,-8 13 0,7 1 0,-8-1 0,5 10 0,-6-11 0,7 6 0,0-6 0,5-2 0,-4 0 0,5 0 0,-5 2 0,7 2 0,0-4 0,0 1 0,0-1 0,0 0 0,4 0 0,0-4 0,6 4 0,-2-7 0,6 3 0,-7-8 0,6 0 0,-3-4 0,4 1 0,4 0 0,-4-3 0,4-1 0,0-3 0,0 0 0,1 0 0,2-6 0,-6-2 0,5-9 0,-4-2 0,2 0 0,-3-3 0,-1 4 0,-2-10 0,-2 5 0,-2-12 0,-3 10 0,-2-10 0,-3 2 0,0 0 0,0-6 0,0 7 0,0-1 0,0 9 0,-6-2 0,-2 11 0,-6-2 0,-4 5 0,3 6 0,-2 2 0,-1 4 0,3 0 0,-2 0 0,-1 0 0,3 7 0,-3 4 0,4 7 0,6-6 0,1-2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4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3 24575,'-13'0'0,"1"0"0,-6 7 0,4 0 0,-5 16 0,1-3 0,1 12 0,-3 2 0,4-1 0,2 9 0,0-13 0,8 6 0,-4-11 0,9 2 0,-3-3 0,4-5 0,0 8 0,0-10 0,0 13 0,0-13 0,7 9 0,6-6 0,3 4 0,2-4 0,-4-2 0,4-5 0,-3 0 0,3-4 0,-5 2 0,1-3 0,-1-4 0,1 0 0,0-3 0,-1 0 0,1 0 0,0 0 0,3 0 0,-3-6 0,8-2 0,-7-10 0,7-2 0,-6-2 0,4-7 0,-5 2 0,2-6 0,-5-4 0,0 4 0,-3-10 0,-1 10 0,-4-6 0,0 7 0,-4 0 0,0 0 0,0 4 0,0 1 0,-3 4 0,-4 5 0,-4 0 0,-3 4 0,-4 3 0,4 1 0,-8 6 0,7 1 0,-7 3 0,4 0 0,-1 0 0,-2 3 0,6 4 0,-3 8 0,4-1 0,3 0 0,1-1 0,7-9 0,0 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104 240 24575,'-4'-7'0,"2"1"0,-13 13 0,-4 8 0,9 5 0,-11 7 0,16-4 0,-3 7 0,-2 0 0,8 2 0,-6-2 0,8-2 0,0 0 0,0 2 0,0-6 0,0 2 0,10-3 0,-1-5 0,9 0 0,-1-4 0,-3-3 0,3-1 0,0-6 0,2-1 0,3-3 0,1 0 0,-1 0 0,1-4 0,-2-3 0,2-9 0,-4 1 0,3-8 0,-2 4 0,-1-4 0,1-6 0,-4 2 0,0-6 0,-4-4 0,0 0 0,-3-3 0,-1-1 0,-3 7 0,-1-7 0,-4 7 0,0-2 0,0 4 0,-8-1 0,-5 5 0,-4 0 0,-5 8 0,3 1 0,1 8 0,-4 4 0,4 4 0,-4 3 0,0 0 0,-1 0 0,1 0 0,-2 17 0,4-2 0,1 20 0,2-1 0,4-1 0,1 5 0,4-6 0,0-4 0,0-5 0,4-11 0,1-6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24575,'3'1'0,"0"16"0,-3 12 0,0 19 0,0 6 0,0 17 0,5 7 0,0 3 0,1-19 0,-2 1 0,0-24 0,-3 1 0,6-4 0,-6-20 0,2 2 0,-3-12 0,0-2 0,0-1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7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69 24575,'-2'0'0,"-3"6"0,-5 2 0,-3 13 0,8-5 0,-2 9 0,7 1 0,0-5 0,0 9 0,0-16 0,0 12 0,0-13 0,4 12 0,-1-20 0,11 9 0,-2-13 0,10 2 0,-4-3 0,1 0 0,2 0 0,1-6 0,-2-2 0,5-12 0,-5 0 0,0-3 0,0 0 0,-5-4 0,-3 4 0,-1-9 0,-3 8 0,-1 1 0,-3 2 0,-1 6 0,-3-3 0,0 5 0,-3 5 0,-3-1 0,-1 6 0,-6-1 0,3 1 0,-4 3 0,0 0 0,-3 0 0,2 0 0,-6 7 0,3 1 0,-6 11 0,5 0 0,7-6 0,5-2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30 24575,'-5'0'0,"3"0"0,-17 0 0,8 6 0,-4 5 0,5 8 0,2 4 0,-4 12 0,7-13 0,-3 13 0,8-17 0,0 9 0,0-8 0,0 7 0,0-15 0,0 5 0,10-12 0,3 5 0,18-8 0,-7 2 0,12-3 0,-9 0 0,6 0 0,-2 0 0,-3 0 0,-1 0 0,-5-3 0,-3-4 0,-1-4 0,-8-3 0,0-3 0,-3 3 0,1-12 0,-1 2 0,-2-4 0,-2-3 0,-3 8 0,0-4 0,0 4 0,-6 5 0,-6 3 0,-6 1 0,-1 9 0,-2-5 0,2 9 0,-3-2 0,3 3 0,2 0 0,3 0 0,7 0 0,1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8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24575,'11'-3'0,"-1"19"0,-10 33 0,4 6 0,2 38 0,4-16 0,0 6 0,0-11 0,4-12 0,-8-13 0,5-4 0,-10-21 0,3-4 0,-4-8 0,0-3 0,0-4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1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60 24575,'64'0'0,"0"0"0,32 0 0,-127 0 0,-6 0 0,-3 0 0,-2 0 0,3 0 0,-3 0 0,5 3 0,-7 2 0,11 3 0,2 0 0,12-4 0,2-1 0,6 0 0,2-3 0,5 6 0,10-6 0,10 3 0,19-3 0,0 0 0,12 0 0,-10 0 0,8-4 0,-8 3 0,4-6 0,-11 2 0,4 1 0,-15-3 0,6 7 0,-13-3 0,1 3 0,-6 0 0,-1 0 0,0 0 0,0 0 0,-8 0 0,-6 0 0,-14 0 0,-2 0 0,-2 0 0,-1 0 0,-1 3 0,-5-2 0,6 2 0,-5 1 0,8-3 0,-3 2 0,8-3 0,2 3 0,3-2 0,4 2 0,8-3 0,23 0 0,4 0 0,27-4 0,-13-4 0,17-3 0,-17-5 0,3 7 0,-13-3 0,-4 8 0,-6-3 0,-2 7 0,-4-6 0,1 5 0,-1-2 0,1 3 0,-4-3 0,3 2 0,-6-1 0,2 2 0,-2 0 0,-1 0 0,-3-3 0,0 2 0,-3-1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9 24575,'-4'-8'0,"-11"15"0,-14 21 0,-8 15 0,-3 11 0,6 3 0,5-8 0,6 9 0,9-5 0,0 7 0,8 19 0,2-18 0,4 0 0,0-11 0,8-3 0,7 5 0,6-11 0,21 18 0,-14-34 0,28 22 0,-25-22 0,14 3 0,-12-8 0,-4 1 0,-5-9 0,-7-2 0,-4-4 0,-5-2 0,-2-1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64 510 24575,'0'24'0,"0"-6"0,0 16 0,0-9 0,0 11 0,0-8 0,0-1 0,0-9 0,0-4 0,0-15 0,0-18 0,0-12 0,0-13 0,-9-5 0,-1-11 0,-1 6 0,-1-7 0,11 9 0,-10 8 0,9 1 0,-6 15 0,8 5 0,0 2 0,0 6 0,3 2 0,16-1 0,3 5 0,19 1 0,2 1 0,2 6 0,1-3 0,-2 4 0,-6 0 0,-6 0 0,-8 0 0,-8 0 0,-5 0 0,-2 0 0,-5 2 0,-2 9 0,-2 5 0,0 14 0,0-5 0,-7 10 0,-11 3 0,0-7 0,-12 11 0,10-18 0,-5 6 0,6-11 0,0-1 0,1-4 0,4-3 0,-7 3 0,2-6 0,-3 2 0,3-2 0,1-1 0,5-1 0,2 1 0,1 0 0,4-4 0,5 0 0,18-7 0,9-1 0,23 1 0,-1-4 0,-2 7 0,0-3 0,-8 4 0,-3 0 0,-5 0 0,-11 3 0,-4 8 0,-5 4 0,-6 7 0,-1 1 0,-3-5 0,0 3 0,-11-2 0,-6 1 0,-16 0 0,-1-7 0,-8-1 0,5-4 0,-7-3 0,6-2 0,5-3 0,10 0 0,6 0 0,6 0 0,2 0 0,8 0 0,12 0 0,5 0 0,15 0 0,10 0 0,1 0 0,18 0 0,-22-11 0,26-9 0,-34-6 0,22-13 0,-21 2 0,1-3 0,-5-3 0,-6 8 0,-9 3 0,-1 9 0,-4 5 0,0 8 0,-3 0 0,-2 18 0,-2 1 0,0 19 0,0 0 0,0 0 0,4-2 0,0-4 0,10-3 0,2-1 0,6-6 0,5-1 0,-1-7 0,2 0 0,3-4 0,-4-7 0,-2-1 0,-3-15 0,-3-10 0,-4-13 0,2-9 0,-7-10 0,-5 4 0,-1 7 0,-4-6 0,0 19 0,0-12 0,0 19 0,0 1 0,0 15 0,-2 4 0,-1 7 0,-1 17 0,2 18 0,2 18 0,0 20 0,0 3 0,0-9 0,0 11 0,0-20 0,7 6 0,3-14 0,6-10 0,-1-10 0,-1-9 0,3-4 0,-2-6 0,6-1 0,-3-3 0,4 0 0,1-11 0,0-2 0,1-7 0,-11 8 0,-3 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3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24575,'55'0'0,"-13"0"0,-4 0 0,-16 0 0,8 0 0,-11 0 0,6 0 0,-9 0 0,1 0 0,-5 0 0,2 0 0,-6 0 0,2 0 0,-3 0 0,0 0 0,0 0 0,0 0 0,0 0 0,1 0 0,-4 0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4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24575,'1'-10'0,"10"-4"0,26-3 0,2-1 0,17-9 0,-9 5 0,-6 3 0,-1 3 0,-13 5 0,1 2 0,-6-2 0,-10 7 0,-6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13 24575,'-22'-7'0,"5"1"0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7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1 577 24575,'6'0'0,"6"-14"0,16 3 0,14-30 0,-19 18 0,12-25 0,-9 3 0,-14 3 0,5-11 0,-17 15 0,0-1 0,0 7 0,-3 9 0,-4 8 0,-8 9 0,-3 3 0,-1 3 0,1 14 0,1 30 0,7 6 0,1 44 0,8-32 0,2 2-853,-1-8 1,0 3 852,0 30 0,0 6 0,0-5 0,0-3 0,2-12 0,1 0 0,2 26 0,3-9 0,8-11-273,-3-21 0,2-2 273,10 7 0,0-2 0,2-15 0,-4-24 0,6-9 1655,-2-11-1655,0 0 596,-5-11-596,2-10 0,0-16 0,-5 1 0,-3-21 0,-12 21 0,0-40 0,-4 25 0,-8-23 0,-18 14 0,-8-1 0,-10 8 0,-3-3 0,6 16 0,-6-3 0,13 14 0,3 6 0,8 7 0,8 2 0,1 3 0,11-2 0,0-1 0,26-9 0,7-2 0,33-18 0,-18 13 0,0-3 0,-6-1 0,1-3 0,15-8 0,0-3-347,-15 3 0,-3 1 347,0 3 0,-1 0 0,-3-4 0,-2-1 0,10-21 0,-1-8 0,-14 9 0,-8 11 0,-14 8 0,0 2 694,-4 11-694,-3 0 0,-4 11 0,-8 5 0,-3 4 0,-4 2 0,4 4 0,-4 1 0,4 3 0,-1 6 0,4 18 0,3 20 0,7 18 0,1 19 0,4-1 0,0-10 0,0 20 0,12-43 0,1 20 0,14-30 0,1-2 0,-3-8 0,2-8 0,-5-8 0,0-4 0,-3-3 0,6-1 0,-6-6 0,9-18 0,-4-2 0,-2-15 0,-3 6 0,-3 4 0,-4 2 0,-2 8 0,-3 6 0,-3 11 0,-2 12 0,-2 16 0,0 2 0,0 8 0,4-9 0,0 3 0,4-8 0,7 5 0,-3-6 0,15-5 0,-7-2 0,11-8 0,0-2 0,-1-2 0,5-3 0,-12 0 0,5-11 0,-6 2 0,-5-10 0,0 5 0,-10 4 0,2 0 0,-2 7 0,-1 0 0,0 3 0,-3 6 0,3 14 0,-5 21 0,7 17 0,-2 15 0,3-12 0,0 5 0,1-8 0,-5-2 0,3-2 0,-7-14 0,5-13 0,-5-5 0,2-12 0,-3-14 0,-4-16 0,-6-30 0,0 2 0,-4-37 0,8 19 0,1-9 0,5 3 0,0-3 0,0 16 0,4-12 0,4 38 0,9-6 0,3 11 0,5-1 0,-2 12 0,0 5 0,0 9 0,2 3 0,-5 0 0,1 13 0,-5 5 0,-4 14 0,0 0 0,-8 1 0,-1-6 0,-3 3 0,0-6 0,-10-1 0,-10-1 0,-5-9 0,-18 2 0,12-10 0,-10-2 0,5-3 0,2 0 0,3-3 0,14 2 0,8-2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7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34 24575,'-11'-14'0,"-2"1"0,13 9 0,-3 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24575,'14'0'0,"8"8"0,21 12 0,5 7 0,12 14 0,-1 2 0,-1 1 0,-14-5 0,19 20 0,-30-5 0,15 16 0,-24 3 0,-13 21 0,-2-21 0,-8-16 0,-2 0 0,1 5 0,0 24 0,-25 2 0,7-26 0,-26 21 0,16-45 0,-2 4 0,5-16 0,2-3 0,8-12 0,-3-1 0,14-6 0,-2-1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1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24575,'-17'0'0,"39"0"0,19 0 0,41 0 0,-31 0 0,3 0-693,15 0 0,1 0 693,-12 0 0,0 0 0,27 0 0,0 0 0,-23 0 0,-3 0 0,-3 0 0,2 0-49,23 0 1,-5 0 48,-14 0 0,0 0 0,-1 0 0,-16 0 0,3 0 0,-16 0 0,-15 0 0,-9 0 0,-2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2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24575,'-2'-4'0,"15"1"0,11 3 0,18 0 0,0 0 0,-1 0 0,5 0 0,-11 0 0,5 4 0,-10 0 0,0 4 0,-14 5 0,1-4 0,-12 7 0,4-2 0,-8 5 0,2-1 0,-3 17 0,0-13 0,-7 13 0,-6-8 0,-3 1 0,-7 0 0,7-4 0,1-7 0,2-3 0,9-6 0,-2-2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4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24575,'8'79'0,"-1"-31"0,3 29 0,2-34 0,-6-7 0,5-1 0,-7-16 0,3-5 0,-1-5 0,1-5 0,-1-1 0,0-3 0,-3 0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5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24575,'23'0'0,"-2"0"0,10 0 0,5 0 0,-5 0 0,9 0 0,-13 0 0,6 0 0,-6 0 0,-4 0 0,-4 15 0,-8 3 0,-2 23 0,-6 5 0,-6-2 0,-10 7 0,-1-11 0,-12 4 0,5-10 0,1-10 0,5-6 0,5-4 0,6-4 0,-2-1 0,16-5 0,0-1 0,18-3 0,-1 3 0,6 1 0,-6 7 0,4 9 0,-14 1 0,2 10 0,-11 6 0,-3-7 0,-2 15 0,-3-16 0,0 14 0,-12-9 0,-6 9 0,-8-16 0,-6 1 0,4-12 0,-5-4 0,6-1 0,-4-3 0,8-4 0,-3 0 0,7-4 0,1 0 0,8-3 0,3-7 0,1-6 0,5-2 0,-2 6 0,3 6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7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24575,'-9'0'0,"18"0"0,8 0 0,23 0 0,1 0 0,3 0 0,7 0 0,-9 0 0,9 0 0,-11 0 0,3 0 0,-16 0 0,-3 0 0,-7 0 0,-6 0 0,-2 0 0,-3 0 0,-2 3 0,-1 17 0,-3 14 0,0 18 0,0 13 0,-10 2 0,4-1 0,-10 28 0,6-15 0,4-28 0,0 2 0,1 42 0,0-10 0,5-10 0,0 4 0,0-28 0,0 14 0,0-22 0,0-5 0,0-13 0,0-3 0,0-12 0,0 0 0,0-7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4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 0 0,0 4 0,0-3 0,0 3 0,0-3 0,0-1 0,0 4 0,0-3 0,0 12 0,0-10 0,0 5 0,0-3 0,0 4 0,0-2 0,0 5 0,0-10 0,0 2 0,0-4 0,0 0 0,0 1 0,0-1 0,0-3 0,0-1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24575,'1'-4'0,"18"2"0,23 2 0,18 0 0,28 0 0,-24 0 0,26 0 0,-34 0 0,12-4 0,-21 3 0,-11-6 0,-9 6 0,-8-3 0,-9-2 0,-1 5 0,-5-6 0,-1 7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24575,'2'-3'0,"-1"3"0,1 6 0,-2 9 0,0 8 0,0 6 0,0 4 0,0 0 0,0 6 0,0-2 0,0 8 0,0-8 0,0 1 0,0-6 0,4 1 0,0-6 0,4 1 0,0-1 0,-1-7 0,1 6 0,-1-11 0,-1-2 0,-2-3 0,2-4 0,-3 1 0,1-1 0,-1 0 0,-1 0 0,2-2 0,-1 1 0,0-1 0,0-1 0,-3 0 0,3-3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3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24575,'3'-1'0,"-10"9"0,1 7 0,-13 13 0,0 18 0,-3-1 0,5 8 0,1 6 0,7-16 0,2 14 0,-1-7 0,8-4 0,0 8 0,0-14 0,0 1 0,0-3 0,0-9 0,0-1 0,7-7 0,1-6 0,10 3 0,1-7 0,-1 0 0,4-4 0,-7 0 0,7-3 0,-4-1 0,4-3 0,0 0 0,1 0 0,-1 0 0,-4 0 0,4-6 0,-3-3 0,1-10 0,2-4 0,-5-6 0,3-4 0,-4 0 0,-3-3 0,-1-3 0,-3-4 0,-1 5 0,1-5 0,-5 5 0,0 0 0,-4-5 0,0 10 0,0-4 0,0 9 0,0 1 0,-3 8 0,-4 2 0,-1 3 0,-9 3 0,5 1 0,-5 3 0,-1 0 0,-1-1 0,0 1 0,-2 0 0,3 3 0,-5-3 0,4 6 0,2-2 0,3 3 0,0 0 0,4 0 0,-3 0 0,5 0 0,-4 0 0,1 6 0,1 2 0,-4 10 0,6-3 0,0-4 0,5-5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4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24575,'7'-5'0,"-1"-3"0,-6-1 0,0-4 0,0 6 0,0 0 0,0 4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5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24575,'19'0'0,"5"0"0,7-3 0,8-2 0,-5-4 0,7 4 0,-7-2 0,8 6 0,-12-3 0,-1 4 0,-12 0 0,-6 3 0,-4 15 0,-4 9 0,-3 6 0,-5 24 0,-3-24 0,-10 25 0,-5-22 0,1 3 0,0-5 0,7-9 0,3-3 0,2-8 0,3-4 0,4 0 0,5-7 0,9 0 0,12-3 0,5-4 0,1 3 0,1-2 0,-6 3 0,2 0 0,-7 0 0,5 16 0,-11 14 0,4 7 0,-12 20 0,-1-21 0,-4 16 0,0-18 0,0 5 0,0-8 0,-10-6 0,1-4 0,-18-9 0,-1-1 0,-1-6 0,-12-2 0,11-3 0,-8 0 0,9 0 0,6-3 0,5-1 0,4-2 0,4-1 0,3 0 0,4-3 0,3 3 0,0-6 0,0 9 0,0-2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6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54 24575,'-4'-10'0,"2"1"0,2 0 0,14 5 0,3-5 0,12 8 0,6-6 0,-5 6 0,14-3 0,-11 4 0,10 0 0,-15 0 0,4 0 0,-13 0 0,2 0 0,-7 0 0,0 0 0,-7 5 0,-5 11 0,-9 8 0,-3 14 0,-8 14 0,3 8 0,-5 34 0,8-16-247,3-23 1,2-1 246,1 10 0,1 20 0,0-30 0,4 6 0,-3-15 0,4-11 0,0-11 493,0-5-493,0-8 0,0 0 0,0-7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7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11 119 24575,'-10'0'0,"14"-2"0,10-3 0,26-7 0,4-2 0,2-3 0,27-3 0,-37 7 0,55-8 0,-61 15 0,33-3 0,-38 9 0,7 0 0,-13 0 0,-4 0 0,-6 0 0,-5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8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 24575,'-10'0'0,"0"0"0,-15 0 0,3 0 0,-6 0 0,5 0 0,-9 0 0,4 0 0,-5 0 0,-1 0 0,5 0 0,2 0 0,8 0 0,5 0 0,4 0 0,4 0 0,0 0 0,2 2 0,1 5 0,3 4 0,0 6 0,0 2 0,0 9 0,0 8 0,0-5 0,0 8 0,0-10 0,0 4 0,0-5 0,0-4 0,3-7 0,-2-7 0,2 0 0,-3-4 0,3 0 0,0-2 0,3-1 0,0-3 0,3 0 0,6 0 0,3 0 0,5-4 0,0 0 0,5-8 0,-4 3 0,6-2 0,-1 3 0,2 3 0,3 2 0,-6 3 0,0 0 0,-5 0 0,-4 0 0,3 0 0,-11 0 0,6 3 0,-10 4 0,7 4 0,-6 10 0,2-2 0,-2 12 0,0-2 0,0 4 0,-3 3 0,-2-2 0,1 7 0,-3-7 0,3 4 0,-4-10 0,0-2 0,0 2 0,-3-5 0,-4 4 0,-9-4 0,-4-3 0,-4 0 0,1-5 0,-5-3 0,4-1 0,-8-3 0,0-3 0,-2-2 0,-2-3 0,-3 0 0,9 0 0,-7-3 0,13-2 0,-3-6 0,9 0 0,0 0 0,5-2 0,2 6 0,2-2 0,5 2 0,-1 1 0,4 0 0,-2 0 0,3 2 0,0 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33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24575,'4'22'0,"-1"-2"0,-3-3 0,0-5 0,0 1 0,0-7 0,0-3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39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0 348 24575,'0'17'0,"0"-3"0,0-5 0,0-8 0,0-14 0,0-8 0,13-36 0,-2 12 0,8-14 0,1 13 0,-6 6 0,3 2 0,-8 2 0,0 20 0,-4 1 0,7 12 0,-2 3 0,4 0 0,-1 3 0,7 13 0,0 2 0,1 10 0,-2 0 0,0-8 0,-3 5 0,2-12 0,-4 3 0,-4-9 0,-1 3 0,-2-4 0,-1 0 0,-3-2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24575,'14'0'0,"1"0"0,6 0 0,0 0 0,6 0 0,4 0 0,-3 0 0,15 0 0,-13 0 0,13 0 0,-10 0 0,-4 0 0,7 0 0,-22 0 0,16 0 0,-21 0 0,11 0 0,-12 0 0,3 0 0,-3 0 0,-4 0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39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24575,'0'25'0,"0"8"0,0 20 0,0 25 0,0-3 0,0-25 0,0 3 0,0 3 0,0-1-792,0-5 1,0 2 791,0 22 0,0 4 0,0 1 0,0-1 0,-1-7 0,2 3 0,3-3 0,3 5 0,0-7 0,0-6 0,2 0 0,1 11 0,2 8 0,-1-7 0,-1-6 0,0 1 0,-1 14 0,1 10 0,-2-10-727,0-15 0,-2-2 727,0 3 0,-1 6 0,-1-2 0,2 17 0,-1-5 0,-1-16 0,-1 1 0,1 4 0,1 5 0,-1-9 0,0-18 0,-1-1 0,0 37 0,0 3 0,-3-27 0,0-1-616,0 26 0,0 0 616,2-22 0,1 0 0,-3 16 0,1-1 0,1-27 0,1-4 0,1 45 0,-3 2 0,7-38 1008,-7 5-1008,8-15 1814,-9-20-1814,4-8 1447,-4-6-1447,0-7 0,0 0 0,0-15 0,-8-17 0,-2-17 0,0 9 0,1 5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24575,'17'0'0,"2"0"0,69 0 0,-23 0 0,11 0 0,3 0-576,-29 0 0,2 0 576,18 0 0,10 0 0,-3 0-650,19 0 1,2 0 649,-17 0 0,3 0 0,-2 0 0,-14 0 0,-2 0 0,3 0 0,21 0 0,3 0 0,-7 0 0,-8 0 0,2 0 0,-5 0 0,11 0 0,-1 0 0,-11 0-1057,-1 0 1,-2 0 1056,16-2 0,10-1 0,-4 1 0,-21 1 0,-4 1 0,1-1 0,-3-3 0,0 0 0,3-1 0,23 2 0,6 1 0,-11-1 0,-15-3 0,0-1 0,18 0 0,10 0 0,-10 0 0,-19 3 0,0-1 0,20-3 0,10-3 0,-12 3 0,-21 6 0,-1 1 0,23-3 0,11-2 0,-13 2 0,-24 4 0,-1 0 0,6 0 0,7 0 0,-7 0-109,-3 3 1,-4 0 108,9 2 0,-2 1 0,28 6 0,-4 8 0,-34-5 697,10 0-697,-9-1 1437,-8-5-1437,-7-1 2367,0 1-2367,-9-1 280,2 0-280,-11-3 0,-4-2 0,-5-3 0,-6 0 0,14 0 0,-3 0 0,14 0 0,8 0 0,9 0 0,15 0 0,10 0 0,4 0 0,13-5 0,-5 4 0,-9-5 0,-29 6 0,1 0 0,33 0 0,-27 0 0,1 0 0,-9 0 0,0 0 0,1 0 0,0 0 0,-1 0 0,-1 0 0,32 0 0,9 0 0,3 0 0,-26 0 0,-8 0 0,-4 0 0,-14 0 0,8 0 0,1 0 0,-11 4 0,55 2 0,-49 3 0,50 1 0,-26 5 0,17-4 0,-20 4 0,-3-6 0,-6 0 0,-1 0 0,6 5 0,-18-5 0,4 5 0,-9-6 0,3-3 0,-11-2 0,2-3 0,-7 0 0,3 0 0,7 0 0,3 0 0,-1 0 0,4 0 0,0 0 0,-2 0 0,8 0 0,-13 0 0,1 0 0,-6 0 0,-1 0 0,-3 0 0,-2 0 0,-8 0 0,-4 0 0,-1 0 0,-6 0 0,3 0 0,-4 0 0,0 0 0,0 0 0,-3 0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2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24575,'1'-3'0,"4"0"0,11 3 0,7 4 0,0 3 0,4-1 0,-5 7 0,-4-9 0,0 7 0,-4-4 0,-4-1 0,0-2 0,-4-1 0,-3 0 0,0 0 0,-3 3 0,0 0 0,-6 3 0,-6 6 0,-7 4 0,-4 4 0,-2 2 0,6-7 0,0 5 0,8-9 0,1 1 0,4-6 0,-1-3 0,4-2 0,0-2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4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7 154 24575,'-4'-6'0,"2"9"0,2 10 0,0 6 0,3 12 0,10 6 0,-3-7 0,6 16 0,1 3 0,-10-10 0,14 17 0,-15-23 0,10 6 0,-11-3 0,5-12 0,-6 3 0,3-16 0,-1 2 0,-2-7 0,-1 0 0,-1-2 0,2-1 0,2-3 0,0-3 0,-3-4 0,3-7 0,-5-4 0,5-5 0,-1-12 0,3 4 0,1-16 0,-1 10 0,1-8 0,-1 8 0,0 0 0,0 8 0,-4 7 0,3 5 0,-7 6 0,6 2 0,-3 5 0,3 1 0,0 3 0,0 0 0,1 0 0,-1 7 0,1 4 0,3 7 0,-2 4 0,3 4 0,1 3 0,-3 2 0,6 2 0,-6-1 0,6 0 0,-3-4 0,3-2 0,0-4 0,-1-4 0,0 0 0,-3-8 0,-2 0 0,1-4 0,-3 0 0,2-2 0,-2-1 0,-1-3 0,0 0 0,0 0 0,0-3 0,-3-12 0,4-15 0,-2-15 0,0-17 0,3-5 0,-7 7 0,8-11 0,-4 21 0,4-13 0,0 14 0,-4 10 0,-1 6 0,-1 15 0,-2 3 0,2 6 0,0 5 0,-2 1 0,1 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24575,'-9'0'0,"-3"0"0,2 0 0,-4 0 0,-4 0 0,-5 0 0,0 4 0,0 0 0,1 3 0,11-3 0,-5 2 0,9-3 0,-3 4 0,4-1 0,2 0 0,1 0 0,3 0 0,0 1 0,0 2 0,0-2 0,0 3 0,10 0 0,-2 0 0,13 1 0,-3 2 0,1 2 0,3 1 0,-4 2 0,1 0 0,-1 1 0,-3 3 0,0 0 0,-4 1 0,3-1 0,-6-3 0,3 2 0,-4-6 0,0 2 0,-1-7 0,1 4 0,-1-4 0,-2 0 0,2 3 0,-5-3 0,5 4 0,-5-4 0,2 0 0,-3-4 0,0 0 0,0 0 0,0 4 0,0-3 0,0 2 0,-6-2 0,2-1 0,-9 1 0,2-1 0,-6-2 0,2-1 0,-2-3 0,4 0 0,-1 0 0,-4 0 0,3 0 0,-2-5 0,3-3 0,3-6 0,1-3 0,3 2 0,0-6 0,3 7 0,-3-8 0,6 7 0,-2-6 0,3 2 0,0-3 0,0 0 0,0 3 0,3-2 0,1 6 0,3-2 0,3 3 0,-3 3 0,6 2 0,-6 2 0,6 3 0,-6-1 0,6 4 0,-6-2 0,2 3 0,-3 0 0,0 0 0,-2 0 0,-2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9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80 24575,'-4'21'0,"-4"2"0,-9 18 0,-13 14 0,14-9 0,-22 20 0,22-22 0,-18 14 0,15-8 0,-1-11 0,8-7 0,4-14 0,1-4 0,7-5 0,0-3 0,3-2 0,8-2 0,8-2 0,8 0 0,6-3 0,-1 2 0,1-7 0,-1 7 0,1-2 0,-1 3 0,-5 0 0,0-4 0,-5 3 0,0-2 0,-4 3 0,0 0 0,-8 0 0,0 0 0,-4-3 0,0 2 0,0-2 0,-2 1 0,-2-2 0,-2-2 0,0-3 0,0-2 0,-6-6 0,-7-7 0,-8-9 0,-1-7 0,-5-13 0,9 11 0,-5-21 0,5 15 0,-1-8 0,5 6 0,2 17 0,5 2 0,-1 12 0,4 5 0,1 5 0,3 2 0,0 4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24575,'0'18'0,"0"11"0,0 17 0,0 16 0,0 11 0,0 3 0,0-9 0,0-15 0,0-2 0,0 4 0,0 40 0,0-37 0,0-9 0,0 3 0,0-23 0,3-1 0,1-15 0,2 1 0,4-10 0,4 1 0,4-1 0,5-3 0,-1 0 0,5-4 0,-4-3 0,3-5 0,0 0 0,-6 1 0,5 0 0,-10 3 0,0 1 0,-3 1 0,-7 5 0,1-2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25 24575,'-9'0'0,"-6"0"0,-7 0 0,-2 0 0,-12 0 0,6 0 0,-21 0 0,22 0 0,-20 0 0,28 0 0,-11 0 0,9 0 0,5 0 0,1 0 0,6 0 0,-2 0 0,6 0 0,-2 0 0,5-11 0,2 9 0,2-9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24575,'0'8'0,"0"-1"0,-3 21 0,2-12 0,1 15 0,4-12 0,8 21 0,-3-14 0,3 19 0,0-8 0,1 3 0,4 7 0,-4-10 0,4 7 0,-5-7 0,1 0 0,3-4 0,-8-6 0,7-1 0,-7 1 0,6-4 0,-5 5 0,5-6 0,-6 5 0,7 1 0,-6 1 0,6 2 0,-7-4 0,3 1 0,-3-2 0,-1-3 0,1-1 0,-1 0 0,4 0 0,-3 0 0,3 0 0,-4 1 0,4-1 0,-2 1 0,1-1 0,-2 5 0,3-4 0,-3 4 0,7-4 0,-7 3 0,6-3 0,-2 9 0,7-5 0,-5 2 0,4-2 0,-6-1 0,8 3 0,-4-1 0,4 3 0,0-6 0,-4 1 0,9 3 0,-9-5 0,8 5 0,-4-3 0,9 1 0,-3 1 0,2-4 0,-3 1 0,2-1 0,-2-4 0,1 2 0,-3-6 0,-4 5 0,-1-5 0,0 1 0,-7-3 0,6 0 0,-6 0 0,0 0 0,-2-4 0,-2 3 0,-1-6 0,1 3 0,-1-7 0,5 7 0,13 7 0,-1 6 0,17 5 0,-9 2 0,9-4 0,-3 4 0,5-4 0,-8-4 0,5 3 0,-12-12 0,5 6 0,-8-7 0,-2 0 0,-1 1 0,-2-4 0,-1 1 0,4-3 0,-8 3 0,8-2 0,-8 2 0,4-3 0,-5-1 0,1 4 0,0-2 0,-1 1 0,1-2 0,3 0 0,-2 0 0,6 0 0,-6 0 0,1 0 0,2 0 0,-4 0 0,4 0 0,-5 0 0,4 0 0,-2-1 0,1 1 0,-2 0 0,-1 0 0,-2-3 0,-2-2 0,-3-2 0,8 3 0,6 5 0,11 3 0,3 6 0,15 4 0,-13-7 0,23 6 0,-22-11 0,22 4 0,-27-5 0,17 1 0,-15-1 0,6 0 0,-1 1 0,3-1 0,-9 0 0,5 0 0,-4 0 0,-4-3 0,5 2 0,-8-3 0,6 1 0,-2 2 0,1-6 0,1 6 0,-2-6 0,1 3 0,-5-1 0,3 1 0,-6 4 0,5-1 0,-5-3 0,1 3 0,-2-3 0,2 3 0,-1 1 0,7 0 0,-7 0 0,6-1 0,-1-2 0,10 2 0,-4-3 0,11 5 0,2 3 0,-11-2 0,28 3 0,-36-2 0,34-1 0,-19 6 0,3-6 0,18 7 0,-32-8 0,25 4 0,-22-5 0,12 1 0,-3 0 0,-7-1 0,0 1 0,-8-5 0,-2-1 0,-6 1 0,-4-4 0,-4 3 0,-4-3 0,-1 0 0,-2 0 0,-4 0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6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1482 3 24575,'-9'-2'0,"-7"13"0,-8 14 0,-4 15 0,-21 11 0,-5 1 0,-9 9 0,-12-6 0,7 1 0,-1-4 0,-7 3 0,11-10 0,-5 7 0,1-15 0,-1 9 0,-3-19 0,-1 9 0,6-19 0,8 2 0,2-10 0,6 0 0,0 0 0,1 1 0,12-6 0,6 0 0,7-4 0,7 0 0,1 0 0,4 0 0,3 0 0,1 0 0,4 0 0,3-2 0,-3 1 0,5-2 0,-2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7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0 0,0 8 0,0 3 0,0 5 0,0 9 0,0-4 0,0 5 0,0 29 0,0-27 0,0 54 0,0-54 0,0 32 0,0-19 0,0 0 0,0 13 0,0-6 0,0-6 0,0 4 0,0-12 0,0 6 0,0-6 0,4-2 0,-3-6 0,7 1 0,-7-1 0,8 1 0,-8-1 0,3 1 0,1-1 0,-4 1 0,3-6 0,0 4 0,-3-10 0,3 5 0,-4-6 0,4-4 0,-3-1 0,3-5 0,-4 0 0,0 0 0,0 0 0,3-4 0,-2 3 0,2-3 0,-3 5 0,0-1 0,0 0 0,0 0 0,0-4 0,0-1 0,0-4 0,0 1 0,0-1 0,3 0 0,-2 0 0,2 1 0,-3-1 0,0 0 0,0 0 0,3-3 0,-2-1 0,2-3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7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 24575,'-2'-4'0,"-6"8"0,-12 14 0,-4 10 0,-6 8 0,8-4 0,-20 11 0,22-12 0,-23 10 0,21-9 0,-4-7 0,8-2 0,3-2 0,5-12 0,2 3 0,3-9 0,4 3 0,-2 1 0,3-1 0,0 0 0,0 0 0,0 0 0,6 1 0,9-1 0,5 2 0,16 4 0,-5 5 0,25 8 0,-13 5 0,5-1 0,-10 5 0,-7-3 0,-1-1 0,-1-1 0,-10-10 0,-4-1 0,-5-7 0,-4-2 0,0-3 0,-2-10 0,-1 4 0,-3-8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8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315 182 24575,'3'-12'0,"-2"-7"0,2 8 0,-3-11 0,0-2 0,0 4 0,0-3 0,0 5 0,0 7 0,-7-3 0,0 10 0,-7 1 0,-4 3 0,-6 0 0,-5 0 0,0 14 0,-1 15 0,3 18 0,-2 18 0,5-11 0,1 16 0,3-10 0,4 5 0,2 6 0,8-4 0,1-16 0,5 0 0,11-20 0,7-4 0,6-4 0,13-11 0,-1-7 0,9-1 0,-5-4 0,-2 0 0,-5 0 0,1-4 0,-5-8 0,-5 2 0,-5-8 0,-5 10 0,0-5 0,-4 6 0,-3 0 0,-4 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215 366 24575,'3'-6'0,"0"0"0,-3-1 0,0 1 0,0-4 0,0 0 0,0-1 0,0 1 0,0 4 0,0-4 0,-6 6 0,-2-6 0,-9 10 0,5-3 0,-5 3 0,2 0 0,0 0 0,-7 0 0,11 0 0,-10 3 0,12 4 0,-9 8 0,7 4 0,-5 4 0,5 3 0,3-6 0,5 1 0,3-4 0,0-2 0,0-1 0,0-4 0,6-3 0,5 0 0,8-4 0,4 1 0,0-4 0,-4 0 0,-1 0 0,-5 0 0,-2-3 0,2-4 0,-6-3 0,3-4 0,-6 0 0,-2 0 0,-2 0 0,0 4 0,0-3 0,0 2 0,0 0 0,0 2 0,0 3 0,0 7 0,0 4 0,0 8 0,3-2 0,1 2 0,2-6 0,4 3 0,-3-4 0,6-2 0,-6-1 0,6-3 0,-6 0 0,6 0 0,-6 0 0,3 0 0,-4 0 0,0 0 0,1 0 0,-1 0 0,0-7 0,1 3 0,-4-9 0,0 2 0,-3-3 0,0 0 0,0 0 0,0 1 0,0-1 0,0 4 0,0 0 0,0 4 0,3 5 0,-3 5 0,3 10 0,0 5 0,-2 4 0,6 0 0,-3-1 0,3-4 0,0 0 0,4-1 0,-4-5 0,3 2 0,-3-8 0,-1 0 0,0-2 0,4-2 0,-3-2 0,2 0 0,-3-6 0,2-10 0,-1-4 0,1-11 0,0 3 0,-4 1 0,0-5 0,-4 7 0,3-2 0,-2 8 0,2-3 0,-3 8 0,0-4 0,0 7 0,0 2 0,0 2 0,0 6 0,0 5 0,0 11 0,0 3 0,0 4 0,0-3 0,0-2 0,4 1 0,-1-6 0,4 5 0,6-10 0,-1 3 0,9-3 0,-6-3 0,7 0 0,-7-4 0,2 0 0,1 0 0,-3 0 0,3 0 0,-4 0 0,-1-7 0,3-9 0,-5-4 0,5-12 0,-8 0 0,9-7 0,-8 1 0,3-1 0,-7 6 0,-1 4 0,-4 6 0,0 5 0,0 7 0,-3 4 0,-4 5 0,-7 2 0,2 9 0,-6 8 0,6 7 0,3 8 0,-1-12 0,9 5 0,-2-13 0,3 4 0,0-9 0,0 3 0,9-7 0,4 0 0,5-3 0,3 0 0,-6 3 0,7-2 0,-8 5 0,3-5 0,-6 5 0,2-3 0,-6 4 0,3-1 0,-4 1 0,-3-1 0,0 0 0,-3 3 0,0 2 0,0 3 0,0-1 0,0-2 0,-3 2 0,-4-5 0,-1 1 0,-1-2 0,2-1 0,1-2 0,0-2 0,-4-2 0,-1 0 0,-3 0 0,-4 0 0,0 0 0,-5 0 0,1 0 0,9 0 0,4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330 723 24575,'0'-9'0,"0"-3"0,-6 1 0,-3-7 0,-5 0 0,-5-1 0,0 1 0,0 6 0,1 5 0,0 3 0,3 4 0,-14 0 0,12 0 0,-12 0 0,9 11 0,-3 2 0,-3 17 0,9-1 0,-3 1 0,15 2 0,-2-8 0,7 3 0,0-8 0,0-1 0,0-5 0,6-2 0,2-2 0,6-5 0,4-1 0,-3-3 0,10 0 0,-10-3 0,7-8 0,-8-1 0,1-9 0,-1 2 0,-2-3 0,-2 3 0,-3 1 0,0 4 0,0 0 0,0 4 0,-3-3 0,1 6 0,-4-3 0,1 4 0,1 2 0,0 1 0,3 3 0,0 0 0,1 6 0,0 2 0,0 10 0,3-3 0,-2 0 0,5-2 0,-3-6 0,4 3 0,4-6 0,-3-1 0,6-3 0,-2 0 0,3 0 0,1 0 0,0-11 0,6-4 0,-2-15 0,8-10 0,-16 8 0,7-20 0,-14 20 0,3-23 0,-2 14 0,-8-10 0,-1 6 0,-4-13 0,0 14 0,0-13 0,-4 17 0,-5 0 0,-8 0 0,0 15 0,-3-2 0,6 15 0,3 1 0,-2 8 0,6 3 0,-7 0 0,7 0 0,-3 10 0,6 13 0,1 14 0,3 15 0,0 2 0,0-7 0,0 21 0,0-28 0,12 30 0,2-38 0,16 15 0,9-16 0,-7-8 0,9 1 0,-7-15 0,0 3 0,5-7 0,-7-1 0,-4-4 0,-6 0 0,-4 0 0,-4 0 0,-4 0 0,0 0 0,-4 0 0,-2 0 0,-2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4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24575,'0'34'0,"0"15"0,0 9 0,0 21 0,0 9 0,0 11 0,0-45 0,0 2-635,0 1 0,0 0 635,0-1 0,0 1 0,0 2 0,0 0 0,-1-6 0,2 0 0,1 3 0,1 0 310,3 42-310,4-21 0,-5 1 0,4 10 0,-3-9 0,-1-25 0,1 0 0,4 21 0,0-8 0,-5 3 0,-1-19 0,-4 1 960,0-10-960,0-15 0,0 0 0,0-12 0,0 1 0,0-9 0,0 3 0,0-4 0,0 0 0,0 0 0,0 0 0,0 0 0,0 0 0,0 1 0,0-1 0,0 0 0,0 0 0,0 0 0,0 0 0,0 0 0,0 0 0,0 4 0,3 8 0,-2 1 0,5 7 0,-1 5 0,3-6 0,-4 5 0,2-8 0,-5-3 0,5-5 0,-5-5 0,2-3 0,-3 0 0,0-5 0,-10-40 0,8 27 0,-7-29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24575,'20'0'0,"10"0"0,5 0 0,16-4 0,8 7 0,7-2 0,15 4 0,0 5 0,-4-5 0,-21 4 0,6 0 0,-24 8 0,25-5 0,-22 11 0,8-12 0,-10 13 0,-3-6 0,2 4 0,5 3 0,-11-11 0,19 11 0,-23-12 0,16 13 0,-11-9 0,6 8 0,-10-8 0,6 9 0,-6-9 0,0 7 0,5-2 0,-4 3 0,0 1 0,5 0 0,4 5 0,5 2 0,5-1 0,-7 0 0,-2-1 0,9 6 0,-14-5 0,17 4 0,-20-6 0,8 2 0,-4 4 0,-2-2 0,-3 1 0,4 5 0,-7-3 0,4 4 0,-1 3 0,-9-12 0,8 14 0,-12-10 0,12 18 0,-11-17 0,8 15 0,-6-16 0,-2 9 0,3 0 0,-5-5 0,1 3 0,-2-10 0,1 10 0,-1-10 0,6 18 0,-8-19 0,7 19 0,-12-10 0,12 12 0,-10-5 0,6 9 0,-5-16 0,-1 15 0,6-2 0,-7-6 0,6-2 0,-3-7 0,1-5 0,-2 0 0,-1-3 0,-3-8 0,3 3 0,-3-3 0,-1-5 0,0 3 0,0-9 0,-3 1 0,-1-7 0,-1 1 0,-1-1 0,2 0 0,-3 0 0,0-2 0,0-2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7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24575,'83'0'0,"0"0"0,-4 0 0,-7 0 0,5 0 0,-7 0 0,-14 0 0,-8-4 0,-12-5 0,4-9 0,4-1 0,-9-6 0,-5 8 0,2-7 0,-16 9 0,4-5 0,-7 7 0,-5 5 0,1 2 0,-2 0 0,-1 4 0,-3-4 0,0 6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8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24575,'2'0'0,"3"0"0,11 0 0,8 0 0,3 0 0,6 0 0,-6 0 0,1 0 0,-9 0 0,2 0 0,-9 0 0,5 0 0,-10 0 0,3 0 0,-4 0 0,-3 5 0,0 7 0,-3 6 0,0 5 0,0 0 0,0 0 0,0-1 0,0 0 0,-3-7 0,-1 2 0,1-10 0,-3 3 0,5-18 0,-2 8 0,3-11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9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1 705 24575,'3'-2'0,"0"-17"0,-3-31 0,0-5 0,0-38 0,0 9 0,4 5 0,7-12 0,3 38 0,1-12 0,-6 23 0,-2 12 0,-4 9 0,1 10 0,2 5 0,-3 3 0,6 6 0,7 17 0,1 8 0,10 29 0,3-2 0,5 14 0,-4-14 0,7 13 0,-11-7 0,10 14 0,-11-9 0,2-2 0,-12-14 0,5-5 0,-12-13 0,2-9 0,-4-5 0,-1-8 0,-2 0 0,-1-7 0,-3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 24575,'0'-12'0,"10"2"0,12-4 0,8-3 0,14-2 0,0-3 0,-4 5 0,12 3 0,-11-2 0,5 6 0,-8-3 0,-10 8 0,-5-2 0,-9 7 0,-7-3 0,-4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41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24575,'0'-7'0,"0"0"0,0 0 0,0 0 0,0 0 0,0-1 0,0 7 0,0 9 0,0 1 0,0 9 0,0-10 0,0 4 0,0-5 0,0-3 0,0-1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76 24575,'0'-10'0,"0"-4"0,0 3 0,0-3 0,-6 4 0,4 3 0,-10 0 0,5 4 0,-7 3 0,1 0 0,3 0 0,-3 0 0,3 0 0,-1 0 0,-2 7 0,5 0 0,1 7 0,1 4 0,5 1 0,-2 3 0,3 1 0,0-1 0,0-4 0,0 3 0,0-6 0,0 2 0,0-3 0,0 0 0,3-1 0,4 1 0,3-3 0,4-1 0,0-4 0,3 1 0,2-3 0,8-1 0,-3-3 0,-1 0 0,-2 0 0,-6 0 0,2 0 0,-4 0 0,-2 0 0,2 0 0,-6 0 0,3 0 0,-7 0 0,0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93 312 24575,'0'-8'0,"0"-3"0,0 2 0,0-4 0,0 2 0,0 1 0,0-3 0,0 5 0,-3-1 0,-1 0 0,-2 4 0,0 0 0,-3 5 0,2 0 0,-3 0 0,4 0 0,0 3 0,0 4 0,-1 7 0,-1 5 0,1 3 0,3 5 0,0 1 0,4 1 0,0-2 0,0-8 0,0 2 0,0-6 0,0-2 0,0 0 0,0-6 0,0 3 0,3-4 0,1 0 0,-1 1 0,3-1 0,-3-3 0,3 3 0,1-5 0,-1 2 0,0-3 0,0 0 0,1 0 0,-1 0 0,0 0 0,0 0 0,1 0 0,-1-3 0,0-4 0,1-8 0,0-3 0,1-5 0,-1 5 0,0-4 0,-3 7 0,0-7 0,-4 8 0,0-1 0,0 6 0,0 2 0,0 1 0,0 7 0,3 7 0,1 10 0,3 0 0,-3 4 0,2-7 0,-2 3 0,3-5 0,0-2 0,-1-1 0,1-4 0,-1-3 0,3 0 0,-1-3 0,5 0 0,-6 0 0,2 0 0,-2 0 0,-1 0 0,1-6 0,-1-6 0,1-3 0,1-14 0,-4 8 0,3-14 0,-6 6 0,3-3 0,-4-1 0,0 9 0,0-2 0,0 14 0,0-5 0,0 10 0,0 3 0,3 18 0,2 3 0,-1 12 0,2-11 0,-2 4 0,3-7 0,3 2 0,1-6 0,-1-1 0,3-3 0,-2-1 0,3 1 0,-4-3 0,3-1 0,-6-3 0,3 0 0,0 0 0,-3-10 0,4-3 0,-3-10 0,-4 4 0,3-3 0,-7 3 0,4 0 0,-4-3 0,0 8 0,0-4 0,0 7 0,0-2 0,0 6 0,0-3 0,0 4 0,0 5 0,0 9 0,0 3 0,0 11 0,3-3 0,1-1 0,6 0 0,-2-4 0,5 0 0,-2-3 0,-1-2 0,3-2 0,-6-3 0,7-1 0,-7-3 0,2 0 0,-3 0 0,4 0 0,-3 0 0,3 0 0,-4 0 0,0 0 0,0 0 0,1 0 0,-1 0 0,0-3 0,1-4 0,-1-7 0,2-9 0,-1 0 0,1-9 0,0 4 0,-3-1 0,-2-3 0,-3 12 0,0-2 0,0 8 0,0 4 0,0 0 0,-2 6 0,-2 2 0,-2 2 0,0 0 0,-1 6 0,0 2 0,3 9 0,-2-2 0,5 3 0,-2-4 0,3 0 0,0-4 0,0 0 0,0-4 0,0 1 0,6-4 0,1 0 0,6-3 0,4 0 0,-2 0 0,2-3 0,-7 2 0,3-2 0,-6 3 0,3 0 0,-4 0 0,-2 8 0,-2 4 0,-2 9 0,0 1 0,0-3 0,0 2 0,-3-6 0,-4 0 0,0-2 0,-7-5 0,7 2 0,-3-4 0,1-2 0,1-2 0,-1-2 0,-1 0 0,0 0 0,-8 0 0,9 0 0,-1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5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243 571 24575,'-13'0'0,"-5"0"0,6 0 0,-13 0 0,9 0 0,-9 0 0,6 0 0,-4 0 0,4 6 0,0 10 0,5 4 0,1 7 0,3-1 0,2-2 0,3 7 0,2-11 0,3 1 0,0-7 0,0-4 0,0 0 0,6-7 0,6 0 0,7-3 0,4 0 0,-1-7 0,1-1 0,-4-7 0,0-4 0,-6 5 0,-1-8 0,-2 3 0,-3 0 0,1 1 0,-2 5 0,-2-1 0,-1 0 0,0 3 0,-2 2 0,1 2 0,-2 1 0,0 0 0,3 5 0,1 5 0,2 10 0,1 1 0,0 3 0,0-1 0,0-2 0,4 0 0,3-5 0,1-3 0,3 1 0,0-5 0,1 1 0,4-4 0,4-11 0,-6-2 0,7-21 0,-11 4 0,16-28 0,-17 20 0,13-35 0,-19 30 0,4-22 0,-9 13 0,-1-6 0,-4 8 0,0 0 0,0 12 0,0 4 0,-6 11 0,1 5 0,-8 7 0,2 4 0,1 4 0,-4 3 0,4 0 0,-1 3 0,-3 12 0,6 6 0,-5 21 0,9-7 0,0 11 0,4-1 0,0 1 0,0 13 0,0-17 0,0 5 0,4-9 0,9-2 0,1-2 0,10-4 0,-5-11 0,10 1 0,-2-8 0,2 0 0,-1-4 0,-1-1 0,-3 1 0,0-3 0,-2-2 0,-8-3 0,4 0 0,-4 0 0,0 0 0,-3 0 0,-2 0 0,-2 0 0,-1 0 0,0 0 0,-2-3 0,-2 0 0,-2-7 0,0 6 0,0-2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0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0 220 24575,'7'-12'0,"-3"1"0,5 3 0,-2-4 0,0 7 0,3-7 0,0 5 0,-3 1 0,1-2 0,0 5 0,1-4 0,-2 4 0,2-1 0,-2-1 0,2 0 0,-1-2 0,0 3 0,0 1 0,-1-1 0,-1 2 0,-2-1 0,1 2 0,-1-1 0,0 1 0,0-1 0,-2 0 0,2 2 0,-1-2 0,-1 0 0,2 2 0,-2-2 0,2 2 0,1 0 0,-3-2 0,2 1 0,-2-1 0,2 2 0,0 0 0,0 0 0,0 0 0,0 0 0,0 0 0,0 0 0,1 0 0,-1 0 0,0 0 0,0 0 0,0-1 0,-2-2 0,1 1 0,2-2 0,0 3 0,3-3 0,0 2 0,1-3 0,-2 0 0,2 3 0,-2-2 0,2 1 0,1-2 0,-1 0 0,1 3 0,-1-3 0,0 3 0,-1-1 0,0-1 0,-3 3 0,2-1 0,-3 2 0,0-2 0,1 2 0,-1-2 0,0 2 0,0 0 0,0 0 0,1 0 0,-1 0 0,0 0 0,0 0 0,0 0 0,0 0 0,0 0 0,0 0 0,0 0 0,0 0 0,0 0 0,0 0 0,0 0 0,0 0 0,0 0 0,0 0 0,0 0 0,0 0 0,0 0 0,-2 2 0,2-2 0,-2 4 0,2-2 0,0 2 0,0 0 0,-2 0 0,2-2 0,-4 2 0,4-3 0,-4 2 0,2-1 0,-2 2 0,0 1 0,0 1 0,2-1 0,1 2 0,1-3 0,0 0 0,0 0 0,1-1 0,-1 0 0,0 0 0,0-1 0,0 2 0,1-4 0,-1 4 0,0-1 0,0-1 0,1 2 0,-1-4 0,0 4 0,0-2 0,3 1 0,-2 0 0,1 0 0,-2-1 0,1 2 0,-1-2 0,0 1 0,0 0 0,1-2 0,-3 3 0,2-4 0,-2 4 0,2-2 0,1 0 0,-1 2 0,0-4 0,0 4 0,0-4 0,-2 4 0,2-3 0,-2 0 0,0 1 0,2-1 0,-2 2 0,2-1 0,0 1 0,0 0 0,0-2 0,-1 3 0,0-4 0,0 4 0,1-4 0,-2 4 0,2-4 0,-2 2 0,2 0 0,0-2 0,0 2 0,0-2 0,-2 2 0,2-2 0,-2 2 0,2-2 0,-2 0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5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66 240 24575,'-5'11'0,"1"-1"0,-4 5 0,1-5 0,-1 2 0,1-5 0,3 2 0,1-5 0,-1 3 0,4-3 0,-2 0 0,3-1 0,2-2 0,1-1 0,0 0 0,0-2 0,3 0 0,-2-3 0,1 1 0,-1-3 0,2-3 0,-2 0 0,5-8 0,-2 5 0,1-9 0,0 8 0,-3-1 0,0 6 0,-1 1 0,-3 9 0,-2 5 0,-8 9 0,2-2 0,-7 2 0,5-5 0,-2 8 0,2-4 0,-2 4 0,2-2 0,0-1 0,-2 1 0,4-1 0,-1-2 0,2-3 0,2-4 0,0-1 0,2-1 0,-3-2 0,4-2 0,-2-4 0,2-3 0,2-3 0,3-2 0,3 0 0,2-3 0,-2 0 0,1 2 0,-4 1 0,4 4 0,-4 2 0,2 1 0,-3 1 0,0 0 0,0 1 0,0 1 0,0 2 0,0 0 0,0 0 0,0 0 0,1 0 0,-1 0 0,0 0 0,0 0 0,0 0 0,0 0 0,0 0 0,0 0 0,1-2 0,-1 2 0,0-2 0,0 0 0,3 2 0,-2-2 0,1 2 0,-2-2 0,1 1 0,-1-1 0,6 2 0,-5-2 0,8 2 0,-9-2 0,3 2 0,-3 0 0,3-2 0,-2 1 0,1-1 0,-2 2 0,1 0 0,-1 0 0,0 0 0,0 0 0,1 0 0,1 0 0,-1 0 0,4 0 0,-4 0 0,3-2 0,0 2 0,1-2 0,-2 0 0,2 1 0,-2-1 0,0 2 0,2-2 0,-2 2 0,0-2 0,2 2 0,-4 0 0,4 0 0,-5 0 0,5 0 0,-4 0 0,2 0 0,-1 0 0,-1 0 0,2 0 0,-1 0 0,1 0 0,-1 0 0,1 0 0,-3 0 0,0 0 0,1 0 0,-1 0 0,0 0 0,0 0 0,1 0 0,-1 0 0,0 0 0,0 0 0,0 0 0,1 0 0,-1 0 0,0 0 0,0 0 0,0 0 0,1 0 0,-1 1 0,0 0 0,0 1 0,0-2 0,0 0 0,0 0 0,1 0 0,-1 0 0,0 0 0,0 0 0,1 0 0,-1 0 0,2 0 0,-1 0 0,2 0 0,-3 0 0,2 0 0,-1 0 0,2 0 0,-3 0 0,2 0 0,-1 0 0,4 0 0,-4 0 0,4 0 0,-2 0 0,2 0 0,1 0 0,-3 0 0,2 0 0,-5 0 0,5 0 0,-2 0 0,0 0 0,0 0 0,-3 0 0,1 0 0,-1 0 0,2 0 0,-1 0 0,2 0 0,-3 0 0,0 0 0,0 0 0,1 0 0,-1 0 0,0 0 0,0 0 0,1 0 0,-1 0 0,0 0 0,0 0 0,1 0 0,-1 0 0,0 0 0,0 0 0,1 0 0,-1 0 0,0 0 0,0 0 0,1 0 0,-1 0 0,0 0 0,0 0 0,2 0 0,-1 0 0,1 0 0,-2 0 0,1 0 0,-1 0 0,0 0 0,0 0 0,-2-7 0,5 5 0,4-5 0,4 7 0,3 0 0,-2 0 0,-4 0 0,1 0 0,-4 0 0,0 0 0,1 0 0,-1 0 0,-2 0 0,2 0 0,-2 0 0,0 0 0,2 0 0,-4 0 0,4 0 0,-5 0 0,3 0 0,-3-2 0,0 2 0,1-2 0,-1 2 0,0 0 0,0 0 0,1 0 0,-1 0 0,0 0 0,0 0 0,0 0 0,0-2 0,1 2 0,-1-2 0,0 2 0,0 0 0,0 0 0,0 0 0,1 0 0,-1 0 0,0 0 0,0 0 0,0 0 0,1 0 0,-1 0 0,-2-2 0,0-3 0,-2-4 0,1 3 0,2-1 0,1 7 0,-1 2 0,2 0 0,-1 2 0,0-2 0,0 2 0,0-3 0,1 0 0,-3 1 0,2-1 0,-2 2 0,0 0 0,2 1 0,-4 0 0,4 0 0,-2 0 0,1 0 0,0 1 0,0-1 0,1 0 0,0 0 0,0 1 0,-1 1 0,1-1 0,-2 2 0,0-1 0,2-1 0,-4 1 0,4 1 0,-3-2 0,3 3 0,-3-3 0,3 4 0,-2-2 0,3 0 0,-3 0 0,2-3 0,-1 2 0,1-1 0,1 4 0,1-2 0,2 1 0,-1-2 0,1-1 0,-3-1 0,2 1 0,-3-1 0,0 0 0,0-2 0,-1 2 0,1-2 0,-2 2 0,2 0 0,0-2 0,0 0 0,0 0 0,1 0 0,-1 3 0,0-3 0,-2 2 0,2-4 0,-2 2 0,1-7 0,-4-7 0,-2-2 0,-9-15 0,2 4 0,-3-10 0,-3-8 0,9 13 0,-7-16 0,8 14 0,0-3 0,0 4 0,0 8 0,3 5 0,-1 5 0,3-2 0,-1 7 0,0-3 0,1 6 0,-1-2 0,2 3 0,0-1 0,0 1 0,0 0 0,4 7 0,-1 0 0,5 11 0,-2-2 0,3 4 0,-3 2 0,2-1 0,-1 1 0,-1-2 0,2-1 0,-1 0 0,-1-2 0,1 2 0,0-2 0,-1 2 0,1-2 0,0 2 0,-1-5 0,1 5 0,0-5 0,-2 2 0,2-3 0,-2 1 0,0-1 0,-1 0 0,1 1 0,0-1 0,-1 1 0,1-1 0,0 0 0,-1 1 0,1-1 0,0 1 0,-1-3 0,1-1 0,-3-2 0,2 1 0,-4-1 0,2-2 0,-2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02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24575,'6'2'0,"1"0"0,9-2 0,-6 0 0,6 0 0,-4 0 0,-2 0 0,5 0 0,-5 0 0,4-3 0,-3 1 0,1-1 0,0 1 0,0-1 0,-1 3 0,0-3 0,-3 3 0,1 0 0,-2 0 0,0 0 0,-1 0 0,1 0 0,0 0 0,2 0 0,-4 0 0,4 3 0,-4-1 0,3 0 0,-1 2 0,6-3 0,-3 1 0,4-2 0,-4 0 0,5 0 0,-5 0 0,2 0 0,-2 0 0,-3 0 0,-1 0 0,-1 0 0,-1 0 0,0 0 0,0 0 0,0 0 0,1-2 0,-1 2 0,0-4 0,0 3 0,0-3 0,1 2 0,-1 0 0,0-2 0,3 3 0,0-1 0,2 2 0,1 0 0,-1 0 0,0 0 0,1 0 0,2 0 0,-2 0 0,2 0 0,-2 0 0,-1 0 0,0 3 0,-2-3 0,2 2 0,-4-2 0,2 2 0,-3-1 0,0 2 0,0-2 0,1 3 0,-1-4 0,0 4 0,3-4 0,-3 4 0,3-3 0,-3 2 0,0-2 0,1 3 0,-1-4 0,0 4 0,0-4 0,1 2 0,-1-2 0,2 0 0,-1 0 0,4 0 0,-4 0 0,4 0 0,-4 0 0,3 0 0,-1 0 0,1 0 0,-2 0 0,-2 0 0,1 0 0,-1 0 0,0 0 0,0 0 0,1 0 0,-1 0 0,0 0 0,-4 0 0,-3 0 0,-4 0 0,-2 0 0,-3 0 0,-1 0 0,-3 0 0,-2 0 0,2 0 0,-6 0 0,3-2 0,-4-4 0,1 0 0,0-2 0,3 2 0,-3-2 0,6 2 0,0-1 0,4 2 0,5 0 0,0 1 0,3 1 0,1 0 0,-1 2 0,2-1 0,-2 2 0,0-1 0,0 0 0,0-2 0,-3 2 0,3-1 0,-5 2 0,2-2 0,-3 2 0,1-2 0,-3 2 0,1 0 0,-1 0 0,3 0 0,2 0 0,-2 0 0,2 0 0,-3 0 0,3 0 0,-2 0 0,2 0 0,-3 0 0,1 0 0,0 0 0,-1 0 0,1 0 0,2 0 0,-2 2 0,4 0 0,-4 3 0,4-3 0,-2 2 0,1-1 0,1 1 0,-4 1 0,2-1 0,0 1 0,-2-3 0,2 2 0,0-1 0,-2 1 0,4 0 0,-4 1 0,2-2 0,-1 1 0,0-2 0,-2 1 0,0 1 0,-3-2 0,4 1 0,2-1 0,-2 0 0,4-1 0,-2 1 0,3-2 0,0 0 0,0 0 0,-1 0 0,1 0 0,2-2 0,0 0 0,2-3 0,0 1 0,0 0 0,0-3 0,0 2 0,2-1 0,2 1 0,4 1 0,1-1 0,3 0 0,-2 0 0,5 0 0,-5 0 0,5 2 0,-5-1 0,2 4 0,-3-5 0,3 5 0,-2-4 0,3 3 0,-1-1 0,0 2 0,1 0 0,2 0 0,-5 0 0,5 0 0,-5 0 0,2 0 0,-3 0 0,-2 0 0,2 0 0,-4 0 0,1 0 0,-2 0 0,1 0 0,-1 0 0,0 0 0,0 0 0,3 2 0,-2-1 0,1 1 0,1 0 0,-2 0 0,4 1 0,-5-1 0,5 0 0,-4 0 0,4 1 0,-2 1 0,2-4 0,1 2 0,-1 0 0,3-1 0,-2 1 0,5-2 0,-5 0 0,2 2 0,2-1 0,-6 1 0,2-2 0,-5 0 0,-1 0 0,0 0 0,-2 0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224 104 24575,'-1'6'0,"-2"-1"0,2 1 0,-5-1 0,2 1 0,-1 0 0,-1-3 0,2 4 0,-2-6 0,2 4 0,-4-2 0,1-1 0,-1 1 0,0-2 0,-1 1 0,1-2 0,0 0 0,-1 0 0,3 0 0,-2 0 0,4 0 0,-2 0 0,2 0 0,0 0 0,0 0 0,0 0 0,0 0 0,1 0 0,-3 0 0,1-2 0,1 0 0,1-2 0,1 0 0,-1 1 0,0 0 0,3 0 0,-4 1 0,2-2 0,0 0 0,-2 0 0,2 2 0,-2-1 0,1 1 0,-1-2 0,0 2 0,2-2 0,0 2 0,2-1 0,-2-3 0,2 1 0,-4-2 0,4 0 0,-2 1 0,0 0 0,2 3 0,-2-1 0,2 0 0,0-1 0,2-1 0,2-2 0,1 0 0,1-1 0,0 3 0,-2 0 0,2 2 0,-1 2 0,0-1 0,2 2 0,-2-1 0,1 2 0,-3 0 0,1 0 0,0 0 0,0 0 0,-2 2 0,-1 0 0,-1 2 0,0 0 0,0 1 0,0 4 0,0 0 0,0 2 0,0-5 0,0 2 0,0-4 0,0 4 0,0-4 0,0 2 0,0-3 0,0 1 0,0-1 0,0 1 0,0 0 0,0-1 0,0 1 0,0 0 0,0 0 0,0 0 0,2-1 0,0 1 0,2-2 0,0 1 0,-1 0 0,1 0 0,0-1 0,0 0 0,0 0 0,-1-2 0,3 2 0,-2-2 0,2 0 0,-2 0 0,2 0 0,-2 0 0,2 0 0,-2 0 0,0 0 0,-1 0 0,1 0 0,0 0 0,0 0 0,0 0 0,-2-2 0,1 0 0,-3-2 0,4 0 0,-2 1 0,0-1 0,1 0 0,-1 0 0,0 3 0,-4 8 0,0-2 0,-4 4 0,4-5 0,-2 0 0,4 0 0,-2 0 0,0-2 0,0 1 0,0-1 0,-1 2 0,0 0 0,0-1 0,-1 1 0,0 0 0,0-2 0,0 1 0,0 0 0,1-1 0,1 1 0,-2-3 0,4 4 0,-3-2 0,1 2 0,-2-1 0,2 1 0,-2 0 0,2-2 0,-2 1 0,0-2 0,1 0 0,1 1 0,-2-2 0,2 2 0,-2-2 0,1 0 0,-3 0 0,2 0 0,-2 0 0,2-2 0,-2 0 0,2-2 0,-1 0 0,2 0 0,3 0 0,-2-1 0,2 2 0,0-1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 24575,'-3'9'0,"2"1"0,-2 1 0,3 6 0,0-5 0,-4 10 0,3-4 0,-2 15 0,-1-8 0,-4 13 0,-1-14 0,-3 13 0,4-7 0,-1 14 0,1-10 0,-1 10 0,4 2 0,-7-5 0,6 14 0,-10-13 0,5 7 0,-1-5 0,0 0 0,3-5 0,-7-1 0,6-5 0,-1-6 0,3 1 0,0-6 0,1-3 0,-1 3 0,1-7 0,0 3 0,3-7 0,-2 2 0,2-6 0,0 3 0,1-4 0,3 8 0,0 11 0,-4 10 0,3 5 0,-6-2 0,6-4 0,-3-6 0,0 10 0,3 3 0,-3 5 0,0 5 0,3-6 0,-7 0 0,7 0 0,-7 0 0,7-5 0,-7 4 0,7-10 0,-3 5 0,4-6 0,0-4 0,0-2 0,0 1 0,0-8 0,0 11 0,0-11 0,0 12 0,0-8 0,0 4 0,0-1 0,0-3 0,0 4 0,0-9 0,0-1 0,0-5 0,0-2 0,0-1 0,0-4 0,2-3 0,-1 8 0,2 6 0,-3 14 0,0 9 0,0 0 0,4 3 0,-3 3 0,3 6 0,-4 6 0,4 0 0,-3-5 0,4-3 0,-5-4 0,3-7 0,-2 5 0,7-4 0,-4-1 0,5 0 0,-1-6 0,1 6 0,-1-9 0,1 7 0,-2-13 0,1 4 0,0-5 0,-1-1 0,1 1 0,-1-4 0,1-1 0,-1-4 0,-1-3 0,-2-2 0,-1-2 0,-3-7 0,0 13 0,0 1 0,0 15 0,4 4 0,0 1 0,5 10 0,0-3 0,0 16 0,5-11 0,-4 5 0,3-6 0,0 0 0,-3 0 0,7 0 0,-7 0 0,2-5 0,1 4 0,-3-4 0,3-1 0,-4 5 0,-1-4 0,1 0 0,-1-2 0,1-4 0,-1-6 0,0 0 0,-1-9 0,-3-1 0,-1-5 0,0 1 0,-2-3 0,5-1 0,-5-4 0,2 0 0,-3 0 0,0 5 0,0 14 0,0 3 0,0 10 0,3-5 0,2 1 0,4 10 0,5 10 0,5 5 0,3 12 0,6-11 0,-2 11 0,-6-17 0,4 9 0,-9-11 0,-1 1 0,0-8 0,-2-6 0,-3-11 0,3 0 0,-5-9 0,0 3 0,0-8 0,1 4 0,-2-7 0,1 2 0,0-2 0,0 2 0,0-2 0,-1-1 0,0-4 0,1 0 0,-4 0 0,8-2 0,1-1 0,18 1 0,5 5 0,10 1 0,0 7 0,0-7 0,0 3 0,-5-5 0,-2 1 0,-4-1 0,-1 1 0,-5-1 0,5 0 0,-9 0 0,3-1 0,1 1 0,-4 0 0,3 3 0,-8-2 0,3 5 0,-3-6 0,0 3 0,-1-4 0,-4 0 0,0 0 0,-4-3 0,0-1 0,-4-3 0,5 0 0,9 0 0,6 0 0,12 0 0,-3 0 0,9 0 0,-10 0 0,5 0 0,-11 0 0,5 0 0,-5 0 0,1 0 0,3 0 0,-3 0 0,4-4 0,-4 3 0,3-2 0,-8 3 0,3 0 0,-8 0 0,3 0 0,-7 0 0,7 0 0,-7 0 0,3 0 0,-4 0 0,0-3 0,4 2 0,-3-2 0,2 0 0,1-2 0,-3 1 0,7-3 0,-7 3 0,3 0 0,-5-2 0,1 3 0,-1-4 0,1 0 0,-1 0 0,-2 0 0,2 3 0,-6-1 0,6-2 0,-6 0 0,3-11 0,-6-2 0,7-1 0,8-18 0,16 3 0,7-19 0,1 9 0,-8-2 0,7 5 0,-3 4 0,5 0 0,-8 12 0,-2 5 0,-14 11 0,6-1 0,-7 4 0,0 1 0,3-1 0,-7 1 0,7-4 0,-8 0 0,4-3 0,-4 3 0,0 1 0,0 0 0,-3 2 0,-2-2 0,-2 4 0,-1-1 0,4-2 0,-3 1 0,3-5 0,-3-1 0,0-1 0,3-3 0,-2 0 0,5 3 0,-5-3 0,2 7 0,-3-2 0,-1 6 0,1-7 0,0 4 0,0-8 0,3-7 0,2 0 0,0-4 0,1 10 0,-4 1 0,1 0 0,0 6 0,-2-2 0,1 7 0,-2-2 0,-1 1 0,1-5 0,0 3 0,0-4 0,0 0 0,0 0 0,0-4 0,4-1 0,-3-4 0,7 0 0,-3-5 0,0-1 0,4 1 0,-7-5 0,6 5 0,-6-1 0,2 1 0,-3 5 0,-1 0 0,1 4 0,-4 1 0,2 7 0,-5-2 0,1 6 0,1-5 0,-2 5 0,4 0 0,-4 2 0,1 1 0,1 1 0,-2-3 0,4 3 0,-4-4 0,5 1 0,-6 0 0,6-1 0,-5-2 0,4-2 0,-1 0 0,3-2 0,-4 6 0,3-3 0,-2 4 0,-1-1 0,0 1 0,-3 0 0,0 0 0,0-4 0,0 6 0,0-2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4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2459 583 24575,'0'-8'0,"0"-18"0,0 2 0,0-23 0,0 21 0,0-8 0,0 10 0,0 6 0,0 8 0,0-2 0,0-2 0,0-4 0,0-10 0,0 4 0,0-14 0,0 13 0,0-13 0,0 14 0,0-8 0,0 12 0,0-6 0,0 11 0,0-3 0,0 7 0,-3-2 0,2 3 0,-2 10 0,3 12 0,0 25 0,4 10 0,1 11 0,5 6 0,0-10 0,0 16 0,-1-16 0,-3 17 0,2-18 0,-7 5 0,3-13 0,-4-10 0,0-2 0,0-14 0,0 3 0,0-8 0,0 1 0,0-2 0,-6-2 0,-2 2 0,-10 2 0,3-1 0,-7 1 0,3 4 0,-10 2 0,-8 10 0,5-7 0,-20 17 0,14-11 0,-17 15 0,7-7 0,-1 1 0,-6 6 0,18-11 0,0 1 0,-30 22-354,25-16 1,1 0 353,-23 18 0,-1 1 0,-1 5-10,15-23 10,-4 8 0,12-16 0,6-6 0,2-2 0,16-15 706,5 0-706,4-5 11,-9 13-11,-10 5 0,-8 12 0,-12 9 0,6-7 0,-2 6 0,-9 6 0,14-10 0,-17 16 0,13-6 0,-8 2 0,7-2 0,1-2 0,8-15 0,-2 4 0,7-11 0,-3-4 0,13-3 0,-5-6 0,11-3 0,-3-3 0,8-1 0,-4-2 0,7-1 0,-3-3 0,4 0 0,0 0 0,-1 0 0,1 0 0,-1 0 0,1 0 0,0 0 0,0 0 0,-1 0 0,-2 0 0,2 0 0,-7 0 0,7 0 0,-3 0 0,4 0 0,0-3 0,-1-4 0,0-7 0,0-1 0,-4-7 0,3 7 0,-3-3 0,1 4 0,-1 0 0,0 0 0,-2 3 0,2-3 0,-3 4 0,0-4 0,-1-5 0,1 4 0,-1-7 0,0 3 0,0-4 0,3 0 0,-2 4 0,5-3 0,-1 3 0,2-4 0,0 0 0,1 1 0,-1-6 0,-4 4 0,4-4 0,-3 5 0,-1 0 0,4 4 0,-6 1 0,7 8 0,-6 0 0,9 3 0,-5 4 0,5 0 0,0 5 0,2 2 0,2 2 0,0 0 0,0 0 0,0 1 0,0-1 0,-3-3 0,0 0 0,-4-3 0,1 0 0,3 0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6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1826 24575,'4'18'0,"8"9"0,10 8 0,12 10 0,2-3 0,9 8 0,-4 5 0,23 12-733,-26-22 1,1 2 732,4-1 0,1 2 0,10 15 0,0 1 0,-5-10 0,-1-2 0,0 8 0,-2-3 0,-6-16 0,-2-1-296,-1 7 0,-2 0 296,19 14-40,2 12 40,-13-24 0,-14-9 0,-4-6 1416,-13-9-1416,0 2 636,-8-16-636,-1 3 45,-3-8-45,0 0 0,0 1 0,0-6 0,4-14 0,1-13 0,3-14 0,6-11 0,7-14 0,5-3 0,6-18-884,12 2 884,-4-5 0,-12 42 0,1 1 0,22-38 0,1-1 0,-24 42 0,-1 1 0,18-30 0,5-11 0,-7 12 0,1-6 0,-6 2-225,5-1 225,-12 9 0,11-7 0,-6 12 0,0 6 0,16-11 0,-22 31 0,26-26 0,-16 23 873,10-7-873,-6 3 236,-2 5-236,-6 2 0,0 0 0,-4 0 0,-2 5 0,-8-3 0,-2 9 0,-4-3 0,-2 9 0,-3 2 0,3 3 0,-7 0 0,6 0 0,-5 0 0,5 3 0,-5-2 0,2 5 0,-4-2 0,-2-3 0,-1 1 0,-3-10 0,0 3 0,0-8 0,0-13 0,0 8 0,0-16 0,0 18 0,0-8 0,0-1 0,-4 4 0,-1 1 0,-3 2 0,-3 8 0,2-3 0,-5 4 0,1-5 0,-3 0 0,3-1 0,-3-9 0,7 8 0,-8-8 0,1-11 0,2 12 0,-4-7 0,9 16 0,-2 9 0,4 1 0,0 8 0,-3-4 0,5 7 0,-4-3 0,6 4 0,-1 0 0,-1 2 0,4-1 0,-4 2 0,1-7 0,0 13 0,17 5 0,6 10 0,20 7 0,0-2 0,6-1 0,14 12 0,3-2 0,-5-1 0,6 3 0,-16-11 0,5 5 0,-2-4 0,-5-2 0,-5-5 0,-2-3 0,-4 2 0,-1-4 0,0 5 0,0 0 0,1-1 0,0 5 0,0-3 0,-5 2 0,-1-4 0,-9-4 0,-1 2 0,-5-7 0,-2 3 0,-1-3 0,-4-4 0,-3 0 0,0-3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5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24575,'6'9'0,"12"-3"0,9-6 0,25 0 0,9 0 0,-6 0 0,3 0-1290,35 0 1290,-16 0 0,3 0-683,-21 1 0,1-2 683,26-2 0,3-1 0,-10 4 0,1-2 0,-15-2 0,3-2 0,-2 2 0,19 3 0,0 0 0,16-3 0,-2 1 0,-20 2 0,-1 2 0,5-1 0,-2 0 0,-9 0 0,-2 0 0,-3 0 0,0 0 0,-2 0 0,-1 0-376,-7 0 1,-1 0 375,4 0 0,-1 0 0,-7 0 0,0 0 0,4 0 0,-1 0 0,-3 0 0,-2 0-40,23 0 40,22 0 0,-36 0 0,23 0 0,-15-10 0,1 2 852,-8-12-852,-1 3 1686,-14 1-1686,6-4 861,-11 9-861,4-3 48,-11 4-48,4 1 0,-3-5 0,-1 4 0,-2-4 0,-4 9 0,-1-3 0,-4 4 0,-5-4 0,-6 0 0,-3-8 0,8 10 0,8-6 0,9 16 0,6 2 0,5 4 0,-4-1 0,11 1 0,-12-4 0,12 3 0,-5-8 0,0 8 0,4-3 0,-10-1 0,5 4 0,-1-3 0,-4-1 0,-1 4 0,-2-8 0,-9 6 0,4-6 0,-6 3 0,1-4 0,-1 0 0,-4 0 0,3 0 0,-8 0 0,9 0 0,-9 0 0,3 0 0,-3 0 0,-5 0 0,3 0 0,-7 0 0,3 0 0,-3 0 0,-1 0 0,0 0 0,0 0 0,1 0 0,-1-3 0,0 2 0,0-2 0,-3 0 0,-1-1 0,-3-3 0,0 3 0,0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1 24575,'7'2'0,"-11"5"0,-11 14 0,-5 0 0,-16 24 0,6-6 0,-20 20 0,4-3 0,-12 8-309,27-25 0,-1 1 309,-2-2 0,-1 0 0,-4 5 0,1-1 0,-17 13 0,-9 7 0,14-25 0,3 17 0,-5-23 0,19 4 0,0-18 0,9 3 0,5-9 618,2-3-618,6-2 0,-2-2 0,6 2 0,0 1 0,4-1 0,3 0 0,0 0 0,0 0 0,0 0 0,3 3 0,1 2 0,3 3 0,3 4 0,2 1 0,0 3 0,3 6 0,-3 0 0,10 16 0,1-3 0,5 16 0,1-5 0,-1-3 0,7 20 0,-5-18 0,6 27 0,-12-25 0,0 9 0,-5-10 0,-4 0 0,-2-6 0,-5-12 0,0-11 0,-1-5 0,-3-7 0,-1-2 0,0-5 0,0-8 0,4-7 0,1-13 0,0-5 0,10-22 0,2 3 0,10-17 0,6-2 0,1-1-737,7-14 737,5 3 0,-21 37 0,0 1 0,27-30-70,-2 13 70,1 7 0,-9 13 0,4 4 0,-9 6 0,-6 7 734,-5 8-734,-5 5 73,-10 2-73,-4 5 0,-4-2 0,0 3 0,1 0 0,-4 0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8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24575,'0'21'0,"0"7"0,0 17 0,0-3 0,0 7 0,0-9 0,0 5 0,0 5 0,0-9 0,0-2 0,0-19 0,0 1 0,0-9 0,0 10 0,0-7 0,0 6 0,0-9 0,0 5 0,0-7 0,0 1 0,0-1 0,2-7 0,2-3 0,-1-1 0,0-1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9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1 568 24575,'0'-1'0,"6"-8"0,12-11 0,0-4 0,22-13 0,1-2 0,16-13 0,12-2-599,4-6 599,5 3 0,-22 9 0,8-3 0,-30 22 0,14-9 0,-18 16 0,-8 6 0,-9 8 0,-9 5 0,-1 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1 607 24575,'0'-6'0,"0"-3"0,0-10 0,0 2 0,0-9 0,0 2 0,0-5 0,0-4 0,3 4 0,10-4 0,-4 8 0,12-8 0,-9 9 0,4-4 0,8-1 0,-6 5 0,7-10 0,-6 9 0,-2-2 0,7 2 0,-4 5 0,0 1 0,2 4 0,-3 3 0,4-2 0,-5 9 0,4-2 0,-3 0 0,8 5 0,-3-5 0,4 7 0,-9 0 0,-1 0 0,-4 0 0,0 0 0,-4 0 0,0 0 0,-4 0 0,0 0 0,1 0 0,-1 0 0,0 3 0,0 1 0,1 2 0,-1 0 0,0 1 0,-2-1 0,1 0 0,-4 0 0,5 1 0,-6 2 0,6-2 0,-5 3 0,4 0 0,-4-3 0,5 6 0,-5-6 0,2 3 0,0-1 0,-2 2 0,2 3 0,-3-4 0,3 3 0,-2-2 0,5-1 0,-6 0 0,3-4 0,0 10 0,-2-7 0,2 10 0,-3-8 0,0 3 0,0 3 0,0-2 0,0 3 0,0-4 0,0 0 0,0 0 0,0 0 0,0 0 0,0 0 0,0 0 0,0 4 0,-3 1 0,-5 3 0,-4 6 0,-1-4 0,-2 3 0,7 1 0,-7-5 0,7 1 0,-3-2 0,0-3 0,-2 8 0,-2-3 0,-2 8 0,-3-2 0,-5 14 0,2-12 0,1 6 0,10-15 0,1-4 0,4-1 0,0-8 0,3 0 0,1-4 0,3 0 0,0 1 0,-3-4 0,0 3 0,-4-3 0,1 4 0,0-1 0,-1 0 0,-3 4 0,3-3 0,-6 3 0,2 0 0,-3-3 0,-4 4 0,-1-4 0,0 0 0,-3 1 0,3-1 0,0 1 0,1-4 0,4 2 0,0-5 0,4 2 0,-3-3 0,6 0 0,-2 0 0,3 0 0,-1 0 0,1 0 0,-1 0 0,1 0 0,5 0 0,5 0 0,2 0 0,7 0 0,-6-3 0,0 2 0,-5-2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226 280 24575,'4'-7'0,"-5"1"0,-6 6 0,-2 0 0,2 0 0,4-2 0,0-9 0,3-9 0,6 0 0,6-8 0,8 8 0,10-5 0,-5 4 0,4 4 0,-1 1 0,-4 11 0,3-2 0,-4 7 0,-4 0 0,-1 0 0,-8 3 0,1 7 0,-4 6 0,-3 11 0,-1 1 0,-3 1 0,0 2 0,0-11 0,0 3 0,0-9 0,0-4 0,0 0 0,0-4 0,0-21 0,0-1 0,0-16 0,0 0 0,4 8 0,0-8 0,4 8 0,0-3 0,-1 4 0,1 4 0,-1 1 0,-3 7 0,2 1 0,-3 4 0,1 0 0,1 2 0,-1 1 0,2 3 0,0 0 0,0 0 0,4 0 0,-3 0 0,3 0 0,-4 3 0,1 4 0,-1 3 0,1 4 0,0 4 0,-3-3 0,0 7 0,-4-7 0,0 3 0,0-8 0,0 3 0,0-6 0,0 6 0,0-6 0,0 7 0,0-7 0,0 2 0,0-3 0,0 1 0,0-1 0,0 0 0,0 0 0,0 0 0,0 1 0,-4 2 0,0 6 0,-3 0 0,0 6 0,0-6 0,2 3 0,-1-7 0,6-2 0,-3-2 0,3-1 0,-3 0 0,-1 0 0,1 4 0,-3 1 0,2 3 0,-3 3 0,-1 2 0,0 4 0,1 0 0,-1 5 0,0-4 0,0-1 0,-3-1 0,3-3 0,-6 0 0,2 3 0,1-7 0,-3 3 0,-1-4 0,4 0 0,-7 1 0,7-5 0,-3 4 0,4-7 0,-3 6 0,2-5 0,-9 8 0,4-5 0,-8 7 0,9-4 0,-7-3 0,3 3 0,0-6 0,1 6 0,8-6 0,-4 2 0,10-4 0,-5-2 0,5-1 0,-2-3 0,3 2 0,-3-1 0,3 5 0,-7-6 0,3 6 0,-2-5 0,-1 5 0,0-6 0,-1 6 0,1-5 0,1 2 0,1-1 0,-1-1 0,2 2 0,1 0 0,0-3 0,-1 6 0,1-2 0,-1 2 0,1 0 0,2 0 0,-1 4 0,4 0 0,-2 8 0,3 6 0,0 5 0,0 4 0,0-4 0,0-2 0,0-4 0,6-4 0,1-4 0,11-5 0,1-3 0,4-2 0,5-2 0,0-3 0,11-4 0,-5-5 0,6-8 0,-5-6 0,-4-3 0,4-1 0,-9 2 0,5-6 0,-5 0 0,-4-4 0,4-1 0,-8-3 0,4-2 0,-4-4 0,4-15 0,-4 12 0,0-12 0,-5 15 0,-5 5 0,1-4 0,0 10 0,-1-5 0,0 6 0,1-1 0,-5 1 0,0 4 0,-1 2 0,-2 4 0,6 0 0,-6-5 0,5 8 0,-5-7 0,2 12 0,0-3 0,-2 8 0,2 0 0,-3 4 0,-3 2 0,-7 1 0,4 3 0,-4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2459 24575,'0'-12'0,"0"-5"0,0-12 0,0-12 0,0 4 0,0-17 0,0 22 0,0-22 0,-3 22 0,2-16 0,-6 18 0,6-4 0,-10 7 0,10 4 0,-13 4 0,13 1 0,-8 7 0,8 1 0,-5 4 0,6-1 0,-6 1 0,3 3 0,-3 0 0,-1 3 0,1 0 0,0 0 0,0 0 0,2-3 0,1 0 0,3-3 0,0-1 0,0-2 0,0-2 0,0-3 0,0 0 0,0-4 0,0 3 0,0-7 0,0 3 0,0-4 0,4 0 0,0 0 0,3 4 0,1-3 0,-1 11 0,0-7 0,-1 11 0,-2-15 0,-1-10 0,-8-22 0,-7-27 0,-10-10-466,9 39 0,1-1 466,-3-1 0,1 2 0,-3-32-419,-4-1 419,6 25 0,-5-3 0,2 16 0,1 7 0,1 12 912,4 9-912,-2 1 439,3 4-439,1 4 0,0-3 0,3 2 0,0-3 0,0 4 0,0-4 0,4 0 0,-4-1 0,4-3 0,-5 0 0,4 3 0,-3-7 0,7 3 0,-4-4 0,4 0 0,0 4 0,0-2 0,-3 6 0,2-7 0,-5 7 0,2-7 0,-6 7 0,1-3 0,2 4 0,1 3 0,3 2 0,-1 2 0,2 1 0,2 0 0,0 0 0,0 0 0,0 0 0,2 3 0,2 0 0,2 3 0,0 0 0,-3-6 0,0-1 0,-3-6 0,0-1 0,0 0 0,0-4 0,0 3 0,0-3 0,0 4 0,0 0 0,0 0 0,0 3 0,0-2 0,0 6 0,0-3 0,0 4 0,0 0 0,2 3 0,2 0 0,2 3 0,3 3 0,2 1 0,7 6 0,-3 1 0,6 4 0,-2 0 0,5 5 0,0 0 0,1 5 0,4-3 0,-3 1 0,1-6 0,-3 3 0,-5-6 0,3-2 0,-7 1 0,7-4 0,-7 1 0,2-3 0,-3 3 0,0-2 0,0 5 0,-3-6 0,2 6 0,-6-5 0,3 5 0,-4-6 0,1 6 0,0-3 0,3 1 0,-2 2 0,5-2 0,-2 3 0,-1 0 0,3 0 0,-5-4 0,6 7 0,-7-5 0,4 6 0,-4-4 0,3-3 0,-2 2 0,1-2 0,-2-1 0,3 6 0,-3-1 0,3 3 0,-2 0 0,-1 0 0,0-3 0,-3 6 0,-1-6 0,0 3 0,-2-4 0,2 0 0,-3-4 0,3 3 0,1-2 0,0 7 0,2-3 0,-2 7 0,4-3 0,-4 3 0,3 1 0,-3-4 0,3 3 0,0-3 0,1 0 0,-1-1 0,4 0 0,-3-3 0,5 2 0,-1 1 0,-1-3 0,10 17 0,-8-10 0,9 11 0,-6-6 0,-1-3 0,2 8 0,-5-3 0,4 4 0,-7 5 0,3-3 0,-3 4 0,-1-11 0,0 4 0,-4-8 0,0 4 0,-4-9 0,0 3 0,3-4 0,-2 1 0,2 3 0,1-3 0,-3 4 0,2-4 0,-3 3 0,0-7 0,0 7 0,0-7 0,0 6 0,0-6 0,0 3 0,0-4 0,0 0 0,0 6 0,0 0 0,0 1 0,0-3 0,0-4 0,0-1 0,-3 5 0,2-6 0,-6 5 0,6-6 0,-5 2 0,2 1 0,0 0 0,-2 0 0,2 4 0,0-3 0,-2-1 0,5 0 0,-5-4 0,5 1 0,-2-2 0,0 1 0,2 0 0,-5 1 0,3-1 0,-1-1 0,-2 2 0,3-1 0,-1 0 0,-2 0 0,5-3 0,-5 2 0,5-2 0,-2-1 0,3 0 0,0 0 0,0 0 0,-2 0 0,1 1 0,-2-1 0,0 0 0,3 8 0,-3-3 0,-1 11 0,3-3 0,-2 0 0,0-1 0,2-4 0,-2-4 0,3 0 0,-3-4 0,2 1 0,-1-1 0,-1-3 0,0 0 0,-3-3 0,-4 0 0,3 0 0,-3 0 0,0 0 0,3-3 0,-6-1 0,6 1 0,-3-3 0,0 2 0,3-2 0,-3 2 0,4-2 0,-1 2 0,-2-5 0,-2 1 0,-3-2 0,0 3 0,-4-4 0,-1 3 0,6 0 0,3 5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8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24575,'0'6'0,"0"0"0,0 0 0,0 1 0,0-1 0,0 0 0,0 0 0,0-2 0,0-1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11 137 24575,'-10'7'0,"10"-2"0,9-5 0,10 0 0,8-3 0,-2-5 0,12-5 0,-12-3 0,13-1 0,1 4 0,-3 0 0,9 1 0,5-3 0,-17 5 0,35-4 0,-40 13 0,33-3 0,-25 0 0,10 3 0,-3-3 0,-8 4 0,3 0 0,-9 0 0,-1 0 0,-5 0 0,-5 0 0,4 0 0,-3 0 0,4 0 0,-1 0 0,-3 0 0,3 0 0,-3 0 0,0 0 0,-1 0 0,-4 0 0,0 0 0,-4 0 0,7 0 0,-5 0 0,6 0 0,0 0 0,-3 0 0,7 0 0,-3 0 0,-1 0 0,4 0 0,-3 0 0,4 0 0,0 0 0,0 0 0,0 0 0,0 0 0,-1 0 0,1 0 0,0 0 0,-4 0 0,3 3 0,-3-2 0,4 6 0,-5-7 0,4 4 0,-3-1 0,0-2 0,3 2 0,7 1 0,-4 0 0,8 4 0,-10-1 0,-4 1 0,7-1 0,-6 4 0,8 1 0,-5 4 0,0-1 0,-4-1 0,-2 1 0,-3-1 0,0-3 0,0 2 0,-3-6 0,2 3 0,-9-6 0,2-1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7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24575,'13'0'0,"8"0"0,4 0 0,8 0 0,-9 0 0,7 0 0,-6 0 0,8 0 0,-4 0 0,3 0 0,-3 0 0,-1 0 0,9 0 0,-7 0 0,9 0 0,-2 0 0,3 0 0,-1 0 0,-1 0 0,-5 0 0,1 0 0,-1 0 0,-4 0 0,-2 0 0,-4 0 0,0 0 0,-1-4 0,1 3 0,0-2 0,0 3 0,0 0 0,0 0 0,0 0 0,-1 0 0,-3 0 0,-1 0 0,0 0 0,-3 0 0,3 0 0,-5 0 0,5 0 0,-3 0 0,7 0 0,2 0 0,0 0 0,3 0 0,6 0 0,-7 0 0,7 0 0,-10 0 0,-1 0 0,-3 0 0,3 0 0,-3 0 0,0 0 0,3 0 0,-7 0 0,2 0 0,-3-6 0,-3 4 0,2-4 0,-6 6 0,6-3 0,-6 2 0,6-5 0,-5 5 0,5-2 0,-6 3 0,6 0 0,-6 0 0,6 0 0,-6 0 0,3 0 0,-4 0 0,0 0 0,1 0 0,-4 0 0,-1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8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0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24575,'6'0'0,"5"0"0,19 0 0,-2 0 0,4 0 0,-6 0 0,0 4 0,1 1 0,-1 4 0,-4 3 0,-1 0 0,-9 1 0,-1 2 0,-3-10 0,-1 5 0,-3-6 0,0 3 0,-4 0 0,0 4 0,0 1 0,0 0 0,-4 8 0,-9-6 0,-7 13 0,-8-4 0,-7 7 0,6-1 0,-12 2 0,13-8 0,-7 6 0,13-15 0,-4 8 0,9-10 0,0 1 0,1-1 0,11-5 0,-5 1 0,6-1 0,0-3 0,0-1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20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505 107 24575,'-9'0'0,"-1"0"0,0 0 0,-3 0 0,2 0 0,-3-3 0,-4 2 0,3-5 0,-7 2 0,3-4 0,-4 1 0,4-1 0,-3 0 0,3 1 0,-4 3 0,4-3 0,1 3 0,4-3 0,3 0 0,-2 1 0,6-1 0,-3 3 0,4 1 0,-1 1 0,1 1 0,0-2 0,-1 3 0,1 0 0,0 0 0,0 0 0,-1 0 0,1 0 0,0 0 0,-1 0 0,1 0 0,0 0 0,0 3 0,2 0 0,-1 4 0,4-1 0,-5 0 0,3 0 0,-3 1 0,-1-4 0,1 0 0,6-3 0,3 0 0,4 0 0,2 0 0,-3 0 0,4 0 0,0 0 0,4-4 0,0 4 0,0-7 0,0 7 0,0-3 0,-4 3 0,3 0 0,-6 0 0,3 0 0,0 0 0,-3 0 0,3 0 0,-4 0 0,0 0 0,-2 2 0,-2 2 0,-2 2 0,0 0 0,-2 0 0,-5 1 0,-8 0 0,0 0 0,-3 0 0,4 0 0,-4 0 0,3 0 0,-3-3 0,0-1 0,3-3 0,-3 0 0,4 0 0,3 0 0,-2 0 0,6 0 0,-2 0 0,5 3 0,1-2 0,3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0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171 240 24575,'-3'6'0,"0"0"0,6 0 0,1 3 0,6-1 0,-3 5 0,3-6 0,-3 3 0,-1-4 0,0 1 0,1-4 0,-1 0 0,-3-1 0,-3-1 0,-11 2 0,-5-3 0,-3 3 0,-7-2 0,6 2 0,-4 0 0,2-3 0,3 4 0,0-4 0,1 0 0,8 0 0,-3 0 0,6 0 0,0 2 0,4 1 0,3 3 0,0 0 0,3 1 0,8-1 0,4 2 0,4-1 0,8 4 0,-11 1 0,6 3 0,-8-2 0,0-2 0,-3-1 0,-2-3 0,-3-1 0,-2 0 0,-6-2 0,-6-2 0,-9-2 0,-2 0 0,-4-3 0,4-4 0,1-1 0,4-2 0,4 3 0,0 0 0,3 4 0,1-3 0,5 8 0,5 2 0,3 2 0,2 7 0,-3-6 0,1 3 0,-4-4 0,0-8 0,-3 0 0,0-6 0,0-2 0,0 3 0,0-3 0,0 4 0,0 0 0,0 0 0,0-1 0,0 1 0,0 0 0,0-1 0,0-2 0,0 1 0,0-1 0,0 2 0,3 1 0,0 0 0,4-1 0,2 4 0,-2-3 0,3 5 0,0-5 0,0 6 0,4-7 0,0 3 0,0-3 0,4 0 0,-3 3 0,3-2 0,-1 1 0,-2-2 0,3 0 0,0-1 0,-3 1 0,3 3 0,-4-2 0,0 2 0,0-3 0,-4 0 0,3 0 0,-6 1 0,6 2 0,-5-2 0,1 6 0,-2-3 0,-1 0 0,0 2 0,0-2 0,1 0 0,-1 3 0,0-6 0,0 3 0,0-1 0,1-1 0,-1 4 0,0-5 0,0 3 0,1-1 0,-1 1 0,0 1 0,0 1 0,1-5 0,-1 6 0,0-3 0,1 3 0,-1 0 0,4-3 0,-3 2 0,6-2 0,-6 3 0,2-3 0,1 2 0,-3-2 0,3 3 0,-4 0 0,4 0 0,-3 0 0,2 0 0,1 0 0,-3 0 0,6 0 0,-2 0 0,2 0 0,1 0 0,-3 0 0,2 0 0,-3 0 0,4 0 0,-3 0 0,2 0 0,-6 0 0,2 0 0,-2 0 0,-1 0 0,0 0 0,0 0 0,1 0 0,-1 0 0,4 0 0,-3 0 0,6 0 0,-6 0 0,6 0 0,-3 0 0,1 0 0,8 0 0,-10 0 0,10 0 0,-12 3 0,6-2 0,-2 2 0,3 0 0,-4-3 0,3 4 0,-2-1 0,-1 0 0,3 1 0,-2 2 0,2-5 0,1 5 0,0-2 0,0-1 0,-3 1 0,2-1 0,-3-3 0,1 6 0,2-5 0,-3 5 0,1-5 0,2 5 0,-6-5 0,6 5 0,-6-5 0,9 5 0,-8-5 0,8 2 0,-9-1 0,2-1 0,-2 5 0,-1-6 0,0 6 0,0-3 0,1 1 0,2 2 0,-1-6 0,1 6 0,1-5 0,-3 5 0,3-6 0,-4 6 0,0-5 0,0 1 0,1-2 0,-1 0 0,5 0 0,8 0 0,3 0 0,10 0 0,-8 0 0,8 0 0,-8 0 0,0 0 0,-3 0 0,-2 0 0,0 0 0,3 0 0,-7 0 0,7 0 0,-8 0 0,8 0 0,-7 0 0,3 0 0,-4 0 0,0 0 0,0 0 0,-4 0 0,0 0 0,-4 0 0,0 0 0,1 0 0,-4 3 0,0 0 0,-6 0 0,-4 0 0,-12-3 0,-1 0 0,-13 0 0,5 0 0,-6 0 0,6 0 0,0 0 0,5 0 0,4 0 0,5 0 0,4 0 0,3 0 0,4 2 0,6 2 0,8-1 0,7-1 0,10-2 0,-4 0 0,8 0 0,-3 0 0,-1 0 0,0 0 0,-5 0 0,-4 0 0,-5 0 0,-4 0 0,-4 0 0,0 0 0,1 0 0,-1 0 0,-3 3 0,0 0 0,-3 4 0,-6-4 0,-2 3 0,-10-2 0,3 3 0,-3 0 0,8-3 0,-4-1 0,7 0 0,-2-2 0,8 2 0,5-3 0,10 0 0,5 0 0,0-4 0,-1 1 0,-4-1 0,-4-2 0,0 2 0,-4 1 0,0 0 0,-2 0 0,-1 0 0,0-11 0,-2 3 0,7-6 0,4 3 0,5 0 0,2-1 0,3 3 0,-3-2 0,0 6 0,3-3 0,-7 4 0,3 0 0,-4 0 0,0 0 0,-1 0 0,-2 0 0,2 3 0,-2-2 0,3 5 0,-4-5 0,3 5 0,-6-1 0,6-1 0,-2 2 0,-1-5 0,4 5 0,-4-5 0,4 5 0,0-2 0,-4 0 0,4 3 0,-7-3 0,6 0 0,-6 2 0,2-2 0,-2 0 0,-1 2 0,0-2 0,1 3 0,-1-2 0,0 1 0,0-2 0,1 3 0,-1 0 0,0 0 0,1-3 0,-1 3 0,4-3 0,-3 0 0,2 2 0,1-2 0,-3 3 0,6 0 0,-6 0 0,6 0 0,-5 0 0,5 0 0,-3 0 0,1 0 0,2 0 0,-6 0 0,6-3 0,-6 2 0,9-5 0,-8 5 0,4-5 0,-2 6 0,1-3 0,2 0 0,1 2 0,-3-5 0,2 5 0,-3-1 0,4 2 0,0 0 0,-3-3 0,-2 2 0,1-2 0,-3 3 0,3 0 0,-4 0 0,0 0 0,1 0 0,-1 0 0,0 0 0,0 0 0,1 0 0,-4-2 0,0-9 0,2 5 0,3-4 0,4 10 0,2 0 0,4 4 0,-3 0 0,3 0 0,-4 2 0,0-5 0,-4 4 0,3-4 0,-2 2 0,-1 0 0,0-3 0,-4 6 0,1-5 0,-1 4 0,0-4 0,0 5 0,1-6 0,-4 6 0,3-5 0,-3 1 0,4-2 0,-1 3 0,0-2 0,0 2 0,1-3 0,-1 0 0,0 3 0,1-3 0,-1 3 0,0-3 0,0 0 0,0 0 0,0 0 0,0 0 0,0 0 0,4 0 0,0 0 0,1 0 0,2 0 0,-3 0 0,4 0 0,-3 0 0,2 0 0,-3 0 0,4 0 0,-3 0 0,-1 0 0,-4 0 0,0 0 0,1 0 0,-1 0 0,-8 0 0,-7 0 0,-13 0 0,-2 0 0,-9 0 0,9 0 0,-8 0 0,8 0 0,-4 0 0,5 0 0,0 0 0,4 0 0,1 0 0,4 0 0,4 0 0,0 0 0,4 0 0,5 0 0,9 0 0,7 0 0,12 0 0,-3 0 0,8 0 0,-8 0 0,4 0 0,-5 0 0,-4 0 0,-5 0 0,-4 0 0,-4 0 0,1 0 0,-6 0 0,-10-3 0,-6 2 0,-8-3 0,0 4 0,-4 0 0,2 0 0,-2 0 0,8 0 0,1 0 0,4 0 0,3 0 0,9 0 0,16 0 0,5 0 0,18 0 0,-7 0 0,8 0 0,-4-3 0,-6 2 0,0-3 0,-9 4 0,-1-3 0,-8 2 0,0-2 0,-4 3 0,1 0 0,-7 0 0,-4 0 0,-6 0 0,-8 3 0,3 1 0,-7 4 0,7-1 0,-3 0 0,4 0 0,0 0 0,3 0 0,4-1 0,2-2 0,4 1 0,3-4 0,10 2 0,6-3 0,5 0 0,0 0 0,-4 0 0,-2 0 0,-3 0 0,0 0 0,-3 0 0,-2 2 0,-2-1 0,-1 2 0,-3 0 0,0 0 0,-3 3 0,0 1 0,0-1 0,-6 3 0,-2-1 0,-6 5 0,0-2 0,-4 0 0,-1 3 0,0-6 0,-3 3 0,7-4 0,1 0 0,0 0 0,7-4 0,3 0 0,5-3 0,2 3 0,-1 0 0,-4 3 0,-2-3 0,-2 0 0,-1-3 0,1 0 0,0 0 0,-1 0 0,1-3 0,-1-4 0,1-7 0,-1 2 0,3-5 0,-2 7 0,2-1 0,-2 1 0,0 7 0,7 0 0,1 3 0,10 0 0,-5 0 0,2 0 0,-2 0 0,-1 0 0,0 0 0,-5 0 0,-4 0 0,-4 0 0,-2 0 0,2 0 0,1 0 0,0-5 0,2 1 0,4-5 0,4 6 0,2-3 0,0 5 0,-3 1 0,0 7 0,-3 3 0,0 1 0,0 2 0,0-3 0,0 4 0,0 0 0,0 0 0,0 4 0,0-3 0,0-1 0,0 0 0,0-7 0,0 2 0,0-2 0,0-1 0,0 8 0,0 6 0,0 8 0,0 1 0,0 3 0,0-8 0,0 0 0,0-2 0,0-7 0,0-1 0,0-1 0,0-6 0,0 3 0,0 0 0,0-3 0,0 3 0,0-4 0,0 0 0,0 4 0,0-3 0,0 3 0,0-4 0,0 4 0,0-3 0,0 2 0,0-2 0,0-1 0,0 0 0,0 1 0,0 2 0,0-2 0,0 3 0,0 0 0,0-3 0,0 6 0,0-6 0,0 6 0,0-6 0,0 3 0,0 0 0,0-3 0,0 2 0,0-2 0,0-1 0,0 0 0,0 0 0,0 0 0,0 0 0,0 0 0,0 0 0,0 0 0,-3 0 0,0 1 0,-1-1 0,-1 0 0,1 0 0,-2 1 0,-1-1 0,1 4 0,-1-3 0,0 6 0,1-6 0,-1 3 0,1-4 0,-1 0 0,1 0 0,0 1 0,-1-1 0,1 0 0,0 0 0,-1 1 0,-3-1 0,3 1 0,-3-1 0,4 1 0,0-1 0,2 0 0,-2 0 0,3-2 0,-7 2 0,3-3 0,-6 4 0,5 0 0,-5-4 0,3 3 0,-1-5 0,-2 5 0,2-5 0,1 2 0,-4-3 0,4 0 0,-4 0 0,0 0 0,-4 0 0,3 0 0,-3 0 0,4 0 0,0 0 0,-4 0 0,3 0 0,-3 0 0,4 0 0,3 0 0,-2 0 0,6 0 0,-6 0 0,3 0 0,-4 0 0,4-3 0,0 3 0,4-6 0,-1 5 0,1-2 0,-1 0 0,-2 3 0,1-3 0,-1 0 0,2 2 0,1-2 0,0 3 0,-1-2 0,-3 1 0,3-2 0,-3 0 0,1 3 0,1-6 0,-5 5 0,6-2 0,-6 0 0,6 2 0,-3-2 0,0 0 0,3 2 0,0-5 0,1 6 0,3-6 0,-3 5 0,-1-4 0,1 1 0,-1-2 0,-2-1 0,2 1 0,-2 0 0,3-1 0,-1 1 0,1 0 0,-1-1 0,1 1 0,0-1 0,2 1 0,-2-4 0,3 3 0,-4-3 0,0 0 0,0 0 0,1-1 0,-1-2 0,0 2 0,0 1 0,0-3 0,0 2 0,0-3 0,0 0 0,3 0 0,-2 0 0,2 0 0,-3 0 0,3 0 0,-2 0 0,2 0 0,-3 3 0,0-2 0,-3-8 0,2 5 0,1-12 0,1 9 0,1-4 0,-5 4 0,2 1 0,-3 4 0,5 3 0,-1 1 0,0 0 0,1 3 0,-1-3 0,1 4 0,0 0 0,-1-1 0,4 1 0,-3 0 0,5 0 0,-4 2 0,4-1 0,-2 1 0,3-2 0,0-4 0,0 5 0,0-1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1175 0 24575,'0'6'0,"0"8"0,0-3 0,0 11 0,0-3 0,0 9 0,0 0 0,0 1 0,0 3 0,0-8 0,0 8 0,0-12 0,0 6 0,-4-7 0,3 0 0,-2-1 0,0-4 0,2 4 0,-8-3 0,7 3 0,-11-4 0,12-4 0,-5 3 0,3-5 0,-1 1 0,-2-3 0,0 1 0,2-1 0,-2 0 0,3 1 0,-4-4 0,4 3 0,-3-3 0,3 1 0,-4 1 0,1-1 0,-1 2 0,1-2 0,0 1 0,2-1 0,-1-1 0,4 3 0,-5-6 0,3 5 0,-3-1 0,0 2 0,-1-3 0,1 3 0,0-3 0,-1 1 0,1 1 0,-4-1 0,3 2 0,-3-2 0,4 2 0,-1-6 0,-2 6 0,1-5 0,-1 5 0,2-3 0,1 1 0,0 1 0,-4-4 0,3 5 0,-3-6 0,3 3 0,1 0 0,0-2 0,-1 4 0,1-4 0,0 5 0,-1-6 0,1 6 0,0-6 0,-1 6 0,1-6 0,0 3 0,-1 0 0,1-2 0,0 4 0,-1-4 0,1 2 0,-1 0 0,-2-3 0,2 3 0,-3 0 0,3-3 0,-2 3 0,2-3 0,-3 0 0,0 0 0,3 0 0,-6 0 0,6 0 0,-7 0 0,7 0 0,-6 0 0,2 0 0,1 0 0,-3 0 0,5 0 0,-5 0 0,3 0 0,-4 0 0,0 0 0,0 0 0,0 0 0,0 0 0,0-3 0,0-1 0,0-3 0,4-3 0,-4 2 0,3-2 0,1 6 0,-3-2 0,6 2 0,-6-2 0,5-1 0,-1 1 0,-1-1 0,3 1 0,-2-1 0,-1 1 0,3-4 0,-3 3 0,3-3 0,1 4 0,2 0 0,-1-1 0,1 1 0,1 0 0,-3 0 0,6-4 0,-6 3 0,2-6 0,-2 6 0,-1-6 0,1 6 0,-1-3 0,1 4 0,-1-4 0,1 3 0,-1-6 0,3 3 0,-2-8 0,5 3 0,-6-3 0,7 4 0,-7-3 0,3 3 0,0-4 0,-2 5 0,3-1 0,-4 0 0,3 1 0,-2-1 0,5 0 0,-5 0 0,5-4 0,-5 4 0,5-4 0,-4 8 0,4-3 0,-5 6 0,3-2 0,-4 3 0,4-1 0,-3 1 0,3 2 0,-3-1 0,-1 1 0,1 1 0,0-3 0,-1 5 0,-2-4 0,-1 1 0,-1 0 0,-1-2 0,1-1 0,4 3 0,1-3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207 302 24575,'20'0'0,"-7"0"0,38 0 0,-14 0 0,19 0 0,-15 0 0,9 0 0,-5 0 0,-4 0 0,3 0 0,-20 0 0,-1 0 0,-9 0 0,-4 0 0,0 0 0,-9 0 0,-12 0 0,-9 0 0,-11 0 0,-3 0 0,-4 0 0,-14-10 0,3 4 0,-14-13 0,15-4 0,-9-3 0,13-7 0,-7 0 0,8 0 0,5 0 0,-2 5 0,19 9 0,-1 4 0,11 4 0,1 4 0,7 2 0,3 4 0,10 2 0,10 3 0,4 4 0,8 4 0,-3 0 0,9 5 0,2 1 0,5 0 0,0-4 0,6 3 0,1-2 0,0 0 0,5-1 0,-5-1 0,1-2 0,-8 2 0,-6-4 0,-6-1 0,-8 0 0,-3-4 0,-8 2 0,-3-5 0,-2 2 0,-3 0 0,-2 0 0,-1 3 0,-6-2 0,-8 2 0,-14-6 0,-11 8 0,1-7 0,-20 3 0,22-4 0,-29 0 0,15 0 0,-5 0 0,1 0 0,6 0 0,9 0 0,3 0 0,10 0 0,8 0 0,1 0 0,8 0 0,10 0 0,5 0 0,17 3 0,8-2 0,0 7 0,10-7 0,-4 6 0,0-6 0,-2 7 0,-9-7 0,-6 6 0,-5-7 0,-4 4 0,-3-2 0,-2-1 0,-2 2 0,-4 0 0,0 0 0,-6 0 0,-18 0 0,3-3 0,-24 0 0,11 0 0,-7 0 0,9 0 0,5 0 0,6 0 0,8-3 0,0 2 0,15-2 0,9 3 0,12 0 0,13 4 0,-5 1 0,5 7 0,0-2 0,-10 2 0,4-4 0,-14-1 0,-4 0 0,-6 0 0,-2-1 0,-1-3 0,0 0 0,-2-3 0,-1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24575,'14'0'0,"-7"-7"0,22 2 0,-10-9 0,9 2 0,-8-3 0,11-1 0,-11 1 0,8 2 0,-10-1 0,0 3 0,-7 3 0,-1 2 0,-4 0 0,1 4 0,-9-4 0,-3 9 0,-16 5 0,0 4 0,-6 4 0,4-1 0,0-3 0,0 2 0,0-5 0,0 2 0,4-4 0,4-3 0,6-1 0,2 0 0,1-2 0,2-1 0,5-4 0,6-5 0,3-2 0,4 0 0,4-2 0,1 4 0,0-1 0,2 2 0,-6-2 0,3 5 0,-4-5 0,-3 7 0,-2-1 0,-2-2 0,-4 3 0,0-3 0,-3-4 0,0 3 0,0-3 0,0 3 0,0 1 0,-3 3 0,0 0 0,-3 3 0,0 0 0,-3 0 0,2 0 0,-3 0 0,4 0 0,-1 3 0,4 0 0,-3 1 0,5 1 0,-2-9 0,14-1 0,6-10 0,7 0 0,4-1 0,-6 4 0,-3 1 0,-4 4 0,-5 0 0,-4 4 0,0 0 0,-2 0 0,-2 3 0,-2-3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24575,'12'0'0,"1"0"0,1-3 0,-3 2 0,-2 1 0,-2 3 0,-4 1 0,0-2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0 24575,'-5'0'0,"4"0"0,8 0 0,5 0 0,1 0 0,-3 0 0,-4 0 0,0 0 0,-5 3 0,-6 8 0,-5 0 0,-5 7 0,1-4 0,0 0 0,0 0 0,4-4 0,0 0 0,6-4 0,-1 0 0,4-2 0,-2-1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48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24575,'17'0'0,"3"0"0,0 3 0,10 6 0,-9-2 0,6 10 0,-8-5 0,-2 2 0,0-1 0,-5-3 0,-5-3 0,-1 0 0,-3-3 0,-1 0 0,-2 0 0,-7-1 0,-4-1 0,-8-2 0,-3 0 0,-4 0 0,2 0 0,-5 0 0,2 0 0,0 0 0,1 0 0,7 0 0,0-3 0,6 3 0,1-3 0,5 2 0,0 0 0,3-1 0,14 2 0,1 0 0,14 3 0,1 0 0,-3 0 0,0 2 0,-5-4 0,-2 3 0,-6-3 0,2 1 0,-7-2 0,1 0 0,-22-3 0,6-2 0,-24-4 0,14-2 0,-3-3 0,4 5 0,3-4 0,5 8 0,0 0 0,8 1 0,2 3 0,6-1 0,4 2 0,0 0 0,0 0 0,1 0 0,-1 3 0,-2-1 0,0 2 0,-3 1 0,0-1 0,1 0 0,-1 0 0,-2 0 0,3-1 0,3-1 0,4-2 0,7 0 0,0 0 0,3 0 0,-2 0 0,-5 0 0,-2 0 0,-6 0 0,-1 0 0,-2 0 0,1 0 0,-1 0 0,0 0 0,0 0 0,0 0 0,2 0 0,4 0 0,6 2 0,0 1 0,6 3 0,-3-1 0,4 1 0,-1-1 0,-5 0 0,1 1 0,-8-2 0,0-1 0,-4-1 0,-1-2 0,-1 0 0,0 0 0,0 0 0,0 0 0,0 0 0,-2 0 0,0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49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24575,'-8'0'0,"-1"0"0,-3 0 0,1 0 0,-1 0 0,0 0 0,4 0 0,-3 0 0,6 0 0,-2 2 0,3 0 0,-1 0 0,3 2 0,0 0 0,2 1 0,0 4 0,0-2 0,0 2 0,0 0 0,0 1 0,0 2 0,0-2 0,0 0 0,0-4 0,0 1 0,0-2 0,-3-1 0,-5-2 0,-2-2 0,-5 0 0,5-4 0,-5-2 0,5-3 0,-2 1 0,5-1 0,2 6 0,3-1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2 106 24575,'-2'-6'0,"4"-2"0,14-13 0,-4 3 0,11-6 0,-8 13 0,7-1 0,-2 9 0,-8 1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24575,'4'3'0,"-2"5"0,-2 4 0,0 4 0,0 4 0,0-2 0,0 2 0,0 1 0,0 1 0,0 0 0,0 8 0,0-11 0,0 17 0,0-13 0,0 4 0,0-2 0,0-8 0,0 0 0,0-6 0,0-3 0,0-1 0,4 0 0,-3-3 0,2-1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5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24575,'0'-7'0,"3"2"0,5-6 0,-1 3 0,5-5 0,-4 1 0,2 1 0,2-1 0,-4 2 0,4 3 0,-2-2 0,-1 1 0,0 1 0,1-2 0,-1 4 0,1-2 0,-1 2 0,0 2 0,-2-1 0,0 2 0,-1 0 0,-1-2 0,2 3 0,-3-1 0,-2 0 0,2 2 0,-3-4 0,2 4 0,0-4 0,1 4 0,0-4 0,0 1 0,1 1 0,-1-2 0,0 4 0,0-4 0,1 3 0,-1-2 0,0 2 0,0-3 0,0 4 0,0-4 0,0 4 0,1-4 0,-1 4 0,0-4 0,0 3 0,0-1 0,-1 0 0,0 2 0,0-2 0,1 2 0,0 0 0,-1-2 0,0 2 0,0-2 0,1 2 0,0 0 0,1 0 0,-3-2 0,2 1 0,-2-1 0,2 2 0,1 0 0,-1 0 0,0 0 0,0 0 0,0 0 0,1 0 0,-1 0 0,0 0 0,0 0 0,1 0 0,-1 0 0,0 0 0,0 0 0,1 0 0,-1 0 0,0 0 0,0 0 0,0 0 0,0 0 0,0 0 0,0 0 0,1 2 0,-1 1 0,0 1 0,0 0 0,1 0 0,-1-1 0,0 1 0,0-2 0,1 2 0,-1-1 0,0 0 0,0 0 0,1-1 0,-1 2 0,0-2 0,0 1 0,0 0 0,1 0 0,1-1 0,-1 0 0,2 0 0,-3-2 0,0 4 0,0-4 0,1 2 0,-1 0 0,0-1 0,0 2 0,1 0 0,-1-1 0,-2 2 0,2-4 0,-2 2 0,1 0 0,0-1 0,0 2 0,1 0 0,0-1 0,-1 2 0,0-2 0,0 1 0,1 0 0,-2 0 0,2-1 0,-2 2 0,3-4 0,-1 4 0,0-2 0,0 1 0,0 0 0,0-1 0,1 1 0,-3 0 0,2-2 0,-4 2 0,4 0 0,-2-1 0,2 2 0,1-2 0,-1 1 0,0 0 0,0 0 0,1 1 0,-1 0 0,0 1 0,0-1 0,1 0 0,-1-2 0,0 2 0,0-4 0,0 4 0,1-3 0,-1 1 0,0-1 0,0 0 0,1 1 0,-1 0 0,0-2 0,-2 4 0,2-4 0,-2 2 0,1 0 0,0-1 0,-1 2 0,2-2 0,-1 2 0,0-2 0,-4 1 0,-2-2 0,-3 0 0,-1 0 0,-2 0 0,2-2 0,-3-1 0,1-2 0,-3 0 0,-1 0 0,0 0 0,-2-2 0,5 1 0,-2-1 0,5 5 0,-2-3 0,4 3 0,-2-1 0,3 1 0,0 2 0,-1 0 0,1 0 0,0 0 0,0 0 0,-1 0 0,1 0 0,0 0 0,-1 0 0,1 0 0,0 0 0,0 0 0,-1 0 0,1 0 0,0 0 0,0 0 0,-2 0 0,1 0 0,-1 0 0,4 2 0,-2-1 0,1 2 0,-1-2 0,0 3 0,0-4 0,0 2 0,0-2 0,0 0 0,0 0 0,0 0 0,0 0 0,0 0 0,-1 0 0,1 0 0,0 0 0,-1 0 0,1 0 0,0 0 0,0 0 0,0 0 0,0 0 0,0 0 0,0 0 0,2-2 0,0 0 0,2-5 0,0 2 0,0-4 0,0 2 0,0-2 0,0-1 0,0 3 0,0 0 0,0 3 0,0 0 0,2 2 0,3 0 0,4 2 0,4 0 0,2 2 0,1 4 0,-4-1 0,3 2 0,-5-2 0,0 0 0,-1 0 0,-4-3 0,1 0 0,-7-2 0,-5 0 0,-9 0 0,-1-5 0,-3 2 0,3-5 0,4 3 0,0 0 0,2 1 0,3 1 0,2-1 0,1 4 0,2-4 0,-2 3 0,1-3 0,0 4 0,2-4 0,-3 4 0,4-4 0,0 4 0,2-2 0,4 2 0,1 0 0,0 0 0,2 0 0,-4 0 0,2 0 0,-3 0 0,0 0 0,0 0 0,1 2 0,-3-4 0,1 4 0,0-4 0,1 2 0,0 0 0,0 0 0,-3 0 0,-3-2 0,-5 2 0,0-4 0,0 2 0,1-1 0,1-1 0,-4 4 0,4-4 0,-2 4 0,3-4 0,-3 3 0,3-1 0,-3 0 0,3 2 0,1-4 0,0 2 0,2-2 0,-1-1 0,0 3 0,2-2 0,-2 2 0,2-2 0,0-1 0,0-1 0,2 1 0,2-2 0,4 5 0,4-1 0,0 3 0,1 0 0,-1 0 0,-5 0 0,0 0 0,-3 0 0,0 0 0,1 0 0,-5 2 0,-2-1 0,-3 0 0,-1-1 0,-1 0 0,3 0 0,-3 0 0,0 0 0,3 0 0,-3 0 0,3 0 0,-1 0 0,1 0 0,2 2 0,0 0 0,2 2 0,0 1 0,2-1 0,0 0 0,5 3 0,0-2 0,2 1 0,1-3 0,-3-1 0,2 0 0,-5-1 0,3 1 0,-3-2 0,0 0 0,-9-2 0,-2-1 0,-6-4 0,3 4 0,3-4 0,3 5 0,0 0 0,1-2 0,-1 3 0,2-1 0,0 2 0,0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7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49 24575,'6'2'0,"0"-2"0,-2 2 0,0-2 0,-2 2 0,2-1 0,-2 0 0,0-2 0,0-2 0,-2-3 0,0 1 0,0-4 0,0 4 0,0-1 0,0 1 0,0 1 0,2 2 0,0-2 0,2 4 0,-2-4 0,2 4 0,-2-2 0,-1 2 0,-4 0 0,-4 0 0,1 0 0,-3 0 0,4 0 0,-2 2 0,1 0 0,1 3 0,-4-1 0,2 1 0,0-1 0,0 1 0,0-1 0,5 0 0,-5 1 0,7-1 0,-2-2 0,2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24575,'0'9'0,"0"1"0,0-5 0,0 2 0,0-3 0,0 2 0,-5-3 0,4 3 0,-3-3 0,2 1 0,2 2 0,-4-1 0,1 4 0,-1-4 0,1 4 0,-1-4 0,2 1 0,0-2 0,-2 3 0,3-2 0,-1-1 0,2-2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24575,'1'2'0,"5"-3"0,6-7 0,2-3 0,8-6 0,-7 0 0,9-4 0,-5 6 0,0-8 0,-7 15 0,-4-2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 24575,'-2'-3'0,"0"2"0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0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86 135 24575,'0'-11'0,"0"1"0,0-2 0,0 2 0,0-2 0,0 2 0,0-2 0,0 0 0,0 2 0,0-2 0,0 2 0,0 3 0,0 0 0,0 8 0,0 5 0,0 9 0,-3 5 0,2 6 0,-6-3 0,6 3 0,-7-4 0,5-3 0,0-3 0,1-4 0,0-5 0,2 0 0,-2-3 0,2-5 0,0-5 0,0-6 0,0-4 0,0 1 0,0-4 0,2 3 0,1-3 0,0 4 0,-1 2 0,0 1 0,-1 4 0,1 2 0,-2 5 0,2 3 0,-2 3 0,4 3 0,-1-3 0,1 2 0,0-3 0,0 0 0,1 0 0,1 1 0,4-3 0,0 0 0,0-2 0,-1 0 0,-4 0 0,1 0 0,-2 0 0,-1-3 0,-1 0 0,-7-5 0,0 1 0,-4-1 0,-3-1 0,1 4 0,-1-3 0,3 6 0,-1 0 0,1 2 0,0 0 0,1 0 0,0 0 0,1 0 0,-3 0 0,1 2 0,2 0 0,0 1 0,3-1 0,-1-1 0,3 0 0,0 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1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61 24575,'0'6'0,"0"0"0,0-2 0,0 0 0,4 3 0,1-5 0,4 4 0,3-5 0,-2 3 0,5-1 0,-2-1 0,-1 1 0,0-3 0,0 0 0,1 0 0,0 0 0,-1 0 0,-3 0 0,-2 0 0,0 0 0,-3 0 0,0 0 0,1 0 0,-1 0 0,0 0 0,0 0 0,-3 1 0,-4 2 0,-4-1 0,-5 0 0,-1-2 0,0 0 0,-2 0 0,5 0 0,-2 0 0,3 0 0,2-2 0,-2 0 0,4-3 0,-2 1 0,5-1 0,-2 1 0,1 2 0,-1-2 0,0 2 0,2-2 0,0-1 0,2 1 0,4 0 0,3-1 0,6 0 0,2 0 0,0 2 0,4 1 0,-3 2 0,3 0 0,-4 0 0,-2 0 0,-1 0 0,-3 0 0,-1 4 0,-1 2 0,-3 3 0,1 3 0,-2-2 0,-1 2 0,-2-2 0,0-1 0,0-2 0,0 0 0,0-3 0,0 0 0,0 0 0,0 3 0,-2-2 0,0 1 0,-2-2 0,-3-1 0,2 1 0,-4-4 0,2 2 0,0-2 0,-2 0 0,2 0 0,-3 0 0,3-2 0,-2-1 0,4-1 0,-1 0 0,1-1 0,3 1 0,-2 2 0,4-2 0,-2 2 0,2-3 0,0 1 0,-2 2 0,2-2 0,-2 2 0,3-1 0,4 2 0,2 1 0,0 0 0,2 0 0,-4 0 0,4 0 0,-5 0 0,3 0 0,-3 0 0,-3 0 0,-6 0 0,-3 0 0,-3 0 0,4 0 0,-2 0 0,2 2 0,0-2 0,-2 4 0,2-3 0,-3 3 0,1-3 0,2 2 0,-2-2 0,4 3 0,-2-4 0,3 2 0,0-2 0,-1 0 0,1 0 0,0 0 0,0-2 0,2 0 0,0-5 0,2 0 0,0-5 0,0 2 0,0-2 0,0 5 0,0-2 0,0 4 0,0-1 0,0 2 0,-2 0 0,2-3 0,-4 2 0,1-4 0,1 4 0,-2-1 0,2 2 0,-3-1 0,3 1 0,-2 2 0,2-2 0,-2 3 0,-1-2 0,1 2 0,0-3 0,0 4 0,-1-2 0,1 2 0,0 0 0,0 0 0,0 0 0,-1 0 0,1 0 0,0 0 0,0 0 0,0 0 0,0 0 0,0 0 0,-1 0 0,1 0 0,0 0 0,0 0 0,0 0 0,0 0 0,0 2 0,0-2 0,0 4 0,0-4 0,2 4 0,-2-4 0,2 2 0,-2-2 0,-1 0 0,1 2 0,-2-2 0,1 2 0,-3 0 0,3 1 0,-3-1 0,3 2 0,-4-4 0,4 4 0,-1-3 0,2 2 0,-1-2 0,1 1 0,2-1 0,-2 0 0,4 0 0,-2-1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0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23 241 24575,'-5'4'0,"1"-3"0,18-9 0,-3-4 0,15-4 0,-5-1 0,2 5 0,0-2 0,-1 3 0,1-1 0,-4 4 0,0 0 0,-1 2 0,-2 4 0,0-1 0,-1 3 0,-5 0 0,2 0 0,-3 0 0,1 0 0,-1 0 0,-2 0 0,0 0 0,-3 2 0,0 0 0,0 1 0,1-2 0,-1-1 0,-2 2 0,1-1 0,-4 0 0,-4-1 0,-6 0 0,-7 0 0,-1 0 0,-7 3 0,3 3 0,-7 3 0,7 2 0,-3 1 0,2 2 0,1 1 0,3 0 0,0-1 0,5-4 0,0 0 0,-1 0 0,4-2 0,0-1 0,3-3 0,2 1 0,0-1 0,3-2 0,2-1 0,0-9 0,2-5 0,11-13 0,-4 5 0,14-11 0,-8 12 0,5-9 0,3 5 0,-3 0 0,5 6 0,-3 4 0,-1 3 0,3 3 0,-3-2 0,3 6 0,0-4 0,1 5 0,-4 0 0,3 1 0,-6-1 0,2 3 0,-2-5 0,-1 5 0,1-3 0,-3 3 0,1 0 0,-4 0 0,2 0 0,-2 0 0,-1 0 0,-2 0 0,2 0 0,-4 0 0,1 0 0,-1 0 0,-1 2 0,-2-2 0,0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24575,'4'2'0,"3"-2"0,7-3 0,1-3 0,7-2 0,-1-4 0,6 5 0,-4-6 0,3 9 0,-3-4 0,7 1 0,-10 0 0,9 3 0,-9-1 0,0 5 0,-2 0 0,-5 0 0,2 0 0,-2 0 0,-1 0 0,-3 0 0,1 0 0,-3 0 0,-1 0 0,-1 0 0,-1 2 0,0-1 0,0 0 0,-1 1 0,-3-1 0,-5 0 0,-2-1 0,-2 0 0,-1 0 0,-2 0 0,2 3 0,2-3 0,4 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2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24575,'4'-2'0,"2"2"0,1 3 0,3-1 0,-1 0 0,-4-2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1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0 800 24575,'0'-6'0,"3"0"0,1-1 0,4 1 0,-1-5 0,1 4 0,-1-3 0,1 0 0,-1 2 0,1-6 0,0 7 0,0-7 0,3 6 0,-2-5 0,2 1 0,-3-2 0,0 3 0,4-3 0,-4 7 0,3-7 0,-3 6 0,-1-5 0,1 6 0,0-7 0,-1 3 0,5 0 0,-3-3 0,2 3 0,-3-4 0,0 4 0,4-3 0,-4 7 0,4-7 0,-5 7 0,4-4 0,-2 5 0,2-1 0,-4 0 0,0 0 0,1 1 0,-1-1 0,0 0 0,0 4 0,1-3 0,-1 2 0,0-2 0,0-1 0,1 0 0,-1 1 0,0-1 0,0 0 0,1 1 0,-1-1 0,0 1 0,1 2 0,-1-2 0,0 5 0,-3-5 0,3 6 0,-3-6 0,3 5 0,0-5 0,0 2 0,1 1 0,-1-3 0,0 2 0,0-2 0,5-1 0,-4 0 0,3 0 0,0 0 0,-3 0 0,8 0 0,-8 0 0,7 3 0,-7-2 0,3 3 0,0-4 0,-2 3 0,2-2 0,0 5 0,-3-5 0,7 5 0,-6-4 0,6 1 0,-3 0 0,11-6 0,-5 8 0,5-7 0,-7 8 0,0-6 0,5 3 0,-4 0 0,4-3 0,0 3 0,-4 0 0,3-3 0,-4 3 0,1 0 0,-1-3 0,0 6 0,0-5 0,0 5 0,0-6 0,-4 7 0,8-4 0,-11 1 0,11 3 0,-8-3 0,4-1 0,0 4 0,0-4 0,1 4 0,-5 0 0,3 0 0,-7 0 0,10 0 0,-8 0 0,4 0 0,-7 0 0,0 0 0,-3-2 0,2-2 0,1 0 0,10 2 0,3 2 0,2 0 0,3 0 0,-3 0 0,4-4 0,1 3 0,-1-3 0,-4 4 0,3 0 0,-3 0 0,0-3 0,3 2 0,-7-2 0,2 3 0,-4 0 0,0 0 0,5 0 0,-4 0 0,4 0 0,-5 0 0,0 0 0,0 0 0,0 0 0,0 0 0,-3 0 0,2 0 0,-7-3 0,3 2 0,-3-1 0,-1 2 0,0 0 0,0 0 0,1 0 0,-4-3 0,-1-1 0,-3-2 0,9 2 0,0 1 0,13 3 0,0 0 0,4 0 0,6 0 0,-4 0 0,-1 0 0,-2 0 0,3 0 0,-5 0 0,7 0 0,-8 0 0,0 0 0,-1 0 0,-5 0 0,5 0 0,-4 0 0,4 0 0,-9 0 0,3 0 0,-3 0 0,0 0 0,3 0 0,-7 0 0,3 0 0,-4 0 0,1 0 0,2 0 0,1 0 0,9 0 0,-3 0 0,8 0 0,-3 0 0,4 0 0,-4 0 0,4 0 0,-9 0 0,8 0 0,-8 0 0,9 0 0,-9 0 0,4 0 0,-2 0 0,-2 0 0,3 0 0,-4 0 0,0 0 0,-4 0 0,3 3 0,-7-2 0,8 2 0,-8-3 0,7 0 0,-7 0 0,7 0 0,-6 0 0,2 0 0,-4 0 0,0 0 0,1 0 0,-1 0 0,0 0 0,6 0 0,9 0 0,3 0 0,7 0 0,-6 0 0,6 0 0,-4 0 0,3 4 0,-4-3 0,-1 2 0,1 1 0,-5-3 0,3 2 0,-8-3 0,4 0 0,-5 0 0,0 3 0,0-2 0,-4 2 0,3-3 0,-6 0 0,6 4 0,-7-4 0,7 4 0,-7-1 0,7-3 0,-6 6 0,6-5 0,-7 2 0,3-3 0,-4 0 0,1 0 0,-1 0 0,6 0 0,4 0 0,6 0 0,3 0 0,-4 0 0,4 0 0,-9 0 0,4 3 0,-5-2 0,0 2 0,0-3 0,0 0 0,0 0 0,0 0 0,-4 0 0,-1 0 0,0 0 0,-3 0 0,3 0 0,0 0 0,-3 0 0,3 0 0,-3 0 0,-1 0 0,0 3 0,1-2 0,-1 2 0,0-3 0,0 0 0,0 0 0,-3 2 0,3-1 0,-3 2 0,3-3 0,0 3 0,1-2 0,-1 2 0,0-3 0,0 0 0,0 0 0,1 0 0,-1 0 0,0 0 0,0 2 0,1-1 0,-1 2 0,0-3 0,-1 0 0,1 0 0,1 0 0,-1 3 0,0-2 0,0 1 0,-1-2 0,-2 0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24575,'0'15'0,"0"-1"0,0 3 0,0-1 0,0 0 0,0-4 0,0 8 0,0-7 0,0 4 0,0 2 0,0-9 0,0 10 0,0-8 0,0 0 0,0-1 0,0-4 0,0 5 0,0-1 0,0 1 0,0-2 0,0 2 0,4-4 0,0 3 0,0-4 0,-4-3 0,-4 0 0,-3-8 0,3 3 0,1-2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21 160 24575,'6'0'0,"5"0"0,-5 0 0,5 0 0,-4 0 0,0 0 0,0-2 0,-3 2 0,-3-2 0,-6 4 0,0 0 0,-6 3 0,6-3 0,-4 3 0,2-3 0,0 1 0,0 1 0,1-4 0,1 2 0,-2-2 0,3 0 0,2-3 0,2 0 0,4-5 0,4-2 0,1 0 0,1-5 0,0 5 0,0-5 0,3 2 0,-2-3 0,2 3 0,-3-2 0,-1 5 0,-1-5 0,-1 7 0,0-4 0,-4 9 0,1-1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5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34 24575,'3'-3'0,"2"1"0,14 2 0,-3 0 0,3-2 0,-4 1 0,-2-3 0,-1 3 0,-5-1 0,0 2 0,-3 0 0,-16 0 0,0 0 0,-15 0 0,7 0 0,4 0 0,2 0 0,6 0 0,-4 0 0,7 0 0,2 0 0,13-4 0,-2 2 0,9-2 0,-8 4 0,-2 0 0,0 0 0,-3 0 0,0 0 0,0-2 0,-1 0 0,-1-1 0,-2 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5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24575,'3'0'0,"9"0"0,9 0 0,12 0 0,-2 0 0,-5 0 0,10 0 0,-14 0 0,12 2 0,-4 2 0,-6-1 0,-5 2 0,-7-3 0,-5 1 0,-1-1 0,-3-2 0,-2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7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57 24575,'1'2'0,"15"3"0,-4-4 0,17 2 0,-13-3 0,10 2 0,-2-1 0,2 4 0,-7-4 0,2 4 0,-9-5 0,2 5 0,-9-3 0,0 3 0,-4-1 0,-1 0 0,0 0 0,-6 1 0,-6-3 0,-8 3 0,-5-4 0,1 4 0,-5-2 0,2 3 0,0 0 0,4-1 0,4-2 0,9 2 0,1-3 0,6 2 0,1 0 0,2 3 0,0 0 0,5 3 0,6-3 0,5 3 0,10-1 0,-2 2 0,2 1 0,-4-1 0,0-2 0,-2 1 0,-2-2 0,-5 0 0,-1-1 0,-5-2 0,0-1 0,-3-1 0,-7-1 0,-3-2 0,-6 0 0,0 0 0,3 0 0,2 0 0,2-2 0,3-1 0,10 1 0,4 0 0,6 2 0,4 0 0,-6 0 0,3 0 0,-7 0 0,-2 0 0,-3 0 0,-3 0 0,-2-1 0,0-10 0,-10-7 0,-3-12 0,-4 2 0,-1-10 0,4 7 0,2-1 0,4 3 0,3 6 0,3 4 0,0 3 0,0 6 0,5 5 0,6 3 0,5 2 0,6 0 0,-2 0 0,-2 2 0,-5 1 0,-3 2 0,-4-1 0,-3 0 0,-1 1 0,-2-1 0,-2-2 0,-9 0 0,0-2 0,-5 0 0,4 0 0,2 0 0,3 0 0,4 2 0,9-2 0,4 4 0,5-3 0,1 3 0,-1-3 0,-2 1 0,-5-2 0,-4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24575,'-3'9'0,"2"-1"0,1 9 0,0-11 0,0 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0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24575,'4'7'0,"1"-3"0,-1-2 0,0 0 0,0 0 0,1 2 0,-1 1 0,0-1 0,0-2 0,0 2 0,1-2 0,-1 3 0,0-1 0,0-2 0,0 2 0,0-2 0,1 2 0,-1-1 0,0 0 0,0 0 0,1-1 0,-1 2 0,0-2 0,0 1 0,1 0 0,-1-2 0,2 3 0,-1-4 0,4 4 0,-2-3 0,2 3 0,-2-3 0,2 3 0,-2-4 0,3 5 0,-1-5 0,-2 2 0,2 0 0,-4-1 0,1 1 0,-1-2 0,-1 0 0,0 0 0,0 0 0,1 0 0,-1 0 0,-2 0 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5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107 431 24575,'0'7'0,"0"1"0,0-3 0,0 1 0,0-1 0,0-1 0,0 0 0,0 0 0,0 1 0,0-1 0,-2-2 0,-1 0 0,-1-2 0,0 0 0,0 0 0,-3 0 0,2 0 0,-4 0 0,2 0 0,-5 0 0,2-2 0,-2-3 0,4 0 0,2-1 0,2 3 0,-1-3 0,3 3 0,0-4 0,2 3 0,0 0 0,0-2 0,0 1 0,0-1 0,1 2 0,2 1 0,3-1 0,1 4 0,3-2 0,-1 2 0,-2 0 0,2 0 0,-2 0 0,0 0 0,2 0 0,-4 0 0,1 0 0,1 0 0,-2 0 0,1 0 0,-2 0 0,1 0 0,-1 2 0,-2 0 0,2 2 0,-2 0 0,1 1 0,0-1 0,-1 0 0,3 0 0,-3 0 0,2 1 0,-2-1 0,0 0 0,2 0 0,-4 0 0,4-2 0,-2 2 0,2-2 0,0 2 0,1 0 0,-1-1 0,0 0 0,0 0 0,1-1 0,-1 0 0,0 0 0,0-2 0,0 2 0,0-2 0,0 0 0,0 0 0,0 0 0,1 0 0,-1 0 0,2 0 0,-1 0 0,4 0 0,-4 0 0,4 0 0,-4 0 0,3 0 0,-3 0 0,4 0 0,-2 0 0,3 0 0,-1 0 0,0 0 0,1 0 0,-1 0 0,1 0 0,-1 0 0,0 0 0,-2 0 0,0 0 0,-3 0 0,0 0 0,1 0 0,-1 0 0,0 0 0,0 0 0,0 0 0,1 0 0,-1-2 0,0 0 0,2-5 0,-1 0 0,2 0 0,-3 0 0,1 5 0,-1-2 0,0 4 0,-2-4 0,2 3 0,-4-2 0,4 0 0,-2-1 0,1 0 0,1-3 0,-2 2 0,3-2 0,-1 3 0,0 2 0,-2-2 0,2 4 0,-2-2 0,2 2 0,0 0 0,0 0 0,1 0 0,-1-2 0,0 1 0,0-1 0,3 2 0,-2 0 0,1 0 0,1 0 0,-3 0 0,5 0 0,-4 0 0,2 0 0,-3 0 0,0 0 0,3 0 0,-2 0 0,1 0 0,-2 2 0,1-1 0,-1 3 0,0-4 0,0 2 0,1 0 0,-1-2 0,0 2 0,-2-5 0,0 0 0,-2-5 0,0 3 0,-2-4 0,2 4 0,-5-4 0,3 4 0,-1-4 0,-1 2 0,2 0 0,-1-2 0,-1 4 0,4-4 0,-2 5 0,0-3 0,2 3 0,-2-1 0,2 1 0,3 2 0,2 0 0,4 2 0,0 0 0,3 0 0,-2 0 0,2 2 0,-2 1 0,-1 1 0,-2 1 0,2 0 0,-4-1 0,1 0 0,-1 1 0,-1-1 0,0 0 0,-2 0 0,0 1 0,-2-1 0,0 0 0,0 0 0,-1-1 0,-2-1 0,-1-2 0,0 0 0,0 0 0,0 0 0,-1 0 0,1 0 0,0 0 0,-3 0 0,2 0 0,-1 1 0,1 2 0,1-1 0,2 2 0,-2-4 0,3 4 0,-1-2 0,0 1 0,2 0 0,0-3 0,4 2 0,3-2 0,5 0 0,-2 0 0,3 0 0,-4-2 0,0 0 0,-2-1 0,2-1 0,-4 3 0,2-1 0,-3 2 0,0 0 0,0 0 0,1 0 0,-3-2 0,2 2 0,-2-2 0,2 0 0,1 1 0,-1-1 0,0 1 0,0 0 0,0-3 0,1 4 0,-1-2 0,-2 0 0,2 1 0,-2-2 0,3 0 0,-3-1 0,2 0 0,-4 0 0,4-1 0,-4 1 0,4-3 0,-3 2 0,3-1 0,-4 2 0,4 1 0,-4-1 0,2 2 0,-2-2 0,0 0 0,0-2 0,0 1 0,0-4 0,0 4 0,0-4 0,0 2 0,0 0 0,0-2 0,0 2 0,0 0 0,0-2 0,0 4 0,0-2 0,0 3 0,0 0 0,0-1 0,0 1 0,0 0 0,0 0 0,0 0 0,0-1 0,-2 1 0,2 0 0,-2 0 0,0-1 0,2 1 0,-4 0 0,4-1 0,-4 1 0,1 0 0,1-3 0,-2 2 0,1-4 0,1 5 0,-2-5 0,1 4 0,-1-4 0,-1 4 0,1-1 0,0 1 0,-3 1 0,2-1 0,-4 1 0,2-1 0,-2 0 0,-1 1 0,1-1 0,-3 0 0,-1 0 0,0 2 0,-2 1 0,5 2 0,-2 0 0,5 0 0,-2 0 0,4 0 0,-2 0 0,5-2 0,0 0 0,2-2 0,0 2 0,0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6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29 395 24575,'-3'-6'0,"1"-6"0,-3-8 0,4-3 0,-7-6 0,4 2 0,1-3 0,0-5 0,3 4 0,0-3 0,0 3 0,0 4 0,0 7 0,0 2 0,0 10 0,0-3 0,0 6 0,0-2 0,0 3 0,0 0 0,0 0 0,0-1 0,0 3 0,0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24575,'0'6'0,"0"2"0,0 2 0,0 3 0,0 0 0,0 5 0,0-2 0,0 7 0,0-1 0,0 1 0,0 3 0,0-13 0,0 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8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57 24575,'0'-15'0,"0"1"0,0 7 0,0 0 0,0 3 0,0 0 0,0-2 0,0 7 0,-4 0 0,3 10 0,-5 0 0,5 1 0,-3 0 0,3-2 0,-1 2 0,2 0 0,0-2 0,0 2 0,0-3 0,0-2 0,0 0 0,0-1 0,0-1 0,0 1 0,2-1 0,0-1 0,2-2 0,1 2 0,-1-4 0,-2 2 0,0-2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4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24575,'0'11'0,"0"0"0,0 10 0,0 1 0,0 0 0,0 3 0,0-3 0,0 4 0,0-4 0,0 3 0,0-8 0,0 0 0,4-2 0,0-3 0,1 1 0,-2-2 0,-3-4 0,3-3 0,-2-1 0,2-3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9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0 24575,'0'11'0,"0"4"0,-5 5 0,1 6 0,-6-6 0,3 9 0,0-9 0,1 6 0,0-4 0,1-2 0,-1-2 0,1-5 0,0-1 0,3-3 0,-2-2 0,3 2 0,-3-4 0,4 4 0,-4-4 0,1 1 0,1 1 0,-2-2 0,4 1 0,-4-2 0,3 1 0,0-1 0,-1 0 0,1 0 0,-3 0 0,4 0 0,-4 0 0,4 1 0,-4-3 0,3 2 0,-2-2 0,2 2 0,-3-1 0,4 0 0,-4-1 0,4 3 0,-2-1 0,0-2 0,1 2 0,0-2 0,-1 2 0,1 1 0,-3-1 0,4 0 0,-4 0 0,2 0 0,-1 1 0,-1-1 0,2 0 0,0 3 0,-2-3 0,1 3 0,1-3 0,-2 0 0,4 1 0,-4-1 0,3 2 0,0-1 0,-1 2 0,1-3 0,-3 0 0,4 3 0,-4-3 0,2 3 0,-1-3 0,-1 0 0,4 1 0,-4-1 0,4 0 0,-4 0 0,1 1 0,1-1 0,-2 0 0,2 0 0,-1 1 0,0-1 0,0 0 0,1 0 0,-2 3 0,1-2 0,-1 3 0,1-3 0,-1 4 0,3-4 0,-3 1 0,4-1 0,-2 1 0,2 1 0,0 2 0,0-4 0,0-1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0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5 383 24575,'-3'-3'0,"1"-12"0,2-8 0,6-13 0,9-5 0,7-1 0,7-13 0,0 7 0,5-13 0,-16 31 0,0 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16 0,27 29 0,-3-2 0,2-18 0,1-2 0,-4-6 0,0-2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116 228 24575,'0'-18'0,"-8"0"0,1-8 0,-8-1 0,1 3 0,-2-6 0,-1 9 0,4-2 0,0 7 0,8 3 0,0 6 0,3 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3 325 24575,'-2'6'0,"5"-2"0,5-2 0,9-4 0,3-7 0,3-5 0,5-12 0,-3-6 0,-2 6 0,-2-10 0,-9 12 0,5-8 0,-8 6 0,3 1 0,-9 3 0,1 3 0,-3 0 0,1 6 0,-2 6 0,0 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24575,'0'14'0,"0"0"0,0 2 0,-3-1 0,3 1 0,-9 10 0,8-15 0,-5 6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9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24575,'0'10'0,"0"0"0,0 0 0,0 0 0,0 2 0,0-2 0,0-3 0,0 1 0,0-3 0,0 4 0,0-4 0,2 0 0,-1-2 0,2 0 0,0 1 0,1 0 0,0 3 0,1-3 0,-1 3 0,-2-3 0,2 1 0,-1-1 0,-1 0 0,2 0 0,-4 1 0,4-3 0,-4 2 0,4-4 0,-2 4 0,3-2 0,-3 2 0,1 0 0,0-2 0,1 2 0,0-1 0,1 1 0,-1 0 0,0 0 0,0-1 0,-1 0 0,0 0 0,0-1 0,1 2 0,0-2 0,0 2 0,1 1 0,-1-3 0,-2 2 0,2-4 0,-4 4 0,-6-12 0,-3 0 0,-9-10 0,1 1 0,4 4 0,0-3 0,3 3 0,2 1 0,1-1 0,2 4 0,0 0 0,2-1 0,1 3 0,2 0 0,-2 3 0,2 0 0,-2-1 0,2 1 0,0 0 0,2 2 0,2 0 0,6 2 0,3 0 0,2 2 0,1 6 0,0 1 0,0 7 0,1-2 0,-4 2 0,3 1 0,-5-2 0,0-2 0,-4 2 0,0-5 0,-2 2 0,2-2 0,-4-3 0,1 2 0,-3-5 0,1 5 0,-2-2 0,2 3 0,-2-1 0,4 1 0,-3-1 0,3 0 0,-3 1 0,3-1 0,-1 1 0,1-1 0,3 0 0,-3-2 0,3 1 0,-5-3 0,2 2 0,-2-3 0,3 0 0,-3 0 0,2 1 0,-2-1 0,2 0 0,1 0 0,-3 1 0,2-1 0,-2 0 0,2 0 0,-1 1 0,1 1 0,-2 1 0,3 3 0,-1-3 0,1 4 0,0-3 0,0 2 0,-1-1 0,0-5 0,1 5 0,-1-4 0,1 2 0,-1-3 0,2 4 0,-1-2 0,2 2 0,-3-4 0,0 0 0,0 1 0,0-1 0,-1 0 0,1 0 0,-2 1 0,2-1 0,0 0 0,1-2 0,-3 2 0,2-2 0,-2 1 0,0 1 0,2-2 0,-2 2 0,1 0 0,1 1 0,-2-1 0,2 0 0,-2 0 0,2-1 0,-1 0 0,1 0 0,0 1 0,0 0 0,-1 0 0,0 1 0,0 1 0,1-1 0,1 4 0,-1-4 0,-1 3 0,0-3 0,0 2 0,-1-1 0,0-1 0,0 2 0,-2-3 0,2 0 0,-2 3 0,0 0 0,0 2 0,3 3 0,-3-2 0,2 2 0,-2-2 0,0-3 0,0 0 0,0-3 0,0 0 0,2 0 0,-1-1 0,1-2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5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81 24575,'0'9'0,"0"-3"0,0 3 0,0 1 0,0-2 0,0 3 0,0-6 0,0 1 0,0-1 0,0-1 0,0 0 0,-2-2 0,-2 0 0,-3-2 0,-1 0 0,-1 0 0,2-2 0,-5-1 0,2-6 0,-3-2 0,3-5 0,-1 1 0,1 2 0,0-2 0,3 5 0,-1-2 0,2 2 0,0 3 0,2 1 0,0 3 0,3-1 0,-2 4 0,1-4 0,-2 2 0,-1 0 0,3-2 0,-2 4 0,2-4 0,-2 3 0,-1-3 0,1 4 0,0-2 0,0 0 0,0 2 0,1 2 0,2 5 0,6 9 0,9 16 0,0-2 0,5 6 0,-4-6 0,1 1 0,0 0 0,1 3 0,-1-6 0,2-2 0,0-1 0,-3-5 0,2 0 0,-11-11 0,1-2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09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24575,'16'0'0,"-1"0"0,2 0 0,0 0 0,3 0 0,0 0 0,1 0 0,-1 0 0,0 0 0,-3 0 0,0 0 0,-1 0 0,-3 0 0,5 0 0,-8 0 0,6 0 0,-4 0 0,-3 0 0,1 0 0,-3 0 0,-3 2 0,2-1 0,-4 0 0,2-1 0,-4 0 0,-5 0 0,-4 0 0,-5 0 0,-3 0 0,-7 0 0,2 0 0,-8 0 0,6 0 0,-3 0 0,3 3 0,0-1 0,7 3 0,0 0 0,6-1 0,0 1 0,5-1 0,0 0 0,4 0 0,0-1 0,2 1 0,0 0 0,0 0 0,0 0 0,0-1 0,5-1 0,5 0 0,7-2 0,10 0 0,1 0 0,1 0 0,8-5 0,-7 1 0,9-5 0,-8 3 0,0-2 0,-4 2 0,-3 0 0,0 2 0,-7 3 0,-3-3 0,-1 3 0,-4 0 0,0 1 0,-1 0 0,-4 0 0,4 0 0,-3 0 0,0 0 0,-1 0 0,0 0 0,-2 1 0,0 1 0,-2 2 0,0-1 0,-4 1 0,-3 0 0,-5 3 0,-4 0 0,-2 3 0,-5-2 0,2 2 0,-6-5 0,6 3 0,-5-3 0,5 0 0,-2 0 0,2 0 0,4-2 0,0 2 0,3-5 0,3 4 0,2-4 0,3 2 0,2-2 0,5 0 0,5 0 0,4 0 0,7 0 0,-2 0 0,4 0 0,-5 0 0,3 0 0,0 0 0,-5 0 0,1 0 0,-6 0 0,1 0 0,-4 0 0,2 0 0,-4 0 0,0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1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1 24575,'-8'0'0,"-1"0"0,0 0 0,-5 0 0,-1 0 0,-11 0 0,4 0 0,-13 0 0,4 0 0,-1 0 0,-6 0 0,-3 0 0,-4 0 0,1 0 0,8 0 0,2 0 0,2 0 0,1 0 0,8 0 0,10 0 0,9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24575,'-4'3'0,"1"10"0,3 0 0,0 7 0,0 1 0,0 1 0,0 0 0,0 3 0,0-8 0,0 8 0,0-11 0,0 5 0,0-11 0,0 3 0,0-4 0,0 0 0,0 4 0,0-3 0,0 3 0,0-4 0,0-3 0,0-1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1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24575,'13'0'0,"-6"0"0,18 5 0,-13 3 0,17 6 0,-6 5 0,6 2 0,2-1 0,2 0 0,2-2 0,-8-4 0,7 0 0,-6-6 0,0 0 0,-4-3 0,-7-2 0,-8-1 0,-1-2 0,-4 0 0,-7 0 0,-2-4 0,-6-3 0,-5-6 0,-8-6 0,4 4 0,-7-4 0,11 7 0,-1-1 0,3 3 0,2 3 0,3 3 0,3 0 0,2 2 0,2 2 0,8 12 0,8 3 0,11 16 0,1-9 0,17 20 0,-20-22 0,22 16 0,-22-20 0,6 5 0,-6-8 0,-7-3 0,-3-3 0,-6-3 0,-2 0 0,-1-2 0,-7-7 0,-7-10 0,-9-12 0,-8-4 0,5 1 0,-1 4 0,4 4 0,5 4 0,0 3 0,5 4 0,3 5 0,0 0 0,7 4 0,10 0 0,4 2 0,9 5 0,-1 3 0,-2 3 0,-1 1 0,-3-2 0,-6-3 0,0-1 0,-5-2 0,0 0 0,-2 0 0,-2-2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1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24575,'0'10'0,"0"-2"0,0 1 0,0-1 0,0-4 0,0 2 0,0-2 0,0 2 0,0 0 0,-3 8 0,-1-5 0,-1 5 0,-3-6 0,5-1 0,-5 1 0,8-6 0,-4 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24575,'-2'54'0,"1"-18"0,1 1 0,0-24 0,0 1 0,0-8 0,0-2 0,0-2 0,0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0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81 24575,'-5'-2'0,"0"1"0,1 1 0,0 0 0,-2 0 0,2 0 0,-4-4 0,3 3 0,-1-6 0,2 4 0,1-2 0,0-1 0,0 1 0,3 0 0,-2 1 0,2-2 0,0 1 0,-2 0 0,2 1 0,-2 0 0,2 0 0,0 0 0,-2 2 0,2-1 0,-2 4 0,2 1 0,0 4 0,0 4 0,0-1 0,0 5 0,0-5 0,0 4 0,0-4 0,0 2 0,0-3 0,0-1 0,0-2 0,0-1 0,0 0 0,0 0 0,0 0 0,0-1 0,0 1 0,0-1 0,0 1 0,2-2 0,0 1 0,2-2 0,0 0 0,0-1 0,-1 0 0,1 0 0,0 0 0,0 0 0,0 0 0,-1 2 0,1-1 0,0 0 0,-2 1 0,-1 0 0,-1 1 0,0 1 0,0 2 0,0 0 0,-2 3 0,-2-3 0,-1 2 0,1-3 0,1 0 0,0-1 0,1 0 0,4-3 0,5-2 0,1-3 0,5-3 0,-4 2 0,2-1 0,-5 4 0,0-2 0,-2 4 0,0-4 0,-1 4 0,1-2 0,-2 0 0,0 2 0,-2-2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24575,'-6'0'0,"1"0"0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1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570 697 24575,'18'0'0,"-10"0"0,-9 0 0,-9 0 0,-4 0 0,-4 0 0,-1 0 0,-4 0 0,-15 0 0,6 0 0,-29 0 0,12 0 0,-10-5 0,13 1 0,-2-5 0,7-4 0,-4-1 0,11-2 0,6 3 0,12-1 0,5 3 0,8-3 0,3 0 0,0 3 0,0 2 0,0 2 0,3 4 0,8 0 0,4 3 0,8 0 0,-4 0 0,3 3 0,-3 5 0,4 4 0,-5-1 0,-3 3 0,-2-6 0,-5-1 0,2-4 0,-4-9 0,-3-6 0,0-11 0,-3-1 0,0 1 0,0 1 0,0 10 0,0-5 0,0 10 0,0-3 0,3 7 0,0 0 0,7 3 0,4 0 0,1 0 0,0 0 0,-2 0 0,-6 0 0,2 0 0,-5-6 0,-1-1 0,-3-7 0,0 0 0,-3 0 0,-1 0 0,-3 4 0,0 0 0,4 4 0,0-1 0,15 1 0,5 3 0,13 0 0,4-1 0,-6 3 0,0-6 0,-9 3 0,-5-3 0,-4-3 0,-3-5 0,-3 0 0,-1-16 0,-6 4 0,-6-11 0,-8 3 0,-1 2 0,1 3 0,5 6 0,5 6 0,5 10 0,10 2 0,7 9 0,13 6 0,-4 3 0,8 0 0,-8-1 0,3-3 0,-8 0 0,-1-1 0,-7-3 0,-2-1 0,-2-3 0,-4-3 0,0-4 0,-3-8 0,0 0 0,0-3 0,0 8 0,0 0 0,0 4 0,3 2 0,3 1 0,9 3 0,4 0 0,3 0 0,6 8 0,1-3 0,4 11 0,0-7 0,0 7 0,6-7 0,-5 3 0,10-3 0,-9-1 0,-2-3 0,-5-1 0,-9-4 0,-5 0 0,-1 0 0,-5 0 0,1 0 0,-3-3 0,0 0 0,0-3 0,1 2 0,2-2 0,6-1 0,4-1 0,4-4 0,4 4 0,2 0 0,-1 0 0,4 4 0,-8 0 0,8 4 0,-3 0 0,-1 0 0,4 0 0,-3 0 0,4 0 0,1 4 0,-1 4 0,1 10 0,0 0 0,-3 6 0,1-6 0,-6 6 0,2-7 0,-5 2 0,0-3 0,0-1 0,-4-4 0,3 0 0,-7-4 0,7 1 0,-8-1 0,8 0 0,-7 0 0,3-2 0,-4-2 0,0 0 0,-4-3 0,4 4 0,-7-2 0,6 2 0,-6 0 0,6 2 0,-3-2 0,4 3 0,4 0 0,7 3 0,-4-1 0,3 1 0,-10-3 0,0 0 0,-4-3 0,0-1 0,0-3 0,-3 0 0,2 0 0,1 3 0,-3-2 0,3 2 0,-4-3 0,0 0 0,1 2 0,-1-1 0,0 5 0,0-6 0,1 6 0,-1-2 0,0 2 0,1 0 0,-1 4 0,4-3 0,1 6 0,-1-5 0,3 5 0,-2-6 0,3 6 0,10-1 0,-8-2 0,8 1 0,-13-5 0,-1 1 0,-1-3 0,-2-2 0,3 1 0,-4-2 0,1 2 0,-1-1 0,4-1 0,0 5 0,4-5 0,-3 5 0,2-3 0,-3 4 0,4 0 0,-3 0 0,2 0 0,-6-1 0,6 1 0,-6-1 0,6 1 0,-2 3 0,-1-3 0,3 6 0,-2-2 0,0 3 0,2-3 0,-6 2 0,3-6 0,0 6 0,-3-6 0,3 3 0,-3 0 0,5 6 0,-3 0 0,4 4 0,-6-10 0,0 4 0,-1-7 0,1 2 0,-4-2 0,0-4 0,-3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3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2197 4 24575,'-56'0'0,"0"0"0,-33 0 0,76 0 0,2 0 0,-3 0 0,-9 0 0,3-4 0,-7 7 0,-1-2 0,0 7 0,-1 0 0,-4 8 0,-1-6 0,2 14 0,-11-13 0,12 9 0,-7-11 0,9 6 0,-3-2 0,8-1 0,0 2 0,2-5 0,7 4 0,-7-5 0,7 2 0,-7-2 0,7-1 0,-7 0 0,-1 5 0,-1-4 0,-4 4 0,1-4 0,2-1 0,-7 1 0,8 0 0,-13 3 0,11-2 0,-7 2 0,14-4 0,1-3 0,8 2 0,-3-5 0,2 2 0,0-1 0,-2-1 0,3 5 0,-4-5 0,0 5 0,0-5 0,0 5 0,0-5 0,-4 5 0,3-5 0,-7 2 0,7-3 0,-7 0 0,7 0 0,-6 0 0,2 0 0,0 0 0,-3 0 0,7 0 0,-7 0 0,7 0 0,-3 0 0,0 0 0,3 0 0,-3 0 0,0 0 0,3 0 0,-7 0 0,8 0 0,-4 0 0,0 0 0,3 0 0,-3 0 0,5 0 0,-1 0 0,0 0 0,0 0 0,0 0 0,4 0 0,-3 0 0,5 0 0,-5 0 0,6 0 0,-3 0 0,4 0 0,0 0 0,0 0 0,-4 0 0,3 0 0,-3 0 0,1 0 0,2 0 0,-6 3 0,6 1 0,-6 6 0,2-3 0,0 6 0,-5-5 0,4 5 0,-5-2 0,4 2 0,-5 2 0,7-5 0,-7 4 0,11-4 0,-6 4 0,5-1 0,-2 1 0,3 3 0,-3-2 0,2 2 0,-2-6 0,7 2 0,-3-6 0,3 2 0,-1-3 0,1 0 0,1 1 0,1-4 0,-1-1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2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24575,'0'9'0,"0"12"0,0-10 0,0 16 0,0-14 0,2 16 0,9-12 0,3 8 0,11-6 0,3-2 0,3-3 0,9 1 0,-11-8 0,8 3 0,-9-8 0,1 3 0,-12-5 0,-8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3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24575,'1'0'0,"6"0"0,13 0 0,7 3 0,4 2 0,8 5 0,1-1 0,4 3 0,-10-6 0,7 1 0,-15-3 0,-4-3 0,-10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24575,'0'22'0,"0"2"0,0 2 0,0 6 0,0-4 0,0 3 0,0-9 0,0 3 0,0-7 0,0 7 0,0-8 0,0 0 0,0-2 0,0-3 0,0-1 0,0-3 0,0-5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3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2 181 24575,'-1'-5'0,"7"2"0,5 3 0,14 2 0,1 7 0,11 0 0,-1 8 0,-5-9 0,3 5 0,-12-10 0,4 5 0,-8-3 0,-4-1 0,-3-1 0,-7-3 0,-4-4 0,-10-8 0,-6-4 0,-10-9 0,3-1 0,-7-8 0,9 7 0,-9-6 0,10 11 0,-5 2 0,10 4 0,2 8 0,6-1 0,1 7 0,5 4 0,7 5 0,11 12 0,6 2 0,8 9 0,2-6 0,1 7 0,-4-12 0,6 9 0,-11-12 0,11 10 0,-8-11 0,2 5 0,-7-11 0,-5 3 0,-1-7 0,-8 1 0,1-2 0,-7-1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4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68 24575,'11'0'0,"-2"0"0,-2 0 0,1 0 0,-4 0 0,-3 0 0,-12-5 0,-5 0 0,-13-7 0,10 5 0,-7-1 0,7-2 0,2 4 0,4-2 0,0 4 0,8 3 0,-1-1 0,4 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24575,'19'72'0,"0"1"0,0-1 0,5 32 0,-5-36 0,-16-64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24575,'14'17'0,"-1"2"0,20 25 0,-1 8 0,0 9 0,0 6 0,-5 6 0,-2-3 0,-7 0 0,-7-18 0,-5-2 0,-6-17 0,0 3 0,0-11 0,0-6 0,0-10 0,0-5 0,0-2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7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220 212 24575,'-2'9'0,"0"-21"0,2 3 0,-2-20 0,-3 8 0,0 4 0,-5-8 0,2 9 0,0-7 0,-1 6 0,4 0 0,0 6 0,3-2 0,2 6 0,0 4 0,0 14 0,0 19 0,0 3 0,0 28 0,0-14 0,0 8 0,0-7 0,3-8 0,0 0 0,3-8 0,-1-8 0,-2-10 0,-1-5 0,-2-9 0,0-18 0,0-18 0,0-19 0,0-4 0,0 12 0,0-4 0,0 19 0,-2-4 0,-3 11 0,-3 10 0,-1 3 0,-2 8 0,2 2 0,0 11 0,2 13 0,1 15 0,2 9 0,1-2 0,3-1 0,0-9 0,0 1 0,0-12 0,0-3 0,0-11 0,0-7 0,0-18 0,-5-8 0,0-2 0,-9-3 0,4 11 0,-5-1 0,6 5 0,-5 9 0,3 2 0,2 4 0,0 15 0,7 7 0,-1 8 0,3 5 0,0-6 0,0 0 0,0-4 0,0-4 0,4-11 0,-3-3 0,3-8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30:1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1038 24575,'-5'4'0,"10"5"0,1 1 0,18 14 0,-8-3 0,9 5 0,-9-6 0,7-1 0,-15-9 0,14 1 0,-19-4 0,9-2 0,-7 0 0,3-1 0,-3-23 0,4-13 0,-8-39 0,5-12-478,-6 28 1,0-1 477,0-1 0,0 1 0,0-40 0,0 38 0,0 0 0,0-28-267,-6 31 1,-1-1 266,-2-35 0,-17 9 0,7 19 0,1 16 0,-2 14 0,9 8 929,-3 11-929,9 0 559,-3 9-559,7 5 0,1 9 0,5 6 0,5 4 0,5 6 0,1 1 0,5 6 0,0-1 0,1 7 0,-5 2 0,5 6 0,-4 7 0,6-5 0,-5 13 0,3-13 0,-9 12 0,4-18 0,-6 3 0,0-13 0,-1-6 0,0-1 0,-5-10 0,3-2 0,-7-4 0,-4-4 0,-7-1 0,-14-4 0,-9-6 0,-6-5 0,-1-2 0,-5 2 0,5 6 0,-6 5 0,0 0 0,6 0 0,1 0 0,8 0 0,9 0 0,-2 0 0,21 0 0,16-10 0,16-3 0,18-10 0,6-7 0,-5 6 0,7-12 0,-7 4 0,-6 2 0,-1-4 0,-9 11 0,1-5 0,-6 12 0,-3 1 0,-4 6 0,-6 3 0,0-2 0,-5 7 0,-1-3 0,1 4 0,0 0 0,-1 0 0,2 14 0,0 4 0,0 13 0,1 1 0,-1 0 0,6-1 0,-5 1 0,4-6 0,-5-6 0,0-1 0,-2-9 0,2 3 0,-2-8 0,1-1 0,0-4 0,0-9 0,0-2 0,-4-14 0,4-1 0,-7-6 0,2 6 0,-4 1 0,0 6 0,0 4 0,0 1 0,0 6 0,4 3 0,1 1 0,8 4 0,-3 0 0,13 9 0,-6 8 0,9 10 0,-5 5 0,0-1 0,-5-4 0,-1-7 0,-6-7 0,-1-4 0,1 0 0,-4-8 0,-1-19 0,-4-26 0,0-22 0,0-7 0,0-5 0,0 13 0,0-13 0,0 21 0,-5-5 0,-1 28 0,0 2 0,1 18 0,5 0 0,0 24 0,0 18 0,0 30 0,0 15 0,12 7 0,2-7 0,13 5 0,-2-13 0,0-2 0,-6-16 0,-3-9 0,-2-12 0,-3-6 0,2-6 0,-4-10 0,0 0 0,-1-4 0,2-14 0,-5-4 0,0-13 0,-5 4 0,0-3 0,0 9 0,0 1 0,0 6 0,3 16 0,7 5 0,0 16 0,8-2 0,-2 4 0,-5-15 0,-3-1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30:16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24575,'-5'-10'0,"2"3"0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30:1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412 660 24575,'17'0'0,"1"0"0,-4 0 0,4 0 0,-8 0 0,4 0 0,-6 0 0,1 0 0,0-9 0,5-7 0,-7-32 0,8-3 0,-14-37 0,5 21 0,-6-20 0,0 14 0,0 1 0,0 8 0,0 23 0,0 15 0,-4 16 0,-1 6 0,-4 13 0,4 20 0,1 8 0,4 23 0,0 3 0,0 2 0,0 5 0,0-14 0,5-3 0,1-13 0,9-8 0,-5-11 0,9-8 0,-9-8 0,3 0 0,0-5 0,-3 0 0,4-9 0,-5 3 0,1-12 0,-2 8 0,-2-4 0,1 5 0,-2 4 0,3 1 0,2 25 0,-1-2 0,9 33 0,1 5 0,7 15 0,1 8 0,0 0 0,-2-14 0,1 10 0,-3-26 0,-3 11 0,-4-21 0,-5-7 0,-1-8 0,-5-6 0,0-5 0,-5 5 0,0-10 0,-5 10 0,-10-9 0,-7 5 0,-10-9 0,0-2 0,0-4 0,6 0 0,-5 0 0,15 0 0,-4-14 0,15-4 0,0-13 0,5-8 0,0-1 0,0-6 0,0 0 0,18-16 0,-4 19 0,38-35 0,-24 34 0,23-27 0,-10-4 0,-6 0 0,1-3 0,-17 2 0,-7 10 0,-4-15 0,-2 9 0,-6 9 0,0 9 0,-5 14 0,-6 2 0,-10 11 0,-1 6 0,-3 6 0,0 5 0,5 4 0,-5 2 0,5 4 0,1 0 0,-1 4 0,10 11 0,-4 13 0,13 19 0,-5-5 0,6 10 0,0 8 0,5-15 0,6 20 0,7-26 0,10 2 0,-4 4 0,10-9 0,-11 3 0,4-12 0,-11 4 0,-2-11 0,-4 5 0,0 0 0,-1-9 0,1 8 0,0-10 0,-5 1 0,-1-2 0,-4-4 0,0-11 0,0-10 0,0-13 0,0-4 0,0 4 0,4 4 0,2 1 0,3 5 0,0 6 0,0 5 0,0 4 0,-1 0 0,1 0 0,0 0 0,-1 0 0,1 4 0,0 5 0,0 1 0,0 8 0,5-7 0,-4 2 0,8-8 0,-3-1 0,0-4 0,3 0 0,-8-8 0,4-9 0,-4-3 0,0-5 0,0 0 0,0 4 0,-4-4 0,-2 10 0,-4 2 0,0 4 0,0 8 0,0 6 0,0 15 0,4 1 0,2 4 0,3-6 0,1-4 0,-1-2 0,4-8 0,-3-1 0,8-4 0,-3 0 0,-1 0 0,0-4 0,-5-6 0,-4-4 0,-1-6 0,-4 1 0,0-1 0,0 5 0,-8 1 0,-3 5 0,-9 4 0,6 0 0,0 5 0,1 0 0,3 0 0,-4 0 0,5 0 0,5 4 0,0 1 0,11 0 0,9-11 0,4-10 0,13-20 0,-3-6 0,8-8 0,-13 8 0,-2 2 0,-13 14 0,0 1 0,-1 14 0,-3-1 0,1 11 0,-2 11 0,5 7 0,0 15 0,6 0 0,0 0 0,1-1 0,3 1 0,-9-6 0,4 5 0,-9-11 0,-2 5 0,-4-5 0,0-6 0,-4 0 0,-5-5 0,-11 0 0,3-3 0,-6-2 0,13-4 0,0-7 0,6-9 0,4-9 0,10-7 0,7-1 0,7-6 0,4-2 0,-5-5 0,-5 0 0,-1-1 0,-6 1 0,-5 6 0,0-4 0,-6 16 0,0-4 0,0 13 0,0 4 0,-8 5 0,2 6 0,-12 4 0,8 0 0,-4 15 0,9 9 0,0 15 0,5 31 0,0-17 0,0 24 0,0-22 0,6 8 0,5-9 0,7-1 0,2-20 0,-3-2 0,-5-17 0,2-5 0,-4-5 0,4-13 0,-5-7 0,1-5 0,0-4 0,-4 6 0,2 4 0,-3 5 0,3 6 0,1 4 0,0 0 0,4 0 0,-3 0 0,8 0 0,-3 5 0,4 0 0,-4 4 0,3 1 0,-8-1 0,3-4 0,-4-1 0,0-4 0,0 0 0,-5 4 0,4-3 0,-7 6 0,3-2 0,-19 15 0,-37 21 0,11-7 0,-6 2-1720,-29 15 1,-9 6 1719,20-10 0,-3 3 0,-2 2-912,7-7 0,-4 2 0,1 1 0,2-2 912,-8 9 0,3 0 0,-1 2 0,8-6 0,-2 1 0,1 1 0,3-2 0,-6 4 0,3-2 0,3-1 0,6-3 0,2-1 0,-1 0-451,-6 2 1,0 0 0,5-4 450,3-1 0,4-2-172,-3 5 1,2-1 171,6-12 0,5-3 2360,-1 7-2360,10-18 0,18-16 0,6-1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99 24575,'0'17'0,"0"2"0,-4 15 0,3 1 0,-4 7 0,5-1 0,0 0 0,0-6 0,0-1 0,0 0 0,0-9 0,0 3 0,4-6 0,10-7 0,12 8 0,3-13 0,11 0 0,2 0 0,-5-5 0,9 1 0,-10-2 0,5-4 0,-5 0 0,-2 0 0,-11-7 0,22-41 0,-25 11 0,16-37 0,-25 24 0,0-6 0,-5 7 0,-1 1 0,-5 17 0,0 3 0,0 11 0,0 4 0,-3 5 0,-1 4 0,-4 4 0,4 13 0,-4 8 0,2 9 0,0 10 0,2-5 0,4 6 0,0 1 0,0-7 0,0-1 0,4-5 0,5-6 0,5-5 0,8-5 0,-4-4 0,9 0 0,-8-4 0,8-1 0,-9-4 0,5 0 0,-6 0 0,4 0 0,-8 0 0,3 0 0,-8 0 0,0 0 0,0-8 0,0-6 0,1-10 0,2-23 0,-6 8 0,1-22 0,-6 12 0,0-6 0,0-1 0,0 7 0,0 12 0,0 4 0,0 18 0,0-2 0,0 9 0,-7 4 0,2 0 0,-3 4 0,4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24575,'22'0'0,"-2"0"0,14 0 0,0 9 0,1 2 0,6 10 0,7 5 0,-6-4 0,8 10 0,-13-5 0,-1-1 0,-7-2 0,-10-10 0,-2 3 0,-5-11 0,-3 4 0,0-6 0,-6 8 0,-7 6 0,-6 11 0,-18 15 0,-10 15 0,-17 10-735,-4 8 735,28-38 0,-2-1 0,-4 6 0,-1 0 0,1-2 0,0-2 0,-6 7 0,1-3 0,-18 22 0,24-28 0,3-1 0,-9 12 0,-7 10 0,12-21 0,15-7 0,-1-8 0,14-10 0,0-1 735,6-4-735,6-4 0,-2 0 0,2-4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6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24575,'-3'7'0,"-1"4"0,4 1 0,0 4 0,0 4 0,0-3 0,0 0 0,0 3 0,0-7 0,0 8 0,0-5 0,0 0 0,0 0 0,0 5 0,0-8 0,0 11 0,0-10 0,0 2 0,4-5 0,-4-4 0,4 1 0,-1-4 0,-2-1 0,2-3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90 24575,'-7'0'0,"-10"0"0,7 0 0,-12 4 0,9 10 0,-1-4 0,-3 16 0,3-12 0,-5 13 0,6-8 0,-1 3 0,6-5 0,3 0 0,1 1 0,4-1 0,0-4 0,0 3 0,0 2 0,0-4 0,0 3 0,0-5 0,0-3 0,13 8 0,-3-12 0,18 12 0,-10-15 0,9 15 0,-3-11 0,10 8 0,-5-4 0,1-1 0,-8-3 0,0-3 0,1-3 0,8 0 0,-2 0 0,-2 0 0,-9-3 0,-2-6 0,-7-9 0,4 0 0,-3-15 0,-1 8 0,1-15 0,-5 4 0,0-5 0,-5-1 0,0 1 0,0 0 0,0 5 0,0 2 0,0 10 0,-8 2 0,-6 8 0,-23 1 0,6 8 0,-10 1 0,7 4 0,4 0 0,-10 4 0,3 12 0,1 1 0,-5 9 0,11-7 0,1 0 0,7-1 0,4-5 0,5-1 0,5-7 0,4-2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48 24575,'0'-16'0,"0"4"0,-7 1 0,-3 7 0,-7 0 0,-1 4 0,1 0 0,-5 0 0,-8 0 0,1 0 0,-1 0 0,3 0 0,9 7 0,-11 9 0,10 8 0,-6 11 0,14-5 0,2 9 0,9-3 0,0-6 0,0 3 0,0-19 0,0 3 0,8-9 0,6-3 0,15-1 0,6-4 0,6-5 0,2-11 0,-8-1 0,2-13 0,-13 10 0,-1-4 0,-10 7 0,0 0 0,-5 4 0,1-4 0,-5 8 0,0-3 0,-1 8 0,1 12 0,1 12 0,4 28 0,-3 10 0,6 14 0,0 7 0,1 3 0,-6-8 0,4 4 0,-10-13 0,4 0 0,0-2 0,-3-14 0,2-2 0,-4-6 0,0-5 0,0-2 0,-3-11 0,-6-1 0,-9-4 0,-6-4 0,-4 0 0,-1-9 0,1-1 0,-12-4 0,8-14 0,-5-8 0,16-28 0,5-8 0,9-14 0,2 7 0,5-5 0,0 5 0,0 0 0,0 2 0,4 14 0,6 7 0,10 7 0,6 5 0,3 5 0,0 5 0,9 1 0,-1 8 0,8-3 0,-4 8 0,-6-3 0,5 8 0,-10-8 0,-1 8 0,-7-3 0,-5 0 0,0 3 0,-4-6 0,-2 6 0,-7-6 0,0 3 0,-4-4 0,0 0 0,-4 14 0,-1 5 0,1 15 0,0 2 0,4 0 0,0-4 0,0-2 0,0-5 0,3-4 0,6-1 0,9-8 0,0 0 0,9-4 0,-8 0 0,3 0 0,-5-4 0,1-9 0,0-7 0,-3-8 0,-1-7 0,0 0 0,-2-6 0,2 5 0,-8 2 0,-2 5 0,-4 6 0,0-7 0,0 15 0,-4-5 0,-4 12 0,-5 3 0,-10 1 0,5 4 0,-10 0 0,10 0 0,-9 0 0,4 0 0,-1 8 0,-3 2 0,9 8 0,0-4 0,5 2 0,5-7 0,3 3 0,2-1 0,3-2 0,0 2 0,0-3 0,3-4 0,6 3 0,4-2 0,4 0 0,0 2 0,-4-6 0,4 3 0,-9-4 0,4 3 0,-4-2 0,0 3 0,4-4 0,-3 0 0,3 0 0,-5 0 0,5 0 0,5 0 0,6-4 0,-1-5 0,5-6 0,-3-8 0,6-3 0,-1 1 0,0 1 0,0 9 0,-6 2 0,-5 4 0,-6 1 0,-4 3 0,0-2 0,-1 6 0,-2-2 0,-2 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1 647 24575,'26'0'0,"-12"-3"0,32-19 0,-22-1 0,14-10 0,6-11 0,-21 17 0,22-25 0,-18 15 0,7-12 0,-2 9 0,-5-1 0,-7 5 0,-3 11 0,-10-3 0,4 11 0,-10 0 0,3-1 0,-4 1 0,0-5 0,-3 7 0,2-6 0,-15 7 0,5 1 0,-16-1 0,3 5 0,1 3 0,-5 2 0,-3 4 0,6 0 0,-5 0 0,16 8 0,-2 1 0,6 8 0,-3 5 0,8 2 0,-3 4 0,7 6 0,-3 2 0,4 5 0,0 6 0,0-4 0,0 10 0,0-4 0,0 14 0,0-6 0,0 6 0,4-7 0,3 18 0,4-13 0,-5 6 0,3-19 0,-7-13 0,6-6 0,-7-7 0,3-5 0,-4-4 0,0-1 0,0-4 0,3-7 0,-3-11 0,8-9 0,-3-9 0,4-1 0,1-5 0,4 4 0,-3-4 0,7 6 0,-4-1 0,1 6 0,2 0 0,-8 10 0,3 5 0,0 0 0,-3 7 0,3-3 0,-4 4 0,-1 0 0,9 0 0,-6 4 0,5 0 0,-7 8 0,0 1 0,1 4 0,3-3 0,-2 2 0,2-7 0,0 7 0,-3-7 0,7 3 0,-7-4 0,7 1 0,-3-5 0,5 0 0,-5-4 0,3 0 0,0 0 0,2-8 0,0-6 0,-6-10 0,-2-4 0,-1 0 0,1-7 0,-1 11 0,-3-9 0,-2 14 0,-4-8 0,0 12 0,0-6 0,0 12 0,0-7 0,0 7 0,0-3 0,-4 8 0,0 0 0,-4 4 0,0 0 0,-3 0 0,2 4 0,1 9 0,1 7 0,1 8 0,1 0 0,1 6 0,4-4 0,0 4 0,0-10 0,0 3 0,0-4 0,0 1 0,0-2 0,0-9 0,4 3 0,0-7 0,4 3 0,4-4 0,-3-4 0,7 0 0,-3-4 0,4 0 0,-4 0 0,4 0 0,-4 0 0,4 0 0,0 0 0,0-4 0,5-5 0,-3-5 0,4-9 0,-6 4 0,2-8 0,-5 4 0,3-1 0,-7-3 0,3 4 0,-8-14 0,-1 12 0,-4-5 0,0 13 0,0-1 0,0 1 0,0 4 0,0 1 0,-3 7 0,-1 2 0,-4 3 0,0 0 0,1 0 0,-1 0 0,0 0 0,0 0 0,4 3 0,1 1 0,10 0 0,3-1 0,7-3 0,5 0 0,2 0 0,4 0 0,0 0 0,1 0 0,-6 0 0,-1-4 0,-5 3 0,-4-6 0,-1 6 0,-4-2 0,0 3 0,-10 6 0,0 3 0,-14 12 0,6 3 0,-4-1 0,5 4 0,-1-3 0,1 4 0,4 0 0,0-4 0,5-2 0,0-5 0,0 0 0,0-4 0,0-1 0,0-4 0,4-4 0,9 0 0,7-4 0,8 0 0,6 0 0,1-9 0,1-2 0,-1-14 0,-6 4 0,0-3 0,1 0 0,-7 4 0,7-9 0,-11 5 0,5-1 0,-5-2 0,7-9 0,-5 4 0,2-4 0,-10 9 0,-4 8 0,-4-3 0,-1 4 0,-4 1 0,0 4 0,0-3 0,0 7 0,0-4 0,0 6 0,-3 2 0,-2-2 0,-3 6 0,0-2 0,0 3 0,-4 0 0,3 0 0,-14 0 0,12 3 0,-14 11 0,12 0 0,-2 8 0,-2 0 0,11-3 0,-6 3 0,11-5 0,-3 0 0,4 1 0,0-5 0,0 3 0,0-3 0,4 0 0,0 3 0,8-3 0,2 0 0,11 8 0,-5-11 0,1 7 0,-5-9 0,-3 0 0,4 1 0,1-4 0,-1-2 0,0-3 0,0 0 0,1 0 0,4 0 0,1 0 0,5 0 0,1 0 0,5 0 0,1-4 0,0-1 0,-1-9 0,0 3 0,3-11 0,-6 10 0,4-5 0,-21 9 0,7 3 0,-8-3 0,1 4 0,-2-1 0,-5 2 0,1-1 0,-4 3 0,0-2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24575,'0'34'0,"0"8"0,0 7 0,0 14 0,0-6 0,0 13 0,0-5 0,0 23-511,3-38 1,1 2 510,2 8 0,2 1 0,0 4 0,0 1 0,5 0 0,2-1 0,-1-5 0,-1-1 0,-1 6 0,0-2 0,4-7 0,-1-1 0,-7 4 0,0 0 0,5-2 0,-1-4 0,2 26-185,5 14 185,-8-26 0,7 15 0,-4-3 0,8-14 0,-5-2 0,5-14 0,-1-1 0,0-7 1011,4-5-1011,1-1 195,4-9-195,-1-2 0,-1-5 0,6-4 0,-5-2 0,5-3 0,-5 0 0,-6-5 0,4-1 0,-1-4 0,-6 0 0,4 0 0,-10-12 0,3 1 0,2-16 0,0-3 0,0 1 0,1-11 0,-5 4 0,4 1 0,-8 1 0,6 6 0,-7 5 0,7 1 0,-8 4 0,8 1 0,-4 3 0,17-6 0,-5 9 0,11-6 0,-2 11 0,-4 2 0,4 4 0,-11 0 0,4 0 0,-8 0 0,-1 0 0,-2 8 0,-6 6 0,7 10 0,-7 4 0,4 6 0,-4-5 0,0 11 0,0-4 0,5 30 0,-3-13 0,3 22 0,-4-20 0,-4 1 0,-2 0 0,-5 0 0,0-7 0,5 5 0,-4-11 0,4 4 0,-1-6 0,-3 7 0,8-6 0,-3 6 0,0 0 0,3-6 0,-3 13 0,0-13 0,3 6 0,-8-7 0,4 0 0,0 18 0,0-19 0,0 18 0,4-29 0,-8 11 0,7-11 0,-3 5 0,5-5 0,-5-1 0,3 0 0,-7 1 0,8-1 0,-8-5 0,7 0 0,-3-6 0,3 0 0,-3 0 0,3 0 0,0 4 0,1-7 0,3 1 0,0-3 0,1-2 0,4 2 0,0-3 0,0-1 0,6 1 0,-5 0 0,9 0 0,-8-4 0,3 3 0,0-7 0,-4 3 0,4-4 0,1 0 0,-5 0 0,17 0 0,-15 0 0,10 0 0,-13 0 0,0-4 0,0-1 0,-3-7 0,2 2 0,-7-6 0,3 6 0,-3-6 0,-5 3 0,4-4 0,-7-1 0,7-4 0,-7-7 0,8-13 0,-4 5 0,6-15 0,4 8 0,7-29 0,0 19 0,-1-12 0,-2 30 0,-4 2 0,0 5 0,2 1 0,-6 5 0,5 0 0,-2 6 0,3 4 0,0-4 0,5 7 0,-3-2 0,3 2 0,0 1 0,-4 4 0,5 1 0,1 4 0,-9 0 0,9 0 0,-15 0 0,7 0 0,-7 4 0,3 4 0,-4 1 0,0 7 0,1 2 0,-1-4 0,1 7 0,-1-8 0,1 10 0,0-5 0,1 9 0,-2-8 0,-3 8 0,3-4 0,-7 0 0,8 12 0,-8-9 0,3 0 0,0-4 0,-3-14 0,3 4 0,-4-1 0,0 7 0,0 9 0,0 3 0,4 10 0,-3-10 0,9 23 0,-4-14 0,1 30 0,-3-3 0,-4 8 0,0 6 0,0-9 0,0 1 0,0-8 0,5 6 0,-3-12 0,8 5 0,-4-14 0,5 5 0,4-11 0,7 6 0,0-7 0,4 1 0,-6-8 0,-1-1 0,0-6 0,3 8 0,-7-15 0,6 8 0,-13-20 0,4 3 0,0-4 0,6-4 0,1 0 0,8-4 0,-9 0 0,9 0 0,-3 0 0,-1 0 0,-1 0 0,0 0 0,-3 0 0,3-8 0,-5-1 0,1-13 0,0-2 0,16-24 0,-10 2 0,11-11 0,-13 3 0,-2 12 0,-3-5 0,-3 11 0,-4 2 0,-1 6 0,1-1 0,-5 1 0,-1-1 0,-4 1 0,0-6 0,0-2 0,0-5 0,5-14 0,-3 11 0,5-9 0,2 0 0,-2-2 0,1-2 0,1-1 0,3-2 0,0-20 0,6 1 0,-6 19 0,10-8 0,-5 19 0,6-7 0,3 1 0,-3 5 0,9 2 0,-5 4 0,1 1 0,3 5 0,-5 3 0,0 5 0,17-15 0,-15 17 0,15-10 0,-20 20 0,4-1 0,-4 5 0,1 1 0,3 8 0,-9-3 0,5 7 0,-6-3 0,0 4 0,-4 0 0,-1 0 0,-4 0 0,0 4 0,-4 4 0,-1 5 0,4 3 0,8 7 0,2-10 0,12 10 0,-6-12 0,11 7 0,-5-7 0,5 3 0,-6-5 0,1-3 0,-1-2 0,-5-4 0,-1 0 0,0 0 0,-3 0 0,3 0 0,-5 0 0,1-8 0,-1 2 0,6-16 0,-8 7 0,13-15 0,-12 7 0,7-2 0,-8-2 0,2 3 0,2-17 0,-4 10 0,3-10 0,-8 12 0,-1 1 0,-4-1 0,4 1 0,-8-1 0,3 1 0,-4-1 0,0-5 0,5-1 0,-4-1 0,3-4 0,-4 4 0,0-5 0,0 6 0,5-5 0,0 10 0,1-4 0,6-8 0,-5 10 0,6-10 0,-4 19 0,4 0 0,-3 6 0,6 0 0,-3 3 0,9-3 0,-3 7 0,8-3 0,-9 4 0,9-1 0,-3 1 0,-1 0 0,4-1 0,-3 1 0,4 4 0,8-4 0,-10 8 0,3-7 0,-11 7 0,-1-3 0,0 4 0,-4 0 0,3 0 0,-7 0 0,7 0 0,-7 0 0,3 0 0,-4 0 0,0 0 0,0 0 0,-1 0 0,4 0 0,1 0 0,9 0 0,3 0 0,4 0 0,6 0 0,-9 0 0,8-4 0,-10 3 0,11-12 0,-9 7 0,13-14 0,-13 6 0,9-6 0,-5 1 0,0-6 0,5 4 0,-3-3 0,-2 5 0,-1 0 0,-5 1 0,5-1 0,2-6 0,-7 6 0,7-11 0,-11 7 0,5-2 0,-10-8 0,3 8 0,-6-9 0,3 6 0,-5-1 0,5-7 0,-4 6 0,-1-6 0,0 1 0,-8 5 0,4-4 0,-5 0 0,0-2 0,0-5 0,0 0 0,0-1 0,0-5 0,0 4 0,0-5 0,0 0 0,0 5 0,0-11 0,0 11 0,0-45 0,0 30 0,0-24 0,0 22 0,0 9 0,0-11 0,0 6 0,0 0 0,0 7 0,0 1 0,0 7 0,0-1 0,0 1 0,0-1 0,0 1 0,0 0 0,0 0 0,0 5 0,4 3 0,-3 9 0,7-16 0,-3 18 0,0-13 0,-1 18 0,0 4 0,-4-3 0,7 7 0,-6-3 0,3 4 0,-1 3 0,-2-1 0,2 5 0,-3-3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7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1822 1 24575,'-17'17'0,"6"-3"0,-25 29 0,19-21 0,-20 20 0,6-16 0,-14 13 0,6-15 0,-11 13 0,8-24 0,-3 8 0,-9-1 0,11-12 0,-4 16 0,6-12 0,-7 9 0,-1-5 0,5 4 0,-2-4 0,4 5 0,-1-1 0,-4-3 0,11-3 0,-10-3 0,9 3 0,-11-2 0,7 3 0,0-5 0,-7 1 0,11-1 0,-9 0 0,16-4 0,-4-2 0,10-4 0,2 0 0,5 0 0,4 0 0,-4 0 0,9 0 0,-5 0 0,6 0 0,-1 0 0,1 0 0,-1 0 0,0 0 0,1 0 0,-1 0 0,0 0 0,0 0 0,0 0 0,-4 0 0,3 0 0,-3 0 0,4-3 0,0 2 0,0-3 0,0 4 0,1 0 0,-1 0 0,-4 0 0,3 0 0,-3 0 0,0 0 0,3 0 0,-3 0 0,-1 0 0,4 0 0,-7 0 0,3 0 0,0-3 0,-3 2 0,7-3 0,-3 4 0,4 0 0,0 0 0,0-3 0,4-1 0,-2 0 0,5-3 0,-6 6 0,6-5 0,-6 5 0,6-6 0,-6 7 0,3-4 0,0 11 0,5 2 0,8 12 0,6 2 0,4 11 0,-4 2 0,10 6 0,-11 6 0,16-3 0,-17 3 0,12-11 0,-10-3 0,-1-6 0,0-4 0,-6-6 0,0-6 0,0-4 0,-4-1 0,0 1 0,-4-4 0,0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24575,'20'-4'0,"2"-1"0,6-5 0,6-4 0,2-2 0,5 0 0,0-4 0,-6 13 0,5-6 0,-15 11 0,7-2 0,-8 4 0,-5 0 0,-2 0 0,-5 0 0,-3 0 0,-1 0 0,-5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2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4586 24575,'0'-16'0,"0"-4"0,0-23 0,0 4 0,0-1 0,0-7 0,5 0 0,1-7 0,4 6 0,-4 2 0,3 0 0,-8 5 0,4-5 0,-5 0 0,0 4 0,0-9 0,0-12 0,0 7 0,0-7 0,0 4 0,0 4 0,0-8 0,5 3 0,-4-1 0,4 12 0,0-10 0,-4 18 0,4-5 0,-5 11 0,0-3 0,0 4 0,0-1 0,0-3 0,0 4 0,0-1 0,0-3 0,0 4 0,0-6 0,0-6 0,4 4 0,-3-3 0,3-1 0,-4 5 0,4 1 0,-2 1 0,2 3 0,-1 6 0,-2 1 0,3 7 0,-4-12 0,0-2 0,0-17 0,0-1 0,0-2 0,0-12 0,0 6 0,5-1 0,2-20 0,-1 30 0,5-29 0,-10 26 0,4-14 0,-5 8 0,0 1 0,0 0 0,0 6 0,0-6 0,0 7 0,0 0 0,0 0 0,0-7 0,0 6 0,0-5 0,0 6 0,0 7 0,0 1 0,0-7 0,0 10 0,0-3 0,0 7 0,0 5 0,0-6 0,0 0 0,0 6 0,0-5 0,0 5 0,0 0 0,0 1 0,0 10 0,0-3 0,0 8 0,0-4 0,0 5 0,0 1 0,0-5 0,0 4 0,0-3 0,0 7 0,0 1 0,0 1 0,0 2 0,0-3 0,0 1 0,0 2 0,0-10 0,0 5 0,0-6 0,0 3 0,0 0 0,0 1 0,0 3 0,0-3 0,0 8 0,0-8 0,0 7 0,0-2 0,-10 7 0,-5 9 0,-6 9 0,-13 16 0,7 6 0,-10 7 0,6-6 0,4 4 0,-2-10 0,9 2 0,0-5 0,4-5 0,6-2 0,-2-8 0,7-2 0,-1-3 0,5 0 0,-6-1 0,6 1 0,13-18 0,-1 3 0,6-9 0,-9 9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24575,'4'-1'0,"-1"2"0,-3 6 0,8 4 0,1-6 0,12 7 0,-3-8 0,8 9 0,-3-3 0,0 7 0,3-11 0,-8 8 0,3-12 0,-8 9 0,2-6 0,-2-1 0,-1-1 0,-4 1 0,3 0 0,-6 1 0,7 2 0,-5-6 0,1 2 0,-1 0 0,-2-2 0,-2 2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24575,'0'7'0,"0"0"0,0 1 0,0-1 0,0 5 0,0 0 0,0 5 0,0-1 0,0 1 0,0 10 0,0-8 0,0 13 0,0-9 0,0-1 0,0 10 0,0-8 0,0 0 0,0 1 0,0-7 0,0 1 0,0 6 0,4-11 0,1 12 0,4-8 0,3 3 0,-3-8 0,6 2 0,-6-6 0,7 3 0,-4-4 0,5 0 0,0 0 0,-1-3 0,5-1 0,5-4 0,2 0 0,-3 0 0,1 0 0,-8-4 0,8-1 0,-8-7 0,8-3 0,-8-2 0,3 4 0,-4-3 0,-4 3 0,-1-4 0,0 0 0,-3 1 0,3-1 0,-3-5 0,-5 0 0,0-6 0,-4-5 0,0 4 0,0-4 0,0-6 0,0 8 0,0-4 0,0 14 0,0 4 0,0 4 0,0 2 0,0-1 0,0 3 0,4-2 0,-3 3 0,5 0 0,-2 4 0,0-2 0,-1 5 0,-3-2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50 24575,'-48'0'0,"25"0"0,57 0 0,21 0 0,23 0 0,-12 0 0,5 0 0,-4 0 0,3 0-1509,21 0 0,6 0 1509,-27 0 0,3 0 0,-5 0 0,10 0 0,-1 0-726,-7 0 1,3 0 0,-3 0 725,8 0 0,-2 0-768,5 0 0,1 0 768,3 0 0,0 0 0,-10 0 0,-2 0-452,-3 0 0,-1 0 452,0 0 0,-2 0 0,-8 0 0,-1 0 0,4 0 0,0 0 0,-8 0 0,-1 0 1999,38 0-1999,0 0 0,-19 0 0,15 0 0,-8 0 0,-2 0 0,-7 0 0,-8 5 2114,-2-4-2114,1 4 1893,-6-5-1893,-1 0 1327,-2 0-1327,-16 0 301,3 0-301,-12 0 0,-4 0 0,-2 0 0,-5 0 0,-3 0 0,-2 0 0,-7-3 0,11 2 0,12-2 0,15 3 0,35 0 0,5-6 0,-31 3 0,3-1-238,4-3 0,-2 0 238,28 0 0,-29 0 0,-1 2 0,29 3 0,14-3 0,-2 5 0,-16 0 0,-2 0 0,-8 0 0,16 0 0,-4 0 0,6 0 0,-2 0 0,-27 0 0,16 0 0,-18 0 0,13 0 0,-7 0 0,-2 0 0,-13 0 0,17 4 0,-20 1 476,7 5-476,-13-5 0,-9 3 0,4-3 0,0 0 0,1 4 0,0-8 0,5 3 0,-6-4 0,2 0 0,3 0 0,-4 0 0,0 0 0,4 0 0,-9 0 0,9 0 0,-9 0 0,4-4 0,2-1 0,-6 0 0,1-3 0,-9 7 0,-4-6 0,0 6 0,-1-3 0,1 4 0,-5-3 0,0 2 0,-5-3 0,1 4 0,0 0 0,-1 0 0,-3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8 0,0 1 0,0 9 0,0-4 0,0 6 0,0-1 0,0-5 0,0 5 0,0-11 0,0 1 0,0-3 0,0-9 0,0 1 0,0-10 0,0-4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24575,'11'7'0,"1"3"0,5 6 0,0 6 0,6 1 0,-4 0 0,4 9 0,-6-12 0,1 7 0,-1-14 0,-4 2 0,-1-6 0,0 3 0,-7-4 0,5 0 0,-5-4 0,-1 2 0,-1-2 0,-3 4 0,0-1 0,0 5 0,-7 0 0,-8 11 0,-10 1 0,-5 6 0,0 0 0,1-1 0,5-5 0,-5 4 0,11-9 0,-1 3 0,3-9 0,11-1 0,-6-4 0,6-4 0,1 3 0,1-13 0,3 8 0,0-8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16 127 24575,'-8'-8'0,"4"3"0,1-15 0,3 6 0,0-8 0,0 5 0,0 1 0,0 3 0,9 5 0,5 4 0,16 4 0,5 0 0,4 0 0,7 0 0,-10 0 0,15 0 0,-21 0 0,15 0 0,-21 0 0,3 0 0,-11 0 0,1 0 0,-5 0 0,0 0 0,-5 0 0,1 0 0,-4 3 0,-1 6 0,-6 3 0,-13 21 0,-6 4 0,-10 17 0,10-6 0,-9 11 0,12-3 0,-8 6 0,5-2 0,1-12 0,5-8 0,2-12 0,9-6 0,1-6 0,4-3 0,0-2 0,0-3 0,3-4 0,6-1 0,8-3 0,5 0 0,11 0 0,-4 0 0,9-4 0,-4 3 0,13-8 0,-6 8 0,0-3 0,-14 0 0,0 3 0,-10-3 0,5 4 0,-10 0 0,4 0 0,-7 0 0,2 0 0,-3 0 0,-4-3 0,-1-4 0,-3-16 0,0-6 0,0-5 0,0-11 0,-4 9 0,-2-10 0,-4 12 0,5 1 0,-3 10 0,7 2 0,-3 8 0,1 5 0,2 7 0,-2 6 0,3-2 0,0 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 24575,'-7'0'0,"-1"-3"0,1-1 0,9 0 0,8 1 0,12 3 0,11-5 0,7 4 0,8-3 0,-1-1 0,0 4 0,-8-4 0,-9 5 0,-3 0 0,-15 0 0,0 0 0,-14 7 0,-16 14 0,-6 3 0,-18 17 0,5-3 0,-1 9 0,0-2 0,7-3 0,5-2 0,-3-9 0,12 2 0,-1-5 0,9 0 0,0-1 0,3-5 0,2 0 0,4-1 0,0-7 0,0 6 0,0-7 0,0-1 0,4 0 0,4-4 0,5 0 0,8 0 0,-3 1 0,8-4 0,-3 2 0,4-6 0,6 8 0,-5-8 0,11 3 0,-15 0 0,7-3 0,-13 3 0,3-4 0,-8 0 0,-2 0 0,-3 0 0,-7 0 0,-9-8 0,-5-1 0,0 0 0,6 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24575,'0'8'0,"5"1"0,4 7 0,13 7 0,-7 0 0,8 1 0,-5 2 0,-1-9 0,7 17 0,-10-19 0,5 12 0,-11-14 0,0 4 0,0-1 0,-3-7 0,-2-3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24575,'-4'19'0,"-5"3"0,-2 11 0,-2 1 0,3 0 0,0 5 0,1-11 0,3 11 0,2-15 0,4 3 0,0-15 0,0 4 0,0-8 0,0 0 0,0-5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24575,'17'0'0,"2"0"0,18 0 0,2 0 0,-5 0 0,0 0 0,5 0 0,-15 0 0,3 0 0,0 0 0,-12 0 0,11 0 0,-18 0 0,4 0 0,-1 0 0,-2 0 0,2 0 0,-3 0 0,-1 0 0,-3 0 0,0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24575,'-7'4'0,"6"-1"0,11-3 0,4 0 0,17 0 0,-7 0 0,15 0 0,-10 0 0,9 0 0,-10 0 0,0 0 0,-2 0 0,-8 0 0,0 0 0,-7 0 0,-3 0 0,-1 0 0,1 0 0,-4 0 0,-1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24575,'11'0'0,"8"0"0,-1 0 0,10 0 0,-1 0 0,6 0 0,-5 0 0,5 0 0,-5 0 0,-1 0 0,0 0 0,-4 0 0,-2 0 0,1 0 0,-9 0 0,8 0 0,-13 0 0,4 0 0,-5 0 0,1 0 0,-4 0 0,-1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24575,'0'-34'0,"5"-16"0,0 11 0,7-21 0,-2 23 0,4-5 0,-3 13 0,-2 11 0,-5 2 0,-1 10 0,1-2 0,0 16 0,3 2 0,-6 12 0,12 7 0,-2 0 0,4 5 0,3-10 0,-5-2 0,1-5 0,2 0 0,-7-4 0,3-1 0,-4-4 0,0 0 0,-1-4 0,1 0 0,-4-4 0,-1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24575,'0'19'0,"0"5"0,0 6 0,0-1 0,0 18 0,0-10 0,0 32 0,0-16 0,0 25 0,0-14 0,0 7 0,0 9 0,0 1-1046,0 17 1046,0-48 0,0 1 0,0 3 0,0 1 0,0-5 0,0 1 0,0 7 0,0 0 0,0 37 0,-1-37 0,2 0 0,10 26-245,-9-3 245,15-2 0,-11-20 0,6 19 0,0-13 0,-1 0 0,1-2 0,-1-8 0,0 1 0,0 0 1033,-5-7-1033,-1 5 258,-5 13-258,5-13 0,-4 12 0,3-19 0,-4-4 0,0 5 0,0-7 0,0 0 0,0 0 0,0-6 0,0-1 0,0-6 0,0 1 0,0-6 0,0-1 0,0-5 0,0 1 0,0-1 0,0 3 0,4-2 0,-3-1 0,3-1 0,-4-7 0,0 3 0,0-4 0,0-1 0,0 1 0,0 0 0,0 0 0,0-1 0,0-3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24575,'10'0'0,"11"0"0,33 5 0,6 1 0,14 6 0,-5-1 0,13 1 0,2 0-677,2 0 677,-32-8 0,1-1 0,41 2 0,-36-5 0,0 0 0,-3 0 0,-1 0 0,5 0 0,0 0 0,0 0 0,0 0 0,0 0 0,0 0 0,0 0 0,-1 0 0,-3 0 0,-1 0 0,-1 0 0,0 0 0,1 0 0,-1 0 0,-3 0 0,0 0 0,4 0 0,-1 0 0,-3 0 0,-2 0 0,30 0 0,16 0 0,-32 0 0,27 0-94,-22 0 94,5 0 0,-7 0 0,-6 0 0,-3 0 0,1 0 674,-5 0-674,4 0 97,-6 0-97,7 0 0,-12 0 0,11 0 0,-18 0 0,4 0 0,-11 0 0,-1 0 0,-6 0 0,-4 0 0,-1 0 0,-5 0 0,-4 0 0,-1 0 0,-3 0 0,-1 0 0,0 0 0,14 0 0,9 0 0,10 0 0,10 0 0,10-5 0,10-2 0,22-5-573,-7 0 573,7-6 0,-8 10 0,-15-7 0,12 13 0,-20-7 0,14 8 0,-9-4 0,1 0 0,-7 3 0,-1-3 573,-13 5-573,-2 0 0,-5 0 0,-1 0 0,-5 0 0,-1 0 0,-5 0 0,-1 0 0,0 0 0,-4 0 0,4 0 0,-5 0 0,6 0 0,-5 0 0,3 0 0,-3 0 0,4 0 0,-4 0 0,3 0 0,-3 0 0,0 0 0,6 0 0,-10 0 0,5 0 0,-11 0 0,-1 0 0,-3 0 0,-1 0 0,0 0 0,-3 0 0,-1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9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24575,'26'0'0,"-12"0"0,37 0 0,-8 0 0,29 0 0,8 0 0,2 0-950,16 0 950,-44 0 0,2 0 0,-1 0 0,1 0 0,8 0 0,0 0 0,-8 0 0,0 0 0,3 0 0,1 0 0,4 0 0,1 0 0,-9 0 0,1 0-493,12 0 0,0 0 493,-7 0 0,-4 0 0,33 0-213,-34 0 0,-2 0 213,7 0 0,35 0 0,-23 0 0,-3 0 0,-8 0 0,-15 0 0,7 0 657,-18 0-657,8 0 1235,-9 0-1235,17 0 470,-15 0-470,15 0 0,-24 0 0,1 0 0,-3 0 0,-9 0 0,0 0 0,-6 0 0,-4 0 0,0 0 0,-4-7 0,-1-3 0,10 0 0,3 3 0,17 7 0,-3 0 0,10 0 0,-5 0 0,6 0 0,1 0 0,-7 0 0,5 0 0,-5 4 0,0-3 0,5 9 0,-4-9 0,5 3 0,0-4 0,0 0 0,0 0 0,7 0 0,-5 0 0,5 0 0,-7 0 0,0 0 0,0 0 0,-5 0 0,4 0 0,-11 0 0,5 0 0,0 0 0,-4 0 0,4 0 0,-6 0 0,1 0 0,-1 0 0,6 0 0,-4 0 0,9 0 0,-3 0 0,-1 0 0,5 0 0,-5 0 0,1 0 0,4 0 0,2 0 0,-5 0 0,4 0 0,-17 0 0,-2 0 0,-5 0 0,0 0 0,-4 0 0,3 0 0,-7 0 0,3 0 0,-4 0 0,0 0 0,3 0 0,-2 0 0,3 0 0,-4 0 0,0 0 0,-1 0 0,1 0 0,-3 0 0,-2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24575,'0'34'0,"0"15"0,0 18 0,0-13 0,0 21 0,0-29 0,0 10 0,0-8 0,0-18 0,0-2 0,0-15 0,0-4 0,0-6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54 24575,'-7'0'0,"-1"4"0,0 4 0,4 10 0,-4-4 0,8 12 0,-4-16 0,4 17 0,0-13 0,0 4 0,0-6 0,0 0 0,0-3 0,0 7 0,0-7 0,0 3 0,-4-8 0,11 3 0,-1-6 0,11 3 0,5-4 0,2 0 0,-1 0 0,-1 0 0,-4 0 0,-1 0 0,0-4 0,-3-5 0,-2-4 0,-3-9 0,0 3 0,-4-8 0,3 3 0,-3-4 0,0 4 0,0 2 0,-5 5 0,0-1 0,-4 5 0,0 1 0,-21-1 0,9 8 0,-14-3 0,16 8 0,-2 0 0,3 0 0,-4 0 0,3 0 0,-2 0 0,7 0 0,1 0 0,4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24575,'-8'3'0,"0"6"0,-4 4 0,2 9 0,1-8 0,5 12 0,4-11 0,-4 12 0,3-9 0,-3 4 0,4 0 0,0 2 0,0-1 0,0-1 0,0-8 0,0 2 0,0-4 0,10-3 0,0-2 0,10-7 0,2 0 0,-4 0 0,5 0 0,-6 0 0,-4-3 0,3-2 0,-7-3 0,3 0 0,-4-4 0,0 3 0,-3-8 0,2 4 0,-6-4 0,3 0 0,-4-1 0,0-4 0,0 3 0,0-3 0,0 5 0,-4-1 0,-5 1 0,0 4 0,-8-4 0,8 9 0,-7-5 0,11 9 0,-3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 24575,'-8'0'0,"-3"4"0,1 9 0,-2-2 0,3 10 0,0-3 0,0 0 0,0 4 0,4 1 0,1-5 0,4 4 0,0-4 0,0 4 0,0-4 0,0 4 0,0-4 0,0-1 0,0-4 0,0 3 0,0-7 0,7 3 0,-1-8 0,9-1 0,-2-3 0,4 0 0,-4 0 0,4-8 0,-4-1 0,5-14 0,-1 5 0,-2-9 0,-3 3 0,-2-4 0,-1 4 0,-4-3 0,-1 3 0,-4 1 0,0-4 0,0 3 0,-4 1 0,-5-5 0,-5 10 0,0-5 0,-3 6 0,11 7 0,-1 3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24575,'0'12'0,"0"1"0,0 9 0,0-4 0,0 9 0,0-8 0,0 3 0,0-5 0,0 0 0,0-4 0,0-1 0,0-4 0,0 0 0,0 0 0,3-4 0,5-1 0,1-3 0,7 0 0,-7 0 0,3 0 0,0-4 0,1-5 0,0-4 0,-4-4 0,-1-1 0,-4 1 0,1 0 0,-1-1 0,-4 1 0,0 0 0,0-1 0,0 1 0,-4 4 0,-4 0 0,-1 5 0,-7 0 0,7 3 0,-8 1 0,8 4 0,-7 0 0,11 0 0,-3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24575,'0'12'0,"0"13"0,0-4 0,0 13 0,-5-6 0,0 0 0,-5 1 0,5-6 0,1 4 0,4-12 0,0 6 0,0-12 0,0 3 0,0-5 0,0 1 0,3-4 0,6-1 0,4-3 0,9 0 0,-3 0 0,3 0 0,0 0 0,-8-3 0,7-2 0,-12-7 0,8-2 0,-8-3 0,4-5 0,-8-2 0,-1-4 0,-4-6 0,0 9 0,0-8 0,0 14 0,0 1 0,-8 2 0,-1 6 0,-9 2 0,5 0 0,-3 7 0,7-2 0,0 3 0,6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7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37 0,0 9 0,0-24 0,0 36 0,0-28 0,0 11 0,0-11 0,0-14 0,0-10 0,0-3 0,0-15 0,0-2 0,0-7 0,0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24575,'0'15'0,"0"18"0,0-7 0,0 33 0,0-26 0,0 27 0,0-29 0,0 10 0,0-18 0,0-1 0,0-8 0,0-6 0,0-4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24575,'-11'0'0,"0"0"0,3 8 0,-1 6 0,0 10 0,3 4 0,-2-5 0,7 5 0,-3-10 0,4 4 0,0-5 0,0-4 0,0-1 0,0-4 0,0 0 0,0 0 0,13-4 0,3 0 0,12-4 0,-9 0 0,7 0 0,-7 0 0,4 0 0,-5 0 0,-1 0 0,-9 0 0,4-4 0,-4 3 0,0-6 0,0-1 0,0-1 0,0-7 0,-3 2 0,-1-6 0,-4 1 0,0 3 0,0 3 0,0 6 0,0-1 0,0 0 0,0 0 0,-4 0 0,0 4 0,-4-4 0,0 8 0,0-7 0,-4 6 0,3-3 0,-3 4 0,4 0 0,0 0 0,4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1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24575,'16'0'0,"1"0"0,5 0 0,4 0 0,-5 0 0,11 0 0,-4 0 0,-1 0 0,-2 0 0,-7 0 0,-2 0 0,-4 0 0,-5 0 0,0 0 0,0 0 0,-2 3 0,-2 5 0,-15 4 0,-8 6 0,-9 5 0,-10 2 0,4 0 0,0 4 0,-3-13 0,14 5 0,-3-11 0,11 1 0,4-3 0,1 0 0,3-4 0,4-1 0,1-3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24575,'0'8'0,"0"20"0,0 7 0,0 14 0,0 12 0,0-22 0,0 21 0,0-16 0,0-1 0,0-2 0,0-13 0,0-5 0,0 0 0,0-10 0,0-2 0,0-6 0,0-2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24575,'0'4'0,"0"7"0,0 12 0,-4 1 0,3 3 0,-7-9 0,7 9 0,-3-8 0,4-1 0,0-6 0,0-4 0,0-1 0,0 1 0,3-3 0,2-2 0,11-3 0,-1 0 0,7 0 0,-5 0 0,-4 0 0,3 0 0,-3 0 0,0-3 0,3-2 0,-6-7 0,2 2 0,-4-6 0,0 7 0,1-7 0,-1 3 0,-3-5 0,-1-4 0,-4 3 0,0-3 0,0 0 0,0 3 0,0-3 0,-4 9 0,-5 0 0,-9 4 0,-5 5 0,-1-1 0,-3 5 0,9 0 0,-5 0 0,10 0 0,1 0 0,4 0 0,4 0 0,0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8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24575,'47'0'0,"45"0"0,-37 0 0,6 0-2573,27 0 1,5 0 2572,-9 0 0,4 0-726,-14 0 1,4 0-1,0 0 726,-1 0 0,1 0 0,4 0-791,-3-1 0,5 0 1,2 1-1,1 2 791,9 4 0,1 2 0,3 1 0,2 1 0,-11-1 0,2 0 0,1 0 0,2 2 0,0 2-552,-11-1 0,1 2 0,1 0 1,0 2-1,-1-1 0,-1 1 552,11 2 0,-1 1 0,0 0 0,-1 0 0,0 0-304,1 0 0,1 0 1,0 0-1,-2 0 1,-2 0 303,-8-1 0,-1 0 0,-2 1 0,-1-2 0,-4 0-71,3 0 1,-4-1 0,-1-1 0,1 1 70,7 1 0,1 1 0,-1-1 0,-6 0 0,0-2 0,-4 0 0,2 0 0,17 2 0,4 0 0,-3-2 412,-12-1 0,-3-2 0,-1-1-412,-6-2 0,-1-1 0,-2 0 1119,24 1 0,-3-2-1119,-9-2 0,-4-1 0,-8 0 0,-2-1 1752,-5-3 1,-1 0-1753,-3 0 0,-3 0 3119,27 0-3119,13 0 0,-27 0 0,16 0 0,-4 0 2602,-20 0-2602,-3 0 1670,-14 0-1670,-10 0 1032,-3 0-1032,-11 0 193,-4 0-193,-1 0 0,-8-7 0,13 5 0,10-4 0,24 6 0,6-5 0,6-7 0,-1 5 0,11-9 0,-7 15-422,-9-5 0,1-1 422,32-1 0,-26 4 0,2 0 0,-11 1 0,-1 0 0,5 3 0,1 0 0,1-3 0,-1-1 0,1 4 0,0-1 0,-1-6 0,-1 1 0,26 5 0,-32-5 0,-2 0 0,18 4-264,27-10 264,-22 11 0,-1-10 0,-3 10 0,-12-9 0,20 3 0,-12-5 0,14 5 0,-15-3 0,5 3 0,-13 1 832,14-5-832,-14 10 276,18-5-276,-23 2 0,7 3 0,-23-4 0,-2 5 0,0 0 0,-9 0 0,8 0 0,-10 0 0,0 0 0,4 0 0,-8 0 0,3 0 0,-9 0 0,3 0 0,-7 0 0,3 0 0,0 0 0,-3 0 0,3 0 0,-4 0 0,-1 0 0,-3 0 0,0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24575,'10'0'0,"-4"0"0,33 0 0,-14 0 0,15 5 0,-11 4 0,5 2 0,-10 6 0,3-7 0,-9 3 0,-3 0 0,-4-4 0,-7 3 0,1 5 0,-2-3 0,-3 13 0,0-4 0,0 6 0,0-1 0,-4 0 0,-1-4 0,-9 3 0,5-9 0,-9 5 0,5-10 0,0-1 0,1-4 0,4 0 0,0 0 0,0 0 0,0-4 0,0-1 0,4-3 0,0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24575,'4'6'0,"-1"4"0,-3 6 0,0 6 0,0 1 0,0 5 0,0 1 0,0-6 0,0 4 0,0-13 0,0 7 0,0-12 0,0 7 0,0-7 0,0 7 0,0-3 0,0-4 0,0-2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24575,'-12'0'0,"0"0"0,-5 0 0,5 11 0,0-1 0,3 21 0,0-6 0,3 15 0,2-11 0,4 5 0,0-11 0,0 5 0,0-14 0,0 3 0,0-5 0,0-4 0,7 1 0,2-6 0,8-3 0,0 0 0,5 0 0,-3 0 0,-1-4 0,-2 0 0,-3-9 0,4 0 0,0-5 0,1-3 0,0-3 0,0 1 0,1-4 0,-6 8 0,0-3 0,-4 9 0,-1 1 0,0 4 0,-4 0 0,-1 0 0,-3 0 0,0 0 0,0 0 0,0 1 0,0-1 0,-3 3 0,-1 2 0,-8 3 0,6 0 0,-1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13 0,0-6 0,0 11 0,0-10 0,0 4 0,0-6 0,0-5 0,0 4 0,0-12 0,0 6 0,0-12 0,0 3 0,0-8 0,0-1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 2 0,0 5 0,0 0 0,0 1 0,0-1 0,0-5 0,0 0 0,0-10 0,0-1 0,0 0 0,0-4 0,0 1 0,0-6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24575,'7'0'0,"0"0"0,-3 0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24575,'0'81'0,"0"-18"0,0-3 0,0-19 0,0-5 0,0 4 0,0-23 0,0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24575,'0'20'0,"0"-3"0,0 16 0,0 4 0,0 20 0,0 15 0,0 2 0,0 6 0,0-27 0,0 14 0,0-22 0,0 12 0,0-15 0,0-13 0,0-11 0,0-6 0,0-5 0,0-2 0,0-2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24575,'-4'20'0,"-4"2"0,7 7 0,-3-10 0,4 2 0,0-8 0,0 4 0,0-4 0,0-1 0,6-4 0,4-4 0,6-1 0,1-3 0,1 0 0,-1 0 0,0 0 0,-4 0 0,-1-3 0,-4-6 0,4-4 0,-6-4 0,6-1 0,-11 1 0,2-5 0,-3 3 0,0-3 0,0 9 0,0-4 0,0 8 0,-7 1 0,-3 4 0,-7 4 0,-1 0 0,1 0 0,4 0 0,-4 0 0,9 0 0,-4 0 0,4 0 0,13 0 0,7 0 0,13-4 0,4-1 0,-1-5 0,0 1 0,1 3 0,-1-2 0,-4 7 0,-2-4 0,-9 5 0,-1 0 0,-5 0 0,1 0 0,0 8 0,-3 7 0,-1 8 0,-4 5 0,0 6 0,0-4 0,0 4 0,0-10 0,0 3 0,0-9 0,0 4 0,0-4 0,0-1 0,0-4 0,3-1 0,1-4 0,4 0 0,0-1 0,0-2 0,4-2 0,1-3 0,9 0 0,-3 0 0,8 0 0,-9 0 0,17-8 0,-19 2 0,13-6 0,-20-1 0,3 4 0,-3-7 0,-1 3 0,1-5 0,-5-4 0,0-2 0,-4 1 0,0 1 0,0 4 0,0 5 0,0-3 0,0 7 0,0-3 0,-3 7 0,-19-2 0,6 2 0,-14 0 0,8 1 0,3 4 0,1 0 0,2 0 0,7 0 0,-3 0 0,4 0 0,0 0 0,4 0 0,1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24575,'0'34'0,"0"2"0,0 12 0,0 8 0,0 9 0,0 14 0,0-24 0,5 20 0,-3-30 0,3 12 0,-5-15 0,0-8 0,4-11 0,-3-5 0,3-6 0,-4-4 0,0-4 0,0-1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24575,'0'16'0,"0"-2"0,0 8 0,0-5 0,0 0 0,0 6 0,0-5 0,0 4 0,0-5 0,0-4 0,0 3 0,0-7 0,0 0 0,0-6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47 143 24575,'0'8'0,"0"-1"0,0 13 0,0-3 0,0 1 0,0-1 0,0-4 0,0 3 0,0-7 0,0 3 0,0-5 0,0 1 0,7-4 0,-2-1 0,10-3 0,-6 0 0,7 0 0,-7 0 0,7 0 0,-7-3 0,7-2 0,-11-3 0,7-4 0,-8 3 0,4-3 0,0 0 0,0 3 0,1-8 0,-5 4 0,0-4 0,-4 0 0,0-1 0,0-4 0,0 3 0,0-3 0,0 5 0,0-1 0,-8 5 0,3 1 0,-16 3 0,6 0 0,-7 4 0,5 1 0,-6 4 0,5 0 0,-5 0 0,10 0 0,-3 0 0,7 0 0,-3 0 0,7 3 0,2-2 0,3 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24575,'0'28'0,"0"6"0,0 29 0,0-11 0,0 9 0,0-12 0,0 6 0,0-5 0,0-8 0,0-13 0,0-7 0,0-9 0,0-5 0,0-4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24575,'0'41'0,"0"18"0,0 15 0,0 25 0,0-22 0,0 18 0,6-21 0,0 1 0,1-4 0,7-22 0,-11-12 0,6-13 0,-9-12 0,0-5 0,-4-2 0,4-2 0,-4-3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24575,'0'20'0,"0"16"0,0-4 0,0 10 0,6 19 0,0-20 0,1 22 0,7-15 0,-6 8 0,3-5 0,-1-2 0,-9-15 0,3-15 0,-4-2 0,0-13 0,0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24575,'0'21'0,"0"13"0,0-3 0,0 15 0,0-10 0,0 11 0,4-10 0,-3 4 0,7-18 0,-7-5 0,3-6 0,-4-7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3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24575,'-3'11'0,"-5"7"0,7-4 0,-7 12 0,6-2 0,-2 6 0,4 9 0,0-10 0,0 5 0,0-6 0,0 1 0,0-10 0,0-2 0,0-9 0,7-4 0,2-1 0,8-3 0,5 0 0,2 0 0,-1 0 0,4 0 0,-4 0 0,1 0 0,-2 0 0,-9 0 0,3-4 0,-7 0 0,3-8 0,-3-2 0,0-8 0,0-1 0,-4-6 0,-1-5 0,-4-8 0,0-1 0,0-5 0,0 7 0,-8 5 0,-3 2 0,-3 11 0,-3 0 0,3 10 0,1 1 0,-3 3 0,7 5 0,-7 0 0,8 4 0,-8 0 0,7 0 0,-3 0 0,0 4 0,2 4 0,2-2 0,4 2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2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24575,'0'-12'0,"0"11"0,0 18 0,0 14 0,0 10 0,0 7 0,0 1 0,0 7 0,0-7 0,0 5 0,0 9 0,0-3 0,0-1 0,0 0 0,0-20 0,0 22 0,0-18 0,0-1 0,0-20 0,0-10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24575,'0'15'0,"0"6"0,0-3 0,0 9 0,0-8 0,0 8 0,0-4 0,0 1 0,0 3 0,0-9 0,0 0 0,0-6 0,0 0 0,0-3 0,0 3 0,0-8 0,0-1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24575,'0'3'0,"0"14"0,0 3 0,0 13 0,0-4 0,0 1 0,0 4 0,0-6 0,0 1 0,0-6 0,0-1 0,0-5 0,0-3 0,0-3 0,0-6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4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19 0,0 2 0,0-4 0,0-1 0,0-2 0,0-8 0,0 3 0,0-5 0,0-4 0,0-1 0,0-4 0,0-1 0,0-2 0,0-2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9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1419 24575,'0'7'0,"0"0"0,0-30 0,0 6 0,0-39 0,0 5 0,0 0 0,0-44 0,0 50 0,0-14 0,0-2 0,0 9 0,0-44 0,0 31 0,-10-7 0,7 7 0,-8 9 0,7 8 0,3 12 0,-8 7 0,8 11 0,-3 1 0,1 9 0,2-5 0,-3 6 0,4-1 0,0 0 0,0-4 0,0 3 0,0-7 0,0 3 0,0 0 0,0 0 0,0 6 0,0-1 0,0 0 0,0 0 0,0 0 0,0 0 0,0 0 0,0-4 0,0-1 0,0 0 0,0-4 0,0 8 0,0-3 0,0 4 0,0 0 0,0 1 0,0-1 0,0 1 0,0-5 0,0 3 0,0-7 0,0 3 0,0-1 0,0-2 0,0 7 0,0-3 0,0 4 0,0 0 0,0 1 0,3 3 0,6 0 0,8 4 0,2 0 0,8 0 0,-4 0 0,6 0 0,5 0 0,-4 5 0,4 0 0,0 5 0,-4-1 0,-1-3 0,-7 2 0,-5-3 0,-4 0 0,-1-2 0,-4 1 0,0-3 0,-4 5 0,-1-2 0,-3 4 0,0-1 0,0 10 0,0 2 0,0 9 0,-4 6 0,3-4 0,-4 10 0,5-4 0,0 5 0,0 0 0,0 0 0,0 0 0,0 1 0,0-1 0,0 0 0,0 0 0,0 7 0,0 8 0,0 9 0,0-7 0,5 4 0,2-6 0,-1 2 0,4 5 0,-4-14 0,4-1 0,0-13 0,-4-1 0,-2-6 0,-4-4 0,4-2 0,-3-9 0,3-1 0,-4 0 0,0-3 0,3 3 0,-2-5 0,3 1 0,-4-1 0,3-3 0,-2 2 0,2-2 0,-3 0 0,0-1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2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60 24575,'18'0'0,"-2"0"0,-9 0 0,0 0 0,1 0 0,-1 0 0,-12 3 0,-3 11 0,-24 12 0,10 4 0,-19 8 0,7-2 0,1-4 0,3-1 0,8-12 0,7-3 0,-2-7 0,12 3 0,1-4 0,11-3 0,2-6 0,7-4 0,6-4 0,-3-3 0,8 1 0,-9-5 0,4 6 0,1-3 0,-5 4 0,4 0 0,-9 0 0,8 1 0,-11-1 0,11 0 0,-8 5 0,5-4 0,-5 7 0,-1-3 0,-5 1 0,1 2 0,0-2 0,0 3 0,-7 0 0,-6 7 0,-14 9 0,-19 16 0,9 0 0,-20 12 0,16-6 0,-7 6 0,8-6 0,7-8 0,7-7 0,5-10 0,1-1 0,7-5 0,2 1 0,13-3 0,5-10 0,12-11 0,7-5 0,3-5 0,-2 6 0,5 0 0,-10 1 0,4 3 0,-11 3 0,4 3 0,-8 1 0,3 4 0,-5-3 0,0 4 0,1-1 0,-1-3 0,-4 7 0,-1-3 0,-4 1 0,0 2 0,-1-3 0,1 4 0,0 0 0,-7 0 0,-11 4 0,-16 12 0,0 5 0,-16 17 0,13-1 0,-16 15 0,5-6 0,-1 5 0,9-13 0,7-3 0,6-6 0,4-6 0,2-5 0,8-6 0,-2-4 0,6 0 0,-2-1 0,6-2 0,1-2 0,4-3 0,4 0 0,1 0 0,9 0 0,-4 0 0,4 0 0,1 0 0,0 0 0,0-4 0,-1-1 0,1 0 0,-9-2 0,7 6 0,-12-3 0,3 4 0,-4 0 0,-1 0 0,-2-3 0,2 2 0,-17 8 0,-9 10 0,-16 16 0,-9 7 0,5-1 0,-4 4 0,9-5 0,-3 1 0,6-7 0,10-9 0,-1-5 0,13-5 0,1-1 0,4-4 0,4 0 0,7-4 0,7-1 0,14-3 0,1-4 0,11-1 0,-10-5 0,10-5 0,-11 4 0,5-3 0,-5 4 0,-6 5 0,4-4 0,-8 8 0,-1-6 0,-2 6 0,-7-3 0,3 4 0,-4 0 0,-1 0 0,1 0 0,-7 0 0,-6 8 0,-12 2 0,-3 13 0,-8 2 0,7 3 0,1-3 0,3-3 0,4-5 0,-1 1 0,-2-1 0,6 0 0,-2 0 0,-1-3 0,7-2 0,-5-4 0,10 0 0,-2 0 0,9-4 0,3-1 0,12-3 0,-2 0 0,3 0 0,-9 0 0,3 0 0,-7 0 0,3 0 0,-4 0 0,-14 4 0,-6 1 0,-13 3 0,-4 6 0,1 0 0,4 1 0,2-2 0,9-5 0,1 0 0,4-3 0,4-12 0,0-21 0,4-20 0,0-17 0,6-15 0,1-11 0,5 14 0,1-18-506,-6 44 0,-1-1 506,1 0 0,0-2 0,-2-10 0,-2-1 0,1 9 0,-2 3 0,-2-33-270,0-9 270,0 35 0,0-11 0,0 28 0,-4 2 0,3 17 0,-3 6 998,4 6-998,-4 8 71,0 0 0,0 4 0,1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5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1668 24575,'-4'-34'0,"2"-1"0,-12-13 0,6-17 0,-9-2 0,10 1 0,-4-3 0,4 11 0,1-7 0,0-5 0,6 5 0,0 0 0,-5 2 0,4 7 0,-4 0 0,5 7 0,0 1 0,0 7 0,0 5 0,-4 2 0,3 6 0,-3 5 0,4 1 0,-4 5 0,3-1 0,-3 1 0,4 0 0,0 4 0,0-4 0,0 8 0,0-7 0,0 4 0,0-1 0,-4 1 0,4 4 0,-4 0 0,4-4 0,0-1 0,0-4 0,0-5 0,0-8 0,4 0 0,2-4 0,3 6 0,0 4 0,-4 2 0,3 5 0,-7 4 0,3 1 0,-4 4 0,0 1 0,0-1 0,0 1 0,0-1 0,0 0 0,3 4 0,5 1 0,10 7 0,5-3 0,5 3 0,7 1 0,-6-4 0,5 3 0,-10 0 0,3-3 0,-9 3 0,9-4 0,-8 4 0,8-3 0,-8 3 0,3-4 0,-5 0 0,-4 0 0,3 0 0,-7 0 0,3 0 0,-8 3 0,0 1 0,-4 4 0,0-1 0,0 1 0,0 0 0,0 0 0,0 4 0,0 1 0,0 9 0,0 1 0,0 11 0,5 16 0,-4 8 0,5 0 0,-6 3 0,0-4 0,5 7 0,-4 1 0,4-3 0,0-6 0,-3 0 0,7-7 0,-8-2 0,8-6 0,-8 0 0,8 12 0,-8-9 0,3 10 0,-4-13 0,0-5 0,4-2 0,-3-6 0,3-5 0,-4 0 0,0-10 0,0-1 0,4-5 0,-3 1 0,2 0 0,-3 0 0,4 4 0,-3-4 0,3 4 0,-1 0 0,-2-4 0,2 3 0,-3-3 0,4-4 0,0 0 0,0-1 0,2-2 0,-5 6 0,6-6 0,-6 6 0,3-3 0,-4 4 0,0-1 0,3 1 0,-2 0 0,2-1 0,-3 1 0,0-1 0,0-3 0,0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8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70 24575,'-8'0'0,"-4"0"0,-5 8 0,-2 2 0,-9 14 0,9-5 0,-10 5 0,11-7 0,-4 1 0,4-4 0,5-2 0,1-4 0,11-4 0,23 0 0,12-14 0,22-3 0,-7-4 0,11-9 0,-9 7 0,11-4 0,-13 3 0,-1 8 0,-13-3 0,0 5 0,-12 1 0,-5 4 0,-6 1 0,-4 0 0,-1 4 0,-9-4 0,-8 12 0,-20 9 0,-12 10 0,-4 12 0,3-11 0,-6 15 0,9-14 0,-11 11 0,6-7 0,12-2 0,-2-5 0,20-8 0,-2-5 0,9-5 0,4 0 0,1-1 0,6-2 0,16-2 0,7-7 0,22-13 0,-11 5 0,15-14 0,-13 4 0,9 4 0,-6-7 0,-6 14 0,-7-3 0,-7 8 0,-9-1 0,-1 6 0,-4-2 0,-1 3 0,1 0 0,-10 3 0,-10 11 0,-12 7 0,-19 17 0,-4 2 0,-13 7 0,13-6 0,-10 5 0,10-6 0,-6 7 0,1-6 0,14-4 0,7-11 0,7-7 0,11-2 0,4-8 0,5 3 0,14-8 0,6-1 0,9-3 0,9 0 0,2 0 0,5 0 0,-6-4 0,5-1 0,-11-5 0,0 0 0,-7 1 0,-4 4 0,-1-2 0,-4 6 0,-1-3 0,-5 0 0,-2 7 0,-16 8 0,-12 15 0,-17 19 0,2-5 0,-14 11 0,12-12 0,-6 7 0,2-1 0,17-13 0,-3-3 0,16-11 0,6-5 0,4-1 0,4-5 0,8-2 0,12-2 0,23-3 0,8-5 0,5-1 0,-2-10 0,-4 4 0,-7-3 0,-3 4 0,-11 2 0,-10 4 0,-2 0 0,-9 5 0,-4 4 0,-9 9 0,-10 7 0,-17 15 0,0-3 0,-5 5 0,6-6 0,6-6 0,1-2 0,7-9 0,4-2 0,1-4 0,7 0 0,2 0 0,6-4 0,1-1 0,4-3 0,-1 0 0,1 0 0,-4 4 0,0 0 0,-4 4 0,0 0 0,0-1 0,0 1 0,0 0 0,0-10 0,0-15 0,-6-26 0,5-15 0,-11-40-409,9 47 0,-2-2 409,-4-10 0,-2-1 0,3-8 0,0 3 0,-16-27 0,13 33 0,0 2 0,-14-24 0,-1-8-178,-4 11 178,11 25 0,-6 10 0,14 16 0,1 3 0,6 15 811,4 1-811,0 4 185,0 0-185,0 0 0,0 1 0,0-1 0,0 1 0,0 0 0,0-1 0,0 0 0,3 0 0,2 4 0,2-3 0,5 2 0,1 1 0,9-4 0,7 7 0,1-4 0,10 5 0,-4 0 0,5 0 0,-6 0 0,-6 0 0,-6 0 0,-6 0 0,-4 8 0,-1 2 0,-7 7 0,-1 5 0,-4 1 0,0 11 0,0 15 0,0-4 0,-6 31 0,5-29 0,-10 29 0,10-18 0,-5 14 0,6 0 0,0-8 0,0-1 0,0 4 0,4-21 0,1 2 0,4-26 0,-1-9 0,-3-1 0,2-5 0,-6 1 0,2 0 0,-3-4 0,0-1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24575,'4'3'0,"-5"5"0,-4 5 0,-7 3 0,7 1 0,-6-4 0,10-2 0,-6-3 0,6-4 0,-2-1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24575,'0'10'0,"0"0"0,0 9 0,0-4 0,0 8 0,0-3 0,0 8 0,0-3 0,0 9 0,0-9 0,0 8 0,0-8 0,0 8 0,0-12 0,0-1 0,0-6 0,0-3 0,0-1 0,0 0 0,3-9 0,2-9 0,7-8 0,2-13 0,4-1 0,2-10 0,0 4 0,0-4 0,-2 10 0,1 1 0,-6 6 0,-1 6 0,-4 3 0,0 7 0,-1 1 0,-3 2 0,-1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0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1571 24575,'3'4'0,"5"-1"0,4-3 0,4 0 0,5 0 0,-8 0 0,11 0 0,-6 0 0,4 0 0,3 0 0,-8 0 0,9 0 0,-9 0 0,4 0 0,-5 0 0,0 0 0,0 0 0,0 0 0,0 3 0,-4 1 0,0 1 0,-5-2 0,0 0 0,0-2 0,1 2 0,-1 0 0,0-2 0,0 2 0,1-3 0,-1 4 0,0-4 0,0 4 0,0-4 0,0 0 0,-3 3 0,-1-5 0,-3-3 0,0-7 0,0-3 0,0 0 0,0 0 0,0-1 0,0-1 0,0 1 0,0 0 0,0 0 0,0 4 0,0-4 0,0 4 0,0 0 0,0-3 0,-4 6 0,4-6 0,-4 7 0,4-8 0,0 8 0,-3-7 0,2 6 0,-3-6 0,4 7 0,0-3 0,0-1 0,0 0 0,0 0 0,0-3 0,0 2 0,0 1 0,0-3 0,0 3 0,0-5 0,0 1 0,0 0 0,0 0 0,0 4 0,0-3 0,0 6 0,0-6 0,0 3 0,-3-4 0,2-1 0,-3 1 0,4 0 0,0 0 0,0 0 0,0 0 0,0-1 0,0-10 0,0 3 0,0-5 0,0 3 0,0 4 0,0-4 0,0-1 0,0 5 0,0-3 0,0 3 0,0-5 0,0 6 0,0-5 0,0 4 0,0-4 0,0 4 0,0-4 0,0 4 0,0 1 0,0 0 0,0 0 0,0 4 0,0-4 0,0 5 0,0 0 0,0-1 0,0 1 0,0 0 0,0 4 0,0-3 0,0 2 0,0 1 0,0-6 0,0 4 0,0-1 0,0 4 0,0 0 0,0 3 0,0-4 0,0 5 0,0 0 0,3 1 0,1 2 0,3 1 0,0 0 0,0 2 0,5-2 0,-4-1 0,7 3 0,-3-5 0,4 5 0,0-7 0,0 8 0,0-8 0,0 7 0,1-6 0,-1 6 0,0-2 0,0-1 0,0 3 0,0-3 0,0 4 0,0-3 0,0 2 0,0-3 0,5 4 0,-8-3 0,12 2 0,-12-2 0,8 3 0,-5 0 0,0-4 0,-4 3 0,3-2 0,-3 3 0,0 0 0,3 0 0,-6 0 0,6 0 0,-7 0 0,10 0 0,-9 0 0,6 0 0,-4 0 0,-3 0 0,7 0 0,-7 0 0,4 0 0,-5 0 0,0 0 0,0 0 0,1 0 0,-1 0 0,0 0 0,1 0 0,-1 0 0,0 0 0,0 0 0,0 0 0,0 0 0,0 0 0,0 0 0,-3 3 0,-1 1 0,-3 3 0,0 0 0,0 0 0,0 0 0,0 0 0,0 0 0,0 0 0,0 0 0,-3-3 0,2 2 0,-2-2 0,3 2 0,0 6 0,0-4 0,0 7 0,0-3 0,0 4 0,0 5 0,0-4 0,0 8 0,0-3 0,0 4 0,0 1 0,0-1 0,0 6 0,0-4 0,0 4 0,0-1 0,0-3 0,0 4 0,0-6 0,4 1 0,-3-5 0,3 3 0,0-3 0,-3-1 0,3 5 0,-1-9 0,-2 4 0,3-1 0,-4-3 0,3 4 0,-2-5 0,3 0 0,-1-4 0,-2 3 0,2-3 0,0 0 0,-2 4 0,2-4 0,1 4 0,-3-4 0,2 3 0,1-3 0,-3 4 0,2 1 0,-3-5 0,4 3 0,-3-3 0,2 4 0,-3 0 0,0 0 0,0 0 0,0 0 0,0 5 0,0-4 0,0 8 0,0-7 0,0 2 0,0-4 0,0 8 0,0-7 0,0 7 0,0-8 0,4 0 0,-3 0 0,2 0 0,1 0 0,-3 0 0,2 0 0,-3 0 0,4 0 0,-3 0 0,2-4 0,1 4 0,-3-4 0,2 0 0,-3-1 0,0-4 0,0 1 0,0-1 0,0 0 0,4-3 0,-1-1 0,5-3 0,-2 3 0,6-2 0,0 2 0,4-3 0,0 0 0,5 0 0,-4 0 0,4 0 0,-1 0 0,-3 0 0,9 0 0,-4 0 0,-1 0 0,0 0 0,-5 0 0,0 0 0,0 0 0,-4 0 0,4 0 0,-8 0 0,3 0 0,-4 0 0,0 0 0,4 0 0,-2 0 0,2 0 0,-4 0 0,0 0 0,1 0 0,-1 0 0,0 4 0,0-4 0,1 4 0,-1-1 0,0-2 0,0 5 0,0-5 0,-1 2 0,1-3 0,-3 3 0,3-2 0,-4 2 0,5-3 0,-2 0 0,1 0 0,0 0 0,0 0 0,-1 0 0,1 0 0,0 0 0,-1 0 0,1 0 0,0 0 0,-1 0 0,1 0 0,0 0 0,0 3 0,-1-2 0,1 2 0,0-3 0,0 0 0,1 0 0,-1 0 0,0 3 0,0-2 0,0 2 0,1-3 0,-1 0 0,0 0 0,0 0 0,1 0 0,-1 3 0,4-2 0,-3 2 0,7-3 0,-2 0 0,-1 0 0,3 0 0,-3 0 0,0 0 0,3 0 0,-6 0 0,2 0 0,0 0 0,-3 0 0,3 0 0,0 0 0,-2 0 0,2 0 0,0 0 0,-3 0 0,3 0 0,-3 0 0,3 0 0,-3 3 0,3-2 0,0 2 0,-2-3 0,6 0 0,-7 0 0,7 0 0,-7 0 0,7 0 0,-6 0 0,6 0 0,-7 0 0,3 0 0,0 0 0,-3 0 0,4 0 0,-5 0 0,0 0 0,0 0 0,1 0 0,-1 0 0,0 0 0,0 0 0,1 0 0,-1 0 0,0 0 0,0 0 0,0 0 0,0 0 0,-1 0 0,1 0 0,0 0 0,-4-3 0,0-1 0,-3-3 0,0 0 0,0 1 0,0-1 0,0 0 0,-3 6 0,2 2 0,-5 5 0,3 1 0,-4-3 0,0 2 0,0-5 0,3 5 0,-2-5 0,2 2 0,-3-3 0,0 0 0,0 0 0,0 0 0,0 0 0,0 0 0,0 0 0,1 0 0,-1 0 0,0 0 0,3-3 0,1-1 0,3-3 0,0-4 0,0 2 0,0-2 0,0 0 0,0 2 0,0-6 0,0 7 0,0-7 0,0 6 0,0-2 0,0 4 0,0-1 0,0 1 0,0 0 0,0-4 0,0 3 0,0-3 0,0 4 0,0-1 0,0 1 0,0-4 0,0 2 0,0-2 0,0 0 0,0 2 0,0-6 0,0 3 0,0-4 0,0-5 0,0 4 0,0-9 0,0 9 0,0-4 0,0 5 0,0-5 0,0 4 0,0-9 0,0 9 0,0-4 0,0 1 0,0 2 0,0-7 0,0 7 0,0-7 0,0 8 0,0-4 0,0 5 0,0 0 0,0 0 0,0 3 0,0 2 0,0 0 0,-7-5 0,5-1 0,-5 2 0,7-1 0,0 4 0,-4-4 0,3 0 0,-2 4 0,3-4 0,0 4 0,0-4 0,0 0 0,-4 0 0,3 3 0,-2-2 0,3 3 0,0-4 0,0-1 0,0 5 0,0-3 0,0 7 0,0-8 0,-3 8 0,2-3 0,-3-1 0,4 4 0,0-3 0,0 3 0,0 1 0,0 0 0,0-5 0,0 4 0,0-3 0,0 3 0,0-3 0,0 3 0,0-7 0,0 3 0,0 0 0,0-3 0,0 7 0,0-3 0,0-1 0,0 4 0,-3-3 0,2-1 0,-2 4 0,3-3 0,0-1 0,0 0 0,0 0 0,-4-3 0,4 2 0,-4 1 0,4 1 0,0 0 0,0 2 0,0-6 0,0 7 0,0-4 0,0 1 0,0 3 0,-3-4 0,2 1 0,-2 3 0,3-3 0,0 3 0,0 1 0,-4-4 0,4 3 0,-4-3 0,4 4 0,3 3 0,1 1 0,3 3 0,0 0 0,0 0 0,0 0 0,1 0 0,-1 0 0,0 0 0,0 0 0,1 0 0,-1 0 0,0 0 0,0 0 0,1 0 0,-1 0 0,0 0 0,1 0 0,-1 0 0,0 0 0,0 0 0,0 0 0,5 0 0,-4 0 0,7 0 0,-7 0 0,7 0 0,-6 0 0,6 0 0,-7 0 0,7 0 0,-7 0 0,8 0 0,-4 0 0,0 0 0,3 0 0,-7 0 0,7 0 0,-7 0 0,7 0 0,-6 0 0,2 0 0,-4 0 0,0 0 0,1 0 0,-1 0 0,0 0 0,0 0 0,0 0 0,0 0 0,0 0 0,0 0 0,0 0 0,1 0 0,-1 0 0,0 0 0,0 0 0,1 0 0,-2 0 0,1 0 0,0 0 0,-1 0 0,-2-3 0,-1-1 0,-6 1 0,2-4 0,-2 4 0,0-1 0,2-3 0,-2 3 0,6 0 0,0 1 0,4 3 0,0 0 0,0 0 0,0 0 0,1 0 0,-1 0 0,0 0 0,0 0 0,-3 3 0,2-2 0,-5 5 0,3-2 0,-4 7 0,0-3 0,0 7 0,0-3 0,0 4 0,0 0 0,0 0 0,0 0 0,0 0 0,0 1 0,0-1 0,0 0 0,0 4 0,0 2 0,0 5 0,0-1 0,0 6 0,0 1 0,0 5 0,0-4 0,4 3 0,-3-9 0,3 3 0,-4-9 0,0 3 0,0-7 0,0 2 0,0-4 0,4 1 0,-3-1 0,2-4 0,1 3 0,-3-3 0,2 4 0,-3-4 0,4 3 0,-3-2 0,2 3 0,-3 0 0,0 0 0,0 0 0,0 0 0,0 0 0,3-4 0,-2 3 0,2-3 0,1 4 0,-3 1 0,6-1 0,-6 4 0,3-2 0,-1 2 0,-2 1 0,6 1 0,-6 0 0,3 3 0,-4-8 0,4 11 0,-3-5 0,2 1 0,-3-3 0,0-5 0,4 0 0,-3 0 0,2 0 0,-3 4 0,0-2 0,4 7 0,-3-8 0,3 8 0,-4-7 0,0 2 0,0-4 0,4 0 0,-3-3 0,2 2 0,-3-7 0,0 3 0,0 0 0,3-3 0,-2 4 0,3-5 0,-4 0 0,0 0 0,8-3 0,6-1 0,10-3 0,7 0 0,-3 0 0,9 0 0,-4 0 0,0 0 0,4 0 0,-9 0 0,4 0 0,-1 0 0,-3 0 0,-1 0 0,-1 0 0,-9 0 0,8 0 0,-8 0 0,4 0 0,-5 0 0,-4 0 0,3 0 0,-6 0 0,2 0 0,-4 0 0,4 0 0,-2 0 0,2 3 0,-4-2 0,0 2 0,4-3 0,-2 0 0,2 0 0,-4 0 0,0 0 0,1 0 0,3 0 0,-3 0 0,3 4 0,-4-4 0,1 4 0,-1-4 0,0 0 0,0 0 0,0 0 0,1 0 0,2 0 0,-2 0 0,3 0 0,-4 0 0,0 0 0,0 0 0,0 0 0,1 0 0,-1 0 0,0 0 0,-4 3 0,0-3 0,-3 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50 24575,'-8'0'0,"-3"0"0,-2 4 0,-1 0 0,2 1 0,4 2 0,0-3 0,1 4 0,-2 4 0,1 1 0,3 0 0,1 3 0,4-3 0,-5 15 0,4-8 0,-3 8 0,4-11 0,0 0 0,0-4 0,0-1 0,0 0 0,0 1 0,0 4 0,0-5 0,3 4 0,6-3 0,4 4 0,10 1 0,-5-4 0,9 4 0,-3-8 0,4 3 0,0-3 0,1-1 0,-1 1 0,0-5 0,1-1 0,-6-4 0,-1 0 0,-5 0 0,1 0 0,-1-4 0,-4 0 0,-1-5 0,0-3 0,-3 3 0,3-7 0,-4 3 0,1-9 0,8-10 0,-5 2 0,5-1 0,-8 9 0,-4 4 0,-1 1 0,-4-1 0,0 1 0,0 0 0,0 0 0,0-1 0,0 1 0,-5-5 0,-3 7 0,-2-6 0,-7 7 0,4 1 0,-5-4 0,-4 7 0,3-3 0,-8 4 0,4 4 0,-13-3 0,10 7 0,-4-3 0,13 4 0,-1 0 0,5 0 0,-3 0 0,7 0 0,-7 0 0,7 4 0,-8 0 0,8 4 0,1-3 0,4-2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44 114 24575,'-8'7'0,"-4"7"0,6 0 0,-2 12 0,4-12 0,3 13 0,-3-9 0,4 5 0,0-6 0,0 5 0,0-4 0,0 15 0,0-8 0,0 4 0,0-2 0,0-9 0,0 4 0,0-5 0,0 0 0,11-3 0,4-2 0,12-7 0,-8 3 0,7-8 0,-1 4 0,0-4 0,8 0 0,-10 0 0,1 0 0,-2 0 0,-5 0 0,0 0 0,1 0 0,-1 0 0,0 0 0,-4 0 0,3-4 0,-7-5 0,3 0 0,-3-7 0,-1 7 0,0-7 0,0 3 0,1-10 0,0 5 0,-4-10 0,-1 5 0,-4-6 0,0 1 0,0-6 0,0 4 0,0-10 0,0 4 0,0-5 0,0 5 0,-8 7 0,2 7 0,-6 4 0,-1 5 0,-4 1 0,-1 7 0,-3 1 0,4 4 0,-6 0 0,5 0 0,0 0 0,1 4 0,4 1 0,0 3 0,1 1 0,0-1 0,3 0 0,-7 4 0,2-3 0,1 7 0,1-6 0,4 2 0,-4-1 0,7-6 0,-2 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59 24575,'-8'0'0,"-3"0"0,-2 0 0,-10 8 0,9 2 0,-8 8 0,8 4 0,-4 2 0,3 4 0,1 0 0,5 6 0,3-9 0,2 2 0,4-5 0,0-7 0,0 11 0,0-16 0,0 16 0,0-12 0,0 4 0,0-2 0,7-3 0,-1 5 0,10-1 0,-2-4 0,11 4 0,-6-4 0,11 1 0,-12-2 0,4-3 0,-5 0 0,6 0 0,-5 0 0,0-4 0,-2 2 0,-3-6 0,0 7 0,3-8 0,-7 4 0,3-4 0,0 0 0,-3 0 0,7 0 0,1 0 0,-3 0 0,5-8 0,-10-1 0,8-9 0,-7-4 0,2 3 0,-3-3 0,0 5 0,0-6 0,-4 5 0,-1-4 0,-4-1 0,0 0 0,0-6 0,0 1 0,0-1 0,0-5 0,0 4 0,-5-10 0,-4 3 0,-6 1 0,1 4 0,0 10 0,2 5 0,2 4 0,-2 0 0,0 9 0,3-3 0,-7 6 0,7-6 0,-7 6 0,7-2 0,-8 3 0,4 0 0,0 0 0,-3 0 0,3 0 0,-12 0 0,10 0 0,-9 4 0,15 0 0,-3 4 0,4 0 0,0 0 0,3-4 0,2-1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24575,'3'-4'0,"6"-3"0,0-7 0,14-7 0,-16 5 0,7 2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24575,'19'-3'0,"-7"-2"0,8-7 0,-15 6 0,3-1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24575,'4'-8'0,"-1"2"0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24575,'-4'19'0,"9"-3"0,1 0 0,10-3 0,-10-3 0,1-2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24575,'0'7'0,"0"1"0,0-1 0,0 1 0,0-4 0,0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24575,'8'12'0,"0"-1"0,-8 0 0,0-3 0,0 4 0,0-8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2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24575,'0'10'0,"0"4"0,0-6 0,0 7 0,0-7 0,0 8 0,0-4 0,0 0 0,0 3 0,0 2 0,0-4 0,0 7 0,0-12 0,0 3 0,0-4 0,0 0 0,0 0 0,0 0 0,0 0 0,0 0 0,0 0 0,0 0 0,0 4 0,0-2 0,0 2 0,0-4 0,0 0 0,0 1 0,0-1 0,0 0 0,0 0 0,0 0 0,0-3 0,0-1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24575,'4'12'0,"-1"2"0,1-6 0,-3 3 0,5-3 0,-1 0 0,-1-4 0,-1-1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24575,'9'4'0,"-2"0"0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24575,'11'0'0,"0"0"0,1 0 0,-3 0 0,3 0 0,0 0 0,1 0 0,-3 0 0,-3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24575,'8'0'0,"-4"0"0,-1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24575,'31'0'0,"-4"0"0,-23 0 0,-1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24575,'62'0'0,"-12"0"0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 24575,'0'15'0,"-4"1"0,3 12 0,-12 3 0,11 4 0,-19 26 0,18-26 0,-8 33 0,11-25 0,0 7 0,0-3 0,0-6 0,0-10 0,0-3 0,0-15 0,0-1 0,0-5 0,3-3 0,11 0 0,-4-4 0,11-13 0,-7-3 0,5-7 0,-5-10 0,4 8 0,-8-9 0,4 5 0,-5 1 0,1 4 0,-5 2 0,-1 9 0,-4 1 0,0 4 0,0 10 0,0 4 0,0 14 0,0 4 0,0-1 0,4 4 0,1-8 0,3 3 0,1-5 0,3-4 0,2 0 0,-1-5 0,3 0 0,-3 1 0,4-4 0,0-2 0,1-3 0,-1 0 0,0 0 0,-4 0 0,-1 0 0,0 0 0,-3 0 0,3 0 0,-4 0 0,-1 0 0,1 0 0,-1 0 0,1 0 0,0 0 0,-1-3 0,1-1 0,0-4 0,0-9 0,0 3 0,2-19 0,-1 8 0,-3-21 0,-2 9 0,-4-10 0,0 0 0,0 9 0,0-8 0,0 16 0,0-4 0,0 11 0,0 1 0,0 8 0,0 2 0,0 5 0,-3 2 0,2 2 0,-2 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3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24575,'0'2'0,"0"9"0,0 17 0,0 7 0,0 1 0,0 10 0,0-9 0,0 11 0,0-13 0,0-6 0,0-2 0,0-8 0,3 3 0,2-9 0,3-1 0,4-4 0,-3-3 0,3-2 0,0-3 0,1 0 0,4 0 0,0 0 0,1 0 0,-4-18 0,8 0 0,-9-23 0,9 15 0,-6-12 0,-2 13 0,0-5 0,-5 8 0,3 5 0,-6 4 0,0 12 0,-6 2 0,0 14 0,0-2 0,0 4 0,0 1 0,0-1 0,4-4 0,1 3 0,2-7 0,2 3 0,3-4 0,-4 0 0,9 1 0,-4-1 0,0 0 0,3 0 0,-3 1 0,4-1 0,-4-3 0,3 3 0,-7-7 0,7 3 0,-7-4 0,3 0 0,-4 0 0,0 0 0,0 0 0,3-4 0,-2-10 0,4-11 0,-3-10 0,0-7 0,0 1 0,1-7 0,-5 5 0,3 1 0,-8 8 0,3 15 0,-4-2 0,0 12 0,0-4 0,0 9 0,0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24575,'5'-7'0,"-1"19"0,-4 14 0,0 22 0,0 8 0,0 9 0,0-7 0,0 3 0,0-12 0,0 0 0,0-7 0,0-8 0,0-10 0,0-2 0,0-10 0,7-3 0,3-2 0,7-6 0,5 3 0,-4-4 0,10 0 0,-10 0 0,9 0 0,-13 0 0,7-4 0,-3-1 0,1-8 0,3-1 0,-5-3 0,8-13 0,-5-1 0,6-11 0,0-1 0,-4 2 0,0-2 0,-4 7 0,-7 7 0,2 7 0,-4 4 0,-5 5 0,0 14 0,-4 11 0,0 13 0,0 9 0,-4-4 0,3 4 0,-3-6 0,4 0 0,0-5 0,0 0 0,0-6 0,0-4 0,0 3 0,3-7 0,6 3 0,4-4 0,4 1 0,0 0 0,1-5 0,-1 0 0,0-4 0,0 0 0,0 0 0,-4 0 0,3 0 0,-3-8 0,5 3 0,-5-12 0,3 4 0,-3-4 0,1-6 0,7-4 0,-10 3 0,5-2 0,-7 9 0,0 0 0,-5-6 0,0 5 0,-4-10 0,0-1 0,0-1 0,0-10 0,0 11 0,0-11 0,0 10 0,0 1 0,0 6 0,0 6 0,0 4 0,0-3 0,0 8 0,0 0 0,0 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3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1 171 24575,'0'11'0,"0"-2"0,0 3 0,0-4 0,0 7 0,0-7 0,0 7 0,0-7 0,0 2 0,0-3 0,0 0 0,3-3 0,1 2 0,3-5 0,0 2 0,0-3 0,0 0 0,1 0 0,-1 0 0,0 0 0,4 0 0,-3 0 0,8 0 0,-8 0 0,3 0 0,-4 0 0,1 0 0,-1 0 0,0 0 0,0 0 0,1 0 0,3-3 0,-3 2 0,3-6 0,-4 3 0,1-4 0,-1 1 0,0 0 0,1-4 0,-1 2 0,1-2 0,-4 0 0,2 2 0,-2-2 0,0 0 0,-1-1 0,-3-5 0,0 1 0,0 0 0,0 4 0,0-4 0,0 4 0,0 0 0,0 1 0,0 3 0,0 1 0,0-1 0,-3 1 0,-1 0 0,-3-1 0,-1 4 0,-3-3 0,3 7 0,-4-4 0,1 4 0,3 0 0,-3 0 0,-1 0 0,4 0 0,-11 0 0,10 0 0,-5 0 0,6 0 0,1 0 0,0 3 0,3 1 0,-2 3 0,5 0 0,-6 9 0,2-3 0,0 8 0,2-5 0,3 0 0,0-7 0,0-2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125 230 24575,'4'1'0,"-1"-6"0,-3-12 0,0-6 0,0 0 0,7 2 0,-1 4 0,10 0 0,-3 8 0,3-2 0,-3 10 0,7-3 0,-6 4 0,3 0 0,-1 0 0,-7 0 0,2 3 0,-7 10 0,0 6 0,-4 8 0,0 1 0,-9 4 0,-6-7 0,-5 6 0,-6-11 0,3 2 0,-5-8 0,5-1 0,2-4 0,4-5 0,0 0 0,5-4 0,0-7 0,8-7 0,0-8 0,4-5 0,0 4 0,0 2 0,0 8 0,4-3 0,0 8 0,4 0 0,-1 4 0,1 4 0,-1 0 0,1 0 0,-1 0 0,5 0 0,-3 0 0,2 8 0,-3-3 0,-3 6 0,-2 1 0,-3 1 0,0-1 0,0 4 0,-8-7 0,-6 7 0,-8-6 0,-6 3 0,1-8 0,4-1 0,2-4 0,8 0 0,5-3 0,4-16 0,4-6 0,0-10 0,0-10 0,8 15 0,9-16 0,7 16 0,12-2 0,-1 8 0,-1 9 0,5 5 0,-11 6 0,5 4 0,-10 0 0,-2 7 0,2 30 0,-13-3 0,3 30 0,-13-23 0,0 5 0,-4-6 0,-5-6 0,-10-5 0,-5-7 0,2-8 0,-5-1 0,10-8 0,-5-1 0,5-4 0,5 0 0,-4-4 0,6-9 0,-2-6 0,7-4 0,-3-3 0,7 0 0,-4-2 0,5 3 0,0 3 0,0 6 0,0-1 0,0 0 0,8 4 0,1-3 0,8 7 0,-1 1 0,1 4 0,-4 4 0,2 0 0,-6 0 0,2 3 0,-7 10 0,0 6 0,-4 8 0,0 1 0,-8 11 0,-7-13 0,-3 4 0,-9-17 0,10-8 0,-5-1 0,5-4 0,4-7 0,1-8 0,7-7 0,1-1 0,4-3 0,0 12 0,0-6 0,0 11 0,3 1 0,1 4 0,0 4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2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1 507 24575,'0'-15'0,"3"-1"0,2-5 0,8-2 0,5 0 0,1 1 0,2 5 0,-4 4 0,4 0 0,-7 9 0,6-1 0,-7 5 0,0 0 0,7 0 0,-10 0 0,6 0 0,-8 8 0,0 6 0,1 8 0,0 1 0,0 3 0,-5 2 0,1 7 0,-5-1 0,0-1 0,0-6 0,-5 0 0,-4 1 0,-5-1 0,-4-4 0,-4-1 0,0-5 0,-1-3 0,-3-1 0,8-8 0,-4-1 0,1-8 0,6-10 0,-3-11 0,13-15 0,-4-2 0,8-4 0,-3 7 0,4-1 0,0 6 0,0-4 0,12 14 0,16-17 0,8 23 0,6-8 0,-9 20 0,-11 2 0,0 4 0,-1 0 0,-7 12 0,4 9 0,-9 8 0,1 9 0,-5-4 0,0 1 0,-5-3 0,0-4 0,0-6 0,0-5 0,0-5 0,-16-5 0,5-2 0,-19-10 0,11-10 0,-3-8 0,3-10 0,0 4 0,4-9 0,2 9 0,7-4 0,2 10 0,4-3 0,0 8 0,0-4 0,0 6 0,12-2 0,3 5 0,13 4 0,-1 4 0,0 5 0,8 0 0,-14 8 0,3 6 0,-15 14 0,1 1 0,-5 4 0,-1-6 0,-4 0 0,0 1 0,-4-1 0,-4-4 0,-11-1 0,-3-9 0,-6 0 0,1-8 0,-6-1 0,9-11 0,-4-13 0,13-40 0,5 6 0,4-31 0,6 29 0,5 1 0,10 8 0,6 11 0,15 5 0,-1 6 0,5 14 0,6 2 0,-11 9 0,10 0 0,-21 0 0,3 12 0,-13 9 0,0 20 0,-8 6 0,-1 19 0,-5-16 0,-13-2 0,3-21 0,-16-13 0,3-6 0,-5-4 0,-5-4 0,9 0 0,-8-8 0,9-7 0,-1-9 0,-3 0 0,11-8 0,-1 7 0,11-8 0,2 0 0,4-1 0,0-18 0,0 15 0,0-4 0,4 20 0,0 8 0,4 5 0,-1 4 0,1 4 0,-1 4 0,2 14 0,0 8 0,1 19 0,0-3 0,-4 10 0,-2-5 0,-4 7 0,0-7 0,0-6 0,0-9 0,0-9 0,-11 2 0,5-15 0,-14 1 0,12-11 0,-4 0 0,4 0 0,0-7 0,4 2 0,0-11 0,4 7 0,0-6 0,0 6 0,0-3 0,0 5 0,4 2 0,0-1 0,4 5 0,-1-3 0,4 4 0,-3 0 0,0 0 0,-5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196 307 24575,'3'-4'0,"5"1"0,1 3 0,6 0 0,-2 0 0,-1 0 0,0 0 0,-5 3 0,-3 5 0,-1 4 0,-3 5 0,0-4 0,-4 7 0,-9-14 0,-18 16 0,5-20 0,-17 8 0,13-10 0,-9 0 0,9-7 0,2-8 0,14-13 0,1-6 0,7-6 0,2 6 0,4-5 0,0 10 0,8-4 0,13 4 0,4 5 0,9-1 0,-6 11 0,-6 5 0,0 5 0,-6 4 0,1 0 0,-4 0 0,-2 0 0,-7 7 0,0 7 0,-4 9 0,0 7 0,-8-7 0,-1 1 0,-8-11 0,0-1 0,-4-3 0,3-5 0,-4 0 0,1-4 0,7 0 0,-7 0 0,13 0 0,0-7 0,4-7 0,4-9 0,0-4 0,0 0 0,8 4 0,1 2 0,12 3 0,-3 5 0,3 4 0,1 5 0,-5 4 0,5 0 0,-9 8 0,-1 6 0,-3 14 0,1 12 0,-4 2 0,-1 4 0,-5-6 0,0-6 0,-5-1 0,-4-6 0,-4-4 0,-1-6 0,-2-9 0,-1-4 0,-1-17 0,4-7 0,2-21 0,10-6 0,-2-7 0,4 6 0,0 2 0,0 12 0,4 1 0,4 10 0,10 5 0,0 9 0,3 5 0,-4 4 0,-4 0 0,-2 0 0,-2 18 0,0 4 0,-4 42 0,0-13 0,-5 15 0,-5-21 0,-4-11 0,-5-1 0,-4-11 0,1-4 0,0-6 0,-5-8 0,8 0 0,-6-4 0,11-7 0,-4-7 0,9-9 0,0-10 0,4 5 0,0-6 0,0 4 0,0 7 0,3 3 0,5 8 0,5 4 0,3 3 0,1 1 0,-4 4 0,-2 0 0,-3 0 0,-1 0 0,-3 4 0,0 0 0,-4 3 0,0 5 0,0-4 0,0 8 0,0-7 0,0 2 0,0-3 0,0-1 0,-4-3 0,3 3 0,-2-6 0,3 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33 211 24575,'4'3'0,"-1"5"0,-3 5 0,0-1 0,0 4 0,0-8 0,0 4 0,0-5 0,-3-3 0,-1-1 0,-4-3 0,1-7 0,-2-7 0,5-3 0,0-9 0,4-2 0,0-1 0,0-4 0,0 5 0,0 1 0,0 0 0,4 4 0,0 6 0,8 5 0,-4 7 0,4 2 0,0 3 0,-4 0 0,4 0 0,-5 3 0,1 5 0,0 9 0,1 1 0,0 8 0,-1-8 0,1 8 0,-4-8 0,2 3 0,-6-4 0,3-4 0,-4 2 0,0-6 0,0 2 0,0-3 0,0-1 0,0-9 0,0-8 0,0-11 0,4-7 0,1 1 0,4 4 0,0 1 0,-1 6 0,0 3 0,0 1 0,-1 8 0,-3 4 0,0 8 0,-4 4 0,0 5 0,0-1 0,0 6 0,0-4 0,0 3 0,0-4 0,-4-1 0,0-3 0,-4-2 0,0-3 0,0-1 0,-3-2 0,2-2 0,-7-3 0,8-3 0,-4-6 0,3-8 0,0-6 0,0 0 0,0-3 0,5 12 0,-1-2 0,5 8 0,0 1 0,0-1 0,0 0 0,0 1 0,0-1 0,0 1 0,4 0 0,-4 3 0,4 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4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121 193 24575,'0'-17'0,"0"2"0,0 4 0,0 3 0,0-7 0,0 6 0,0-2 0,4 7 0,4 1 0,4 3 0,1 0 0,7 0 0,-10 0 0,10 0 0,-12 3 0,5 16 0,-8 0 0,-1 20 0,-4 1 0,0 1 0,0-5 0,-4 1 0,-1-18 0,-9 13 0,5-15 0,-8 1 0,4-6 0,-3-4 0,-1 1 0,4-1 0,-3-4 0,8 0 0,-8-4 0,7 0 0,-6 0 0,6 0 0,-3-4 0,4-4 0,0-10 0,-1-4 0,4-1 0,-4-9 0,8 8 0,-3-9 0,4 0 0,0 4 0,0-21 0,0 18 0,4-9 0,0 15 0,9 8 0,0-3 0,3 4 0,1 4 0,0 1 0,-1 7 0,6 1 0,-4 4 0,-1 0 0,-1 0 0,-4 0 0,1 0 0,-1 8 0,-4 6 0,1 20 0,-4-3 0,-1 3 0,-4-12 0,0-6 0,0-3 0,0-2 0,0-3 0,0-1 0,0 1 0,0-1 0,-4 1 0,0-1 0,-3 0 0,-1 1 0,0-1 0,-3 1 0,2 0 0,-3-4 0,5 3 0,-1-6 0,1 2 0,-1-3 0,4-3 0,1-1 0,3-3 0,0-1 0,0 0 0,0-3 0,0 2 0,3-3 0,1 5 0,8-1 0,0 0 0,10-1 0,-4 4 0,3-3 0,-4 7 0,-5-2 0,0 3 0,-5 0 0,1 0 0,-4 3 0,-1 5 0,-3 4 0,0 5 0,0 0 0,-7-1 0,-2 1 0,-8-4 0,0 3 0,-4-3 0,3 0 0,-4 0 0,9-5 0,-2 0 0,6 0 0,-2-4 0,9-3 0,7-6 0,8-3 0,3 0 0,1-4 0,-1 6 0,-3-5 0,3 7 0,-8 0 0,4 0 0,-5 4 0,1 0 0,-1 0 0,-3 0 0,0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52 24575,'-10'0'0,"0"3"0,-1 4 0,-11 5 0,12 6 0,-13 2 0,8 0 0,2 2 0,-4-7 0,12 7 0,-5-3 0,9-3 0,-5 5 0,5-10 0,-3 4 0,4-2 0,0-3 0,0 4 0,0 0 0,0-3 0,0 2 0,0-6 0,0 6 0,0-3 0,0 1 0,3 2 0,1-6 0,10 7 0,-3-7 0,7 4 0,0-1 0,-3-2 0,6 3 0,0-1 0,-1-2 0,0 2 0,-6-3 0,-4 0 0,3-4 0,-6 0 0,6-3 0,-2 0 0,3 0 0,-4 0 0,3 0 0,-2-3 0,3-1 0,0-6 0,-4-1 0,3-3 0,-2 3 0,0-2 0,-1 5 0,0-2 0,-3 0 0,3 0 0,-3-1 0,0-2 0,-1 2 0,1-3 0,0 0 0,0 0 0,-3 4 0,-1-3 0,-3 2 0,0-3 0,0-4 0,0-3 0,0-3 0,0-1 0,-3 2 0,-5 0 0,0 0 0,-7 0 0,3 0 0,0 4 0,-1 1 0,2 8 0,-3-4 0,0 7 0,3 0 0,-2 3 0,2 4 0,-2-3 0,2 3 0,-2-4 0,2 4 0,-3 0 0,0 0 0,4 0 0,-4 0 0,4 4 0,-4-1 0,0 7 0,3-2 0,1 5 0,0-6 0,3 6 0,-3-6 0,3 2 0,4-5 0,0-1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5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1520 24575,'0'-6'0,"0"-4"0,0-9 0,0-1 0,0-8 0,0-5 0,0 3 0,0-13 0,0 3 0,0 0 0,0-4 0,0 5 0,0-1 0,0 7 0,0-5 0,0 8 0,-7-9 0,5 6 0,-5-6 0,7 5 0,-4-5 0,3 6 0,-3 4 0,4-3 0,0 8 0,0-4 0,0 9 0,0-3 0,0 3 0,0 0 0,0-2 0,0 6 0,0-7 0,0 7 0,-3-3 0,2 4 0,-2 0 0,3 0 0,-3 4 0,3-4 0,-3 4 0,3-4 0,0 0 0,0 0 0,0 0 0,0 0 0,0 0 0,0 3 0,0-2 0,0 6 0,0-6 0,0 5 0,0-5 0,0 3 0,0-4 0,0-4 0,0 3 0,0-7 0,0 7 0,0-7 0,0 7 0,0 0 0,0 2 0,0 6 0,0-3 0,-5 7 0,0 3 0,-4 7 0,-1 8 0,-2 3 0,-2 1 0,2 3 0,-1-7 0,4 7 0,-1-7 0,-1 3 0,4-4 0,-3-4 0,3 0 0,0 0 0,4-3 0,-3 6 0,2-6 0,-3 3 0,4-4 0,-3 0 0,5 0 0,-1 0 0,2-5 0,0-8 0,2 0 0,2-9 0,3 1 0,0 0 0,4-7 0,1 3 0,3-4 0,1-4 0,-1 3 0,-2-4 0,2 1 0,-3 2 0,3-2 0,1 4 0,-5 4 0,0 1 0,-4 4 0,-1 3 0,1 4 0,-1 5 0,-2-1 0,1 2 0,-4 3 0,4 6 0,-4 5 0,2 1 0,1 4 0,-3-4 0,5 8 0,-2-7 0,4 3 0,-1 0 0,0-3 0,0 3 0,0-4 0,3 0 0,-2 0 0,5 3 0,-5-2 0,3 0 0,-4 2 0,-1-9 0,1 9 0,-3-7 0,2 1 0,-5-1 0,1-4 0,-2 0 0,0-2 0,0-1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24575,'-9'3'0,"-1"0"0,4-3 0,0 0 0,0 0 0,-4 0 0,5 3 0,-7 1 0,8 2 0,-3 0 0,1 4 0,5-3 0,-5 6 0,5 1 0,-5 5 0,5 0 0,-6 3 0,6-7 0,-6 7 0,7-11 0,-4 10 0,4-5 0,0 2 0,0 4 0,0-3 0,0 0 0,0 3 0,0-7 0,0 3 0,0-4 0,3 0 0,1-4 0,2 0 0,1-4 0,2 1 0,2-1 0,-1 1 0,4 0 0,-4-1 0,4 1 0,0-3 0,4 3 0,-3-6 0,-1 2 0,3-3 0,-9 0 0,9 0 0,-6 0 0,3 0 0,0-3 0,0-4 0,-1-4 0,-1-7 0,6-2 0,-9 1 0,10-4 0,-8 4 0,1 0 0,-2 1 0,0 4 0,-2 0 0,2 0 0,-3 0 0,0-4 0,0 7 0,0-6 0,-1 6 0,-2-3 0,-1 0 0,-3 0 0,0 0 0,0 0 0,0 0 0,0 0 0,0 0 0,0 0 0,-3 0 0,0 3 0,-14-2 0,5 6 0,-8 0 0,6 4 0,-4 3 0,3 0 0,-7 0 0,7 0 0,-7 3 0,3 5 0,0 0 0,-3 6 0,7-6 0,-2 3 0,3-5 0,3 1 0,-2 0 0,6-3 0,-3 1 0,4-4 0,2 2 0,2-3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9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1177 24575,'0'10'0,"0"6"0,0-4 0,0 9 0,0-6 0,0 7 0,3-3 0,-2 0 0,6-1 0,-7-4 0,6-4 0,-5 0 0,2-4 0,-1 0 0,-1 1 0,2-6 0,-3-14 0,0-26 0,0-9 0,0-16 0,0-1 0,0-1 0,-5-13 0,4 5 0,-9-6 0,9 25 0,-8-13 0,8 19 0,-4-15 0,1 11 0,3 2 0,-3 12 0,4 5 0,0 6 0,0 9 0,0 1 0,-3 8 0,3 0 0,-3 4 0,3-1 0,0 1 0,0-4 0,0 3 0,0-6 0,0 6 0,0-6 0,0 5 0,0-1 0,0 2 0,0 1 0,0 0 0,0-1 0,0 1 0,0 0 0,0-3 0,0 1 0,0-5 0,0 6 0,0-6 0,0 6 0,0-3 0,0 0 0,0 3 0,0-3 0,0 4 0,0-4 0,0 3 0,0-3 0,0 4 0,0-1 0,0 1 0,-3 3 0,-4 0 0,0 13 0,-7-1 0,6 12 0,-5-6 0,5 3 0,-6 0 0,6-3 0,-3 7 0,4-7 0,-1 3 0,1-5 0,1-2 0,-1-1 0,3-4 0,-1 0 0,4 0 0,-2 1 0,3-6 0,0-5 0,0-7 0,3-3 0,1-4 0,4 3 0,2-7 0,-2 7 0,3-7 0,-4 7 0,1-7 0,-1 3 0,1-4 0,-1 0 0,1 4 0,-1 1 0,0 4 0,-3 4 0,2 0 0,-6 4 0,3 5 0,-3 5 0,0 6 0,0 8 0,3-3 0,1 7 0,4-4 0,2 5 0,-1-4 0,5 2 0,-7-9 0,7 5 0,-7-10 0,2 3 0,-2-4 0,-1 0 0,-2-2 0,-2-2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3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5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0 148 24575,'0'7'0,"0"4"0,0-3 0,0 3 0,0 1 0,0-4 0,0 3 0,0 0 0,0-3 0,0 4 0,0-5 0,0 0 0,0 0 0,4-3 0,3 2 0,-2-2 0,10 1 0,-10-2 0,3 0 0,2-2 0,-5 2 0,10-3 0,-7 0 0,4 0 0,-1 0 0,-3 0 0,3 0 0,0 0 0,-2 0 0,2 0 0,-4 0 0,4 0 0,-2 0 0,2 0 0,0 0 0,-3 0 0,3 0 0,-3 0 0,-1-3 0,0-1 0,0 0 0,1-3 0,-1 3 0,0-7 0,1-1 0,0-5 0,0 5 0,0-8 0,0 7 0,0-15 0,1 5 0,-5-1 0,0 3 0,-4 5 0,0 0 0,0 3 0,0-2 0,0 7 0,0-3 0,-3 4 0,-5 3 0,-4 1 0,-4 3 0,0 0 0,3 0 0,-2 0 0,3 0 0,0 0 0,0 0 0,5 0 0,0 0 0,-1 0 0,1 0 0,0 0 0,-1 0 0,4 3 0,1 0 0,3 8 0,0-3 0,0 4 0,0-5 0,0 0 0,0 0 0,0 1 0,-7-1 0,5 1 0,-8-1 0,9 0 0,-6 1 0,3-1 0,0 0 0,-2 0 0,5 1 0,-2-1 0,-1-3 0,1-1 0,-5-3 0,4 0 0,1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24575,'7'13'0,"-1"-5"0,-6-5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24575,'0'14'0,"6"25"0,-5-29 0,5 19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24575,'0'4'0,"0"-2"0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24575,'12'0'0,"1"0"0,0 0 0,5 0 0,-10 0 0,3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24575,'6'0'0,"-3"0"0,-1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1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277 619 24575,'-6'0'0,"-4"0"0,0 0 0,-1 0 0,-6 0 0,5 0 0,-10 0 0,7 0 0,-7 0 0,3-7 0,3-1 0,-1-6 0,5-9 0,-3 3 0,-1-12 0,3 3 0,-2-4 0,6 5 0,0-4 0,3 7 0,5-7 0,-3 8 0,4-3 0,0-1 0,0 4 0,0-4 0,3 9 0,1 1 0,3 0 0,0 7 0,0-6 0,0 9 0,-1-1 0,1 2 0,-1 1 0,3-4 0,2 3 0,3-7 0,4 6 0,-3-2 0,3 0 0,-4 2 0,3-3 0,-5 4 0,5 3 0,-6 1 0,3 3 0,-1 0 0,1 0 0,0 0 0,0 0 0,-3 0 0,2 7 0,-3-3 0,10 15 0,-4-9 0,1 9 0,-4-8 0,-2 3 0,2-4 0,-2 4 0,-1-4 0,0 4 0,-2 4 0,2-3 0,-2 7 0,-1-7 0,1 7 0,-4-7 0,-1 3 0,-3 0 0,0-3 0,0 2 0,0 1 0,0-3 0,0 3 0,0 0 0,-3-3 0,-5 7 0,-3-3 0,-5 4 0,1 0 0,-5 0 0,4-4 0,-7 1 0,4-5 0,-10 3 0,5-5 0,-6 1 0,11-7 0,1 0 0,4-3 0,0-1 0,4-3 0,0 0 0,4 0 0,0 0 0,2 0 0,2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2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1501 24575,'0'-19'0,"0"-4"0,0-15 0,0-5 0,0 8 0,0-15 0,0 3 0,0 2 0,0 1 0,0 14 0,0-7 0,0 3 0,0-6 0,0-5 0,0 9 0,0-6 0,0 12 0,0-13 0,-4 8 0,3-3 0,-2 9 0,3 2 0,0 4 0,0 0 0,0 4 0,0-3 0,0 3 0,0 0 0,0-3 0,0 3 0,0 0 0,0-2 0,0 6 0,0-3 0,0 4 0,0 3 0,0-2 0,0 6 0,0-3 0,0 4 0,0-1 0,0-3 0,0 3 0,0-2 0,0-1 0,0-1 0,0-3 0,0-4 0,0 3 0,0-7 0,0 7 0,0-3 0,0 4 0,0 0 0,0 4 0,0-3 0,0 5 0,0-5 0,0 3 0,0-4 0,0-11 0,0 9 0,0-8 0,3 10 0,-3 3 0,4-2 0,-4 6 0,0-3 0,0 4 0,0 0 0,-3 2 0,-1 2 0,-4 5 0,0 7 0,-5 2 0,1 14 0,-3-6 0,-2 12 0,1-3 0,0 0 0,0-2 0,4-4 0,2-4 0,2-1 0,2-8 0,2 0 0,-2-4 0,5-5 0,-1-9 0,5-7 0,4-8 0,5 0 0,0 0 0,2 4 0,-3-3 0,0 7 0,0 1 0,-4 1 0,-1 6 0,0-3 0,-2 3 0,1 1 0,-1 0 0,2-1 0,-2 1 0,1 0 0,-1-1 0,2 1 0,0 0 0,0 2 0,0 2 0,0 4 0,0 9 0,1 5 0,1 6 0,-4 1 0,3 0 0,-3 0 0,3 0 0,1-5 0,-1 0 0,0-4 0,0-3 0,-1-1 0,0-4 0,-2 0 0,-1 0 0,-1-2 0,-1-2 0,2-2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4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24575,'33'0'0,"-8"0"0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6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24575,'0'15'0,"0"4"0,0 8 0,0 1 0,0 3 0,0-9 0,0 3 0,0-8 0,0 9 0,0-9 0,0 0 0,0-2 0,0-7 0,0 3 0,0 0 0,0-3 0,0-3 0,0-14 0,0 3 0,0-6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6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7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24575,'-4'14'0,"1"-1"0,3-7 0,0-5 0,0 0 0,0-3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24575,'1'0'0,"84"-1"0,24-2 0,-55 2 0,44-1 0,-1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24575,'0'68'0,"0"1"0,2-4 0,0-10 0,-1-25 0,2-4 0,-3 6 0,0-13 0,0 4 0,0-4 0,0 2 0,-3-2 0,-1 0 0,-4 3 0,4-3 0,-2 0 0,2-2 0,-3 1 0,-1-3 0,-2 3 0,3-8 0,-7 0 0,4-3 0,-4 0 0,0 0 0,0 0 0,0-3 0,0-1 0,0-3 0,0 0 0,0 0 0,0 0 0,3-6 0,-2 1 0,6-5 0,-7 0 0,7 3 0,-3-3 0,4 4 0,0-1 0,0 1 0,-1 3 0,4-3 0,-5 6 0,7-3 0,-4 3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24575,'7'0'0,"13"-8"0,15 2 0,10-11 0,6 3 0,-15 3 0,19-6 0,-19 7 0,10-5 0,-12 6 0,-7-1 0,-4 8 0,-8-4 0,-4 6 0,-9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0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24575,'0'9'0,"0"6"0,0 3 0,0 5 0,0 0 0,0-4 0,0 8 0,0-3 0,0 10 0,0-6 0,0 4 0,0-8 0,0 14 0,0-13 0,0 4 0,0-3 0,0-6 0,0 8 0,0-5 0,0 0 0,0-1 0,-3-6 0,-1 5 0,-6-10 0,-5 8 0,0-8 0,-7 0 0,3-4 0,-9 1 0,4-4 0,-8 0 0,3-4 0,0 0 0,2 0 0,4 0 0,0 0 0,4 0 0,4 0 0,2 0 0,6 0 0,-3-3 0,7 0 0,0-1 0,3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1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24575,'13'13'0,"8"6"0,10 3 0,-1 0 0,9-1 0,-8 0 0,13 2 0,-8 0 0,8 7 0,-13-11 0,-1 9 0,-7-7 0,-11-2 0,6-1 0,-13-7 0,4 2 0,-5-3 0,0 1 0,-1-2 0,-3-3 0,0 1 0,0-1 0,0 0 0,0 4 0,-3 0 0,-5 8 0,-9 7 0,-4 5 0,-6 10 0,-1 7 0,-6 7 0,-2 6 0,1-10 0,-19 32 0,26-39 0,-30 37 0,26-31 0,-7 6 0,0-1 0,11-12 0,1-7 0,7-10 0,5-8 0,5-6 0,3-2 0,1-2 0,6-4 0,-3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132 117 24575,'-6'0'0,"-3"0"0,-2 0 0,-3 0 0,0 0 0,4 0 0,0 0 0,4 3 0,-4 4 0,5 4 0,-4 7 0,5-3 0,0 6 0,-3 3 0,6-4 0,-6 7 0,6-9 0,-3 5 0,4-4 0,0 3 0,0-7 0,0 3 0,0-8 0,0 0 0,0-4 0,0 3 0,0-2 0,0 2 0,0-2 0,7-1 0,0 1 0,7 0 0,4 0 0,-3 0 0,7 1 0,-7-1 0,7 0 0,-4-3 0,1-1 0,3-3 0,-7 4 0,3-4 0,-4 3 0,4-3 0,-3 0 0,3 0 0,-4 0 0,3 0 0,-2 0 0,0-2 0,-2-2 0,-3-6 0,1 2 0,-1-5 0,0 3 0,-3-4 0,3 0 0,-3 0 0,0 0 0,-3-4 0,2 3 0,-5-7 0,2 7 0,-3-7 0,0 3 0,0 0 0,0-3 0,0 7 0,-3-7 0,-5 7 0,-8-8 0,1 4 0,-4-1 0,-1-2 0,4 3 0,-3-1 0,5 2 0,0 4 0,-4-1 0,3 4 0,-3 0 0,0 7 0,-1 1 0,0 3 0,-3 0 0,7 0 0,-7 0 0,7 0 0,-7 0 0,5 3 0,-2 1 0,5 3 0,5 0 0,2-1 0,4 0 0,-3-2 0,6-2 0,-3-2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5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24575,'5'-17'0,"-2"1"0,-3 8 0,0 1 0,0 9 0,0 8 0,0 7 0,0 10 0,0-8 0,0 3 0,0-1 0,0-6 0,8-2 0,1-6 0,14-6 0,6 3 0,1-4 0,9 0 0,-7-20 0,5-5 0,-10-12 0,-2 1 0,-10 8 0,-6 0 0,-5 5 0,-4 0 0,-12 10 0,-4 0 0,-18 7 0,4 2 0,-4 4 0,6 0 0,-1 0 0,6 0 0,4 8 0,6 6 0,1 4 0,2 17 0,1-10 0,5 6 0,4-9 0,0-5 0,0-4 0,8 0 0,6-5 0,10-3 0,-1-1 0,4-4 0,-4 0 0,0 0 0,0-4 0,-6 0 0,-4-9 0,0 0 0,-9-5 0,0-4 0,-4 4 0,0-5 0,-8 6 0,-14-1 0,-3 4 0,-7 5 0,10 5 0,5 4 0,4 0 0,1 0 0,4 0 0,3 3 0,2 5 0,3 5 0,0 0 0,12 0 0,4-4 0,13 0 0,-1 0 0,-5-3 0,-1-2 0,-8-4 0,-3 0 0,-3 0 0,-7 0 0,-5 0 0,-5 0 0,-2 0 0,3 0 0,4 0 0,1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24575,'12'4'0,"6"-1"0,21 6 0,9-2 0,1 9 0,14-5 0,18 1-696,12 1 696,-40-6 0,3 0-646,3-3 0,1-1 646,0 3 0,1 1 0,4-3 0,1 0 0,0 3 0,-2 0-261,-12-3 0,0 0 261,6 3 0,-2-1 0,28-5 0,15 11 0,-18-5-31,-8 0 31,-10 3 631,-8-4-631,-5 0 1297,-9 3-1297,-1-8 577,-10 8-577,4-8 36,-6 3-36,0-4 0,1 0 0,-6 0 0,4 0 0,-1 0 0,3 0 0,-3 0 0,-4 4 0,0-3 0,-3 3 0,8 0 0,-9-3 0,0 3 0,-1-4 0,-4 4 0,4-3 0,0 6 0,-4-6 0,3 7 0,-7-7 0,7 3 0,-3 0 0,8-3 0,-7 2 0,6-3 0,-12 0 0,9 0 0,-9 0 0,9 0 0,-9 0 0,8 0 0,-2 0 0,-1 0 0,3 0 0,-3 0 0,0 0 0,3 0 0,-7 0 0,3 0 0,-4 0 0,-1 0 0,1 0 0,4 0 0,-4-3 0,-3 12 0,-12 8 0,-8 15 0,-1 9 0,-3 1 0,2-1 0,-5 14 0,-7 11 0,4 8-239,5-26 0,1 0 239,-7 36 0,7-35 0,0 0 0,-14 41 0,0-1-455,14-39 1,0-1 454,-14 43 0,1-15 0,10-26 0,0-2 0,-3 2-207,4-6 0,-1 2 207,-7 11 0,-15 24 0,-1-6 0,19-33 0,-1 0 0,-16 30 0,-8 11 0,5 0 0,6-13 0,-3 15 0,14-26 0,-13 14 0,4-4 0,-2-10 0,10 3 0,-2-12 446,3-2-446,1-6 910,1 6-910,6-6 445,-10 30-445,8-26 0,-9 26 0,11-24 0,-2 7 0,1-1 0,0-5 0,0 4 0,0-5 0,-5 7 0,3 0 0,-9 7 0,10-12 0,-11 5 0,12-8 0,-11 3 0,-5 23 0,8-20 0,-5 12 0,13-19 0,2-4 0,-3 11 0,-3-10 0,3 5 0,-3-7 0,6-6 0,0-2 0,5-6 0,-3 0 0,8-4 0,-3-2 0,4 0 0,0-3 0,0 3 0,0-5 0,0 0 0,-3 8 0,2-6 0,-3 6 0,1-8 0,2 1 0,-3-1 0,1 0 0,2-4 0,-2 3 0,4-7 0,-1 7 0,1-7 0,4 7 0,-3-7 0,2 8 0,-4-4 0,1 3 0,0-3 0,0-2 0,4-3 0,-3 0 0,2-4 0,1-4 0,1-10 0,3-8 0,0-7 0,0-10 0,0 6 0,0-6 0,0 1 0,4 5 0,2-11 0,-1 4 0,4-5 0,-8 0 0,4-7 0,0-2 0,1 1 0,0-5 0,3 4 0,-3 1 0,5 1 0,-5 7 0,3-1 0,-4 7 0,1-5 0,2 10 0,-7-10 0,7 10 0,-7-4 0,8 0 0,-3-20 0,0 8 0,-2-14 0,1 12 0,-4-1 0,4-14 0,0 5 0,-3-12 0,2 13 0,-4 1 0,0 8 0,0 6 0,0 7 0,0-5 0,0 10 0,0-10 0,0 10 0,-4-10 0,-7-20 0,-1 13 0,-3-26 0,4 30 0,5-11 0,-3 11 0,8-5 0,-8 7 0,7 5 0,-6 2 0,7 0 0,-8 4 0,3-10 0,-4-2 0,-1-14 0,4 10 0,-3-21 0,8 22 0,-8-18 0,4 14 0,-5-6 0,1 13 0,-5-19 0,3 18 0,-2-11 0,4 19 0,-6-44 0,5 34 0,-6-41 0,11 37 0,-4-7 0,4 7 0,-4 2 0,0 11 0,-5-4 0,0-2 0,-1 5 0,7-10 0,0 11 0,8-5 0,-9-7 0,9-1 0,-4-1 0,5 3 0,-4 11 0,3 2 0,-3 5 0,0 6 0,3 1 0,-7 4 0,3 1 0,-4-5 0,5 4 0,-5-9 0,3-2 0,1-1 0,-4-9 0,3 4 0,1 1 0,-4 0 0,4 5 0,-5 1 0,1 4 0,0 2 0,1 9 0,-1 1 0,2 4 0,-1 0 0,0 0 0,0 1 0,4-1 0,-3 3 0,6-2 0,-6 6 0,6-6 0,-6 3 0,3-4 0,-4 0 0,1 1 0,-1-1 0,0 0 0,4 0 0,0-4 0,4 7 0,0-3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7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1 174 24575,'0'7'0,"0"4"0,0 1 0,0 0 0,0 3 0,0-6 0,0 6 0,0-3 0,0 0 0,0-1 0,0 0 0,0 1 0,0 0 0,3-5 0,9 0 0,-2-6 0,9 3 0,-6-4 0,3 0 0,4 0 0,-2 0 0,7 0 0,-8 0 0,4 0 0,-1 0 0,-2-4 0,7-1 0,-8-3 0,4-1 0,0-3 0,-4-1 0,4 0 0,-5-7 0,1 10 0,-4-10 0,3 3 0,-7-1 0,3-7 0,-3 3 0,-4 0 0,-1 1 0,-4 1 0,0 2 0,0 1 0,0 6 0,0 0 0,0 2 0,-4 1 0,-4 2 0,-4 5 0,-4-3 0,-5 4 0,4 0 0,-9 0 0,-1 0 0,-1 0 0,-4 0 0,6 4 0,-1 5 0,1 4 0,4 4 0,1 0 0,8-1 0,-2 0 0,6 1 0,1-5 0,4-1 0,4-7 0,0-1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8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51 127 24575,'7'8'0,"3"0"0,7-4 0,5 0 0,-3-4 0,3 0 0,-5 0 0,0 0 0,-3 0 0,-3 0 0,-3 0 0,-4-3 0,-1-6 0,-3 1 0,-4-13 0,-6 1 0,-4-3 0,-4 0 0,1 10 0,0 0 0,-1 5 0,1 3 0,0 1 0,-1 4 0,1 0 0,3 8 0,1 6 0,4 9 0,0 6 0,3-1 0,2 0 0,4 1 0,0-6 0,0-1 0,13-8 0,8-1 0,9-7 0,10-2 0,-10-4 0,-1 0 0,-2 0 0,-13 0 0,7-4 0,-12 0 0,3-8 0,-7-2 0,-2 1 0,-3-3 0,0 3 0,0 0 0,-3-3 0,-6 6 0,-8-6 0,-1 11 0,-3-3 0,8 8 0,1 0 0,4 0 0,4 4 0,1 9 0,3 1 0,0 9 0,0-6 0,0 0 0,3-4 0,1-1 0,4-8 0,0 0 0,-1-4 0,-3-4 0,0 0 0,-4 0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0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4 204 24575,'1'0'0,"6"0"0,18 0 0,9 0 0,-4 0 0,4 0 0,-10-8 0,-6 3 0,-2-16 0,-10 6 0,2-12 0,-8 13 0,0-12 0,0 11 0,0-3 0,0 2 0,-7 7 0,-3-4 0,-3 5 0,-3 3 0,3 1 0,-5 4 0,-4 0 0,3 0 0,-3 4 0,8 10 0,-4 11 0,8 5 0,-5 4 0,10-6 0,1 0 0,4 0 0,0-4 0,0-2 0,0-5 0,3-4 0,6-1 0,9-3 0,5-4 0,0-1 0,4-4 0,-8 0 0,3 0 0,-9 0 0,-1-4 0,-4-4 0,-4-1 0,0-15 0,-4 9 0,0-10 0,-4 7 0,-4 5 0,-2 1 0,-6 3 0,7 5 0,-7 0 0,3 4 0,0 0 0,1 0 0,4 0 0,-4 0 0,3 3 0,-3 1 0,8 8 0,0 1 0,4 9 0,0-3 0,0 3 0,0-9 0,0-4 0,0-6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1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60 24575,'-9'44'0,"1"-6"0,16-24 0,7-2 0,3-7 0,9-1 0,-3-4 0,-1 0 0,-5 0 0,-2 0 0,-7 0 0,3 0 0,-8-3 0,0-6 0,-4-4 0,0-4 0,0-5 0,0-2 0,-8 1 0,-2 0 0,-7 6 0,4 4 0,-3 4 0,2 6 0,1 3 0,-3 0 0,7 0 0,-3 0 0,8 3 0,-4 10 0,7 6 0,-3 15 0,4-4 0,0 12 0,0-17 0,7 5 0,3-17 0,12 0 0,1-8 0,1-1 0,3-4 0,-9 0 0,4-4 0,-4-5 0,-5-4 0,0-9 0,-8-2 0,-1 1 0,-4-5 0,-4 10 0,-5-1 0,-17-1 0,6 13 0,-10-5 0,13 12 0,-1 0 0,5 0 0,1 0 0,4 0 0,4 11 0,0-1 0,4 11 0,0-4 0,0 0 0,8 1 0,7-5 0,3 0 0,4-8 0,-4-1 0,-5-4 0,-1 0 0,-5 0 0,-2 0 0,-2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51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443 223 24575,'10'4'0,"17"-6"0,8-14 0,27 2 0,14-20-1480,17 12 1480,-34 1 0,1 1 0,0 8 0,1 0 0,9-6 0,1 2 0,-4 6 0,0 3 0,4-1 0,-1 1 0,27 0 0,-35 7 0,-2 0 0,20 0-106,-22 0 0,0 0 106,27 0 0,11 0 0,-14 0 0,0 6 0,14 1 0,-27 0 0,18-1-155,-22-6 155,7 0 0,-7 0 0,-9 0 1078,-2 0-1078,-17 0 600,3 0-600,-11 0 169,-6 4-169,4-3 0,-8 6 0,3-2 0,-9 3 0,3 1 0,-3-1 0,4 1 0,-4-1 0,-1 0 0,0 0 0,0 4 0,2 1 0,-3-1 0,-3 4 0,0-7 0,0 3 0,4-4 0,1 0 0,5 1 0,-1 0 0,-4-1 0,3 0 0,-7 0 0,3-3 0,-4 2 0,4-6 0,-4 2 0,4-3 0,0 4 0,1-4 0,-1 4 0,0-1 0,0-2 0,-3 3 0,3-4 0,-5 0 0,1 0 0,-1 0 0,-3 9 0,-1 12 0,-3 17 0,9 5 0,-2 11 0,14-5 0,-1 39 0,4-9 0,-7-25 0,-1-1 0,4 22 0,9 2 0,-17-27 0,-3 1-731,11 37 731,-9-25 0,-1 1 0,3 28 0,-6 6 0,5 0 0,-10-7 0,4-14-285,-6 7 285,0-15 0,0 12 0,0 7 0,0-14 0,0-1 0,0-3 0,0-13 0,0 6 0,0-7 0,0 0 720,0-7-720,0 5 296,0-11-296,0 11 0,-5-11 0,4 5 0,-8-7 0,3-5 0,-9 22 0,4-18 0,-4 14 0,5-20 0,1-6 0,-1 0 0,1-4 0,0-2 0,4-5 0,-2-4 0,6-1 0,-3 0 0,1-3 0,2 3 0,-2-4 0,3 0 0,0-1 0,0 1 0,0-1 0,-4 1 0,3 0 0,-2-1 0,3 1 0,0-7 0,-8-9 0,6-6 0,-10-7 0,7-1 0,-4-2 0,-6-10 0,0-1 0,-6-7 0,0 1 0,-5-2 0,-2-5 0,-5 2 0,-9-18 0,13 23 0,-17-23 0,17 19 0,-27-30 0,25 27 0,2 3 0,2 1 0,3 3 0,-19-39 0,15 34 0,-7-16 0,2 16 0,0-3 0,5 11 0,-2 2 0,9 7 0,-8-2 0,3 2 0,-5-2 0,6 1 0,-4 4 0,4-2 0,-5 2 0,-2-11 0,-5 4 0,3-5 0,-9 0 0,11 11 0,-11-10 0,6 10 0,-2-5 0,-2 4 0,3-3 0,-4 9 0,4-9 0,-2 9 0,3-3 0,1 0 0,-4 3 0,3-3 0,-11-1 0,-8-3 0,11 2 0,-22-7 0,3-3 0,-4 0 0,-8-12 0,20 14 0,-2 0 0,7 3 0,-1 4 0,7-4 0,-7 0 0,7-2 0,-5 1 0,5-1 0,2 6 0,-6-4 0,6 10 0,-5-4 0,7 5 0,-1 1 0,1-1 0,5 1 0,2 0 0,-2-5 0,6 4 0,-6-4 0,8 6 0,-1 0 0,1 0 0,0 4 0,-9 1 0,12 5 0,-10 0 0,16 4 0,-3-3 0,0 3 0,3-4 0,-3 0 0,5 0 0,-6 0 0,5 0 0,-4 0 0,9 1 0,-3 0 0,7 0 0,-7-1 0,7 1 0,0 0 0,2 3 0,3-2 0,-4 6 0,4-6 0,-3 7 0,3-4 0,-1 1 0,2 2 0,3-2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1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0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24575,'0'9'0,"0"9"0,0 25 0,0-6 0,0 15 0,0-15 0,0 17 0,0-11 0,0 4 0,0-6 0,0-10 0,0-7 0,0-12 0,0-5 0,0-2 0,0-2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1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0 118 24575,'0'11'0,"0"15"0,0-6 0,0 9 0,0-1 0,0-5 0,0 5 0,0-4 0,0-2 0,0-5 0,0-4 0,0-1 0,0 0 0,0-3 0,0 3 0,8-8 0,-6 3 0,13-6 0,-6 2 0,8-3 0,-1 0 0,1 0 0,-5 0 0,5 0 0,-4-4 0,0 3 0,3-10 0,-7 1 0,4-12 0,-4 3 0,0-8 0,0-3 0,-3 1 0,-2-11 0,-4 4 0,0 0 0,0-3 0,0 14 0,0-8 0,0 18 0,-3-6 0,-2 12 0,-7 1 0,3 4 0,-4 4 0,1 0 0,3 0 0,-7 0 0,7 0 0,-7 0 0,6 8 0,-2 6 0,2 10 0,1 4 0,3 0 0,-2 1 0,7-1 0,-3-4 0,4-6 0,-4-7 0,3-3 0,-2 0 0,3-4 0,0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24575,'-4'3'0,"1"16"0,3 13 0,0 17 0,0 6 0,0 8 0,0-12 0,0 11 0,0-13 0,0 18 0,0-20 0,0 0 0,0-24 0,0-11 0,0 0 0,0-7 0,0-2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3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85 24575,'8'-16'0,"0"8"0,8-3 0,-1 2 0,7-1 0,-5-2 0,5 2 0,-3 6 0,-1-1 0,-2 5 0,-3 0 0,4 0 0,1 0 0,-5 0 0,-2 0 0,-3 0 0,-3 11 0,-2 0 0,-3 20 0,0 0 0,0 4 0,-5 5 0,-11-3 0,4-1 0,-13-1 0,10-6 0,-8-5 0,4-2 0,-8-3 0,3-5 0,1-1 0,-5-3 0,14-6 0,-7 1 0,12-5 0,-3 0 0,7-7 0,2-8 0,3-7 0,0-13 0,0 5 0,4-4 0,1 11 0,4-4 0,4 12 0,1-7 0,3 13 0,-4-3 0,3 7 0,-7 1 0,7 4 0,-3 0 0,0 0 0,3 0 0,-3 0 0,5 0 0,-1 0 0,0 4 0,1 10 0,4 1 0,-2 12 0,8-7 0,-9-1 0,3-2 0,-5-8 0,1 4 0,-1-5 0,-4 1 0,-1-5 0,-4 0 0,-1-4 0,1 0 0,0 0 0,-4 0 0,0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5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271 437 24575,'21'-5'0,"-4"2"0,-6 3 0,-7-4 0,-1-15 0,-3-1 0,0-14 0,0-7 0,0 4 0,0-17 0,0 11 0,0 1 0,0 7 0,0 7 0,-8 8 0,-1-1 0,-9 11 0,1-2 0,-5 7 0,-2 1 0,-4 4 0,-1 0 0,1 0 0,4 0 0,2 8 0,4 6 0,-1 15 0,-1 6 0,4 1 0,2 3 0,8-9 0,2-1 0,4-2 0,0-12 0,0 6 0,3-9 0,11-3 0,5-2 0,9-7 0,0 0 0,6 0 0,-4 0 0,4 0 0,-5-8 0,-6 2 0,-1-7 0,-8 0 0,2 3 0,-7 2 0,3 1 0,-5 2 0,-2-3 0,1 1 0,-5-1 0,6 4 0,-6-3 0,6 6 0,-3-2 0,3 3 0,0 0 0,1 0 0,0 3 0,-1 1 0,2 13 0,-1-2 0,-3 12 0,-1-4 0,-4 5 0,0 1 0,0 5 0,-8-5 0,-8 7 0,-16-5 0,-1 0 0,-10 2 0,12-7 0,-5-1 0,8-6 0,4-5 0,-3 4 0,8-8 0,1 3 0,2-5 0,3 0 0,0-3 0,1-1 0,4-4 0,0 3 0,0-2 0,4 6 0,1-6 0,3 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1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0 24575,'-11'5'0,"-3"-2"0,6-3 0,-7 0 0,7 0 0,-3 0 0,3 3 0,1 1 0,-1 7 0,1 1 0,2 1 0,1 2 0,4-3 0,0 9 0,0 0 0,0 1 0,0 8 0,0-7 0,0 3 0,0 5 0,0-13 0,0 13 0,0-18 0,0 6 0,0-10 0,0 2 0,0 0 0,0-3 0,0 3 0,0-4 0,3-2 0,5-2 0,0-3 0,7 0 0,-3 0 0,1 0 0,2 0 0,-3 0 0,4 0 0,0-7 0,-4-2 0,0-8 0,-1 1 0,-2-4 0,3 2 0,-3-7 0,-1 8 0,0-4 0,-3 5 0,-2 0 0,-3-1 0,0 1 0,0 0 0,0 0 0,0 4 0,0-4 0,0 8 0,0-3 0,0 3 0,-3 4 0,-1-2 0,-4 5 0,1-6 0,0 7 0,0-4 0,-1 1 0,1 2 0,0-2 0,-1 3 0,4 0 0,1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334 342 24575,'0'-23'0,"0"2"0,0-20 0,0-2 0,0 5 0,0-10 0,0 23 0,0-9 0,0 10 0,0 4 0,-3 3 0,-6 12 0,-4 2 0,-10 3 0,4 0 0,-4 0 0,5 13 0,-14 18 0,7 14 0,-9 14 0,9 13 0,7-17 0,-5 22 0,4-9 0,0 0 0,0 12 0,13-14 0,0 8 0,6-8 0,0-2 0,0-13 0,0 4 0,0-17 0,0 10 0,9-18 0,1 0 0,8-7 0,5-5 0,1 1 0,5-4 0,0-1 0,0-5 0,6-3 0,-4-2 0,4-4 0,0 0 0,-5 0 0,5-4 0,-6-2 0,-5-3 0,7-5 0,-16 5 0,5 0 0,-12 6 0,0 3 0,0 0 0,-4 0 0,0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24575,'2'-5'0,"6"2"0,13 3 0,13 0 0,-3 0 0,5 0 0,-1 0 0,-11 0 0,-1 0 0,-10 0 0,0 0 0,-6 0 0,-2 0 0,-2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24575,'-6'5'0,"3"-2"0,15-3 0,2 0 0,-1 0 0,4 0 0,-8 0 0,3 0 0,0 0 0,-3 0 0,3 0 0,-4 0 0,0 0 0,0 0 0,-1 0 0,1 0 0,-1 0 0,1 0 0,-1 0 0,1 0 0,0 0 0,0-3 0,-4 2 0,0-3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15 124 24575,'-7'0'0,"3"3"0,0 5 0,4 1 0,0 7 0,0-3 0,0 4 0,0-4 0,4-1 0,4-4 0,16-3 0,-4-1 0,8-4 0,-15 0 0,3 0 0,-7 0 0,2 0 0,-6-11 0,-2 1 0,-3-21 0,0 6 0,0-15 0,-4 15 0,-5-7 0,-1 17 0,-7-6 0,4 12 0,0 0 0,1 5 0,0 4 0,3 0 0,-3 4 0,7 15 0,2 1 0,3 20 0,0-10 0,0 4 0,0-6 0,0 1 0,0-10 0,3-2 0,2-9 0,7 0 0,-4 0 0,9-4 0,-9 0 0,4-4 0,-4 0 0,0 0 0,0 0 0,0 0 0,-4-4 0,-1-4 0,-3-9 0,0-1 0,0-3 0,0 8 0,-3 1 0,-2 7 0,-2-2 0,-1 6 0,0-2 0,0 3 0,0 0 0,4 3 0,0 6 0,4 8 0,0 7 0,0 4 0,4-5 0,5-4 0,9-2 0,0-8 0,9 1 0,-8-6 0,-1-4 0,-2 0 0,-7-4 0,3-9 0,-7-7 0,-1-3 0,-4-5 0,0 10 0,0-4 0,0 8 0,-8 2 0,-1 4 0,-9 3 0,1 1 0,0 4 0,4 0 0,-7 0 0,13 3 0,-4 1 0,11 4 0,0 0 0,0-1 0,0 1 0,4 0 0,0 0 0,4 0 0,4-4 0,-3-1 0,3-3 0,-5 0 0,1 0 0,0 0 0,0 0 0,-4-3 0,-8 2 0,-5-2 0,-13 3 0,4 0 0,-5 0 0,6 0 0,4 0 0,-3 0 0,7 0 0,0 0 0,6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63 24575,'-7'-1'0,"-1"6"0,4 8 0,0 9 0,4 1 0,0 1 0,0-2 0,0 0 0,0-4 0,0 0 0,0-6 0,4 0 0,4-6 0,2 1 0,11-7 0,-11 0 0,11 0 0,-12 0 0,7 0 0,-3 0 0,0 0 0,-5-3 0,0-6 0,-3-9 0,4 0 0,-4-9 0,-1 8 0,-4-8 0,0 8 0,0-3 0,-4 9 0,-9 0 0,-2 8 0,-12 1 0,8 4 0,-8 0 0,9 0 0,0 3 0,5 14 0,5 2 0,3 8 0,0 0 0,5-4 0,0 0 0,0-5 0,8-2 0,7-6 0,3 3 0,4-8 0,-5-1 0,1-4 0,-5 0 0,-1 0 0,0 0 0,-3-8 0,4-7 0,-8-16 0,-1 1 0,-4-6 0,0 7 0,0 6 0,0 1 0,-4-1 0,-1 9 0,-8-7 0,4 15 0,-3-5 0,0 10 0,3-2 0,-3 3 0,4 0 0,1 0 0,3 3 0,0 11 0,4 0 0,0 8 0,0-5 0,8 1 0,2-5 0,12 0 0,1-4 0,1 0 0,-2 0 0,-5-4 0,-4-1 0,-1-4 0,-4 0 0,0 0 0,-4-7 0,-1 2 0,-3-6 0,0 3 0,-3 0 0,-1 0 0,-8 0 0,3 4 0,-3 0 0,-1 4 0,5 0 0,-5 0 0,1 0 0,4 0 0,-4 0 0,4 0 0,4 0 0,0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24575,'0'26'0,"0"17"0,0 8 0,0-5 0,0 6 0,0-20 0,0 16 0,0-13 0,0-6 0,0-7 0,0-4 0,0-5 0,0-2 0,0-3 0,0-4 0,0-1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24575,'2'-7'0,"4"2"0,15-2 0,2 3 0,6 4 0,5 0 0,-5 0 0,6 0 0,-1 0 0,-10 0 0,0 0 0,-12 0 0,-4 0 0,-7 6 0,-11 4 0,-18 25 0,3-16 0,-8 27 0,9-24 0,3 12 0,-3-4 0,10-7 0,1-5 0,4-2 0,5-7 0,0 3 0,4-4 0,0 0 0,7-4 0,7 0 0,14-4 0,2 0 0,10 0 0,-5 0 0,7 0 0,-1-5 0,0-1 0,0-9 0,-5 4 0,-2-3 0,-11 4 0,-5 5 0,-6-2 0,-4 6 0,0-6 0,-4 3 0,0-4 0,-4 4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181 343 24575,'8'0'0,"-1"-3"0,-3-2 0,4-12 0,-7 3 0,7-13 0,-3 3 0,0-10 0,0-1 0,-5-1 0,0-4 0,0 10 0,-4 1 0,-5 7 0,-4 8 0,-10 5 0,5 5 0,-4 4 0,4 0 0,1 0 0,-1 13 0,-1 8 0,4 9 0,0 10 0,5-5 0,0 6 0,0-5 0,4-2 0,2-6 0,4 0 0,0-4 0,0-6 0,0-6 0,3-4 0,2-1 0,7-2 0,1-2 0,4-3 0,0 0 0,5 0 0,4 0 0,-2-4 0,1 0 0,-7-5 0,-5 0 0,3 1 0,-7 0 0,3-1 0,-8 2 0,-4 2 0,-8 2 0,-5 3 0,-9 0 0,3 4 0,-9 11 0,8 5 0,-4 9 0,5 0 0,0-1 0,3 6 0,3-4 0,3 4 0,0-11 0,5 4 0,1-8 0,4 8 0,0-9 0,0 0 0,0-6 0,0-4 0,4 0 0,9 0 0,6-3 0,16-1 0,-6-4 0,11 0 0,-10-4 0,10-2 0,-11-8 0,11 3 0,-15-6 0,8 6 0,-15-6 0,5 7 0,-6-6 0,0 2 0,-4 1 0,-1-3 0,-3 3 0,-1-5 0,1 1 0,-4 0 0,-1-13 0,-4 9 0,0-9 0,-13 12 0,2 5 0,-16-1 0,3 5 0,-4-1 0,4 5 0,-3 1 0,4 4 0,-6 0 0,6 0 0,-5 0 0,10 0 0,3 0 0,8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24575,'0'76'0,"0"0"0,0-4 0,0-12 0,0-27 0,0-3 0,0 4 0,0-3 0,0 5 0,0-1 0,0-11 0,0-1 0,0-10 0,0-1 0,0-7 0,0-2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86 24575,'8'-12'0,"-3"1"0,8-2 0,4 3 0,-6-2 0,16 2 0,-17 6 0,12-5 0,-9 8 0,0-3 0,4 4 0,-8 0 0,3 0 0,-4 0 0,0 0 0,-3 12 0,-2 3 0,-3 19 0,0-4 0,0 11 0,0-5 0,-4 6 0,-2 0 0,-10 1 0,1-7 0,-1-1 0,-3-6 0,9 0 0,-8-5 0,7 3 0,-6-8 0,2 9 0,1-9 0,-4 9 0,4-9 0,0-1 0,-3-1 0,8-8 0,-3 3 0,4-4 0,-1 0 0,1-4 0,0 0 0,0-4 0,1 0 0,-1 0 0,4-7 0,0-2 0,4-8 0,0-1 0,0 5 0,0-4 0,0 8 0,4-8 0,1 8 0,-1-3 0,4 7 0,-4-2 0,4 6 0,0-6 0,0 6 0,0-2 0,0 3 0,0 0 0,0 0 0,4 0 0,-3 0 0,8 0 0,-4 0 0,17 0 0,-9 7 0,10 3 0,-9 9 0,-3-2 0,9 2 0,-9-5 0,3 4 0,-8-9 0,2 4 0,-7-5 0,4 0 0,-5-3 0,0-2 0,0-3 0,4 0 0,-3 0 0,7 0 0,6-16 0,-2-1 0,6-9 0,-12 3 0,3 9 0,-7-3 0,2 7 0,-4 2 0,-3 1 0,-2 6 0,-3-3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16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1220 24575,'7'0'0,"0"0"0,0 0 0,4 0 0,-3 0 0,4 0 0,-5 0 0,4 0 0,-3 0 0,3 0 0,1 0 0,0 0 0,0 0 0,3 0 0,-7 0 0,8 0 0,-4 0 0,4 0 0,-4 0 0,-1 0 0,0 0 0,1 0 0,1 0 0,-2 0 0,-4 0 0,0 0 0,1 0 0,-1 0 0,0 0 0,0 0 0,1 0 0,-1 0 0,4 0 0,-3 0 0,3 0 0,-4 0 0,1 3 0,-1-2 0,0 2 0,0-3 0,1 0 0,-4 3 0,2-2 0,-2 2 0,3-3 0,0 0 0,0 0 0,0 0 0,0 0 0,0 0 0,0 0 0,0 0 0,0 0 0,1 0 0,-1 0 0,0 0 0,-1 0 0,-2-6 0,-1-7 0,-3-7 0,0-7 0,0-5 0,0 4 0,0-9 0,0 4 0,0 0 0,0-4 0,0 3 0,0 1 0,0-4 0,0 4 0,0-1 0,0-3 0,0 9 0,0-4 0,0 6 0,0-1 0,0 1 0,0 4 0,0-4 0,0 9 0,0-4 0,0 9 0,0-3 0,0 2 0,0 1 0,0-3 0,0 7 0,0-4 0,0 1 0,0 3 0,0-4 0,0 5 0,0 0 0,0-1 0,0 1 0,0-4 0,0 2 0,0-6 0,0 7 0,0-7 0,0 3 0,0-1 0,-4-2 0,4 3 0,-4 0 0,4 0 0,0 1 0,0 3 0,0-4 0,0 5 0,0 0 0,0-1 0,0 1 0,0-1 0,0 1 0,0 0 0,0 0 0,0 0 0,0 1 0,0-1 0,0 0 0,0 0 0,0 0 0,3 0 0,-2 0 0,2 1 0,-3-1 0,0 0 0,3 1 0,1 2 0,3 1 0,0 3 0,0-3 0,4 2 0,2-3 0,-1 4 0,3 0 0,-3-3 0,4 2 0,0-3 0,0 4 0,0-3 0,0 2 0,0-3 0,0 4 0,0 0 0,0 0 0,1 0 0,-1 0 0,0-3 0,0 2 0,0-3 0,0 4 0,0 0 0,0 0 0,-4 0 0,3 0 0,-6 0 0,6 0 0,-3-4 0,0 3 0,3-2 0,-7 3 0,8 0 0,-8 0 0,3 0 0,-4-3 0,5 2 0,-4-3 0,3 4 0,-4 0 0,0 0 0,1 0 0,-1 0 0,0 0 0,1 0 0,-1 0 0,0 0 0,0 0 0,1 0 0,-1 0 0,0 0 0,0 0 0,0 0 0,-3-3 0,2 3 0,-5-6 0,2 2 0,3 0 0,3 1 0,5 3 0,2 0 0,1 0 0,-1 0 0,4 0 0,-2 0 0,2 0 0,1 0 0,-4 0 0,4 0 0,-5 0 0,5 0 0,-4 0 0,4-4 0,-5 3 0,0-2 0,-4 3 0,3 0 0,-3 0 0,4 0 0,0 0 0,0 0 0,-4 0 0,4 0 0,-4 0 0,4 0 0,-4 0 0,3 0 0,-3 0 0,4 0 0,-3 0 0,2 0 0,-7 0 0,7 0 0,-3 0 0,0 0 0,0 0 0,-1 0 0,-3 0 0,3 0 0,0 0 0,-2 0 0,2 0 0,-4 0 0,0 0 0,1 0 0,-1 0 0,0 0 0,0 0 0,4 0 0,-3 0 0,2 0 0,-3 0 0,-1 0 0,-2 0 0,-1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24575,'12'0'0,"1"-4"0,9 3 0,2-2 0,0 3 0,4 0 0,-9 0 0,8 0 0,-8 0 0,4 0 0,0 0 0,-9 0 0,0 6 0,-10 9 0,-4-2 0,0 9 0,0-4 0,-4 1 0,-1 4 0,-13-5 0,7-4 0,-11 3 0,13-8 0,-8 4 0,8-5 0,-3 0 0,4-3 0,0-2 0,3-6 0,10-6 0,5 0 0,12-9 0,2 8 0,0-4 0,-1 5 0,0 4 0,-9 1 0,8 4 0,-13 0 0,3 0 0,-4 0 0,0 0 0,0 3 0,1 11 0,-5 1 0,1 13 0,-5-9 0,0 8 0,0-3 0,0 0 0,0 4 0,0-4 0,-4 0 0,-6 4 0,-4-9 0,-5 3 0,2-4 0,3-5 0,-3 0 0,4-4 0,-5-5 0,0 0 0,1-4 0,-1 0 0,0 0 0,0 0 0,0 0 0,5 0 0,-3 0 0,7 0 0,-3-3 0,8-1 0,1 0 0,3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6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24575,'0'7'0,"0"5"0,0 20 0,0 17 0,0-4 0,0 16 0,0-18 0,0 11 0,0-5 0,0 0 0,0-7 0,0-8 0,0-5 0,0-10 0,0 2 0,0-12 0,3 3 0,-2-5 0,2-3 0,-3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24575,'-4'7'0,"-1"15"0,-8-1 0,1 25 0,-2-9 0,8 11 0,1-7 0,5 0 0,0-5 0,0-2 0,0-11 0,0-5 0,0-2 0,3-10 0,2 1 0,12-2 0,-3 0 0,13 0 0,-9-1 0,10-4 0,-10 0 0,9 0 0,-8 0 0,3 0 0,-9 0 0,3 0 0,-7 0 0,3 0 0,-4 0 0,-1 0 0,1 0 0,0 0 0,0 0 0,-1 0 0,1-4 0,0 0 0,-4-8 0,3 4 0,-6-8 0,2 3 0,-3-4 0,0-1 0,0 1 0,0 0 0,0 4 0,0 0 0,0 6 0,-3-1 0,-2 3 0,-7 2 0,3 3 0,-7 0 0,3 0 0,-5 0 0,1 0 0,0 0 0,-1 0 0,1 0 0,4 0 0,-3 0 0,7 0 0,-8 0 0,8 3 0,-3 2 0,4 2 0,0 1 0,1 0 0,-1 0 0,0-1 0,4-3 0,1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1626 24575,'-21'0'0,"4"0"0,-17 0 0,8 0 0,-14 0 0,4 0 0,-6-10 0,3-13 0,1-11 0,-1-12 0,14 2 0,-6 0 0,14-5 0,0-1 0,-11-14 0,14 5 0,-3-6 0,1 8 0,14 7 0,-13-6 0,13 6 0,-3-8 0,5 1 0,0 0 0,0 6 0,0-4 0,0 4 0,0-13 0,0 5 0,0-5 0,0 13 0,0-4 0,0 17 0,5-10 0,0 18 0,5-5 0,4 6 0,1 5 0,3 1 0,5 4 0,1 5 0,5 0 0,-5 5 0,3 3 0,-3-2 0,11 7 0,-5-4 0,11 5 0,-11 0 0,11 0 0,2 0 0,0 0 0,6 0 0,-7 5 0,0 6 0,0 5 0,-5 4 0,-2 0 0,-11 4 0,5 2 0,-8 3 0,5 7 0,-6 0 0,1 6 0,0 7 0,7-4 0,-9 11 0,7-4 0,-13 5 0,8 25 0,-14-19 0,4 27 0,-11-32 0,0 0 0,0-3 0,0-11 0,0-1 0,0-2 0,0-16 0,0 9 0,0-10 0,0 5 0,0 0 0,-5-1 0,-4 1 0,-6 0 0,-5 0 0,2-5 0,-2 4 0,-6-5 0,10 0 0,-9-1 0,6-4 0,0 0 0,-3 0 0,-1 1 0,-1-5 0,-6 4 0,6-7 0,-3 7 0,-3-8 0,-1 4 0,1-4 0,2-5 0,9-1 0,-3-4 0,4 0 0,1 0 0,4 0 0,5-10 0,4 7 0,4-8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1376 24575,'-11'0'0,"2"0"0,-10 0 0,9 0 0,-10 0 0,7-4 0,-6-10 0,1-1 0,-1-13 0,1 9 0,3-8 0,-2 8 0,7-4 0,-3 5 0,4 0 0,4-5 0,1-1 0,4 0 0,0-4 0,0 4 0,0-11 0,0 5 0,0 0 0,0-4 0,0 9 0,0-10 0,0 11 0,0-10 0,0 9 0,0-5 0,0 2 0,0 4 0,0-11 0,9 4 0,1-4 0,10 6 0,-2 5 0,1-4 0,-1 9 0,1-4 0,3 5 0,-3 0 0,0-1 0,-2 5 0,-7-3 0,2 8 0,-3-8 0,-1 8 0,8-15 0,-1 3 0,12-6 0,-1-3 0,4 4 0,-4 1 0,3 0 0,-11 7 0,5-1 0,-10 6 0,4 0 0,-8 1 0,4 2 0,-1-2 0,1 3 0,5 0 0,5 0 0,-5 0 0,18-9 0,-10 7 0,17-3 0,-13 5 0,11 8 0,2-3 0,1 4 0,4 0 0,-6 0 0,0 0 0,0 0 0,2 15 0,-1-2 0,-4 19 0,-3-6 0,-3 12 0,2 13 0,-6-4 0,-4 2 0,-5-9 0,-10-9 0,1 3 0,-7 1 0,-4-5 0,0 10 0,0-9 0,0 3 0,0-5 0,-4 0 0,-5-5 0,-6 4 0,-4-4 0,-5 5 0,-3 2 0,-4 0 0,-7 2 0,5-1 0,-11 2 0,-16 14 0,4-10 0,-10 5 0,16-10 0,8-11 0,-2 5 0,7-11 0,-4-1 0,11-5 0,-5 0 0,0-5 0,5 0 0,0-1 0,-4-4 0,14 4 0,-14-4 0,10 5 0,-5-4 0,-8 3 0,11-4 0,-5 0 0,13 0 0,1 0 0,3 0 0,2 0 0,4 0 0,0 0 0,-1 0 0,5 0 0,0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990 380 24575,'0'-8'0,"0"1"0,0-5 0,0-2 0,-8 0 0,-1-3 0,-17-9 0,-6-2 0,-1-1 0,-5-1 0,1 7 0,-1-5 0,0 2 0,-3 5 0,11 6 0,-5-5 0,6 5 0,-1 4 0,6-1 0,-4 11 0,13-11 0,-12 10 0,12-6 0,-8 8 0,0 0 0,4 0 0,-3 0 0,4 0 0,0 0 0,0 8 0,1-2 0,3 6 0,-3 1 0,4 0 0,-10 5 0,3 5 0,-4 2 0,5 4 0,-6 1 0,-5 18 0,3-13 0,-2 13 0,14-19 0,1-5 0,5 2 0,-1-2 0,5 4 0,1 1 0,4 6 0,0-5 0,0 11 0,0-5 0,0 1 0,0-3 0,0-5 0,0 1 0,0-1 0,0-5 0,0 3 0,4-8 0,1 4 0,3-5 0,5-1 0,1 1 0,-1-5 0,4 4 0,-4-8 0,18 13 0,-10-11 0,14 6 0,-11-7 0,5-1 0,0 1 0,0 0 0,0-5 0,0 4 0,6-8 0,-4 3 0,9-4 0,-3 0 0,5 0 0,0 0 0,0 0 0,0-5 0,0-5 0,13-15 0,-14-3 0,8-8 0,-18 5 0,1-1 0,-5-5 0,-2 6 0,-9-4 0,1 11 0,-6-4 0,2 4 0,-4 0 0,1-4 0,-5 9 0,4-9 0,-8 4 0,3-18 0,-4 9 0,0-9 0,0 13 0,0 0 0,0 5 0,0 1 0,0 6 0,0 3 0,0-3 0,-4 8 0,0-3 0,-1 4 0,-2 0 0,3 3 0,-5-2 0,1 6 0,0-3 0,4 4 0,0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24575,'-5'8'0,"2"-1"0,3 11 0,0-8 0,0 22 0,0-5 0,0 10 0,0-7 0,0 3 0,0-7 0,0-1 0,0-3 0,0-9 0,0 0 0,-3-4 0,10-6 0,-1-3 0,17 0 0,-4 0 0,9-4 0,-4 3 0,5-12 0,6 6 0,-5-7 0,-4 8 0,-5-2 0,-7 7 0,-1-3 0,-1 4 0,-4 0 0,-3 0 0,-2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24575,'0'21'0,"0"7"0,0 8 0,0 13 0,0 1 0,0 7 0,0 0 0,0-7 0,0 6 0,0-18 0,0-2 0,0-8 0,0-14 0,0 4 0,0-18 0,0 3 0,0-6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253 889 24575,'-16'5'0,"4"-1"0,-4-4 0,3 0 0,-5 0 0,-10 0 0,7-4 0,-12-2 0,13-12 0,0-2 0,6-15 0,4 4 0,-1-10 0,6 11 0,-5-11 0,9 10 0,-3-4 0,4 0 0,0 5 0,0-5 0,0 0 0,15-8 0,-4 10 0,22-15 0,-12 16 0,10-7 0,-9 4 0,8 3 0,-10 8 0,4 0 0,-7 6 0,1 1 0,5-2 0,1 5 0,5-5 0,0 9 0,5-5 0,2 5 0,13-4 0,-11 7 0,-1-6 0,-9 12 0,-9-3 0,8 4 0,-8 0 0,9 0 0,-4 0 0,5 0 0,0 4 0,6 2 0,-5 4 0,11 0 0,-11 4 0,5-3 0,0 4 0,-5-1 0,24 10 0,-21-2 0,16 12 0,-18-7 0,-4 9 0,-6-4 0,-6 8 0,-6-10 0,-3 11 0,-2-5 0,-4 0 0,0 5 0,0-10 0,0 9 0,-8-9 0,-4 9 0,-3-9 0,-5 9 0,-4 4 0,2-11 0,-5 7 0,9-21 0,-2 9 0,-3-8 0,4-1 0,-9-1 0,9-4 0,-9 0 0,9-1 0,-4-3 0,5-2 0,-5 2 0,4-1 0,-3 0 0,4 0 0,0-1 0,-5 2 0,4-2 0,-22-2 0,14-2 0,-15-4 0,13 0 0,0 0 0,0 0 0,0-5 0,0-4 0,0-7 0,5-2 0,-4-2 0,9 2 0,-9-1 0,9 1 0,-9 3 0,9 2 0,-4 4 0,5 0 0,-7 0 0,5 4 0,-1 1 0,8 1 0,5 2 0,0-3 0,4 4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1158 24575,'0'8'0,"0"-1"0,0 1 0,0 3 0,0-2 0,0-8 0,0-24 0,0-22 0,0-27 0,0-27-795,0 49 0,0-3 795,0-15 0,0-1 0,0 6 0,0 2-342,0 4 0,0-1 342,-1 0 0,2 2 0,5-28-50,0 0 50,5 20 0,-5 21 0,2 18 1527,-3 12-1527,3 9 740,-1 8-740,2 15 57,0 13-57,2 11 0,-1 11 0,1-5 0,-5 6 0,4 1 0,-4 0 0,0-1 0,4-6 0,-4-1 0,3-13 0,1-6 0,-5-7 0,2-9 0,-6-1 0,6-4 0,-6 0 0,6-4 0,-3 0 0,3-4 0,1-4 0,0-9 0,1-7 0,6-20 0,-3 3 0,8-11 0,-3 0 0,-1-1 0,0-7 0,1-7 0,-4 5 0,3-5 0,-5 14 0,0 1 0,-1 13 0,-1 6 0,0 7 0,-1 8 0,0 6 0,0 4 0,-4 11 0,-1 7 0,-3 14 0,0 8 0,0 5 0,0 7 0,5 1 0,-4 7 0,4 7 0,0-6 0,-4 6 0,4-7 0,0 0 0,-4 0 0,9-7 0,-9-2 0,8-5 0,-4-7 0,5-1 0,0-5 0,-1-6 0,0-1 0,-1-5 0,1-3 0,-1 2 0,0-7 0,0 3 0,0-5 0,0 1 0,4 0 0,-3-3 0,7-1 0,0-4 0,2 0 0,3 0 0,-8-8 0,4-7 0,-7-3 0,8-9 0,-8 3 0,4-10 0,-4 4 0,0-10 0,0 5 0,-1-1 0,1 2 0,-5 6 0,3 4 0,-7 2 0,3 5 0,-4 4 0,0 0 0,0 15 0,0 15 0,0 19 0,0 13 0,0 0 0,0 12 0,0-9 0,0 10 0,0-12 0,0 4 0,0-17 0,0 4 0,0-22 0,0 2 0,4-12 0,0 3 0,4-4 0,0-4 0,-1-1 0,1-3 0,4 0 0,-3-3 0,8-11 0,-3-5 0,5-15 0,-4 4 0,4-10 0,-3 4 0,0-5 0,3 0 0,-8 5 0,18-22 0,-13 28 0,13-21 0,-16 32 0,5-3 0,-5 9 0,4 0 0,-4 5 0,-1 3 0,-4 1 0,0 4 0,0 0 0,-1 0 0,-2 4 0,-2 9 0,-3 1 0,0 13 0,0-4 0,0 6 0,0-1 0,0 1 0,0-1 0,0 0 0,0-4 0,0-2 0,0-5 0,4-4 0,-3-1 0,2-4 0,-3 0 0,0 0 0,3-4 0,2-1 0,2-3 0,1 0 0,0 0 0,0-12 0,5-4 0,2-13 0,4-5 0,1 4 0,-2 1 0,1 2 0,-5 8 0,-1 1 0,-5 6 0,0 4 0,-1 4 0,1-3 0,0 2 0,0 1 0,0-3 0,4 2 0,-4 1 0,4-4 0,-4 4 0,4-4 0,-3 3 0,6-2 0,-6 6 0,2-3 0,-4 11 0,-3 2 0,0 7 0,-4 6 0,0-3 0,4 3 0,-4-5 0,8 0 0,-3-4 0,3 4 0,0-9 0,1 9 0,-2-9 0,2 4 0,3-3 0,-4-2 0,9 2 0,-9-1 0,4 0 0,-4-4 0,0 0 0,4-4 0,-3 0 0,-1 0 0,-4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17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24575,'0'14'0,"0"-3"0,0 4 0,0-2 0,0 3 0,0 0 0,0 0 0,0 0 0,0 0 0,0 4 0,0-3 0,0 4 0,0-5 0,0 0 0,0 5 0,0-8 0,0 11 0,0-11 0,0 4 0,0-7 0,0-3 0,0 0 0,0 0 0,3 0 0,-2-3 0,2-1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24575,'-8'0'0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24575,'0'4'0,"0"0"0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166 742 24575,'-3'-9'0,"-2"1"0,-7 8 0,4 0 0,-14 0 0,12 0 0,-11 0 0,7 13 0,-5 8 0,4 15 0,0 5 0,9 7 0,-3-5 0,8 11 0,-4-5 0,5-6 0,0-2 0,0-18 0,12 0 0,4-9 0,12-1 0,20-7 0,-15-2 0,27-9 0,-15-18 0,-5 0 0,9-16 0,-21 3 0,9 2 0,-3-9 0,-8 5 0,-4-4 0,-7 0 0,-5 1 0,0 5 0,0 2 0,-5 6 0,-1-4 0,-4 8 0,0 3 0,-3 13 0,2 8 0,-6 13 0,6 6 0,-4 10 0,5 5 0,0 1 0,0 1 0,0-2 0,0-6 0,0-4 0,0-7 0,4-5 0,0-4 0,8 0 0,1-3 0,0-1 0,3-4 0,-3 0 0,1-4 0,-2-4 0,1-11 0,-4 1 0,5-9 0,-5 3 0,-4-10 0,4 4 0,-8-4 0,7 5 0,-7 6 0,7-3 0,-7 12 0,3-2 0,-1 18 0,-2 9 0,2 11 0,1 6 0,2 0 0,3-4 0,0 3 0,4-9 0,0 1 0,5-7 0,-1-3 0,0-5 0,0 0 0,0-4 0,6 0 0,-5 0 0,9-4 0,-3-2 0,-1-7 0,-1 0 0,-5-5 0,1-4 0,-4 3 0,4-8 0,-8 4 0,5-25 0,-5 2 0,2-17 0,-6-8 0,-1-14 0,-5 0 0,0 2 0,-5 20 0,-6 14 0,0 12 0,-7 4 0,8 18 0,-3-2 0,5 9 0,1 4 0,-1 1 0,4 10 0,-4 20 0,6 19 0,-2 18 0,4 16 0,0 1 0,0 9 0,0-22 0,5 17 0,7-32 0,12 25 0,4-20 0,2 5 0,2-13 0,-4-6 0,5-1 0,-2-10 0,-5-3 0,-3-10 0,-1-3 0,-3-7 0,-1-1 0,-2-5 0,-7-4 0,7 0 0,-7 0 0,7-20 0,-6 2 0,3-24 0,-3 12 0,0-4 0,3 5 0,-2 1 0,3-1 0,-5-5 0,-3 17 0,-2-1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24575,'15'0'0,"16"-5"0,34-12 0,-1-3 0,14-4 0,-25 8 0,23-1 0,-24-5 0,4 2 0,-2-1 0,-22 16 0,3-4 0,-22 8 0,-1-3 0,-5 4 0,-3 0 0,0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24575,'9'-4'0,"9"1"0,31 3 0,17 0 0,-18-2 0,4-3-953,33-8 0,2 0 953,-26 7 0,4-1-1180,20-9 0,11-4 0,-5 4 1180,5 3 0,1 2 0,-5-2 0,7-1 0,-2 1 0,-8 3 0,-1 1 0,-4 1 0,-16 4 0,-3 1 0,3 0-776,13-2 1,2-2 0,-4 3 775,10 2 0,-1 2 0,-14-3 0,2 0 0,0 1 0,-7 1 0,0 2 0,-2-1-500,21 0 0,-5 0 500,-13 0 0,-2 0 171,-4 0 1,-5 0-172,20 0 1483,-26-1 1,-1 2-1484,22 4 0,-1 1 0,-10 6 2749,-14-6-2749,-2-1 1518,-12-5-1518,0 0 875,-7 0-875,0 0 320,0 0-320,-4-4 0,-2-1 0,-5-3 0,0-1 0,5 0 0,-3 0 0,3 4 0,0-3 0,2 6 0,-1-6 0,12 4 0,-15-1 0,6 1 0,-10 4 0,-7 0 0,3 0 0,-5 0 0,1 0 0,-4-3 0,-1-2 0,-3-2 0,0 2 0,0 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 24575,'-2'-4'0,"-4"0"0,-16 4 0,3 0 0,-9 0 0,14 0 0,-8 0 0,13 0 0,-8 0 0,4 0 0,-1 0 0,2 0 0,8 4 0,0 5 0,0 9 0,3 1 0,-4 9 0,-2-9 0,5 8 0,-6-8 0,8 0 0,0-3 0,0-7 0,0 4 0,0-5 0,0 0 0,0 0 0,3-4 0,5 0 0,11-4 0,4 0 0,12 0 0,1 0 0,7 0 0,5 0 0,-10-5 0,10 4 0,-23-3 0,9 4 0,-19 0 0,2 0 0,-9 0 0,0 0 0,-4 8 0,0 6 0,-4 5 0,0 9 0,-4-9 0,-5 4 0,-11 1 0,-5-4 0,-12 11 0,6-10 0,-6 5 0,8-11 0,5 3 0,1-8 0,5 3 0,-3-4 0,7-5 0,-2 0 0,8-4 0,0 0 0,-4-8 0,-4-19 0,6 13 0,0-12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24575,'-60'30'0,"13"-16"0,38 25 0,5-19 0,4 4 0,0-1 0,0 5 0,0-12 0,0 12 0,0-19 0,0 3 0,4-7 0,9-2 0,2 1 0,18-3 0,-12 3 0,18-4 0,-13 0 0,8 0 0,-5 0 0,1 0 0,-7 0 0,0-4 0,-5 3 0,-4-11 0,-2 10 0,-4-6 0,0 5 0,-3-2 0,-2-3 0,-3 1 0,0-1 0,0 0 0,-8-1 0,-2 1 0,-7-1 0,-6 4 0,4 1 0,-4 4 0,5 0 0,0 0 0,1 0 0,-1 0 0,4 0 0,2 0 0,4 0 0,0 4 0,4 0 0,-4 4 0,4 0 0,-4-4 0,4 4 0,-3-8 0,6 4 0,-3-4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698 0 24575,'-25'0'0,"3"0"0,15 0 0,-1 0 0,-4 0 0,3 0 0,-7 0 0,3 0 0,-5 0 0,5 0 0,-9 0 0,12 0 0,-8 0 0,1 0 0,3 0 0,-9 0 0,6 4 0,-1 1 0,-1 13 0,-10 13 0,-5 8 0,1 9 0,-5-3 0,3 6 0,1-1 0,-7 8 0,8-3 0,1-6 0,3 6 0,8-8 0,5 3 0,5 2 0,5-10 0,1 6 0,5-14 0,0 0 0,0 4 0,4-16 0,17 17 0,2-17 0,19 6 0,-2 4 0,2-10 0,2 5 0,-8-7 0,5-4 0,-11 3 0,5-8 0,-6 7 0,0-7 0,-5 2 0,4-3 0,-4-1 0,5-3 0,0-2 0,6-4 0,-4 0 0,4 0 0,-6 0 0,0 0 0,0 0 0,0 0 0,0 0 0,19 0 0,-9-9 0,10-2 0,-14-5 0,-6-3 0,0 4 0,-5-4 0,-1 1 0,-5 0 0,-5 0 0,4 1 0,-7-6 0,3 4 0,-3-9 0,-1-15 0,2 3 0,-6-22 0,0 12 0,0-1 0,-4 2 0,4 7 0,-1 5 0,-3 2 0,3 11 0,-4 1 0,0 5 0,0 1 0,0-1 0,0 0 0,0 1 0,-4-6 0,-12-8 0,-5 4 0,-12-9 0,-4 8 0,-1 1 0,-4 1 0,0 5 0,-5 0 0,4 4 0,-4 2 0,6 4 0,-7 6 0,7-8 0,-7 6 0,7-7 0,0 3 0,-1 1 0,20 4 0,4 1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7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8 307 24575,'-4'-3'0,"1"-6"0,3-4 0,0-5 0,0 0 0,3 0 0,13-6 0,4 9 0,11-14 0,4 12 0,12-14 0,-3 14 0,9-8 0,-11 8 0,-5 1 0,10 0 0,-15 6 0,15 4 0,-16 2 0,10 4 0,-11 0 0,11 0 0,-11 0 0,5 0 0,-11 0 0,4 0 0,-4 0 0,-1 0 0,0 8 0,-5 1 0,-1 9 0,1 0 0,0-1 0,-5 1 0,4 0 0,5 3 0,-7-2 0,10-2 0,-16 0 0,4-3 0,-4-1 0,-1 4 0,1-4 0,-4 5 0,-1-1 0,-4 1 0,0-5 0,0 4 0,0 1 0,0 1 0,0 4 0,0-6 0,4 1 0,-3 0 0,2-1 0,-3 6 0,0-4 0,0 17 0,0-16 0,-3 11 0,-3-8 0,-7-4 0,-1 3 0,-4-4 0,0 0 0,5-5 0,-4 4 0,8-8 0,-8 3 0,4 1 0,-5-3 0,-5 7 0,-1-2 0,-5 4 0,0-4 0,-13 8 0,9-12 0,-4 7 0,9-8 0,9-1 0,-3 0 0,4 0 0,0-4 0,0-1 0,0-4 0,5 0 0,-4 0 0,8 0 0,-3 0 0,4 0 0,-1 0 0,1 0 0,0 0 0,1 0 0,-1 0 0,0 0 0,-5 0 0,4 0 0,-8 0 0,8 0 0,-7 0 0,2 0 0,-4-4 0,1-5 0,-1-4 0,-4-6 0,-3-5 0,-5-1 0,-1-6 0,6 2 0,-6-9 0,4 6 0,3-11 0,0 1 0,17 5 0,-2-8 0,9 10 0,0-1 0,0 2 0,0 5 0,0 6 0,0 0 0,3 6 0,2 4 0,3-3 0,1 2 0,3 0 0,-2 2 0,6 3 0,-3 1 0,4-1 0,-4 1 0,4 3 0,-8-2 0,3 6 0,-4-3 0,-1 4 0,1 0 0,-4 0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2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24575,'0'12'0,"0"1"0,0 5 0,0 4 0,0-3 0,0 4 0,0-10 0,0 4 0,0-4 0,0 0 0,0 0 0,0-5 0,0 0 0,0-1 0,8 2 0,1-5 0,8 0 0,-4-4 0,4 0 0,-4 0 0,0 0 0,4-4 0,-8-1 0,3-3 0,-4 0 0,0 0 0,0 0 0,0 0 0,0-1 0,-4 1 0,4-4 0,-7-1 0,3-5 0,-4 0 0,0 0 0,0-5 0,0 4 0,0-3 0,0 4 0,0 0 0,0 5 0,0 0 0,0 5 0,0 0 0,-4 0 0,-5 0 0,0 3 0,-3-3 0,4 8 0,0-4 0,0 4 0,0 0 0,0 0 0,0 0 0,0 0 0,0 0 0,0 0 0,0 0 0,3 4 0,-2 0 0,2 4 0,-3 0 0,0 4 0,-1 2 0,0 3 0,4 1 0,-2-1 0,6 1 0,-3-5 0,4-1 0,0-4 0,0-3 0,0-2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17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24575,'0'15'0,"0"0"0,0 5 0,0 2 0,0 5 0,0-6 0,0 10 0,0-12 0,0 11 0,0-12 0,0 2 0,0-8 0,0 0 0,0-5 0,0 0 0,0-3 0,0-1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32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 24575,'0'12'0,"-3"-3"0,2 12 0,-3-6 0,0 8 0,3-6 0,-3 1 0,4 0 0,0-5 0,0 4 0,0-4 0,0 0 0,0 4 0,0-8 0,0 3 0,0-4 0,0 0 0,0 0 0,0 0 0,0 0 0,0 0 0,0 0 0,0 0 0,0 0 0,0 0 0,4-1 0,-3 1 0,5 0 0,-5-1 0,6 1 0,-6-1 0,6-2 0,-6 2 0,6-3 0,-6 3 0,5-3 0,-5 3 0,5-6 0,-1 2 0,2-3 0,1 0 0,0 0 0,0 0 0,0 0 0,0 0 0,-1 0 0,1 0 0,-1 0 0,1 0 0,-1 0 0,0 0 0,-3-7 0,4-8 0,-3-4 0,5-9 0,-1 4 0,-4-6 0,4 1 0,-4 0 0,1 0 0,2 5 0,-7 1 0,7 0 0,-7 8 0,3-6 0,-4 11 0,0-2 0,0 4 0,0 0 0,0 0 0,0 0 0,0 0 0,0 0 0,0 0 0,-3 4 0,-1 1 0,-4 3 0,0 0 0,0 0 0,0 0 0,0 0 0,0 0 0,0 0 0,0 0 0,-1 0 0,1 0 0,0 0 0,0 0 0,0 0 0,0 0 0,0 0 0,0 0 0,0 3 0,0 2 0,0-1 0,3 3 0,-2-3 0,2 1 0,1 2 0,-3-3 0,6 4 0,-6 0 0,2 0 0,-3 4 0,4-3 0,-4 2 0,7-3 0,-2-3 0,3-2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43 24575,'-7'0'0,"3"4"0,-4 0 0,3 13 0,-8-6 0,7 11 0,-2-8 0,0-1 0,6 4 0,-9-8 0,10 4 0,-3-5 0,4 0 0,0-1 0,0 6 0,0-4 0,0 7 0,0-7 0,0 8 0,0-8 0,0 7 0,0-2 0,0-1 0,0-1 0,4-4 0,1 5 0,3-4 0,0 3 0,4-4 0,2 1 0,3-4 0,1-1 0,-5-1 0,4-2 0,-4 2 0,5-3 0,0 0 0,-5 0 0,4 0 0,-8-3 0,7-2 0,-2-7 0,3-2 0,-3-4 0,3 0 0,-7-5 0,7 4 0,-7-9 0,3 9 0,-3-9 0,-1 4 0,-4 0 0,4-4 0,-8 9 0,3-4 0,-4 6 0,0-1 0,0-3 0,-3 10 0,-6-5 0,-4 15 0,-5-3 0,0 4 0,0 0 0,0 0 0,1 0 0,-1 0 0,0 0 0,0 0 0,1 0 0,-1 4 0,0 1 0,5 4 0,-4-1 0,8 0 0,-7 4 0,7-3 0,-2-1 0,6-1 0,2-6 0,3 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14 24575,'-5'8'0,"-2"4"0,2 1 0,-4 5 0,4-1 0,-2-3 0,2 2 0,0-2 0,1-1 0,4-1 0,0-4 0,0 4 0,0-2 0,0 2 0,0-4 0,0 0 0,0 4 0,0-3 0,0 8 0,0-8 0,0 7 0,4-7 0,0 4 0,5-1 0,-1-3 0,0 3 0,0-4 0,4 4 0,-3-3 0,2 2 0,-3-3 0,0-3 0,0-2 0,0 1 0,0-3 0,0 2 0,4-3 0,-3 0 0,3 0 0,-4 0 0,0 0 0,0 0 0,5 0 0,-4 0 0,3 0 0,-4 0 0,0-3 0,4-6 0,-4 4 0,4-6 0,-4 7 0,-4-4 0,3 0 0,-2 0 0,-1 0 0,0 0 0,-1 0 0,-2 0 0,3-1 0,-4 1 0,4-4 0,-3 3 0,3-8 0,-4 4 0,0-5 0,0 0 0,0-5 0,0 4 0,0-4 0,0 1 0,0 2 0,-4-2 0,-1 4 0,-4 0 0,0 5 0,1 0 0,0 9 0,-1 0 0,1 4 0,0 0 0,0 0 0,0 0 0,-4 0 0,3 0 0,-8 0 0,-1 16 0,3 1 0,-6 14 0,10-2 0,-8 1 0,8-1 0,-2-5 0,3 3 0,1-8 0,0 4 0,4-5 0,1-1 0,4-3 0,-4-2 0,3-4 0,-2 0 0,3-4 0,0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24575,'0'11'0,"0"2"0,0 10 0,0-4 0,0 4 0,0-6 0,0 1 0,0 0 0,0-1 0,0-4 0,0-2 0,0-3 0,0 0 0,0 0 0,0 0 0,0 0 0,0 0 0,0-1 0,0 1 0,0 0 0,0-1 0,0 1 0,0-1 0,0 1 0,0 0 0,4 0 0,0 0 0,4 0 0,0 0 0,0 0 0,0 0 0,0 0 0,0 0 0,0 0 0,-3 0 0,2 0 0,-3-4 0,4 0 0,0-4 0,0 0 0,0 0 0,-1 0 0,1 0 0,0 0 0,-1 0 0,1 0 0,-4-4 0,-1 0 0,1-5 0,-3 1 0,2 0 0,1-4 0,1-2 0,0-3 0,3-6 0,-7-1 0,4-6 0,-1 1 0,-3 0 0,3 0 0,-4 5 0,0-4 0,0 9 0,0-4 0,0 10 0,0 0 0,0 5 0,0 0 0,0 0 0,-3 4 0,-1 0 0,-4 4 0,0 0 0,0 0 0,0 0 0,0 0 0,0 0 0,0 0 0,0 0 0,0 0 0,-1 0 0,1 0 0,1 0 0,-1 0 0,0 0 0,4 4 0,0 0 0,1 0 0,-2 3 0,-2-3 0,3 0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24575,'0'8'0,"0"0"0,0 0 0,0-1 0,0 1 0,3 0 0,2 0 0,3 0 0,0 0 0,4 1 0,-3-1 0,3-3 0,-4-2 0,0-3 0,0 4 0,0-3 0,0 2 0,0-3 0,0 0 0,0 0 0,0 0 0,0 0 0,0 0 0,0 0 0,0 0 0,0 0 0,0 0 0,0 0 0,0 0 0,0 0 0,0 0 0,0 0 0,-4-3 0,3-2 0,-3-3 0,1-4 0,2 2 0,-6-2 0,6 4 0,-6-4 0,6 2 0,-6-6 0,2 2 0,1-4 0,-3 1 0,3-1 0,-4 0 0,0-5 0,0 4 0,0-4 0,0 6 0,0 3 0,0-2 0,0 7 0,0-3 0,-3 7 0,-6 2 0,0 3 0,-8 0 0,4 0 0,-5 4 0,1 0 0,-1 9 0,0 1 0,0 4 0,4-1 0,2-3 0,3 2 0,1-7 0,-1 8 0,4-8 0,-2 3 0,6-4 0,-3 0 0,4 0 0,0 0 0,0 0 0,0 0 0,0 0 0,0-1 0,0-2 0,0-2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24575,'0'4'0,"0"14"0,0 7 0,0 10 0,0 0 0,0 8 0,0 1 0,0 11 0,0-5 0,0 1 0,0-2 0,0-13 0,0-1 0,0-12 0,0-4 0,0-3 0,0-7 0,0 0 0,0-6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6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77 24575,'-4'16'0,"1"-1"0,3 7 0,0 1 0,0-4 0,0 9 0,0-9 0,0 3 0,0-4 0,0 0 0,0-1 0,0 1 0,0-1 0,7-7 0,-1 5 0,16-13 0,-11 9 0,15-10 0,-11 2 0,8-3 0,-6 0 0,1 0 0,0 0 0,-1 0 0,1 0 0,-5 0 0,0 0 0,-5 0 0,0 0 0,0 0 0,-4-3 0,3-2 0,-6-7 0,7-7 0,-7 0 0,3-9 0,-4 9 0,0-8 0,0 3 0,0-5 0,0 4 0,0-3 0,0 9 0,0-8 0,-3 12 0,-14-11 0,5 12 0,-12 0 0,10 2 0,-9 11 0,4-3 0,-9 4 0,9 0 0,-9 0 0,4 9 0,-1 6 0,-4 11 0,8 3 0,0 1 0,8-6 0,3 4 0,1-4 0,3 0 0,2-1 0,4-10 0,0 7 0,0-10 0,0 2 0,0-8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1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24575,'0'12'0,"0"6"0,0-4 0,0 13 0,0-7 0,0 15 0,0-5 0,0 0 0,0-2 0,0-9 0,0 8 0,0-12 0,0 2 0,0-4 0,0-4 0,0 3 0,0-8 0,0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3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24575,'12'0'0,"-1"0"0,1 0 0,-3 0 0,7 0 0,-2 0 0,3 0 0,1 0 0,0 0 0,-1 0 0,1 0 0,-1 0 0,-3 0 0,2 0 0,-7 0 0,8 0 0,-8 0 0,3 0 0,-4 0 0,0 3 0,0-2 0,0 6 0,0-3 0,0 4 0,-4-1 0,-1 1 0,-3 0 0,0-1 0,0 1 0,0 5 0,0-4 0,0 7 0,0-7 0,0 8 0,0-8 0,0 7 0,0-6 0,0 6 0,0-7 0,-4 8 0,-5 1 0,-1 1 0,-8 4 0,8-5 0,-7-1 0,7 1 0,-3 0 0,1-5 0,2 4 0,-3-8 0,8 4 0,-2-5 0,6 0 0,-6 0 0,6 0 0,-6 0 0,2 0 0,1 0 0,-3 0 0,6 0 0,-3-1 0,4 1 0,-3-4 0,2 4 0,-3-4 0,7 0 0,2-1 0,2-3 0,1 0 0,0 0 0,0 0 0,5 0 0,-4 0 0,7 0 0,-3 0 0,5 0 0,0 0 0,4 0 0,-3 0 0,9 0 0,-9 0 0,9-4 0,-4-1 0,5-5 0,0 0 0,0 0 0,0 0 0,-5 1 0,3 4 0,-3-4 0,0 8 0,-1-7 0,-10 7 0,4-3 0,-5 0 0,2 3 0,-3-2 0,-7 3 0,0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45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307 8 24575,'-11'-4'0,"3"1"0,-8 3 0,7 0 0,-12 0 0,6 0 0,-4 0 0,-3 0 0,12 0 0,-12 0 0,13 0 0,-3 3 0,4-2 0,-1 11 0,5-7 0,-4 7 0,7 1 0,-2 0 0,3 5 0,0-1 0,0 6 0,0 1 0,0 0 0,0 3 0,0-8 0,0 4 0,0-5 0,0-1 0,0 1 0,0-5 0,0 0 0,3-5 0,6 0 0,9 1 0,1-4 0,9-1 0,-9-4 0,4 0 0,-6 0 0,-3 0 0,-2 0 0,-4 0 0,3-4 0,-2 0 0,3-4 0,-4 0 0,-4 0 0,3 0 0,-6 0 0,3 0 0,-4-5 0,0 0 0,0-5 0,0 0 0,0 0 0,0 1 0,0-6 0,0 4 0,0-9 0,0 9 0,0-4 0,0 5 0,-4 1 0,3 4 0,-2 1 0,3 17 0,3 2 0,7 17 0,0-5 0,8 9 0,-8-9 0,4 4 0,-5-5 0,-4-1 0,-2 1 0,-3 0 0,0 4 0,0-3 0,0 4 0,0-6 0,0 6 0,0-4 0,-7 4 0,-3-6 0,-16 9 0,6-10 0,-1 8 0,8-14 0,0 6 0,4-7 0,-3 3 0,7-4 0,-2 5 0,-2-4 0,-1 4 0,-2-5 0,4 0 0,0 0 0,-1 0 0,1 0 0,0 0 0,0 0 0,-4 0 0,-1-4 0,-4 0 0,4-4 0,-4 4 0,4-3 0,-1 3 0,2-1 0,-1-2 0,4 3 0,-3-1 0,4-2 0,3 6 0,-2-6 0,3 2 0,-1-3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4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24575,'-7'0'0,"-9"0"0,7 0 0,-7 0 0,5 3 0,-7 12 0,-4-1 0,-1 18 0,-3-14 0,10 14 0,-10-9 0,19 6 0,-13-9 0,18-1 0,-13-1 0,13-2 0,-6 2 0,8-4 0,0-3 0,3-2 0,1-2 0,7 0 0,-2-4 0,6 4 0,-3-6 0,0 2 0,3 0 0,-7-2 0,8 2 0,-8-3 0,3 0 0,-4 0 0,0 0 0,0 0 0,-3-3 0,-1 0 0,-3-4 0,0 1 0,4-1 0,0 1 0,7 2 0,-3-2 0,3 2 0,1 1 0,-4-3 0,3 5 0,-4-2 0,1 3 0,-1 0 0,0 0 0,0 0 0,0 0 0,-3 3 0,-1 4 0,-3 3 0,0 1 0,0 3 0,0-3 0,0 0 0,0 2 0,0-5 0,0 2 0,0-4 0,3-2 0,-2-2 0,1-2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0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24575,'0'7'0,"0"4"0,0 1 0,0 9 0,0-4 0,0 8 0,0 2 0,0-4 0,0 13 0,0-13 0,0 15 0,0-5 0,0 5 0,0 1 0,0-1 0,0-5 0,0 4 0,0-3 0,0 4 0,0 0 0,0-4 0,0-3 0,0-4 0,0-1 0,0-4 0,0-1 0,0 0 0,0-4 0,0-1 0,0 0 0,0-8 0,0 3 0,0-4 0,0 0 0,0 1 0,0-1 0,0 0 0,0 0 0,0 1 0,0 2 0,0-2 0,0 3 0,0-4 0,0 0 0,0 0 0,0 0 0,0 0 0,0 1 0,0-1 0,0 0 0,0 1 0,0-1 0,0 0 0,0 0 0,0 0 0,0 5 0,0-4 0,0 3 0,0 0 0,0-3 0,0 8 0,0-8 0,0 7 0,0-7 0,0 7 0,0-7 0,0 4 0,0-5 0,0 0 0,6-3 0,7-1 0,13-3 0,2 0 0,9 0 0,-9 0 0,9 0 0,-9 0 0,3 0 0,-4 0 0,-1-4 0,1 3 0,-5-3 0,3 4 0,-8 0 0,4-3 0,-5 2 0,0-3 0,0 4 0,-4 0 0,3 0 0,-6 0 0,6 0 0,-7 0 0,3 0 0,-4 0 0,1 0 0,-1 0 0,0 0 0,0 0 0,1 0 0,2 0 0,-2 0 0,2 0 0,-6 0 0,-1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4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24575,'0'21'0,"0"1"0,0 7 0,0 0 0,0-5 0,0-1 0,0-5 0,0-1 0,0-3 0,0-2 0,0-4 0,0-4 0,0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5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42 24575,'0'16'0,"0"0"0,0 2 0,0-1 0,0 6 0,0-4 0,0 4 0,0-1 0,0-3 0,0 0 0,0-7 0,0 0 0,0 1 0,0 4 0,0-4 0,0-1 0,0-5 0,3 1 0,6-4 0,4 3 0,10-6 0,-4 3 0,8-4 0,-8 0 0,9 0 0,-9 0 0,9 0 0,-9 0 0,3 0 0,-4 0 0,-5 0 0,-1 0 0,1-4 0,-4 0 0,3-9 0,-4 4 0,1-8 0,-4 8 0,2-8 0,-6 4 0,3-5 0,-4 0 0,0 1 0,0-1 0,0 0 0,0 0 0,0 1 0,-4-1 0,-5 0 0,-4 0 0,-1 1 0,-3 3 0,7-3 0,-15 7 0,10-3 0,-11 8 0,8 1 0,1 4 0,3 0 0,-3 0 0,4 0 0,-5 0 0,0 0 0,1 0 0,-6 0 0,4 8 0,-5 7 0,5 9 0,0 5 0,0-5 0,4 4 0,2-9 0,4-1 0,4-1 0,2-12 0,3 3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6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109 142 24575,'0'12'0,"0"-4"0,0 29 0,0-12 0,0 16 0,0-5 0,0 1 0,-4-2 0,3-1 0,-3-8 0,0 3 0,3-12 0,-3 1 0,4-5 0,0-1 0,0-4 0,0 0 0,0 0 0,-8 1 0,6-2 0,-6 1 0,8 0 0,0-1 0,0 1 0,0 4 0,0 2 0,-4-1 0,3 4 0,-6-8 0,6 7 0,-2-7 0,3 4 0,-4-5 0,3-1 0,-6-2 0,7-9 0,-4-11 0,4-8 0,0-12 0,0-8 0,0 0 0,0-13 0,0 12 0,0-5 0,0 13 0,0 1 0,0 11 0,0 1 0,0 10 0,0 0 0,0 5 0,0 0 0,0 0 0,0 0 0,0 0 0,0 0 0,0 0 0,0 0 0,0 0 0,0 0 0,0 0 0,0 0 0,0 0 0,0 0 0,0 0 0,0 0 0,0 0 0,0 0 0,-3-3 0,-2 6 0,-3-10 0,3 9 0,-2-6 0,6 4 0,-6-1 0,6 1 0,-3 0 0,4 0 0,0-4 0,0 6 0,0-2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23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194 208 24575,'0'-8'0,"0"1"0,0-1 0,0 0 0,0-5 0,0 4 0,0-3 0,0 4 0,0-5 0,0 4 0,0-3 0,0 3 0,0-3 0,0 3 0,0-4 0,0 1 0,0 3 0,0-3 0,0 4 0,-4 3 0,4-2 0,-12 6 0,6-2 0,-6 3 0,4 0 0,0 0 0,0 0 0,0 0 0,-5 0 0,4 0 0,-8 0 0,8 3 0,-7 2 0,6 7 0,-2-2 0,3 2 0,1-4 0,0 0 0,3 0 0,2 0 0,-1 0 0,3-1 0,-2 1 0,3 0 0,0-1 0,0 1 0,0-1 0,0 1 0,0 0 0,0 0 0,0-1 0,0 1 0,0 0 0,0 0 0,0 0 0,0 0 0,0 0 0,3 0 0,-2 0 0,6 0 0,-6-1 0,6 1 0,-2 0 0,3 0 0,-1-4 0,1-1 0,0-3 0,5 4 0,0-3 0,0 3 0,4-4 0,-4 4 0,10-3 0,-4 3 0,3 0 0,-4-3 0,0 7 0,-1-7 0,1 6 0,-5-2 0,4 0 0,-8 2 0,3-3 0,-4 1 0,0 2 0,0-3 0,0 4 0,-4 0 0,3-4 0,-6 3 0,3-2 0,-1 3 0,-2 0 0,3 0 0,-1 0 0,-2 0 0,3 0 0,-4-1 0,0 1 0,0 0 0,0 0 0,0 0 0,0 0 0,0-1 0,0 1 0,-4 0 0,-5-4 0,0 4 0,-8-8 0,4 8 0,-5-7 0,0 3 0,0 0 0,1-3 0,-6 3 0,4-4 0,-4 0 0,5 0 0,0 0 0,1 0 0,-1 0 0,4 0 0,-2 0 0,6-4 0,-2 0 0,7-5 0,2-3 0,3 3 0,0-8 0,0 4 0,0-18 0,0 10 0,0-10 0,4 14 0,5 3 0,0-3 0,8 3 0,-3 0 0,4-3 0,-1 4 0,1-1 0,0 1 0,4-1 0,-7 8 0,7-7 0,-9 8 0,0-3 0,4 3 0,-5 1 0,1 1 0,-1 2 0,-8-3 0,-1 4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0 0,0 0 0,0-4 0,0 3 0,0-3 0,0 5 0,0-4 0,0 2 0,0 3 0,0-5 0,7 4 0,-1-10 0,16 1 0,-12-1 0,12 1 0,-4 0 0,-3 0 0,6 0 0,-7-5 0,3 0 0,-3 0 0,2-3 0,-7 2 0,4-3 0,-5 0 0,3 0 0,-2 0 0,2 0 0,-3 0 0,0 0 0,0 0 0,-3-3 0,-2-2 0,-3-7 0,0 3 0,0-8 0,0 8 0,0-8 0,0 8 0,0-7 0,0 2 0,0-4 0,0 5 0,0-4 0,-4 4 0,0-1 0,-5 2 0,-3 3 0,2-3 0,-6 2 0,6-3 0,-2 8 0,3-2 0,-3 6 0,3-2 0,-3-1 0,4 3 0,-5-2 0,4 3 0,-3 0 0,3 0 0,1 0 0,0 0 0,-3 0 0,2 0 0,-3 3 0,3 6 0,1 4 0,3 5 0,-3 5 0,2-4 0,1 3 0,1-12 0,4-2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77 24575,'-3'3'0,"1"6"0,-10 4 0,-1 5 0,7 5 0,-2-4 0,8 3 0,0-4 0,0-5 0,0 4 0,0-8 0,0 3 0,0 1 0,0-4 0,0 3 0,4-4 0,4-4 0,11 4 0,0-7 0,9 8 0,1-3 0,-3-1 0,7 0 0,-14-5 0,9 0 0,-9 0 0,4 4 0,-10-3 0,4 2 0,-4-3 0,0 0 0,0 0 0,-1 0 0,-3 0 0,3 0 0,-4 0 0,0 0 0,1-7 0,-1 1 0,-3-11 0,-2 4 0,-3-5 0,0 0 0,0-13 0,0 10 0,0-14 0,0 16 0,0-4 0,0 0 0,0 8 0,0-6 0,0 7 0,-4 1 0,0-4 0,-9 11 0,4-5 0,-4 6 0,1 1 0,-2 0 0,-3 4 0,3 0 0,-2 0 0,2 0 0,-11 0 0,5 0 0,-2 4 0,6 4 0,7 2 0,-8 6 0,7-3 0,-2 1 0,7 2 0,-2-7 0,6 4 0,-3-5 0,4 0 0,0-1 0,0-2 0,0-2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1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4 502 24575,'-3'4'0,"5"-1"0,4-3 0,3 0 0,3 0 0,-4 0 0,4 0 0,-3 0 0,4 0 0,-5 0 0,0 0 0,-4-3 0,3-2 0,-2-7 0,0-7 0,2 0 0,-1-15 0,4 3 0,0-5 0,0 0 0,-1 12 0,-3-3 0,-2 12 0,-1-7 0,-2 13 0,3-4 0,-4 6 0,0-1 0,0 0 0,0-5 0,0 4 0,0-3 0,0-1 0,0 4 0,0-3 0,0 4 0,0 0 0,0 0 0,0 0 0,0 0 0,0 0 0,-3 0 0,-2 0 0,-3 0 0,4 0 0,-3 3 0,6-2 0,-7 6 0,4-6 0,-4 6 0,0-3 0,0 1 0,0 2 0,0-3 0,0 4 0,0 0 0,0 0 0,1 0 0,-1 0 0,0 4 0,4 0 0,-3 4 0,6 0 0,-6 0 0,6 4 0,-3-2 0,4 2 0,0-4 0,0 0 0,-3 0 0,2 0 0,-3 0 0,4-1 0,0 1 0,0 0 0,0-1 0,0 1 0,4-4 0,0-1 0,4-3 0,0 0 0,0 0 0,0 0 0,0 0 0,0 0 0,0 0 0,4 0 0,-3 0 0,4 0 0,-5 0 0,-1 0 0,1 0 0,0 0 0,0 0 0,0 0 0,-3 0 0,-2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2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24575,'0'25'0,"0"0"0,0 24 0,0-20 0,0 31 0,0-27 0,0 23 0,0-18 0,0 3 0,0-12 0,0-9 0,0 1 0,0-12 0,0 0 0,0-6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3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24575,'3'-9'0,"5"2"0,5 7 0,1 0 0,7 0 0,-6 0 0,13 0 0,-9 0 0,-1 0 0,-2 0 0,-6 0 0,2 0 0,-8 3 0,0 1 0,-4 13 0,0 9 0,-4-1 0,-11 10 0,-1-11 0,-15 8 0,11-12 0,0 3 0,7-9 0,0 0 0,4-2 0,0-4 0,2 0 0,6 0 0,4-3 0,11-2 0,15-8 0,14-6 0,2-12 0,11 4 0,-4-8 0,5 10 0,-6-1 0,-3 2 0,-11 6 0,-2 0 0,-11 4 0,-2 2 0,-8 4 0,-2 0 0,-4 0 0,0 0 0,-4 0 0,0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24575,'0'12'0,"0"-3"0,0 28 0,0-16 0,0 12 0,0-9 0,0 5 0,0-5 0,0 10 0,0-18 0,0 17 0,0-23 0,0 7 0,0-9 0,0 0 0,0 0 0,0-3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3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1345 24575,'0'-11'0,"0"-5"0,0-2 0,0-7 0,0-2 0,0-1 0,0-10 0,0 11 0,0-17 0,0 4 0,0-1 0,0-22 0,0 24 0,0-25 0,0 17 0,0-11 0,0 4 0,0-5 0,0 7 0,0 6 0,0 1 0,0 12 0,0-4 0,0 9 0,0-4 0,0 10 0,0-3 0,0 7 0,0 2 0,0 1 0,0 6 0,0-6 0,0 7 0,0-7 0,0 3 0,0-1 0,0-2 0,0 7 0,0-7 0,0 6 0,0-6 0,0 7 0,0-8 0,0 4 0,0 0 0,0-3 0,0 6 0,0-6 0,4 7 0,-4-3 0,4 3 0,-4 1 0,0-1 0,0 1 0,2 3 0,2 1 0,3 3 0,4 0 0,1 0 0,4 0 0,0 0 0,0 0 0,0 0 0,0 0 0,0 0 0,5 0 0,-4 0 0,9 0 0,-9 0 0,3 0 0,-3 0 0,-1 0 0,0 0 0,0 0 0,4 0 0,-6 0 0,10 0 0,-15 0 0,11 0 0,-8 0 0,4 0 0,0 0 0,-4 0 0,0 0 0,-1 0 0,-3 0 0,3 0 0,-4 0 0,1 0 0,-1 0 0,0 0 0,1 0 0,-1 0 0,0 0 0,2 0 0,7 0 0,5 0 0,1 0 0,3 0 0,-8 0 0,4 0 0,-5 0 0,0 0 0,0 4 0,0-3 0,0 2 0,-3-3 0,2 4 0,-7-3 0,7 2 0,-7 0 0,3-2 0,0 2 0,-2-3 0,6 0 0,-7 0 0,3 0 0,0 0 0,-3 0 0,7 0 0,-6 0 0,2 0 0,0 0 0,-3 0 0,4 0 0,-5 0 0,0 0 0,0 0 0,0 0 0,0 0 0,0 0 0,0 0 0,-1 0 0,-2 0 0,-1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24575,'7'0'0,"-4"0"0,13 0 0,1 0 0,-6 0 0,10 0 0,-12 0 0,13 0 0,-8 0 0,4 0 0,-2 0 0,-7 0 0,3 0 0,-4 0 0,-4 4 0,0 4 0,-4 6 0,0 3 0,0 1 0,0 0 0,0-1 0,0 1 0,0 0 0,0 4 0,-8-3 0,-2 4 0,-4-5 0,-4 4 0,8-3 0,-7 0 0,3-2 0,0-4 0,2 1 0,3 2 0,0-7 0,1 4 0,4-5 0,-4 0 0,4-4 0,-4 0 0,10-4 0,5 0 0,4-4 0,6-1 0,-4 1 0,10 0 0,-4 4 0,9 0 0,-4 0 0,4 0 0,1 0 0,0 0 0,-5 0 0,4 0 0,-9 0 0,4 0 0,-6 0 0,-3 0 0,-2 0 0,-4 0 0,0 0 0,0 0 0,0 0 0,0 0 0,-1 0 0,1 0 0,-1-4 0,1 0 0,-3-5 0,2 1 0,-3 4 0,1-3 0,2 2 0,-3-3 0,0 0 0,0 1 0,-4 3 0,0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3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17 158 24575,'-3'-4'0,"2"4"0,-6 9 0,6 4 0,-3 5 0,4 5 0,0-4 0,0 8 0,0-8 0,0 4 0,0-5 0,0-5 0,0-1 0,0-4 0,0 0 0,0 0 0,4-4 0,4 0 0,1-4 0,8 0 0,-4 0 0,5 0 0,0 0 0,-1-4 0,1 3 0,0-11 0,-1 6 0,1-11 0,-4 3 0,2-4 0,-2 1 0,0-1 0,-2 0 0,1 0 0,-3-4 0,3 3 0,-4-4 0,0 9 0,-4-2 0,-2 2 0,-3 1 0,0 0 0,0 1 0,0-5 0,0 2 0,0-1 0,-4 4 0,0 3 0,-5 0 0,-3 1 0,3 7 0,-8-3 0,3 4 0,-3 0 0,-1 0 0,0 0 0,0 4 0,0 10 0,4 1 0,-4 8 0,8-5 0,-7 7 0,8-10 0,0 10 0,5-16 0,4 0 0,0-6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6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24575,'-7'0'0,"3"4"0,-3 0 0,6 4 0,-11 1 0,10-1 0,-9 0 0,10 0 0,-2 0 0,-5 0 0,6 0 0,-6 0 0,8 0 0,0 0 0,0 0 0,0 0 0,-4 0 0,4 0 0,-4 0 0,4 0 0,0 0 0,0 0 0,0 0 0,0 0 0,0 0 0,0 0 0,0 4 0,0 2 0,0-1 0,0 11 0,0-12 0,0 8 0,0-8 0,0-3 0,4 3 0,0-4 0,4 0 0,0 0 0,0 0 0,0 0 0,0 0 0,-4 0 0,3 0 0,-2 0 0,3-4 0,0 0 0,0-4 0,3 0 0,-2 0 0,2 0 0,2 0 0,0 0 0,1-4 0,2-1 0,-6-7 0,6 2 0,-6-3 0,2 5 0,-4 0 0,0 0 0,-4 0 0,0 0 0,-1 0 0,-2-5 0,3 4 0,-4-16 0,0 10 0,0-11 0,0 9 0,0-1 0,0 5 0,0-4 0,0 8 0,-4-4 0,0 5 0,-5 0 0,1 4 0,0 0 0,0 0 0,0 3 0,0-2 0,0 3 0,-4 0 0,2 0 0,-6 0 0,7 0 0,-8 0 0,4 0 0,0 0 0,5 0 0,4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7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24575,'-8'0'0,"-4"4"0,-1 5 0,-1 5 0,-4 8 0,8 2 0,-4 0 0,1-1 0,7-5 0,-6 4 0,11-3 0,-4 4 0,1-5 0,3-1 0,-3 1 0,4 0 0,0-5 0,0-1 0,0 1 0,0-4 0,0 3 0,0 0 0,0-3 0,0 3 0,8-4 0,-2 0 0,10 1 0,-2 0 0,-1-4 0,4 2 0,-4-6 0,5 3 0,-1-4 0,-3 0 0,2 0 0,-2 0 0,3 0 0,-3 0 0,2 0 0,-3 0 0,1 0 0,2-8 0,-2 2 0,3-10 0,-3-3 0,-1 4 0,0-7 0,-3 4 0,3-1 0,0-12 0,-3 11 0,2-1 0,-7 4 0,-2 4 0,-3-5 0,0 0 0,0-5 0,0 4 0,0 1 0,0 1 0,-3 8 0,-2 0 0,-7 1 0,-2 7 0,-3-3 0,-1 4 0,0 0 0,0 0 0,0 0 0,-8 0 0,6 0 0,-2 0 0,5 0 0,8 0 0,-3 0 0,7 4 0,2 0 0,-1 0 0,3 3 0,-2-6 0,3 2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24575,'0'17'0,"0"14"0,0 7 0,0 16 0,0-3 0,0 13 0,0-17 0,0 21 0,0-21 0,0 5 0,0-11 0,0-6 0,0-14 0,0 7 0,0-19 0,0-1 0,0-4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24575,'0'-8'0,"0"1"0,8-6 0,2 4 0,7-8 0,1 7 0,5-3 0,-4 4 0,8 3 0,-3 2 0,0 4 0,-1 0 0,-10 0 0,0 0 0,-1 0 0,-3 0 0,3 0 0,-8 11 0,-1-4 0,-3 18 0,0 0 0,-4 6 0,-6 4 0,-10-5 0,-1-1 0,-3-4 0,9-2 0,-2-5 0,8-5 0,-4-1 0,5-4 0,0 0 0,7-3 0,6-2 0,8-7 0,9-5 0,2-2 0,5-7 0,-5 7 0,4-3 0,-4 5 0,5-1 0,0 0 0,-5 1 0,-1 4 0,-10-3 0,4 7 0,-4-7 0,1 7 0,-2-3 0,-4 1 0,0 2 0,0-3 0,-4 4 0,0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24575,'-8'0'0,"1"0"0,-1 0 0,0 0 0,0 0 0,0 8 0,3-3 0,-3 8 0,7-1 0,-2 1 0,3 5 0,0 0 0,0 4 0,0 2 0,0-5 0,0 3 0,0-4 0,0-3 0,0 2 0,0-4 0,0-4 0,0 7 0,0-7 0,0 4 0,0-1 0,3-3 0,5 3 0,6-3 0,2-1 0,2 1 0,0-4 0,-1-1 0,-3-1 0,2-2 0,-7 3 0,4-4 0,-1 0 0,-3 0 0,3 0 0,-4 0 0,0 0 0,0 0 0,0 0 0,0-4 0,0-4 0,1-11 0,0 0 0,1-9 0,-1 9 0,0-9 0,-4 9 0,-1-4 0,-4 1 0,0 3 0,0-4 0,0 5 0,0-5 0,0 1 0,-3 3 0,-6 2 0,-4 13 0,-1 0 0,-3 4 0,4 0 0,-5 0 0,0 0 0,1 0 0,3 0 0,5 0 0,6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24575,'-4'11'0,"3"4"0,-2-1 0,-6 8 0,7-3 0,-7 4 0,9-5 0,0 10 0,0-7 0,0 12 0,0-18 0,0 6 0,0-12 0,0 4 0,0-1 0,0-3 0,0 3 0,4-8 0,0 3 0,8-6 0,7 3 0,0-4 0,4 0 0,-6 0 0,1 0 0,0 0 0,-1 0 0,1 0 0,-5 0 0,0 0 0,-1 0 0,-3 0 0,3 0 0,-4 0 0,0 0 0,0 0 0,0-4 0,0 0 0,0-9 0,0 4 0,1 0 0,-1 2 0,-4 3 0,0-4 0,-4-4 0,0 3 0,0-3 0,0 4 0,0-4 0,0 3 0,0-8 0,0 8 0,0-8 0,0 8 0,-8-4 0,-2 1 0,-8 2 0,0-3 0,5 4 0,1 1 0,-1 3 0,4-2 0,-3 6 0,3-6 0,1 6 0,0-2 0,0 3 0,0 0 0,1 0 0,-1 0 0,0 0 0,1 0 0,-1 0 0,4 0 0,1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10 129 24575,'0'7'0,"0"0"0,0 10 0,0-6 0,0 10 0,0-2 0,0 0 0,0 8 0,0-8 0,-4 4 0,3-10 0,-3 3 0,4-6 0,0 2 0,0-4 0,0-1 0,0 1 0,0 0 0,3-1 0,1-3 0,4 0 0,0-1 0,0-2 0,0 3 0,0-4 0,4 0 0,-3 0 0,8 0 0,-8 0 0,3 0 0,-4 0 0,4 0 0,-3 0 0,4 0 0,-5 0 0,0 0 0,0 0 0,-1-4 0,1 3 0,0-6 0,0 6 0,0-6 0,0 6 0,0-6 0,0 6 0,-3-6 0,2 2 0,-6-3 0,6 0 0,-6 0 0,2 0 0,1-5 0,-3 4 0,3-8 0,-4 4 0,0-5 0,0 0 0,0 1 0,0-1 0,0-13 0,0 10 0,0-10 0,-4 9 0,-5 2 0,-2-2 0,-5 4 0,6 4 0,-2 2 0,4 4 0,0 3 0,-1 2 0,1 3 0,0 0 0,0 0 0,0 0 0,0 0 0,0 0 0,0 3 0,0 2 0,0 2 0,4 1 0,-4 0 0,7 4 0,-6-2 0,6-2 0,-2-4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4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24575,'-4'7'0,"0"1"0,4 4 0,0 6 0,0 12 0,0 0 0,0 5 0,0-6 0,0 0 0,0 0 0,0-5 0,0-1 0,0-5 0,0-1 0,0-3 0,0 2 0,0-7 0,0 4 0,0-6 0,4 1 0,0-3 0,14-2 0,-4-3 0,14 0 0,-4 0 0,5 0 0,0 0 0,-5 0 0,4 0 0,-4 0 0,0 0 0,-2 0 0,-4-8 0,-4-2 0,3-7 0,-8-1 0,4 0 0,-4 0 0,0-5 0,-4-1 0,-1-5 0,-4-6 0,0-1 0,0-1 0,0 2 0,0 6 0,-4 0 0,-5 5 0,-9-7 0,-6 15 0,1-5 0,0 15 0,5 3 0,-4 3 0,3 0 0,-9 0 0,9 0 0,-4 0 0,9 3 0,-2 6 0,6 4 0,-7 5 0,8-5 0,0-4 0,5-5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5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86 24575,'0'6'0,"0"1"0,0 12 0,0 6 0,0-6 0,0 11 0,0-12 0,0 7 0,0-8 0,0 4 0,0-5 0,0-4 0,0-1 0,0-4 0,0 0 0,0-6 0,0-5 0,0-8 0,0-9 0,0 4 0,0-9 0,0 9 0,0-8 0,0 3 0,0 0 0,0-4 0,0 4 0,0 0 0,0 2 0,-4 3 0,3 1 0,-3 4 0,4 1 0,0 3 0,0 4 0,0 1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4 24575,'-16'0'0,"3"0"0,1 0 0,0 0 0,3 0 0,-8 0 0,8 0 0,-8 0 0,4 0 0,4-3 0,2 9 0,7-4 0,0 14 0,0-7 0,0 12 0,0-6 0,0 4 0,0 2 0,0-11 0,0 12 0,0-4 0,0 1 0,3-1 0,11 0 0,6-4 0,-1 0 0,8 0 0,-8-5 0,10 0 0,-5-3 0,-1-2 0,-10-4 0,4 0 0,-8 0 0,3 0 0,-4 0 0,0 0 0,0 0 0,0 0 0,0 0 0,0 0 0,0-3 0,0-6 0,-4-4 0,4-10 0,-7 4 0,4-3 0,-5 4 0,0 0 0,0 5 0,0-4 0,0 4 0,0-1 0,-8-3 0,2 8 0,-11-4 0,8 9 0,-8-4 0,8 3 0,-7 0 0,6 2 0,-2 3 0,0 0 0,2 0 0,-2 0 0,4 0 0,0 0 0,0 0 0,3 0 0,2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64 24575,'-12'0'0,"-3"0"0,1 0 0,-9 0 0,4 0 0,-4 0 0,1 8 0,3 2 0,-5 14 0,5 0 0,4 5 0,1 0 0,1-5 0,2 9 0,-2-12 0,7 7 0,-2-5 0,7-8 0,-4 6 0,5-7 0,0-1 0,0-1 0,0-4 0,0 0 0,0 0 0,4 0 0,0 0 0,13-3 0,-2-2 0,13-3 0,-4 0 0,5 0 0,-5 0 0,3 0 0,-3-4 0,0-5 0,-1-5 0,-5-4 0,0-5 0,1-1 0,-4-5 0,-1 0 0,-5-1 0,0 6 0,-3-3 0,-2 2 0,-4 1 0,0-3 0,0 8 0,0-4 0,-4 5 0,-10 0 0,3 4 0,-24-4 0,18 12 0,-13-6 0,12 11 0,0-3 0,5 4 0,-4 0 0,8 0 0,0 0 0,6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24575,'0'23'0,"0"-2"0,0 14 0,0-1 0,0 3 0,0 5 0,0-6 0,0-1 0,0-6 0,0 0 0,0-5 0,0-2 0,0-8 0,0 2 0,0-7 0,0 4 0,0-6 0,0 1 0,0 0 0,0-4 0,0-1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24575,'-3'-1'0,"-13"18"0,5 0 0,-15 23 0,5-7 0,-1 4 0,0-1 0,3-1 0,8-9 0,-8 7 0,13-14 0,-3 4 0,9-5 0,0-5 0,0 4 0,0-4 0,0 5 0,0-1 0,0-3 0,0-2 0,4-4 0,0 0 0,8 0 0,2 1 0,3-1 0,-3 1 0,2-4 0,-2 2 0,-1-2 0,4-1 0,-8 4 0,3-4 0,0 4 0,-3 0 0,4-3 0,-5 2 0,0-6 0,0 3 0,4 0 0,-3-3 0,3 3 0,-4-4 0,0 0 0,0 0 0,0 0 0,0 0 0,0 0 0,0 0 0,0 0 0,0 0 0,-4-4 0,0-1 0,-1-3 0,-2 0 0,3 0 0,-4 0 0,0 0 0,0-4 0,0-2 0,0-4 0,0 5 0,0-4 0,0 4 0,0-1 0,0 2 0,0 4 0,0 0 0,0 0 0,-8-4 0,3 6 0,-7-4 0,8 5 0,-8 1 0,7 0 0,-8 1 0,1 2 0,3-3 0,-8 4 0,8 0 0,-8 0 0,4 0 0,-1 0 0,-3 0 0,8 0 0,-3 0 0,-1 4 0,1 4 0,2 1 0,-1-1 0,10-1 0,-6-6 0,6 6 0,-2-6 0,3 2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24575,'0'7'0,"0"0"0,0 14 0,0-3 0,0-1 0,0-3 0,0 7 0,0-10 0,0 9 0,0-11 0,0 3 0,3-8 0,2 3 0,7-2 0,1 3 0,1-3 0,2-1 0,-3-4 0,1 0 0,2 0 0,-2 0 0,3 0 0,-3 0 0,2 0 0,-2 0 0,3-8 0,-3-2 0,3-8 0,-7 1 0,2-1 0,-3 0 0,0 0 0,0 1 0,0-1 0,-1 0 0,2-5 0,-5 4 0,-1-9 0,-4 9 0,0-9 0,0 9 0,0-3 0,0 4 0,0 0 0,-4 0 0,-5 4 0,0 6 0,-8 4 0,8 4 0,-8 0 0,3 0 0,-8 0 0,3 0 0,-10 14 0,8 2 0,-9 15 0,9-1 0,0 6 0,3-11 0,8 17 0,1-21 0,5 9 0,4-16 0,0-2 0,0-4 0,0 0 0,3-4 0,2 0 0,-1-4 0,0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24575,'0'17'0,"0"-3"0,0 19 0,0-1 0,0 16 0,0-4 0,0 12 0,0-12 0,0 11 0,0-17 0,0 9 0,0-16 0,0-1 0,0-12 0,0-6 0,0-4 0,0 0 0,0-3 0,0-2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0 24575,'-12'0'0,"7"4"0,-11 4 0,10 6 0,-7 3 0,4 6 0,0-4 0,4 9 0,-3-9 0,7 8 0,-3-8 0,4 9 0,0-4 0,0 0 0,0-1 0,0-5 0,0-1 0,0 1 0,0-5 0,0 4 0,0-8 0,0 7 0,0-2 0,0 7 0,8-10 0,-3 4 0,12-11 0,-8 4 0,7 1 0,-7-1 0,8 1 0,-8-5 0,7 0 0,-7-4 0,8 0 0,-4 0 0,5 0 0,-5 0 0,4 0 0,4-8 0,-5-1 0,8-9 0,-10 0 0,0 0 0,-1 1 0,-5 3 0,0 2 0,0 4 0,-3 0 0,-2-1 0,-3 1 0,0 0 0,0 0 0,0 1 0,0-1 0,-3 3 0,-6-2 0,-5 6 0,-3-3 0,-1 4 0,-5 0 0,4 0 0,-8 0 0,2 0 0,-4 9 0,5 1 0,-4 4 0,9 3 0,-4-3 0,10 0 0,0-2 0,5-4 0,0 0 0,4 0 0,0-4 0,4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286 254 24575,'0'-16'0,"0"-2"0,0-1 0,0 5 0,0-13 0,0 16 0,0-10 0,0 2 0,0 4 0,0-2 0,0 5 0,0 2 0,-4-6 0,0 7 0,-1-4 0,-7 5 0,7 3 0,-12 1 0,8 4 0,-13 0 0,7 0 0,-7 0 0,-1 0 0,4 8 0,-4-2 0,9 11 0,-3-8 0,7 8 0,-2-7 0,3 2 0,1 0 0,-1 1 0,4 5 0,-3 0 0,7-1 0,-7 1 0,7 0 0,-3 3 0,4-7 0,0 6 0,0-11 0,0 8 0,0-8 0,0 3 0,0 1 0,0-4 0,8 3 0,2-3 0,8 0 0,5 0 0,-5 0 0,10 0 0,-4-4 0,13 4 0,-11-8 0,5 6 0,-9-1 0,-3-1 0,-1-1 0,-1 0 0,-8 1 0,3 3 0,-4 0 0,0 0 0,-3 0 0,2 0 0,-6 4 0,2 1 0,-3 5 0,0 0 0,0 4 0,0-3 0,-4 9 0,-6 4 0,-4-1 0,-1 1 0,2-14 0,4-2 0,1-7 0,-1 4 0,5-5 0,-3-4 0,2 3 0,-3-6 0,-4 3 0,3-4 0,-13 0 0,11 0 0,-16 0 0,17 0 0,-12 0 0,13 0 0,-3 0 0,-4 0 0,6 0 0,-6-4 0,12-5 0,0-9 0,4-1 0,-4-9 0,3 4 0,-4-5 0,5-6 0,0 4 0,0-9 0,0 9 0,9-4 0,2 6 0,8 0 0,0 5 0,4 0 0,-4 6 0,9 4 0,-13-3 0,6 6 0,-7-2 0,4 9 0,-5 0 0,-1 0 0,-4 3 0,0-3 0,0 1 0,0 2 0,0-3 0,0 4 0,-3-3 0,2 2 0,-6-3 0,2 4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24575,'0'8'0,"0"4"0,0 1 0,0 10 0,0 1 0,0 0 0,0 4 0,0-9 0,0 8 0,0-8 0,0 9 0,0-13 0,0 6 0,0-12 0,0 8 0,0-8 0,0 3 0,0-4 0,0 0 0,3 0 0,2-4 0,3-1 0,-1 1 0,1-3 0,0 2 0,0-3 0,0 0 0,0 0 0,0 0 0,0 0 0,0 0 0,0 0 0,0 0 0,0 0 0,0 0 0,0 0 0,0 0 0,0 0 0,0 0 0,0 0 0,0 0 0,-3-3 0,2-2 0,-6-7 0,6 3 0,-6-8 0,6 3 0,-6-3 0,7-1 0,-7 0 0,7-13 0,-7 10 0,3-14 0,-4 16 0,0-9 0,0 9 0,0-4 0,0 5 0,0 0 0,0 0 0,0 5 0,0 1 0,0 4 0,-4 3 0,0 1 0,-8 4 0,2 0 0,-6 0 0,2 0 0,-4 0 0,1 4 0,-1 5 0,-1 10 0,1 0 0,4 3 0,-3-8 0,7 3 0,-3-3 0,4 3 0,1-3 0,-1-2 0,5-4 0,0 0 0,4 0 0,0-4 0,0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24575,'0'8'0,"0"0"0,0 4 0,0-3 0,3 3 0,2 0 0,13-2 0,-8 3 0,12-4 0,-13-5 0,8 4 0,-4-7 0,5 3 0,-1-4 0,1 0 0,-5 0 0,-1 0 0,-4 0 0,0-3 0,0-2 0,0-3 0,1-4 0,-1-2 0,1-4 0,-4 0 0,-1 1 0,-4-6 0,0 4 0,0-4 0,0 5 0,0-5 0,0 9 0,0-8 0,0 8 0,0 1 0,-4 1 0,-5 3 0,0 1 0,-3-1 0,4 5 0,-5 0 0,-4 4 0,-2 0 0,2 0 0,5 0 0,0 0 0,2 0 0,-2 0 0,4 4 0,0 4 0,-1 11 0,4 0 0,-4 8 0,3-3 0,1 0 0,1 4 0,4-9 0,0 4 0,0-10 0,0-4 0,0-6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5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0 0,0 3 0,0-3 0,0 5 0,0-1 0,0-4 0,0 3 0,0 2 0,0-4 0,0 2 0,0-3 0,0-4 0,0 7 0,0-7 0,0 3 0,0-7 0,0-1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7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81 24575,'-7'7'0,"-1"5"0,-1 6 0,0 1 0,3 9 0,-2-9 0,7 9 0,-3-9 0,4 9 0,0-4 0,0 0 0,0-2 0,0 1 0,0-8 0,0 5 0,0-11 0,4 3 0,4-8 0,6-1 0,8-3 0,2 0 0,5 0 0,0-4 0,-5-1 0,4-9 0,-9 0 0,4-1 0,-10-2 0,0 4 0,-4-1 0,-1-3 0,1 4 0,0-10 0,-4 4 0,-1-9 0,1 4 0,-4-5 0,3 0 0,-4 0 0,0 4 0,0-9 0,0 18 0,-8-5 0,-5 14 0,-2 6 0,-5-2 0,11 3 0,-8 0 0,8 0 0,-3 0 0,-1 0 0,4 0 0,-3 0 0,3 0 0,1 0 0,0 3 0,0 2 0,4 3 0,0-4 0,4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24575,'0'15'0,"0"7"0,0 2 0,0 5 0,0 0 0,0 0 0,0 0 0,0 0 0,0 0 0,0-5 0,0 3 0,0-8 0,0 0 0,0-3 0,4-2 0,0 3 0,5-3 0,3-2 0,2-3 0,4-1 0,-1 1 0,1-4 0,5-1 0,-4-4 0,3 0 0,-4 0 0,0 0 0,3-8 0,-2 2 0,-1-16 0,-5 7 0,-3-18 0,-1 7 0,1-15 0,-4 5 0,-1-6 0,-5 5 0,0-4 0,0 11 0,0-5 0,0 11 0,0 1 0,-8 9 0,-2 1 0,-13 8 0,-1 1 0,-5 4 0,-1 0 0,-4 0 0,-10 0 0,11 8 0,6-6 0,19 6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16 24575,'-16'0'0,"4"0"0,-5 0 0,4 8 0,-5 2 0,5 3 0,0 4 0,4-4 0,1 5 0,3 0 0,-3-1 0,7 1 0,-3 0 0,4-1 0,0 6 0,0-9 0,0 8 0,0-9 0,0 4 0,0-4 0,0-1 0,7-8 0,3 4 0,8-3 0,5 0 0,7-1 0,0-4 0,5 0 0,-6 0 0,0 0 0,0 0 0,0 0 0,0 0 0,-5 0 0,4-5 0,-13 1 0,6-10 0,-7 5 0,-1-8 0,0 3 0,-4-9 0,-4 4 0,0-4 0,-5 1 0,0 2 0,0-7 0,-4 8 0,-1-4 0,-8 5 0,-6-1 0,0 5 0,-9 0 0,4 5 0,-5 3 0,-1 2 0,1 4 0,-6 0 0,5 0 0,-11 0 0,15 0 0,6 0 0,12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5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24575,'0'12'0,"0"-3"0,0 12 0,0-1 0,0 4 0,0 4 0,0-9 0,0-1 0,0-1 0,0-8 0,0 3 0,7-7 0,3-2 0,12-3 0,2 0 0,11 0 0,-5 0 0,5 0 0,0 0 0,-9-8 0,7-2 0,-14 0 0,4-7 0,-10 15 0,0-14 0,-5 11 0,-3-12 0,-2 3 0,-3 1 0,0-4 0,0 4 0,-4-10 0,-5 4 0,-5-4 0,-4 5 0,5 5 0,-4 0 0,4 5 0,-5-1 0,0 4 0,-8 1 0,11 4 0,-10 0 0,12 0 0,-5 0 0,5 0 0,0 3 0,5 2 0,0 3 0,3 0 0,2 4 0,3-3 0,0 3 0,0 1 0,0-4 0,0-1 0,0-4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0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651 1 24575,'-12'0'0,"-4"0"0,-2 0 0,-6 0 0,-11 0 0,4 0 0,-10 0 0,5 0 0,-7 0 0,1 0 0,0 0 0,5 0 0,-4 0 0,16 0 0,-4 0 0,11 0 0,5 0 0,0 0 0,5 0 0,4 3 0,1 6 0,3 9 0,0 1 0,0 9 0,0 2 0,0 6 0,-11 13 0,9 17 0,-8-17 0,10 27 0,0-14 0,0 14 0,0 14-835,0-6 835,0-34 0,0 1 0,0-1 0,0 2 0,0 9 0,0 0 0,0-4 0,0 0 0,0 8 0,0 1 0,0-3 0,0-1 0,-3-1 0,-1 2 0,4 7 0,-1 1-909,-5-9 1,-1 2 908,2 18 0,1 1 0,-4-3 0,0 1-1015,-1 10 1,1 1 1014,3-6 0,1-1 0,-4 6 0,1-2 0,6-8 0,0-1 0,-3-1 0,1 0-374,2 0 1,2-3 373,-1-25 0,0 0 0,0 12 0,0 0 0,0-9 0,0 0 0,0 4 0,0 1 0,0 3 0,0-1 0,0-9 0,0-3 0,0 28 0,0-18 0,0-1 0,0 10 0,3-1 0,0 2 0,-1 21 639,5 1-639,-1-19 0,-1-1 0,-2 11 581,6-17 0,-1 1-581,-1 15 0,5-14 2164,-5-3-2164,-2-13 944,-1-2-944,-2-7 0,2-6 0,0-6 519,-3-12-519,3-5 0,-4-5 0,0 0 0,0 9 0,0 3 0,0 9 0,0 0 0,0-5 0,0 4 0,0 1 0,0 2 0,0 4 0,0-11 0,0 4 0,0-10 0,4 5 0,1 0 0,0-4 0,3-1 0,-3-1 0,0-8 0,2 3 0,-3-4 0,4 0 0,0-4 0,0 0 0,5-4 0,0 0 0,5 0 0,4 0 0,2 0 0,0 0 0,4 0 0,-4-4 0,0 3 0,4-8 0,-4 8 0,11-8 0,20 8 0,-8-9 0,20 4 0,-16-5 0,6-1 0,-7 1 0,-7 0 0,-8 6 0,-11-4 0,-1 8 0,-10-6 0,0 6 0,-5-3 0,0 4 0,-4-3 0,0-2 0,-4-17 0,0 13 0,0-10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24575,'10'-4'0,"18"0"0,13-6 0,24-3 0,1-11 0,-7 1 0,4-1 0,3 1 0,-12 0 0,4 1 0,-17 10 0,-15 3 0,2 9 0,-10 0 0,0 0 0,-1 0 0,-4 0 0,-2 0 0,-3 0 0,0 0 0,-4 8 0,3 1 0,-6 8 0,7 6 0,-6 6 0,7 8 0,-8 19 0,8-4 0,-7 20 0,3 3 0,-5 9-737,6 8 737,-6-42 0,1 1 0,5 43 0,-3-43 0,0-1 0,-2 26 0,5-22 0,0-1 0,2 28 0,-1-26 0,0 1 0,0-5 0,-1-1 0,2 44 0,-2-39 0,0 0 0,-2-3 0,0 0 0,-1 3 0,1 2 0,3-1 0,-1 0 0,-2 6 0,0-2 0,9 30 0,-9-11 0,0 1-1164,7 18 1164,-7-19 0,0 7 0,6 7 0,1-2 0,-3-22 0,0 1-781,0 21 0,-1-1 781,0-27 0,-1-4 0,-2-2 0,0 0-345,2 4 1,2 0 344,-1-4 0,0-2 0,0 1 0,0 1 0,0 0 0,0-2 0,6 32 260,0 11-260,-1-30 0,0 14 0,0-16 0,0-2 1040,-1-14-1040,-5-1 1617,-1-7-1617,-5 0 813,0-4-813,0-4 422,0 4-422,0-8 0,0 11 0,0-11 0,0 10 0,0-9 0,0 3 0,0 1 0,0-9 0,0 7 0,0-14 0,0 9 0,0-9 0,0-1 0,0-1 0,0-8 0,0 8 0,0-4 0,0 5 0,0-1 0,0 6 0,0-4 0,0 4 0,0-6 0,0 6 0,0 4 0,0 3 0,0-4 0,0-3 0,0-5 0,0 0 0,0-1 0,0 1 0,0 0 0,0-1 0,0 1 0,0 0 0,0-1 0,0-3 0,0-2 0,0-4 0,0 0 0,0 0 0,0-1 0,-4-2 0,0-2 0,-4-3 0,-4 0 0,-7 0 0,-11 0 0,0 0 0,-18 0 0,-4 0 0,0 0 0,-11 0 0,12 0 0,-6 0 0,6 0 0,-4 0 0,11 0 0,1 0 0,2 0 0,10 0 0,1 0 0,2 0 0,9 0 0,-4 0 0,6 0 0,3 0 0,-3 0 0,8 0 0,1-10 0,4 8 0,4-8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1057 1 24575,'-37'45'0,"0"1"0,-5 8 0,-18 18 0,-2 4-1319,1-2 1319,26-27 0,0 1 0,-25 31 0,0-1 0,30-36 0,-1 0 0,-27 29 0,17-14 0,8-14 0,1-3 0,2 2 430,-20 34-430,15-28 0,8 3 219,-5 0-219,4-11 0,8 1 0,-1-17 670,7 1-670,3-10 0,3-3 0,1-1 0,3-4 0,-2-3 0,2-1 0,0-6 0,1-1 0,3-6 0,0-2 0,0-4 0,0-4 0,0 3 0,0-7 0,0 2 0,0-9 0,0 4 0,0-3 0,0 4 0,0 0 0,0 0 0,0 5 0,0 1 0,0 5 0,0 3 0,0 1 0,0 4 0,0 0 0,-3 3 0,0 1 0,-1 0 0,1 8 0,3 0 0,0 9 0,0 6 0,0-3 0,-4 7 0,3-3 0,-6 0 0,6 4 0,-7-4 0,7 0 0,-2 4 0,3-9 0,0 9 0,0-9 0,0 4 0,0-4 0,0 0 0,0-1 0,0 0 0,0-3 0,0-2 0,0-3 0,0 0 0,0 0 0,2-3 0,6-1 0,8-3 0,5-4 0,10-6 0,1 0 0,0-7 0,4 7 0,-4-3 0,5 4 0,-6 4 0,-4 1 0,-7 4 0,-5 0 0,1 0 0,-4 0 0,-2 0 0,-2 0 0,-5 0 0,1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24575,'-4'6'0,"1"2"0,3 6 0,0 2 0,8 9 0,2-2 0,8 7 0,15 4 0,-1 0 0,14 7 0,2 7 0,0-4 0,9 16 0,-1-7 0,-11 1 0,8-5 0,-15-2 0,9 1 0,-5 0 0,-1-2 0,-11-12 0,8 0 0,-14-7 0,10 2 0,-8-6 0,1-1 0,-1-5 0,-5-1 0,-1-3 0,0 2 0,-7-2 0,6-1 0,-11-1 0,3-3 0,0-1 0,-3 0 0,3-3 0,-4 2 0,0-5 0,0 5 0,0-2 0,0 0 0,0 3 0,0-7 0,-3 6 0,-1-2 0,0 3 0,1-1 0,-1 1 0,4 0 0,-3 0 0,3 0 0,-1 0 0,1 0 0,0 0 0,0 0 0,0-3 0,0 2 0,0-5 0,-3 5 0,2-5 0,-5 5 0,5-5 0,-5 4 0,5-4 0,-5 5 0,5-2 0,-2 3 0,2-1 0,-2 1 0,2-3 0,-5 2 0,5-5 0,-8 2 0,-7-3 0,-4 0 0,-11 0 0,2 0 0,-3-4 0,-6-1 0,4-4 0,-9 0 0,9 4 0,-9-4 0,9 8 0,-4-7 0,0 8 0,4-8 0,-4 7 0,6-7 0,-1 7 0,5-2 0,-4 3 0,12 0 0,-6 0 0,11 0 0,-3 0 0,4 0 0,9 0 0,4 0 0,8 0 0,2 0 0,4 3 0,-4 2 0,9 3 0,-4 0 0,0 1 0,3-1 0,-7 0 0,7 0 0,-2 0 0,3 1 0,1-1 0,-5 0 0,3 1 0,-3-1 0,5 1 0,-5-1 0,-1-3 0,-4 1 0,-1-5 0,1 3 0,-4-4 0,-2 3 0,-2-2 0,-1 2 0,3-3 0,-3 0 0,3 0 0,-6-14 0,-1-6 0,-3-15 0,4-8 0,2-2 0,3 1 0,1-5 0,-4 10 0,2-4 0,-3 6 0,4 5 0,0 5 0,-1 7 0,-1 5 0,1 3 0,-1 1 0,0 7 0,-3-2 0,2 5 0,-2-2 0,3 0 0,-1-1 0,-2 0 0,-1 1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5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24575,'0'27'0,"0"3"0,0 13 0,0 8 0,0 7 0,0-5 0,0 2 0,0-4 0,0 1 0,0 5 0,0-7 0,0-5 0,0-2 0,0-16 0,0-1 0,0-6 0,0-8 0,0 0 0,0-9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24575,'-3'3'0,"0"5"0,3 3 0,0 1 0,0 7 0,0-6 0,0 16 0,0-6 0,-4 3 0,-1 4 0,-3-12 0,-1 11 0,1-12 0,3-1 0,-1-5 0,5 0 0,-9-3 0,5 0 0,-6-4 0,7-4 0,1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9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24575,'11'0'0,"2"0"0,-4 0 0,2 0 0,-4 0 0,0 0 0,0 0 0,-6 0 0,2 9 0,-6 10 0,3 6 0,0 7 0,0-6 0,0 0 0,0 5 0,0-3 0,4 4 0,1-6 0,-1 0 0,4 1 0,-3-1 0,4 0 0,-1 0 0,-3 1 0,3-1 0,-7 1 0,7-1 0,-7-4 0,3 3 0,-1-7 0,-2 7 0,3-8 0,-4 3 0,0-4 0,0 0 0,0-4 0,0 4 0,0-8 0,3 3 0,-2-4 0,2 0 0,-3 1 0,0-1 0,0 0 0,-3-3 0,-1-1 0,-2-3 0,-2 0 0,1 3 0,3 1 0,1 7 0,3 1 0,0 4 0,0 0 0,0 0 0,0 4 0,0-2 0,0 7 0,0-8 0,0 8 0,0-8 0,0 4 0,0-1 0,0-6 0,4 5 0,-3-11 0,2 3 0,-3-3 0,3-1 0,4-3 0,9-1 0,5-3 0,5 0 0,6-4 0,-4 3 0,9-8 0,-9 8 0,9-8 0,-5 8 0,7-7 0,-1 2 0,0 1 0,1-4 0,-1 8 0,-5-7 0,4 7 0,-9-7 0,4 7 0,-6-3 0,-4 4 0,4 0 0,-9 0 0,3 0 0,-3 0 0,-1 0 0,0 0 0,-4 0 0,3 0 0,-7 0 0,4 0 0,-5 0 0,0 0 0,0 0 0,1 0 0,-1 0 0,0 0 0,0 0 0,1 0 0,-1 0 0,0 0 0,0 0 0,1 0 0,-1 0 0,0 0 0,0 0 0,0 0 0,0 0 0,0 0 0,1 0 0,-1 0 0,0 0 0,0 0 0,0 0 0,-3 3 0,-8-2 0,-1 5 0,-11-5 0,4 5 0,0-5 0,-8 7 0,7-4 0,-8 1 0,5-1 0,-5-1 0,-1 2 0,0 0 0,9-1 0,5-4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 24575,'2'-4'0,"2"1"0,3 3 0,0 0 0,4 0 0,-3 0 0,2 0 0,-3 0 0,1 0 0,-2 0 0,-2 3 0,-1 9 0,-3 5 0,0 9 0,-4 0 0,-1 4 0,-7-3 0,-1-4 0,0-4 0,-2-7 0,7 0 0,0-1 0,1-4 0,7 0 0,-3 0 0,-1-3 0,6-1 0,3-3 0,6 3 0,5-2 0,4 2 0,-4 1 0,9 1 0,-4 3 0,0 0 0,4 0 0,-9 4 0,5 5 0,-5-1 0,-3 9 0,-5 1 0,-4 1 0,-4 9 0,0-4 0,0 0 0,-4-1 0,-5-1 0,-16 5 0,0-6 0,-4-2 0,5-10 0,7-5 0,-8 1 0,9-5 0,-1-1 0,3-2 0,6-2 0,-3-3 0,4 0 0,3 0 0,1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24575,'4'9'0,"-1"0"0,-3 12 0,0-8 0,0 6 0,0-2 0,0-1 0,0 4 0,0 5 0,0-11 0,0 10 0,0-16 0,0 6 0,-6-6 0,-7 0 0,3-5 0,-1-3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24575,'-14'0'0,"-5"0"0,-7 0 0,3 0 0,-6 0 0,7 0 0,-3 0 0,3 0 0,2 0 0,9 0 0,3 9 0,5 9 0,3 6 0,0 12 0,0 2 0,0 1 0,0 4 0,0-6 0,0-5 0,0-5 0,0-7 0,0-9 0,0 0 0,0-4 0,3-3 0,4-1 0,9-3 0,1-3 0,7-2 0,-2-3 0,-1-1 0,3 1 0,-3 3 0,5 2 0,0 3 0,-5 0 0,-1 0 0,-5 0 0,1 0 0,-4 0 0,2 3 0,-5 5 0,2 4 0,-7 8 0,0-3 0,-4 7 0,0-7 0,0 7 0,0-3 0,0 1 0,0 2 0,-4-3 0,-5 5 0,-4-5 0,-3-1 0,4-5 0,-7 1 0,5-3 0,-6-1 0,5-5 0,-8 1 0,1-3 0,2-2 0,1-3 0,7 0 0,0 0 0,1 0 0,4 0 0,3 0 0,2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24575,'0'14'0,"0"0"0,3 1 0,5 0 0,4 1 0,4-1 0,0 5 0,5 2 0,-3 4 0,4 1 0,-5-2 0,2 12 0,-6-13 0,10 18 0,-16-14 0,14 5 0,-19-2 0,10-1 0,-8-3 0,1 9 0,-1-4 0,-4 6 0,0-1 0,0 0 0,0 0 0,-4 6 0,-2-5 0,-7 5 0,2 0 0,-7-4 0,7 10 0,-3-11 0,1 5 0,-1-10 0,-1 2 0,3-8 0,-1 4 0,4-10 0,-3-1 0,4-5 0,0 1 0,1-4 0,-1-1 0,1-1 0,0-2 0,-1 3 0,1-4 0,3 0 0,-2 0 0,-2 4 0,1-7 0,0 6 0,4-10 0,3 4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2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5 102 24575,'0'-7'0,"0"0"0,0 0 0,0 0 0,-3-3 0,2 2 0,1-3 0,4 0 0,3 6 0,0-5 0,-3 6 0,6 0 0,-8-2 0,8 5 0,-3-2 0,5 3 0,0 0 0,-1 0 0,0 0 0,0 0 0,1 0 0,3 0 0,-7 0 0,7 0 0,-7 0 0,3 7 0,0 1 0,-3 4 0,7 3 0,-7-4 0,3 5 0,0 0 0,-2-1 0,2 1 0,-3-1 0,0 1 0,-4-1 0,0 1 0,-4 4 0,0-3 0,0 7 0,0-7 0,0 3 0,0 0 0,0-3 0,0 3 0,0-5 0,-4 1 0,0-1 0,-4 1 0,-4 4 0,-4 4 0,2-3 0,-4 2 0,6-8 0,-4 1 0,4-1 0,-3-2 0,6-3 0,-2 2 0,7-4 0,-3 2 0,4-3 0,2-3 0,5-1 0,12-3 0,5-4 0,5-1 0,4-3 0,-3-1 0,15-1 0,-9 1 0,10-1 0,-10 1 0,-3 0 0,-4 5 0,-1-4 0,-3 7 0,-6-3 0,-5 4 0,-4 0 0,0 0 0,0 0 0,-3 0 0,-1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7 24575,'-6'-3'0,"-7"0"0,-12 3 0,-2 4 0,-10 14 0,4 8 0,-3 14 0,1 5 0,11-10 0,-1 12 0,7-7 0,-3 10 0,6 0 0,5 1 0,5-1 0,5 0 0,0 1 0,0-7 0,0 5 0,0 2 0,13 1 0,4 0 0,12-12 0,6-1 0,0-5 0,5 2 0,0-1 0,-1-10 0,-6-2 0,3-5 0,-9-5 0,4 0 0,-6-4 0,1-1 0,6-3 0,-16-1 0,3-4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24575,'11'-4'0,"-1"1"0,-3 3 0,3 0 0,1 0 0,-1 0 0,-5 0 0,-6 0 0,-3 3 0,1 1 0,3 3 0,0 3 0,0-2 0,0 7 0,0-3 0,7 0 0,2-1 0,11-3 0,-3 0 0,3 0 0,-5 0 0,1-4 0,-4 0 0,-2-4 0,-3 0 0,0 0 0,-9 0 0,-2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24575,'-14'0'0,"-11"8"0,5 6 0,-7 5 0,5 11 0,-1-1 0,2 15 0,-3-4 0,9 9 0,5-5 0,6 0 0,4 12 0,0-16 0,0 9 0,0 1 0,0-15 0,14 25 0,1-34 0,15 17 0,2-14 0,3 1 0,3-1 0,2 0 0,-8-10 0,0 4 0,-10-10 0,-2-4 0,-5-2 0,-3-7 0,-4 4 0,-5-4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24575,'11'0'0,"0"0"0,9 0 0,1 0 0,5-4 0,0 3 0,4-3 0,-3 4 0,-1 0 0,-6 0 0,-4 0 0,-4 0 0,-1 0 0,-4 3 0,-3 5 0,-1 8 0,-3 5 0,0 5 0,-8-1 0,-2 6 0,-7-4 0,0-1 0,0-1 0,-4-8 0,7 3 0,-5-7 0,11-2 0,-3-4 0,4 0 0,-1 0 0,2-3 0,4-1 0,3-3 0,14 0 0,-2 0 0,12 0 0,-4 0 0,0 0 0,3 0 0,-7 0 0,3 0 0,-8 3 0,2 5 0,-5 4 0,2 8 0,-6-4 0,-2 9 0,-3-8 0,0 7 0,0-3 0,0 0 0,-7 4 0,-3-4 0,-7 4 0,0 1 0,-4-4 0,-2 3 0,-3-6 0,4 2 0,-3-8 0,4-2 0,0-2 0,1-1 0,8-1 0,-6-2 0,12-2 0,-4-3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24575,'4'3'0,"-1"5"0,-3 13 0,0 1 0,0 14 0,0-4 0,0 0 0,0 4 0,0-10 0,0 1 0,0-7 0,0-5 0,-6-6 0,5-2 0,-5-7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30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24575,'0'11'0,"0"0"0,0 10 0,0 1 0,0 10 0,0-5 0,0 17 0,0-10 0,0 16 0,0 10 0,0-11 0,0 10 0,0-14 0,0 1 0,0 5 0,0 1 0,0-6 0,0-2 0,3-11 0,-2 4 0,3-10 0,-4 5 0,0-10 0,0-2 0,0-4 0,0 0 0,4 0 0,-3-4 0,2 0 0,-3-5 0,0 0 0,4 0 0,-4 1 0,7-4 0,-7 2 0,7-5 0,-7 2 0,4-3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24575,'0'2'0,"0"7"0,0 16 0,0 20 0,0-10 0,0 13 0,-5-10 0,4 1 0,-4 4 0,5-16 0,0 3 0,0-17 0,0 6 0,0-11 0,3-1 0,9-3 0,5-4 0,9-4 0,5-1 0,-4-8 0,3-1 0,-9-2 0,4 3 0,-9-2 0,4 6 0,-8-2 0,-1 7 0,-4-3 0,0 6 0,0-2 0,-3 0 0,-1-1 0,-3-3 0,0 0 0,0-4 0,0 7 0,0-3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24575,'0'68'0,"0"-5"0,0-21 0,0 5 0,0-7 0,0 4 0,0-1 0,0-6 0,0-5 0,0-1 0,0-6 0,0-3 0,0-2 0,0-5 0,0 1 0,0-1 0,0 0 0,0-3 0,0-2 0,0-4 0,0 1 0,0 0 0,0 0 0,0-3 0,0-1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24575,'8'1'0,"-2"9"0,-6 10 0,0 1 0,0 9 0,0-3 0,0 16 0,0-10 0,0 9 0,0-10 0,-4 0 0,-5 4 0,-9-8 0,-1-5 0,5-10 0,7-9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24575,'0'4'0,"-8"11"0,2 12 0,-13 17 0,13-6 0,-7 5 0,3 0 0,3 1 0,-2 6 0,9-11 0,0 3 0,0-20 0,0 8 0,0-18 0,0 7 0,0-11 0,3 3 0,5-7 0,8-1 0,1-3 0,7 0 0,-7 0 0,7 0 0,-3 0 0,5-8 0,-1-1 0,-4-4 0,-1 1 0,-4 4 0,-4 0 0,-2 4 0,-2-2 0,-1 5 0,-9-2 0,-8 3 0,-6 0 0,-8 0 0,7 0 0,-3 0 0,0 0 0,7 0 0,-6 0 0,7 0 0,0 0 0,1 0 0,0 3 0,3-2 0,-3 2 0,4-3 0,4 0 0,-1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1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 24575,'2'-3'0,"10"0"0,-3 3 0,15 0 0,0 13 0,-6-7 0,20 32 0,-26-22 0,16 27 0,-14-16 0,4 11 0,1 5 0,-4-5 0,3 0 0,-12 4 0,1-14 0,-3 9 0,-3-1 0,3-2 0,-4 3 0,0-1 0,0 9 0,0-5 0,-13 5 0,-3-3 0,-13-2 0,-1 6 0,0-2 0,5-10 0,-6 10 0,12-20 0,-2 9 0,10-21 0,3-2 0,1-2 0,0-1 0,3 0 0,-2 0 0,2-4 0,0 4 0,-2-7 0,2 4 0,-3-4 0,4 0 0,0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23 355 24575,'-12'7'0,"5"4"0,4 5 0,3-4 0,0 16 0,0-9 0,0 17 0,0-10 0,0 10 0,0-9 0,0 4 0,0-5 0,0-5 0,0-1 0,0-9 0,0 0 0,0-13 0,0-25 0,0-8 0,0-36 0,0 23 0,0-28 0,0 21 0,0-17 0,0 13 0,0 8 0,4 8 0,1 11 0,4 1 0,-2 14 0,2-2 0,-2 11 0,0 0 0,0 5 0,0 3 0,0 0 0,0 0 0,0 0 0,0 0 0,8 23 0,-5-1 0,11 28 0,-10-5 0,8 5 0,-4 0 0,1-5 0,2-3 0,-8-5 0,6-9 0,-6-3 0,1-9 0,-4-4 0,1-2 0,-4-3 0,2-3 0,-2-1 0,3-3 0,0-11 0,2-14 0,0-15 0,6-17 0,10-18 0,-2 13 0,6-12 0,-13 30 0,1 6 0,-7 7 0,2 13 0,-5 3 0,0 8 0,0 3 0,0 1 0,0 3 0,0 0 0,0 0 0,1 16 0,0 0 0,-3 20 0,3-5 0,-7 12 0,7-4 0,-7 10 0,7-11 0,-7 11 0,8-10 0,-4 4 0,4-11 0,0 3 0,-1-12 0,0 2 0,0-10 0,0-3 0,-1-1 0,0-4 0,0 0 0,-3 0 0,2-3 0,1-1 0,1-3 0,2 0 0,-3 0 0,0 0 0,-3 0 0,-1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194 174 24575,'0'-10'0,"0"-3"0,0 5 0,0-11 0,0 10 0,0-14 0,0 5 0,0-8 0,0 5 0,0 5 0,-3 8 0,-5 5 0,0 3 0,-6 0 0,2 0 0,-4 0 0,1 0 0,-1 4 0,3 8 0,-8 17 0,10-1 0,-8 14 0,5-5 0,8 8 0,-7-6 0,12 3 0,-3-15 0,4-1 0,0-6 0,0-8 0,0-2 0,0-2 0,7-5 0,1 1 0,3-8 0,4-3 0,-2-15 0,4-6 0,-3-4 0,4-4 0,-8 4 0,3 0 0,-4 1 0,-1 5 0,1 5 0,-5 1 0,0 8 0,-4 1 0,2 7 0,2 2 0,0 8 0,2 8 0,-5 7 0,7 4 0,-4-4 0,9 4 0,-5-8 0,8 3 0,-4-5 0,8-2 0,-3-2 0,3-3 0,-5-4 0,1 0 0,-1-4 0,-3 0 0,3-4 0,-3-3 0,0-10 0,0-9 0,-4-1 0,1-4 0,0 0 0,-4 4 0,3 1 0,-8 1 0,4 9 0,-4 0 0,0 6 0,3 6 0,0 0 0,4 4 0,0 7 0,1 5 0,0 9 0,0 10 0,5-4 0,1 8 0,4-3 0,0 0 0,0 4 0,-1-9 0,6 5 0,-6-11 0,5 0 0,-11-9 0,4-1 0,-7-4 0,3 1 0,-4-1 0,-3-3 0,-1-1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0 24575,'-8'15'0,"-2"2"0,-8 20 0,-1 2 0,-6 12 0,-1-1 0,5-6 0,-7 1 0,12-2 0,-8-3 0,5-2 0,1-7 0,1-5 0,4-5 0,5-5 0,1-5 0,6-4 0,-2-4 0,3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5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1 24575,'1'2'0,"-18"20"0,-4 12 0,-15 18 0,-2 7 0,4 7 0,-12 12-1174,3 11 1174,21-42 0,0-1 0,1 0 0,1-1 0,-10 30 0,12-27 0,1-1 253,-5 10-253,-8 38 0,13-42 0,-4 18 0,5-19 0,0 11 0,5-17 885,2 4-885,-1-7 36,0-5-36,-4 5 0,4-6 0,1 0 0,0 0 0,0-5 0,0-1 0,0-6 0,1-4 0,0-1 0,0-4 0,0 2 0,1-5 0,3 1 0,-2-7 0,5 0 0,-2 0 0,3 0 0,-4-3 0,4 2 0,-4-2 0,1-1 0,3 0 0,-4-3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2908 1 24575,'-12'3'0,"-7"0"0,-19-3 0,-28 0 0,-3 0 0,14 0 0,-4 0-947,8 0 1,-1 0 946,-20 0 0,-2 0 0,8 0 0,0 0 0,-12 0 0,-3 0 0,0 0 0,0 0 0,1 0 0,-1 0-888,-5 0 1,1 0 887,4 0 0,2 0 0,9 0 0,0 0-284,-5 0 1,4 0 283,-18 0 0,33 0 0,1 0 0,-14 0 0,-19 0 0,7 0 0,9 0 0,0 0 0,13 0 0,-4 0 1225,11 0-1225,1 0 2319,8 0-2319,6 0 691,5 0-691,1 0 0,5 0 0,0 0 0,5 0 0,1 0 0,4 0 0,4 0 0,1 0 0,4 0 0,0 0 0,0 0 0,3 0 0,1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32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60 159 24575,'15'-7'0,"4"-1"0,3-4 0,4-2 0,6 0 0,-4-3 0,9 6 0,-4-2 0,0 4 0,-1-1 0,0 1 0,-5 0 0,0 0 0,-1 4 0,-9-2 0,0 6 0,-2-3 0,-7 4 0,3 0 0,-13 0 0,-3 0 0,-15 0 0,3 0 0,-8 4 0,3 1 0,-5 0 0,1 3 0,-1-3 0,1 0 0,-1 3 0,1-7 0,-1 2 0,1-3 0,-1 0 0,1 0 0,-1 0 0,1 0 0,4 0 0,-4 0 0,9 0 0,0 0 0,6 0 0,4 0 0,-1 0 0,10 0 0,13 0 0,13-4 0,16 3 0,2-8 0,12 8 0,-4-8 0,4 7 0,-12-2 0,-2 4 0,-5 0 0,-1 0 0,0 0 0,-5 0 0,-6 0 0,-2 0 0,-12 0 0,7 0 0,-8 0 0,0 0 0,4 0 0,-8 0 0,3 0 0,-4 0 0,0 0 0,-3 0 0,-1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5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24575,'20'0'0,"-4"0"0,16 0 0,-3 0 0,24 0 0,-10 0 0,10 0 0,-7 0 0,9 0 0,0 0 0,5 0 0,-6 0 0,-7 0 0,-1 0 0,-12 0 0,-1 0 0,-6 0 0,-5 0 0,0 0 0,-6 0 0,1 0 0,-1 0 0,-3 0 0,2 0 0,-6 0 0,3 0 0,-5 4 0,1-3 0,-1 5 0,1-5 0,-1 6 0,1-6 0,-4 5 0,2-5 0,-5 2 0,2-3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8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259 104 24575,'11'0'0,"-3"0"0,16 0 0,3 9 0,-8-3 0,13 8 0,-14-2 0,-1-6 0,-1 9 0,-4-10 0,1 3 0,-2 0 0,-3-4 0,-1 3 0,1-3 0,-4 3 0,0-3 0,-4 3 0,0 0 0,0 1 0,-8 0 0,-1-1 0,-8 2 0,0-1 0,0 4 0,-4 2 0,3 3 0,-4 0 0,1 0 0,3 0 0,0 0 0,3 0 0,2-4 0,0-1 0,-3-4 0,8-1 0,-4 1 0,8 0 0,-3-4 0,3-1 0,3-3 0,9 0 0,5 0 0,7-4 0,-3 0 0,-1-5 0,1 1 0,-1-1 0,1 1 0,0 0 0,-1-1 0,-3 5 0,2-4 0,-6 7 0,6-6 0,-6 6 0,3-3 0,-5 4 0,-3-3 0,0-1 0,-4-4 0,0 1 0,-4-4 0,-5 2 0,-4-3 0,1 4 0,-9-5 0,7 4 0,-7-4 0,-1 0 0,4 4 0,-3-4 0,4 4 0,0 5 0,1-4 0,3 7 0,-3-6 0,8 6 0,-4-3 0,5 4 0,2-3 0,-1 2 0,2-2 0,-4 3 0,4-3 0,-5 2 0,4-9 0,-5 8 0,2-8 0,1 6 0,-1 0 0,0-3 0,1 6 0,3-6 0,-3 6 0,6-5 0,-5 5 0,2-2 0,-1-1 0,-1 4 0,5-7 0,-6 6 0,3-6 0,-4 3 0,1-4 0,-1-3 0,0 2 0,0-7 0,3 8 0,-2-8 0,6 7 0,-6-2 0,6 3 0,-3 1 0,1 3 0,2-3 0,1 6 0,4-2 0,3 3 0,1 0 0,-1 3 0,5 2 0,0 3 0,10 1 0,-5-1 0,9 1 0,-3 0 0,4 0 0,-4 0 0,3 0 0,-8-1 0,8 1 0,-8-1 0,3 1 0,-8-1 0,3-3 0,-8 1 0,4-5 0,-5 6 0,1-6 0,-1 2 0,1-3 0,-4 3 0,-1 1 0,-3 3 0,0 1 0,0-1 0,0 1 0,0-1 0,-3 1 0,-2 3 0,-7 2 0,3 3 0,-8 6 0,8-4 0,-9 13 0,4-7 0,-5 9 0,1-6 0,-1 1 0,5-1 0,-3-4 0,8-2 0,-4-5 0,5-3 0,0-1 0,4-5 0,1 1 0,-1-4 0,4 2 0,-4-8 0,4 1 0,0-6 0,0 0 0,0 0 0,4-5 0,-3 0 0,6-5 0,-2 0 0,4-10 0,0 3 0,0-9 0,0 0 0,1-1 0,0-1 0,3 2 0,-3 11 0,3 0 0,-5 6 0,-3 3 0,-2 1 0,0 8 0,-5 1 0,1 3 0,-10 0 0,-7 0 0,1 0 0,-10 0 0,5 0 0,-6-8 0,5 2 0,-3-7 0,8 5 0,-3-5 0,4 4 0,4-3 0,2 4 0,3 4 0,1-3 0,2 3 0,2-7 0,3-1 0,0 3 0,0 2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9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24575,'0'26'0,"0"2"0,0 18 0,0 8 0,0 9 0,0 6 0,0-13 0,0 4 0,0-6 0,0 1 0,5-6 0,4-5 0,10-19 0,1 7 0,1-21 0,-7 5 0,6-12 0,-6 1 0,7-1 0,-4-4 0,-1-8 0,8-13 0,-3-22 0,1-2 0,-1-21 0,-9 17 0,9-18 0,-9 17 0,4-2 0,-11 18 0,0 1 0,-5 10 0,0 5 0,0 7 0,0 10 0,0 10 0,0 15 0,0 10 0,0 6 0,0-1 0,0 1 0,0 0 0,0-6 0,4-1 0,1-6 0,7-5 0,2 0 0,2-5 0,6-4 0,-5-1 0,5-4 0,-6 1 0,1-5 0,-1 0 0,1-4 0,0 0 0,-1 0 0,-3 0 0,-2 0 0,-3 0 0,-1 0 0,1 0 0,0 0 0,-1 0 0,0 0 0,1-3 0,-4-10 0,-1-17 0,-3-1 0,0-19 0,0 14 0,0-17 0,0 12 0,0-5 0,0 12 0,0 1 0,0 11 0,0 0 0,0 9 0,0 2 0,0 3 0,0 1 0,0 3 0,0 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11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65 24575,'-4'-3'0,"1"-5"0,3 0 0,0-8 0,0 7 0,0-2 0,0 3 0,0 7 0,0 10 0,0 21 0,0 12 0,0 19 0,0-17 0,0 20 0,0-20 0,0 11 0,0-15 0,0-1 0,0-15 0,0 2 0,0-13 0,0-2 0,0-13 0,0-8 0,0-12 0,4 0 0,1-4 0,3 3 0,5-5 0,2 1 0,3 0 0,-1 4 0,1-3 0,4 7 0,1-4 0,0 10 0,3-1 0,-3 6 0,-1 2 0,-1 2 0,-8 4 0,-1 0 0,-5 8 0,2 6 0,-5 20 0,1 2 0,-5 16 0,0-11 0,0 5 0,0-6 0,0 0 0,-9-6 0,3-1 0,-10-11 0,6 0 0,-13-2 0,12-6 0,-12 1 0,10-7 0,0 0 0,-2-3 0,2-2 0,-4-3 0,0 0 0,1 0 0,-1-8 0,0-1 0,4-8 0,1 1 0,4-1 0,3 4 0,-3-2 0,4 6 0,0-2 0,0 7 0,4 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14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857 51 24575,'-7'-4'0,"1"-6"0,-9 8 0,1-9 0,2 10 0,-9-11 0,7 10 0,-12-7 0,3 9 0,-4 0 0,-6 0 0,4 0 0,-9 0 0,9 0 0,-4 0 0,6 0 0,0 0 0,-1 0 0,1 9 0,4-4 0,2 12 0,-1-8 0,4 7 0,-3-3 0,4 0 0,0 3 0,1-3 0,-9 11 0,7-6 0,-3 11 0,4-6 0,8-1 0,-5 4 0,6-3 0,-1-1 0,0 5 0,0-5 0,0 6 0,0-6 0,-1 4 0,6-8 0,-5 8 0,4-3 0,-3-1 0,-2 5 0,6-10 0,-4 5 0,7-6 0,-3 1 0,0 3 0,3-3 0,-2-1 0,3 0 0,0 1 0,0 1 0,0 8 0,-4-3 0,3-1 0,-8 10 0,8-8 0,-3 9 0,-1-6 0,4 0 0,-3 1 0,0-1 0,3 0 0,-3 1 0,4 6 0,0-4 0,0 4 0,0-6 0,0-1 0,0 0 0,0 1 0,0-1 0,0 6 0,0 1 0,4 6 0,-2 0 0,7 6 0,-4-5 0,6 12 0,-1-12 0,0 11 0,-4-11 0,7 22 0,-6-20 0,7 9 0,-5-14 0,1-9 0,-1 3 0,0-9 0,0 3 0,-5-8 0,4 3 0,-3-4 0,3-1 0,0 1 0,1-1 0,-1-3 0,0 3 0,4-7 0,-3 6 0,6-5 0,-6 1 0,11 5 0,-11-7 0,6 6 0,-7-3 0,4-3 0,-3 6 0,3-2 0,0 0 0,-3 3 0,7-7 0,-7 7 0,7-7 0,-3 3 0,0 0 0,3-2 0,-3 2 0,3-4 0,6 1 0,-4-1 0,8 1 0,-8-4 0,8 3 0,9-3 0,-10 0 0,13-1 0,-20 0 0,4-3 0,-1 2 0,-3-3 0,3 0 0,-4 0 0,-1 0 0,6 0 0,-4 0 0,3 0 0,-4 0 0,4 0 0,2 0 0,-1 0 0,4 0 0,-3-4 0,10-1 0,-4-9 0,9-1 0,3-12 0,-5 10 0,3-8 0,-11 11 0,-1-5 0,0 5 0,-4-3 0,4-2 0,-9 1 0,11-11 0,-10 6 0,4-5 0,-5 0 0,0 1 0,-4 0 0,4-1 0,-4-17 0,0 13 0,0-18 0,-5 21 0,1-9 0,0 4 0,0-6 0,0-6 0,-5 4 0,0 2 0,0-5 0,-4 14 0,4-13 0,-5 15 0,0-4 0,0 5 0,0-17 0,0 13 0,0-19 0,0 11 0,0 4 0,0-15 0,0 2 0,-5-7 0,-1-5 0,-5 7 0,1 7 0,4 1 0,-3 7 0,4-1 0,-4 10 0,-1-2 0,1 10 0,0-6 0,0 6 0,0-5 0,0 5 0,0-6 0,-8-7 0,6 6 0,-6-6 0,3 2 0,3-1 0,-3-6 0,0 6 0,3 1 0,-6 5 0,7 6 0,-6 0 0,3 5 0,-9 4 0,8 1 0,-14 4 0,13 0 0,-10 0 0,8 3 0,4-2 0,-2 2 0,6 1 0,-7 0 0,4 4 0,-5 0 0,0 0 0,0 0 0,1 0 0,3 0 0,-3-3 0,4 2 0,-1-6 0,1 2 0,-3-2 0,6-1 0,-10 4 0,6 1 0,0 3 0,-2 0 0,2 0 0,0 0 0,-2 0 0,6 0 0,-7 0 0,8 0 0,-8 0 0,3 0 0,1 0 0,-4 0 0,7 0 0,-7 0 0,8-8 0,-1-11 0,6-17 0,3 12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464 217 24575,'0'-16'0,"0"2"0,0-18 0,0 13 0,0-18 0,0 18 0,0-8 0,0 5 0,-3 11 0,-1-4 0,-8 14 0,-1-2 0,-4 3 0,5 0 0,-4 0 0,3 0 0,-3 3 0,-2 11 0,1 4 0,-2 15 0,4-4 0,1 9 0,5-9 0,-1 9 0,4-9 0,2 9 0,4-9 0,0 3 0,0-4 0,0-1 0,8 18 0,3-13 0,3 18 0,0-16 0,-5 1 0,1 2 0,0-2 0,-1 4 0,-3-5 0,-2-1 0,-4 0 0,0-5 0,0 5 0,0-6 0,-4 0 0,-5 0 0,-5 0 0,-4-4 0,1-2 0,0-4 0,-8 0 0,7-4 0,-7-1 0,8-4 0,0-3 0,-4-2 0,3-3 0,-4 0 0,5 0 0,1 0 0,-1 0 0,4 0 0,-3-4 0,8 0 0,0 0 0,4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82 24575,'-2'-8'0,"14"1"0,23 7 0,19 0 0,1-9 0,20 1 0,-24-7 0,23 3 0,-18 1 0,6 5 0,6 0 0,-19 6 0,-2 0 0,-14 0 0,-5 0 0,-10 0 0,3 0 0,-13 0 0,4 0 0,-5 0 0,-3 0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2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24575,'-24'8'0,"-7"13"0,0 11 0,-14 25 0,11-6 0,-7 19 0,12-8 0,7-11 0,5 14 0,7-22 0,4 25 0,1-12 0,5-2 0,0-1 0,0-12 0,0 5 0,0-12 0,14 10 0,9-11 0,20 4 0,0-16 0,3-2 0,6-2 0,-9 3 0,15 2 0,-23-3 0,10-3 0,-21-3 0,3-4 0,-15-1 0,0 0 0,-5-4 0,1-1 0,-4-3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5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24575,'0'9'0,"0"2"0,0 3 0,0 1 0,0-1 0,0 1 0,0-1 0,0 1 0,0-5 0,0-2 0,0-6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6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24575,'0'15'0,"0"5"0,0 3 0,0 4 0,0 0 0,0 6 0,0 1 0,0 0 0,0 4 0,0-4 0,5 6 0,-4-6 0,7-1 0,-7 0 0,7-9 0,-3 7 0,4-8 0,-1-1 0,-3 5 0,-1-10 0,-4 5 0,0-5 0,4-1 0,-3 1 0,2-1 0,-3 0 0,0-3 0,0-2 0,0-4 0,0 1 0,3-4 0,1-1 0,4-15 0,1-9 0,5-13 0,3-19 0,3 9 0,2-15 0,-1 4 0,0 6 0,-3-10 0,0 23 0,-3-3 0,-1 11 0,-1 5 0,-5 6 0,0 1 0,0 8 0,-4-4 0,3 5 0,-6 0 0,2-1 0,0 1 0,1-5 0,4 4 0,-3-4 0,2 0 0,-3 4 0,0-4 0,3 4 0,-6 1 0,6-1 0,-6 1 0,2 3 0,-3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24575,'-11'0'0,"15"0"0,14 0 0,11 0 0,22 0 0,-13-4 0,21-2 0,-18 0 0,10 2 0,-15 4 0,3 0 0,-12 0 0,-8 0 0,-3 0 0,-9 0 0,1 0 0,-4 0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24575,'0'2'0,"0"3"0,0 21 0,0-2 0,0 14 0,0-3 0,0 4 0,0 1 0,4-5 0,-3 3 0,7-9 0,-3-1 0,4-2 0,-5-4 0,4 1 0,-4-6 0,1-1 0,-2-8 0,-3 4 0,4-5 0,-4 1 0,4-1 0,-4 1 0,0-1 0,3-3 0,1-5 0,3-7 0,6-9 0,1-6 0,4-10 0,2-8 0,-4 0 0,4-11 0,-9 11 0,9-5 0,-10 11 0,4 2 0,-5 6 0,0 4 0,0 2 0,-1 8 0,0 1 0,-4 5 0,2-1 0,-2 4 0,0 0 0,-1 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0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24575,'0'15'0,"0"-4"0,0 1 0,0-1 0,0 1 0,0 0 0,0-14 0,0-9 0,5-19 0,0 1 0,9-9 0,0 9 0,1 1 0,2 1 0,-8 9 0,4 1 0,-5 5 0,-1 5 0,1 2 0,-1-1 0,1 5 0,-1-3 0,1 4 0,-1 0 0,1 0 0,-1 0 0,-3 7 0,-1-2 0,-3 10 0,0-3 0,0 1 0,0-1 0,0-1 0,0-2 0,0 6 0,0-6 0,0 6 0,0-6 0,0 2 0,0 1 0,0 1 0,0-1 0,0 0 0,0-5 0,0 1 0,0-1 0,0 1 0,3-4 0,1-1 0,3-3 0,1-3 0,-1-2 0,1-6 0,0 2 0,0-3 0,3 1 0,-2-2 0,7-3 0,-3-1 0,3 4 0,1-3 0,-1 3 0,1 0 0,-4 1 0,-2 4 0,-3 4 0,-1 1 0,1 3 0,-1 0 0,0 0 0,-2 6 0,-2 3 0,-3 11 0,0 3 0,0 4 0,0 0 0,0 1 0,0-6 0,0 0 0,0-6 0,0 1 0,0-5 0,0 0 0,0-4 0,0-1 0,0-9 0,0-3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24575,'0'2'0,"0"3"0,-4 11 0,3 5 0,9-3 0,4 14 0,6-12 0,5 13 0,-7-5 0,12-2 0,-9 6 0,3-9 0,1 0 0,-8 4 0,2-9 0,-9 3 0,0-8 0,1 2 0,-2-6 0,-2 7 0,-2-8 0,-3 12 0,0-1 0,-19 15 0,-7 9 0,-26 16 0,12-12 0,-6 13 0,9-15 0,9 3 0,-9-5 0,22-15 0,-3-5 0,9-6 0,1-5 0,4 0 0,0-11 0,4-11 0,0 4 0,0-6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4201 329 24575,'0'9'0,"0"-4"0,0 32 0,0-7 0,0 22 0,0-2 0,0 17 0,0-5 0,6 15 0,-5-24 0,5 35 0,-6-33 0,5 30 0,-4-8 0,4-19 0,-5 9 0,0-20 0,0 1 0,0-8 0,0-12 0,0-7 0,0-4 0,0-1 0,0 1 0,0 0 0,4-1 0,-4 1 0,4 4 0,0-3 0,-3 4 0,2-6 0,-3 1 0,0-1 0,0-3 0,0-1 0,0-5 0,0 1 0,0-1 0,0 1 0,0-1 0,0 0 0,0 0 0,0 0 0,0 0 0,-6 1 0,-8 0 0,-14-4 0,-6 4 0,-19-1 0,10 3 0,-30 1 0,14 0 0,-17 1 0,-2 0 0,7 5 0,-14-4-525,6 4 525,-8-4 0,-7-7 0,5 0 0,10-6 0,23 0 0,2 0 0,-5 0-2,5 0 1,0 0 1,-4 0 0,-19 0 0,8 0 0,6-5 0,2-1 0,0 0 0,6 1 0,-13 5 0,12-5 524,-4 4-524,-1-9 4,6 4-4,-6 0 0,7-4 0,1 4 0,-1 0 0,7-3 0,-5 8 0,10-4 0,-3 5 0,5 0 0,6 0 0,-5 0 0,10 0 0,-22 0 0,20 0 0,-15 0 0,19 0 0,0 0 0,-6 0 0,4 0 0,-4 0 0,0 0 0,-1 0 0,-6 5 0,0 0 0,0 5 0,0 0 0,0 0 0,1 0 0,-1 0 0,0 0 0,0-5 0,6 4 0,-17-8 0,19 7 0,-19-7 0,17 7 0,-6-7 0,1 8 0,-1-8 0,0 3 0,6 0 0,-4-3 0,9 3 0,-4-4 0,6 0 0,-1 0 0,1 0 0,4 0 0,-3 0 0,8 0 0,-8 0 0,8 0 0,-16-4 0,14 0 0,-9-1 0,12-3 0,5 7 0,0-6 0,5 6 0,3-6 0,-3 7 0,6-7 0,-6 3 0,7-4 0,-7 0 0,6-3 0,-6-2 0,2-8 0,0-2 0,-3-5 0,7 1 0,-3 0 0,-1-6 0,4 4 0,-3-10 0,4 5 0,0-19 0,0 4 0,0-19 0,0-2 0,0 12 0,0-24 0,0 25 0,0-13 0,0 3 0,0 11 0,0-5 0,0 7 0,-5 0 0,4-7 0,-9-18 0,4 12 0,0-18 0,1 30 0,5-6 0,0 7 0,0 6 0,0 2 0,0 12 0,0 1 0,0 10 0,0 1 0,0 6 0,0 3 0,0 1 0,0 5 0,0-1 0,0 1 0,3 2 0,1 2 0,3 3 0,0 0 0,1 0 0,0 0 0,-1 0 0,1 0 0,3 0 0,-2 0 0,6 0 0,-2 0 0,3 0 0,1 4 0,5 1 0,-5 0 0,5 2 0,-1-6 0,2 3 0,4-4 0,1 0 0,4 0 0,-3 0 0,16 0 0,-9 0 0,16 0 0,-11 5 0,12-4 0,-6 3 0,7-4 0,24 0 0,-18 0 0,17 0 0,-23 0 0,0 0 0,0 0 0,-7 0 0,6 0 0,1 0 0,1 0 0,5 0 0,1 0 0,-6 0 0,6 0 0,-7 0 0,0 0 0,-7 0 0,6 0 0,12 5 0,-14-4 0,19 4 0,-29-5 0,12 0 0,-6 0 0,1 0 0,3 0 0,-9 0 0,9 0 0,-9 0 0,4 0 0,-6 0 0,-1 0 0,1 4 0,0-3 0,0 4 0,-1-5 0,1 0 0,0 0 0,17 0 0,-12 0 0,7 0 0,-14 0 0,-4 0 0,5 0 0,1 0 0,0 0 0,0 0 0,0 0 0,-6 0 0,4 0 0,-3 0 0,-1 0 0,-1 0 0,-6 0 0,0 0 0,6 0 0,8 0 0,-5 0 0,3 0 0,-11 0 0,-1 4 0,0 1 0,1 4 0,-1 0 0,0 0 0,1 0 0,-1 0 0,0-4 0,1 3 0,-1-7 0,0 8 0,1-8 0,-1 7 0,-4-7 0,3 7 0,-8-4 0,15 5 0,-13-4 0,8 3 0,-11-7 0,-4 6 0,2-6 0,-2 6 0,-1-6 0,4 6 0,-8-6 0,4 6 0,-4-6 0,-1 5 0,1-5 0,-1 2 0,5 1 0,-4-3 0,4 6 0,-2-3 0,-1 1 0,-2 1 0,-1-5 0,-5 5 0,2-2 0,-3 3 0,0 1 0,0-1 0,0 1 0,0-1 0,0 1 0,0 3 0,0-2 0,-3 6 0,2-2 0,-3 4 0,1-5 0,2 0 0,-3-5 0,4 1 0,-3-4 0,2-1 0,-2-3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3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0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13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2158 24575,'0'-17'0,"0"1"0,0 2 0,0-1 0,0 1 0,0-1 0,0 4 0,0-3 0,0 7 0,0-7 0,0 7 0,0-7 0,0 3 0,0-4 0,0 1 0,0 3 0,0-3 0,0 6 0,0-5 0,0 5 0,0-2 0,0 3 0,0 1 0,0-1 0,0-3 0,0 3 0,0-7 0,0 3 0,0-4 0,0 1 0,0-5 0,0 4 0,4-4 0,-3 4 0,2 1 0,-3 3 0,0-3 0,0 7 0,0-7 0,0 6 0,4-5 0,-3 2 0,2-4 0,1 4 0,-4-7 0,7 6 0,-6-7 0,6 5 0,-6-1 0,7-3 0,-4 2 0,1-3 0,2 1 0,-6 2 0,7-3 0,-4 5 0,5-5 0,-5 4 0,4-4 0,-4 4 0,5-3 0,-5-2 0,4 0 0,-4-3 0,5-1 0,0-1 0,0-4 0,0 5 0,4-15 0,-3 11 0,-1-11 0,-1 15 0,-3 0 0,4 0 0,-1 0 0,1 5 0,0-4 0,-5 7 0,4-2 0,-4 3 0,5-4 0,-1 4 0,0-4 0,0 5 0,0-1 0,0 1 0,0-1 0,0 1 0,0-1 0,0 1 0,0-1 0,0 0 0,0 1 0,0-1 0,0 1 0,0 3 0,0-7 0,0 6 0,1-7 0,3 0 0,1-7 0,0 5 0,3-9 0,-6 11 0,2-1 0,0 1 0,-3 1 0,3 2 0,-3-3 0,2 5 0,-2-1 0,3 1 0,-4-1 0,0 1 0,0-1 0,-1 4 0,1-3 0,0 7 0,3-4 0,-3 5 0,4-5 0,-5 4 0,5-4 0,-4 1 0,8 2 0,-8-2 0,3 3 0,0 0 0,2-3 0,-1 2 0,10-6 0,-8 6 0,9 1 0,-7 1 0,0 1 0,0-2 0,1 3 0,-1-2 0,-4 2 0,3 0 0,-3-2 0,4 5 0,5-6 0,-4 6 0,4-6 0,0 6 0,0-5 0,1 5 0,4-3 0,-9 1 0,8 2 0,-3-2 0,4 3 0,-4 0 0,3 0 0,-3 0 0,4 0 0,1 0 0,5 0 0,-4 0 0,3 0 0,-4 0 0,-1 0 0,1 0 0,11 0 0,-9 0 0,10 0 0,-13 0 0,0 0 0,1 0 0,-1 0 0,-4 3 0,4-2 0,-9 2 0,0 0 0,-2-2 0,-7 2 0,3-3 0,-4 0 0,1 0 0,-1 0 0,14 0 0,9 0 0,10 0 0,4 0 0,-6 0 0,7 0 0,-5-4 0,4 3 0,-11-3 0,5 4 0,-5 0 0,5 0 0,1 0 0,-6 0 0,4 0 0,-4 0 0,5 0 0,1 0 0,5 0 0,-4 0 0,5 0 0,-7 0 0,1 0 0,-1 0 0,1 0 0,-1 0 0,-5 0 0,4 0 0,-9 0 0,4 0 0,-10 0 0,-2 0 0,-3 0 0,-1 0 0,0 3 0,-4-2 0,-1 2 0,0-3 0,-4 0 0,12 0 0,10 0 0,6 0 0,9 0 0,1 0 0,-5 4 0,4-3 0,0 3 0,-4-4 0,5 0 0,-7 0 0,1 0 0,-1 0 0,1 0 0,-1 0 0,1 0 0,-6 0 0,4 0 0,-14 0 0,8 0 0,-14 0 0,4 0 0,-5 0 0,0 0 0,0 0 0,0 0 0,0 0 0,0 0 0,0 0 0,1 0 0,-5 0 0,3 0 0,-7 0 0,3 0 0,-3 0 0,-1 0 0,0-3 0,0 2 0,0-2 0,1 3 0,-4-3 0,-1 0 0,-3-4 0,0 1 0,0-1 0,0 0 0,0 1 0,0-1 0,0 0 0,0 1 0,0 2 0,0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389 313 24575,'4'-8'0,"-2"-7"0,-2-2 0,3-2 0,2-3 0,-2-1 0,4 0 0,-3-3 0,4 0 0,-1 2 0,-2-2 0,-2 7 0,-3 1 0,0 4 0,0 4 0,0 0 0,0 4 0,-6 3 0,-6 0 0,-10 3 0,-2 0 0,-18 8 0,7 10 0,-7 5 0,4 16 0,-4 8 0,7-6 0,-6 12 0,15-17 0,4 2 0,5 0 0,5-6 0,4-4 0,4-4 0,0-3 0,4-6 0,0-1 0,10-4 0,7-3 0,10 1 0,7 0 0,4 1 0,-5-4 0,6 2 0,-8-6 0,-2 6 0,-6-3 0,-9 3 0,-3 7 0,-4 4 0,-3 6 0,-1 12 0,-3-7 0,-4 15 0,-4-7 0,-6 8 0,-2-12 0,-1 0 0,5-10 0,-5-4 0,5-1 0,-9-4 0,6-3 0,-10 0 0,5-4 0,-6-3 0,3 0 0,1-4 0,3 0 0,2 0 0,6 0 0,2 0 0,2 0 0,1 0 0,3-3 0,0 0 0,3-4 0,0 4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7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24575,'0'9'0,"0"2"0,0 6 0,0 6 0,0-3 0,0 2 0,0-8 0,7-4 0,4 0 0,1-6 0,8-1 0,-5-3 0,0 0 0,6 0 0,-10 0 0,1 0 0,-6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7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 24575,'-4'-6'0,"1"8"0,3 0 0,0 7 0,0-3 0,3-3 0,4 0 0,3-3 0,1 0 0,-2 0 0,-3 0 0,0 0 0,0 0 0,-2-6 0,-1 2 0,-3-5 0,-3 3 0,-4-1 0,0 4 0,-3-1 0,4 4 0,2 0 0,1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8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99 24575,'-14'0'0,"1"0"0,12 0 0,14 0 0,15 0 0,25 0 0,16 0 0,-18 0 0,4 0 0,14 1 0,2-2-841,-7-4 0,2 0 841,20 1 0,-2-1 0,-21 0 0,-2-1 0,21-4 0,-2 1-448,-23 8 1,-3-1 447,8-4 0,-3 0 0,16 6 0,-7-4 0,-10 3 0,-23-3 1601,-2 0-1601,-17 4 976,-3-4-976,-7 4 0,-2-5 0,-2 1 0,-2-2 0,0 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0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381 122 24575,'3'-5'0,"0"1"0,-3-5 0,0-5 0,-3 6 0,-1-9 0,-6 7 0,3 0 0,-6-4 0,5 4 0,-5 2 0,3-1 0,-4 8 0,-4-2 0,3 3 0,0 0 0,-5 0 0,8 3 0,-10 8 0,3 6 0,-3 12 0,0 1 0,-2 3 0,6 6 0,-2-5 0,2 9 0,5-10 0,-4 11 0,12-11 0,-7 8 0,12-7 0,-8 7 0,7-6 0,-3 6 0,4-8 0,0 4 0,0-4 0,0-5 0,0 3 0,0-12 0,0 8 0,3-13 0,4 4 0,4-4 0,2-4 0,5 4 0,-4-7 0,7 4 0,-3-4 0,5-3 0,3-1 0,3-3 0,-1 0 0,3 0 0,-7 0 0,7 0 0,-7 0 0,3 0 0,-5-6 0,1-3 0,-5-5 0,0 3 0,-4-3 0,-1 4 0,-2-1 0,-2 2 0,-3 5 0,1-1 0,-4 4 0,0-2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24575,'25'0'0,"26"0"0,-1 0 0,43 0 0,-17-9 0,-25 6 0,2-1 0,-3-6 0,-2-1 0,31 3 0,12-2 0,-30 10 0,18 0 0,-17 0 0,2 0 0,-24 0 0,-2 0 0,-16 0 0,-3 0 0,-6 0 0,-3 0 0,-4 0 0,-2-3 0,-2-3 0,-2 2 0,0-2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24575,'0'38'0,"0"2"0,0 26 0,0 28 0,0-15 0,0-22 0,0 1 0,0 33 0,0-14 0,0 13 0,0-28 0,0 2 0,0-13 0,0-23 0,0-6 0,0-12 0,0 0 0,0-7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3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24575,'0'37'0,"0"-2"0,0 36 0,0-31 0,0 41 0,0-46 0,0 33 0,0-32 0,0 10 0,0-17 0,0 2 0,0-16 0,0 2 0,0-6 0,0 3 0,0-4 0,0-1 0,3-2 0,-2-1 0,1 0 0,1-3 0,0 2 0,0-1 0,3 2 0,-6 0 0,3 0 0,-3 0 0,3 1 0,-3-1 0,6 0 0,-6 3 0,6 2 0,-5 2 0,5 1 0,-5-3 0,5-2 0,-5-2 0,1-1 0,-2 0 0,0-3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7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24575,'0'16'0,"0"12"0,0 2 0,0 4 0,0-2 0,0 2 0,0 5 0,0 1 0,0-1 0,0-11 0,0-4 0,0-6 0,3-5 0,8-2 0,1-4 0,10-3 0,-7-4 0,3 0 0,-4 0 0,3 0 0,-2 0 0,3 0 0,-7 0 0,2 0 0,-3-3 0,5-8 0,0-5 0,0-7 0,1-5 0,-4 0 0,0-5 0,-4-5 0,0 7 0,1-6 0,-5 13 0,0 0 0,-4 2 0,0 7 0,0-3 0,0 0 0,0 4 0,-3-4 0,-4 4 0,-1 0 0,-5 0 0,5 3 0,-5 1 0,3 7 0,-4-4 0,0 7 0,-4-3 0,3 3 0,-7 0 0,7 0 0,-7 0 0,7 0 0,0 0 0,2 6 0,6 1 0,-3 7 0,3 4 0,3-9 0,0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 24575,'-13'0'0,"4"0"0,0 6 0,-1-1 0,2 8 0,-2 1 0,2 1 0,4 7 0,-2-7 0,5 7 0,-9 1 0,8-3 0,-9 7 0,10-8 0,-2 0 0,0-1 0,2-4 0,-2-1 0,3-2 0,0-1 0,0-4 0,0 0 0,0 1 0,0-1 0,0 0 0,0 0 0,0 1 0,0-1 0,2 0 0,2 0 0,2 1 0,1-4 0,-1 3 0,0-6 0,4 3 0,0-3 0,4 0 0,4 0 0,-3 0 0,7 0 0,-7 0 0,7 0 0,-7 0 0,3 0 0,-5 0 0,-2 0 0,2 0 0,-6 0 0,3 0 0,-4-3 0,0 3 0,3-9 0,-2 8 0,2-8 0,-2 6 0,-1-7 0,0 3 0,1-3 0,0 0 0,-1 3 0,1-6 0,-4 6 0,3-3 0,-5 4 0,2-1 0,-3 1 0,0-1 0,0-2 0,0 1 0,0-5 0,0 3 0,0-4 0,0 0 0,-4-4 0,0 3 0,-7-7 0,3 7 0,-2-3 0,3 7 0,-6-5 0,5 9 0,-5-9 0,7 11 0,-1-4 0,4 6 0,-3-4 0,2 4 0,-2 0 0,0 3 0,0 0 0,0 0 0,0 0 0,0 0 0,0 0 0,0 0 0,-3 0 0,2 0 0,-2 0 0,2 0 0,-3 3 0,6-2 0,-2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1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24575,'0'18'0,"0"0"0,0 6 0,5 16 0,-4-17 0,9 27 0,-5-23 0,9 12 0,-8 1 0,7-4 0,-4-1 0,-3-1 0,6-9 0,-7 3 0,3-8 0,-3-5 0,2-5 0,-3-4 0,3-2 0,0-1 0,-3-6 0,3-8 0,-2-11 0,4-13 0,1-6 0,1-6 0,-1 0 0,1 0 0,4-6 0,-3 10 0,7-3 0,-9 17 0,4 0 0,-6 9 0,0 5 0,-3 5 0,1 3 0,-5 1 0,2 2 0,-3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9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24575,'0'19'0,"0"11"0,0 0 0,0 25 0,0-7 0,0 10 0,0-8 0,4-5 0,-3-1 0,10-4 0,-9 3 0,8-13 0,-9 3 0,2-11 0,-3-3 0,0-5 0,3-5 0,-2-3 0,2-2 0,-3-2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1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24575,'0'13'0,"0"-1"0,0 5 0,0 6 0,0-7 0,0 6 0,0-4 0,3-3 0,0 0 0,7-2 0,1-6 0,3 0 0,4-4 0,-3-3 0,2 0 0,1 0 0,1 0 0,4 0 0,-4 0 0,-1-3 0,-5 2 0,1-5 0,-3 3 0,2-4 0,-3-3 0,1 2 0,2-5 0,-6 6 0,3-6 0,-4 5 0,1-5 0,0-4 0,-3 2 0,-1-5 0,-3 2 0,0 3 0,0-3 0,0 4 0,0 0 0,-3 0 0,-4 3 0,-4 1 0,0 4 0,-2-1 0,3 3 0,-4-2 0,0 5 0,0-2 0,0 3 0,0 0 0,3 0 0,-2 0 0,6 0 0,-6 0 0,6 3 0,-7 0 0,7 11 0,-3-2 0,2 9 0,4-6 0,-3 7 0,6-7 0,-2 7 0,3-7 0,0 3 0,0-2 0,0-1 0,0-2 0,0-3 0,0-4 0,0-2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24575,'-3'13'0,"-1"-1"0,-3 2 0,3 4 0,-3 1 0,7 0 0,-4 3 0,1-3 0,2-1 0,-3 0 0,4 0 0,0-3 0,0 3 0,0-7 0,0 2 0,0-3 0,0 1 0,0-2 0,7-2 0,4 0 0,4 0 0,7 0 0,-7-3 0,3 0 0,-1-4 0,-2 0 0,3 0 0,-7 0 0,2 0 0,-6 0 0,2-3 0,-2-1 0,-1 1 0,0-3 0,0 3 0,1-4 0,-1-3 0,1 3 0,0-6 0,-1 2 0,1 1 0,-3-3 0,1 5 0,-4-1 0,4 2 0,-4 1 0,2 0 0,-3 0 0,0-1 0,0 1 0,0 0 0,0-1 0,-3 1 0,-1-1 0,-2 1 0,0 0 0,-1-4 0,1 5 0,-1-7 0,0 10 0,-3-7 0,3 5 0,-3-2 0,4 2 0,-1 1 0,1 1 0,0 1 0,-1-2 0,1 3 0,0 0 0,0 0 0,-1 0 0,1 0 0,0 0 0,-1 0 0,1 0 0,0 0 0,-1 0 0,1 3 0,0 0 0,2 1 0,2-2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24575,'0'17'0,"0"0"0,0 11 0,0 18 0,0-13 0,0 27 0,0-11 0,0 5 0,0-7 0,0 2 0,0-13 0,0 15 0,4-12 0,-3 0 0,5-14 0,-2-3 0,0-8 0,-1-4 0,-3 4 0,0-7 0,0 2 0,0-2 0,0-1 0,0 0 0,0 0 0,0 0 0,0 0 0,0 0 0,0 0 0,0 1 0,0 2 0,0-2 0,0 6 0,0-6 0,0 3 0,0-4 0,0 1 0,0-1 0,0-3 0,0-1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111 155 24575,'0'10'0,"0"-7"0,0-3 0,0-6 0,0-8 0,0 2 0,7-10 0,-2 3 0,12 0 0,-4 1 0,8 3 0,-9 1 0,5 5 0,-6 3 0,3 0 0,-4 4 0,3-4 0,-5 6 0,1 0 0,-3 0 0,4 3 0,-3 4 0,3 4 0,-6 7 0,-1 10 0,-3-3 0,0 13 0,0-5 0,0 7 0,-4 5 0,-5 0 0,-1 0 0,-8 6 0,5-5 0,-6 4 0,1-6 0,1-5 0,0-1 0,0-4 0,5-6 0,-4 0 0,8-9 0,-3-2 0,5-6 0,-1-2 0,1-2 0,-1-1 0,1-2 0,-4-2 0,3-2 0,-3 0 0,4 0 0,-1 0 0,1 0 0,-4-3 0,6 0 0,-5-7 0,5 2 0,-3-5 0,3 6 0,1-6 0,3 6 0,0-13 0,0 8 0,0-8 0,0 6 0,0-4 0,0-1 0,4-4 0,4-4 0,4 3 0,3-3 0,0 8 0,-1 4 0,-3 5 0,-1 3 0,-1 4 0,-2 0 0,3 3 0,-4 0 0,1 0 0,0 10 0,3 7 0,-1 12 0,6-1 0,-6 4 0,6-4 0,-6 1 0,6-1 0,-7-6 0,3-3 0,-1-4 0,-2-5 0,5-3 0,0 2 0,2-4 0,1 0 0,-2-5 0,4 0 0,-3 0 0,7 0 0,-7-6 0,6-2 0,-12 0 0,1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24575,'-3'13'0,"-1"3"0,0 3 0,0 0 0,4 3 0,0-7 0,0 7 0,0-7 0,0 2 0,0-6 0,0 6 0,0-9 0,0 9 0,0-7 0,0 3 0,0-3 0,0 0 0,0-1 0,6-1 0,2 2 0,6-3 0,-4-1 0,3-2 0,-2-1 0,3 0 0,0-2 0,-1 2 0,1-3 0,0 0 0,0 0 0,0 0 0,0 0 0,0 0 0,0 0 0,-4 0 0,3 0 0,-6 0 0,6 0 0,-2 0 0,3 0 0,-1 0 0,-2-3 0,2-1 0,-2-3 0,-1 0 0,0 4 0,-4-3 0,0 5 0,-2-4 0,1 4 0,-4-5 0,2 3 0,-3-7 0,0 3 0,0-6 0,0 3 0,0-4 0,0 0 0,0 0 0,0 0 0,0 0 0,0 0 0,0 0 0,-3 0 0,-4 0 0,-1 3 0,-2-2 0,4 6 0,-1-3 0,0 4 0,1-1 0,-4 1 0,3-1 0,-3 0 0,1 4 0,1 0 0,-5 0 0,6 2 0,-3-2 0,0 3 0,3 0 0,-2 0 0,-1 0 0,2 0 0,-1 0 0,2 0 0,-2 0 0,2 0 0,-3 0 0,0 3 0,3 1 0,-3 2 0,0 10 0,3-7 0,0 7 0,1-10 0,6 0 0,-6 1 0,5-1 0,-2 0 0,1-2 0,1-2 0,-2-2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9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24575,'3'1'0,"-1"18"0,-2 17 0,0 16 0,0 12 0,5 2 0,1 6 0,4 8 0,0-18 0,1 36 0,-2-50 0,2 36 0,-2-37 0,-4 0 0,3-8 0,-7-15 0,5-6 0,-5-8 0,2 0 0,-3-4 0,0-2 0,0-2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3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23 24575,'-17'10'0,"0"8"0,1 15 0,-2 12 0,3 7 0,-3 5 0,12-9 0,-3 7 0,9-14 0,0 9 0,0-15 0,0-3 0,0-9 0,0 0 0,3-8 0,8-4 0,4-2 0,8-7 0,0 8 0,4-9 0,-7 2 0,6-3 0,-7 0 0,0 0 0,-1 0 0,0 0 0,-4 0 0,8-6 0,-6-6 0,2-4 0,-3-5 0,-1 2 0,-2-4 0,2 0 0,-5-5 0,2-1 0,-6-4 0,-1 0 0,-4 5 0,0-5 0,0 9 0,0-8 0,0-2 0,0 4 0,-3 1 0,-5 7 0,0 7 0,-5-3 0,2 4 0,-3 3 0,-4 1 0,6 3 0,-5 0 0,6 3 0,1-2 0,-3 6 0,5-6 0,-1 5 0,2-4 0,1 4 0,2-5 0,-1 5 0,1-4 0,-6 4 0,0-2 0,0 3 0,1 0 0,2 0 0,1 0 0,0 0 0,0 0 0,-1 0 0,1 0 0,0 0 0,2 0 0,2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3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24575,'0'6'0,"0"0"0,0 0 0,0 0 0,0 0 0,0 0 0,0 0 0,6-2 0,-2-2 0,5-2 0,0 0 0,-1 0 0,1 0 0,-3 0 0,-2-2 0,1 1 0,-4-5 0,2 6 0,-3-3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36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24575,'-2'0'0,"-3"0"0,-12 0 0,2 0 0,-7 0 0,3 0 0,-8 0 0,6 0 0,-1 0 0,8 0 0,3 0 0,2 0 0,3 0 0,2 5 0,1 3 0,3 8 0,0 3 0,0 4 0,0 0 0,0 4 0,0-3 0,0 3 0,0-4 0,0 0 0,0-4 0,0-1 0,0-8 0,0 0 0,0-4 0,0 0 0,6-2 0,1-1 0,10-3 0,-2-3 0,7-2 0,-4-2 0,5 3 0,0-3 0,0 6 0,0-2 0,0 3 0,-5 0 0,4 0 0,-7 0 0,7 0 0,-7 0 0,7 0 0,-7 6 0,3 2 0,-7 9 0,2 2 0,-4 4 0,2 0 0,-7 0 0,-1 0 0,-3 4 0,0-3 0,0 3 0,0-4 0,-3 0 0,-5 0 0,-3-5 0,-4 4 0,1-7 0,-5 4 0,4-6 0,-7 3 0,7-6 0,-7 1 0,4-3 0,-5-1 0,0 1 0,0-4 0,0-1 0,4-3 0,-3 0 0,7 0 0,-3 0 0,4 0 0,4 0 0,-4-3 0,7 3 0,-6-10 0,6 6 0,-3-6 0,4 4 0,0 2 0,2-1 0,-2 4 0,6-5 0,-6 5 0,5-4 0,-4 4 0,2-1 0,-1 2 0,2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4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0 24575,'-19'0'0,"2"4"0,-4 0 0,-1 3 0,0 4 0,-2 1 0,6 2 0,-2 5 0,3-4 0,1 4 0,3-1 0,2 1 0,6 1 0,1-2 0,-4 0 0,6-3 0,-6 3 0,8-3 0,0-5 0,0 3 0,4-5 0,3 2 0,6-3 0,7 0 0,-3 0 0,8 1 0,-8-1 0,8-3 0,-7 0 0,2-4 0,-8 0 0,-1 0 0,-4 0 0,0 0 0,0 0 0,0 0 0,0 0 0,1 0 0,-1 0 0,-1 0 0,-2-3 0,-1-1 0,-3-2 0,0-1 0,0 1 0,0-1 0,0-3 0,0 3 0,0-3 0,3 0 0,1 3 0,4 0 0,-1 1 0,0 3 0,0-4 0,0 4 0,0 0 0,1 3 0,-1 0 0,0 0 0,0 0 0,0 0 0,0 0 0,1 0 0,-1 6 0,1-1 0,-1 8 0,1-2 0,0 4 0,-3-1 0,-2-3 0,1 3 0,-3-3 0,2 0 0,-3-1 0,0-4 0,0 1 0,0-1 0,0 1 0,0-4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4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24575,'0'12'0,"0"12"0,0 13 0,0 7 0,0 1 0,0 4 0,0 4 0,0 14 0,0-16 0,0 4 0,0-25 0,0 3 0,0-6 0,0-12 0,0 2 0,0-10 0,0-1 0,0-3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4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7 112 24575,'0'9'0,"0"7"0,-3 9 0,2-1 0,-2-3 0,3-6 0,0 7 0,0-11 0,0 6 0,0-2 0,0-4 0,0 3 0,0-4 0,3-6 0,3 8 0,5-10 0,3 7 0,4-8 0,-3 2 0,2-3 0,1 0 0,1 0 0,3 0 0,-3 0 0,2 0 0,-6 0 0,3 0 0,0 0 0,-3 0 0,3 0 0,-4 0 0,0 0 0,0-6 0,-4 1 0,0-8 0,-4 6 0,1-6 0,0 2 0,0-3 0,0 0 0,-3 0 0,-1-4 0,-3 3 0,0-7 0,0 3 0,0 0 0,0-3 0,0 3 0,0-4 0,0 4 0,0 1 0,0 4 0,-3 1 0,-1 2 0,-6 1 0,0 4 0,-4 2 0,0 1 0,-3 3 0,-2 0 0,-8 0 0,7 0 0,-7 0 0,8 0 0,0 0 0,1 3 0,8 0 0,-4 4 0,4 0 0,-1-1 0,2 1 0,2 3 0,1-3 0,-1 2 0,1-2 0,-1 2 0,3-2 0,-2 6 0,5-6 0,-2 3 0,3-4 0,0 1 0,0-1 0,0-3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50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24575,'0'13'0,"0"10"0,0 2 0,-4 15 0,7-3 0,-6 3 0,6 12 0,2 4 0,-4-7 0,7 9 0,-3-13 0,0-2 0,3 8 0,-7-15 0,10 2 0,-9-15 0,8-1 0,-6-8 0,0-4 0,-1-3 0,-3-5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2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24575,'-8'23'0,"1"0"0,7-16 0,0 3 0,0-7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3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18 24575,'-9'0'0,"-4"0"0,6 10 0,-3-5 0,6 15 0,-5-5 0,7 8 0,-4-1 0,6 0 0,0 0 0,0 1 0,0 3 0,0-3 0,0 3 0,0-7 0,0 2 0,3-6 0,1-1 0,6-4 0,0-3 0,7 0 0,-2 0 0,10-3 0,-1-1 0,4-3 0,3 0 0,-4 0 0,1-4 0,-2 0 0,-4-3 0,-3-4 0,-2 3 0,-7-4 0,0 1 0,-3-3 0,0-3 0,0 2 0,0-6 0,-3 6 0,-1-7 0,-3 5 0,0-11 0,0 5 0,0 0 0,0 2 0,-6 6 0,-1-3 0,-7 5 0,-4 2 0,4 1 0,-7 3 0,6 0 0,-5 3 0,1 1 0,-3 3 0,0 0 0,0 0 0,0 0 0,0 3 0,3 8 0,-3 5 0,6 6 0,2-3 0,-1 3 0,8-8 0,-1 0 0,2-5 0,6-2 0,-3-1 0,3-3 0,0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37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24575,'0'22'0,"0"6"0,0 14 0,0-10 0,0 32 0,0-31 0,0 24 0,0 3 0,3-20 0,-2 22 0,10-27 0,-5 3 0,2-4 0,-1-8 0,-3-8 0,3 0 0,0-8 0,-4 0 0,0-4 0,-3-10 0,0-13 0,0-6 0,0-17 0,0-4 0,0-3 0,-4-9 0,4 5 0,-4 4 0,0-3 0,3 14 0,-7 2 0,8 8 0,-4 8 0,1 0 0,2 8 0,-2 0 0,0 7 0,0 0 0,0 3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3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15 24575,'-6'0'0,"-4"0"0,0 3 0,-3 1 0,-1 5 0,0 2 0,1 2 0,2 1 0,-2-1 0,6 1 0,0 3 0,1-6 0,2 5 0,1-2 0,0 5 0,-1 2 0,4 2 0,-4-5 0,4 3 0,0-2 0,0-2 0,0-2 0,0-3 0,0-5 0,0 7 0,10-7 0,2 3 0,10-3 0,4 1 0,-2-4 0,1-1 0,-2-3 0,-1 0 0,-4 0 0,4 0 0,-4 0 0,5-6 0,-1-10 0,-2-9 0,0-11 0,1 1 0,-8-4 0,4 3 0,-10 2 0,-2 6 0,-2 1 0,-3 5 0,0 0 0,-6 7 0,-5-3 0,-8 10 0,-7 0 0,-2 5 0,1 3 0,-5 0 0,6 0 0,-3 0 0,7 0 0,5 0 0,3 0 0,4 0 0,0 0 0,4 3 0,3-3 0,0 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4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 24575,'-9'0'0,"-2"9"0,-3 4 0,-1 8 0,0 2 0,1-2 0,2 11 0,1-8 0,6 4 0,2-2 0,3-7 0,0 5 0,0-4 0,0-5 0,0-1 0,0-1 0,0-6 0,0 2 0,0-2 0,0-1 0,3 0 0,7-3 0,1 0 0,10-3 0,-3 0 0,0 0 0,4 0 0,-4 0 0,4 0 0,-3 0 0,1 0 0,-5-6 0,6 1 0,-7-8 0,4 2 0,-4-6 0,0 2 0,0-6 0,0 6 0,-3-2 0,-1 0 0,-6 2 0,-1-2 0,-3 0 0,0 2 0,0-6 0,-3 3 0,-4 0 0,-4 0 0,-3 5 0,1-1 0,-5 3 0,3 4 0,-6 3 0,3 4 0,-1 0 0,-1 0 0,5 0 0,-6 0 0,7 0 0,0 0 0,1 0 0,8 0 0,-1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41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24575,'3'-1'0,"0"22"0,-3 7 0,4 27 0,0-13 0,10 28 0,-5-30 0,5 29 0,-5-25 0,0 2 0,-1-9 0,-1-11 0,-2-7 0,-2-5 0,-3-5 0,0-3 0,0 0 0,0 0 0,0 0 0,0 0 0,0 1 0,0-1 0,0 0 0,0 0 0,0 0 0,0 0 0,0-2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44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24575,'-10'0'0,"19"0"0,7 0 0,23 0 0,6 0 0,14 0 0,7 0 0,6 0 0,-16 0 0,5 0 0,-14 0 0,0 0 0,-2 0 0,-17 0 0,-4 0 0,-10 0 0,-1 0 0,-5 0 0,1 0 0,-2 0 0,-1 0 0,0 0 0,-13 0 0,-8 0 0,-19 0 0,-12 0 0,5 0 0,-15 0 0,-5 0 0,6 0 0,-15 0 0,17 0 0,-5 0 0,6 0 0,-5 0 0,16 0 0,-4 0 0,14 0 0,3 0 0,-2 0 0,10 0 0,-6 0 0,11 0 0,-2 0 0,4 0 0,2 0 0,5 3 0,8 0 0,10 0 0,10 0 0,7-3 0,9 0 0,8 0 0,6 0 0,13 0 0,1 0 0,6 0 0,0 0 0,-17 0 0,13 0 0,-19 0 0,9 0 0,-12 0 0,-8 0 0,-9 0 0,-2 0 0,-8 0 0,-1 0 0,-8 0 0,0 0 0,-4 0 0,1 0 0,-1 0 0,0 0 0,1 0 0,-1 0 0,-8 0 0,-11 0 0,-16 0 0,-11 0 0,-11 0 0,-1 0 0,-12 0 0,-9 0 0,11 0 0,-14 0 0,22 0 0,-5 0 0,8 0 0,11 0 0,6 0 0,11 0 0,5 0 0,4 0 0,3 0 0,1 0 0,4 0 0,0 2 0,-1-1 0,1 2 0,2 0 0,-1-3 0,4 6 0,-2-6 0,3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4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24575,'7'0'0,"0"0"0,4 0 0,-3 0 0,3 0 0,-3 0 0,-1 0 0,0 0 0,-1 0 0,-2 3 0,-1 1 0,-3 6 0,4 5 0,-3 0 0,3 3 0,-4 1 0,0 0 0,0 5 0,0-4 0,0-2 0,0-4 0,0 0 0,0 1 0,0-5 0,0 0 0,0-3 0,-4-1 0,0 1 0,-3-3 0,0-1 0,0-3 0,-1 0 0,1 0 0,0 0 0,0-6 0,2 1 0,2-8 0,0 2 0,2 0 0,-3 1 0,4 0 0,0 3 0,0-4 0,0 5 0,0-1 0,3 4 0,1 0 0,3 3 0,0 0 0,0 0 0,1 0 0,-1 3 0,4 1 0,-3 2 0,6 4 0,-6-3 0,7 4 0,-6-5 0,2 1 0,-4 0 0,0-4 0,1 3 0,-1-5 0,0 2 0,-4-3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6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24575,'23'0'0,"13"0"0,11 0 0,25 0 0,4 0 0,14 0 0,-40 0 0,2 0 0,46 0 0,-2 0 0,0 0 0,-28 0 0,5 0 0,-20 0 0,2 0 0,-10 0 0,-6 0 0,-18 0 0,0 0 0,-14 0 0,2 0 0,-2 0 0,-4 0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6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24575,'-1'-3'0,"14"0"0,8 3 0,23 0 0,-13 0 0,31 0 0,-29 0 0,24 4 0,-17 1 0,-5 3 0,-2 1 0,-10-2 0,-8 0 0,-2 0 0,-9 6 0,-1-4 0,-3 12 0,0-7 0,0 9 0,-7-1 0,-6 2 0,-9 5 0,1-4 0,-3 7 0,4-7 0,-5 3 0,5-8 0,-3 0 0,8-6 0,-3-3 0,8-1 0,-4-7 0,4 0 0,2-3 0,2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7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24575,'0'12'0,"0"10"0,0 30 0,0 15 0,0 8 0,0-1 0,6-21 0,0-2 0,-3 11 0,12 32 0,-5-41 0,0 1 0,0-8 0,-3-4 0,-3-18 0,1-1 0,1-9 0,-5-7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8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7 24575,'-5'-3'0,"-3"0"0,-12 10 0,-1 10 0,-3 4 0,-1 13 0,3-4 0,0 3 0,1 6 0,8-6 0,5 4 0,4 1 0,4-4 0,0 4 0,0-5 0,0-4 0,0 3 0,0-8 0,0 11 0,3-18 0,8 13 0,2-14 0,11 8 0,0-7 0,0 5 0,5-5 0,-6 3 0,1-1 0,-2-7 0,-3 1 0,3-4 0,-8 0 0,4-1 0,-4-4 0,-1-1 0,5-3 0,-3 0 0,3 0 0,-5-6 0,1-2 0,-4-6 0,3 0 0,-5 4 0,1 0 0,-5 1 0,-1 2 0,-3-3 0,0 1 0,0-2 0,0 1 0,0-3 0,-6 2 0,-2-3 0,-9 3 0,2 1 0,-6-1 0,2 3 0,-4 0 0,4 2 0,1 2 0,5 0 0,-1 1 0,0 3 0,0 0 0,4 0 0,-3 0 0,6 0 0,-3 0 0,3 0 0,1 0 0,0 0 0,3 3 0,0 0 0,3 3 0,-3 4 0,2-3 0,-1 5 0,2-4 0,0 1 0,0-3 0,0 1 0,-3-4 0,2 0 0,-2-3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239 172 24575,'7'-22'0,"-2"-3"0,-5 7 0,-3-7 0,-4 14 0,-5-11 0,1 10 0,-6-2 0,2 7 0,-7 0 0,3 2 0,4 2 0,-1 3 0,1 0 0,-4 0 0,1 3 0,4 8 0,-5 12 0,10 2 0,-6 10 0,14-6 0,-2 4 0,3-6 0,0-3 0,0-7 0,3-3 0,7-3 0,5-1 0,12-6 0,-3-1 0,8-3 0,-9 0 0,5 0 0,-10 0 0,0 0 0,-4-3 0,0-1 0,-4-2 0,0-1 0,-4-3 0,0 3 0,1-2 0,0-1 0,-1 3 0,-2-3 0,-2 4 0,1 2 0,-2-1 0,1 1 0,-2 11 0,0 13 0,0 36 0,0-1 0,0 39 0,0-10 0,5-1 0,0 10 0,5-30 0,-4 3 0,2-13 0,-4-18 0,1-6 0,-2-11 0,-3-8 0,3-1 0,-2-5 0,1-1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1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 24575,'-5'4'0,"10"-1"0,19-3 0,16 0 0,15 0 0,25 0 0,-2 0 0,-27 0 0,1 0 0,-1 0 0,1 0 0,1 0 0,1 0 0,5 0 0,-1 0 0,22 0 0,17 0 0,-28-5 0,2 4 0,-11-4 0,-24 5 0,-8 0 0,-10 0 0,0 0 0,-8 0 0,0 0 0,-4 0 0,-3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24575,'12'0'0,"11"0"0,6 4 0,2-3 0,9 10 0,-12-6 0,4 10 0,6-1 0,-9 1 0,0-2 0,-8 1 0,-9-9 0,5 8 0,-7-8 0,1 4 0,-5 4 0,-3-2 0,-3 7 0,0-2 0,0 3 0,0 8 0,-7 1 0,-6 5 0,-4 0 0,-2-5 0,3 2 0,1-6 0,3 2 0,-2-10 0,9 1 0,-4-10 0,8 3 0,-1-15 0,2-2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2 401 24575,'3'2'0,"0"5"0,-6 3 0,2 7 0,-2-2 0,3 0 0,0 1 0,0 4 0,0 8 0,0-3 0,0 1 0,0 1 0,0-10 0,0 12 0,3-18 0,12 11 0,-2-10 0,17 7 0,-5-14 0,3 6 0,10-7 0,-8 1 0,11-1 0,-16-4 0,10 0 0,-11-4 0,12-8 0,-5-5 0,-1-3 0,7-16 0,-10 5 0,5-6 0,-6-16 0,-12 20 0,5-23 0,-11 16 0,-3-18 0,-1 19 0,-4-12 0,0 17 0,0-1 0,-6 2 0,-7 1 0,-3 8 0,-3 1 0,0 0 0,3 8 0,-6-1 0,4 6 0,-4 2 0,0 4 0,-1 1 0,1 3 0,-1 0 0,1 0 0,-1 0 0,-4 7 0,-3 11 0,-1 13 0,1 13 0,2 7 0,6-2 0,-2 7 0,2-10 0,7 3 0,-6-10 0,16-3 0,-2-7 0,7-6 0,0-11 0,0-7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24575,'0'9'0,"0"-5"0,0 23 0,0-12 0,0-1 0,0-4 0,0-4 0,0 0 0,0 0 0,2-2 0,2-2 0,2-2 0,0 0 0,4 0 0,-3 0 0,2 0 0,-2 0 0,-1 0 0,0 0 0,1 0 0,-1 0 0,-3-2 0,0-2 0,-3-2 0,0 0 0,0 0 0,0 0 0,0 0 0,-3 3 0,0 0 0,-7 3 0,3 0 0,-3 0 0,7 0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7 24575,'1'-4'0,"-2"2"0,-12 2 0,-6 0 0,-5 0 0,-2 0 0,4 0 0,0 0 0,-1 0 0,4 0 0,2 0 0,6 0 0,2 0 0,5 2 0,2 9 0,2 4 0,0 20 0,0-4 0,0 14 0,0-5 0,0 3 0,0 1 0,0-7 0,0-4 0,0-10 0,0-6 0,0-3 0,0-3 0,0-2 0,5-5 0,6-2 0,7-2 0,5 0 0,-1 0 0,6 0 0,-5-3 0,9 2 0,-12-5 0,6 5 0,-8-2 0,4 3 0,1 0 0,-4 0 0,-1 0 0,-5 0 0,1 3 0,-3 8 0,0 9 0,-7 20 0,0-1 0,-4 17 0,0-18 0,0 18 0,-8-15 0,2 4 0,-10-8 0,4-8 0,0-3 0,-2-11 0,3 3 0,-6-11 0,-2 4 0,-3-7 0,-1-1 0,-3-3 0,2 0 0,-7-4 0,6-8 0,-6-5 0,10-3 0,-2-2 0,10 7 0,1-3 0,2 5 0,6-1 0,1 0 0,3 7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8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7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.xml"/><Relationship Id="rId21" Type="http://schemas.openxmlformats.org/officeDocument/2006/relationships/customXml" Target="../ink/ink68.xml"/><Relationship Id="rId42" Type="http://schemas.openxmlformats.org/officeDocument/2006/relationships/image" Target="../media/image212.png"/><Relationship Id="rId63" Type="http://schemas.openxmlformats.org/officeDocument/2006/relationships/customXml" Target="../ink/ink89.xml"/><Relationship Id="rId84" Type="http://schemas.openxmlformats.org/officeDocument/2006/relationships/image" Target="../media/image233.png"/><Relationship Id="rId138" Type="http://schemas.openxmlformats.org/officeDocument/2006/relationships/image" Target="../media/image260.png"/><Relationship Id="rId159" Type="http://schemas.openxmlformats.org/officeDocument/2006/relationships/customXml" Target="../ink/ink137.xml"/><Relationship Id="rId107" Type="http://schemas.openxmlformats.org/officeDocument/2006/relationships/customXml" Target="../ink/ink111.xml"/><Relationship Id="rId11" Type="http://schemas.openxmlformats.org/officeDocument/2006/relationships/customXml" Target="../ink/ink63.xml"/><Relationship Id="rId32" Type="http://schemas.openxmlformats.org/officeDocument/2006/relationships/image" Target="../media/image207.png"/><Relationship Id="rId53" Type="http://schemas.openxmlformats.org/officeDocument/2006/relationships/customXml" Target="../ink/ink84.xml"/><Relationship Id="rId74" Type="http://schemas.openxmlformats.org/officeDocument/2006/relationships/image" Target="../media/image228.png"/><Relationship Id="rId128" Type="http://schemas.openxmlformats.org/officeDocument/2006/relationships/image" Target="../media/image255.png"/><Relationship Id="rId149" Type="http://schemas.openxmlformats.org/officeDocument/2006/relationships/customXml" Target="../ink/ink132.xml"/><Relationship Id="rId5" Type="http://schemas.openxmlformats.org/officeDocument/2006/relationships/customXml" Target="../ink/ink60.xml"/><Relationship Id="rId95" Type="http://schemas.openxmlformats.org/officeDocument/2006/relationships/customXml" Target="../ink/ink105.xml"/><Relationship Id="rId160" Type="http://schemas.openxmlformats.org/officeDocument/2006/relationships/image" Target="../media/image271.png"/><Relationship Id="rId22" Type="http://schemas.openxmlformats.org/officeDocument/2006/relationships/image" Target="../media/image201.png"/><Relationship Id="rId43" Type="http://schemas.openxmlformats.org/officeDocument/2006/relationships/customXml" Target="../ink/ink79.xml"/><Relationship Id="rId64" Type="http://schemas.openxmlformats.org/officeDocument/2006/relationships/image" Target="../media/image223.png"/><Relationship Id="rId118" Type="http://schemas.openxmlformats.org/officeDocument/2006/relationships/image" Target="../media/image250.png"/><Relationship Id="rId139" Type="http://schemas.openxmlformats.org/officeDocument/2006/relationships/customXml" Target="../ink/ink127.xml"/><Relationship Id="rId85" Type="http://schemas.openxmlformats.org/officeDocument/2006/relationships/customXml" Target="../ink/ink100.xml"/><Relationship Id="rId150" Type="http://schemas.openxmlformats.org/officeDocument/2006/relationships/image" Target="../media/image266.png"/><Relationship Id="rId12" Type="http://schemas.openxmlformats.org/officeDocument/2006/relationships/image" Target="../media/image196.png"/><Relationship Id="rId17" Type="http://schemas.openxmlformats.org/officeDocument/2006/relationships/customXml" Target="../ink/ink66.xml"/><Relationship Id="rId33" Type="http://schemas.openxmlformats.org/officeDocument/2006/relationships/customXml" Target="../ink/ink74.xml"/><Relationship Id="rId38" Type="http://schemas.openxmlformats.org/officeDocument/2006/relationships/image" Target="../media/image210.png"/><Relationship Id="rId59" Type="http://schemas.openxmlformats.org/officeDocument/2006/relationships/customXml" Target="../ink/ink87.xml"/><Relationship Id="rId103" Type="http://schemas.openxmlformats.org/officeDocument/2006/relationships/customXml" Target="../ink/ink109.xml"/><Relationship Id="rId108" Type="http://schemas.openxmlformats.org/officeDocument/2006/relationships/image" Target="../media/image245.png"/><Relationship Id="rId124" Type="http://schemas.openxmlformats.org/officeDocument/2006/relationships/image" Target="../media/image253.png"/><Relationship Id="rId129" Type="http://schemas.openxmlformats.org/officeDocument/2006/relationships/customXml" Target="../ink/ink122.xml"/><Relationship Id="rId54" Type="http://schemas.openxmlformats.org/officeDocument/2006/relationships/image" Target="../media/image218.png"/><Relationship Id="rId70" Type="http://schemas.openxmlformats.org/officeDocument/2006/relationships/image" Target="../media/image226.png"/><Relationship Id="rId75" Type="http://schemas.openxmlformats.org/officeDocument/2006/relationships/customXml" Target="../ink/ink95.xml"/><Relationship Id="rId91" Type="http://schemas.openxmlformats.org/officeDocument/2006/relationships/customXml" Target="../ink/ink103.xml"/><Relationship Id="rId96" Type="http://schemas.openxmlformats.org/officeDocument/2006/relationships/image" Target="../media/image239.png"/><Relationship Id="rId140" Type="http://schemas.openxmlformats.org/officeDocument/2006/relationships/image" Target="../media/image261.png"/><Relationship Id="rId145" Type="http://schemas.openxmlformats.org/officeDocument/2006/relationships/customXml" Target="../ink/ink130.xml"/><Relationship Id="rId161" Type="http://schemas.openxmlformats.org/officeDocument/2006/relationships/image" Target="../media/image1.png"/><Relationship Id="rId1" Type="http://schemas.openxmlformats.org/officeDocument/2006/relationships/tags" Target="../tags/tag7.xml"/><Relationship Id="rId6" Type="http://schemas.openxmlformats.org/officeDocument/2006/relationships/image" Target="../media/image193.png"/><Relationship Id="rId23" Type="http://schemas.openxmlformats.org/officeDocument/2006/relationships/customXml" Target="../ink/ink69.xml"/><Relationship Id="rId28" Type="http://schemas.openxmlformats.org/officeDocument/2006/relationships/image" Target="../media/image205.png"/><Relationship Id="rId49" Type="http://schemas.openxmlformats.org/officeDocument/2006/relationships/customXml" Target="../ink/ink82.xml"/><Relationship Id="rId114" Type="http://schemas.openxmlformats.org/officeDocument/2006/relationships/image" Target="../media/image248.png"/><Relationship Id="rId119" Type="http://schemas.openxmlformats.org/officeDocument/2006/relationships/customXml" Target="../ink/ink117.xml"/><Relationship Id="rId44" Type="http://schemas.openxmlformats.org/officeDocument/2006/relationships/image" Target="../media/image213.png"/><Relationship Id="rId60" Type="http://schemas.openxmlformats.org/officeDocument/2006/relationships/image" Target="../media/image221.png"/><Relationship Id="rId65" Type="http://schemas.openxmlformats.org/officeDocument/2006/relationships/customXml" Target="../ink/ink90.xml"/><Relationship Id="rId81" Type="http://schemas.openxmlformats.org/officeDocument/2006/relationships/customXml" Target="../ink/ink98.xml"/><Relationship Id="rId86" Type="http://schemas.openxmlformats.org/officeDocument/2006/relationships/image" Target="../media/image234.png"/><Relationship Id="rId130" Type="http://schemas.openxmlformats.org/officeDocument/2006/relationships/image" Target="../media/image256.png"/><Relationship Id="rId135" Type="http://schemas.openxmlformats.org/officeDocument/2006/relationships/customXml" Target="../ink/ink125.xml"/><Relationship Id="rId151" Type="http://schemas.openxmlformats.org/officeDocument/2006/relationships/customXml" Target="../ink/ink133.xml"/><Relationship Id="rId156" Type="http://schemas.openxmlformats.org/officeDocument/2006/relationships/image" Target="../media/image269.png"/><Relationship Id="rId13" Type="http://schemas.openxmlformats.org/officeDocument/2006/relationships/customXml" Target="../ink/ink64.xml"/><Relationship Id="rId18" Type="http://schemas.openxmlformats.org/officeDocument/2006/relationships/image" Target="../media/image199.png"/><Relationship Id="rId39" Type="http://schemas.openxmlformats.org/officeDocument/2006/relationships/customXml" Target="../ink/ink77.xml"/><Relationship Id="rId109" Type="http://schemas.openxmlformats.org/officeDocument/2006/relationships/customXml" Target="../ink/ink112.xml"/><Relationship Id="rId34" Type="http://schemas.openxmlformats.org/officeDocument/2006/relationships/image" Target="../media/image208.png"/><Relationship Id="rId50" Type="http://schemas.openxmlformats.org/officeDocument/2006/relationships/image" Target="../media/image216.png"/><Relationship Id="rId55" Type="http://schemas.openxmlformats.org/officeDocument/2006/relationships/customXml" Target="../ink/ink85.xml"/><Relationship Id="rId76" Type="http://schemas.openxmlformats.org/officeDocument/2006/relationships/image" Target="../media/image229.png"/><Relationship Id="rId97" Type="http://schemas.openxmlformats.org/officeDocument/2006/relationships/customXml" Target="../ink/ink106.xml"/><Relationship Id="rId104" Type="http://schemas.openxmlformats.org/officeDocument/2006/relationships/image" Target="../media/image243.png"/><Relationship Id="rId120" Type="http://schemas.openxmlformats.org/officeDocument/2006/relationships/image" Target="../media/image251.png"/><Relationship Id="rId125" Type="http://schemas.openxmlformats.org/officeDocument/2006/relationships/customXml" Target="../ink/ink120.xml"/><Relationship Id="rId141" Type="http://schemas.openxmlformats.org/officeDocument/2006/relationships/customXml" Target="../ink/ink128.xml"/><Relationship Id="rId146" Type="http://schemas.openxmlformats.org/officeDocument/2006/relationships/image" Target="../media/image264.png"/><Relationship Id="rId7" Type="http://schemas.openxmlformats.org/officeDocument/2006/relationships/customXml" Target="../ink/ink61.xml"/><Relationship Id="rId71" Type="http://schemas.openxmlformats.org/officeDocument/2006/relationships/customXml" Target="../ink/ink93.xml"/><Relationship Id="rId92" Type="http://schemas.openxmlformats.org/officeDocument/2006/relationships/image" Target="../media/image237.png"/><Relationship Id="rId2" Type="http://schemas.microsoft.com/office/2007/relationships/media" Target="../media/media10.m4a"/><Relationship Id="rId29" Type="http://schemas.openxmlformats.org/officeDocument/2006/relationships/customXml" Target="../ink/ink72.xml"/><Relationship Id="rId24" Type="http://schemas.openxmlformats.org/officeDocument/2006/relationships/image" Target="../media/image202.png"/><Relationship Id="rId40" Type="http://schemas.openxmlformats.org/officeDocument/2006/relationships/image" Target="../media/image211.png"/><Relationship Id="rId45" Type="http://schemas.openxmlformats.org/officeDocument/2006/relationships/customXml" Target="../ink/ink80.xml"/><Relationship Id="rId66" Type="http://schemas.openxmlformats.org/officeDocument/2006/relationships/image" Target="../media/image224.png"/><Relationship Id="rId87" Type="http://schemas.openxmlformats.org/officeDocument/2006/relationships/customXml" Target="../ink/ink101.xml"/><Relationship Id="rId110" Type="http://schemas.openxmlformats.org/officeDocument/2006/relationships/image" Target="../media/image246.png"/><Relationship Id="rId115" Type="http://schemas.openxmlformats.org/officeDocument/2006/relationships/customXml" Target="../ink/ink115.xml"/><Relationship Id="rId131" Type="http://schemas.openxmlformats.org/officeDocument/2006/relationships/customXml" Target="../ink/ink123.xml"/><Relationship Id="rId136" Type="http://schemas.openxmlformats.org/officeDocument/2006/relationships/image" Target="../media/image259.png"/><Relationship Id="rId157" Type="http://schemas.openxmlformats.org/officeDocument/2006/relationships/customXml" Target="../ink/ink136.xml"/><Relationship Id="rId61" Type="http://schemas.openxmlformats.org/officeDocument/2006/relationships/customXml" Target="../ink/ink88.xml"/><Relationship Id="rId82" Type="http://schemas.openxmlformats.org/officeDocument/2006/relationships/image" Target="../media/image232.png"/><Relationship Id="rId152" Type="http://schemas.openxmlformats.org/officeDocument/2006/relationships/image" Target="../media/image267.png"/><Relationship Id="rId19" Type="http://schemas.openxmlformats.org/officeDocument/2006/relationships/customXml" Target="../ink/ink67.xml"/><Relationship Id="rId14" Type="http://schemas.openxmlformats.org/officeDocument/2006/relationships/image" Target="../media/image197.png"/><Relationship Id="rId30" Type="http://schemas.openxmlformats.org/officeDocument/2006/relationships/image" Target="../media/image206.png"/><Relationship Id="rId35" Type="http://schemas.openxmlformats.org/officeDocument/2006/relationships/customXml" Target="../ink/ink75.xml"/><Relationship Id="rId56" Type="http://schemas.openxmlformats.org/officeDocument/2006/relationships/image" Target="../media/image219.png"/><Relationship Id="rId77" Type="http://schemas.openxmlformats.org/officeDocument/2006/relationships/customXml" Target="../ink/ink96.xml"/><Relationship Id="rId100" Type="http://schemas.openxmlformats.org/officeDocument/2006/relationships/image" Target="../media/image241.png"/><Relationship Id="rId105" Type="http://schemas.openxmlformats.org/officeDocument/2006/relationships/customXml" Target="../ink/ink110.xml"/><Relationship Id="rId126" Type="http://schemas.openxmlformats.org/officeDocument/2006/relationships/image" Target="../media/image254.png"/><Relationship Id="rId147" Type="http://schemas.openxmlformats.org/officeDocument/2006/relationships/customXml" Target="../ink/ink131.xml"/><Relationship Id="rId8" Type="http://schemas.openxmlformats.org/officeDocument/2006/relationships/image" Target="../media/image194.png"/><Relationship Id="rId51" Type="http://schemas.openxmlformats.org/officeDocument/2006/relationships/customXml" Target="../ink/ink83.xml"/><Relationship Id="rId72" Type="http://schemas.openxmlformats.org/officeDocument/2006/relationships/image" Target="../media/image227.png"/><Relationship Id="rId93" Type="http://schemas.openxmlformats.org/officeDocument/2006/relationships/customXml" Target="../ink/ink104.xml"/><Relationship Id="rId98" Type="http://schemas.openxmlformats.org/officeDocument/2006/relationships/image" Target="../media/image240.png"/><Relationship Id="rId121" Type="http://schemas.openxmlformats.org/officeDocument/2006/relationships/customXml" Target="../ink/ink118.xml"/><Relationship Id="rId142" Type="http://schemas.openxmlformats.org/officeDocument/2006/relationships/image" Target="../media/image262.png"/><Relationship Id="rId3" Type="http://schemas.openxmlformats.org/officeDocument/2006/relationships/audio" Target="../media/media10.m4a"/><Relationship Id="rId25" Type="http://schemas.openxmlformats.org/officeDocument/2006/relationships/customXml" Target="../ink/ink70.xml"/><Relationship Id="rId46" Type="http://schemas.openxmlformats.org/officeDocument/2006/relationships/image" Target="../media/image214.png"/><Relationship Id="rId67" Type="http://schemas.openxmlformats.org/officeDocument/2006/relationships/customXml" Target="../ink/ink91.xml"/><Relationship Id="rId116" Type="http://schemas.openxmlformats.org/officeDocument/2006/relationships/image" Target="../media/image249.png"/><Relationship Id="rId137" Type="http://schemas.openxmlformats.org/officeDocument/2006/relationships/customXml" Target="../ink/ink126.xml"/><Relationship Id="rId158" Type="http://schemas.openxmlformats.org/officeDocument/2006/relationships/image" Target="../media/image270.png"/><Relationship Id="rId20" Type="http://schemas.openxmlformats.org/officeDocument/2006/relationships/image" Target="../media/image200.png"/><Relationship Id="rId41" Type="http://schemas.openxmlformats.org/officeDocument/2006/relationships/customXml" Target="../ink/ink78.xml"/><Relationship Id="rId62" Type="http://schemas.openxmlformats.org/officeDocument/2006/relationships/image" Target="../media/image222.png"/><Relationship Id="rId83" Type="http://schemas.openxmlformats.org/officeDocument/2006/relationships/customXml" Target="../ink/ink99.xml"/><Relationship Id="rId88" Type="http://schemas.openxmlformats.org/officeDocument/2006/relationships/image" Target="../media/image235.png"/><Relationship Id="rId111" Type="http://schemas.openxmlformats.org/officeDocument/2006/relationships/customXml" Target="../ink/ink113.xml"/><Relationship Id="rId132" Type="http://schemas.openxmlformats.org/officeDocument/2006/relationships/image" Target="../media/image257.png"/><Relationship Id="rId153" Type="http://schemas.openxmlformats.org/officeDocument/2006/relationships/customXml" Target="../ink/ink134.xml"/><Relationship Id="rId15" Type="http://schemas.openxmlformats.org/officeDocument/2006/relationships/customXml" Target="../ink/ink65.xml"/><Relationship Id="rId36" Type="http://schemas.openxmlformats.org/officeDocument/2006/relationships/image" Target="../media/image209.png"/><Relationship Id="rId57" Type="http://schemas.openxmlformats.org/officeDocument/2006/relationships/customXml" Target="../ink/ink86.xml"/><Relationship Id="rId106" Type="http://schemas.openxmlformats.org/officeDocument/2006/relationships/image" Target="../media/image244.png"/><Relationship Id="rId127" Type="http://schemas.openxmlformats.org/officeDocument/2006/relationships/customXml" Target="../ink/ink121.xml"/><Relationship Id="rId10" Type="http://schemas.openxmlformats.org/officeDocument/2006/relationships/image" Target="../media/image195.png"/><Relationship Id="rId31" Type="http://schemas.openxmlformats.org/officeDocument/2006/relationships/customXml" Target="../ink/ink73.xml"/><Relationship Id="rId52" Type="http://schemas.openxmlformats.org/officeDocument/2006/relationships/image" Target="../media/image217.png"/><Relationship Id="rId73" Type="http://schemas.openxmlformats.org/officeDocument/2006/relationships/customXml" Target="../ink/ink94.xml"/><Relationship Id="rId78" Type="http://schemas.openxmlformats.org/officeDocument/2006/relationships/image" Target="../media/image230.png"/><Relationship Id="rId94" Type="http://schemas.openxmlformats.org/officeDocument/2006/relationships/image" Target="../media/image238.png"/><Relationship Id="rId99" Type="http://schemas.openxmlformats.org/officeDocument/2006/relationships/customXml" Target="../ink/ink107.xml"/><Relationship Id="rId101" Type="http://schemas.openxmlformats.org/officeDocument/2006/relationships/customXml" Target="../ink/ink108.xml"/><Relationship Id="rId122" Type="http://schemas.openxmlformats.org/officeDocument/2006/relationships/image" Target="../media/image252.png"/><Relationship Id="rId143" Type="http://schemas.openxmlformats.org/officeDocument/2006/relationships/customXml" Target="../ink/ink129.xml"/><Relationship Id="rId148" Type="http://schemas.openxmlformats.org/officeDocument/2006/relationships/image" Target="../media/image265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2.xml"/><Relationship Id="rId26" Type="http://schemas.openxmlformats.org/officeDocument/2006/relationships/image" Target="../media/image203.png"/><Relationship Id="rId47" Type="http://schemas.openxmlformats.org/officeDocument/2006/relationships/customXml" Target="../ink/ink81.xml"/><Relationship Id="rId68" Type="http://schemas.openxmlformats.org/officeDocument/2006/relationships/image" Target="../media/image225.png"/><Relationship Id="rId89" Type="http://schemas.openxmlformats.org/officeDocument/2006/relationships/customXml" Target="../ink/ink102.xml"/><Relationship Id="rId112" Type="http://schemas.openxmlformats.org/officeDocument/2006/relationships/image" Target="../media/image247.png"/><Relationship Id="rId133" Type="http://schemas.openxmlformats.org/officeDocument/2006/relationships/customXml" Target="../ink/ink124.xml"/><Relationship Id="rId154" Type="http://schemas.openxmlformats.org/officeDocument/2006/relationships/image" Target="../media/image268.png"/><Relationship Id="rId16" Type="http://schemas.openxmlformats.org/officeDocument/2006/relationships/image" Target="../media/image198.png"/><Relationship Id="rId37" Type="http://schemas.openxmlformats.org/officeDocument/2006/relationships/customXml" Target="../ink/ink76.xml"/><Relationship Id="rId58" Type="http://schemas.openxmlformats.org/officeDocument/2006/relationships/image" Target="../media/image220.png"/><Relationship Id="rId79" Type="http://schemas.openxmlformats.org/officeDocument/2006/relationships/customXml" Target="../ink/ink97.xml"/><Relationship Id="rId102" Type="http://schemas.openxmlformats.org/officeDocument/2006/relationships/image" Target="../media/image242.png"/><Relationship Id="rId123" Type="http://schemas.openxmlformats.org/officeDocument/2006/relationships/customXml" Target="../ink/ink119.xml"/><Relationship Id="rId144" Type="http://schemas.openxmlformats.org/officeDocument/2006/relationships/image" Target="../media/image263.png"/><Relationship Id="rId90" Type="http://schemas.openxmlformats.org/officeDocument/2006/relationships/image" Target="../media/image236.png"/><Relationship Id="rId27" Type="http://schemas.openxmlformats.org/officeDocument/2006/relationships/customXml" Target="../ink/ink71.xml"/><Relationship Id="rId48" Type="http://schemas.openxmlformats.org/officeDocument/2006/relationships/image" Target="../media/image215.png"/><Relationship Id="rId69" Type="http://schemas.openxmlformats.org/officeDocument/2006/relationships/customXml" Target="../ink/ink92.xml"/><Relationship Id="rId113" Type="http://schemas.openxmlformats.org/officeDocument/2006/relationships/customXml" Target="../ink/ink114.xml"/><Relationship Id="rId134" Type="http://schemas.openxmlformats.org/officeDocument/2006/relationships/image" Target="../media/image258.png"/><Relationship Id="rId80" Type="http://schemas.openxmlformats.org/officeDocument/2006/relationships/image" Target="../media/image231.png"/><Relationship Id="rId155" Type="http://schemas.openxmlformats.org/officeDocument/2006/relationships/customXml" Target="../ink/ink1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9.png"/><Relationship Id="rId21" Type="http://schemas.openxmlformats.org/officeDocument/2006/relationships/image" Target="../media/image281.png"/><Relationship Id="rId42" Type="http://schemas.openxmlformats.org/officeDocument/2006/relationships/customXml" Target="../ink/ink157.xml"/><Relationship Id="rId63" Type="http://schemas.openxmlformats.org/officeDocument/2006/relationships/image" Target="../media/image303.png"/><Relationship Id="rId84" Type="http://schemas.openxmlformats.org/officeDocument/2006/relationships/customXml" Target="../ink/ink178.xml"/><Relationship Id="rId138" Type="http://schemas.openxmlformats.org/officeDocument/2006/relationships/customXml" Target="../ink/ink205.xml"/><Relationship Id="rId159" Type="http://schemas.openxmlformats.org/officeDocument/2006/relationships/image" Target="../media/image350.png"/><Relationship Id="rId170" Type="http://schemas.openxmlformats.org/officeDocument/2006/relationships/customXml" Target="../ink/ink221.xml"/><Relationship Id="rId191" Type="http://schemas.openxmlformats.org/officeDocument/2006/relationships/customXml" Target="../ink/ink232.xml"/><Relationship Id="rId107" Type="http://schemas.openxmlformats.org/officeDocument/2006/relationships/image" Target="../media/image324.png"/><Relationship Id="rId11" Type="http://schemas.openxmlformats.org/officeDocument/2006/relationships/image" Target="../media/image276.png"/><Relationship Id="rId32" Type="http://schemas.openxmlformats.org/officeDocument/2006/relationships/customXml" Target="../ink/ink152.xml"/><Relationship Id="rId53" Type="http://schemas.openxmlformats.org/officeDocument/2006/relationships/image" Target="../media/image298.png"/><Relationship Id="rId74" Type="http://schemas.openxmlformats.org/officeDocument/2006/relationships/customXml" Target="../ink/ink173.xml"/><Relationship Id="rId128" Type="http://schemas.openxmlformats.org/officeDocument/2006/relationships/customXml" Target="../ink/ink200.xml"/><Relationship Id="rId149" Type="http://schemas.openxmlformats.org/officeDocument/2006/relationships/image" Target="../media/image345.png"/><Relationship Id="rId5" Type="http://schemas.openxmlformats.org/officeDocument/2006/relationships/image" Target="../media/image273.png"/><Relationship Id="rId95" Type="http://schemas.openxmlformats.org/officeDocument/2006/relationships/image" Target="../media/image318.png"/><Relationship Id="rId160" Type="http://schemas.openxmlformats.org/officeDocument/2006/relationships/customXml" Target="../ink/ink216.xml"/><Relationship Id="rId181" Type="http://schemas.openxmlformats.org/officeDocument/2006/relationships/customXml" Target="../ink/ink227.xml"/><Relationship Id="rId22" Type="http://schemas.openxmlformats.org/officeDocument/2006/relationships/customXml" Target="../ink/ink147.xml"/><Relationship Id="rId43" Type="http://schemas.openxmlformats.org/officeDocument/2006/relationships/image" Target="../media/image293.png"/><Relationship Id="rId64" Type="http://schemas.openxmlformats.org/officeDocument/2006/relationships/customXml" Target="../ink/ink168.xml"/><Relationship Id="rId118" Type="http://schemas.openxmlformats.org/officeDocument/2006/relationships/customXml" Target="../ink/ink195.xml"/><Relationship Id="rId139" Type="http://schemas.openxmlformats.org/officeDocument/2006/relationships/image" Target="../media/image340.png"/><Relationship Id="rId85" Type="http://schemas.openxmlformats.org/officeDocument/2006/relationships/image" Target="../media/image314.png"/><Relationship Id="rId150" Type="http://schemas.openxmlformats.org/officeDocument/2006/relationships/customXml" Target="../ink/ink211.xml"/><Relationship Id="rId171" Type="http://schemas.openxmlformats.org/officeDocument/2006/relationships/image" Target="../media/image356.png"/><Relationship Id="rId192" Type="http://schemas.openxmlformats.org/officeDocument/2006/relationships/image" Target="../media/image366.png"/><Relationship Id="rId12" Type="http://schemas.openxmlformats.org/officeDocument/2006/relationships/customXml" Target="../ink/ink142.xml"/><Relationship Id="rId33" Type="http://schemas.openxmlformats.org/officeDocument/2006/relationships/image" Target="../media/image288.png"/><Relationship Id="rId108" Type="http://schemas.openxmlformats.org/officeDocument/2006/relationships/customXml" Target="../ink/ink190.xml"/><Relationship Id="rId129" Type="http://schemas.openxmlformats.org/officeDocument/2006/relationships/image" Target="../media/image335.png"/><Relationship Id="rId54" Type="http://schemas.openxmlformats.org/officeDocument/2006/relationships/customXml" Target="../ink/ink163.xml"/><Relationship Id="rId75" Type="http://schemas.openxmlformats.org/officeDocument/2006/relationships/image" Target="../media/image309.png"/><Relationship Id="rId96" Type="http://schemas.openxmlformats.org/officeDocument/2006/relationships/customXml" Target="../ink/ink184.xml"/><Relationship Id="rId140" Type="http://schemas.openxmlformats.org/officeDocument/2006/relationships/customXml" Target="../ink/ink206.xml"/><Relationship Id="rId161" Type="http://schemas.openxmlformats.org/officeDocument/2006/relationships/image" Target="../media/image351.png"/><Relationship Id="rId182" Type="http://schemas.openxmlformats.org/officeDocument/2006/relationships/image" Target="../media/image361.png"/><Relationship Id="rId6" Type="http://schemas.openxmlformats.org/officeDocument/2006/relationships/customXml" Target="../ink/ink139.xml"/><Relationship Id="rId23" Type="http://schemas.openxmlformats.org/officeDocument/2006/relationships/image" Target="../media/image282.png"/><Relationship Id="rId119" Type="http://schemas.openxmlformats.org/officeDocument/2006/relationships/image" Target="../media/image330.png"/><Relationship Id="rId44" Type="http://schemas.openxmlformats.org/officeDocument/2006/relationships/customXml" Target="../ink/ink158.xml"/><Relationship Id="rId65" Type="http://schemas.openxmlformats.org/officeDocument/2006/relationships/image" Target="../media/image304.png"/><Relationship Id="rId86" Type="http://schemas.openxmlformats.org/officeDocument/2006/relationships/customXml" Target="../ink/ink179.xml"/><Relationship Id="rId130" Type="http://schemas.openxmlformats.org/officeDocument/2006/relationships/customXml" Target="../ink/ink201.xml"/><Relationship Id="rId151" Type="http://schemas.openxmlformats.org/officeDocument/2006/relationships/image" Target="../media/image346.png"/><Relationship Id="rId172" Type="http://schemas.openxmlformats.org/officeDocument/2006/relationships/customXml" Target="../ink/ink222.xml"/><Relationship Id="rId193" Type="http://schemas.openxmlformats.org/officeDocument/2006/relationships/customXml" Target="../ink/ink233.xml"/><Relationship Id="rId13" Type="http://schemas.openxmlformats.org/officeDocument/2006/relationships/image" Target="../media/image277.png"/><Relationship Id="rId109" Type="http://schemas.openxmlformats.org/officeDocument/2006/relationships/image" Target="../media/image325.png"/><Relationship Id="rId34" Type="http://schemas.openxmlformats.org/officeDocument/2006/relationships/customXml" Target="../ink/ink153.xml"/><Relationship Id="rId55" Type="http://schemas.openxmlformats.org/officeDocument/2006/relationships/image" Target="../media/image299.png"/><Relationship Id="rId76" Type="http://schemas.openxmlformats.org/officeDocument/2006/relationships/customXml" Target="../ink/ink174.xml"/><Relationship Id="rId97" Type="http://schemas.openxmlformats.org/officeDocument/2006/relationships/image" Target="../media/image319.png"/><Relationship Id="rId120" Type="http://schemas.openxmlformats.org/officeDocument/2006/relationships/customXml" Target="../ink/ink196.xml"/><Relationship Id="rId141" Type="http://schemas.openxmlformats.org/officeDocument/2006/relationships/image" Target="../media/image341.png"/><Relationship Id="rId7" Type="http://schemas.openxmlformats.org/officeDocument/2006/relationships/image" Target="../media/image274.png"/><Relationship Id="rId162" Type="http://schemas.openxmlformats.org/officeDocument/2006/relationships/customXml" Target="../ink/ink217.xml"/><Relationship Id="rId183" Type="http://schemas.openxmlformats.org/officeDocument/2006/relationships/customXml" Target="../ink/ink228.xml"/><Relationship Id="rId2" Type="http://schemas.openxmlformats.org/officeDocument/2006/relationships/audio" Target="../media/media12.m4a"/><Relationship Id="rId29" Type="http://schemas.openxmlformats.org/officeDocument/2006/relationships/image" Target="../media/image285.png"/><Relationship Id="rId24" Type="http://schemas.openxmlformats.org/officeDocument/2006/relationships/customXml" Target="../ink/ink148.xml"/><Relationship Id="rId40" Type="http://schemas.openxmlformats.org/officeDocument/2006/relationships/customXml" Target="../ink/ink156.xml"/><Relationship Id="rId45" Type="http://schemas.openxmlformats.org/officeDocument/2006/relationships/image" Target="../media/image294.png"/><Relationship Id="rId66" Type="http://schemas.openxmlformats.org/officeDocument/2006/relationships/customXml" Target="../ink/ink169.xml"/><Relationship Id="rId87" Type="http://schemas.openxmlformats.org/officeDocument/2006/relationships/image" Target="../media/image73.png"/><Relationship Id="rId110" Type="http://schemas.openxmlformats.org/officeDocument/2006/relationships/customXml" Target="../ink/ink191.xml"/><Relationship Id="rId115" Type="http://schemas.openxmlformats.org/officeDocument/2006/relationships/image" Target="../media/image328.png"/><Relationship Id="rId131" Type="http://schemas.openxmlformats.org/officeDocument/2006/relationships/image" Target="../media/image336.png"/><Relationship Id="rId136" Type="http://schemas.openxmlformats.org/officeDocument/2006/relationships/customXml" Target="../ink/ink204.xml"/><Relationship Id="rId157" Type="http://schemas.openxmlformats.org/officeDocument/2006/relationships/image" Target="../media/image349.png"/><Relationship Id="rId178" Type="http://schemas.openxmlformats.org/officeDocument/2006/relationships/image" Target="../media/image359.png"/><Relationship Id="rId61" Type="http://schemas.openxmlformats.org/officeDocument/2006/relationships/image" Target="../media/image302.png"/><Relationship Id="rId82" Type="http://schemas.openxmlformats.org/officeDocument/2006/relationships/customXml" Target="../ink/ink177.xml"/><Relationship Id="rId152" Type="http://schemas.openxmlformats.org/officeDocument/2006/relationships/customXml" Target="../ink/ink212.xml"/><Relationship Id="rId173" Type="http://schemas.openxmlformats.org/officeDocument/2006/relationships/image" Target="../media/image357.png"/><Relationship Id="rId194" Type="http://schemas.openxmlformats.org/officeDocument/2006/relationships/image" Target="../media/image367.png"/><Relationship Id="rId199" Type="http://schemas.openxmlformats.org/officeDocument/2006/relationships/customXml" Target="../ink/ink236.xml"/><Relationship Id="rId203" Type="http://schemas.openxmlformats.org/officeDocument/2006/relationships/image" Target="../media/image1.png"/><Relationship Id="rId19" Type="http://schemas.openxmlformats.org/officeDocument/2006/relationships/image" Target="../media/image280.png"/><Relationship Id="rId14" Type="http://schemas.openxmlformats.org/officeDocument/2006/relationships/customXml" Target="../ink/ink143.xml"/><Relationship Id="rId30" Type="http://schemas.openxmlformats.org/officeDocument/2006/relationships/customXml" Target="../ink/ink151.xml"/><Relationship Id="rId35" Type="http://schemas.openxmlformats.org/officeDocument/2006/relationships/image" Target="../media/image289.png"/><Relationship Id="rId56" Type="http://schemas.openxmlformats.org/officeDocument/2006/relationships/customXml" Target="../ink/ink164.xml"/><Relationship Id="rId77" Type="http://schemas.openxmlformats.org/officeDocument/2006/relationships/image" Target="../media/image310.png"/><Relationship Id="rId100" Type="http://schemas.openxmlformats.org/officeDocument/2006/relationships/customXml" Target="../ink/ink186.xml"/><Relationship Id="rId105" Type="http://schemas.openxmlformats.org/officeDocument/2006/relationships/image" Target="../media/image323.png"/><Relationship Id="rId126" Type="http://schemas.openxmlformats.org/officeDocument/2006/relationships/customXml" Target="../ink/ink199.xml"/><Relationship Id="rId147" Type="http://schemas.openxmlformats.org/officeDocument/2006/relationships/image" Target="../media/image344.png"/><Relationship Id="rId168" Type="http://schemas.openxmlformats.org/officeDocument/2006/relationships/customXml" Target="../ink/ink220.xml"/><Relationship Id="rId8" Type="http://schemas.openxmlformats.org/officeDocument/2006/relationships/customXml" Target="../ink/ink140.xml"/><Relationship Id="rId51" Type="http://schemas.openxmlformats.org/officeDocument/2006/relationships/image" Target="../media/image297.png"/><Relationship Id="rId72" Type="http://schemas.openxmlformats.org/officeDocument/2006/relationships/customXml" Target="../ink/ink172.xml"/><Relationship Id="rId93" Type="http://schemas.openxmlformats.org/officeDocument/2006/relationships/image" Target="../media/image317.png"/><Relationship Id="rId98" Type="http://schemas.openxmlformats.org/officeDocument/2006/relationships/customXml" Target="../ink/ink185.xml"/><Relationship Id="rId121" Type="http://schemas.openxmlformats.org/officeDocument/2006/relationships/image" Target="../media/image331.png"/><Relationship Id="rId142" Type="http://schemas.openxmlformats.org/officeDocument/2006/relationships/customXml" Target="../ink/ink207.xml"/><Relationship Id="rId163" Type="http://schemas.openxmlformats.org/officeDocument/2006/relationships/image" Target="../media/image352.png"/><Relationship Id="rId184" Type="http://schemas.openxmlformats.org/officeDocument/2006/relationships/image" Target="../media/image362.png"/><Relationship Id="rId189" Type="http://schemas.openxmlformats.org/officeDocument/2006/relationships/customXml" Target="../ink/ink231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83.png"/><Relationship Id="rId46" Type="http://schemas.openxmlformats.org/officeDocument/2006/relationships/customXml" Target="../ink/ink159.xml"/><Relationship Id="rId67" Type="http://schemas.openxmlformats.org/officeDocument/2006/relationships/image" Target="../media/image305.png"/><Relationship Id="rId116" Type="http://schemas.openxmlformats.org/officeDocument/2006/relationships/customXml" Target="../ink/ink194.xml"/><Relationship Id="rId137" Type="http://schemas.openxmlformats.org/officeDocument/2006/relationships/image" Target="../media/image339.png"/><Relationship Id="rId158" Type="http://schemas.openxmlformats.org/officeDocument/2006/relationships/customXml" Target="../ink/ink215.xml"/><Relationship Id="rId20" Type="http://schemas.openxmlformats.org/officeDocument/2006/relationships/customXml" Target="../ink/ink146.xml"/><Relationship Id="rId41" Type="http://schemas.openxmlformats.org/officeDocument/2006/relationships/image" Target="../media/image292.png"/><Relationship Id="rId62" Type="http://schemas.openxmlformats.org/officeDocument/2006/relationships/customXml" Target="../ink/ink167.xml"/><Relationship Id="rId83" Type="http://schemas.openxmlformats.org/officeDocument/2006/relationships/image" Target="../media/image313.png"/><Relationship Id="rId88" Type="http://schemas.openxmlformats.org/officeDocument/2006/relationships/customXml" Target="../ink/ink180.xml"/><Relationship Id="rId111" Type="http://schemas.openxmlformats.org/officeDocument/2006/relationships/image" Target="../media/image326.png"/><Relationship Id="rId132" Type="http://schemas.openxmlformats.org/officeDocument/2006/relationships/customXml" Target="../ink/ink202.xml"/><Relationship Id="rId153" Type="http://schemas.openxmlformats.org/officeDocument/2006/relationships/image" Target="../media/image347.png"/><Relationship Id="rId174" Type="http://schemas.openxmlformats.org/officeDocument/2006/relationships/customXml" Target="../ink/ink223.xml"/><Relationship Id="rId179" Type="http://schemas.openxmlformats.org/officeDocument/2006/relationships/customXml" Target="../ink/ink226.xml"/><Relationship Id="rId195" Type="http://schemas.openxmlformats.org/officeDocument/2006/relationships/customXml" Target="../ink/ink234.xml"/><Relationship Id="rId190" Type="http://schemas.openxmlformats.org/officeDocument/2006/relationships/image" Target="../media/image365.png"/><Relationship Id="rId15" Type="http://schemas.openxmlformats.org/officeDocument/2006/relationships/image" Target="../media/image278.png"/><Relationship Id="rId36" Type="http://schemas.openxmlformats.org/officeDocument/2006/relationships/customXml" Target="../ink/ink154.xml"/><Relationship Id="rId57" Type="http://schemas.openxmlformats.org/officeDocument/2006/relationships/image" Target="../media/image300.png"/><Relationship Id="rId106" Type="http://schemas.openxmlformats.org/officeDocument/2006/relationships/customXml" Target="../ink/ink189.xml"/><Relationship Id="rId127" Type="http://schemas.openxmlformats.org/officeDocument/2006/relationships/image" Target="../media/image334.png"/><Relationship Id="rId10" Type="http://schemas.openxmlformats.org/officeDocument/2006/relationships/customXml" Target="../ink/ink141.xml"/><Relationship Id="rId31" Type="http://schemas.openxmlformats.org/officeDocument/2006/relationships/image" Target="../media/image286.png"/><Relationship Id="rId52" Type="http://schemas.openxmlformats.org/officeDocument/2006/relationships/customXml" Target="../ink/ink162.xml"/><Relationship Id="rId73" Type="http://schemas.openxmlformats.org/officeDocument/2006/relationships/image" Target="../media/image308.png"/><Relationship Id="rId78" Type="http://schemas.openxmlformats.org/officeDocument/2006/relationships/customXml" Target="../ink/ink175.xml"/><Relationship Id="rId94" Type="http://schemas.openxmlformats.org/officeDocument/2006/relationships/customXml" Target="../ink/ink183.xml"/><Relationship Id="rId99" Type="http://schemas.openxmlformats.org/officeDocument/2006/relationships/image" Target="../media/image320.png"/><Relationship Id="rId101" Type="http://schemas.openxmlformats.org/officeDocument/2006/relationships/image" Target="../media/image321.png"/><Relationship Id="rId122" Type="http://schemas.openxmlformats.org/officeDocument/2006/relationships/customXml" Target="../ink/ink197.xml"/><Relationship Id="rId143" Type="http://schemas.openxmlformats.org/officeDocument/2006/relationships/image" Target="../media/image342.png"/><Relationship Id="rId148" Type="http://schemas.openxmlformats.org/officeDocument/2006/relationships/customXml" Target="../ink/ink210.xml"/><Relationship Id="rId164" Type="http://schemas.openxmlformats.org/officeDocument/2006/relationships/customXml" Target="../ink/ink218.xml"/><Relationship Id="rId169" Type="http://schemas.openxmlformats.org/officeDocument/2006/relationships/image" Target="../media/image355.png"/><Relationship Id="rId185" Type="http://schemas.openxmlformats.org/officeDocument/2006/relationships/customXml" Target="../ink/ink229.xml"/><Relationship Id="rId4" Type="http://schemas.openxmlformats.org/officeDocument/2006/relationships/customXml" Target="../ink/ink138.xml"/><Relationship Id="rId9" Type="http://schemas.openxmlformats.org/officeDocument/2006/relationships/image" Target="../media/image275.png"/><Relationship Id="rId180" Type="http://schemas.openxmlformats.org/officeDocument/2006/relationships/image" Target="../media/image360.png"/><Relationship Id="rId26" Type="http://schemas.openxmlformats.org/officeDocument/2006/relationships/customXml" Target="../ink/ink149.xml"/><Relationship Id="rId47" Type="http://schemas.openxmlformats.org/officeDocument/2006/relationships/image" Target="../media/image295.png"/><Relationship Id="rId68" Type="http://schemas.openxmlformats.org/officeDocument/2006/relationships/customXml" Target="../ink/ink170.xml"/><Relationship Id="rId89" Type="http://schemas.openxmlformats.org/officeDocument/2006/relationships/image" Target="../media/image315.png"/><Relationship Id="rId112" Type="http://schemas.openxmlformats.org/officeDocument/2006/relationships/customXml" Target="../ink/ink192.xml"/><Relationship Id="rId133" Type="http://schemas.openxmlformats.org/officeDocument/2006/relationships/image" Target="../media/image337.png"/><Relationship Id="rId154" Type="http://schemas.openxmlformats.org/officeDocument/2006/relationships/customXml" Target="../ink/ink213.xml"/><Relationship Id="rId175" Type="http://schemas.openxmlformats.org/officeDocument/2006/relationships/customXml" Target="../ink/ink224.xml"/><Relationship Id="rId196" Type="http://schemas.openxmlformats.org/officeDocument/2006/relationships/image" Target="../media/image368.png"/><Relationship Id="rId200" Type="http://schemas.openxmlformats.org/officeDocument/2006/relationships/image" Target="../media/image370.png"/><Relationship Id="rId16" Type="http://schemas.openxmlformats.org/officeDocument/2006/relationships/customXml" Target="../ink/ink144.xml"/><Relationship Id="rId37" Type="http://schemas.openxmlformats.org/officeDocument/2006/relationships/image" Target="../media/image290.png"/><Relationship Id="rId58" Type="http://schemas.openxmlformats.org/officeDocument/2006/relationships/customXml" Target="../ink/ink165.xml"/><Relationship Id="rId79" Type="http://schemas.openxmlformats.org/officeDocument/2006/relationships/image" Target="../media/image311.png"/><Relationship Id="rId102" Type="http://schemas.openxmlformats.org/officeDocument/2006/relationships/customXml" Target="../ink/ink187.xml"/><Relationship Id="rId123" Type="http://schemas.openxmlformats.org/officeDocument/2006/relationships/image" Target="../media/image332.png"/><Relationship Id="rId144" Type="http://schemas.openxmlformats.org/officeDocument/2006/relationships/customXml" Target="../ink/ink208.xml"/><Relationship Id="rId90" Type="http://schemas.openxmlformats.org/officeDocument/2006/relationships/customXml" Target="../ink/ink181.xml"/><Relationship Id="rId165" Type="http://schemas.openxmlformats.org/officeDocument/2006/relationships/image" Target="../media/image353.png"/><Relationship Id="rId186" Type="http://schemas.openxmlformats.org/officeDocument/2006/relationships/image" Target="../media/image363.png"/><Relationship Id="rId27" Type="http://schemas.openxmlformats.org/officeDocument/2006/relationships/image" Target="../media/image284.png"/><Relationship Id="rId48" Type="http://schemas.openxmlformats.org/officeDocument/2006/relationships/customXml" Target="../ink/ink160.xml"/><Relationship Id="rId69" Type="http://schemas.openxmlformats.org/officeDocument/2006/relationships/image" Target="../media/image306.png"/><Relationship Id="rId113" Type="http://schemas.openxmlformats.org/officeDocument/2006/relationships/image" Target="../media/image327.png"/><Relationship Id="rId134" Type="http://schemas.openxmlformats.org/officeDocument/2006/relationships/customXml" Target="../ink/ink203.xml"/><Relationship Id="rId80" Type="http://schemas.openxmlformats.org/officeDocument/2006/relationships/customXml" Target="../ink/ink176.xml"/><Relationship Id="rId155" Type="http://schemas.openxmlformats.org/officeDocument/2006/relationships/image" Target="../media/image348.png"/><Relationship Id="rId176" Type="http://schemas.openxmlformats.org/officeDocument/2006/relationships/image" Target="../media/image358.png"/><Relationship Id="rId197" Type="http://schemas.openxmlformats.org/officeDocument/2006/relationships/customXml" Target="../ink/ink235.xml"/><Relationship Id="rId201" Type="http://schemas.openxmlformats.org/officeDocument/2006/relationships/customXml" Target="../ink/ink237.xml"/><Relationship Id="rId17" Type="http://schemas.openxmlformats.org/officeDocument/2006/relationships/image" Target="../media/image279.png"/><Relationship Id="rId38" Type="http://schemas.openxmlformats.org/officeDocument/2006/relationships/customXml" Target="../ink/ink155.xml"/><Relationship Id="rId59" Type="http://schemas.openxmlformats.org/officeDocument/2006/relationships/image" Target="../media/image301.png"/><Relationship Id="rId103" Type="http://schemas.openxmlformats.org/officeDocument/2006/relationships/image" Target="../media/image322.png"/><Relationship Id="rId124" Type="http://schemas.openxmlformats.org/officeDocument/2006/relationships/customXml" Target="../ink/ink198.xml"/><Relationship Id="rId70" Type="http://schemas.openxmlformats.org/officeDocument/2006/relationships/customXml" Target="../ink/ink171.xml"/><Relationship Id="rId91" Type="http://schemas.openxmlformats.org/officeDocument/2006/relationships/image" Target="../media/image316.png"/><Relationship Id="rId145" Type="http://schemas.openxmlformats.org/officeDocument/2006/relationships/image" Target="../media/image343.png"/><Relationship Id="rId166" Type="http://schemas.openxmlformats.org/officeDocument/2006/relationships/customXml" Target="../ink/ink219.xml"/><Relationship Id="rId187" Type="http://schemas.openxmlformats.org/officeDocument/2006/relationships/customXml" Target="../ink/ink230.xml"/><Relationship Id="rId1" Type="http://schemas.microsoft.com/office/2007/relationships/media" Target="../media/media12.m4a"/><Relationship Id="rId28" Type="http://schemas.openxmlformats.org/officeDocument/2006/relationships/customXml" Target="../ink/ink150.xml"/><Relationship Id="rId49" Type="http://schemas.openxmlformats.org/officeDocument/2006/relationships/image" Target="../media/image296.png"/><Relationship Id="rId114" Type="http://schemas.openxmlformats.org/officeDocument/2006/relationships/customXml" Target="../ink/ink193.xml"/><Relationship Id="rId60" Type="http://schemas.openxmlformats.org/officeDocument/2006/relationships/customXml" Target="../ink/ink166.xml"/><Relationship Id="rId81" Type="http://schemas.openxmlformats.org/officeDocument/2006/relationships/image" Target="../media/image312.png"/><Relationship Id="rId135" Type="http://schemas.openxmlformats.org/officeDocument/2006/relationships/image" Target="../media/image338.png"/><Relationship Id="rId156" Type="http://schemas.openxmlformats.org/officeDocument/2006/relationships/customXml" Target="../ink/ink214.xml"/><Relationship Id="rId177" Type="http://schemas.openxmlformats.org/officeDocument/2006/relationships/customXml" Target="../ink/ink225.xml"/><Relationship Id="rId198" Type="http://schemas.openxmlformats.org/officeDocument/2006/relationships/image" Target="../media/image369.png"/><Relationship Id="rId202" Type="http://schemas.openxmlformats.org/officeDocument/2006/relationships/image" Target="../media/image371.png"/><Relationship Id="rId18" Type="http://schemas.openxmlformats.org/officeDocument/2006/relationships/customXml" Target="../ink/ink145.xml"/><Relationship Id="rId39" Type="http://schemas.openxmlformats.org/officeDocument/2006/relationships/image" Target="../media/image291.png"/><Relationship Id="rId50" Type="http://schemas.openxmlformats.org/officeDocument/2006/relationships/customXml" Target="../ink/ink161.xml"/><Relationship Id="rId104" Type="http://schemas.openxmlformats.org/officeDocument/2006/relationships/customXml" Target="../ink/ink188.xml"/><Relationship Id="rId125" Type="http://schemas.openxmlformats.org/officeDocument/2006/relationships/image" Target="../media/image333.png"/><Relationship Id="rId146" Type="http://schemas.openxmlformats.org/officeDocument/2006/relationships/customXml" Target="../ink/ink209.xml"/><Relationship Id="rId167" Type="http://schemas.openxmlformats.org/officeDocument/2006/relationships/image" Target="../media/image354.png"/><Relationship Id="rId188" Type="http://schemas.openxmlformats.org/officeDocument/2006/relationships/image" Target="../media/image364.png"/><Relationship Id="rId71" Type="http://schemas.openxmlformats.org/officeDocument/2006/relationships/image" Target="../media/image307.png"/><Relationship Id="rId92" Type="http://schemas.openxmlformats.org/officeDocument/2006/relationships/customXml" Target="../ink/ink182.xml"/></Relationships>
</file>

<file path=ppt/slides/_rels/slide13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339.xml"/><Relationship Id="rId303" Type="http://schemas.openxmlformats.org/officeDocument/2006/relationships/customXml" Target="../ink/ink342.xml"/><Relationship Id="rId138" Type="http://schemas.openxmlformats.org/officeDocument/2006/relationships/image" Target="../media/image1940.png"/><Relationship Id="rId159" Type="http://schemas.openxmlformats.org/officeDocument/2006/relationships/customXml" Target="../ink/ink255.xml"/><Relationship Id="rId170" Type="http://schemas.openxmlformats.org/officeDocument/2006/relationships/image" Target="../media/image1980.png"/><Relationship Id="rId191" Type="http://schemas.openxmlformats.org/officeDocument/2006/relationships/customXml" Target="../ink/ink274.xml"/><Relationship Id="rId205" Type="http://schemas.openxmlformats.org/officeDocument/2006/relationships/customXml" Target="../ink/ink286.xml"/><Relationship Id="rId226" Type="http://schemas.openxmlformats.org/officeDocument/2006/relationships/customXml" Target="../ink/ink301.xml"/><Relationship Id="rId247" Type="http://schemas.openxmlformats.org/officeDocument/2006/relationships/customXml" Target="../ink/ink312.xml"/><Relationship Id="rId268" Type="http://schemas.openxmlformats.org/officeDocument/2006/relationships/customXml" Target="../ink/ink323.xml"/><Relationship Id="rId289" Type="http://schemas.openxmlformats.org/officeDocument/2006/relationships/image" Target="../media/image388.png"/><Relationship Id="rId128" Type="http://schemas.openxmlformats.org/officeDocument/2006/relationships/image" Target="../media/image2850.png"/><Relationship Id="rId149" Type="http://schemas.openxmlformats.org/officeDocument/2006/relationships/customXml" Target="../ink/ink250.xml"/><Relationship Id="rId314" Type="http://schemas.openxmlformats.org/officeDocument/2006/relationships/image" Target="../media/image399.png"/><Relationship Id="rId5" Type="http://schemas.openxmlformats.org/officeDocument/2006/relationships/customXml" Target="../ink/ink238.xml"/><Relationship Id="rId160" Type="http://schemas.openxmlformats.org/officeDocument/2006/relationships/image" Target="../media/image3011.png"/><Relationship Id="rId181" Type="http://schemas.openxmlformats.org/officeDocument/2006/relationships/customXml" Target="../ink/ink266.xml"/><Relationship Id="rId216" Type="http://schemas.openxmlformats.org/officeDocument/2006/relationships/customXml" Target="../ink/ink296.xml"/><Relationship Id="rId237" Type="http://schemas.openxmlformats.org/officeDocument/2006/relationships/customXml" Target="../ink/ink307.xml"/><Relationship Id="rId258" Type="http://schemas.openxmlformats.org/officeDocument/2006/relationships/customXml" Target="../ink/ink319.xml"/><Relationship Id="rId279" Type="http://schemas.openxmlformats.org/officeDocument/2006/relationships/image" Target="../media/image386.png"/><Relationship Id="rId139" Type="http://schemas.openxmlformats.org/officeDocument/2006/relationships/customXml" Target="../ink/ink245.xml"/><Relationship Id="rId118" Type="http://schemas.openxmlformats.org/officeDocument/2006/relationships/image" Target="../media/image2800.png"/><Relationship Id="rId290" Type="http://schemas.openxmlformats.org/officeDocument/2006/relationships/customXml" Target="../ink/ink334.xml"/><Relationship Id="rId304" Type="http://schemas.openxmlformats.org/officeDocument/2006/relationships/image" Target="../media/image394.png"/><Relationship Id="rId150" Type="http://schemas.openxmlformats.org/officeDocument/2006/relationships/image" Target="../media/image2960.png"/><Relationship Id="rId171" Type="http://schemas.openxmlformats.org/officeDocument/2006/relationships/customXml" Target="../ink/ink261.xml"/><Relationship Id="rId85" Type="http://schemas.openxmlformats.org/officeDocument/2006/relationships/image" Target="../media/image2640.png"/><Relationship Id="rId192" Type="http://schemas.openxmlformats.org/officeDocument/2006/relationships/customXml" Target="../ink/ink275.xml"/><Relationship Id="rId206" Type="http://schemas.openxmlformats.org/officeDocument/2006/relationships/customXml" Target="../ink/ink287.xml"/><Relationship Id="rId227" Type="http://schemas.openxmlformats.org/officeDocument/2006/relationships/image" Target="../media/image373.png"/><Relationship Id="rId248" Type="http://schemas.openxmlformats.org/officeDocument/2006/relationships/image" Target="../media/image2380.png"/><Relationship Id="rId269" Type="http://schemas.openxmlformats.org/officeDocument/2006/relationships/image" Target="../media/image3080.png"/><Relationship Id="rId129" Type="http://schemas.openxmlformats.org/officeDocument/2006/relationships/customXml" Target="../ink/ink240.xml"/><Relationship Id="rId33" Type="http://schemas.openxmlformats.org/officeDocument/2006/relationships/image" Target="../media/image2390.png"/><Relationship Id="rId108" Type="http://schemas.openxmlformats.org/officeDocument/2006/relationships/image" Target="../media/image2750.png"/><Relationship Id="rId280" Type="http://schemas.openxmlformats.org/officeDocument/2006/relationships/customXml" Target="../ink/ink329.xml"/><Relationship Id="rId315" Type="http://schemas.openxmlformats.org/officeDocument/2006/relationships/image" Target="../media/image1.png"/><Relationship Id="rId140" Type="http://schemas.openxmlformats.org/officeDocument/2006/relationships/image" Target="../media/image1950.png"/><Relationship Id="rId161" Type="http://schemas.openxmlformats.org/officeDocument/2006/relationships/customXml" Target="../ink/ink256.xml"/><Relationship Id="rId182" Type="http://schemas.openxmlformats.org/officeDocument/2006/relationships/image" Target="../media/image2050.png"/><Relationship Id="rId75" Type="http://schemas.openxmlformats.org/officeDocument/2006/relationships/image" Target="../media/image2600.png"/><Relationship Id="rId217" Type="http://schemas.openxmlformats.org/officeDocument/2006/relationships/image" Target="../media/image2100.png"/><Relationship Id="rId238" Type="http://schemas.openxmlformats.org/officeDocument/2006/relationships/image" Target="../media/image2330.png"/><Relationship Id="rId259" Type="http://schemas.openxmlformats.org/officeDocument/2006/relationships/image" Target="../media/image379.png"/><Relationship Id="rId270" Type="http://schemas.openxmlformats.org/officeDocument/2006/relationships/customXml" Target="../ink/ink324.xml"/><Relationship Id="rId291" Type="http://schemas.openxmlformats.org/officeDocument/2006/relationships/image" Target="../media/image389.png"/><Relationship Id="rId305" Type="http://schemas.openxmlformats.org/officeDocument/2006/relationships/customXml" Target="../ink/ink343.xml"/><Relationship Id="rId130" Type="http://schemas.openxmlformats.org/officeDocument/2006/relationships/image" Target="../media/image2860.png"/><Relationship Id="rId151" Type="http://schemas.openxmlformats.org/officeDocument/2006/relationships/customXml" Target="../ink/ink251.xml"/><Relationship Id="rId172" Type="http://schemas.openxmlformats.org/officeDocument/2006/relationships/image" Target="../media/image1990.png"/><Relationship Id="rId193" Type="http://schemas.openxmlformats.org/officeDocument/2006/relationships/customXml" Target="../ink/ink276.xml"/><Relationship Id="rId207" Type="http://schemas.openxmlformats.org/officeDocument/2006/relationships/customXml" Target="../ink/ink288.xml"/><Relationship Id="rId228" Type="http://schemas.openxmlformats.org/officeDocument/2006/relationships/customXml" Target="../ink/ink302.xml"/><Relationship Id="rId249" Type="http://schemas.openxmlformats.org/officeDocument/2006/relationships/customXml" Target="../ink/ink313.xml"/><Relationship Id="rId260" Type="http://schemas.openxmlformats.org/officeDocument/2006/relationships/customXml" Target="../ink/ink320.xml"/><Relationship Id="rId281" Type="http://schemas.openxmlformats.org/officeDocument/2006/relationships/image" Target="../media/image73.png"/><Relationship Id="rId141" Type="http://schemas.openxmlformats.org/officeDocument/2006/relationships/customXml" Target="../ink/ink246.xml"/><Relationship Id="rId120" Type="http://schemas.openxmlformats.org/officeDocument/2006/relationships/image" Target="../media/image2812.png"/><Relationship Id="rId162" Type="http://schemas.openxmlformats.org/officeDocument/2006/relationships/image" Target="../media/image3020.png"/><Relationship Id="rId183" Type="http://schemas.openxmlformats.org/officeDocument/2006/relationships/customXml" Target="../ink/ink267.xml"/><Relationship Id="rId218" Type="http://schemas.openxmlformats.org/officeDocument/2006/relationships/customXml" Target="../ink/ink297.xml"/><Relationship Id="rId239" Type="http://schemas.openxmlformats.org/officeDocument/2006/relationships/customXml" Target="../ink/ink308.xml"/><Relationship Id="rId250" Type="http://schemas.openxmlformats.org/officeDocument/2006/relationships/customXml" Target="../ink/ink314.xml"/><Relationship Id="rId271" Type="http://schemas.openxmlformats.org/officeDocument/2006/relationships/image" Target="../media/image382.png"/><Relationship Id="rId292" Type="http://schemas.openxmlformats.org/officeDocument/2006/relationships/customXml" Target="../ink/ink335.xml"/><Relationship Id="rId306" Type="http://schemas.openxmlformats.org/officeDocument/2006/relationships/image" Target="../media/image395.png"/><Relationship Id="rId131" Type="http://schemas.openxmlformats.org/officeDocument/2006/relationships/customXml" Target="../ink/ink241.xml"/><Relationship Id="rId87" Type="http://schemas.openxmlformats.org/officeDocument/2006/relationships/image" Target="../media/image2650.png"/><Relationship Id="rId110" Type="http://schemas.openxmlformats.org/officeDocument/2006/relationships/image" Target="../media/image2760.png"/><Relationship Id="rId152" Type="http://schemas.openxmlformats.org/officeDocument/2006/relationships/image" Target="../media/image2970.png"/><Relationship Id="rId173" Type="http://schemas.openxmlformats.org/officeDocument/2006/relationships/customXml" Target="../ink/ink262.xml"/><Relationship Id="rId194" Type="http://schemas.openxmlformats.org/officeDocument/2006/relationships/customXml" Target="../ink/ink277.xml"/><Relationship Id="rId208" Type="http://schemas.openxmlformats.org/officeDocument/2006/relationships/customXml" Target="../ink/ink289.xml"/><Relationship Id="rId229" Type="http://schemas.openxmlformats.org/officeDocument/2006/relationships/image" Target="../media/image374.png"/><Relationship Id="rId240" Type="http://schemas.openxmlformats.org/officeDocument/2006/relationships/image" Target="../media/image2340.png"/><Relationship Id="rId261" Type="http://schemas.openxmlformats.org/officeDocument/2006/relationships/image" Target="../media/image380.png"/><Relationship Id="rId126" Type="http://schemas.openxmlformats.org/officeDocument/2006/relationships/image" Target="../media/image2840.png"/><Relationship Id="rId147" Type="http://schemas.openxmlformats.org/officeDocument/2006/relationships/customXml" Target="../ink/ink249.xml"/><Relationship Id="rId168" Type="http://schemas.openxmlformats.org/officeDocument/2006/relationships/image" Target="../media/image1970.png"/><Relationship Id="rId77" Type="http://schemas.openxmlformats.org/officeDocument/2006/relationships/image" Target="../media/image2611.png"/><Relationship Id="rId100" Type="http://schemas.openxmlformats.org/officeDocument/2006/relationships/image" Target="../media/image2711.png"/><Relationship Id="rId35" Type="http://schemas.openxmlformats.org/officeDocument/2006/relationships/image" Target="../media/image2400.png"/><Relationship Id="rId282" Type="http://schemas.openxmlformats.org/officeDocument/2006/relationships/customXml" Target="../ink/ink330.xml"/><Relationship Id="rId312" Type="http://schemas.openxmlformats.org/officeDocument/2006/relationships/image" Target="../media/image398.png"/><Relationship Id="rId142" Type="http://schemas.openxmlformats.org/officeDocument/2006/relationships/image" Target="../media/image2920.png"/><Relationship Id="rId163" Type="http://schemas.openxmlformats.org/officeDocument/2006/relationships/customXml" Target="../ink/ink257.xml"/><Relationship Id="rId184" Type="http://schemas.openxmlformats.org/officeDocument/2006/relationships/image" Target="../media/image2060.png"/><Relationship Id="rId189" Type="http://schemas.openxmlformats.org/officeDocument/2006/relationships/customXml" Target="../ink/ink272.xml"/><Relationship Id="rId93" Type="http://schemas.openxmlformats.org/officeDocument/2006/relationships/image" Target="../media/image2680.png"/><Relationship Id="rId98" Type="http://schemas.openxmlformats.org/officeDocument/2006/relationships/image" Target="../media/image2700.png"/><Relationship Id="rId219" Type="http://schemas.openxmlformats.org/officeDocument/2006/relationships/image" Target="../media/image2110.png"/><Relationship Id="rId3" Type="http://schemas.openxmlformats.org/officeDocument/2006/relationships/audio" Target="../media/media13.m4a"/><Relationship Id="rId214" Type="http://schemas.openxmlformats.org/officeDocument/2006/relationships/customXml" Target="../ink/ink295.xml"/><Relationship Id="rId230" Type="http://schemas.openxmlformats.org/officeDocument/2006/relationships/customXml" Target="../ink/ink303.xml"/><Relationship Id="rId235" Type="http://schemas.openxmlformats.org/officeDocument/2006/relationships/customXml" Target="../ink/ink306.xml"/><Relationship Id="rId251" Type="http://schemas.openxmlformats.org/officeDocument/2006/relationships/customXml" Target="../ink/ink315.xml"/><Relationship Id="rId256" Type="http://schemas.openxmlformats.org/officeDocument/2006/relationships/customXml" Target="../ink/ink318.xml"/><Relationship Id="rId277" Type="http://schemas.openxmlformats.org/officeDocument/2006/relationships/image" Target="../media/image385.png"/><Relationship Id="rId298" Type="http://schemas.openxmlformats.org/officeDocument/2006/relationships/image" Target="../media/image392.png"/><Relationship Id="rId137" Type="http://schemas.openxmlformats.org/officeDocument/2006/relationships/customXml" Target="../ink/ink244.xml"/><Relationship Id="rId158" Type="http://schemas.openxmlformats.org/officeDocument/2006/relationships/image" Target="../media/image3000.png"/><Relationship Id="rId116" Type="http://schemas.openxmlformats.org/officeDocument/2006/relationships/image" Target="../media/image2790.png"/><Relationship Id="rId272" Type="http://schemas.openxmlformats.org/officeDocument/2006/relationships/customXml" Target="../ink/ink325.xml"/><Relationship Id="rId293" Type="http://schemas.openxmlformats.org/officeDocument/2006/relationships/image" Target="../media/image390.png"/><Relationship Id="rId302" Type="http://schemas.openxmlformats.org/officeDocument/2006/relationships/image" Target="../media/image393.png"/><Relationship Id="rId307" Type="http://schemas.openxmlformats.org/officeDocument/2006/relationships/customXml" Target="../ink/ink344.xml"/><Relationship Id="rId132" Type="http://schemas.openxmlformats.org/officeDocument/2006/relationships/image" Target="../media/image1911.png"/><Relationship Id="rId153" Type="http://schemas.openxmlformats.org/officeDocument/2006/relationships/customXml" Target="../ink/ink252.xml"/><Relationship Id="rId174" Type="http://schemas.openxmlformats.org/officeDocument/2006/relationships/image" Target="../media/image2000.png"/><Relationship Id="rId179" Type="http://schemas.openxmlformats.org/officeDocument/2006/relationships/customXml" Target="../ink/ink265.xml"/><Relationship Id="rId83" Type="http://schemas.openxmlformats.org/officeDocument/2006/relationships/image" Target="../media/image2630.png"/><Relationship Id="rId195" Type="http://schemas.openxmlformats.org/officeDocument/2006/relationships/customXml" Target="../ink/ink278.xml"/><Relationship Id="rId209" Type="http://schemas.openxmlformats.org/officeDocument/2006/relationships/customXml" Target="../ink/ink290.xml"/><Relationship Id="rId190" Type="http://schemas.openxmlformats.org/officeDocument/2006/relationships/customXml" Target="../ink/ink273.xml"/><Relationship Id="rId204" Type="http://schemas.openxmlformats.org/officeDocument/2006/relationships/customXml" Target="../ink/ink285.xml"/><Relationship Id="rId220" Type="http://schemas.openxmlformats.org/officeDocument/2006/relationships/customXml" Target="../ink/ink298.xml"/><Relationship Id="rId225" Type="http://schemas.openxmlformats.org/officeDocument/2006/relationships/image" Target="../media/image372.png"/><Relationship Id="rId241" Type="http://schemas.openxmlformats.org/officeDocument/2006/relationships/customXml" Target="../ink/ink309.xml"/><Relationship Id="rId246" Type="http://schemas.openxmlformats.org/officeDocument/2006/relationships/image" Target="../media/image375.png"/><Relationship Id="rId267" Type="http://schemas.openxmlformats.org/officeDocument/2006/relationships/image" Target="../media/image3070.png"/><Relationship Id="rId288" Type="http://schemas.openxmlformats.org/officeDocument/2006/relationships/customXml" Target="../ink/ink333.xml"/><Relationship Id="rId127" Type="http://schemas.openxmlformats.org/officeDocument/2006/relationships/customXml" Target="../ink/ink239.xml"/><Relationship Id="rId106" Type="http://schemas.openxmlformats.org/officeDocument/2006/relationships/image" Target="../media/image2740.png"/><Relationship Id="rId262" Type="http://schemas.openxmlformats.org/officeDocument/2006/relationships/customXml" Target="../ink/ink321.xml"/><Relationship Id="rId283" Type="http://schemas.openxmlformats.org/officeDocument/2006/relationships/image" Target="../media/image74.png"/><Relationship Id="rId313" Type="http://schemas.openxmlformats.org/officeDocument/2006/relationships/customXml" Target="../ink/ink347.xml"/><Relationship Id="rId143" Type="http://schemas.openxmlformats.org/officeDocument/2006/relationships/customXml" Target="../ink/ink247.xml"/><Relationship Id="rId148" Type="http://schemas.openxmlformats.org/officeDocument/2006/relationships/image" Target="../media/image2950.png"/><Relationship Id="rId164" Type="http://schemas.openxmlformats.org/officeDocument/2006/relationships/image" Target="../media/image3030.png"/><Relationship Id="rId169" Type="http://schemas.openxmlformats.org/officeDocument/2006/relationships/customXml" Target="../ink/ink260.xml"/><Relationship Id="rId185" Type="http://schemas.openxmlformats.org/officeDocument/2006/relationships/customXml" Target="../ink/ink268.xml"/><Relationship Id="rId73" Type="http://schemas.openxmlformats.org/officeDocument/2006/relationships/image" Target="../media/image2590.png"/><Relationship Id="rId122" Type="http://schemas.openxmlformats.org/officeDocument/2006/relationships/image" Target="../media/image2820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030.png"/><Relationship Id="rId210" Type="http://schemas.openxmlformats.org/officeDocument/2006/relationships/customXml" Target="../ink/ink291.xml"/><Relationship Id="rId215" Type="http://schemas.openxmlformats.org/officeDocument/2006/relationships/image" Target="../media/image2090.png"/><Relationship Id="rId236" Type="http://schemas.openxmlformats.org/officeDocument/2006/relationships/image" Target="../media/image2320.png"/><Relationship Id="rId257" Type="http://schemas.openxmlformats.org/officeDocument/2006/relationships/image" Target="../media/image378.png"/><Relationship Id="rId278" Type="http://schemas.openxmlformats.org/officeDocument/2006/relationships/customXml" Target="../ink/ink328.xml"/><Relationship Id="rId231" Type="http://schemas.openxmlformats.org/officeDocument/2006/relationships/customXml" Target="../ink/ink304.xml"/><Relationship Id="rId252" Type="http://schemas.openxmlformats.org/officeDocument/2006/relationships/customXml" Target="../ink/ink316.xml"/><Relationship Id="rId273" Type="http://schemas.openxmlformats.org/officeDocument/2006/relationships/image" Target="../media/image383.png"/><Relationship Id="rId294" Type="http://schemas.openxmlformats.org/officeDocument/2006/relationships/customXml" Target="../ink/ink336.xml"/><Relationship Id="rId308" Type="http://schemas.openxmlformats.org/officeDocument/2006/relationships/image" Target="../media/image396.png"/><Relationship Id="rId133" Type="http://schemas.openxmlformats.org/officeDocument/2006/relationships/customXml" Target="../ink/ink242.xml"/><Relationship Id="rId154" Type="http://schemas.openxmlformats.org/officeDocument/2006/relationships/image" Target="../media/image2980.png"/><Relationship Id="rId175" Type="http://schemas.openxmlformats.org/officeDocument/2006/relationships/customXml" Target="../ink/ink263.xml"/><Relationship Id="rId89" Type="http://schemas.openxmlformats.org/officeDocument/2006/relationships/image" Target="../media/image2660.png"/><Relationship Id="rId112" Type="http://schemas.openxmlformats.org/officeDocument/2006/relationships/image" Target="../media/image2770.png"/><Relationship Id="rId196" Type="http://schemas.openxmlformats.org/officeDocument/2006/relationships/customXml" Target="../ink/ink279.xml"/><Relationship Id="rId200" Type="http://schemas.openxmlformats.org/officeDocument/2006/relationships/customXml" Target="../ink/ink282.xml"/><Relationship Id="rId221" Type="http://schemas.openxmlformats.org/officeDocument/2006/relationships/image" Target="../media/image2120.png"/><Relationship Id="rId242" Type="http://schemas.openxmlformats.org/officeDocument/2006/relationships/image" Target="../media/image2350.png"/><Relationship Id="rId263" Type="http://schemas.openxmlformats.org/officeDocument/2006/relationships/image" Target="../media/image381.png"/><Relationship Id="rId284" Type="http://schemas.openxmlformats.org/officeDocument/2006/relationships/customXml" Target="../ink/ink331.xml"/><Relationship Id="rId144" Type="http://schemas.openxmlformats.org/officeDocument/2006/relationships/image" Target="../media/image2930.png"/><Relationship Id="rId79" Type="http://schemas.openxmlformats.org/officeDocument/2006/relationships/image" Target="../media/image2620.png"/><Relationship Id="rId37" Type="http://schemas.openxmlformats.org/officeDocument/2006/relationships/image" Target="../media/image2411.png"/><Relationship Id="rId165" Type="http://schemas.openxmlformats.org/officeDocument/2006/relationships/customXml" Target="../ink/ink258.xml"/><Relationship Id="rId186" Type="http://schemas.openxmlformats.org/officeDocument/2006/relationships/customXml" Target="../ink/ink269.xml"/><Relationship Id="rId211" Type="http://schemas.openxmlformats.org/officeDocument/2006/relationships/customXml" Target="../ink/ink292.xml"/><Relationship Id="rId232" Type="http://schemas.openxmlformats.org/officeDocument/2006/relationships/image" Target="../media/image2300.png"/><Relationship Id="rId253" Type="http://schemas.openxmlformats.org/officeDocument/2006/relationships/image" Target="../media/image376.png"/><Relationship Id="rId274" Type="http://schemas.openxmlformats.org/officeDocument/2006/relationships/customXml" Target="../ink/ink326.xml"/><Relationship Id="rId295" Type="http://schemas.openxmlformats.org/officeDocument/2006/relationships/image" Target="../media/image391.png"/><Relationship Id="rId309" Type="http://schemas.openxmlformats.org/officeDocument/2006/relationships/customXml" Target="../ink/ink345.xml"/><Relationship Id="rId134" Type="http://schemas.openxmlformats.org/officeDocument/2006/relationships/image" Target="../media/image1920.png"/><Relationship Id="rId155" Type="http://schemas.openxmlformats.org/officeDocument/2006/relationships/customXml" Target="../ink/ink253.xml"/><Relationship Id="rId176" Type="http://schemas.openxmlformats.org/officeDocument/2006/relationships/image" Target="../media/image2010.png"/><Relationship Id="rId197" Type="http://schemas.openxmlformats.org/officeDocument/2006/relationships/customXml" Target="../ink/ink280.xml"/><Relationship Id="rId201" Type="http://schemas.openxmlformats.org/officeDocument/2006/relationships/customXml" Target="../ink/ink283.xml"/><Relationship Id="rId222" Type="http://schemas.openxmlformats.org/officeDocument/2006/relationships/customXml" Target="../ink/ink299.xml"/><Relationship Id="rId243" Type="http://schemas.openxmlformats.org/officeDocument/2006/relationships/customXml" Target="../ink/ink310.xml"/><Relationship Id="rId264" Type="http://schemas.openxmlformats.org/officeDocument/2006/relationships/customXml" Target="../ink/ink322.xml"/><Relationship Id="rId285" Type="http://schemas.openxmlformats.org/officeDocument/2006/relationships/image" Target="../media/image387.png"/><Relationship Id="rId124" Type="http://schemas.openxmlformats.org/officeDocument/2006/relationships/image" Target="../media/image2830.png"/><Relationship Id="rId310" Type="http://schemas.openxmlformats.org/officeDocument/2006/relationships/image" Target="../media/image397.png"/><Relationship Id="rId145" Type="http://schemas.openxmlformats.org/officeDocument/2006/relationships/customXml" Target="../ink/ink248.xml"/><Relationship Id="rId166" Type="http://schemas.openxmlformats.org/officeDocument/2006/relationships/image" Target="../media/image1960.png"/><Relationship Id="rId187" Type="http://schemas.openxmlformats.org/officeDocument/2006/relationships/customXml" Target="../ink/ink270.xml"/><Relationship Id="rId91" Type="http://schemas.openxmlformats.org/officeDocument/2006/relationships/image" Target="../media/image2670.png"/><Relationship Id="rId1" Type="http://schemas.openxmlformats.org/officeDocument/2006/relationships/tags" Target="../tags/tag8.xml"/><Relationship Id="rId212" Type="http://schemas.openxmlformats.org/officeDocument/2006/relationships/customXml" Target="../ink/ink293.xml"/><Relationship Id="rId233" Type="http://schemas.openxmlformats.org/officeDocument/2006/relationships/customXml" Target="../ink/ink305.xml"/><Relationship Id="rId254" Type="http://schemas.openxmlformats.org/officeDocument/2006/relationships/customXml" Target="../ink/ink317.xml"/><Relationship Id="rId114" Type="http://schemas.openxmlformats.org/officeDocument/2006/relationships/image" Target="../media/image2780.png"/><Relationship Id="rId275" Type="http://schemas.openxmlformats.org/officeDocument/2006/relationships/image" Target="../media/image384.png"/><Relationship Id="rId296" Type="http://schemas.openxmlformats.org/officeDocument/2006/relationships/customXml" Target="../ink/ink337.xml"/><Relationship Id="rId300" Type="http://schemas.openxmlformats.org/officeDocument/2006/relationships/customXml" Target="../ink/ink340.xml"/><Relationship Id="rId135" Type="http://schemas.openxmlformats.org/officeDocument/2006/relationships/customXml" Target="../ink/ink243.xml"/><Relationship Id="rId156" Type="http://schemas.openxmlformats.org/officeDocument/2006/relationships/image" Target="../media/image2990.png"/><Relationship Id="rId177" Type="http://schemas.openxmlformats.org/officeDocument/2006/relationships/customXml" Target="../ink/ink264.xml"/><Relationship Id="rId81" Type="http://schemas.openxmlformats.org/officeDocument/2006/relationships/image" Target="../media/image670.png"/><Relationship Id="rId198" Type="http://schemas.openxmlformats.org/officeDocument/2006/relationships/image" Target="../media/image2070.png"/><Relationship Id="rId202" Type="http://schemas.openxmlformats.org/officeDocument/2006/relationships/image" Target="../media/image2080.png"/><Relationship Id="rId223" Type="http://schemas.openxmlformats.org/officeDocument/2006/relationships/image" Target="../media/image2130.png"/><Relationship Id="rId244" Type="http://schemas.openxmlformats.org/officeDocument/2006/relationships/image" Target="../media/image2360.png"/><Relationship Id="rId286" Type="http://schemas.openxmlformats.org/officeDocument/2006/relationships/customXml" Target="../ink/ink332.xml"/><Relationship Id="rId146" Type="http://schemas.openxmlformats.org/officeDocument/2006/relationships/image" Target="../media/image2940.png"/><Relationship Id="rId167" Type="http://schemas.openxmlformats.org/officeDocument/2006/relationships/customXml" Target="../ink/ink259.xml"/><Relationship Id="rId188" Type="http://schemas.openxmlformats.org/officeDocument/2006/relationships/customXml" Target="../ink/ink271.xml"/><Relationship Id="rId104" Type="http://schemas.openxmlformats.org/officeDocument/2006/relationships/image" Target="../media/image2730.png"/><Relationship Id="rId311" Type="http://schemas.openxmlformats.org/officeDocument/2006/relationships/customXml" Target="../ink/ink346.xml"/><Relationship Id="rId213" Type="http://schemas.openxmlformats.org/officeDocument/2006/relationships/customXml" Target="../ink/ink294.xml"/><Relationship Id="rId234" Type="http://schemas.openxmlformats.org/officeDocument/2006/relationships/image" Target="../media/image2311.png"/><Relationship Id="rId2" Type="http://schemas.microsoft.com/office/2007/relationships/media" Target="../media/media13.m4a"/><Relationship Id="rId255" Type="http://schemas.openxmlformats.org/officeDocument/2006/relationships/image" Target="../media/image377.png"/><Relationship Id="rId276" Type="http://schemas.openxmlformats.org/officeDocument/2006/relationships/customXml" Target="../ink/ink327.xml"/><Relationship Id="rId297" Type="http://schemas.openxmlformats.org/officeDocument/2006/relationships/customXml" Target="../ink/ink338.xml"/><Relationship Id="rId136" Type="http://schemas.openxmlformats.org/officeDocument/2006/relationships/image" Target="../media/image1930.png"/><Relationship Id="rId157" Type="http://schemas.openxmlformats.org/officeDocument/2006/relationships/customXml" Target="../ink/ink254.xml"/><Relationship Id="rId178" Type="http://schemas.openxmlformats.org/officeDocument/2006/relationships/image" Target="../media/image2020.png"/><Relationship Id="rId301" Type="http://schemas.openxmlformats.org/officeDocument/2006/relationships/customXml" Target="../ink/ink341.xml"/><Relationship Id="rId199" Type="http://schemas.openxmlformats.org/officeDocument/2006/relationships/customXml" Target="../ink/ink281.xml"/><Relationship Id="rId203" Type="http://schemas.openxmlformats.org/officeDocument/2006/relationships/customXml" Target="../ink/ink284.xml"/><Relationship Id="rId224" Type="http://schemas.openxmlformats.org/officeDocument/2006/relationships/customXml" Target="../ink/ink300.xml"/><Relationship Id="rId245" Type="http://schemas.openxmlformats.org/officeDocument/2006/relationships/customXml" Target="../ink/ink311.xml"/><Relationship Id="rId287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50.png"/><Relationship Id="rId299" Type="http://schemas.openxmlformats.org/officeDocument/2006/relationships/customXml" Target="../ink/ink438.xml"/><Relationship Id="rId303" Type="http://schemas.openxmlformats.org/officeDocument/2006/relationships/customXml" Target="../ink/ink440.xml"/><Relationship Id="rId138" Type="http://schemas.openxmlformats.org/officeDocument/2006/relationships/customXml" Target="../ink/ink368.xml"/><Relationship Id="rId159" Type="http://schemas.openxmlformats.org/officeDocument/2006/relationships/image" Target="../media/image3760.png"/><Relationship Id="rId324" Type="http://schemas.openxmlformats.org/officeDocument/2006/relationships/image" Target="../media/image4580.png"/><Relationship Id="rId345" Type="http://schemas.openxmlformats.org/officeDocument/2006/relationships/customXml" Target="../ink/ink461.xml"/><Relationship Id="rId170" Type="http://schemas.openxmlformats.org/officeDocument/2006/relationships/customXml" Target="../ink/ink384.xml"/><Relationship Id="rId191" Type="http://schemas.openxmlformats.org/officeDocument/2006/relationships/image" Target="../media/image405.png"/><Relationship Id="rId205" Type="http://schemas.openxmlformats.org/officeDocument/2006/relationships/image" Target="../media/image3990.png"/><Relationship Id="rId226" Type="http://schemas.openxmlformats.org/officeDocument/2006/relationships/customXml" Target="../ink/ink412.xml"/><Relationship Id="rId247" Type="http://schemas.openxmlformats.org/officeDocument/2006/relationships/image" Target="../media/image4200.png"/><Relationship Id="rId107" Type="http://schemas.openxmlformats.org/officeDocument/2006/relationships/customXml" Target="../ink/ink352.xml"/><Relationship Id="rId268" Type="http://schemas.openxmlformats.org/officeDocument/2006/relationships/customXml" Target="../ink/ink433.xml"/><Relationship Id="rId128" Type="http://schemas.openxmlformats.org/officeDocument/2006/relationships/customXml" Target="../ink/ink363.xml"/><Relationship Id="rId149" Type="http://schemas.openxmlformats.org/officeDocument/2006/relationships/image" Target="../media/image3710.png"/><Relationship Id="rId314" Type="http://schemas.openxmlformats.org/officeDocument/2006/relationships/image" Target="../media/image4530.png"/><Relationship Id="rId335" Type="http://schemas.openxmlformats.org/officeDocument/2006/relationships/customXml" Target="../ink/ink456.xml"/><Relationship Id="rId160" Type="http://schemas.openxmlformats.org/officeDocument/2006/relationships/customXml" Target="../ink/ink379.xml"/><Relationship Id="rId181" Type="http://schemas.openxmlformats.org/officeDocument/2006/relationships/image" Target="../media/image400.png"/><Relationship Id="rId216" Type="http://schemas.openxmlformats.org/officeDocument/2006/relationships/customXml" Target="../ink/ink407.xml"/><Relationship Id="rId237" Type="http://schemas.openxmlformats.org/officeDocument/2006/relationships/image" Target="../media/image4150.png"/><Relationship Id="rId258" Type="http://schemas.openxmlformats.org/officeDocument/2006/relationships/customXml" Target="../ink/ink428.xml"/><Relationship Id="rId118" Type="http://schemas.openxmlformats.org/officeDocument/2006/relationships/customXml" Target="../ink/ink358.xml"/><Relationship Id="rId139" Type="http://schemas.openxmlformats.org/officeDocument/2006/relationships/image" Target="../media/image3660.png"/><Relationship Id="rId304" Type="http://schemas.openxmlformats.org/officeDocument/2006/relationships/image" Target="../media/image4480.png"/><Relationship Id="rId325" Type="http://schemas.openxmlformats.org/officeDocument/2006/relationships/customXml" Target="../ink/ink451.xml"/><Relationship Id="rId346" Type="http://schemas.openxmlformats.org/officeDocument/2006/relationships/image" Target="../media/image564.png"/><Relationship Id="rId150" Type="http://schemas.openxmlformats.org/officeDocument/2006/relationships/customXml" Target="../ink/ink374.xml"/><Relationship Id="rId171" Type="http://schemas.openxmlformats.org/officeDocument/2006/relationships/image" Target="../media/image3820.png"/><Relationship Id="rId192" Type="http://schemas.openxmlformats.org/officeDocument/2006/relationships/customXml" Target="../ink/ink395.xml"/><Relationship Id="rId206" Type="http://schemas.openxmlformats.org/officeDocument/2006/relationships/customXml" Target="../ink/ink402.xml"/><Relationship Id="rId227" Type="http://schemas.openxmlformats.org/officeDocument/2006/relationships/image" Target="../media/image4100.png"/><Relationship Id="rId248" Type="http://schemas.openxmlformats.org/officeDocument/2006/relationships/customXml" Target="../ink/ink423.xml"/><Relationship Id="rId269" Type="http://schemas.openxmlformats.org/officeDocument/2006/relationships/image" Target="../media/image4310.png"/><Relationship Id="rId108" Type="http://schemas.openxmlformats.org/officeDocument/2006/relationships/image" Target="../media/image3510.png"/><Relationship Id="rId129" Type="http://schemas.openxmlformats.org/officeDocument/2006/relationships/image" Target="../media/image3610.png"/><Relationship Id="rId315" Type="http://schemas.openxmlformats.org/officeDocument/2006/relationships/customXml" Target="../ink/ink446.xml"/><Relationship Id="rId336" Type="http://schemas.openxmlformats.org/officeDocument/2006/relationships/image" Target="../media/image4640.png"/><Relationship Id="rId140" Type="http://schemas.openxmlformats.org/officeDocument/2006/relationships/customXml" Target="../ink/ink369.xml"/><Relationship Id="rId161" Type="http://schemas.openxmlformats.org/officeDocument/2006/relationships/image" Target="../media/image3770.png"/><Relationship Id="rId182" Type="http://schemas.openxmlformats.org/officeDocument/2006/relationships/customXml" Target="../ink/ink390.xml"/><Relationship Id="rId217" Type="http://schemas.openxmlformats.org/officeDocument/2006/relationships/image" Target="../media/image4050.png"/><Relationship Id="rId238" Type="http://schemas.openxmlformats.org/officeDocument/2006/relationships/customXml" Target="../ink/ink418.xml"/><Relationship Id="rId259" Type="http://schemas.openxmlformats.org/officeDocument/2006/relationships/image" Target="../media/image4260.png"/><Relationship Id="rId119" Type="http://schemas.openxmlformats.org/officeDocument/2006/relationships/image" Target="../media/image3560.png"/><Relationship Id="rId270" Type="http://schemas.openxmlformats.org/officeDocument/2006/relationships/customXml" Target="../ink/ink434.xml"/><Relationship Id="rId305" Type="http://schemas.openxmlformats.org/officeDocument/2006/relationships/customXml" Target="../ink/ink441.xml"/><Relationship Id="rId326" Type="http://schemas.openxmlformats.org/officeDocument/2006/relationships/image" Target="../media/image4590.png"/><Relationship Id="rId347" Type="http://schemas.openxmlformats.org/officeDocument/2006/relationships/customXml" Target="../ink/ink462.xml"/><Relationship Id="rId130" Type="http://schemas.openxmlformats.org/officeDocument/2006/relationships/customXml" Target="../ink/ink364.xml"/><Relationship Id="rId151" Type="http://schemas.openxmlformats.org/officeDocument/2006/relationships/image" Target="../media/image3720.png"/><Relationship Id="rId172" Type="http://schemas.openxmlformats.org/officeDocument/2006/relationships/customXml" Target="../ink/ink385.xml"/><Relationship Id="rId193" Type="http://schemas.openxmlformats.org/officeDocument/2006/relationships/image" Target="../media/image3930.png"/><Relationship Id="rId207" Type="http://schemas.openxmlformats.org/officeDocument/2006/relationships/image" Target="../media/image4000.png"/><Relationship Id="rId228" Type="http://schemas.openxmlformats.org/officeDocument/2006/relationships/customXml" Target="../ink/ink413.xml"/><Relationship Id="rId249" Type="http://schemas.openxmlformats.org/officeDocument/2006/relationships/image" Target="../media/image4210.png"/><Relationship Id="rId109" Type="http://schemas.openxmlformats.org/officeDocument/2006/relationships/customXml" Target="../ink/ink353.xml"/><Relationship Id="rId260" Type="http://schemas.openxmlformats.org/officeDocument/2006/relationships/customXml" Target="../ink/ink429.xml"/><Relationship Id="rId316" Type="http://schemas.openxmlformats.org/officeDocument/2006/relationships/image" Target="../media/image4540.png"/><Relationship Id="rId337" Type="http://schemas.openxmlformats.org/officeDocument/2006/relationships/customXml" Target="../ink/ink457.xml"/><Relationship Id="rId120" Type="http://schemas.openxmlformats.org/officeDocument/2006/relationships/customXml" Target="../ink/ink359.xml"/><Relationship Id="rId141" Type="http://schemas.openxmlformats.org/officeDocument/2006/relationships/image" Target="../media/image3670.png"/><Relationship Id="rId162" Type="http://schemas.openxmlformats.org/officeDocument/2006/relationships/customXml" Target="../ink/ink380.xml"/><Relationship Id="rId183" Type="http://schemas.openxmlformats.org/officeDocument/2006/relationships/image" Target="../media/image401.png"/><Relationship Id="rId218" Type="http://schemas.openxmlformats.org/officeDocument/2006/relationships/customXml" Target="../ink/ink408.xml"/><Relationship Id="rId239" Type="http://schemas.openxmlformats.org/officeDocument/2006/relationships/image" Target="../media/image4160.png"/><Relationship Id="rId250" Type="http://schemas.openxmlformats.org/officeDocument/2006/relationships/customXml" Target="../ink/ink424.xml"/><Relationship Id="rId271" Type="http://schemas.openxmlformats.org/officeDocument/2006/relationships/image" Target="../media/image4320.png"/><Relationship Id="rId306" Type="http://schemas.openxmlformats.org/officeDocument/2006/relationships/image" Target="../media/image4490.png"/><Relationship Id="rId110" Type="http://schemas.openxmlformats.org/officeDocument/2006/relationships/image" Target="../media/image3520.png"/><Relationship Id="rId131" Type="http://schemas.openxmlformats.org/officeDocument/2006/relationships/image" Target="../media/image3620.png"/><Relationship Id="rId327" Type="http://schemas.openxmlformats.org/officeDocument/2006/relationships/customXml" Target="../ink/ink452.xml"/><Relationship Id="rId348" Type="http://schemas.openxmlformats.org/officeDocument/2006/relationships/image" Target="../media/image565.png"/><Relationship Id="rId152" Type="http://schemas.openxmlformats.org/officeDocument/2006/relationships/customXml" Target="../ink/ink375.xml"/><Relationship Id="rId173" Type="http://schemas.openxmlformats.org/officeDocument/2006/relationships/image" Target="../media/image3830.png"/><Relationship Id="rId194" Type="http://schemas.openxmlformats.org/officeDocument/2006/relationships/customXml" Target="../ink/ink396.xml"/><Relationship Id="rId208" Type="http://schemas.openxmlformats.org/officeDocument/2006/relationships/customXml" Target="../ink/ink403.xml"/><Relationship Id="rId229" Type="http://schemas.openxmlformats.org/officeDocument/2006/relationships/image" Target="../media/image4110.png"/><Relationship Id="rId240" Type="http://schemas.openxmlformats.org/officeDocument/2006/relationships/customXml" Target="../ink/ink419.xml"/><Relationship Id="rId261" Type="http://schemas.openxmlformats.org/officeDocument/2006/relationships/image" Target="../media/image4270.png"/><Relationship Id="rId100" Type="http://schemas.openxmlformats.org/officeDocument/2006/relationships/image" Target="../media/image3470.png"/><Relationship Id="rId317" Type="http://schemas.openxmlformats.org/officeDocument/2006/relationships/customXml" Target="../ink/ink447.xml"/><Relationship Id="rId338" Type="http://schemas.openxmlformats.org/officeDocument/2006/relationships/image" Target="../media/image4650.png"/><Relationship Id="rId121" Type="http://schemas.openxmlformats.org/officeDocument/2006/relationships/image" Target="../media/image3570.png"/><Relationship Id="rId142" Type="http://schemas.openxmlformats.org/officeDocument/2006/relationships/customXml" Target="../ink/ink370.xml"/><Relationship Id="rId163" Type="http://schemas.openxmlformats.org/officeDocument/2006/relationships/image" Target="../media/image3780.png"/><Relationship Id="rId184" Type="http://schemas.openxmlformats.org/officeDocument/2006/relationships/customXml" Target="../ink/ink391.xml"/><Relationship Id="rId219" Type="http://schemas.openxmlformats.org/officeDocument/2006/relationships/image" Target="../media/image4060.png"/><Relationship Id="rId230" Type="http://schemas.openxmlformats.org/officeDocument/2006/relationships/customXml" Target="../ink/ink414.xml"/><Relationship Id="rId251" Type="http://schemas.openxmlformats.org/officeDocument/2006/relationships/image" Target="../media/image4220.png"/><Relationship Id="rId272" Type="http://schemas.openxmlformats.org/officeDocument/2006/relationships/customXml" Target="../ink/ink435.xml"/><Relationship Id="rId307" Type="http://schemas.openxmlformats.org/officeDocument/2006/relationships/customXml" Target="../ink/ink442.xml"/><Relationship Id="rId328" Type="http://schemas.openxmlformats.org/officeDocument/2006/relationships/image" Target="../media/image4600.png"/><Relationship Id="rId349" Type="http://schemas.openxmlformats.org/officeDocument/2006/relationships/customXml" Target="../ink/ink463.xml"/><Relationship Id="rId111" Type="http://schemas.openxmlformats.org/officeDocument/2006/relationships/customXml" Target="../ink/ink354.xml"/><Relationship Id="rId132" Type="http://schemas.openxmlformats.org/officeDocument/2006/relationships/customXml" Target="../ink/ink365.xml"/><Relationship Id="rId153" Type="http://schemas.openxmlformats.org/officeDocument/2006/relationships/image" Target="../media/image3730.png"/><Relationship Id="rId174" Type="http://schemas.openxmlformats.org/officeDocument/2006/relationships/customXml" Target="../ink/ink386.xml"/><Relationship Id="rId195" Type="http://schemas.openxmlformats.org/officeDocument/2006/relationships/image" Target="../media/image3940.png"/><Relationship Id="rId209" Type="http://schemas.openxmlformats.org/officeDocument/2006/relationships/image" Target="../media/image407.png"/><Relationship Id="rId190" Type="http://schemas.openxmlformats.org/officeDocument/2006/relationships/customXml" Target="../ink/ink394.xml"/><Relationship Id="rId204" Type="http://schemas.openxmlformats.org/officeDocument/2006/relationships/customXml" Target="../ink/ink401.xml"/><Relationship Id="rId220" Type="http://schemas.openxmlformats.org/officeDocument/2006/relationships/customXml" Target="../ink/ink409.xml"/><Relationship Id="rId225" Type="http://schemas.openxmlformats.org/officeDocument/2006/relationships/image" Target="../media/image4090.png"/><Relationship Id="rId241" Type="http://schemas.openxmlformats.org/officeDocument/2006/relationships/image" Target="../media/image4170.png"/><Relationship Id="rId246" Type="http://schemas.openxmlformats.org/officeDocument/2006/relationships/customXml" Target="../ink/ink422.xml"/><Relationship Id="rId267" Type="http://schemas.openxmlformats.org/officeDocument/2006/relationships/image" Target="../media/image4300.png"/><Relationship Id="rId106" Type="http://schemas.openxmlformats.org/officeDocument/2006/relationships/image" Target="../media/image3500.png"/><Relationship Id="rId127" Type="http://schemas.openxmlformats.org/officeDocument/2006/relationships/image" Target="../media/image3600.png"/><Relationship Id="rId262" Type="http://schemas.openxmlformats.org/officeDocument/2006/relationships/customXml" Target="../ink/ink430.xml"/><Relationship Id="rId313" Type="http://schemas.openxmlformats.org/officeDocument/2006/relationships/customXml" Target="../ink/ink445.xml"/><Relationship Id="rId318" Type="http://schemas.openxmlformats.org/officeDocument/2006/relationships/image" Target="../media/image4550.png"/><Relationship Id="rId339" Type="http://schemas.openxmlformats.org/officeDocument/2006/relationships/customXml" Target="../ink/ink458.xml"/><Relationship Id="rId101" Type="http://schemas.openxmlformats.org/officeDocument/2006/relationships/customXml" Target="../ink/ink349.xml"/><Relationship Id="rId78" Type="http://schemas.openxmlformats.org/officeDocument/2006/relationships/image" Target="../media/image670.png"/><Relationship Id="rId122" Type="http://schemas.openxmlformats.org/officeDocument/2006/relationships/customXml" Target="../ink/ink360.xml"/><Relationship Id="rId143" Type="http://schemas.openxmlformats.org/officeDocument/2006/relationships/image" Target="../media/image3680.png"/><Relationship Id="rId148" Type="http://schemas.openxmlformats.org/officeDocument/2006/relationships/customXml" Target="../ink/ink373.xml"/><Relationship Id="rId164" Type="http://schemas.openxmlformats.org/officeDocument/2006/relationships/customXml" Target="../ink/ink381.xml"/><Relationship Id="rId169" Type="http://schemas.openxmlformats.org/officeDocument/2006/relationships/image" Target="../media/image3810.png"/><Relationship Id="rId185" Type="http://schemas.openxmlformats.org/officeDocument/2006/relationships/image" Target="../media/image402.png"/><Relationship Id="rId334" Type="http://schemas.openxmlformats.org/officeDocument/2006/relationships/image" Target="../media/image4630.png"/><Relationship Id="rId350" Type="http://schemas.openxmlformats.org/officeDocument/2006/relationships/image" Target="../media/image566.png"/><Relationship Id="rId355" Type="http://schemas.openxmlformats.org/officeDocument/2006/relationships/image" Target="../media/image1.png"/><Relationship Id="rId4" Type="http://schemas.openxmlformats.org/officeDocument/2006/relationships/customXml" Target="../ink/ink348.xml"/><Relationship Id="rId180" Type="http://schemas.openxmlformats.org/officeDocument/2006/relationships/customXml" Target="../ink/ink389.xml"/><Relationship Id="rId210" Type="http://schemas.openxmlformats.org/officeDocument/2006/relationships/customXml" Target="../ink/ink404.xml"/><Relationship Id="rId215" Type="http://schemas.openxmlformats.org/officeDocument/2006/relationships/image" Target="../media/image410.png"/><Relationship Id="rId236" Type="http://schemas.openxmlformats.org/officeDocument/2006/relationships/customXml" Target="../ink/ink417.xml"/><Relationship Id="rId257" Type="http://schemas.openxmlformats.org/officeDocument/2006/relationships/image" Target="../media/image4250.png"/><Relationship Id="rId231" Type="http://schemas.openxmlformats.org/officeDocument/2006/relationships/image" Target="../media/image4120.png"/><Relationship Id="rId252" Type="http://schemas.openxmlformats.org/officeDocument/2006/relationships/customXml" Target="../ink/ink425.xml"/><Relationship Id="rId273" Type="http://schemas.openxmlformats.org/officeDocument/2006/relationships/image" Target="../media/image411.png"/><Relationship Id="rId308" Type="http://schemas.openxmlformats.org/officeDocument/2006/relationships/image" Target="../media/image4500.png"/><Relationship Id="rId329" Type="http://schemas.openxmlformats.org/officeDocument/2006/relationships/customXml" Target="../ink/ink453.xml"/><Relationship Id="rId112" Type="http://schemas.openxmlformats.org/officeDocument/2006/relationships/customXml" Target="../ink/ink355.xml"/><Relationship Id="rId133" Type="http://schemas.openxmlformats.org/officeDocument/2006/relationships/image" Target="../media/image3630.png"/><Relationship Id="rId154" Type="http://schemas.openxmlformats.org/officeDocument/2006/relationships/customXml" Target="../ink/ink376.xml"/><Relationship Id="rId175" Type="http://schemas.openxmlformats.org/officeDocument/2006/relationships/image" Target="../media/image3840.png"/><Relationship Id="rId340" Type="http://schemas.openxmlformats.org/officeDocument/2006/relationships/image" Target="../media/image4660.png"/><Relationship Id="rId196" Type="http://schemas.openxmlformats.org/officeDocument/2006/relationships/customXml" Target="../ink/ink397.xml"/><Relationship Id="rId200" Type="http://schemas.openxmlformats.org/officeDocument/2006/relationships/customXml" Target="../ink/ink399.xml"/><Relationship Id="rId221" Type="http://schemas.openxmlformats.org/officeDocument/2006/relationships/image" Target="../media/image4070.png"/><Relationship Id="rId242" Type="http://schemas.openxmlformats.org/officeDocument/2006/relationships/customXml" Target="../ink/ink420.xml"/><Relationship Id="rId263" Type="http://schemas.openxmlformats.org/officeDocument/2006/relationships/image" Target="../media/image4280.png"/><Relationship Id="rId319" Type="http://schemas.openxmlformats.org/officeDocument/2006/relationships/customXml" Target="../ink/ink448.xml"/><Relationship Id="rId102" Type="http://schemas.openxmlformats.org/officeDocument/2006/relationships/image" Target="../media/image3480.png"/><Relationship Id="rId123" Type="http://schemas.openxmlformats.org/officeDocument/2006/relationships/image" Target="../media/image3580.png"/><Relationship Id="rId144" Type="http://schemas.openxmlformats.org/officeDocument/2006/relationships/customXml" Target="../ink/ink371.xml"/><Relationship Id="rId330" Type="http://schemas.openxmlformats.org/officeDocument/2006/relationships/image" Target="../media/image4610.png"/><Relationship Id="rId165" Type="http://schemas.openxmlformats.org/officeDocument/2006/relationships/image" Target="../media/image3790.png"/><Relationship Id="rId186" Type="http://schemas.openxmlformats.org/officeDocument/2006/relationships/customXml" Target="../ink/ink392.xml"/><Relationship Id="rId351" Type="http://schemas.openxmlformats.org/officeDocument/2006/relationships/customXml" Target="../ink/ink464.xml"/><Relationship Id="rId211" Type="http://schemas.openxmlformats.org/officeDocument/2006/relationships/image" Target="../media/image408.png"/><Relationship Id="rId232" Type="http://schemas.openxmlformats.org/officeDocument/2006/relationships/customXml" Target="../ink/ink415.xml"/><Relationship Id="rId253" Type="http://schemas.openxmlformats.org/officeDocument/2006/relationships/image" Target="../media/image4230.png"/><Relationship Id="rId274" Type="http://schemas.openxmlformats.org/officeDocument/2006/relationships/customXml" Target="../ink/ink436.xml"/><Relationship Id="rId309" Type="http://schemas.openxmlformats.org/officeDocument/2006/relationships/customXml" Target="../ink/ink443.xml"/><Relationship Id="rId113" Type="http://schemas.openxmlformats.org/officeDocument/2006/relationships/image" Target="../media/image3530.png"/><Relationship Id="rId134" Type="http://schemas.openxmlformats.org/officeDocument/2006/relationships/customXml" Target="../ink/ink366.xml"/><Relationship Id="rId320" Type="http://schemas.openxmlformats.org/officeDocument/2006/relationships/image" Target="../media/image4560.png"/><Relationship Id="rId155" Type="http://schemas.openxmlformats.org/officeDocument/2006/relationships/image" Target="../media/image3740.png"/><Relationship Id="rId176" Type="http://schemas.openxmlformats.org/officeDocument/2006/relationships/customXml" Target="../ink/ink387.xml"/><Relationship Id="rId197" Type="http://schemas.openxmlformats.org/officeDocument/2006/relationships/image" Target="../media/image3950.png"/><Relationship Id="rId341" Type="http://schemas.openxmlformats.org/officeDocument/2006/relationships/customXml" Target="../ink/ink459.xml"/><Relationship Id="rId201" Type="http://schemas.openxmlformats.org/officeDocument/2006/relationships/image" Target="../media/image406.png"/><Relationship Id="rId222" Type="http://schemas.openxmlformats.org/officeDocument/2006/relationships/customXml" Target="../ink/ink410.xml"/><Relationship Id="rId243" Type="http://schemas.openxmlformats.org/officeDocument/2006/relationships/image" Target="../media/image4180.png"/><Relationship Id="rId264" Type="http://schemas.openxmlformats.org/officeDocument/2006/relationships/customXml" Target="../ink/ink431.xml"/><Relationship Id="rId103" Type="http://schemas.openxmlformats.org/officeDocument/2006/relationships/customXml" Target="../ink/ink350.xml"/><Relationship Id="rId124" Type="http://schemas.openxmlformats.org/officeDocument/2006/relationships/customXml" Target="../ink/ink361.xml"/><Relationship Id="rId310" Type="http://schemas.openxmlformats.org/officeDocument/2006/relationships/image" Target="../media/image4510.png"/><Relationship Id="rId145" Type="http://schemas.openxmlformats.org/officeDocument/2006/relationships/image" Target="../media/image3690.png"/><Relationship Id="rId166" Type="http://schemas.openxmlformats.org/officeDocument/2006/relationships/customXml" Target="../ink/ink382.xml"/><Relationship Id="rId187" Type="http://schemas.openxmlformats.org/officeDocument/2006/relationships/image" Target="../media/image403.png"/><Relationship Id="rId331" Type="http://schemas.openxmlformats.org/officeDocument/2006/relationships/customXml" Target="../ink/ink454.xml"/><Relationship Id="rId352" Type="http://schemas.openxmlformats.org/officeDocument/2006/relationships/image" Target="../media/image567.png"/><Relationship Id="rId1" Type="http://schemas.microsoft.com/office/2007/relationships/media" Target="../media/media14.m4a"/><Relationship Id="rId212" Type="http://schemas.openxmlformats.org/officeDocument/2006/relationships/customXml" Target="../ink/ink405.xml"/><Relationship Id="rId233" Type="http://schemas.openxmlformats.org/officeDocument/2006/relationships/image" Target="../media/image4130.png"/><Relationship Id="rId254" Type="http://schemas.openxmlformats.org/officeDocument/2006/relationships/customXml" Target="../ink/ink426.xml"/><Relationship Id="rId114" Type="http://schemas.openxmlformats.org/officeDocument/2006/relationships/customXml" Target="../ink/ink356.xml"/><Relationship Id="rId296" Type="http://schemas.openxmlformats.org/officeDocument/2006/relationships/image" Target="../media/image4440.png"/><Relationship Id="rId300" Type="http://schemas.openxmlformats.org/officeDocument/2006/relationships/image" Target="../media/image4460.png"/><Relationship Id="rId135" Type="http://schemas.openxmlformats.org/officeDocument/2006/relationships/image" Target="../media/image3640.png"/><Relationship Id="rId156" Type="http://schemas.openxmlformats.org/officeDocument/2006/relationships/customXml" Target="../ink/ink377.xml"/><Relationship Id="rId177" Type="http://schemas.openxmlformats.org/officeDocument/2006/relationships/image" Target="../media/image3850.png"/><Relationship Id="rId198" Type="http://schemas.openxmlformats.org/officeDocument/2006/relationships/customXml" Target="../ink/ink398.xml"/><Relationship Id="rId321" Type="http://schemas.openxmlformats.org/officeDocument/2006/relationships/customXml" Target="../ink/ink449.xml"/><Relationship Id="rId342" Type="http://schemas.openxmlformats.org/officeDocument/2006/relationships/image" Target="../media/image4670.png"/><Relationship Id="rId202" Type="http://schemas.openxmlformats.org/officeDocument/2006/relationships/customXml" Target="../ink/ink400.xml"/><Relationship Id="rId223" Type="http://schemas.openxmlformats.org/officeDocument/2006/relationships/image" Target="../media/image4080.png"/><Relationship Id="rId244" Type="http://schemas.openxmlformats.org/officeDocument/2006/relationships/customXml" Target="../ink/ink421.xml"/><Relationship Id="rId265" Type="http://schemas.openxmlformats.org/officeDocument/2006/relationships/image" Target="../media/image4290.png"/><Relationship Id="rId104" Type="http://schemas.openxmlformats.org/officeDocument/2006/relationships/image" Target="../media/image3490.png"/><Relationship Id="rId125" Type="http://schemas.openxmlformats.org/officeDocument/2006/relationships/image" Target="../media/image3590.png"/><Relationship Id="rId146" Type="http://schemas.openxmlformats.org/officeDocument/2006/relationships/customXml" Target="../ink/ink372.xml"/><Relationship Id="rId167" Type="http://schemas.openxmlformats.org/officeDocument/2006/relationships/image" Target="../media/image3800.png"/><Relationship Id="rId188" Type="http://schemas.openxmlformats.org/officeDocument/2006/relationships/customXml" Target="../ink/ink393.xml"/><Relationship Id="rId311" Type="http://schemas.openxmlformats.org/officeDocument/2006/relationships/customXml" Target="../ink/ink444.xml"/><Relationship Id="rId332" Type="http://schemas.openxmlformats.org/officeDocument/2006/relationships/image" Target="../media/image4620.png"/><Relationship Id="rId353" Type="http://schemas.openxmlformats.org/officeDocument/2006/relationships/customXml" Target="../ink/ink465.xml"/><Relationship Id="rId213" Type="http://schemas.openxmlformats.org/officeDocument/2006/relationships/image" Target="../media/image409.png"/><Relationship Id="rId234" Type="http://schemas.openxmlformats.org/officeDocument/2006/relationships/customXml" Target="../ink/ink416.xml"/><Relationship Id="rId2" Type="http://schemas.openxmlformats.org/officeDocument/2006/relationships/audio" Target="../media/media14.m4a"/><Relationship Id="rId255" Type="http://schemas.openxmlformats.org/officeDocument/2006/relationships/image" Target="../media/image4240.png"/><Relationship Id="rId297" Type="http://schemas.openxmlformats.org/officeDocument/2006/relationships/customXml" Target="../ink/ink437.xml"/><Relationship Id="rId115" Type="http://schemas.openxmlformats.org/officeDocument/2006/relationships/image" Target="../media/image3540.png"/><Relationship Id="rId136" Type="http://schemas.openxmlformats.org/officeDocument/2006/relationships/customXml" Target="../ink/ink367.xml"/><Relationship Id="rId157" Type="http://schemas.openxmlformats.org/officeDocument/2006/relationships/image" Target="../media/image3750.png"/><Relationship Id="rId178" Type="http://schemas.openxmlformats.org/officeDocument/2006/relationships/customXml" Target="../ink/ink388.xml"/><Relationship Id="rId301" Type="http://schemas.openxmlformats.org/officeDocument/2006/relationships/customXml" Target="../ink/ink439.xml"/><Relationship Id="rId322" Type="http://schemas.openxmlformats.org/officeDocument/2006/relationships/image" Target="../media/image4570.png"/><Relationship Id="rId343" Type="http://schemas.openxmlformats.org/officeDocument/2006/relationships/customXml" Target="../ink/ink460.xml"/><Relationship Id="rId199" Type="http://schemas.openxmlformats.org/officeDocument/2006/relationships/image" Target="../media/image3960.png"/><Relationship Id="rId203" Type="http://schemas.openxmlformats.org/officeDocument/2006/relationships/image" Target="../media/image3980.png"/><Relationship Id="rId224" Type="http://schemas.openxmlformats.org/officeDocument/2006/relationships/customXml" Target="../ink/ink411.xml"/><Relationship Id="rId245" Type="http://schemas.openxmlformats.org/officeDocument/2006/relationships/image" Target="../media/image4190.png"/><Relationship Id="rId266" Type="http://schemas.openxmlformats.org/officeDocument/2006/relationships/customXml" Target="../ink/ink432.xml"/><Relationship Id="rId105" Type="http://schemas.openxmlformats.org/officeDocument/2006/relationships/customXml" Target="../ink/ink351.xml"/><Relationship Id="rId126" Type="http://schemas.openxmlformats.org/officeDocument/2006/relationships/customXml" Target="../ink/ink362.xml"/><Relationship Id="rId147" Type="http://schemas.openxmlformats.org/officeDocument/2006/relationships/image" Target="../media/image3700.png"/><Relationship Id="rId168" Type="http://schemas.openxmlformats.org/officeDocument/2006/relationships/customXml" Target="../ink/ink383.xml"/><Relationship Id="rId312" Type="http://schemas.openxmlformats.org/officeDocument/2006/relationships/image" Target="../media/image4520.png"/><Relationship Id="rId333" Type="http://schemas.openxmlformats.org/officeDocument/2006/relationships/customXml" Target="../ink/ink455.xml"/><Relationship Id="rId354" Type="http://schemas.openxmlformats.org/officeDocument/2006/relationships/image" Target="../media/image568.png"/><Relationship Id="rId189" Type="http://schemas.openxmlformats.org/officeDocument/2006/relationships/image" Target="../media/image40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406.xml"/><Relationship Id="rId235" Type="http://schemas.openxmlformats.org/officeDocument/2006/relationships/image" Target="../media/image4140.png"/><Relationship Id="rId256" Type="http://schemas.openxmlformats.org/officeDocument/2006/relationships/customXml" Target="../ink/ink427.xml"/><Relationship Id="rId298" Type="http://schemas.openxmlformats.org/officeDocument/2006/relationships/image" Target="../media/image4450.png"/><Relationship Id="rId116" Type="http://schemas.openxmlformats.org/officeDocument/2006/relationships/customXml" Target="../ink/ink357.xml"/><Relationship Id="rId137" Type="http://schemas.openxmlformats.org/officeDocument/2006/relationships/image" Target="../media/image3650.png"/><Relationship Id="rId158" Type="http://schemas.openxmlformats.org/officeDocument/2006/relationships/customXml" Target="../ink/ink378.xml"/><Relationship Id="rId302" Type="http://schemas.openxmlformats.org/officeDocument/2006/relationships/image" Target="../media/image4470.png"/><Relationship Id="rId323" Type="http://schemas.openxmlformats.org/officeDocument/2006/relationships/customXml" Target="../ink/ink450.xml"/><Relationship Id="rId344" Type="http://schemas.openxmlformats.org/officeDocument/2006/relationships/image" Target="../media/image4680.png"/><Relationship Id="rId179" Type="http://schemas.openxmlformats.org/officeDocument/2006/relationships/image" Target="../media/image38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customXml" Target="../ink/ink4.xml"/><Relationship Id="rId18" Type="http://schemas.openxmlformats.org/officeDocument/2006/relationships/image" Target="../media/image146.png"/><Relationship Id="rId26" Type="http://schemas.openxmlformats.org/officeDocument/2006/relationships/image" Target="../media/image150.png"/><Relationship Id="rId3" Type="http://schemas.openxmlformats.org/officeDocument/2006/relationships/audio" Target="../media/media4.m4a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143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2" Type="http://schemas.microsoft.com/office/2007/relationships/media" Target="../media/media4.m4a"/><Relationship Id="rId16" Type="http://schemas.openxmlformats.org/officeDocument/2006/relationships/image" Target="../media/image145.png"/><Relationship Id="rId20" Type="http://schemas.openxmlformats.org/officeDocument/2006/relationships/image" Target="../media/image147.png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customXml" Target="../ink/ink3.xml"/><Relationship Id="rId24" Type="http://schemas.openxmlformats.org/officeDocument/2006/relationships/image" Target="../media/image149.png"/><Relationship Id="rId5" Type="http://schemas.openxmlformats.org/officeDocument/2006/relationships/image" Target="../media/image2.jp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10" Type="http://schemas.openxmlformats.org/officeDocument/2006/relationships/image" Target="../media/image142.png"/><Relationship Id="rId19" Type="http://schemas.openxmlformats.org/officeDocument/2006/relationships/customXml" Target="../ink/ink7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.xml"/><Relationship Id="rId14" Type="http://schemas.openxmlformats.org/officeDocument/2006/relationships/image" Target="../media/image144.png"/><Relationship Id="rId22" Type="http://schemas.openxmlformats.org/officeDocument/2006/relationships/image" Target="../media/image148.png"/><Relationship Id="rId27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.xml"/><Relationship Id="rId21" Type="http://schemas.openxmlformats.org/officeDocument/2006/relationships/image" Target="../media/image158.png"/><Relationship Id="rId42" Type="http://schemas.openxmlformats.org/officeDocument/2006/relationships/customXml" Target="../ink/ink29.xml"/><Relationship Id="rId47" Type="http://schemas.openxmlformats.org/officeDocument/2006/relationships/customXml" Target="../ink/ink32.xml"/><Relationship Id="rId63" Type="http://schemas.openxmlformats.org/officeDocument/2006/relationships/customXml" Target="../ink/ink40.xml"/><Relationship Id="rId68" Type="http://schemas.openxmlformats.org/officeDocument/2006/relationships/image" Target="../media/image181.png"/><Relationship Id="rId16" Type="http://schemas.openxmlformats.org/officeDocument/2006/relationships/customXml" Target="../ink/ink16.xml"/><Relationship Id="rId11" Type="http://schemas.openxmlformats.org/officeDocument/2006/relationships/image" Target="../media/image153.png"/><Relationship Id="rId24" Type="http://schemas.openxmlformats.org/officeDocument/2006/relationships/customXml" Target="../ink/ink20.xml"/><Relationship Id="rId32" Type="http://schemas.openxmlformats.org/officeDocument/2006/relationships/customXml" Target="../ink/ink24.xml"/><Relationship Id="rId37" Type="http://schemas.openxmlformats.org/officeDocument/2006/relationships/image" Target="../media/image166.png"/><Relationship Id="rId40" Type="http://schemas.openxmlformats.org/officeDocument/2006/relationships/customXml" Target="../ink/ink28.xml"/><Relationship Id="rId45" Type="http://schemas.openxmlformats.org/officeDocument/2006/relationships/customXml" Target="../ink/ink31.xml"/><Relationship Id="rId53" Type="http://schemas.openxmlformats.org/officeDocument/2006/relationships/customXml" Target="../ink/ink35.xml"/><Relationship Id="rId58" Type="http://schemas.openxmlformats.org/officeDocument/2006/relationships/image" Target="../media/image176.png"/><Relationship Id="rId66" Type="http://schemas.openxmlformats.org/officeDocument/2006/relationships/image" Target="../media/image180.png"/><Relationship Id="rId74" Type="http://schemas.openxmlformats.org/officeDocument/2006/relationships/image" Target="../media/image184.png"/><Relationship Id="rId5" Type="http://schemas.openxmlformats.org/officeDocument/2006/relationships/image" Target="../media/image2.jpg"/><Relationship Id="rId61" Type="http://schemas.openxmlformats.org/officeDocument/2006/relationships/customXml" Target="../ink/ink39.xml"/><Relationship Id="rId19" Type="http://schemas.openxmlformats.org/officeDocument/2006/relationships/image" Target="../media/image157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161.png"/><Relationship Id="rId30" Type="http://schemas.openxmlformats.org/officeDocument/2006/relationships/customXml" Target="../ink/ink23.xml"/><Relationship Id="rId35" Type="http://schemas.openxmlformats.org/officeDocument/2006/relationships/image" Target="../media/image165.png"/><Relationship Id="rId43" Type="http://schemas.openxmlformats.org/officeDocument/2006/relationships/customXml" Target="../ink/ink30.xml"/><Relationship Id="rId48" Type="http://schemas.openxmlformats.org/officeDocument/2006/relationships/image" Target="../media/image171.png"/><Relationship Id="rId56" Type="http://schemas.openxmlformats.org/officeDocument/2006/relationships/image" Target="../media/image175.png"/><Relationship Id="rId64" Type="http://schemas.openxmlformats.org/officeDocument/2006/relationships/image" Target="../media/image179.png"/><Relationship Id="rId69" Type="http://schemas.openxmlformats.org/officeDocument/2006/relationships/customXml" Target="../ink/ink43.xml"/><Relationship Id="rId77" Type="http://schemas.openxmlformats.org/officeDocument/2006/relationships/image" Target="../media/image1.png"/><Relationship Id="rId8" Type="http://schemas.openxmlformats.org/officeDocument/2006/relationships/customXml" Target="../ink/ink12.xml"/><Relationship Id="rId51" Type="http://schemas.openxmlformats.org/officeDocument/2006/relationships/customXml" Target="../ink/ink34.xml"/><Relationship Id="rId72" Type="http://schemas.openxmlformats.org/officeDocument/2006/relationships/image" Target="../media/image183.png"/><Relationship Id="rId3" Type="http://schemas.openxmlformats.org/officeDocument/2006/relationships/audio" Target="../media/media5.m4a"/><Relationship Id="rId12" Type="http://schemas.openxmlformats.org/officeDocument/2006/relationships/customXml" Target="../ink/ink14.xml"/><Relationship Id="rId17" Type="http://schemas.openxmlformats.org/officeDocument/2006/relationships/image" Target="../media/image156.png"/><Relationship Id="rId25" Type="http://schemas.openxmlformats.org/officeDocument/2006/relationships/image" Target="../media/image160.png"/><Relationship Id="rId33" Type="http://schemas.openxmlformats.org/officeDocument/2006/relationships/image" Target="../media/image164.png"/><Relationship Id="rId38" Type="http://schemas.openxmlformats.org/officeDocument/2006/relationships/customXml" Target="../ink/ink27.xml"/><Relationship Id="rId46" Type="http://schemas.openxmlformats.org/officeDocument/2006/relationships/image" Target="../media/image170.png"/><Relationship Id="rId59" Type="http://schemas.openxmlformats.org/officeDocument/2006/relationships/customXml" Target="../ink/ink38.xml"/><Relationship Id="rId67" Type="http://schemas.openxmlformats.org/officeDocument/2006/relationships/customXml" Target="../ink/ink42.xml"/><Relationship Id="rId20" Type="http://schemas.openxmlformats.org/officeDocument/2006/relationships/customXml" Target="../ink/ink18.xml"/><Relationship Id="rId41" Type="http://schemas.openxmlformats.org/officeDocument/2006/relationships/image" Target="../media/image168.png"/><Relationship Id="rId54" Type="http://schemas.openxmlformats.org/officeDocument/2006/relationships/image" Target="../media/image174.png"/><Relationship Id="rId62" Type="http://schemas.openxmlformats.org/officeDocument/2006/relationships/image" Target="../media/image178.png"/><Relationship Id="rId70" Type="http://schemas.openxmlformats.org/officeDocument/2006/relationships/image" Target="../media/image182.png"/><Relationship Id="rId75" Type="http://schemas.openxmlformats.org/officeDocument/2006/relationships/customXml" Target="../ink/ink46.xml"/><Relationship Id="rId1" Type="http://schemas.openxmlformats.org/officeDocument/2006/relationships/tags" Target="../tags/tag4.xml"/><Relationship Id="rId6" Type="http://schemas.openxmlformats.org/officeDocument/2006/relationships/customXml" Target="../ink/ink11.xml"/><Relationship Id="rId15" Type="http://schemas.openxmlformats.org/officeDocument/2006/relationships/image" Target="../media/image155.png"/><Relationship Id="rId23" Type="http://schemas.openxmlformats.org/officeDocument/2006/relationships/image" Target="../media/image159.png"/><Relationship Id="rId28" Type="http://schemas.openxmlformats.org/officeDocument/2006/relationships/customXml" Target="../ink/ink22.xml"/><Relationship Id="rId36" Type="http://schemas.openxmlformats.org/officeDocument/2006/relationships/customXml" Target="../ink/ink26.xml"/><Relationship Id="rId49" Type="http://schemas.openxmlformats.org/officeDocument/2006/relationships/customXml" Target="../ink/ink33.xml"/><Relationship Id="rId57" Type="http://schemas.openxmlformats.org/officeDocument/2006/relationships/customXml" Target="../ink/ink37.xml"/><Relationship Id="rId10" Type="http://schemas.openxmlformats.org/officeDocument/2006/relationships/customXml" Target="../ink/ink13.xml"/><Relationship Id="rId31" Type="http://schemas.openxmlformats.org/officeDocument/2006/relationships/image" Target="../media/image163.png"/><Relationship Id="rId44" Type="http://schemas.openxmlformats.org/officeDocument/2006/relationships/image" Target="../media/image169.png"/><Relationship Id="rId52" Type="http://schemas.openxmlformats.org/officeDocument/2006/relationships/image" Target="../media/image173.png"/><Relationship Id="rId60" Type="http://schemas.openxmlformats.org/officeDocument/2006/relationships/image" Target="../media/image177.png"/><Relationship Id="rId65" Type="http://schemas.openxmlformats.org/officeDocument/2006/relationships/customXml" Target="../ink/ink41.xml"/><Relationship Id="rId73" Type="http://schemas.openxmlformats.org/officeDocument/2006/relationships/customXml" Target="../ink/ink4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2.png"/><Relationship Id="rId13" Type="http://schemas.openxmlformats.org/officeDocument/2006/relationships/image" Target="../media/image154.png"/><Relationship Id="rId18" Type="http://schemas.openxmlformats.org/officeDocument/2006/relationships/customXml" Target="../ink/ink17.xml"/><Relationship Id="rId39" Type="http://schemas.openxmlformats.org/officeDocument/2006/relationships/image" Target="../media/image167.png"/><Relationship Id="rId34" Type="http://schemas.openxmlformats.org/officeDocument/2006/relationships/customXml" Target="../ink/ink25.xml"/><Relationship Id="rId50" Type="http://schemas.openxmlformats.org/officeDocument/2006/relationships/image" Target="../media/image172.png"/><Relationship Id="rId55" Type="http://schemas.openxmlformats.org/officeDocument/2006/relationships/customXml" Target="../ink/ink36.xml"/><Relationship Id="rId76" Type="http://schemas.openxmlformats.org/officeDocument/2006/relationships/image" Target="../media/image185.png"/><Relationship Id="rId7" Type="http://schemas.openxmlformats.org/officeDocument/2006/relationships/image" Target="../media/image151.png"/><Relationship Id="rId71" Type="http://schemas.openxmlformats.org/officeDocument/2006/relationships/customXml" Target="../ink/ink44.xml"/><Relationship Id="rId2" Type="http://schemas.microsoft.com/office/2007/relationships/media" Target="../media/media5.m4a"/><Relationship Id="rId29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13" Type="http://schemas.openxmlformats.org/officeDocument/2006/relationships/customXml" Target="../ink/ink50.xml"/><Relationship Id="rId18" Type="http://schemas.openxmlformats.org/officeDocument/2006/relationships/image" Target="../media/image1400.png"/><Relationship Id="rId3" Type="http://schemas.openxmlformats.org/officeDocument/2006/relationships/audio" Target="../media/media8.m4a"/><Relationship Id="rId21" Type="http://schemas.openxmlformats.org/officeDocument/2006/relationships/customXml" Target="../ink/ink54.xml"/><Relationship Id="rId7" Type="http://schemas.openxmlformats.org/officeDocument/2006/relationships/customXml" Target="../ink/ink47.xml"/><Relationship Id="rId12" Type="http://schemas.openxmlformats.org/officeDocument/2006/relationships/image" Target="../media/image1250.png"/><Relationship Id="rId17" Type="http://schemas.openxmlformats.org/officeDocument/2006/relationships/customXml" Target="../ink/ink52.xml"/><Relationship Id="rId25" Type="http://schemas.openxmlformats.org/officeDocument/2006/relationships/customXml" Target="../ink/ink56.xml"/><Relationship Id="rId2" Type="http://schemas.microsoft.com/office/2007/relationships/media" Target="../media/media8.m4a"/><Relationship Id="rId16" Type="http://schemas.openxmlformats.org/officeDocument/2006/relationships/image" Target="../media/image1390.png"/><Relationship Id="rId20" Type="http://schemas.openxmlformats.org/officeDocument/2006/relationships/image" Target="../media/image186.png"/><Relationship Id="rId54" Type="http://schemas.openxmlformats.org/officeDocument/2006/relationships/image" Target="../media/image1.png"/><Relationship Id="rId1" Type="http://schemas.openxmlformats.org/officeDocument/2006/relationships/tags" Target="../tags/tag6.xml"/><Relationship Id="rId6" Type="http://schemas.openxmlformats.org/officeDocument/2006/relationships/hyperlink" Target="https://www.researchgate.net/journal/Journal-of-Neurophysiology-1522-1598" TargetMode="External"/><Relationship Id="rId11" Type="http://schemas.openxmlformats.org/officeDocument/2006/relationships/customXml" Target="../ink/ink49.xml"/><Relationship Id="rId24" Type="http://schemas.openxmlformats.org/officeDocument/2006/relationships/image" Target="../media/image188.png"/><Relationship Id="rId53" Type="http://schemas.openxmlformats.org/officeDocument/2006/relationships/image" Target="../media/image204.png"/><Relationship Id="rId5" Type="http://schemas.openxmlformats.org/officeDocument/2006/relationships/image" Target="../media/image7.png"/><Relationship Id="rId15" Type="http://schemas.openxmlformats.org/officeDocument/2006/relationships/customXml" Target="../ink/ink51.xml"/><Relationship Id="rId23" Type="http://schemas.openxmlformats.org/officeDocument/2006/relationships/customXml" Target="../ink/ink55.xml"/><Relationship Id="rId10" Type="http://schemas.openxmlformats.org/officeDocument/2006/relationships/image" Target="../media/image1240.png"/><Relationship Id="rId19" Type="http://schemas.openxmlformats.org/officeDocument/2006/relationships/customXml" Target="../ink/ink5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48.xml"/><Relationship Id="rId14" Type="http://schemas.openxmlformats.org/officeDocument/2006/relationships/image" Target="../media/image1380.png"/><Relationship Id="rId22" Type="http://schemas.openxmlformats.org/officeDocument/2006/relationships/image" Target="../media/image1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customXml" Target="../ink/ink5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11" Type="http://schemas.openxmlformats.org/officeDocument/2006/relationships/customXml" Target="../ink/ink58.xml"/><Relationship Id="rId5" Type="http://schemas.openxmlformats.org/officeDocument/2006/relationships/image" Target="../media/image9.png"/><Relationship Id="rId10" Type="http://schemas.openxmlformats.org/officeDocument/2006/relationships/image" Target="../media/image670.png"/><Relationship Id="rId4" Type="http://schemas.openxmlformats.org/officeDocument/2006/relationships/image" Target="../media/image8.png"/><Relationship Id="rId9" Type="http://schemas.openxmlformats.org/officeDocument/2006/relationships/customXml" Target="../ink/ink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99663" y="2590800"/>
            <a:ext cx="8744702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1D. How do we implement this algorithm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in hardware?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142A2B-2F3C-05A4-7A07-2BDB35B78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322764"/>
      </p:ext>
    </p:extLst>
  </p:cSld>
  <p:clrMapOvr>
    <a:masterClrMapping/>
  </p:clrMapOvr>
  <p:transition spd="slow" advTm="16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370787" y="0"/>
            <a:ext cx="455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Attributes of p-bits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7A75BB6-025E-A0D8-39F3-740CCF2375AF}"/>
              </a:ext>
            </a:extLst>
          </p:cNvPr>
          <p:cNvGrpSpPr/>
          <p:nvPr/>
        </p:nvGrpSpPr>
        <p:grpSpPr>
          <a:xfrm>
            <a:off x="3471660" y="1240105"/>
            <a:ext cx="279000" cy="356760"/>
            <a:chOff x="2828991" y="1417666"/>
            <a:chExt cx="27900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98DE78A-A469-267D-7BC6-1CD0E8967C38}"/>
                    </a:ext>
                  </a:extLst>
                </p14:cNvPr>
                <p14:cNvContentPartPr/>
                <p14:nvPr/>
              </p14:nvContentPartPr>
              <p14:xfrm>
                <a:off x="2828991" y="1417666"/>
                <a:ext cx="158400" cy="3502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98DE78A-A469-267D-7BC6-1CD0E8967C3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20351" y="1409026"/>
                  <a:ext cx="17604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A441573-524E-062A-B35B-315C1EE7EDF6}"/>
                    </a:ext>
                  </a:extLst>
                </p14:cNvPr>
                <p14:cNvContentPartPr/>
                <p14:nvPr/>
              </p14:nvContentPartPr>
              <p14:xfrm>
                <a:off x="3052551" y="1722586"/>
                <a:ext cx="46800" cy="518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A441573-524E-062A-B35B-315C1EE7ED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551" y="1713586"/>
                  <a:ext cx="644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1F73A08-867A-107D-599B-F3BA131E4878}"/>
                    </a:ext>
                  </a:extLst>
                </p14:cNvPr>
                <p14:cNvContentPartPr/>
                <p14:nvPr/>
              </p14:nvContentPartPr>
              <p14:xfrm>
                <a:off x="3084591" y="1623586"/>
                <a:ext cx="23400" cy="14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1F73A08-867A-107D-599B-F3BA131E48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75591" y="1614586"/>
                  <a:ext cx="41040" cy="3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35EBF88-F836-070C-27B3-A2369D970049}"/>
                  </a:ext>
                </a:extLst>
              </p14:cNvPr>
              <p14:cNvContentPartPr/>
              <p14:nvPr/>
            </p14:nvContentPartPr>
            <p14:xfrm>
              <a:off x="3434580" y="1708105"/>
              <a:ext cx="553680" cy="363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35EBF88-F836-070C-27B3-A2369D9700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5580" y="1699105"/>
                <a:ext cx="5713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E4E869C-7766-497A-E69F-6237EC70AB7C}"/>
                  </a:ext>
                </a:extLst>
              </p14:cNvPr>
              <p14:cNvContentPartPr/>
              <p14:nvPr/>
            </p14:nvContentPartPr>
            <p14:xfrm>
              <a:off x="6412860" y="1235425"/>
              <a:ext cx="178560" cy="306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E4E869C-7766-497A-E69F-6237EC70A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3860" y="1226425"/>
                <a:ext cx="1962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D5082C8-914F-7E31-59EE-DEA3F934D49A}"/>
                  </a:ext>
                </a:extLst>
              </p14:cNvPr>
              <p14:cNvContentPartPr/>
              <p14:nvPr/>
            </p14:nvContentPartPr>
            <p14:xfrm>
              <a:off x="6357420" y="1682545"/>
              <a:ext cx="391680" cy="270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D5082C8-914F-7E31-59EE-DEA3F934D49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48420" y="1673545"/>
                <a:ext cx="409320" cy="4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6DCBEB6-AF1C-DDAB-DF4C-8CF48883CE62}"/>
              </a:ext>
            </a:extLst>
          </p:cNvPr>
          <p:cNvGrpSpPr/>
          <p:nvPr/>
        </p:nvGrpSpPr>
        <p:grpSpPr>
          <a:xfrm>
            <a:off x="907740" y="2160625"/>
            <a:ext cx="146880" cy="339840"/>
            <a:chOff x="265071" y="2338186"/>
            <a:chExt cx="146880" cy="3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48E215C-8BFF-8270-4A74-BCF4980830E5}"/>
                    </a:ext>
                  </a:extLst>
                </p14:cNvPr>
                <p14:cNvContentPartPr/>
                <p14:nvPr/>
              </p14:nvContentPartPr>
              <p14:xfrm>
                <a:off x="265071" y="2338186"/>
                <a:ext cx="360" cy="339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48E215C-8BFF-8270-4A74-BCF4980830E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6071" y="2329186"/>
                  <a:ext cx="18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F106D2D-A2E4-346F-6E96-1B828FB1E9A3}"/>
                    </a:ext>
                  </a:extLst>
                </p14:cNvPr>
                <p14:cNvContentPartPr/>
                <p14:nvPr/>
              </p14:nvContentPartPr>
              <p14:xfrm>
                <a:off x="391431" y="2375266"/>
                <a:ext cx="20520" cy="270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F106D2D-A2E4-346F-6E96-1B828FB1E9A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2431" y="2366266"/>
                  <a:ext cx="38160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C5F4A43-BDEF-DEBD-3FDB-0F1AEEEF1074}"/>
              </a:ext>
            </a:extLst>
          </p:cNvPr>
          <p:cNvGrpSpPr/>
          <p:nvPr/>
        </p:nvGrpSpPr>
        <p:grpSpPr>
          <a:xfrm>
            <a:off x="1185300" y="2210665"/>
            <a:ext cx="1062720" cy="285480"/>
            <a:chOff x="542631" y="2388226"/>
            <a:chExt cx="1062720" cy="2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4E0AEF1-E92E-33DE-55CF-C00E0D39BACD}"/>
                    </a:ext>
                  </a:extLst>
                </p14:cNvPr>
                <p14:cNvContentPartPr/>
                <p14:nvPr/>
              </p14:nvContentPartPr>
              <p14:xfrm>
                <a:off x="542631" y="2427106"/>
                <a:ext cx="107280" cy="172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4E0AEF1-E92E-33DE-55CF-C00E0D39BAC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33631" y="2418466"/>
                  <a:ext cx="124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FF60DE69-5C77-5084-EAD7-75D0060416EF}"/>
                    </a:ext>
                  </a:extLst>
                </p14:cNvPr>
                <p14:cNvContentPartPr/>
                <p14:nvPr/>
              </p14:nvContentPartPr>
              <p14:xfrm>
                <a:off x="758631" y="2437906"/>
                <a:ext cx="122760" cy="132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FF60DE69-5C77-5084-EAD7-75D0060416E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9991" y="2429266"/>
                  <a:ext cx="1404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814102F-C4DB-D82F-1D5B-97471DEFE2B1}"/>
                    </a:ext>
                  </a:extLst>
                </p14:cNvPr>
                <p14:cNvContentPartPr/>
                <p14:nvPr/>
              </p14:nvContentPartPr>
              <p14:xfrm>
                <a:off x="998391" y="2440426"/>
                <a:ext cx="14400" cy="2170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814102F-C4DB-D82F-1D5B-97471DEFE2B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89751" y="2431786"/>
                  <a:ext cx="320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3D11A01-5569-6095-B9CA-0255986F9170}"/>
                    </a:ext>
                  </a:extLst>
                </p14:cNvPr>
                <p14:cNvContentPartPr/>
                <p14:nvPr/>
              </p14:nvContentPartPr>
              <p14:xfrm>
                <a:off x="1138071" y="2492626"/>
                <a:ext cx="114480" cy="102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3D11A01-5569-6095-B9CA-0255986F917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29431" y="2483986"/>
                  <a:ext cx="1321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8633068-04AB-A723-9917-BB06118D58EA}"/>
                    </a:ext>
                  </a:extLst>
                </p14:cNvPr>
                <p14:cNvContentPartPr/>
                <p14:nvPr/>
              </p14:nvContentPartPr>
              <p14:xfrm>
                <a:off x="1366671" y="2499466"/>
                <a:ext cx="94320" cy="112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8633068-04AB-A723-9917-BB06118D58E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57671" y="2490466"/>
                  <a:ext cx="111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2B41CA5-816D-9E0A-7529-1D301B5BEF84}"/>
                    </a:ext>
                  </a:extLst>
                </p14:cNvPr>
                <p14:cNvContentPartPr/>
                <p14:nvPr/>
              </p14:nvContentPartPr>
              <p14:xfrm>
                <a:off x="1597071" y="2388226"/>
                <a:ext cx="8280" cy="2854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2B41CA5-816D-9E0A-7529-1D301B5BEF8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588431" y="2379226"/>
                  <a:ext cx="259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329FB45-15AC-BF3B-DA97-FD6F02CC467D}"/>
              </a:ext>
            </a:extLst>
          </p:cNvPr>
          <p:cNvGrpSpPr/>
          <p:nvPr/>
        </p:nvGrpSpPr>
        <p:grpSpPr>
          <a:xfrm>
            <a:off x="3502620" y="2159185"/>
            <a:ext cx="500760" cy="353880"/>
            <a:chOff x="2859951" y="2336746"/>
            <a:chExt cx="50076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9440417-AA3E-9EAF-7A4D-C029AE0C981D}"/>
                    </a:ext>
                  </a:extLst>
                </p14:cNvPr>
                <p14:cNvContentPartPr/>
                <p14:nvPr/>
              </p14:nvContentPartPr>
              <p14:xfrm>
                <a:off x="2859951" y="2336746"/>
                <a:ext cx="156960" cy="2779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9440417-AA3E-9EAF-7A4D-C029AE0C981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50951" y="2327746"/>
                  <a:ext cx="1746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29F4897-39F2-4CD9-08AD-7AB51BC0DC35}"/>
                    </a:ext>
                  </a:extLst>
                </p14:cNvPr>
                <p14:cNvContentPartPr/>
                <p14:nvPr/>
              </p14:nvContentPartPr>
              <p14:xfrm>
                <a:off x="3108351" y="2402986"/>
                <a:ext cx="130680" cy="110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29F4897-39F2-4CD9-08AD-7AB51BC0DC3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99351" y="2393986"/>
                  <a:ext cx="1483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5521AA5-45C2-AED9-0F51-4843E0073F91}"/>
                    </a:ext>
                  </a:extLst>
                </p14:cNvPr>
                <p14:cNvContentPartPr/>
                <p14:nvPr/>
              </p14:nvContentPartPr>
              <p14:xfrm>
                <a:off x="3324351" y="2369866"/>
                <a:ext cx="36360" cy="320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5521AA5-45C2-AED9-0F51-4843E0073F9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15711" y="2361226"/>
                  <a:ext cx="54000" cy="33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74599C0-D26B-E6EA-B5F1-F4C539FB06FA}"/>
              </a:ext>
            </a:extLst>
          </p:cNvPr>
          <p:cNvGrpSpPr/>
          <p:nvPr/>
        </p:nvGrpSpPr>
        <p:grpSpPr>
          <a:xfrm>
            <a:off x="6234300" y="2057305"/>
            <a:ext cx="652680" cy="255240"/>
            <a:chOff x="5591631" y="2234866"/>
            <a:chExt cx="65268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5A1F8BD-5969-A4F9-CEE6-3583A1887372}"/>
                    </a:ext>
                  </a:extLst>
                </p14:cNvPr>
                <p14:cNvContentPartPr/>
                <p14:nvPr/>
              </p14:nvContentPartPr>
              <p14:xfrm>
                <a:off x="5591631" y="2264746"/>
                <a:ext cx="135720" cy="214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5A1F8BD-5969-A4F9-CEE6-3583A188737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82631" y="2255746"/>
                  <a:ext cx="1533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EB65D1D-85B1-0DB1-A367-EA334588D6A5}"/>
                    </a:ext>
                  </a:extLst>
                </p14:cNvPr>
                <p14:cNvContentPartPr/>
                <p14:nvPr/>
              </p14:nvContentPartPr>
              <p14:xfrm>
                <a:off x="5863791" y="2311186"/>
                <a:ext cx="23040" cy="18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EB65D1D-85B1-0DB1-A367-EA334588D6A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54791" y="2302546"/>
                  <a:ext cx="40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3B29E92-A0F9-CFEF-50D3-112DE9645B24}"/>
                    </a:ext>
                  </a:extLst>
                </p14:cNvPr>
                <p14:cNvContentPartPr/>
                <p14:nvPr/>
              </p14:nvContentPartPr>
              <p14:xfrm>
                <a:off x="6083391" y="2234866"/>
                <a:ext cx="160920" cy="2552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3B29E92-A0F9-CFEF-50D3-112DE9645B2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74751" y="2226226"/>
                  <a:ext cx="178560" cy="27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C84CA32D-CCC4-2DEF-9FB0-B84C70288F3A}"/>
                  </a:ext>
                </a:extLst>
              </p14:cNvPr>
              <p14:cNvContentPartPr/>
              <p14:nvPr/>
            </p14:nvContentPartPr>
            <p14:xfrm>
              <a:off x="862020" y="3060985"/>
              <a:ext cx="360" cy="207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C84CA32D-CCC4-2DEF-9FB0-B84C70288F3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53380" y="3052345"/>
                <a:ext cx="180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823FD61-9F53-0282-6960-5EA539A30FB3}"/>
                  </a:ext>
                </a:extLst>
              </p14:cNvPr>
              <p14:cNvContentPartPr/>
              <p14:nvPr/>
            </p14:nvContentPartPr>
            <p14:xfrm>
              <a:off x="1511820" y="3045865"/>
              <a:ext cx="133560" cy="12708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823FD61-9F53-0282-6960-5EA539A30FB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02820" y="3037225"/>
                <a:ext cx="1512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0C72B02-40BE-3C80-4750-BAF2F590E82C}"/>
                  </a:ext>
                </a:extLst>
              </p14:cNvPr>
              <p14:cNvContentPartPr/>
              <p14:nvPr/>
            </p14:nvContentPartPr>
            <p14:xfrm>
              <a:off x="1796220" y="3041905"/>
              <a:ext cx="25920" cy="246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0C72B02-40BE-3C80-4750-BAF2F590E82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787580" y="3033265"/>
                <a:ext cx="4356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C6F97CDF-ECFC-323B-44D5-F9F7642F0149}"/>
                  </a:ext>
                </a:extLst>
              </p14:cNvPr>
              <p14:cNvContentPartPr/>
              <p14:nvPr/>
            </p14:nvContentPartPr>
            <p14:xfrm>
              <a:off x="1863900" y="3183385"/>
              <a:ext cx="5760" cy="252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C6F97CDF-ECFC-323B-44D5-F9F7642F01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855260" y="3174745"/>
                <a:ext cx="2340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D27576A-3065-C9ED-D21B-FC5455F4DE6A}"/>
              </a:ext>
            </a:extLst>
          </p:cNvPr>
          <p:cNvGrpSpPr/>
          <p:nvPr/>
        </p:nvGrpSpPr>
        <p:grpSpPr>
          <a:xfrm>
            <a:off x="1048500" y="3087265"/>
            <a:ext cx="286560" cy="228960"/>
            <a:chOff x="405831" y="3264826"/>
            <a:chExt cx="28656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DF05B49-4748-950A-9605-3AE30E33A2A8}"/>
                    </a:ext>
                  </a:extLst>
                </p14:cNvPr>
                <p14:cNvContentPartPr/>
                <p14:nvPr/>
              </p14:nvContentPartPr>
              <p14:xfrm>
                <a:off x="405831" y="3269506"/>
                <a:ext cx="130320" cy="130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DF05B49-4748-950A-9605-3AE30E33A2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96831" y="3260866"/>
                  <a:ext cx="1479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8D22990-9B79-989D-40B0-C4156D5154D8}"/>
                    </a:ext>
                  </a:extLst>
                </p14:cNvPr>
                <p14:cNvContentPartPr/>
                <p14:nvPr/>
              </p14:nvContentPartPr>
              <p14:xfrm>
                <a:off x="670071" y="3264826"/>
                <a:ext cx="22320" cy="228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8D22990-9B79-989D-40B0-C4156D5154D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61431" y="3256186"/>
                  <a:ext cx="3996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C4F1B4A-26F3-CCB2-DA51-7EDE23871CC5}"/>
              </a:ext>
            </a:extLst>
          </p:cNvPr>
          <p:cNvGrpSpPr/>
          <p:nvPr/>
        </p:nvGrpSpPr>
        <p:grpSpPr>
          <a:xfrm>
            <a:off x="1915020" y="3000865"/>
            <a:ext cx="520200" cy="215280"/>
            <a:chOff x="1272351" y="3178426"/>
            <a:chExt cx="52020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7CE34B7-6371-2F08-762E-C8A80963D54F}"/>
                    </a:ext>
                  </a:extLst>
                </p14:cNvPr>
                <p14:cNvContentPartPr/>
                <p14:nvPr/>
              </p14:nvContentPartPr>
              <p14:xfrm>
                <a:off x="1272351" y="3256906"/>
                <a:ext cx="134640" cy="1368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7CE34B7-6371-2F08-762E-C8A80963D54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63351" y="3248266"/>
                  <a:ext cx="152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8936261-E703-7380-B136-9C4114091785}"/>
                    </a:ext>
                  </a:extLst>
                </p14:cNvPr>
                <p14:cNvContentPartPr/>
                <p14:nvPr/>
              </p14:nvContentPartPr>
              <p14:xfrm>
                <a:off x="1505271" y="3259066"/>
                <a:ext cx="120600" cy="123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8936261-E703-7380-B136-9C411409178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496271" y="3250426"/>
                  <a:ext cx="1382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DE44E58-74A5-8D5E-4D38-F5FE924565D5}"/>
                    </a:ext>
                  </a:extLst>
                </p14:cNvPr>
                <p14:cNvContentPartPr/>
                <p14:nvPr/>
              </p14:nvContentPartPr>
              <p14:xfrm>
                <a:off x="1759071" y="3178426"/>
                <a:ext cx="33480" cy="213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DE44E58-74A5-8D5E-4D38-F5FE924565D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750431" y="3169426"/>
                  <a:ext cx="51120" cy="23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6C66532C-72F2-5977-92A8-67C7D73AE57A}"/>
                  </a:ext>
                </a:extLst>
              </p14:cNvPr>
              <p14:cNvContentPartPr/>
              <p14:nvPr/>
            </p14:nvContentPartPr>
            <p14:xfrm>
              <a:off x="1045620" y="3499465"/>
              <a:ext cx="339120" cy="111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6C66532C-72F2-5977-92A8-67C7D73AE57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36980" y="3490825"/>
                <a:ext cx="356760" cy="2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CF5F024-0DEC-E162-ECF9-A444BF8791F8}"/>
              </a:ext>
            </a:extLst>
          </p:cNvPr>
          <p:cNvGrpSpPr/>
          <p:nvPr/>
        </p:nvGrpSpPr>
        <p:grpSpPr>
          <a:xfrm>
            <a:off x="2748420" y="3053065"/>
            <a:ext cx="452160" cy="141840"/>
            <a:chOff x="2105751" y="3230626"/>
            <a:chExt cx="452160" cy="1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AB6442B-1BC2-AFFC-F884-B981C0EDC727}"/>
                    </a:ext>
                  </a:extLst>
                </p14:cNvPr>
                <p14:cNvContentPartPr/>
                <p14:nvPr/>
              </p14:nvContentPartPr>
              <p14:xfrm>
                <a:off x="2105751" y="3290386"/>
                <a:ext cx="410760" cy="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AB6442B-1BC2-AFFC-F884-B981C0EDC72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096751" y="3281386"/>
                  <a:ext cx="42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3105D53-3C67-105C-E5F3-2308D0783A87}"/>
                    </a:ext>
                  </a:extLst>
                </p14:cNvPr>
                <p14:cNvContentPartPr/>
                <p14:nvPr/>
              </p14:nvContentPartPr>
              <p14:xfrm>
                <a:off x="2404191" y="3230626"/>
                <a:ext cx="153720" cy="141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3105D53-3C67-105C-E5F3-2308D0783A8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395191" y="3221626"/>
                  <a:ext cx="17136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C67F687-2AF5-25A5-878C-5BBEE5903EB6}"/>
              </a:ext>
            </a:extLst>
          </p:cNvPr>
          <p:cNvGrpSpPr/>
          <p:nvPr/>
        </p:nvGrpSpPr>
        <p:grpSpPr>
          <a:xfrm>
            <a:off x="3564900" y="2971345"/>
            <a:ext cx="498960" cy="385200"/>
            <a:chOff x="2922231" y="3148906"/>
            <a:chExt cx="498960" cy="3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08CC192-A272-7280-699B-0E456392C540}"/>
                    </a:ext>
                  </a:extLst>
                </p14:cNvPr>
                <p14:cNvContentPartPr/>
                <p14:nvPr/>
              </p14:nvContentPartPr>
              <p14:xfrm>
                <a:off x="2922231" y="3148906"/>
                <a:ext cx="31320" cy="299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08CC192-A272-7280-699B-0E456392C54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913231" y="3140266"/>
                  <a:ext cx="489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58ACEDB-70E5-4DDC-BF67-1CB129E16CD9}"/>
                    </a:ext>
                  </a:extLst>
                </p14:cNvPr>
                <p14:cNvContentPartPr/>
                <p14:nvPr/>
              </p14:nvContentPartPr>
              <p14:xfrm>
                <a:off x="3070191" y="3179146"/>
                <a:ext cx="152280" cy="271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58ACEDB-70E5-4DDC-BF67-1CB129E16CD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061551" y="3170506"/>
                  <a:ext cx="1699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548A15D-5C3C-7C74-3A80-BE8E4AEE0A30}"/>
                    </a:ext>
                  </a:extLst>
                </p14:cNvPr>
                <p14:cNvContentPartPr/>
                <p14:nvPr/>
              </p14:nvContentPartPr>
              <p14:xfrm>
                <a:off x="3297351" y="3188506"/>
                <a:ext cx="123840" cy="345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548A15D-5C3C-7C74-3A80-BE8E4AEE0A3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88711" y="3179866"/>
                  <a:ext cx="141480" cy="36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5CEB28F-587F-BE6D-CB72-193B063DFCF3}"/>
              </a:ext>
            </a:extLst>
          </p:cNvPr>
          <p:cNvGrpSpPr/>
          <p:nvPr/>
        </p:nvGrpSpPr>
        <p:grpSpPr>
          <a:xfrm>
            <a:off x="2605140" y="2307865"/>
            <a:ext cx="481320" cy="173160"/>
            <a:chOff x="1962471" y="2485426"/>
            <a:chExt cx="481320" cy="17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F86B909-495C-3982-B4B9-C8D4D26EA84D}"/>
                    </a:ext>
                  </a:extLst>
                </p14:cNvPr>
                <p14:cNvContentPartPr/>
                <p14:nvPr/>
              </p14:nvContentPartPr>
              <p14:xfrm>
                <a:off x="1962471" y="2533306"/>
                <a:ext cx="439920" cy="4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F86B909-495C-3982-B4B9-C8D4D26EA84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53471" y="2524666"/>
                  <a:ext cx="4575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FC23475-4FE1-4423-8EF3-EE152F082181}"/>
                    </a:ext>
                  </a:extLst>
                </p14:cNvPr>
                <p14:cNvContentPartPr/>
                <p14:nvPr/>
              </p14:nvContentPartPr>
              <p14:xfrm>
                <a:off x="2309871" y="2485426"/>
                <a:ext cx="133920" cy="173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FC23475-4FE1-4423-8EF3-EE152F08218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301231" y="2476426"/>
                  <a:ext cx="15156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024CC3B-55C4-60F0-CA34-8D31AF00539D}"/>
              </a:ext>
            </a:extLst>
          </p:cNvPr>
          <p:cNvGrpSpPr/>
          <p:nvPr/>
        </p:nvGrpSpPr>
        <p:grpSpPr>
          <a:xfrm>
            <a:off x="6211260" y="2715745"/>
            <a:ext cx="658800" cy="324720"/>
            <a:chOff x="5568591" y="2893306"/>
            <a:chExt cx="65880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7899BEB-C66D-5388-06D7-381C6D158890}"/>
                    </a:ext>
                  </a:extLst>
                </p14:cNvPr>
                <p14:cNvContentPartPr/>
                <p14:nvPr/>
              </p14:nvContentPartPr>
              <p14:xfrm>
                <a:off x="5568591" y="2935786"/>
                <a:ext cx="207720" cy="2692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7899BEB-C66D-5388-06D7-381C6D15889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559951" y="2927146"/>
                  <a:ext cx="2253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7219D4D-041D-7509-8010-9AE61805E621}"/>
                    </a:ext>
                  </a:extLst>
                </p14:cNvPr>
                <p14:cNvContentPartPr/>
                <p14:nvPr/>
              </p14:nvContentPartPr>
              <p14:xfrm>
                <a:off x="5884311" y="3053146"/>
                <a:ext cx="29880" cy="37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7219D4D-041D-7509-8010-9AE61805E62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875671" y="3044146"/>
                  <a:ext cx="475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D5B27F7A-0076-9C5A-7194-BE7829390E56}"/>
                    </a:ext>
                  </a:extLst>
                </p14:cNvPr>
                <p14:cNvContentPartPr/>
                <p14:nvPr/>
              </p14:nvContentPartPr>
              <p14:xfrm>
                <a:off x="6089511" y="2893306"/>
                <a:ext cx="137880" cy="324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D5B27F7A-0076-9C5A-7194-BE7829390E5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080511" y="2884666"/>
                  <a:ext cx="155520" cy="34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10797E0-FF96-67A1-7F16-15CCB90C1CDC}"/>
              </a:ext>
            </a:extLst>
          </p:cNvPr>
          <p:cNvGrpSpPr/>
          <p:nvPr/>
        </p:nvGrpSpPr>
        <p:grpSpPr>
          <a:xfrm>
            <a:off x="799740" y="3770545"/>
            <a:ext cx="1607760" cy="453960"/>
            <a:chOff x="157071" y="3948106"/>
            <a:chExt cx="160776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2F35EFB-A26B-CDAA-37FF-C614C74A1A72}"/>
                    </a:ext>
                  </a:extLst>
                </p14:cNvPr>
                <p14:cNvContentPartPr/>
                <p14:nvPr/>
              </p14:nvContentPartPr>
              <p14:xfrm>
                <a:off x="157071" y="3948106"/>
                <a:ext cx="148680" cy="4539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2F35EFB-A26B-CDAA-37FF-C614C74A1A7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48071" y="3939466"/>
                  <a:ext cx="16632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D84F98E-924C-4461-B4B3-75F59D353CF7}"/>
                    </a:ext>
                  </a:extLst>
                </p14:cNvPr>
                <p14:cNvContentPartPr/>
                <p14:nvPr/>
              </p14:nvContentPartPr>
              <p14:xfrm>
                <a:off x="314751" y="3962506"/>
                <a:ext cx="460800" cy="331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D84F98E-924C-4461-B4B3-75F59D353CF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5751" y="3953866"/>
                  <a:ext cx="4784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D3AD8C3-4EAF-0C40-A525-9C8C01FA2AA8}"/>
                    </a:ext>
                  </a:extLst>
                </p14:cNvPr>
                <p14:cNvContentPartPr/>
                <p14:nvPr/>
              </p14:nvContentPartPr>
              <p14:xfrm>
                <a:off x="638031" y="4104706"/>
                <a:ext cx="160920" cy="669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D3AD8C3-4EAF-0C40-A525-9C8C01FA2AA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29391" y="4096066"/>
                  <a:ext cx="1785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76BDDF1-B07A-51FC-AEC2-75C75E544210}"/>
                    </a:ext>
                  </a:extLst>
                </p14:cNvPr>
                <p14:cNvContentPartPr/>
                <p14:nvPr/>
              </p14:nvContentPartPr>
              <p14:xfrm>
                <a:off x="557751" y="4051786"/>
                <a:ext cx="5040" cy="7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76BDDF1-B07A-51FC-AEC2-75C75E54421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8751" y="4043146"/>
                  <a:ext cx="226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E3473AC-0945-9E82-C23A-CEB306C9C4EC}"/>
                    </a:ext>
                  </a:extLst>
                </p14:cNvPr>
                <p14:cNvContentPartPr/>
                <p14:nvPr/>
              </p14:nvContentPartPr>
              <p14:xfrm>
                <a:off x="968871" y="4121986"/>
                <a:ext cx="90360" cy="1436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E3473AC-0945-9E82-C23A-CEB306C9C4E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60231" y="4113346"/>
                  <a:ext cx="10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1599CA7-96F8-C3DD-AB41-B886268CB7E2}"/>
                    </a:ext>
                  </a:extLst>
                </p14:cNvPr>
                <p14:cNvContentPartPr/>
                <p14:nvPr/>
              </p14:nvContentPartPr>
              <p14:xfrm>
                <a:off x="1156791" y="4095346"/>
                <a:ext cx="120960" cy="1486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1599CA7-96F8-C3DD-AB41-B886268CB7E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47791" y="4086706"/>
                  <a:ext cx="1386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1B59A56-6110-EF78-5784-CA28EAFA8719}"/>
                    </a:ext>
                  </a:extLst>
                </p14:cNvPr>
                <p14:cNvContentPartPr/>
                <p14:nvPr/>
              </p14:nvContentPartPr>
              <p14:xfrm>
                <a:off x="1342911" y="4048546"/>
                <a:ext cx="286200" cy="327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1B59A56-6110-EF78-5784-CA28EAFA871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334271" y="4039906"/>
                  <a:ext cx="3038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04965783-C581-BAB3-4C97-B41A6F880105}"/>
                    </a:ext>
                  </a:extLst>
                </p14:cNvPr>
                <p14:cNvContentPartPr/>
                <p14:nvPr/>
              </p14:nvContentPartPr>
              <p14:xfrm>
                <a:off x="1615431" y="3979426"/>
                <a:ext cx="149400" cy="306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4965783-C581-BAB3-4C97-B41A6F88010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606431" y="3970786"/>
                  <a:ext cx="167040" cy="32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B2C23AC0-4DAB-476D-E969-937D36CF41B7}"/>
              </a:ext>
            </a:extLst>
          </p:cNvPr>
          <p:cNvGrpSpPr/>
          <p:nvPr/>
        </p:nvGrpSpPr>
        <p:grpSpPr>
          <a:xfrm>
            <a:off x="916020" y="4580185"/>
            <a:ext cx="1765440" cy="1102320"/>
            <a:chOff x="273351" y="4757746"/>
            <a:chExt cx="1765440" cy="11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2E67CE6-8925-7F1A-5A28-DE91C99AEE4D}"/>
                    </a:ext>
                  </a:extLst>
                </p14:cNvPr>
                <p14:cNvContentPartPr/>
                <p14:nvPr/>
              </p14:nvContentPartPr>
              <p14:xfrm>
                <a:off x="412311" y="4946386"/>
                <a:ext cx="16920" cy="176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2E67CE6-8925-7F1A-5A28-DE91C99AEE4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3311" y="4937746"/>
                  <a:ext cx="34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4CB341F-648B-F7CD-E7C4-BC1EDCF557E8}"/>
                    </a:ext>
                  </a:extLst>
                </p14:cNvPr>
                <p14:cNvContentPartPr/>
                <p14:nvPr/>
              </p14:nvContentPartPr>
              <p14:xfrm>
                <a:off x="401511" y="4870786"/>
                <a:ext cx="27720" cy="2980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4CB341F-648B-F7CD-E7C4-BC1EDCF557E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2871" y="4862146"/>
                  <a:ext cx="453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CDD98D7-C332-90F3-1059-F536CFE6B94B}"/>
                    </a:ext>
                  </a:extLst>
                </p14:cNvPr>
                <p14:cNvContentPartPr/>
                <p14:nvPr/>
              </p14:nvContentPartPr>
              <p14:xfrm>
                <a:off x="535431" y="4878346"/>
                <a:ext cx="124920" cy="201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CDD98D7-C332-90F3-1059-F536CFE6B94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26431" y="4869346"/>
                  <a:ext cx="1425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30F9448-B440-B6D3-5757-338BA40C2C55}"/>
                    </a:ext>
                  </a:extLst>
                </p14:cNvPr>
                <p14:cNvContentPartPr/>
                <p14:nvPr/>
              </p14:nvContentPartPr>
              <p14:xfrm>
                <a:off x="778071" y="4883746"/>
                <a:ext cx="156960" cy="21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30F9448-B440-B6D3-5757-338BA40C2C5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69071" y="4875106"/>
                  <a:ext cx="1746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916FAA2-C09C-D7B9-00B1-FB1C86C0C213}"/>
                    </a:ext>
                  </a:extLst>
                </p14:cNvPr>
                <p14:cNvContentPartPr/>
                <p14:nvPr/>
              </p14:nvContentPartPr>
              <p14:xfrm>
                <a:off x="1084071" y="4785466"/>
                <a:ext cx="157320" cy="2440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916FAA2-C09C-D7B9-00B1-FB1C86C0C21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75071" y="4776826"/>
                  <a:ext cx="1749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7C1B1FC-CEB0-A564-CF17-6950CD6D02E8}"/>
                    </a:ext>
                  </a:extLst>
                </p14:cNvPr>
                <p14:cNvContentPartPr/>
                <p14:nvPr/>
              </p14:nvContentPartPr>
              <p14:xfrm>
                <a:off x="1368111" y="4811746"/>
                <a:ext cx="15840" cy="2401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7C1B1FC-CEB0-A564-CF17-6950CD6D02E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359471" y="4803106"/>
                  <a:ext cx="334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2519820F-E98C-669A-96DA-6C87AEA7BB27}"/>
                    </a:ext>
                  </a:extLst>
                </p14:cNvPr>
                <p14:cNvContentPartPr/>
                <p14:nvPr/>
              </p14:nvContentPartPr>
              <p14:xfrm>
                <a:off x="1548831" y="4828666"/>
                <a:ext cx="108360" cy="1166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2519820F-E98C-669A-96DA-6C87AEA7BB2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539831" y="4819666"/>
                  <a:ext cx="126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E3DB364-84B1-0137-1D0D-737170D2AD25}"/>
                    </a:ext>
                  </a:extLst>
                </p14:cNvPr>
                <p14:cNvContentPartPr/>
                <p14:nvPr/>
              </p14:nvContentPartPr>
              <p14:xfrm>
                <a:off x="1746831" y="4824706"/>
                <a:ext cx="133200" cy="1134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E3DB364-84B1-0137-1D0D-737170D2AD2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737831" y="4816066"/>
                  <a:ext cx="1508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BE70E14-C674-6804-3A1A-BEAE343124CA}"/>
                    </a:ext>
                  </a:extLst>
                </p14:cNvPr>
                <p14:cNvContentPartPr/>
                <p14:nvPr/>
              </p14:nvContentPartPr>
              <p14:xfrm>
                <a:off x="2003511" y="4757746"/>
                <a:ext cx="35280" cy="2358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BE70E14-C674-6804-3A1A-BEAE343124C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994871" y="4748746"/>
                  <a:ext cx="529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EBBD27A-1F90-7009-9BFA-AAD7C43B7A85}"/>
                    </a:ext>
                  </a:extLst>
                </p14:cNvPr>
                <p14:cNvContentPartPr/>
                <p14:nvPr/>
              </p14:nvContentPartPr>
              <p14:xfrm>
                <a:off x="498351" y="5204506"/>
                <a:ext cx="212760" cy="370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EBBD27A-1F90-7009-9BFA-AAD7C43B7A8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89351" y="5195866"/>
                  <a:ext cx="230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1DF638F-E399-3AB0-7E4C-BCF44BDC0384}"/>
                    </a:ext>
                  </a:extLst>
                </p14:cNvPr>
                <p14:cNvContentPartPr/>
                <p14:nvPr/>
              </p14:nvContentPartPr>
              <p14:xfrm>
                <a:off x="273351" y="5321506"/>
                <a:ext cx="135720" cy="3823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1DF638F-E399-3AB0-7E4C-BCF44BDC038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64351" y="5312866"/>
                  <a:ext cx="1533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42F6A91-17A7-BA30-5748-90829AE0AC5D}"/>
                    </a:ext>
                  </a:extLst>
                </p14:cNvPr>
                <p14:cNvContentPartPr/>
                <p14:nvPr/>
              </p14:nvContentPartPr>
              <p14:xfrm>
                <a:off x="424551" y="5371546"/>
                <a:ext cx="431640" cy="2664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42F6A91-17A7-BA30-5748-90829AE0AC5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15551" y="5362546"/>
                  <a:ext cx="449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D6D78B9-14A8-B74B-F915-D0C7600A5B50}"/>
                    </a:ext>
                  </a:extLst>
                </p14:cNvPr>
                <p14:cNvContentPartPr/>
                <p14:nvPr/>
              </p14:nvContentPartPr>
              <p14:xfrm>
                <a:off x="748551" y="5450386"/>
                <a:ext cx="132120" cy="65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D6D78B9-14A8-B74B-F915-D0C7600A5B5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39551" y="5441386"/>
                  <a:ext cx="1497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B1DEC319-90CD-7C45-B4F7-1F536C63E1CB}"/>
                    </a:ext>
                  </a:extLst>
                </p14:cNvPr>
                <p14:cNvContentPartPr/>
                <p14:nvPr/>
              </p14:nvContentPartPr>
              <p14:xfrm>
                <a:off x="677271" y="5434546"/>
                <a:ext cx="14400" cy="50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B1DEC319-90CD-7C45-B4F7-1F536C63E1C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68631" y="5425546"/>
                  <a:ext cx="320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2AEE59D-6CB2-ADA9-062D-0A8A9D34C0A2}"/>
                    </a:ext>
                  </a:extLst>
                </p14:cNvPr>
                <p14:cNvContentPartPr/>
                <p14:nvPr/>
              </p14:nvContentPartPr>
              <p14:xfrm>
                <a:off x="1064991" y="5243026"/>
                <a:ext cx="599040" cy="6170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2AEE59D-6CB2-ADA9-062D-0A8A9D34C0A2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56351" y="5234026"/>
                  <a:ext cx="61668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FFC628A-EDEA-8EFF-E26F-D9E8BE004962}"/>
                    </a:ext>
                  </a:extLst>
                </p14:cNvPr>
                <p14:cNvContentPartPr/>
                <p14:nvPr/>
              </p14:nvContentPartPr>
              <p14:xfrm>
                <a:off x="1474311" y="5325466"/>
                <a:ext cx="10440" cy="126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FFC628A-EDEA-8EFF-E26F-D9E8BE00496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465671" y="5316466"/>
                  <a:ext cx="280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EEF0FB8-C07D-B29C-FA2A-B948BB88CFC6}"/>
                    </a:ext>
                  </a:extLst>
                </p14:cNvPr>
                <p14:cNvContentPartPr/>
                <p14:nvPr/>
              </p14:nvContentPartPr>
              <p14:xfrm>
                <a:off x="1766631" y="5203066"/>
                <a:ext cx="193680" cy="4669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EEF0FB8-C07D-B29C-FA2A-B948BB88CFC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757631" y="5194066"/>
                  <a:ext cx="211320" cy="48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BB973FC-A6A5-6307-75A4-1661D180D90A}"/>
              </a:ext>
            </a:extLst>
          </p:cNvPr>
          <p:cNvGrpSpPr/>
          <p:nvPr/>
        </p:nvGrpSpPr>
        <p:grpSpPr>
          <a:xfrm>
            <a:off x="2912715" y="4602299"/>
            <a:ext cx="548640" cy="125640"/>
            <a:chOff x="2090271" y="4082026"/>
            <a:chExt cx="548640" cy="12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54417C5F-489D-1D25-BDB1-0888DE1F61D6}"/>
                    </a:ext>
                  </a:extLst>
                </p14:cNvPr>
                <p14:cNvContentPartPr/>
                <p14:nvPr/>
              </p14:nvContentPartPr>
              <p14:xfrm>
                <a:off x="2090271" y="4145026"/>
                <a:ext cx="50724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54417C5F-489D-1D25-BDB1-0888DE1F61D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081631" y="4136026"/>
                  <a:ext cx="52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9D02949-7216-434B-FC67-CAF140E5EAF4}"/>
                    </a:ext>
                  </a:extLst>
                </p14:cNvPr>
                <p14:cNvContentPartPr/>
                <p14:nvPr/>
              </p14:nvContentPartPr>
              <p14:xfrm>
                <a:off x="2496711" y="4082026"/>
                <a:ext cx="142200" cy="1256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9D02949-7216-434B-FC67-CAF140E5EAF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488071" y="4073026"/>
                  <a:ext cx="15984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50E82AB-6158-F2DE-6C3F-E26FE581193A}"/>
              </a:ext>
            </a:extLst>
          </p:cNvPr>
          <p:cNvGrpSpPr/>
          <p:nvPr/>
        </p:nvGrpSpPr>
        <p:grpSpPr>
          <a:xfrm>
            <a:off x="3598920" y="4521000"/>
            <a:ext cx="738360" cy="512280"/>
            <a:chOff x="2973351" y="3832186"/>
            <a:chExt cx="738360" cy="51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6C797C4-5DDE-DFDB-41F7-A83624840CD9}"/>
                    </a:ext>
                  </a:extLst>
                </p14:cNvPr>
                <p14:cNvContentPartPr/>
                <p14:nvPr/>
              </p14:nvContentPartPr>
              <p14:xfrm>
                <a:off x="2996391" y="4003906"/>
                <a:ext cx="34920" cy="132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6C797C4-5DDE-DFDB-41F7-A83624840CD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987751" y="3994906"/>
                  <a:ext cx="525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AFB3C5A7-BCA8-07C0-63CE-C9D3B009032F}"/>
                    </a:ext>
                  </a:extLst>
                </p14:cNvPr>
                <p14:cNvContentPartPr/>
                <p14:nvPr/>
              </p14:nvContentPartPr>
              <p14:xfrm>
                <a:off x="3174591" y="3832186"/>
                <a:ext cx="151560" cy="315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AFB3C5A7-BCA8-07C0-63CE-C9D3B009032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165591" y="3823186"/>
                  <a:ext cx="1692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8B29364-9E84-D8D4-B099-CA9DE45D0348}"/>
                    </a:ext>
                  </a:extLst>
                </p14:cNvPr>
                <p14:cNvContentPartPr/>
                <p14:nvPr/>
              </p14:nvContentPartPr>
              <p14:xfrm>
                <a:off x="3402831" y="3916426"/>
                <a:ext cx="172800" cy="428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8B29364-9E84-D8D4-B099-CA9DE45D034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394191" y="3907426"/>
                  <a:ext cx="19044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E848F31-6198-5F51-CE39-5FB7CD490A61}"/>
                    </a:ext>
                  </a:extLst>
                </p14:cNvPr>
                <p14:cNvContentPartPr/>
                <p14:nvPr/>
              </p14:nvContentPartPr>
              <p14:xfrm>
                <a:off x="3478791" y="4089946"/>
                <a:ext cx="232920" cy="133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E848F31-6198-5F51-CE39-5FB7CD490A6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470151" y="4080946"/>
                  <a:ext cx="2505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F471D91-C45C-3EC7-046A-03CAE0A4C73D}"/>
                    </a:ext>
                  </a:extLst>
                </p14:cNvPr>
                <p14:cNvContentPartPr/>
                <p14:nvPr/>
              </p14:nvContentPartPr>
              <p14:xfrm>
                <a:off x="2973351" y="3882586"/>
                <a:ext cx="34560" cy="2221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F471D91-C45C-3EC7-046A-03CAE0A4C73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964711" y="3873946"/>
                  <a:ext cx="52200" cy="2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307937A-477A-8F7C-71AA-67C5C034D3BB}"/>
              </a:ext>
            </a:extLst>
          </p:cNvPr>
          <p:cNvGrpSpPr/>
          <p:nvPr/>
        </p:nvGrpSpPr>
        <p:grpSpPr>
          <a:xfrm>
            <a:off x="6172200" y="4495800"/>
            <a:ext cx="1107720" cy="348480"/>
            <a:chOff x="5546631" y="3806986"/>
            <a:chExt cx="110772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A804C989-B067-8CE2-D33E-711789DF6231}"/>
                    </a:ext>
                  </a:extLst>
                </p14:cNvPr>
                <p14:cNvContentPartPr/>
                <p14:nvPr/>
              </p14:nvContentPartPr>
              <p14:xfrm>
                <a:off x="5546631" y="3862426"/>
                <a:ext cx="161640" cy="2800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A804C989-B067-8CE2-D33E-711789DF623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537631" y="3853426"/>
                  <a:ext cx="1792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B029050-E8C8-683E-2600-F4AA9D1F5B32}"/>
                    </a:ext>
                  </a:extLst>
                </p14:cNvPr>
                <p14:cNvContentPartPr/>
                <p14:nvPr/>
              </p14:nvContentPartPr>
              <p14:xfrm>
                <a:off x="5834631" y="3938026"/>
                <a:ext cx="5040" cy="19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B029050-E8C8-683E-2600-F4AA9D1F5B3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825991" y="3929386"/>
                  <a:ext cx="226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14FBDEA-65CF-0FB6-FC98-094478EC4D86}"/>
                    </a:ext>
                  </a:extLst>
                </p14:cNvPr>
                <p14:cNvContentPartPr/>
                <p14:nvPr/>
              </p14:nvContentPartPr>
              <p14:xfrm>
                <a:off x="5937951" y="3823906"/>
                <a:ext cx="169920" cy="2977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14FBDEA-65CF-0FB6-FC98-094478EC4D8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929311" y="3814906"/>
                  <a:ext cx="1875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3C4EFDA-0462-ADAD-7077-FD1DEB21BA2B}"/>
                    </a:ext>
                  </a:extLst>
                </p14:cNvPr>
                <p14:cNvContentPartPr/>
                <p14:nvPr/>
              </p14:nvContentPartPr>
              <p14:xfrm>
                <a:off x="6206871" y="3836866"/>
                <a:ext cx="138240" cy="3186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3C4EFDA-0462-ADAD-7077-FD1DEB21BA2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198231" y="3827866"/>
                  <a:ext cx="1558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9B2328A-F95B-DEC1-D330-81B955090110}"/>
                    </a:ext>
                  </a:extLst>
                </p14:cNvPr>
                <p14:cNvContentPartPr/>
                <p14:nvPr/>
              </p14:nvContentPartPr>
              <p14:xfrm>
                <a:off x="6207951" y="3985546"/>
                <a:ext cx="197640" cy="432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9B2328A-F95B-DEC1-D330-81B95509011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199311" y="3976546"/>
                  <a:ext cx="2152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F59A6FD-FD59-1703-088C-1C17A6D7A8E8}"/>
                    </a:ext>
                  </a:extLst>
                </p14:cNvPr>
                <p14:cNvContentPartPr/>
                <p14:nvPr/>
              </p14:nvContentPartPr>
              <p14:xfrm>
                <a:off x="6467511" y="3806986"/>
                <a:ext cx="186840" cy="3207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F59A6FD-FD59-1703-088C-1C17A6D7A8E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458511" y="3798346"/>
                  <a:ext cx="204480" cy="338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9" name="Audio 218">
            <a:hlinkClick r:id="" action="ppaction://media"/>
            <a:extLst>
              <a:ext uri="{FF2B5EF4-FFF2-40B4-BE49-F238E27FC236}">
                <a16:creationId xmlns:a16="http://schemas.microsoft.com/office/drawing/2014/main" id="{A829F31E-1241-2FA5-9FE9-FBE11319C6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5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97"/>
    </mc:Choice>
    <mc:Fallback xmlns="">
      <p:transition spd="slow" advTm="17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369716" y="0"/>
            <a:ext cx="655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do you program the W’s?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6F53D-8E17-701F-CB1F-D2EEE59D5B5F}"/>
              </a:ext>
            </a:extLst>
          </p:cNvPr>
          <p:cNvSpPr txBox="1"/>
          <p:nvPr/>
        </p:nvSpPr>
        <p:spPr>
          <a:xfrm>
            <a:off x="1949201" y="1219200"/>
            <a:ext cx="5400837" cy="260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Si brain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u="sng" dirty="0">
                <a:sym typeface="Wingdings" pitchFamily="2" charset="2"/>
              </a:rPr>
              <a:t>Backpropagation</a:t>
            </a:r>
          </a:p>
          <a:p>
            <a:pPr>
              <a:buNone/>
            </a:pP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(Evaluate cost function, adjust W to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minimize the cost) </a:t>
            </a:r>
          </a:p>
          <a:p>
            <a:pPr>
              <a:buNone/>
            </a:pPr>
            <a:endParaRPr lang="en-US" dirty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Steepest Descent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26" name="Picture 2" descr="Gradient Descent - Gradient descent - Product Manager's Artificial  Intelligence Learning Library">
            <a:extLst>
              <a:ext uri="{FF2B5EF4-FFF2-40B4-BE49-F238E27FC236}">
                <a16:creationId xmlns:a16="http://schemas.microsoft.com/office/drawing/2014/main" id="{C16D4253-9EB1-EE0A-AC42-5B5F00C63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910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B9EF14-96CB-6E62-E553-0B31174E5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34"/>
    </mc:Choice>
    <mc:Fallback xmlns="">
      <p:transition spd="slow" advTm="14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502303" y="104910"/>
            <a:ext cx="817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Carbon brain – Unsupervised Hebbian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D96C7-95AC-657F-12BF-3833CC414B2A}"/>
              </a:ext>
            </a:extLst>
          </p:cNvPr>
          <p:cNvSpPr txBox="1"/>
          <p:nvPr/>
        </p:nvSpPr>
        <p:spPr>
          <a:xfrm>
            <a:off x="5241634" y="1828800"/>
            <a:ext cx="3076483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Co-firing of neurons</a:t>
            </a:r>
          </a:p>
          <a:p>
            <a:pPr algn="l">
              <a:buNone/>
            </a:pPr>
            <a:r>
              <a:rPr lang="en-US" dirty="0"/>
              <a:t>wires them up</a:t>
            </a:r>
          </a:p>
          <a:p>
            <a:pPr algn="l">
              <a:buNone/>
            </a:pPr>
            <a:r>
              <a:rPr lang="en-US" dirty="0"/>
              <a:t>(W: 0 </a:t>
            </a:r>
            <a:r>
              <a:rPr lang="en-US" dirty="0">
                <a:sym typeface="Wingdings" pitchFamily="2" charset="2"/>
              </a:rPr>
              <a:t> 1)</a:t>
            </a:r>
            <a:endParaRPr lang="en-US" dirty="0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162880C-4E8A-6185-6A14-790C967788DA}"/>
              </a:ext>
            </a:extLst>
          </p:cNvPr>
          <p:cNvGrpSpPr/>
          <p:nvPr/>
        </p:nvGrpSpPr>
        <p:grpSpPr>
          <a:xfrm>
            <a:off x="3810000" y="3589623"/>
            <a:ext cx="4293360" cy="2751480"/>
            <a:chOff x="3774711" y="3844066"/>
            <a:chExt cx="4293360" cy="27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1DF2F94-6155-F479-18B9-4C9DF2203752}"/>
                    </a:ext>
                  </a:extLst>
                </p14:cNvPr>
                <p14:cNvContentPartPr/>
                <p14:nvPr/>
              </p14:nvContentPartPr>
              <p14:xfrm>
                <a:off x="3889911" y="4420786"/>
                <a:ext cx="2880" cy="345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1DF2F94-6155-F479-18B9-4C9DF22037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80911" y="4411786"/>
                  <a:ext cx="20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87946D1-0FB3-7AFD-D395-F7B7230FDD81}"/>
                    </a:ext>
                  </a:extLst>
                </p14:cNvPr>
                <p14:cNvContentPartPr/>
                <p14:nvPr/>
              </p14:nvContentPartPr>
              <p14:xfrm>
                <a:off x="5511711" y="4086346"/>
                <a:ext cx="126720" cy="140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87946D1-0FB3-7AFD-D395-F7B7230FDD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02711" y="4077346"/>
                  <a:ext cx="1443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538D9A9-8153-E831-4B5C-C58E914E33F5}"/>
                    </a:ext>
                  </a:extLst>
                </p14:cNvPr>
                <p14:cNvContentPartPr/>
                <p14:nvPr/>
              </p14:nvContentPartPr>
              <p14:xfrm>
                <a:off x="5594871" y="4139986"/>
                <a:ext cx="81720" cy="15764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538D9A9-8153-E831-4B5C-C58E914E33F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86231" y="4130986"/>
                  <a:ext cx="99360" cy="159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151AB28-F4FB-1F37-3564-27DC3EEC03DA}"/>
                    </a:ext>
                  </a:extLst>
                </p14:cNvPr>
                <p14:cNvContentPartPr/>
                <p14:nvPr/>
              </p14:nvContentPartPr>
              <p14:xfrm>
                <a:off x="4399671" y="5483146"/>
                <a:ext cx="3337920" cy="101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151AB28-F4FB-1F37-3564-27DC3EEC03D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90671" y="5474506"/>
                  <a:ext cx="33555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6B79ACD-61D1-AE85-37D2-59565625DFC3}"/>
                    </a:ext>
                  </a:extLst>
                </p14:cNvPr>
                <p14:cNvContentPartPr/>
                <p14:nvPr/>
              </p14:nvContentPartPr>
              <p14:xfrm>
                <a:off x="7710591" y="5544346"/>
                <a:ext cx="72360" cy="95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6B79ACD-61D1-AE85-37D2-59565625DFC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701951" y="5535346"/>
                  <a:ext cx="90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3FEFC13-AB6A-D795-7830-FB2B8D8468DB}"/>
                    </a:ext>
                  </a:extLst>
                </p14:cNvPr>
                <p14:cNvContentPartPr/>
                <p14:nvPr/>
              </p14:nvContentPartPr>
              <p14:xfrm>
                <a:off x="5714391" y="3844066"/>
                <a:ext cx="224280" cy="242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3FEFC13-AB6A-D795-7830-FB2B8D8468D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05751" y="3835066"/>
                  <a:ext cx="2419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2EACA39-FA95-B0B8-316B-6B0EFA8DAB4D}"/>
                    </a:ext>
                  </a:extLst>
                </p14:cNvPr>
                <p14:cNvContentPartPr/>
                <p14:nvPr/>
              </p14:nvContentPartPr>
              <p14:xfrm>
                <a:off x="5575791" y="3870346"/>
                <a:ext cx="101520" cy="202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2EACA39-FA95-B0B8-316B-6B0EFA8DAB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66791" y="3861346"/>
                  <a:ext cx="1191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6F9227B-173E-1C95-0ED8-7950866EA0D0}"/>
                    </a:ext>
                  </a:extLst>
                </p14:cNvPr>
                <p14:cNvContentPartPr/>
                <p14:nvPr/>
              </p14:nvContentPartPr>
              <p14:xfrm>
                <a:off x="7685031" y="5779426"/>
                <a:ext cx="156240" cy="2192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6F9227B-173E-1C95-0ED8-7950866EA0D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76031" y="5770426"/>
                  <a:ext cx="1738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DC64EA0-EC05-57FB-4266-19043C0BC748}"/>
                    </a:ext>
                  </a:extLst>
                </p14:cNvPr>
                <p14:cNvContentPartPr/>
                <p14:nvPr/>
              </p14:nvContentPartPr>
              <p14:xfrm>
                <a:off x="7959711" y="5695186"/>
                <a:ext cx="108360" cy="312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DC64EA0-EC05-57FB-4266-19043C0BC74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51071" y="5686186"/>
                  <a:ext cx="1260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371FE6F-1EE6-0907-00D6-9DEB6E3A7D67}"/>
                    </a:ext>
                  </a:extLst>
                </p14:cNvPr>
                <p14:cNvContentPartPr/>
                <p14:nvPr/>
              </p14:nvContentPartPr>
              <p14:xfrm>
                <a:off x="7910391" y="5853226"/>
                <a:ext cx="152640" cy="9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371FE6F-1EE6-0907-00D6-9DEB6E3A7D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01751" y="5844586"/>
                  <a:ext cx="1702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7033727-ABBA-2661-5863-E55C57E7C5BB}"/>
                    </a:ext>
                  </a:extLst>
                </p14:cNvPr>
                <p14:cNvContentPartPr/>
                <p14:nvPr/>
              </p14:nvContentPartPr>
              <p14:xfrm>
                <a:off x="5739231" y="4336906"/>
                <a:ext cx="1513440" cy="1080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7033727-ABBA-2661-5863-E55C57E7C5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30591" y="4328266"/>
                  <a:ext cx="1531080" cy="10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9A5D5F-143B-B266-6DC5-76ED42896532}"/>
                    </a:ext>
                  </a:extLst>
                </p14:cNvPr>
                <p14:cNvContentPartPr/>
                <p14:nvPr/>
              </p14:nvContentPartPr>
              <p14:xfrm>
                <a:off x="6036231" y="4281826"/>
                <a:ext cx="533880" cy="282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9A5D5F-143B-B266-6DC5-76ED4289653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27231" y="4273186"/>
                  <a:ext cx="551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47A0825-7957-D952-692C-14A2885A7FD5}"/>
                    </a:ext>
                  </a:extLst>
                </p14:cNvPr>
                <p14:cNvContentPartPr/>
                <p14:nvPr/>
              </p14:nvContentPartPr>
              <p14:xfrm>
                <a:off x="5987631" y="4435906"/>
                <a:ext cx="160560" cy="2581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47A0825-7957-D952-692C-14A2885A7F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78631" y="4426906"/>
                  <a:ext cx="1782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CF49F59-9747-E3F8-FAE6-7B9126FA2508}"/>
                    </a:ext>
                  </a:extLst>
                </p14:cNvPr>
                <p14:cNvContentPartPr/>
                <p14:nvPr/>
              </p14:nvContentPartPr>
              <p14:xfrm>
                <a:off x="6613311" y="4170586"/>
                <a:ext cx="156960" cy="268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CF49F59-9747-E3F8-FAE6-7B9126FA25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604311" y="4161946"/>
                  <a:ext cx="1746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2FB4F60-51E6-6758-7EB1-5F36E24C16C5}"/>
                    </a:ext>
                  </a:extLst>
                </p14:cNvPr>
                <p14:cNvContentPartPr/>
                <p14:nvPr/>
              </p14:nvContentPartPr>
              <p14:xfrm>
                <a:off x="6752631" y="4231786"/>
                <a:ext cx="317880" cy="175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2FB4F60-51E6-6758-7EB1-5F36E24C16C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43991" y="4223146"/>
                  <a:ext cx="3355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2BA140D-0297-9E18-EF29-E9B9204DC525}"/>
                    </a:ext>
                  </a:extLst>
                </p14:cNvPr>
                <p14:cNvContentPartPr/>
                <p14:nvPr/>
              </p14:nvContentPartPr>
              <p14:xfrm>
                <a:off x="7099311" y="3989146"/>
                <a:ext cx="331200" cy="312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2BA140D-0297-9E18-EF29-E9B9204DC52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0311" y="3980146"/>
                  <a:ext cx="3488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94DE6F3-8CE2-60C9-560F-7E057257DAB9}"/>
                    </a:ext>
                  </a:extLst>
                </p14:cNvPr>
                <p14:cNvContentPartPr/>
                <p14:nvPr/>
              </p14:nvContentPartPr>
              <p14:xfrm>
                <a:off x="5669751" y="5672506"/>
                <a:ext cx="45360" cy="8600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94DE6F3-8CE2-60C9-560F-7E057257DAB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60751" y="5663506"/>
                  <a:ext cx="63000" cy="87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5145926-AE98-993E-D7ED-591A760CABB4}"/>
                    </a:ext>
                  </a:extLst>
                </p14:cNvPr>
                <p14:cNvContentPartPr/>
                <p14:nvPr/>
              </p14:nvContentPartPr>
              <p14:xfrm>
                <a:off x="4450431" y="5675386"/>
                <a:ext cx="963720" cy="9201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5145926-AE98-993E-D7ED-591A760CABB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41431" y="5666746"/>
                  <a:ext cx="981360" cy="9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523D0D1-CEFC-622C-F1EC-F5DF08294B92}"/>
                    </a:ext>
                  </a:extLst>
                </p14:cNvPr>
                <p14:cNvContentPartPr/>
                <p14:nvPr/>
              </p14:nvContentPartPr>
              <p14:xfrm>
                <a:off x="4838511" y="6428506"/>
                <a:ext cx="313560" cy="69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523D0D1-CEFC-622C-F1EC-F5DF08294B9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829871" y="6419506"/>
                  <a:ext cx="3312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BE9054D-7819-AC6F-A55E-295983FE65F6}"/>
                    </a:ext>
                  </a:extLst>
                </p14:cNvPr>
                <p14:cNvContentPartPr/>
                <p14:nvPr/>
              </p14:nvContentPartPr>
              <p14:xfrm>
                <a:off x="5086911" y="6413746"/>
                <a:ext cx="93960" cy="71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BE9054D-7819-AC6F-A55E-295983FE65F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77911" y="6404746"/>
                  <a:ext cx="1116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367DD71E-56A1-9A29-7EAA-4B4C6152F649}"/>
                    </a:ext>
                  </a:extLst>
                </p14:cNvPr>
                <p14:cNvContentPartPr/>
                <p14:nvPr/>
              </p14:nvContentPartPr>
              <p14:xfrm>
                <a:off x="3802791" y="6243466"/>
                <a:ext cx="173160" cy="2937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367DD71E-56A1-9A29-7EAA-4B4C6152F6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94151" y="6234826"/>
                  <a:ext cx="1908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671F4C0-8DA2-CC33-B344-FD3532C9CE18}"/>
                    </a:ext>
                  </a:extLst>
                </p14:cNvPr>
                <p14:cNvContentPartPr/>
                <p14:nvPr/>
              </p14:nvContentPartPr>
              <p14:xfrm>
                <a:off x="3774711" y="6369826"/>
                <a:ext cx="159120" cy="64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671F4C0-8DA2-CC33-B344-FD3532C9CE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765711" y="6361186"/>
                  <a:ext cx="1767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5D37683-2A20-7D14-3710-F113156E60E6}"/>
                    </a:ext>
                  </a:extLst>
                </p14:cNvPr>
                <p14:cNvContentPartPr/>
                <p14:nvPr/>
              </p14:nvContentPartPr>
              <p14:xfrm>
                <a:off x="4013031" y="6342826"/>
                <a:ext cx="97920" cy="1080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5D37683-2A20-7D14-3710-F113156E60E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04391" y="6333826"/>
                  <a:ext cx="1155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8AED99-1AD1-9004-4AD0-192707297270}"/>
                    </a:ext>
                  </a:extLst>
                </p14:cNvPr>
                <p14:cNvContentPartPr/>
                <p14:nvPr/>
              </p14:nvContentPartPr>
              <p14:xfrm>
                <a:off x="4162791" y="6259666"/>
                <a:ext cx="289440" cy="184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8AED99-1AD1-9004-4AD0-19270729727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53791" y="6251026"/>
                  <a:ext cx="3070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2A6D90B4-2C57-83BF-BCAD-72542F589A8B}"/>
                    </a:ext>
                  </a:extLst>
                </p14:cNvPr>
                <p14:cNvContentPartPr/>
                <p14:nvPr/>
              </p14:nvContentPartPr>
              <p14:xfrm>
                <a:off x="4526031" y="6017026"/>
                <a:ext cx="303480" cy="288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2A6D90B4-2C57-83BF-BCAD-72542F589A8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17391" y="6008386"/>
                  <a:ext cx="321120" cy="30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3" name="Group 2092">
            <a:extLst>
              <a:ext uri="{FF2B5EF4-FFF2-40B4-BE49-F238E27FC236}">
                <a16:creationId xmlns:a16="http://schemas.microsoft.com/office/drawing/2014/main" id="{4C28869F-85B9-83A3-6247-7CB274907D20}"/>
              </a:ext>
            </a:extLst>
          </p:cNvPr>
          <p:cNvGrpSpPr/>
          <p:nvPr/>
        </p:nvGrpSpPr>
        <p:grpSpPr>
          <a:xfrm>
            <a:off x="262618" y="1235469"/>
            <a:ext cx="3317280" cy="3882783"/>
            <a:chOff x="304800" y="1447799"/>
            <a:chExt cx="3317280" cy="388278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8D98D15C-B709-7851-5336-C7F74E1CC784}"/>
                    </a:ext>
                  </a:extLst>
                </p14:cNvPr>
                <p14:cNvContentPartPr/>
                <p14:nvPr/>
              </p14:nvContentPartPr>
              <p14:xfrm>
                <a:off x="1645738" y="2742611"/>
                <a:ext cx="280440" cy="79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D98D15C-B709-7851-5336-C7F74E1CC78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636738" y="2733971"/>
                  <a:ext cx="2980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055" name="Ink 2054">
                  <a:extLst>
                    <a:ext uri="{FF2B5EF4-FFF2-40B4-BE49-F238E27FC236}">
                      <a16:creationId xmlns:a16="http://schemas.microsoft.com/office/drawing/2014/main" id="{C410EA91-59CF-2EA3-07C8-223970476CE8}"/>
                    </a:ext>
                  </a:extLst>
                </p14:cNvPr>
                <p14:cNvContentPartPr/>
                <p14:nvPr/>
              </p14:nvContentPartPr>
              <p14:xfrm>
                <a:off x="1238938" y="3462251"/>
                <a:ext cx="555120" cy="163800"/>
              </p14:xfrm>
            </p:contentPart>
          </mc:Choice>
          <mc:Fallback xmlns="">
            <p:pic>
              <p:nvPicPr>
                <p:cNvPr id="2055" name="Ink 2054">
                  <a:extLst>
                    <a:ext uri="{FF2B5EF4-FFF2-40B4-BE49-F238E27FC236}">
                      <a16:creationId xmlns:a16="http://schemas.microsoft.com/office/drawing/2014/main" id="{C410EA91-59CF-2EA3-07C8-223970476CE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229938" y="3453611"/>
                  <a:ext cx="572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058" name="Ink 2057">
                  <a:extLst>
                    <a:ext uri="{FF2B5EF4-FFF2-40B4-BE49-F238E27FC236}">
                      <a16:creationId xmlns:a16="http://schemas.microsoft.com/office/drawing/2014/main" id="{CBDF0D87-2A0A-1399-8F27-D06E062FE66B}"/>
                    </a:ext>
                  </a:extLst>
                </p14:cNvPr>
                <p14:cNvContentPartPr/>
                <p14:nvPr/>
              </p14:nvContentPartPr>
              <p14:xfrm>
                <a:off x="1377178" y="3522731"/>
                <a:ext cx="277920" cy="32040"/>
              </p14:xfrm>
            </p:contentPart>
          </mc:Choice>
          <mc:Fallback xmlns="">
            <p:pic>
              <p:nvPicPr>
                <p:cNvPr id="2058" name="Ink 2057">
                  <a:extLst>
                    <a:ext uri="{FF2B5EF4-FFF2-40B4-BE49-F238E27FC236}">
                      <a16:creationId xmlns:a16="http://schemas.microsoft.com/office/drawing/2014/main" id="{CBDF0D87-2A0A-1399-8F27-D06E062FE66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368178" y="3514091"/>
                  <a:ext cx="2955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075" name="Ink 2074">
                  <a:extLst>
                    <a:ext uri="{FF2B5EF4-FFF2-40B4-BE49-F238E27FC236}">
                      <a16:creationId xmlns:a16="http://schemas.microsoft.com/office/drawing/2014/main" id="{A9A503D0-4C2A-AA6F-52E3-9C5E62A7D35D}"/>
                    </a:ext>
                  </a:extLst>
                </p14:cNvPr>
                <p14:cNvContentPartPr/>
                <p14:nvPr/>
              </p14:nvContentPartPr>
              <p14:xfrm>
                <a:off x="1747005" y="2766885"/>
                <a:ext cx="80640" cy="81360"/>
              </p14:xfrm>
            </p:contentPart>
          </mc:Choice>
          <mc:Fallback xmlns="">
            <p:pic>
              <p:nvPicPr>
                <p:cNvPr id="2075" name="Ink 2074">
                  <a:extLst>
                    <a:ext uri="{FF2B5EF4-FFF2-40B4-BE49-F238E27FC236}">
                      <a16:creationId xmlns:a16="http://schemas.microsoft.com/office/drawing/2014/main" id="{A9A503D0-4C2A-AA6F-52E3-9C5E62A7D35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738365" y="2757885"/>
                  <a:ext cx="98280" cy="99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086" name="Rectangle 2085">
              <a:extLst>
                <a:ext uri="{FF2B5EF4-FFF2-40B4-BE49-F238E27FC236}">
                  <a16:creationId xmlns:a16="http://schemas.microsoft.com/office/drawing/2014/main" id="{5DFC4D50-6274-F7DB-9B79-FF8BE98988BF}"/>
                </a:ext>
              </a:extLst>
            </p:cNvPr>
            <p:cNvSpPr/>
            <p:nvPr/>
          </p:nvSpPr>
          <p:spPr>
            <a:xfrm>
              <a:off x="304800" y="1447799"/>
              <a:ext cx="3317280" cy="3882783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2091" name="Group 2090">
              <a:extLst>
                <a:ext uri="{FF2B5EF4-FFF2-40B4-BE49-F238E27FC236}">
                  <a16:creationId xmlns:a16="http://schemas.microsoft.com/office/drawing/2014/main" id="{E477414F-7DD2-0231-AD0D-451430747F39}"/>
                </a:ext>
              </a:extLst>
            </p:cNvPr>
            <p:cNvGrpSpPr/>
            <p:nvPr/>
          </p:nvGrpSpPr>
          <p:grpSpPr>
            <a:xfrm>
              <a:off x="841431" y="1503744"/>
              <a:ext cx="2501625" cy="3363802"/>
              <a:chOff x="841431" y="1503744"/>
              <a:chExt cx="2501625" cy="33638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E500A9B0-9547-A50A-77FF-DFBAB482FFF4}"/>
                      </a:ext>
                    </a:extLst>
                  </p14:cNvPr>
                  <p14:cNvContentPartPr/>
                  <p14:nvPr/>
                </p14:nvContentPartPr>
                <p14:xfrm>
                  <a:off x="957351" y="2015266"/>
                  <a:ext cx="1298880" cy="20397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E500A9B0-9547-A50A-77FF-DFBAB482FFF4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948711" y="2006626"/>
                    <a:ext cx="1316520" cy="20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C3D15B9D-6ADB-8A9A-DF39-26CC83BD5C9D}"/>
                      </a:ext>
                    </a:extLst>
                  </p14:cNvPr>
                  <p14:cNvContentPartPr/>
                  <p14:nvPr/>
                </p14:nvContentPartPr>
                <p14:xfrm>
                  <a:off x="1478991" y="3406306"/>
                  <a:ext cx="906840" cy="902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C3D15B9D-6ADB-8A9A-DF39-26CC83BD5C9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1470351" y="3397306"/>
                    <a:ext cx="924480" cy="9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C3E055A3-B642-85E7-CDC7-1814FA3A0FD4}"/>
                      </a:ext>
                    </a:extLst>
                  </p14:cNvPr>
                  <p14:cNvContentPartPr/>
                  <p14:nvPr/>
                </p14:nvContentPartPr>
                <p14:xfrm>
                  <a:off x="1594911" y="3704746"/>
                  <a:ext cx="1195200" cy="116280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C3E055A3-B642-85E7-CDC7-1814FA3A0FD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586271" y="3696106"/>
                    <a:ext cx="1212840" cy="11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1E358833-2057-A770-9C44-2CF88FB14A86}"/>
                      </a:ext>
                    </a:extLst>
                  </p14:cNvPr>
                  <p14:cNvContentPartPr/>
                  <p14:nvPr/>
                </p14:nvContentPartPr>
                <p14:xfrm>
                  <a:off x="1143831" y="4104346"/>
                  <a:ext cx="425880" cy="68112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1E358833-2057-A770-9C44-2CF88FB14A86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135191" y="4095706"/>
                    <a:ext cx="443520" cy="69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BB1B5EE1-3F2A-A83A-7FC3-C4534672634E}"/>
                      </a:ext>
                    </a:extLst>
                  </p14:cNvPr>
                  <p14:cNvContentPartPr/>
                  <p14:nvPr/>
                </p14:nvContentPartPr>
                <p14:xfrm>
                  <a:off x="1569351" y="4445986"/>
                  <a:ext cx="4680" cy="2070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BB1B5EE1-3F2A-A83A-7FC3-C4534672634E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560711" y="4436986"/>
                    <a:ext cx="2232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B1C0913F-C0BE-FA41-7222-8362D6FC9100}"/>
                      </a:ext>
                    </a:extLst>
                  </p14:cNvPr>
                  <p14:cNvContentPartPr/>
                  <p14:nvPr/>
                </p14:nvContentPartPr>
                <p14:xfrm>
                  <a:off x="841431" y="4515826"/>
                  <a:ext cx="243000" cy="20484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B1C0913F-C0BE-FA41-7222-8362D6FC910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832791" y="4506826"/>
                    <a:ext cx="26064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EFFA62B2-767D-9012-2094-2366F9B47A25}"/>
                      </a:ext>
                    </a:extLst>
                  </p14:cNvPr>
                  <p14:cNvContentPartPr/>
                  <p14:nvPr/>
                </p14:nvContentPartPr>
                <p14:xfrm>
                  <a:off x="2260911" y="2856946"/>
                  <a:ext cx="234720" cy="41472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EFFA62B2-767D-9012-2094-2366F9B47A2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252271" y="2847946"/>
                    <a:ext cx="252360" cy="43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5039E604-2548-DC00-9E01-A21D89B9EA45}"/>
                      </a:ext>
                    </a:extLst>
                  </p14:cNvPr>
                  <p14:cNvContentPartPr/>
                  <p14:nvPr/>
                </p14:nvContentPartPr>
                <p14:xfrm>
                  <a:off x="2272431" y="2957026"/>
                  <a:ext cx="249120" cy="4518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5039E604-2548-DC00-9E01-A21D89B9EA4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263791" y="2948026"/>
                    <a:ext cx="266760" cy="46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58577B1D-37B4-E49A-DBED-984F9FCA03C1}"/>
                      </a:ext>
                    </a:extLst>
                  </p14:cNvPr>
                  <p14:cNvContentPartPr/>
                  <p14:nvPr/>
                </p14:nvContentPartPr>
                <p14:xfrm>
                  <a:off x="2142831" y="1973506"/>
                  <a:ext cx="381960" cy="89604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58577B1D-37B4-E49A-DBED-984F9FCA03C1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134191" y="1964866"/>
                    <a:ext cx="399600" cy="91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F9FF172C-909A-78B2-7E57-D6841E206842}"/>
                      </a:ext>
                    </a:extLst>
                  </p14:cNvPr>
                  <p14:cNvContentPartPr/>
                  <p14:nvPr/>
                </p14:nvContentPartPr>
                <p14:xfrm>
                  <a:off x="2330031" y="2829586"/>
                  <a:ext cx="360" cy="18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F9FF172C-909A-78B2-7E57-D6841E206842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321391" y="2820586"/>
                    <a:ext cx="18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2FFF7292-0F81-9185-72C5-F724A1705984}"/>
                      </a:ext>
                    </a:extLst>
                  </p14:cNvPr>
                  <p14:cNvContentPartPr/>
                  <p14:nvPr/>
                </p14:nvContentPartPr>
                <p14:xfrm>
                  <a:off x="1180191" y="2373466"/>
                  <a:ext cx="707400" cy="7416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2FFF7292-0F81-9185-72C5-F724A1705984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1171551" y="2364826"/>
                    <a:ext cx="7250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E8200F41-FC98-2E92-8E23-395BB161CB26}"/>
                      </a:ext>
                    </a:extLst>
                  </p14:cNvPr>
                  <p14:cNvContentPartPr/>
                  <p14:nvPr/>
                </p14:nvContentPartPr>
                <p14:xfrm>
                  <a:off x="1172631" y="2288866"/>
                  <a:ext cx="593640" cy="1332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E8200F41-FC98-2E92-8E23-395BB161CB26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1163631" y="2280226"/>
                    <a:ext cx="61128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919DF5F6-5095-C30F-413D-B3F005E3430B}"/>
                      </a:ext>
                    </a:extLst>
                  </p14:cNvPr>
                  <p14:cNvContentPartPr/>
                  <p14:nvPr/>
                </p14:nvContentPartPr>
                <p14:xfrm>
                  <a:off x="1765911" y="2288866"/>
                  <a:ext cx="36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919DF5F6-5095-C30F-413D-B3F005E3430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756911" y="228022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8EE036EF-98A0-4FDB-8D2B-D1C4284395F4}"/>
                      </a:ext>
                    </a:extLst>
                  </p14:cNvPr>
                  <p14:cNvContentPartPr/>
                  <p14:nvPr/>
                </p14:nvContentPartPr>
                <p14:xfrm>
                  <a:off x="1105671" y="2649226"/>
                  <a:ext cx="181800" cy="4212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8EE036EF-98A0-4FDB-8D2B-D1C4284395F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096671" y="2640226"/>
                    <a:ext cx="19944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4140A89C-A9B9-C514-F3AE-B047A068D444}"/>
                      </a:ext>
                    </a:extLst>
                  </p14:cNvPr>
                  <p14:cNvContentPartPr/>
                  <p14:nvPr/>
                </p14:nvContentPartPr>
                <p14:xfrm>
                  <a:off x="855831" y="2640226"/>
                  <a:ext cx="1207440" cy="4057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4140A89C-A9B9-C514-F3AE-B047A068D44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46831" y="2631226"/>
                    <a:ext cx="1225080" cy="42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8B5AB01C-ECAB-2DEB-9E85-D65D30BA406F}"/>
                      </a:ext>
                    </a:extLst>
                  </p14:cNvPr>
                  <p14:cNvContentPartPr/>
                  <p14:nvPr/>
                </p14:nvContentPartPr>
                <p14:xfrm>
                  <a:off x="935031" y="2828866"/>
                  <a:ext cx="423000" cy="2516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8B5AB01C-ECAB-2DEB-9E85-D65D30BA406F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926391" y="2819866"/>
                    <a:ext cx="440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23A737B-D0BE-2E9E-E7CA-7B6E67360866}"/>
                      </a:ext>
                    </a:extLst>
                  </p14:cNvPr>
                  <p14:cNvContentPartPr/>
                  <p14:nvPr/>
                </p14:nvContentPartPr>
                <p14:xfrm>
                  <a:off x="2018631" y="2672266"/>
                  <a:ext cx="292320" cy="1486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3A737B-D0BE-2E9E-E7CA-7B6E6736086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009991" y="2663266"/>
                    <a:ext cx="309960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200EA5A5-81B0-A824-DF3B-69F6F3099F23}"/>
                      </a:ext>
                    </a:extLst>
                  </p14:cNvPr>
                  <p14:cNvContentPartPr/>
                  <p14:nvPr/>
                </p14:nvContentPartPr>
                <p14:xfrm>
                  <a:off x="1591311" y="2588026"/>
                  <a:ext cx="108000" cy="1044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200EA5A5-81B0-A824-DF3B-69F6F3099F2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582671" y="2579386"/>
                    <a:ext cx="12564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11065ED8-AC16-E10A-229C-6A918F7EEF03}"/>
                      </a:ext>
                    </a:extLst>
                  </p14:cNvPr>
                  <p14:cNvContentPartPr/>
                  <p14:nvPr/>
                </p14:nvContentPartPr>
                <p14:xfrm>
                  <a:off x="1427511" y="2602066"/>
                  <a:ext cx="26280" cy="39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11065ED8-AC16-E10A-229C-6A918F7EEF0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418871" y="2593426"/>
                    <a:ext cx="4392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9F49433F-F7BD-CB78-AA73-0C56C18345F6}"/>
                      </a:ext>
                    </a:extLst>
                  </p14:cNvPr>
                  <p14:cNvContentPartPr/>
                  <p14:nvPr/>
                </p14:nvContentPartPr>
                <p14:xfrm>
                  <a:off x="1208631" y="2616826"/>
                  <a:ext cx="38160" cy="446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9F49433F-F7BD-CB78-AA73-0C56C18345F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199631" y="2607826"/>
                    <a:ext cx="558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D69ED546-401F-8FD4-3E31-2363DE04B813}"/>
                      </a:ext>
                    </a:extLst>
                  </p14:cNvPr>
                  <p14:cNvContentPartPr/>
                  <p14:nvPr/>
                </p14:nvContentPartPr>
                <p14:xfrm>
                  <a:off x="1702622" y="2594296"/>
                  <a:ext cx="180360" cy="468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D69ED546-401F-8FD4-3E31-2363DE04B813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693622" y="2585296"/>
                    <a:ext cx="198000" cy="6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656F1CB5-C5C4-9B55-E86F-1E3993EE8AF2}"/>
                      </a:ext>
                    </a:extLst>
                  </p14:cNvPr>
                  <p14:cNvContentPartPr/>
                  <p14:nvPr/>
                </p14:nvContentPartPr>
                <p14:xfrm>
                  <a:off x="1215542" y="2643256"/>
                  <a:ext cx="74160" cy="435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656F1CB5-C5C4-9B55-E86F-1E3993EE8AF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206542" y="2634616"/>
                    <a:ext cx="9180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0289DF54-5E12-454D-83AF-75B3866C960A}"/>
                      </a:ext>
                    </a:extLst>
                  </p14:cNvPr>
                  <p14:cNvContentPartPr/>
                  <p14:nvPr/>
                </p14:nvContentPartPr>
                <p14:xfrm>
                  <a:off x="1076222" y="2754496"/>
                  <a:ext cx="47880" cy="381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0289DF54-5E12-454D-83AF-75B3866C960A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067222" y="2745856"/>
                    <a:ext cx="655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4D09004D-E3A1-49F8-B512-DA8712ACD7E8}"/>
                      </a:ext>
                    </a:extLst>
                  </p14:cNvPr>
                  <p14:cNvContentPartPr/>
                  <p14:nvPr/>
                </p14:nvContentPartPr>
                <p14:xfrm>
                  <a:off x="1078742" y="2764216"/>
                  <a:ext cx="273240" cy="831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4D09004D-E3A1-49F8-B512-DA8712ACD7E8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070102" y="2755216"/>
                    <a:ext cx="29088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A5E411FF-1438-BC1E-4951-F3453D29DA31}"/>
                      </a:ext>
                    </a:extLst>
                  </p14:cNvPr>
                  <p14:cNvContentPartPr/>
                  <p14:nvPr/>
                </p14:nvContentPartPr>
                <p14:xfrm>
                  <a:off x="1112222" y="2812456"/>
                  <a:ext cx="34920" cy="2052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A5E411FF-1438-BC1E-4951-F3453D29DA31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103222" y="2803816"/>
                    <a:ext cx="5256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D63F14FC-D575-41DE-84C0-6F6710EB21BE}"/>
                      </a:ext>
                    </a:extLst>
                  </p14:cNvPr>
                  <p14:cNvContentPartPr/>
                  <p14:nvPr/>
                </p14:nvContentPartPr>
                <p14:xfrm>
                  <a:off x="1301942" y="2856376"/>
                  <a:ext cx="15120" cy="4500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D63F14FC-D575-41DE-84C0-6F6710EB21B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1292942" y="2847376"/>
                    <a:ext cx="3276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9C834A67-CB5F-8F2A-368B-16484EAEC91C}"/>
                      </a:ext>
                    </a:extLst>
                  </p14:cNvPr>
                  <p14:cNvContentPartPr/>
                  <p14:nvPr/>
                </p14:nvContentPartPr>
                <p14:xfrm>
                  <a:off x="1237862" y="2939176"/>
                  <a:ext cx="55080" cy="4752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9C834A67-CB5F-8F2A-368B-16484EAEC91C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229222" y="2930536"/>
                    <a:ext cx="7272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47933788-5AD2-BADE-A13A-3E186988D81A}"/>
                      </a:ext>
                    </a:extLst>
                  </p14:cNvPr>
                  <p14:cNvContentPartPr/>
                  <p14:nvPr/>
                </p14:nvContentPartPr>
                <p14:xfrm>
                  <a:off x="1143542" y="2879416"/>
                  <a:ext cx="1800" cy="180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47933788-5AD2-BADE-A13A-3E186988D81A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134902" y="2870776"/>
                    <a:ext cx="19440" cy="1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96E2966B-81EF-CD29-6309-953ACC5E71E9}"/>
                      </a:ext>
                    </a:extLst>
                  </p14:cNvPr>
                  <p14:cNvContentPartPr/>
                  <p14:nvPr/>
                </p14:nvContentPartPr>
                <p14:xfrm>
                  <a:off x="1015378" y="2806691"/>
                  <a:ext cx="57600" cy="7380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96E2966B-81EF-CD29-6309-953ACC5E71E9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006378" y="2797691"/>
                    <a:ext cx="7524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46C8E169-AE6C-C650-EBBF-E7ABC5C57152}"/>
                      </a:ext>
                    </a:extLst>
                  </p14:cNvPr>
                  <p14:cNvContentPartPr/>
                  <p14:nvPr/>
                </p14:nvContentPartPr>
                <p14:xfrm>
                  <a:off x="1705498" y="2753051"/>
                  <a:ext cx="159480" cy="6444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46C8E169-AE6C-C650-EBBF-E7ABC5C5715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696858" y="2744411"/>
                    <a:ext cx="177120" cy="8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0D4B7989-E099-78B6-E261-7D634641AF41}"/>
                      </a:ext>
                    </a:extLst>
                  </p14:cNvPr>
                  <p14:cNvContentPartPr/>
                  <p14:nvPr/>
                </p14:nvContentPartPr>
                <p14:xfrm>
                  <a:off x="1649338" y="2597171"/>
                  <a:ext cx="183600" cy="10404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0D4B7989-E099-78B6-E261-7D634641AF41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640338" y="2588171"/>
                    <a:ext cx="20124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661B9408-7347-1E78-1763-3C1E326C9749}"/>
                      </a:ext>
                    </a:extLst>
                  </p14:cNvPr>
                  <p14:cNvContentPartPr/>
                  <p14:nvPr/>
                </p14:nvContentPartPr>
                <p14:xfrm>
                  <a:off x="1680298" y="2663771"/>
                  <a:ext cx="153000" cy="3060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661B9408-7347-1E78-1763-3C1E326C9749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671298" y="2654771"/>
                    <a:ext cx="17064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70F91F98-2192-4A81-BE83-E4FF53D90F0A}"/>
                      </a:ext>
                    </a:extLst>
                  </p14:cNvPr>
                  <p14:cNvContentPartPr/>
                  <p14:nvPr/>
                </p14:nvContentPartPr>
                <p14:xfrm>
                  <a:off x="1666258" y="2834411"/>
                  <a:ext cx="16920" cy="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70F91F98-2192-4A81-BE83-E4FF53D90F0A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657618" y="2825771"/>
                    <a:ext cx="345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03EE4AF4-53C1-2A74-752E-DA7259982A9E}"/>
                      </a:ext>
                    </a:extLst>
                  </p14:cNvPr>
                  <p14:cNvContentPartPr/>
                  <p14:nvPr/>
                </p14:nvContentPartPr>
                <p14:xfrm>
                  <a:off x="1855618" y="2814611"/>
                  <a:ext cx="49320" cy="6624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03EE4AF4-53C1-2A74-752E-DA7259982A9E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846978" y="2805611"/>
                    <a:ext cx="6696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9AC08ECD-3104-2811-0176-F30A6BAE7F6F}"/>
                      </a:ext>
                    </a:extLst>
                  </p14:cNvPr>
                  <p14:cNvContentPartPr/>
                  <p14:nvPr/>
                </p14:nvContentPartPr>
                <p14:xfrm>
                  <a:off x="1914658" y="2746211"/>
                  <a:ext cx="46440" cy="1224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9AC08ECD-3104-2811-0176-F30A6BAE7F6F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905658" y="2737571"/>
                    <a:ext cx="6408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4F21B6CE-8142-0FC0-A742-D19C9CF2D0F2}"/>
                      </a:ext>
                    </a:extLst>
                  </p14:cNvPr>
                  <p14:cNvContentPartPr/>
                  <p14:nvPr/>
                </p14:nvContentPartPr>
                <p14:xfrm>
                  <a:off x="1829338" y="2632811"/>
                  <a:ext cx="115560" cy="79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4F21B6CE-8142-0FC0-A742-D19C9CF2D0F2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1820338" y="2624171"/>
                    <a:ext cx="1332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6A494F6F-806F-CD0D-D481-F40B9F5772BF}"/>
                      </a:ext>
                    </a:extLst>
                  </p14:cNvPr>
                  <p14:cNvContentPartPr/>
                  <p14:nvPr/>
                </p14:nvContentPartPr>
                <p14:xfrm>
                  <a:off x="2163058" y="2793731"/>
                  <a:ext cx="132840" cy="10872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6A494F6F-806F-CD0D-D481-F40B9F5772BF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2154058" y="2784731"/>
                    <a:ext cx="15048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68CEE836-4FE0-4CCD-69B2-2E845D1C92EB}"/>
                      </a:ext>
                    </a:extLst>
                  </p14:cNvPr>
                  <p14:cNvContentPartPr/>
                  <p14:nvPr/>
                </p14:nvContentPartPr>
                <p14:xfrm>
                  <a:off x="1522618" y="2824331"/>
                  <a:ext cx="1800" cy="1800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68CEE836-4FE0-4CCD-69B2-2E845D1C92EB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513978" y="2815331"/>
                    <a:ext cx="1944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907BB9AC-D2E1-9E4A-CBB5-C6480C47238D}"/>
                      </a:ext>
                    </a:extLst>
                  </p14:cNvPr>
                  <p14:cNvContentPartPr/>
                  <p14:nvPr/>
                </p14:nvContentPartPr>
                <p14:xfrm>
                  <a:off x="1378258" y="3158411"/>
                  <a:ext cx="88560" cy="4068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907BB9AC-D2E1-9E4A-CBB5-C6480C47238D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1369258" y="3149411"/>
                    <a:ext cx="10620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AC58B80A-2451-D22D-B522-B05F3212776D}"/>
                      </a:ext>
                    </a:extLst>
                  </p14:cNvPr>
                  <p14:cNvContentPartPr/>
                  <p14:nvPr/>
                </p14:nvContentPartPr>
                <p14:xfrm>
                  <a:off x="1338658" y="3097931"/>
                  <a:ext cx="309600" cy="17964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AC58B80A-2451-D22D-B522-B05F3212776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330018" y="3089291"/>
                    <a:ext cx="3272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7CA0EA79-2009-553F-CEAC-F7718D7CCACF}"/>
                      </a:ext>
                    </a:extLst>
                  </p14:cNvPr>
                  <p14:cNvContentPartPr/>
                  <p14:nvPr/>
                </p14:nvContentPartPr>
                <p14:xfrm>
                  <a:off x="1553578" y="2835131"/>
                  <a:ext cx="10440" cy="14256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7CA0EA79-2009-553F-CEAC-F7718D7CCACF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544578" y="2826131"/>
                    <a:ext cx="2808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C641A6D7-C89E-6017-E546-D81B857E45A6}"/>
                      </a:ext>
                    </a:extLst>
                  </p14:cNvPr>
                  <p14:cNvContentPartPr/>
                  <p14:nvPr/>
                </p14:nvContentPartPr>
                <p14:xfrm>
                  <a:off x="1325338" y="2890571"/>
                  <a:ext cx="360" cy="7416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C641A6D7-C89E-6017-E546-D81B857E45A6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316338" y="2881571"/>
                    <a:ext cx="1800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37754C4E-0187-55DC-6A8F-AB4A7799C955}"/>
                      </a:ext>
                    </a:extLst>
                  </p14:cNvPr>
                  <p14:cNvContentPartPr/>
                  <p14:nvPr/>
                </p14:nvContentPartPr>
                <p14:xfrm>
                  <a:off x="1297618" y="3179291"/>
                  <a:ext cx="7920" cy="5832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37754C4E-0187-55DC-6A8F-AB4A7799C955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288978" y="3170291"/>
                    <a:ext cx="25560" cy="7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06964730-4EAB-C3CC-8D58-A45F3244D70F}"/>
                      </a:ext>
                    </a:extLst>
                  </p14:cNvPr>
                  <p14:cNvContentPartPr/>
                  <p14:nvPr/>
                </p14:nvContentPartPr>
                <p14:xfrm>
                  <a:off x="1186018" y="3253451"/>
                  <a:ext cx="89640" cy="23508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06964730-4EAB-C3CC-8D58-A45F3244D70F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1177378" y="3244451"/>
                    <a:ext cx="10728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27784E6A-1ADB-B957-7139-764D3B134BE1}"/>
                      </a:ext>
                    </a:extLst>
                  </p14:cNvPr>
                  <p14:cNvContentPartPr/>
                  <p14:nvPr/>
                </p14:nvContentPartPr>
                <p14:xfrm>
                  <a:off x="1114018" y="3289091"/>
                  <a:ext cx="61560" cy="13788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27784E6A-1ADB-B957-7139-764D3B134BE1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1105018" y="3280451"/>
                    <a:ext cx="792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4814413A-ABBE-C223-2094-0E4B0F8F00C1}"/>
                      </a:ext>
                    </a:extLst>
                  </p14:cNvPr>
                  <p14:cNvContentPartPr/>
                  <p14:nvPr/>
                </p14:nvContentPartPr>
                <p14:xfrm>
                  <a:off x="1807738" y="3180371"/>
                  <a:ext cx="54000" cy="1263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4814413A-ABBE-C223-2094-0E4B0F8F00C1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798738" y="3171371"/>
                    <a:ext cx="7164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2D4BC990-4523-1A76-81A2-C90FF2C11E05}"/>
                      </a:ext>
                    </a:extLst>
                  </p14:cNvPr>
                  <p14:cNvContentPartPr/>
                  <p14:nvPr/>
                </p14:nvContentPartPr>
                <p14:xfrm>
                  <a:off x="1973698" y="3389891"/>
                  <a:ext cx="41760" cy="8208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2D4BC990-4523-1A76-81A2-C90FF2C11E05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1965058" y="3380891"/>
                    <a:ext cx="5940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F5BBBB8A-D876-7D5B-39E3-1DA32B43AE43}"/>
                      </a:ext>
                    </a:extLst>
                  </p14:cNvPr>
                  <p14:cNvContentPartPr/>
                  <p14:nvPr/>
                </p14:nvContentPartPr>
                <p14:xfrm>
                  <a:off x="1976578" y="2907851"/>
                  <a:ext cx="82800" cy="1216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F5BBBB8A-D876-7D5B-39E3-1DA32B43AE43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1967938" y="2899211"/>
                    <a:ext cx="10044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BAE4395B-D7A0-6077-5B8A-F94FF3B9B721}"/>
                      </a:ext>
                    </a:extLst>
                  </p14:cNvPr>
                  <p14:cNvContentPartPr/>
                  <p14:nvPr/>
                </p14:nvContentPartPr>
                <p14:xfrm>
                  <a:off x="2035618" y="2855651"/>
                  <a:ext cx="6840" cy="471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BAE4395B-D7A0-6077-5B8A-F94FF3B9B721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026618" y="2847011"/>
                    <a:ext cx="244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2052" name="Ink 2051">
                    <a:extLst>
                      <a:ext uri="{FF2B5EF4-FFF2-40B4-BE49-F238E27FC236}">
                        <a16:creationId xmlns:a16="http://schemas.microsoft.com/office/drawing/2014/main" id="{902EA5BB-1B8E-E772-9E73-F6BF07F14414}"/>
                      </a:ext>
                    </a:extLst>
                  </p14:cNvPr>
                  <p14:cNvContentPartPr/>
                  <p14:nvPr/>
                </p14:nvContentPartPr>
                <p14:xfrm>
                  <a:off x="1646818" y="3221771"/>
                  <a:ext cx="179280" cy="291600"/>
                </p14:xfrm>
              </p:contentPart>
            </mc:Choice>
            <mc:Fallback xmlns="">
              <p:pic>
                <p:nvPicPr>
                  <p:cNvPr id="2052" name="Ink 2051">
                    <a:extLst>
                      <a:ext uri="{FF2B5EF4-FFF2-40B4-BE49-F238E27FC236}">
                        <a16:creationId xmlns:a16="http://schemas.microsoft.com/office/drawing/2014/main" id="{902EA5BB-1B8E-E772-9E73-F6BF07F14414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637818" y="3212771"/>
                    <a:ext cx="196920" cy="30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2053" name="Ink 2052">
                    <a:extLst>
                      <a:ext uri="{FF2B5EF4-FFF2-40B4-BE49-F238E27FC236}">
                        <a16:creationId xmlns:a16="http://schemas.microsoft.com/office/drawing/2014/main" id="{A8A6A57F-39C4-A7CE-D931-44E706486D64}"/>
                      </a:ext>
                    </a:extLst>
                  </p14:cNvPr>
                  <p14:cNvContentPartPr/>
                  <p14:nvPr/>
                </p14:nvContentPartPr>
                <p14:xfrm>
                  <a:off x="1631698" y="3182171"/>
                  <a:ext cx="77400" cy="138600"/>
                </p14:xfrm>
              </p:contentPart>
            </mc:Choice>
            <mc:Fallback xmlns="">
              <p:pic>
                <p:nvPicPr>
                  <p:cNvPr id="2053" name="Ink 2052">
                    <a:extLst>
                      <a:ext uri="{FF2B5EF4-FFF2-40B4-BE49-F238E27FC236}">
                        <a16:creationId xmlns:a16="http://schemas.microsoft.com/office/drawing/2014/main" id="{A8A6A57F-39C4-A7CE-D931-44E706486D64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23058" y="3173531"/>
                    <a:ext cx="9504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2060" name="Ink 2059">
                    <a:extLst>
                      <a:ext uri="{FF2B5EF4-FFF2-40B4-BE49-F238E27FC236}">
                        <a16:creationId xmlns:a16="http://schemas.microsoft.com/office/drawing/2014/main" id="{244BF0CF-0960-CD34-5164-AF1D9AA61F96}"/>
                      </a:ext>
                    </a:extLst>
                  </p14:cNvPr>
                  <p14:cNvContentPartPr/>
                  <p14:nvPr/>
                </p14:nvContentPartPr>
                <p14:xfrm>
                  <a:off x="1387005" y="3660765"/>
                  <a:ext cx="179640" cy="42840"/>
                </p14:xfrm>
              </p:contentPart>
            </mc:Choice>
            <mc:Fallback xmlns="">
              <p:pic>
                <p:nvPicPr>
                  <p:cNvPr id="2060" name="Ink 2059">
                    <a:extLst>
                      <a:ext uri="{FF2B5EF4-FFF2-40B4-BE49-F238E27FC236}">
                        <a16:creationId xmlns:a16="http://schemas.microsoft.com/office/drawing/2014/main" id="{244BF0CF-0960-CD34-5164-AF1D9AA61F96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1378005" y="3651765"/>
                    <a:ext cx="19728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2062" name="Ink 2061">
                    <a:extLst>
                      <a:ext uri="{FF2B5EF4-FFF2-40B4-BE49-F238E27FC236}">
                        <a16:creationId xmlns:a16="http://schemas.microsoft.com/office/drawing/2014/main" id="{1F6BBC3F-4F97-B248-E3E5-EB79C2B0575E}"/>
                      </a:ext>
                    </a:extLst>
                  </p14:cNvPr>
                  <p14:cNvContentPartPr/>
                  <p14:nvPr/>
                </p14:nvContentPartPr>
                <p14:xfrm>
                  <a:off x="1408245" y="3799005"/>
                  <a:ext cx="195480" cy="360"/>
                </p14:xfrm>
              </p:contentPart>
            </mc:Choice>
            <mc:Fallback xmlns="">
              <p:pic>
                <p:nvPicPr>
                  <p:cNvPr id="2062" name="Ink 2061">
                    <a:extLst>
                      <a:ext uri="{FF2B5EF4-FFF2-40B4-BE49-F238E27FC236}">
                        <a16:creationId xmlns:a16="http://schemas.microsoft.com/office/drawing/2014/main" id="{1F6BBC3F-4F97-B248-E3E5-EB79C2B0575E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399245" y="3790365"/>
                    <a:ext cx="213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2063" name="Ink 2062">
                    <a:extLst>
                      <a:ext uri="{FF2B5EF4-FFF2-40B4-BE49-F238E27FC236}">
                        <a16:creationId xmlns:a16="http://schemas.microsoft.com/office/drawing/2014/main" id="{EF1EBF9A-0D02-740D-F2F2-9CB4397E21DF}"/>
                      </a:ext>
                    </a:extLst>
                  </p14:cNvPr>
                  <p14:cNvContentPartPr/>
                  <p14:nvPr/>
                </p14:nvContentPartPr>
                <p14:xfrm>
                  <a:off x="1403565" y="3980445"/>
                  <a:ext cx="192600" cy="110160"/>
                </p14:xfrm>
              </p:contentPart>
            </mc:Choice>
            <mc:Fallback xmlns="">
              <p:pic>
                <p:nvPicPr>
                  <p:cNvPr id="2063" name="Ink 2062">
                    <a:extLst>
                      <a:ext uri="{FF2B5EF4-FFF2-40B4-BE49-F238E27FC236}">
                        <a16:creationId xmlns:a16="http://schemas.microsoft.com/office/drawing/2014/main" id="{EF1EBF9A-0D02-740D-F2F2-9CB4397E21DF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394925" y="3971445"/>
                    <a:ext cx="210240" cy="1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2065" name="Ink 2064">
                    <a:extLst>
                      <a:ext uri="{FF2B5EF4-FFF2-40B4-BE49-F238E27FC236}">
                        <a16:creationId xmlns:a16="http://schemas.microsoft.com/office/drawing/2014/main" id="{8B87AFA7-FEB9-AAD2-C222-B9FE8B68F377}"/>
                      </a:ext>
                    </a:extLst>
                  </p14:cNvPr>
                  <p14:cNvContentPartPr/>
                  <p14:nvPr/>
                </p14:nvContentPartPr>
                <p14:xfrm>
                  <a:off x="1234725" y="3586605"/>
                  <a:ext cx="12960" cy="46080"/>
                </p14:xfrm>
              </p:contentPart>
            </mc:Choice>
            <mc:Fallback xmlns="">
              <p:pic>
                <p:nvPicPr>
                  <p:cNvPr id="2065" name="Ink 2064">
                    <a:extLst>
                      <a:ext uri="{FF2B5EF4-FFF2-40B4-BE49-F238E27FC236}">
                        <a16:creationId xmlns:a16="http://schemas.microsoft.com/office/drawing/2014/main" id="{8B87AFA7-FEB9-AAD2-C222-B9FE8B68F377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226085" y="3577965"/>
                    <a:ext cx="306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2067" name="Ink 2066">
                    <a:extLst>
                      <a:ext uri="{FF2B5EF4-FFF2-40B4-BE49-F238E27FC236}">
                        <a16:creationId xmlns:a16="http://schemas.microsoft.com/office/drawing/2014/main" id="{9BC5F128-BFA7-AF27-BFA0-B40713278ABD}"/>
                      </a:ext>
                    </a:extLst>
                  </p14:cNvPr>
                  <p14:cNvContentPartPr/>
                  <p14:nvPr/>
                </p14:nvContentPartPr>
                <p14:xfrm>
                  <a:off x="1477005" y="3318405"/>
                  <a:ext cx="1800" cy="60480"/>
                </p14:xfrm>
              </p:contentPart>
            </mc:Choice>
            <mc:Fallback xmlns="">
              <p:pic>
                <p:nvPicPr>
                  <p:cNvPr id="2067" name="Ink 2066">
                    <a:extLst>
                      <a:ext uri="{FF2B5EF4-FFF2-40B4-BE49-F238E27FC236}">
                        <a16:creationId xmlns:a16="http://schemas.microsoft.com/office/drawing/2014/main" id="{9BC5F128-BFA7-AF27-BFA0-B40713278ABD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468365" y="3309405"/>
                    <a:ext cx="1944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2069" name="Ink 2068">
                    <a:extLst>
                      <a:ext uri="{FF2B5EF4-FFF2-40B4-BE49-F238E27FC236}">
                        <a16:creationId xmlns:a16="http://schemas.microsoft.com/office/drawing/2014/main" id="{CB78EEEB-2F2E-4726-8DCB-4B39098DBD82}"/>
                      </a:ext>
                    </a:extLst>
                  </p14:cNvPr>
                  <p14:cNvContentPartPr/>
                  <p14:nvPr/>
                </p14:nvContentPartPr>
                <p14:xfrm>
                  <a:off x="1315005" y="3579765"/>
                  <a:ext cx="360" cy="360"/>
                </p14:xfrm>
              </p:contentPart>
            </mc:Choice>
            <mc:Fallback xmlns="">
              <p:pic>
                <p:nvPicPr>
                  <p:cNvPr id="2069" name="Ink 2068">
                    <a:extLst>
                      <a:ext uri="{FF2B5EF4-FFF2-40B4-BE49-F238E27FC236}">
                        <a16:creationId xmlns:a16="http://schemas.microsoft.com/office/drawing/2014/main" id="{CB78EEEB-2F2E-4726-8DCB-4B39098DBD82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306005" y="35711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071" name="Ink 2070">
                    <a:extLst>
                      <a:ext uri="{FF2B5EF4-FFF2-40B4-BE49-F238E27FC236}">
                        <a16:creationId xmlns:a16="http://schemas.microsoft.com/office/drawing/2014/main" id="{CD350BBB-B303-C8BB-FE91-89FE3DFCB5F0}"/>
                      </a:ext>
                    </a:extLst>
                  </p14:cNvPr>
                  <p14:cNvContentPartPr/>
                  <p14:nvPr/>
                </p14:nvContentPartPr>
                <p14:xfrm>
                  <a:off x="1196205" y="2782365"/>
                  <a:ext cx="38520" cy="75960"/>
                </p14:xfrm>
              </p:contentPart>
            </mc:Choice>
            <mc:Fallback xmlns="">
              <p:pic>
                <p:nvPicPr>
                  <p:cNvPr id="2071" name="Ink 2070">
                    <a:extLst>
                      <a:ext uri="{FF2B5EF4-FFF2-40B4-BE49-F238E27FC236}">
                        <a16:creationId xmlns:a16="http://schemas.microsoft.com/office/drawing/2014/main" id="{CD350BBB-B303-C8BB-FE91-89FE3DFCB5F0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187205" y="2773725"/>
                    <a:ext cx="5616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073" name="Ink 2072">
                    <a:extLst>
                      <a:ext uri="{FF2B5EF4-FFF2-40B4-BE49-F238E27FC236}">
                        <a16:creationId xmlns:a16="http://schemas.microsoft.com/office/drawing/2014/main" id="{985653B5-59B8-56B4-E30F-FFCCF24E7E7C}"/>
                      </a:ext>
                    </a:extLst>
                  </p14:cNvPr>
                  <p14:cNvContentPartPr/>
                  <p14:nvPr/>
                </p14:nvContentPartPr>
                <p14:xfrm>
                  <a:off x="1816845" y="2807925"/>
                  <a:ext cx="4320" cy="360"/>
                </p14:xfrm>
              </p:contentPart>
            </mc:Choice>
            <mc:Fallback xmlns="">
              <p:pic>
                <p:nvPicPr>
                  <p:cNvPr id="2073" name="Ink 2072">
                    <a:extLst>
                      <a:ext uri="{FF2B5EF4-FFF2-40B4-BE49-F238E27FC236}">
                        <a16:creationId xmlns:a16="http://schemas.microsoft.com/office/drawing/2014/main" id="{985653B5-59B8-56B4-E30F-FFCCF24E7E7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1807845" y="2798925"/>
                    <a:ext cx="2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F17D2230-17BA-0490-F5CF-C1AF4BAE973A}"/>
                      </a:ext>
                    </a:extLst>
                  </p14:cNvPr>
                  <p14:cNvContentPartPr/>
                  <p14:nvPr/>
                </p14:nvContentPartPr>
                <p14:xfrm>
                  <a:off x="1164351" y="1726186"/>
                  <a:ext cx="1049400" cy="2991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F17D2230-17BA-0490-F5CF-C1AF4BAE973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1155351" y="1717186"/>
                    <a:ext cx="106704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29349879-BDAB-2308-4385-30D9CF8FD112}"/>
                      </a:ext>
                    </a:extLst>
                  </p14:cNvPr>
                  <p14:cNvContentPartPr/>
                  <p14:nvPr/>
                </p14:nvContentPartPr>
                <p14:xfrm>
                  <a:off x="1083351" y="1837426"/>
                  <a:ext cx="790920" cy="2379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29349879-BDAB-2308-4385-30D9CF8FD112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1074711" y="1828426"/>
                    <a:ext cx="80856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077" name="Ink 2076">
                    <a:extLst>
                      <a:ext uri="{FF2B5EF4-FFF2-40B4-BE49-F238E27FC236}">
                        <a16:creationId xmlns:a16="http://schemas.microsoft.com/office/drawing/2014/main" id="{E2BCEF5C-F5FB-DC99-3295-E9869C7803D4}"/>
                      </a:ext>
                    </a:extLst>
                  </p14:cNvPr>
                  <p14:cNvContentPartPr/>
                  <p14:nvPr/>
                </p14:nvContentPartPr>
                <p14:xfrm>
                  <a:off x="1340205" y="1797045"/>
                  <a:ext cx="108360" cy="87120"/>
                </p14:xfrm>
              </p:contentPart>
            </mc:Choice>
            <mc:Fallback xmlns="">
              <p:pic>
                <p:nvPicPr>
                  <p:cNvPr id="2077" name="Ink 2076">
                    <a:extLst>
                      <a:ext uri="{FF2B5EF4-FFF2-40B4-BE49-F238E27FC236}">
                        <a16:creationId xmlns:a16="http://schemas.microsoft.com/office/drawing/2014/main" id="{E2BCEF5C-F5FB-DC99-3295-E9869C7803D4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1331565" y="1788405"/>
                    <a:ext cx="12600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078" name="Ink 2077">
                    <a:extLst>
                      <a:ext uri="{FF2B5EF4-FFF2-40B4-BE49-F238E27FC236}">
                        <a16:creationId xmlns:a16="http://schemas.microsoft.com/office/drawing/2014/main" id="{D20529AD-E6C9-0326-2495-15A098F25C9A}"/>
                      </a:ext>
                    </a:extLst>
                  </p14:cNvPr>
                  <p14:cNvContentPartPr/>
                  <p14:nvPr/>
                </p14:nvContentPartPr>
                <p14:xfrm>
                  <a:off x="1316085" y="1883445"/>
                  <a:ext cx="124560" cy="21600"/>
                </p14:xfrm>
              </p:contentPart>
            </mc:Choice>
            <mc:Fallback xmlns="">
              <p:pic>
                <p:nvPicPr>
                  <p:cNvPr id="2078" name="Ink 2077">
                    <a:extLst>
                      <a:ext uri="{FF2B5EF4-FFF2-40B4-BE49-F238E27FC236}">
                        <a16:creationId xmlns:a16="http://schemas.microsoft.com/office/drawing/2014/main" id="{D20529AD-E6C9-0326-2495-15A098F25C9A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1307445" y="1874805"/>
                    <a:ext cx="1422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079" name="Ink 2078">
                    <a:extLst>
                      <a:ext uri="{FF2B5EF4-FFF2-40B4-BE49-F238E27FC236}">
                        <a16:creationId xmlns:a16="http://schemas.microsoft.com/office/drawing/2014/main" id="{DF7788EB-1DDF-54EB-B86D-FC4E1CB6F9E2}"/>
                      </a:ext>
                    </a:extLst>
                  </p14:cNvPr>
                  <p14:cNvContentPartPr/>
                  <p14:nvPr/>
                </p14:nvContentPartPr>
                <p14:xfrm>
                  <a:off x="1446405" y="1770765"/>
                  <a:ext cx="169920" cy="107640"/>
                </p14:xfrm>
              </p:contentPart>
            </mc:Choice>
            <mc:Fallback xmlns="">
              <p:pic>
                <p:nvPicPr>
                  <p:cNvPr id="2079" name="Ink 2078">
                    <a:extLst>
                      <a:ext uri="{FF2B5EF4-FFF2-40B4-BE49-F238E27FC236}">
                        <a16:creationId xmlns:a16="http://schemas.microsoft.com/office/drawing/2014/main" id="{DF7788EB-1DDF-54EB-B86D-FC4E1CB6F9E2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1437765" y="1761765"/>
                    <a:ext cx="18756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080" name="Ink 2079">
                    <a:extLst>
                      <a:ext uri="{FF2B5EF4-FFF2-40B4-BE49-F238E27FC236}">
                        <a16:creationId xmlns:a16="http://schemas.microsoft.com/office/drawing/2014/main" id="{191026B5-3EF3-F35C-A04D-F5284D05836F}"/>
                      </a:ext>
                    </a:extLst>
                  </p14:cNvPr>
                  <p14:cNvContentPartPr/>
                  <p14:nvPr/>
                </p14:nvContentPartPr>
                <p14:xfrm>
                  <a:off x="1552245" y="1832325"/>
                  <a:ext cx="63720" cy="24840"/>
                </p14:xfrm>
              </p:contentPart>
            </mc:Choice>
            <mc:Fallback xmlns="">
              <p:pic>
                <p:nvPicPr>
                  <p:cNvPr id="2080" name="Ink 2079">
                    <a:extLst>
                      <a:ext uri="{FF2B5EF4-FFF2-40B4-BE49-F238E27FC236}">
                        <a16:creationId xmlns:a16="http://schemas.microsoft.com/office/drawing/2014/main" id="{191026B5-3EF3-F35C-A04D-F5284D0583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1543245" y="1823325"/>
                    <a:ext cx="8136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082" name="Ink 2081">
                    <a:extLst>
                      <a:ext uri="{FF2B5EF4-FFF2-40B4-BE49-F238E27FC236}">
                        <a16:creationId xmlns:a16="http://schemas.microsoft.com/office/drawing/2014/main" id="{03A28994-3BFC-C2B3-C4F5-2695A04F6F25}"/>
                      </a:ext>
                    </a:extLst>
                  </p14:cNvPr>
                  <p14:cNvContentPartPr/>
                  <p14:nvPr/>
                </p14:nvContentPartPr>
                <p14:xfrm>
                  <a:off x="2503365" y="2387805"/>
                  <a:ext cx="37440" cy="141840"/>
                </p14:xfrm>
              </p:contentPart>
            </mc:Choice>
            <mc:Fallback xmlns="">
              <p:pic>
                <p:nvPicPr>
                  <p:cNvPr id="2082" name="Ink 2081">
                    <a:extLst>
                      <a:ext uri="{FF2B5EF4-FFF2-40B4-BE49-F238E27FC236}">
                        <a16:creationId xmlns:a16="http://schemas.microsoft.com/office/drawing/2014/main" id="{03A28994-3BFC-C2B3-C4F5-2695A04F6F25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2494365" y="2379165"/>
                    <a:ext cx="5508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083" name="Ink 2082">
                    <a:extLst>
                      <a:ext uri="{FF2B5EF4-FFF2-40B4-BE49-F238E27FC236}">
                        <a16:creationId xmlns:a16="http://schemas.microsoft.com/office/drawing/2014/main" id="{901F87B2-37AD-FFFE-637D-DA9ED67A91E9}"/>
                      </a:ext>
                    </a:extLst>
                  </p14:cNvPr>
                  <p14:cNvContentPartPr/>
                  <p14:nvPr/>
                </p14:nvContentPartPr>
                <p14:xfrm>
                  <a:off x="2382045" y="2431365"/>
                  <a:ext cx="87840" cy="253440"/>
                </p14:xfrm>
              </p:contentPart>
            </mc:Choice>
            <mc:Fallback xmlns="">
              <p:pic>
                <p:nvPicPr>
                  <p:cNvPr id="2083" name="Ink 2082">
                    <a:extLst>
                      <a:ext uri="{FF2B5EF4-FFF2-40B4-BE49-F238E27FC236}">
                        <a16:creationId xmlns:a16="http://schemas.microsoft.com/office/drawing/2014/main" id="{901F87B2-37AD-FFFE-637D-DA9ED67A91E9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2373045" y="2422365"/>
                    <a:ext cx="10548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084" name="Ink 2083">
                    <a:extLst>
                      <a:ext uri="{FF2B5EF4-FFF2-40B4-BE49-F238E27FC236}">
                        <a16:creationId xmlns:a16="http://schemas.microsoft.com/office/drawing/2014/main" id="{B1723E6D-577D-4C13-4B76-B93AE4BAA99C}"/>
                      </a:ext>
                    </a:extLst>
                  </p14:cNvPr>
                  <p14:cNvContentPartPr/>
                  <p14:nvPr/>
                </p14:nvContentPartPr>
                <p14:xfrm>
                  <a:off x="2357565" y="2684805"/>
                  <a:ext cx="79560" cy="164520"/>
                </p14:xfrm>
              </p:contentPart>
            </mc:Choice>
            <mc:Fallback xmlns="">
              <p:pic>
                <p:nvPicPr>
                  <p:cNvPr id="2084" name="Ink 2083">
                    <a:extLst>
                      <a:ext uri="{FF2B5EF4-FFF2-40B4-BE49-F238E27FC236}">
                        <a16:creationId xmlns:a16="http://schemas.microsoft.com/office/drawing/2014/main" id="{B1723E6D-577D-4C13-4B76-B93AE4BAA99C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2348565" y="2676165"/>
                    <a:ext cx="9720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088" name="Ink 2087">
                    <a:extLst>
                      <a:ext uri="{FF2B5EF4-FFF2-40B4-BE49-F238E27FC236}">
                        <a16:creationId xmlns:a16="http://schemas.microsoft.com/office/drawing/2014/main" id="{9A657072-C537-004D-785B-5ED59BCDFE71}"/>
                      </a:ext>
                    </a:extLst>
                  </p14:cNvPr>
                  <p14:cNvContentPartPr/>
                  <p14:nvPr/>
                </p14:nvContentPartPr>
                <p14:xfrm>
                  <a:off x="2279256" y="1641984"/>
                  <a:ext cx="453960" cy="436680"/>
                </p14:xfrm>
              </p:contentPart>
            </mc:Choice>
            <mc:Fallback xmlns="">
              <p:pic>
                <p:nvPicPr>
                  <p:cNvPr id="2088" name="Ink 2087">
                    <a:extLst>
                      <a:ext uri="{FF2B5EF4-FFF2-40B4-BE49-F238E27FC236}">
                        <a16:creationId xmlns:a16="http://schemas.microsoft.com/office/drawing/2014/main" id="{9A657072-C537-004D-785B-5ED59BCDFE71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2270256" y="1633344"/>
                    <a:ext cx="471600" cy="45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089" name="Ink 2088">
                    <a:extLst>
                      <a:ext uri="{FF2B5EF4-FFF2-40B4-BE49-F238E27FC236}">
                        <a16:creationId xmlns:a16="http://schemas.microsoft.com/office/drawing/2014/main" id="{2E54223C-A048-F8A6-A949-4878E6F34C3E}"/>
                      </a:ext>
                    </a:extLst>
                  </p14:cNvPr>
                  <p14:cNvContentPartPr/>
                  <p14:nvPr/>
                </p14:nvContentPartPr>
                <p14:xfrm>
                  <a:off x="2483376" y="1699584"/>
                  <a:ext cx="3600" cy="6480"/>
                </p14:xfrm>
              </p:contentPart>
            </mc:Choice>
            <mc:Fallback xmlns="">
              <p:pic>
                <p:nvPicPr>
                  <p:cNvPr id="2089" name="Ink 2088">
                    <a:extLst>
                      <a:ext uri="{FF2B5EF4-FFF2-40B4-BE49-F238E27FC236}">
                        <a16:creationId xmlns:a16="http://schemas.microsoft.com/office/drawing/2014/main" id="{2E54223C-A048-F8A6-A949-4878E6F34C3E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2474736" y="1690944"/>
                    <a:ext cx="212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090" name="Ink 2089">
                    <a:extLst>
                      <a:ext uri="{FF2B5EF4-FFF2-40B4-BE49-F238E27FC236}">
                        <a16:creationId xmlns:a16="http://schemas.microsoft.com/office/drawing/2014/main" id="{56F2A077-4712-BA40-C077-ED6DC58371DC}"/>
                      </a:ext>
                    </a:extLst>
                  </p14:cNvPr>
                  <p14:cNvContentPartPr/>
                  <p14:nvPr/>
                </p14:nvContentPartPr>
                <p14:xfrm>
                  <a:off x="2581656" y="1503744"/>
                  <a:ext cx="761400" cy="814320"/>
                </p14:xfrm>
              </p:contentPart>
            </mc:Choice>
            <mc:Fallback xmlns="">
              <p:pic>
                <p:nvPicPr>
                  <p:cNvPr id="2090" name="Ink 2089">
                    <a:extLst>
                      <a:ext uri="{FF2B5EF4-FFF2-40B4-BE49-F238E27FC236}">
                        <a16:creationId xmlns:a16="http://schemas.microsoft.com/office/drawing/2014/main" id="{56F2A077-4712-BA40-C077-ED6DC58371DC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2572656" y="1495104"/>
                    <a:ext cx="779040" cy="831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88C9CDAA-9BA2-FC8F-1A44-A09CC1E8396A}"/>
                </a:ext>
              </a:extLst>
            </p:cNvPr>
            <p:cNvSpPr txBox="1"/>
            <p:nvPr/>
          </p:nvSpPr>
          <p:spPr>
            <a:xfrm>
              <a:off x="670182" y="4773513"/>
              <a:ext cx="23519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00FF"/>
                  </a:solidFill>
                </a:rPr>
                <a:t>Donald O Hebb</a:t>
              </a:r>
            </a:p>
          </p:txBody>
        </p:sp>
      </p:grpSp>
      <p:pic>
        <p:nvPicPr>
          <p:cNvPr id="2094" name="Audio 2093">
            <a:hlinkClick r:id="" action="ppaction://media"/>
            <a:extLst>
              <a:ext uri="{FF2B5EF4-FFF2-40B4-BE49-F238E27FC236}">
                <a16:creationId xmlns:a16="http://schemas.microsoft.com/office/drawing/2014/main" id="{589143B7-8089-68B2-C3EE-01AC9056B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54"/>
    </mc:Choice>
    <mc:Fallback xmlns="">
      <p:transition spd="slow" advTm="14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686520" y="104910"/>
            <a:ext cx="7982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</a:rPr>
              <a:t>We </a:t>
            </a:r>
            <a:r>
              <a:rPr lang="en-US" sz="2800" dirty="0" err="1">
                <a:solidFill>
                  <a:srgbClr val="0000FF"/>
                </a:solidFill>
              </a:rPr>
              <a:t>programm</a:t>
            </a:r>
            <a:r>
              <a:rPr lang="en-US" sz="2800" dirty="0">
                <a:solidFill>
                  <a:srgbClr val="0000FF"/>
                </a:solidFill>
              </a:rPr>
              <a:t> interconnects in Artificial Neural Nets with a different end goal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642BA7C-AC48-30EE-1826-02EBB093007A}"/>
              </a:ext>
            </a:extLst>
          </p:cNvPr>
          <p:cNvGrpSpPr/>
          <p:nvPr/>
        </p:nvGrpSpPr>
        <p:grpSpPr>
          <a:xfrm>
            <a:off x="6087336" y="3222966"/>
            <a:ext cx="803160" cy="460080"/>
            <a:chOff x="7420594" y="1759097"/>
            <a:chExt cx="803160" cy="46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2F60442-C2FD-F210-9E6B-C5CD8254253E}"/>
                    </a:ext>
                  </a:extLst>
                </p14:cNvPr>
                <p14:cNvContentPartPr/>
                <p14:nvPr/>
              </p14:nvContentPartPr>
              <p14:xfrm>
                <a:off x="7420594" y="1852337"/>
                <a:ext cx="291960" cy="212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2F60442-C2FD-F210-9E6B-C5CD8254253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411594" y="1843337"/>
                  <a:ext cx="3096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F641397-1C9C-9ED6-C33B-5E66F49F1E3B}"/>
                    </a:ext>
                  </a:extLst>
                </p14:cNvPr>
                <p14:cNvContentPartPr/>
                <p14:nvPr/>
              </p14:nvContentPartPr>
              <p14:xfrm>
                <a:off x="7674394" y="1759097"/>
                <a:ext cx="293760" cy="4600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F641397-1C9C-9ED6-C33B-5E66F49F1E3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665754" y="1750457"/>
                  <a:ext cx="31140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F182D06-4526-D245-46E8-1EB0DCB2F256}"/>
                    </a:ext>
                  </a:extLst>
                </p14:cNvPr>
                <p14:cNvContentPartPr/>
                <p14:nvPr/>
              </p14:nvContentPartPr>
              <p14:xfrm>
                <a:off x="8053114" y="1829297"/>
                <a:ext cx="170640" cy="180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F182D06-4526-D245-46E8-1EB0DCB2F25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044474" y="1820657"/>
                  <a:ext cx="18828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7A0C22E-FE93-E4A0-360B-EA7E3EDD48D0}"/>
              </a:ext>
            </a:extLst>
          </p:cNvPr>
          <p:cNvGrpSpPr/>
          <p:nvPr/>
        </p:nvGrpSpPr>
        <p:grpSpPr>
          <a:xfrm>
            <a:off x="415301" y="3318269"/>
            <a:ext cx="2760247" cy="3424854"/>
            <a:chOff x="415301" y="3318269"/>
            <a:chExt cx="2760247" cy="34248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202EC9F-D090-1817-CDF7-BC1098CB9769}"/>
                    </a:ext>
                  </a:extLst>
                </p14:cNvPr>
                <p14:cNvContentPartPr/>
                <p14:nvPr/>
              </p14:nvContentPartPr>
              <p14:xfrm>
                <a:off x="1116221" y="5975603"/>
                <a:ext cx="391680" cy="402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202EC9F-D090-1817-CDF7-BC1098CB976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07221" y="5966603"/>
                  <a:ext cx="4093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68FED43-8D13-3E5A-73DC-20C25A182DEB}"/>
                    </a:ext>
                  </a:extLst>
                </p14:cNvPr>
                <p14:cNvContentPartPr/>
                <p14:nvPr/>
              </p14:nvContentPartPr>
              <p14:xfrm>
                <a:off x="745061" y="6369443"/>
                <a:ext cx="776520" cy="373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68FED43-8D13-3E5A-73DC-20C25A182DE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36061" y="6360443"/>
                  <a:ext cx="7941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14:cNvPr>
                <p14:cNvContentPartPr/>
                <p14:nvPr/>
              </p14:nvContentPartPr>
              <p14:xfrm>
                <a:off x="415301" y="3561803"/>
                <a:ext cx="2317680" cy="1970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6301" y="3552803"/>
                  <a:ext cx="2335320" cy="19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14:cNvPr>
                <p14:cNvContentPartPr/>
                <p14:nvPr/>
              </p14:nvContentPartPr>
              <p14:xfrm>
                <a:off x="1873301" y="5237603"/>
                <a:ext cx="656280" cy="379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864301" y="5228603"/>
                  <a:ext cx="6739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14:cNvPr>
                <p14:cNvContentPartPr/>
                <p14:nvPr/>
              </p14:nvContentPartPr>
              <p14:xfrm>
                <a:off x="1868621" y="5402483"/>
                <a:ext cx="161280" cy="4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859601" y="5393483"/>
                  <a:ext cx="178959" cy="57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C77D5-0F36-BDDE-D192-74B137F9A262}"/>
                </a:ext>
              </a:extLst>
            </p:cNvPr>
            <p:cNvGrpSpPr/>
            <p:nvPr/>
          </p:nvGrpSpPr>
          <p:grpSpPr>
            <a:xfrm>
              <a:off x="1465188" y="3318269"/>
              <a:ext cx="508320" cy="1989720"/>
              <a:chOff x="1566041" y="1418003"/>
              <a:chExt cx="508320" cy="198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14:cNvPr>
                  <p14:cNvContentPartPr/>
                  <p14:nvPr/>
                </p14:nvContentPartPr>
                <p14:xfrm>
                  <a:off x="1566041" y="1756403"/>
                  <a:ext cx="118800" cy="165132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1557041" y="1747763"/>
                    <a:ext cx="136440" cy="166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14:cNvPr>
                  <p14:cNvContentPartPr/>
                  <p14:nvPr/>
                </p14:nvContentPartPr>
                <p14:xfrm>
                  <a:off x="1679801" y="1792043"/>
                  <a:ext cx="115200" cy="565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1670801" y="1783043"/>
                    <a:ext cx="13284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14:cNvPr>
                  <p14:cNvContentPartPr/>
                  <p14:nvPr/>
                </p14:nvContentPartPr>
                <p14:xfrm>
                  <a:off x="1891481" y="1418003"/>
                  <a:ext cx="182880" cy="2008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1882481" y="1409003"/>
                    <a:ext cx="200520" cy="21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4756BE-4D38-7736-4DA5-E4179B8DB0DA}"/>
                </a:ext>
              </a:extLst>
            </p:cNvPr>
            <p:cNvGrpSpPr/>
            <p:nvPr/>
          </p:nvGrpSpPr>
          <p:grpSpPr>
            <a:xfrm>
              <a:off x="481308" y="5187749"/>
              <a:ext cx="2694240" cy="577440"/>
              <a:chOff x="582161" y="3287483"/>
              <a:chExt cx="2694240" cy="577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14:cNvPr>
                  <p14:cNvContentPartPr/>
                  <p14:nvPr/>
                </p14:nvContentPartPr>
                <p14:xfrm>
                  <a:off x="582161" y="3701843"/>
                  <a:ext cx="2329560" cy="219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573521" y="3693203"/>
                    <a:ext cx="234720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14:cNvPr>
                  <p14:cNvContentPartPr/>
                  <p14:nvPr/>
                </p14:nvContentPartPr>
                <p14:xfrm>
                  <a:off x="2845841" y="3632723"/>
                  <a:ext cx="97560" cy="2059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837201" y="3624083"/>
                    <a:ext cx="11520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14:cNvPr>
                  <p14:cNvContentPartPr/>
                  <p14:nvPr/>
                </p14:nvContentPartPr>
                <p14:xfrm>
                  <a:off x="3030521" y="3639203"/>
                  <a:ext cx="245880" cy="2257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021881" y="3630203"/>
                    <a:ext cx="26352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14:cNvPr>
                  <p14:cNvContentPartPr/>
                  <p14:nvPr/>
                </p14:nvContentPartPr>
                <p14:xfrm>
                  <a:off x="1257881" y="3474323"/>
                  <a:ext cx="140040" cy="2365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249241" y="3465323"/>
                    <a:ext cx="15768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14:cNvPr>
                  <p14:cNvContentPartPr/>
                  <p14:nvPr/>
                </p14:nvContentPartPr>
                <p14:xfrm>
                  <a:off x="1326641" y="3287483"/>
                  <a:ext cx="71640" cy="10224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318001" y="3278483"/>
                    <a:ext cx="8928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14:cNvPr>
                  <p14:cNvContentPartPr/>
                  <p14:nvPr/>
                </p14:nvContentPartPr>
                <p14:xfrm>
                  <a:off x="1370921" y="3304403"/>
                  <a:ext cx="27720" cy="1252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361921" y="3295763"/>
                    <a:ext cx="4536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14:cNvPr>
                  <p14:cNvContentPartPr/>
                  <p14:nvPr/>
                </p14:nvContentPartPr>
                <p14:xfrm>
                  <a:off x="1269401" y="3395483"/>
                  <a:ext cx="1483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260401" y="3386483"/>
                    <a:ext cx="165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14:cNvPr>
                  <p14:cNvContentPartPr/>
                  <p14:nvPr/>
                </p14:nvContentPartPr>
                <p14:xfrm>
                  <a:off x="1272641" y="3543443"/>
                  <a:ext cx="124200" cy="28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1263641" y="3534803"/>
                    <a:ext cx="1418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14:cNvPr>
                  <p14:cNvContentPartPr/>
                  <p14:nvPr/>
                </p14:nvContentPartPr>
                <p14:xfrm>
                  <a:off x="3067601" y="3768803"/>
                  <a:ext cx="15192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3058961" y="3759803"/>
                    <a:ext cx="1695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D6E87D-4E55-9E8A-4BB4-D9B0BAF04698}"/>
              </a:ext>
            </a:extLst>
          </p:cNvPr>
          <p:cNvGrpSpPr/>
          <p:nvPr/>
        </p:nvGrpSpPr>
        <p:grpSpPr>
          <a:xfrm>
            <a:off x="3529661" y="3855289"/>
            <a:ext cx="5284800" cy="1633234"/>
            <a:chOff x="3529661" y="3855289"/>
            <a:chExt cx="5284800" cy="163323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14:cNvPr>
                <p14:cNvContentPartPr/>
                <p14:nvPr/>
              </p14:nvContentPartPr>
              <p14:xfrm>
                <a:off x="3600307" y="3855289"/>
                <a:ext cx="90000" cy="12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591271" y="3846289"/>
                  <a:ext cx="107711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14:cNvPr>
                <p14:cNvContentPartPr/>
                <p14:nvPr/>
              </p14:nvContentPartPr>
              <p14:xfrm>
                <a:off x="3644501" y="3948803"/>
                <a:ext cx="53280" cy="1108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635501" y="3939803"/>
                  <a:ext cx="70920" cy="11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BD3C8BB-9D92-644E-AF1C-EEC800B21309}"/>
                    </a:ext>
                  </a:extLst>
                </p14:cNvPr>
                <p14:cNvContentPartPr/>
                <p14:nvPr/>
              </p14:nvContentPartPr>
              <p14:xfrm>
                <a:off x="3529661" y="4814243"/>
                <a:ext cx="1627200" cy="12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BD3C8BB-9D92-644E-AF1C-EEC800B2130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520661" y="4804986"/>
                  <a:ext cx="1644840" cy="311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14:cNvPr>
                <p14:cNvContentPartPr/>
                <p14:nvPr/>
              </p14:nvContentPartPr>
              <p14:xfrm>
                <a:off x="4156781" y="4730363"/>
                <a:ext cx="360" cy="185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147781" y="4721345"/>
                  <a:ext cx="18000" cy="202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14:cNvPr>
                <p14:cNvContentPartPr/>
                <p14:nvPr/>
              </p14:nvContentPartPr>
              <p14:xfrm>
                <a:off x="3555941" y="5116283"/>
                <a:ext cx="88200" cy="100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546978" y="5107283"/>
                  <a:ext cx="105768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14:cNvPr>
                <p14:cNvContentPartPr/>
                <p14:nvPr/>
              </p14:nvContentPartPr>
              <p14:xfrm>
                <a:off x="3687701" y="5130323"/>
                <a:ext cx="73440" cy="11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678701" y="5121295"/>
                  <a:ext cx="91080" cy="13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14:cNvPr>
                <p14:cNvContentPartPr/>
                <p14:nvPr/>
              </p14:nvContentPartPr>
              <p14:xfrm>
                <a:off x="3834941" y="5101523"/>
                <a:ext cx="69120" cy="14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825941" y="5092523"/>
                  <a:ext cx="86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14:cNvPr>
                <p14:cNvContentPartPr/>
                <p14:nvPr/>
              </p14:nvContentPartPr>
              <p14:xfrm>
                <a:off x="4159661" y="5093243"/>
                <a:ext cx="45360" cy="84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150661" y="5084243"/>
                  <a:ext cx="63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14:cNvPr>
                <p14:cNvContentPartPr/>
                <p14:nvPr/>
              </p14:nvContentPartPr>
              <p14:xfrm>
                <a:off x="4286381" y="5093243"/>
                <a:ext cx="73080" cy="110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277381" y="5084243"/>
                  <a:ext cx="907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14:cNvPr>
                <p14:cNvContentPartPr/>
                <p14:nvPr/>
              </p14:nvContentPartPr>
              <p14:xfrm>
                <a:off x="4468901" y="5060843"/>
                <a:ext cx="360" cy="22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459901" y="5051843"/>
                  <a:ext cx="18000" cy="240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7A5D5A0-8617-1FA8-A811-C4578BF2802A}"/>
                </a:ext>
              </a:extLst>
            </p:cNvPr>
            <p:cNvGrpSpPr/>
            <p:nvPr/>
          </p:nvGrpSpPr>
          <p:grpSpPr>
            <a:xfrm>
              <a:off x="4704341" y="4755923"/>
              <a:ext cx="4110120" cy="489600"/>
              <a:chOff x="4805194" y="2855657"/>
              <a:chExt cx="41101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14:cNvPr>
                  <p14:cNvContentPartPr/>
                  <p14:nvPr/>
                </p14:nvContentPartPr>
                <p14:xfrm>
                  <a:off x="4805194" y="2855657"/>
                  <a:ext cx="360" cy="133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796194" y="2847017"/>
                    <a:ext cx="1800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14:cNvPr>
                  <p14:cNvContentPartPr/>
                  <p14:nvPr/>
                </p14:nvContentPartPr>
                <p14:xfrm>
                  <a:off x="4839034" y="3142217"/>
                  <a:ext cx="89280" cy="86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830034" y="3133217"/>
                    <a:ext cx="10692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14:cNvPr>
                  <p14:cNvContentPartPr/>
                  <p14:nvPr/>
                </p14:nvContentPartPr>
                <p14:xfrm>
                  <a:off x="4973314" y="3159857"/>
                  <a:ext cx="360" cy="18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4964314" y="3150857"/>
                    <a:ext cx="1800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14:cNvPr>
                  <p14:cNvContentPartPr/>
                  <p14:nvPr/>
                </p14:nvContentPartPr>
                <p14:xfrm>
                  <a:off x="5060434" y="3206297"/>
                  <a:ext cx="76680" cy="982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051434" y="3197297"/>
                    <a:ext cx="9432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14:cNvPr>
                  <p14:cNvContentPartPr/>
                  <p14:nvPr/>
                </p14:nvContentPartPr>
                <p14:xfrm>
                  <a:off x="5276434" y="2876897"/>
                  <a:ext cx="360" cy="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267434" y="286789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22459AF6-3EF9-2E25-9817-0FD4DFFDE2A1}"/>
                      </a:ext>
                    </a:extLst>
                  </p14:cNvPr>
                  <p14:cNvContentPartPr/>
                  <p14:nvPr/>
                </p14:nvContentPartPr>
                <p14:xfrm>
                  <a:off x="5249074" y="2927657"/>
                  <a:ext cx="3651120" cy="278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22459AF6-3EF9-2E25-9817-0FD4DFFDE2A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240434" y="2918657"/>
                    <a:ext cx="3668760" cy="29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14:cNvPr>
                  <p14:cNvContentPartPr/>
                  <p14:nvPr/>
                </p14:nvContentPartPr>
                <p14:xfrm>
                  <a:off x="8810554" y="3033497"/>
                  <a:ext cx="104760" cy="15192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8801914" y="3024857"/>
                    <a:ext cx="12240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14:cNvPr>
                  <p14:cNvContentPartPr/>
                  <p14:nvPr/>
                </p14:nvContentPartPr>
                <p14:xfrm>
                  <a:off x="5321434" y="2889857"/>
                  <a:ext cx="2880" cy="107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312794" y="2880857"/>
                    <a:ext cx="20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14:cNvPr>
                  <p14:cNvContentPartPr/>
                  <p14:nvPr/>
                </p14:nvContentPartPr>
                <p14:xfrm>
                  <a:off x="5335834" y="3079577"/>
                  <a:ext cx="109800" cy="1062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27194" y="3070937"/>
                    <a:ext cx="12744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14:cNvPr>
                  <p14:cNvContentPartPr/>
                  <p14:nvPr/>
                </p14:nvContentPartPr>
                <p14:xfrm>
                  <a:off x="5501074" y="3071657"/>
                  <a:ext cx="360" cy="1270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492434" y="3062657"/>
                    <a:ext cx="1800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14:cNvPr>
                  <p14:cNvContentPartPr/>
                  <p14:nvPr/>
                </p14:nvContentPartPr>
                <p14:xfrm>
                  <a:off x="5603314" y="3078137"/>
                  <a:ext cx="360" cy="99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594314" y="3069137"/>
                    <a:ext cx="180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14:cNvPr>
                  <p14:cNvContentPartPr/>
                  <p14:nvPr/>
                </p14:nvContentPartPr>
                <p14:xfrm>
                  <a:off x="5385154" y="3030617"/>
                  <a:ext cx="828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376154" y="3021977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14:cNvPr>
                <p14:cNvContentPartPr/>
                <p14:nvPr/>
              </p14:nvContentPartPr>
              <p14:xfrm>
                <a:off x="5819261" y="4773923"/>
                <a:ext cx="360" cy="128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810261" y="4764923"/>
                  <a:ext cx="18000" cy="14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AA786F9-8E2A-654C-B6D4-D43291AD8D49}"/>
                </a:ext>
              </a:extLst>
            </p:cNvPr>
            <p:cNvGrpSpPr/>
            <p:nvPr/>
          </p:nvGrpSpPr>
          <p:grpSpPr>
            <a:xfrm>
              <a:off x="5822501" y="5046443"/>
              <a:ext cx="310320" cy="285120"/>
              <a:chOff x="5923354" y="3146177"/>
              <a:chExt cx="310320" cy="28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14:cNvPr>
                  <p14:cNvContentPartPr/>
                  <p14:nvPr/>
                </p14:nvContentPartPr>
                <p14:xfrm>
                  <a:off x="5923354" y="3146177"/>
                  <a:ext cx="360" cy="2624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5914714" y="3137537"/>
                    <a:ext cx="1800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14:cNvPr>
                  <p14:cNvContentPartPr/>
                  <p14:nvPr/>
                </p14:nvContentPartPr>
                <p14:xfrm>
                  <a:off x="6015514" y="3303497"/>
                  <a:ext cx="218160" cy="1278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006874" y="3294497"/>
                    <a:ext cx="235800" cy="145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14:cNvPr>
                <p14:cNvContentPartPr/>
                <p14:nvPr/>
              </p14:nvContentPartPr>
              <p14:xfrm>
                <a:off x="6467981" y="4857803"/>
                <a:ext cx="7920" cy="250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58981" y="4848803"/>
                  <a:ext cx="25560" cy="26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A30D2A5-F193-D914-45E2-30672D147649}"/>
                </a:ext>
              </a:extLst>
            </p:cNvPr>
            <p:cNvGrpSpPr/>
            <p:nvPr/>
          </p:nvGrpSpPr>
          <p:grpSpPr>
            <a:xfrm>
              <a:off x="6475181" y="5203763"/>
              <a:ext cx="293040" cy="195480"/>
              <a:chOff x="6576034" y="3303497"/>
              <a:chExt cx="293040" cy="195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14:cNvPr>
                  <p14:cNvContentPartPr/>
                  <p14:nvPr/>
                </p14:nvContentPartPr>
                <p14:xfrm>
                  <a:off x="6576034" y="3339137"/>
                  <a:ext cx="360" cy="7848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6567394" y="3330497"/>
                    <a:ext cx="1800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14:cNvPr>
                  <p14:cNvContentPartPr/>
                  <p14:nvPr/>
                </p14:nvContentPartPr>
                <p14:xfrm>
                  <a:off x="6652354" y="3303497"/>
                  <a:ext cx="75960" cy="1090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6643714" y="3294497"/>
                    <a:ext cx="936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14:cNvPr>
                  <p14:cNvContentPartPr/>
                  <p14:nvPr/>
                </p14:nvContentPartPr>
                <p14:xfrm>
                  <a:off x="6868714" y="3315017"/>
                  <a:ext cx="360" cy="1839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6860074" y="3306377"/>
                    <a:ext cx="18000" cy="20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8A1AC4-5C03-AC1A-E2A1-E86D0AC537C8}"/>
                </a:ext>
              </a:extLst>
            </p:cNvPr>
            <p:cNvGrpSpPr/>
            <p:nvPr/>
          </p:nvGrpSpPr>
          <p:grpSpPr>
            <a:xfrm>
              <a:off x="7167461" y="4922243"/>
              <a:ext cx="350280" cy="566280"/>
              <a:chOff x="7268314" y="3021977"/>
              <a:chExt cx="350280" cy="56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14:cNvPr>
                  <p14:cNvContentPartPr/>
                  <p14:nvPr/>
                </p14:nvContentPartPr>
                <p14:xfrm>
                  <a:off x="7268314" y="3021977"/>
                  <a:ext cx="16200" cy="289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259314" y="3012977"/>
                    <a:ext cx="3384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14:cNvPr>
                  <p14:cNvContentPartPr/>
                  <p14:nvPr/>
                </p14:nvContentPartPr>
                <p14:xfrm>
                  <a:off x="7281634" y="3379457"/>
                  <a:ext cx="24480" cy="2080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7272634" y="3370457"/>
                    <a:ext cx="4212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14:cNvPr>
                  <p14:cNvContentPartPr/>
                  <p14:nvPr/>
                </p14:nvContentPartPr>
                <p14:xfrm>
                  <a:off x="7375594" y="3441377"/>
                  <a:ext cx="6840" cy="127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366954" y="3432377"/>
                    <a:ext cx="24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14:cNvPr>
                  <p14:cNvContentPartPr/>
                  <p14:nvPr/>
                </p14:nvContentPartPr>
                <p14:xfrm>
                  <a:off x="7515994" y="3416897"/>
                  <a:ext cx="102600" cy="171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7506994" y="3408257"/>
                    <a:ext cx="120240" cy="18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FE57AAA-0BB6-870B-672D-D23EB211A2CB}"/>
                </a:ext>
              </a:extLst>
            </p:cNvPr>
            <p:cNvGrpSpPr/>
            <p:nvPr/>
          </p:nvGrpSpPr>
          <p:grpSpPr>
            <a:xfrm>
              <a:off x="8061701" y="4940243"/>
              <a:ext cx="165240" cy="517680"/>
              <a:chOff x="8162554" y="3039977"/>
              <a:chExt cx="165240" cy="51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14:cNvPr>
                  <p14:cNvContentPartPr/>
                  <p14:nvPr/>
                </p14:nvContentPartPr>
                <p14:xfrm>
                  <a:off x="8162554" y="3039977"/>
                  <a:ext cx="360" cy="2901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153914" y="3030977"/>
                    <a:ext cx="1800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14:cNvPr>
                  <p14:cNvContentPartPr/>
                  <p14:nvPr/>
                </p14:nvContentPartPr>
                <p14:xfrm>
                  <a:off x="8162554" y="3422297"/>
                  <a:ext cx="360" cy="1044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153914" y="3413657"/>
                    <a:ext cx="1800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14:cNvPr>
                  <p14:cNvContentPartPr/>
                  <p14:nvPr/>
                </p14:nvContentPartPr>
                <p14:xfrm>
                  <a:off x="8251474" y="3434177"/>
                  <a:ext cx="360" cy="1148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242474" y="3425537"/>
                    <a:ext cx="1800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14:cNvPr>
                  <p14:cNvContentPartPr/>
                  <p14:nvPr/>
                </p14:nvContentPartPr>
                <p14:xfrm>
                  <a:off x="8327434" y="3455417"/>
                  <a:ext cx="360" cy="1022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318434" y="3446777"/>
                    <a:ext cx="18000" cy="119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14:cNvPr>
                <p14:cNvContentPartPr/>
                <p14:nvPr/>
              </p14:nvContentPartPr>
              <p14:xfrm>
                <a:off x="3581501" y="4289723"/>
                <a:ext cx="173880" cy="516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572520" y="4280723"/>
                  <a:ext cx="191484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14:cNvPr>
                <p14:cNvContentPartPr/>
                <p14:nvPr/>
              </p14:nvContentPartPr>
              <p14:xfrm>
                <a:off x="3561341" y="4305203"/>
                <a:ext cx="188280" cy="50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552341" y="4296209"/>
                  <a:ext cx="205920" cy="520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14:cNvPr>
                <p14:cNvContentPartPr/>
                <p14:nvPr/>
              </p14:nvContentPartPr>
              <p14:xfrm>
                <a:off x="7953701" y="4493483"/>
                <a:ext cx="222480" cy="600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944701" y="4484478"/>
                  <a:ext cx="240120" cy="618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14:cNvPr>
                <p14:cNvContentPartPr/>
                <p14:nvPr/>
              </p14:nvContentPartPr>
              <p14:xfrm>
                <a:off x="7986461" y="4537763"/>
                <a:ext cx="218160" cy="493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977461" y="4528763"/>
                  <a:ext cx="2358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14:cNvPr>
                <p14:cNvContentPartPr/>
                <p14:nvPr/>
              </p14:nvContentPartPr>
              <p14:xfrm>
                <a:off x="7424628" y="5329229"/>
                <a:ext cx="16920" cy="3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415628" y="5320229"/>
                  <a:ext cx="3456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14:cNvPr>
              <p14:cNvContentPartPr/>
              <p14:nvPr/>
            </p14:nvContentPartPr>
            <p14:xfrm>
              <a:off x="5307036" y="1989881"/>
              <a:ext cx="188640" cy="1785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5298036" y="1980881"/>
                <a:ext cx="2062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14:cNvPr>
              <p14:cNvContentPartPr/>
              <p14:nvPr/>
            </p14:nvContentPartPr>
            <p14:xfrm>
              <a:off x="4895916" y="2797361"/>
              <a:ext cx="160920" cy="196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4886916" y="2788377"/>
                <a:ext cx="178560" cy="213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14:cNvPr>
              <p14:cNvContentPartPr/>
              <p14:nvPr/>
            </p14:nvContentPartPr>
            <p14:xfrm>
              <a:off x="5902836" y="2776841"/>
              <a:ext cx="174240" cy="218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893836" y="2767841"/>
                <a:ext cx="1918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7FBD81A-8BB5-CA2D-E7C0-44366D816B60}"/>
              </a:ext>
            </a:extLst>
          </p:cNvPr>
          <p:cNvGrpSpPr/>
          <p:nvPr/>
        </p:nvGrpSpPr>
        <p:grpSpPr>
          <a:xfrm>
            <a:off x="5076996" y="2543201"/>
            <a:ext cx="70560" cy="133920"/>
            <a:chOff x="3172594" y="5032937"/>
            <a:chExt cx="7056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14:cNvPr>
                <p14:cNvContentPartPr/>
                <p14:nvPr/>
              </p14:nvContentPartPr>
              <p14:xfrm>
                <a:off x="3172594" y="5166497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163594" y="5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14:cNvPr>
                <p14:cNvContentPartPr/>
                <p14:nvPr/>
              </p14:nvContentPartPr>
              <p14:xfrm>
                <a:off x="3219394" y="5032937"/>
                <a:ext cx="23760" cy="27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210394" y="5023937"/>
                  <a:ext cx="4140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AD42BE-C8E1-A33B-D352-0105512A20E4}"/>
              </a:ext>
            </a:extLst>
          </p:cNvPr>
          <p:cNvGrpSpPr/>
          <p:nvPr/>
        </p:nvGrpSpPr>
        <p:grpSpPr>
          <a:xfrm>
            <a:off x="5228556" y="2178521"/>
            <a:ext cx="395280" cy="182160"/>
            <a:chOff x="3324154" y="4668257"/>
            <a:chExt cx="39528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14:cNvPr>
                <p14:cNvContentPartPr/>
                <p14:nvPr/>
              </p14:nvContentPartPr>
              <p14:xfrm>
                <a:off x="3324154" y="4837817"/>
                <a:ext cx="23400" cy="1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315514" y="4829177"/>
                  <a:ext cx="41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14:cNvPr>
                <p14:cNvContentPartPr/>
                <p14:nvPr/>
              </p14:nvContentPartPr>
              <p14:xfrm>
                <a:off x="3399754" y="4735577"/>
                <a:ext cx="2880" cy="5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390754" y="4726577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14:cNvPr>
                <p14:cNvContentPartPr/>
                <p14:nvPr/>
              </p14:nvContentPartPr>
              <p14:xfrm>
                <a:off x="3618274" y="4668257"/>
                <a:ext cx="14760" cy="2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609274" y="4659617"/>
                  <a:ext cx="32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14:cNvPr>
                <p14:cNvContentPartPr/>
                <p14:nvPr/>
              </p14:nvContentPartPr>
              <p14:xfrm>
                <a:off x="3719074" y="4830977"/>
                <a:ext cx="360" cy="1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710074" y="4822337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A54379-ED7F-3FCA-AC20-02EFFC8093E1}"/>
              </a:ext>
            </a:extLst>
          </p:cNvPr>
          <p:cNvGrpSpPr/>
          <p:nvPr/>
        </p:nvGrpSpPr>
        <p:grpSpPr>
          <a:xfrm>
            <a:off x="5687556" y="2468681"/>
            <a:ext cx="113400" cy="153000"/>
            <a:chOff x="3783154" y="4958417"/>
            <a:chExt cx="11340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14:cNvPr>
                <p14:cNvContentPartPr/>
                <p14:nvPr/>
              </p14:nvContentPartPr>
              <p14:xfrm>
                <a:off x="3783154" y="4958417"/>
                <a:ext cx="6120" cy="22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774514" y="4949417"/>
                  <a:ext cx="23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14:cNvPr>
                <p14:cNvContentPartPr/>
                <p14:nvPr/>
              </p14:nvContentPartPr>
              <p14:xfrm>
                <a:off x="3885034" y="5086217"/>
                <a:ext cx="11520" cy="25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876394" y="5077577"/>
                  <a:ext cx="2916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14:cNvPr>
              <p14:cNvContentPartPr/>
              <p14:nvPr/>
            </p14:nvContentPartPr>
            <p14:xfrm>
              <a:off x="5894916" y="2757401"/>
              <a:ext cx="6120" cy="3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5885916" y="2748401"/>
                <a:ext cx="237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081FEF2-655B-8A45-A995-D6CFED97AE21}"/>
              </a:ext>
            </a:extLst>
          </p:cNvPr>
          <p:cNvGrpSpPr/>
          <p:nvPr/>
        </p:nvGrpSpPr>
        <p:grpSpPr>
          <a:xfrm>
            <a:off x="5111196" y="2894561"/>
            <a:ext cx="501480" cy="360"/>
            <a:chOff x="3206794" y="5384297"/>
            <a:chExt cx="5014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14:cNvPr>
                <p14:cNvContentPartPr/>
                <p14:nvPr/>
              </p14:nvContentPartPr>
              <p14:xfrm>
                <a:off x="3206794" y="5384297"/>
                <a:ext cx="35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197794" y="5375297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14:cNvPr>
                <p14:cNvContentPartPr/>
                <p14:nvPr/>
              </p14:nvContentPartPr>
              <p14:xfrm>
                <a:off x="3358354" y="5384297"/>
                <a:ext cx="57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49354" y="5375297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14:cNvPr>
                <p14:cNvContentPartPr/>
                <p14:nvPr/>
              </p14:nvContentPartPr>
              <p14:xfrm>
                <a:off x="3517474" y="5384297"/>
                <a:ext cx="237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08474" y="5375297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14:cNvPr>
                <p14:cNvContentPartPr/>
                <p14:nvPr/>
              </p14:nvContentPartPr>
              <p14:xfrm>
                <a:off x="3667594" y="5384297"/>
                <a:ext cx="4068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58954" y="5375297"/>
                  <a:ext cx="58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14:cNvPr>
              <p14:cNvContentPartPr/>
              <p14:nvPr/>
            </p14:nvContentPartPr>
            <p14:xfrm>
              <a:off x="5810316" y="2894561"/>
              <a:ext cx="1332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5801316" y="2885561"/>
                <a:ext cx="30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14:cNvPr>
              <p14:cNvContentPartPr/>
              <p14:nvPr/>
            </p14:nvContentPartPr>
            <p14:xfrm>
              <a:off x="4596396" y="2180681"/>
              <a:ext cx="186480" cy="207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4587396" y="2171681"/>
                <a:ext cx="204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14:cNvPr>
              <p14:cNvContentPartPr/>
              <p14:nvPr/>
            </p14:nvContentPartPr>
            <p14:xfrm>
              <a:off x="5894916" y="2190041"/>
              <a:ext cx="216720" cy="155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5885916" y="2181020"/>
                <a:ext cx="234360" cy="1735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14:cNvPr>
              <p14:cNvContentPartPr/>
              <p14:nvPr/>
            </p14:nvContentPartPr>
            <p14:xfrm>
              <a:off x="5341596" y="3053681"/>
              <a:ext cx="285840" cy="230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5332596" y="3044681"/>
                <a:ext cx="3034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14:cNvPr>
              <p14:cNvContentPartPr/>
              <p14:nvPr/>
            </p14:nvContentPartPr>
            <p14:xfrm>
              <a:off x="5342083" y="2008067"/>
              <a:ext cx="124200" cy="140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5333083" y="1999067"/>
                <a:ext cx="1418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14:cNvPr>
              <p14:cNvContentPartPr/>
              <p14:nvPr/>
            </p14:nvContentPartPr>
            <p14:xfrm>
              <a:off x="5910163" y="2747147"/>
              <a:ext cx="175680" cy="275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5901163" y="2738159"/>
                <a:ext cx="193320" cy="293017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617B7A9C-46FA-380D-71D3-DEB1B1A624DA}"/>
              </a:ext>
            </a:extLst>
          </p:cNvPr>
          <p:cNvGrpSpPr/>
          <p:nvPr/>
        </p:nvGrpSpPr>
        <p:grpSpPr>
          <a:xfrm>
            <a:off x="4914043" y="2832827"/>
            <a:ext cx="135720" cy="149040"/>
            <a:chOff x="3009641" y="5322563"/>
            <a:chExt cx="135720" cy="1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14:cNvPr>
                <p14:cNvContentPartPr/>
                <p14:nvPr/>
              </p14:nvContentPartPr>
              <p14:xfrm>
                <a:off x="3009641" y="5322563"/>
                <a:ext cx="101880" cy="149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001001" y="5313563"/>
                  <a:ext cx="119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14:cNvPr>
                <p14:cNvContentPartPr/>
                <p14:nvPr/>
              </p14:nvContentPartPr>
              <p14:xfrm>
                <a:off x="3068321" y="5329043"/>
                <a:ext cx="77040" cy="106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059681" y="5320403"/>
                  <a:ext cx="94680" cy="12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14:cNvPr>
              <p14:cNvContentPartPr/>
              <p14:nvPr/>
            </p14:nvContentPartPr>
            <p14:xfrm>
              <a:off x="5946523" y="2779907"/>
              <a:ext cx="105120" cy="167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5937523" y="2770926"/>
                <a:ext cx="122760" cy="185002"/>
              </a:xfrm>
              <a:prstGeom prst="rect">
                <a:avLst/>
              </a:prstGeom>
            </p:spPr>
          </p:pic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C7F60125-17DD-F2CB-2D6F-3CC4BA614135}"/>
              </a:ext>
            </a:extLst>
          </p:cNvPr>
          <p:cNvSpPr txBox="1"/>
          <p:nvPr/>
        </p:nvSpPr>
        <p:spPr>
          <a:xfrm>
            <a:off x="218445" y="1303538"/>
            <a:ext cx="3999813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For a given W distribution</a:t>
            </a:r>
          </a:p>
          <a:p>
            <a:pPr algn="l">
              <a:buNone/>
            </a:pPr>
            <a:r>
              <a:rPr lang="en-US" dirty="0"/>
              <a:t>minimizing ‘cost’ would amt</a:t>
            </a:r>
          </a:p>
          <a:p>
            <a:pPr algn="l">
              <a:buNone/>
            </a:pPr>
            <a:r>
              <a:rPr lang="en-US" dirty="0"/>
              <a:t>to solving a desired </a:t>
            </a:r>
          </a:p>
          <a:p>
            <a:pPr algn="l">
              <a:buNone/>
            </a:pPr>
            <a:r>
              <a:rPr lang="en-US" dirty="0"/>
              <a:t>Optimization problem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AD016EC-3CE7-38BE-2513-EC37B0577709}"/>
              </a:ext>
            </a:extLst>
          </p:cNvPr>
          <p:cNvGrpSpPr/>
          <p:nvPr/>
        </p:nvGrpSpPr>
        <p:grpSpPr>
          <a:xfrm>
            <a:off x="7634631" y="1741306"/>
            <a:ext cx="776160" cy="1258200"/>
            <a:chOff x="7634631" y="1741306"/>
            <a:chExt cx="776160" cy="125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CBBEA76-FA19-9AB2-5413-11B8E079150A}"/>
                    </a:ext>
                  </a:extLst>
                </p14:cNvPr>
                <p14:cNvContentPartPr/>
                <p14:nvPr/>
              </p14:nvContentPartPr>
              <p14:xfrm>
                <a:off x="7838751" y="1979266"/>
                <a:ext cx="158400" cy="186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CBBEA76-FA19-9AB2-5413-11B8E079150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829751" y="1970266"/>
                  <a:ext cx="1760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16FD9A3-E1CB-4628-DF6A-4DC0BEB8BA0D}"/>
                    </a:ext>
                  </a:extLst>
                </p14:cNvPr>
                <p14:cNvContentPartPr/>
                <p14:nvPr/>
              </p14:nvContentPartPr>
              <p14:xfrm>
                <a:off x="7850631" y="1741306"/>
                <a:ext cx="130680" cy="5472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16FD9A3-E1CB-4628-DF6A-4DC0BEB8BA0D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841991" y="1732306"/>
                  <a:ext cx="14832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0D5CDE7-EE10-990E-C93F-AB07B28B7E47}"/>
                    </a:ext>
                  </a:extLst>
                </p14:cNvPr>
                <p14:cNvContentPartPr/>
                <p14:nvPr/>
              </p14:nvContentPartPr>
              <p14:xfrm>
                <a:off x="7634631" y="2590906"/>
                <a:ext cx="150480" cy="164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0D5CDE7-EE10-990E-C93F-AB07B28B7E4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625631" y="2582266"/>
                  <a:ext cx="16812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13FFFB0-C731-2257-835F-ACF01EDADCD2}"/>
                    </a:ext>
                  </a:extLst>
                </p14:cNvPr>
                <p14:cNvContentPartPr/>
                <p14:nvPr/>
              </p14:nvContentPartPr>
              <p14:xfrm>
                <a:off x="7645071" y="2377066"/>
                <a:ext cx="79560" cy="497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13FFFB0-C731-2257-835F-ACF01EDADCD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636071" y="2368426"/>
                  <a:ext cx="9720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B9EEF52-0BE9-2D36-4B2C-9590AE8BE196}"/>
                    </a:ext>
                  </a:extLst>
                </p14:cNvPr>
                <p14:cNvContentPartPr/>
                <p14:nvPr/>
              </p14:nvContentPartPr>
              <p14:xfrm>
                <a:off x="8035671" y="2162146"/>
                <a:ext cx="36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B9EEF52-0BE9-2D36-4B2C-9590AE8BE19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027031" y="21531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C4C8A8A-E66B-6101-EB89-8DF398A2B230}"/>
                    </a:ext>
                  </a:extLst>
                </p14:cNvPr>
                <p14:cNvContentPartPr/>
                <p14:nvPr/>
              </p14:nvContentPartPr>
              <p14:xfrm>
                <a:off x="8060511" y="2229466"/>
                <a:ext cx="5040" cy="90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C4C8A8A-E66B-6101-EB89-8DF398A2B23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051511" y="2220466"/>
                  <a:ext cx="226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5228547-6877-3A3D-0E9D-089A4C4E266F}"/>
                    </a:ext>
                  </a:extLst>
                </p14:cNvPr>
                <p14:cNvContentPartPr/>
                <p14:nvPr/>
              </p14:nvContentPartPr>
              <p14:xfrm>
                <a:off x="8142231" y="2296426"/>
                <a:ext cx="5400" cy="334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5228547-6877-3A3D-0E9D-089A4C4E266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133591" y="2287786"/>
                  <a:ext cx="23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50EF269-34B3-DFA8-42D4-126AE0C27CD9}"/>
                    </a:ext>
                  </a:extLst>
                </p14:cNvPr>
                <p14:cNvContentPartPr/>
                <p14:nvPr/>
              </p14:nvContentPartPr>
              <p14:xfrm>
                <a:off x="7847031" y="2660746"/>
                <a:ext cx="360" cy="25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850EF269-34B3-DFA8-42D4-126AE0C27CD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838391" y="2651746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F7037089-5408-625B-81C8-30E814795A2C}"/>
                    </a:ext>
                  </a:extLst>
                </p14:cNvPr>
                <p14:cNvContentPartPr/>
                <p14:nvPr/>
              </p14:nvContentPartPr>
              <p14:xfrm>
                <a:off x="7933071" y="2662906"/>
                <a:ext cx="2736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F7037089-5408-625B-81C8-30E814795A2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924431" y="2653906"/>
                  <a:ext cx="4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E8F2035-2F56-F4FF-43E4-3F243AAAA5D7}"/>
                    </a:ext>
                  </a:extLst>
                </p14:cNvPr>
                <p14:cNvContentPartPr/>
                <p14:nvPr/>
              </p14:nvContentPartPr>
              <p14:xfrm>
                <a:off x="8012991" y="2662906"/>
                <a:ext cx="4680" cy="3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E8F2035-2F56-F4FF-43E4-3F243AAAA5D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004351" y="2653906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C0CD58E-5D03-D2EF-0ACA-4901950FF1BF}"/>
                    </a:ext>
                  </a:extLst>
                </p14:cNvPr>
                <p14:cNvContentPartPr/>
                <p14:nvPr/>
              </p14:nvContentPartPr>
              <p14:xfrm>
                <a:off x="8236911" y="2580826"/>
                <a:ext cx="173880" cy="2239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C0CD58E-5D03-D2EF-0ACA-4901950FF1B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227911" y="2571826"/>
                  <a:ext cx="1915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331AD95-9914-8595-7BB1-54565AFFC0B0}"/>
                    </a:ext>
                  </a:extLst>
                </p14:cNvPr>
                <p14:cNvContentPartPr/>
                <p14:nvPr/>
              </p14:nvContentPartPr>
              <p14:xfrm>
                <a:off x="8267151" y="2459146"/>
                <a:ext cx="93600" cy="540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331AD95-9914-8595-7BB1-54565AFFC0B0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258511" y="2450506"/>
                  <a:ext cx="11124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4736F7F-267B-BE41-E32F-8C2062B84B4B}"/>
                    </a:ext>
                  </a:extLst>
                </p14:cNvPr>
                <p14:cNvContentPartPr/>
                <p14:nvPr/>
              </p14:nvContentPartPr>
              <p14:xfrm>
                <a:off x="8218911" y="2419186"/>
                <a:ext cx="360" cy="3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4736F7F-267B-BE41-E32F-8C2062B84B4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209911" y="24105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28DA558-E038-3B7C-06ED-11C3AEB30ACD}"/>
                    </a:ext>
                  </a:extLst>
                </p14:cNvPr>
                <p14:cNvContentPartPr/>
                <p14:nvPr/>
              </p14:nvContentPartPr>
              <p14:xfrm>
                <a:off x="8145471" y="2662906"/>
                <a:ext cx="21240" cy="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28DA558-E038-3B7C-06ED-11C3AEB30ACD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136471" y="2653906"/>
                  <a:ext cx="3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3C18599-D2A2-E45A-5B7A-F6184110D523}"/>
                    </a:ext>
                  </a:extLst>
                </p14:cNvPr>
                <p14:cNvContentPartPr/>
                <p14:nvPr/>
              </p14:nvContentPartPr>
              <p14:xfrm>
                <a:off x="7867551" y="2276986"/>
                <a:ext cx="36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3C18599-D2A2-E45A-5B7A-F6184110D52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858911" y="22683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5EEAAD6-7777-C3C2-9430-6C04F45D96DC}"/>
                    </a:ext>
                  </a:extLst>
                </p14:cNvPr>
                <p14:cNvContentPartPr/>
                <p14:nvPr/>
              </p14:nvContentPartPr>
              <p14:xfrm>
                <a:off x="7817511" y="2391106"/>
                <a:ext cx="360" cy="2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5EEAAD6-7777-C3C2-9430-6C04F45D96D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808871" y="2382466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B27EDF2-14AE-393B-3F14-84B4B537209B}"/>
                    </a:ext>
                  </a:extLst>
                </p14:cNvPr>
                <p14:cNvContentPartPr/>
                <p14:nvPr/>
              </p14:nvContentPartPr>
              <p14:xfrm>
                <a:off x="7804551" y="2491546"/>
                <a:ext cx="2880" cy="133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B27EDF2-14AE-393B-3F14-84B4B537209B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795911" y="2482906"/>
                  <a:ext cx="2052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4DB8F0F-FA5D-CA14-C11B-6B46260E3A7C}"/>
              </a:ext>
            </a:extLst>
          </p:cNvPr>
          <p:cNvGrpSpPr/>
          <p:nvPr/>
        </p:nvGrpSpPr>
        <p:grpSpPr>
          <a:xfrm>
            <a:off x="8334471" y="1994386"/>
            <a:ext cx="186840" cy="240480"/>
            <a:chOff x="8334471" y="1994386"/>
            <a:chExt cx="18684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C5D2FDC-528B-5052-FE0F-DECAB7659CDC}"/>
                    </a:ext>
                  </a:extLst>
                </p14:cNvPr>
                <p14:cNvContentPartPr/>
                <p14:nvPr/>
              </p14:nvContentPartPr>
              <p14:xfrm>
                <a:off x="8360751" y="1994386"/>
                <a:ext cx="160560" cy="36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C5D2FDC-528B-5052-FE0F-DECAB7659CDC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352111" y="1985386"/>
                  <a:ext cx="1782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6CEF4E6-F213-09B0-1945-5BAC843E5F4B}"/>
                    </a:ext>
                  </a:extLst>
                </p14:cNvPr>
                <p14:cNvContentPartPr/>
                <p14:nvPr/>
              </p14:nvContentPartPr>
              <p14:xfrm>
                <a:off x="8334471" y="2001586"/>
                <a:ext cx="113760" cy="2332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6CEF4E6-F213-09B0-1945-5BAC843E5F4B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325831" y="1992586"/>
                  <a:ext cx="131400" cy="25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C8341A9-EB42-A0B0-D154-E0A3026D1AA9}"/>
              </a:ext>
            </a:extLst>
          </p:cNvPr>
          <p:cNvGrpSpPr/>
          <p:nvPr/>
        </p:nvGrpSpPr>
        <p:grpSpPr>
          <a:xfrm>
            <a:off x="7893831" y="3153586"/>
            <a:ext cx="584280" cy="445680"/>
            <a:chOff x="7893831" y="3153586"/>
            <a:chExt cx="58428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1503C21-A4F5-AE0F-6C24-72F88DC8B21E}"/>
                    </a:ext>
                  </a:extLst>
                </p14:cNvPr>
                <p14:cNvContentPartPr/>
                <p14:nvPr/>
              </p14:nvContentPartPr>
              <p14:xfrm>
                <a:off x="7940631" y="3264466"/>
                <a:ext cx="160200" cy="45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1503C21-A4F5-AE0F-6C24-72F88DC8B21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931991" y="3255826"/>
                  <a:ext cx="1778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800D55D-8E30-B6DE-BDCD-EAF5B2C3390F}"/>
                    </a:ext>
                  </a:extLst>
                </p14:cNvPr>
                <p14:cNvContentPartPr/>
                <p14:nvPr/>
              </p14:nvContentPartPr>
              <p14:xfrm>
                <a:off x="7893831" y="3283546"/>
                <a:ext cx="134640" cy="224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800D55D-8E30-B6DE-BDCD-EAF5B2C3390F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885191" y="3274906"/>
                  <a:ext cx="152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923DDAA-1A88-FF5C-9DE4-9B5CAA9198CC}"/>
                    </a:ext>
                  </a:extLst>
                </p14:cNvPr>
                <p14:cNvContentPartPr/>
                <p14:nvPr/>
              </p14:nvContentPartPr>
              <p14:xfrm>
                <a:off x="8055831" y="3153586"/>
                <a:ext cx="207360" cy="4456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923DDAA-1A88-FF5C-9DE4-9B5CAA9198C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047191" y="3144586"/>
                  <a:ext cx="22500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7A8454D-B78E-A00C-73CA-0838F86A8C9E}"/>
                    </a:ext>
                  </a:extLst>
                </p14:cNvPr>
                <p14:cNvContentPartPr/>
                <p14:nvPr/>
              </p14:nvContentPartPr>
              <p14:xfrm>
                <a:off x="8320431" y="3205066"/>
                <a:ext cx="157680" cy="1825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7A8454D-B78E-A00C-73CA-0838F86A8C9E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311431" y="3196066"/>
                  <a:ext cx="175320" cy="200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4" name="Audio 193">
            <a:hlinkClick r:id="" action="ppaction://media"/>
            <a:extLst>
              <a:ext uri="{FF2B5EF4-FFF2-40B4-BE49-F238E27FC236}">
                <a16:creationId xmlns:a16="http://schemas.microsoft.com/office/drawing/2014/main" id="{0A955D5B-FA2A-53CF-A5DE-076D8569F4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69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17"/>
    </mc:Choice>
    <mc:Fallback xmlns="">
      <p:transition spd="slow" advTm="21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162206" y="104910"/>
            <a:ext cx="4851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Max/Min Cut problem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14:cNvPr>
              <p14:cNvContentPartPr/>
              <p14:nvPr/>
            </p14:nvContentPartPr>
            <p14:xfrm>
              <a:off x="763474" y="4304657"/>
              <a:ext cx="106560" cy="925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54834" y="4295657"/>
                <a:ext cx="1242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14:cNvPr>
              <p14:cNvContentPartPr/>
              <p14:nvPr/>
            </p14:nvContentPartPr>
            <p14:xfrm>
              <a:off x="687514" y="2580617"/>
              <a:ext cx="978840" cy="17380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78514" y="2571977"/>
                <a:ext cx="996480" cy="175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4CB344F-495A-C896-27C0-F6FD950C693C}"/>
              </a:ext>
            </a:extLst>
          </p:cNvPr>
          <p:cNvGrpSpPr/>
          <p:nvPr/>
        </p:nvGrpSpPr>
        <p:grpSpPr>
          <a:xfrm>
            <a:off x="591394" y="3324737"/>
            <a:ext cx="1298520" cy="1170000"/>
            <a:chOff x="591394" y="3324737"/>
            <a:chExt cx="1298520" cy="11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14:cNvPr>
                <p14:cNvContentPartPr/>
                <p14:nvPr/>
              </p14:nvContentPartPr>
              <p14:xfrm>
                <a:off x="636394" y="3357497"/>
                <a:ext cx="91800" cy="87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27394" y="3348857"/>
                  <a:ext cx="1094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14:cNvPr>
                <p14:cNvContentPartPr/>
                <p14:nvPr/>
              </p14:nvContentPartPr>
              <p14:xfrm>
                <a:off x="1725754" y="3357497"/>
                <a:ext cx="74880" cy="107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717114" y="3348497"/>
                  <a:ext cx="92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14:cNvPr>
                <p14:cNvContentPartPr/>
                <p14:nvPr/>
              </p14:nvContentPartPr>
              <p14:xfrm>
                <a:off x="1791274" y="4373777"/>
                <a:ext cx="86040" cy="835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782274" y="4365137"/>
                  <a:ext cx="1036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14:cNvPr>
                <p14:cNvContentPartPr/>
                <p14:nvPr/>
              </p14:nvContentPartPr>
              <p14:xfrm>
                <a:off x="591394" y="3324737"/>
                <a:ext cx="1298520" cy="1170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82394" y="3316097"/>
                  <a:ext cx="1316160" cy="11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14:cNvPr>
              <p14:cNvContentPartPr/>
              <p14:nvPr/>
            </p14:nvContentPartPr>
            <p14:xfrm>
              <a:off x="899914" y="2343017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90914" y="233401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EDDD934-0A35-2713-DE24-A99DA4791081}"/>
              </a:ext>
            </a:extLst>
          </p:cNvPr>
          <p:cNvGrpSpPr/>
          <p:nvPr/>
        </p:nvGrpSpPr>
        <p:grpSpPr>
          <a:xfrm>
            <a:off x="1505074" y="3410417"/>
            <a:ext cx="152280" cy="179640"/>
            <a:chOff x="1505074" y="3410417"/>
            <a:chExt cx="15228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14:cNvPr>
                <p14:cNvContentPartPr/>
                <p14:nvPr/>
              </p14:nvContentPartPr>
              <p14:xfrm>
                <a:off x="1505074" y="3423017"/>
                <a:ext cx="360" cy="1670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496434" y="3414017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14:cNvPr>
                <p14:cNvContentPartPr/>
                <p14:nvPr/>
              </p14:nvContentPartPr>
              <p14:xfrm>
                <a:off x="1579954" y="3410417"/>
                <a:ext cx="77400" cy="151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570954" y="3401417"/>
                  <a:ext cx="9504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65400DC-0B86-BCAE-730F-FB2BC8A94B93}"/>
              </a:ext>
            </a:extLst>
          </p:cNvPr>
          <p:cNvGrpSpPr/>
          <p:nvPr/>
        </p:nvGrpSpPr>
        <p:grpSpPr>
          <a:xfrm>
            <a:off x="2069914" y="3725777"/>
            <a:ext cx="216000" cy="216360"/>
            <a:chOff x="2069914" y="3725777"/>
            <a:chExt cx="21600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14:cNvPr>
                <p14:cNvContentPartPr/>
                <p14:nvPr/>
              </p14:nvContentPartPr>
              <p14:xfrm>
                <a:off x="2069914" y="3725777"/>
                <a:ext cx="3240" cy="216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061274" y="3717137"/>
                  <a:ext cx="208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14:cNvPr>
                <p14:cNvContentPartPr/>
                <p14:nvPr/>
              </p14:nvContentPartPr>
              <p14:xfrm>
                <a:off x="2117074" y="3755297"/>
                <a:ext cx="168840" cy="146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108434" y="3746297"/>
                  <a:ext cx="18648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14:cNvPr>
              <p14:cNvContentPartPr/>
              <p14:nvPr/>
            </p14:nvContentPartPr>
            <p14:xfrm>
              <a:off x="1232554" y="3968777"/>
              <a:ext cx="150120" cy="25524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23914" y="3959777"/>
                <a:ext cx="167760" cy="27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F727123-BDBF-628F-7A55-31CEA6D553DA}"/>
              </a:ext>
            </a:extLst>
          </p:cNvPr>
          <p:cNvGrpSpPr/>
          <p:nvPr/>
        </p:nvGrpSpPr>
        <p:grpSpPr>
          <a:xfrm>
            <a:off x="3558911" y="1610064"/>
            <a:ext cx="438120" cy="431640"/>
            <a:chOff x="344081" y="6043311"/>
            <a:chExt cx="43812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14:cNvPr>
                <p14:cNvContentPartPr/>
                <p14:nvPr/>
              </p14:nvContentPartPr>
              <p14:xfrm>
                <a:off x="344081" y="6043311"/>
                <a:ext cx="188280" cy="4316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35081" y="6034311"/>
                  <a:ext cx="2059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14:cNvPr>
                <p14:cNvContentPartPr/>
                <p14:nvPr/>
              </p14:nvContentPartPr>
              <p14:xfrm>
                <a:off x="690041" y="6221871"/>
                <a:ext cx="92160" cy="3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81041" y="6213231"/>
                  <a:ext cx="109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14:cNvPr>
                <p14:cNvContentPartPr/>
                <p14:nvPr/>
              </p14:nvContentPartPr>
              <p14:xfrm>
                <a:off x="695441" y="6334911"/>
                <a:ext cx="73080" cy="3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86441" y="6325911"/>
                  <a:ext cx="90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14:cNvPr>
              <p14:cNvContentPartPr/>
              <p14:nvPr/>
            </p14:nvContentPartPr>
            <p14:xfrm>
              <a:off x="649714" y="2588897"/>
              <a:ext cx="83160" cy="117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40714" y="2579897"/>
                <a:ext cx="1008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14:cNvPr>
              <p14:cNvContentPartPr/>
              <p14:nvPr/>
            </p14:nvContentPartPr>
            <p14:xfrm>
              <a:off x="1642234" y="2589617"/>
              <a:ext cx="87120" cy="986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633234" y="2580977"/>
                <a:ext cx="1047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14:cNvPr>
              <p14:cNvContentPartPr/>
              <p14:nvPr/>
            </p14:nvContentPartPr>
            <p14:xfrm>
              <a:off x="1093234" y="2358497"/>
              <a:ext cx="360" cy="1591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084594" y="2349497"/>
                <a:ext cx="180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14:cNvPr>
              <p14:cNvContentPartPr/>
              <p14:nvPr/>
            </p14:nvContentPartPr>
            <p14:xfrm>
              <a:off x="1168834" y="2398457"/>
              <a:ext cx="194040" cy="1098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159834" y="2389817"/>
                <a:ext cx="211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14:cNvPr>
              <p14:cNvContentPartPr/>
              <p14:nvPr/>
            </p14:nvContentPartPr>
            <p14:xfrm>
              <a:off x="1692634" y="2770337"/>
              <a:ext cx="172440" cy="2584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683994" y="2761337"/>
                <a:ext cx="1900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14:cNvPr>
              <p14:cNvContentPartPr/>
              <p14:nvPr/>
            </p14:nvContentPartPr>
            <p14:xfrm>
              <a:off x="676001" y="2241351"/>
              <a:ext cx="360" cy="2034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67001" y="2232711"/>
                <a:ext cx="180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14:cNvPr>
              <p14:cNvContentPartPr/>
              <p14:nvPr/>
            </p14:nvContentPartPr>
            <p14:xfrm>
              <a:off x="1737641" y="2222271"/>
              <a:ext cx="207000" cy="2404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728641" y="2213271"/>
                <a:ext cx="2246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14:cNvPr>
              <p14:cNvContentPartPr/>
              <p14:nvPr/>
            </p14:nvContentPartPr>
            <p14:xfrm>
              <a:off x="381161" y="3401631"/>
              <a:ext cx="132840" cy="1771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72521" y="3392991"/>
                <a:ext cx="150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14:cNvPr>
              <p14:cNvContentPartPr/>
              <p14:nvPr/>
            </p14:nvContentPartPr>
            <p14:xfrm>
              <a:off x="459634" y="2924057"/>
              <a:ext cx="2880" cy="2098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50994" y="2915057"/>
                <a:ext cx="20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14:cNvPr>
              <p14:cNvContentPartPr/>
              <p14:nvPr/>
            </p14:nvContentPartPr>
            <p14:xfrm>
              <a:off x="577354" y="2906777"/>
              <a:ext cx="117360" cy="1522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68714" y="2898137"/>
                <a:ext cx="135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14:cNvPr>
              <p14:cNvContentPartPr/>
              <p14:nvPr/>
            </p14:nvContentPartPr>
            <p14:xfrm>
              <a:off x="471521" y="2215431"/>
              <a:ext cx="365400" cy="585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62521" y="2206431"/>
                <a:ext cx="38304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14:cNvPr>
              <p14:cNvContentPartPr/>
              <p14:nvPr/>
            </p14:nvContentPartPr>
            <p14:xfrm>
              <a:off x="1596881" y="2189151"/>
              <a:ext cx="483120" cy="49572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588241" y="2180511"/>
                <a:ext cx="50076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14:cNvPr>
              <p14:cNvContentPartPr/>
              <p14:nvPr/>
            </p14:nvContentPartPr>
            <p14:xfrm>
              <a:off x="321401" y="3292911"/>
              <a:ext cx="378720" cy="38268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12761" y="3284271"/>
                <a:ext cx="396360" cy="40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71C6A8F-C959-4856-558E-EECB2FCFC89E}"/>
              </a:ext>
            </a:extLst>
          </p:cNvPr>
          <p:cNvGrpSpPr/>
          <p:nvPr/>
        </p:nvGrpSpPr>
        <p:grpSpPr>
          <a:xfrm>
            <a:off x="1707761" y="3095271"/>
            <a:ext cx="443160" cy="378000"/>
            <a:chOff x="1707761" y="3095271"/>
            <a:chExt cx="44316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14:cNvPr>
                <p14:cNvContentPartPr/>
                <p14:nvPr/>
              </p14:nvContentPartPr>
              <p14:xfrm>
                <a:off x="1866521" y="3192831"/>
                <a:ext cx="109800" cy="113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857881" y="3183831"/>
                  <a:ext cx="1274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14:cNvPr>
                <p14:cNvContentPartPr/>
                <p14:nvPr/>
              </p14:nvContentPartPr>
              <p14:xfrm>
                <a:off x="1966961" y="3257631"/>
                <a:ext cx="360" cy="195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58321" y="3248991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14:cNvPr>
                <p14:cNvContentPartPr/>
                <p14:nvPr/>
              </p14:nvContentPartPr>
              <p14:xfrm>
                <a:off x="1707761" y="3095271"/>
                <a:ext cx="443160" cy="378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699121" y="3086271"/>
                  <a:ext cx="460800" cy="39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2C7639F-508F-F605-0EEF-2F38B4EE12ED}"/>
              </a:ext>
            </a:extLst>
          </p:cNvPr>
          <p:cNvGrpSpPr/>
          <p:nvPr/>
        </p:nvGrpSpPr>
        <p:grpSpPr>
          <a:xfrm>
            <a:off x="529841" y="4411791"/>
            <a:ext cx="2070713" cy="1077986"/>
            <a:chOff x="529841" y="4411791"/>
            <a:chExt cx="2070713" cy="107798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14:cNvPr>
                <p14:cNvContentPartPr/>
                <p14:nvPr/>
              </p14:nvContentPartPr>
              <p14:xfrm>
                <a:off x="1043914" y="4851137"/>
                <a:ext cx="633600" cy="4330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34914" y="4842137"/>
                  <a:ext cx="65124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14:cNvPr>
                <p14:cNvContentPartPr/>
                <p14:nvPr/>
              </p14:nvContentPartPr>
              <p14:xfrm>
                <a:off x="1322914" y="4895777"/>
                <a:ext cx="3240" cy="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313914" y="48867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14:cNvPr>
                <p14:cNvContentPartPr/>
                <p14:nvPr/>
              </p14:nvContentPartPr>
              <p14:xfrm>
                <a:off x="1860754" y="5079377"/>
                <a:ext cx="360" cy="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852114" y="507037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14:cNvPr>
                <p14:cNvContentPartPr/>
                <p14:nvPr/>
              </p14:nvContentPartPr>
              <p14:xfrm>
                <a:off x="2003674" y="4712897"/>
                <a:ext cx="538560" cy="430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995034" y="4704257"/>
                  <a:ext cx="5562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14:cNvPr>
                <p14:cNvContentPartPr/>
                <p14:nvPr/>
              </p14:nvContentPartPr>
              <p14:xfrm>
                <a:off x="2338474" y="4791377"/>
                <a:ext cx="234720" cy="65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329834" y="4782737"/>
                  <a:ext cx="2523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14:cNvPr>
                <p14:cNvContentPartPr/>
                <p14:nvPr/>
              </p14:nvContentPartPr>
              <p14:xfrm>
                <a:off x="1147954" y="5380697"/>
                <a:ext cx="1452600" cy="109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39314" y="5372057"/>
                  <a:ext cx="14702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14:cNvPr>
                <p14:cNvContentPartPr/>
                <p14:nvPr/>
              </p14:nvContentPartPr>
              <p14:xfrm>
                <a:off x="751601" y="4571271"/>
                <a:ext cx="150120" cy="190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2961" y="4562271"/>
                  <a:ext cx="167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14:cNvPr>
                <p14:cNvContentPartPr/>
                <p14:nvPr/>
              </p14:nvContentPartPr>
              <p14:xfrm>
                <a:off x="1962281" y="4606551"/>
                <a:ext cx="129240" cy="93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953281" y="4597911"/>
                  <a:ext cx="1468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14:cNvPr>
                <p14:cNvContentPartPr/>
                <p14:nvPr/>
              </p14:nvContentPartPr>
              <p14:xfrm>
                <a:off x="529841" y="4423671"/>
                <a:ext cx="433440" cy="4258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20841" y="4414671"/>
                  <a:ext cx="4510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14:cNvPr>
                <p14:cNvContentPartPr/>
                <p14:nvPr/>
              </p14:nvContentPartPr>
              <p14:xfrm>
                <a:off x="1801721" y="4411791"/>
                <a:ext cx="365040" cy="330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793081" y="4403151"/>
                  <a:ext cx="382680" cy="34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14:cNvPr>
              <p14:cNvContentPartPr/>
              <p14:nvPr/>
            </p14:nvContentPartPr>
            <p14:xfrm>
              <a:off x="5032406" y="1616398"/>
              <a:ext cx="66960" cy="1155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023406" y="1607398"/>
                <a:ext cx="84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14:cNvPr>
              <p14:cNvContentPartPr/>
              <p14:nvPr/>
            </p14:nvContentPartPr>
            <p14:xfrm>
              <a:off x="5299166" y="1646998"/>
              <a:ext cx="82440" cy="14508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290166" y="1637976"/>
                <a:ext cx="100080" cy="16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14:cNvPr>
              <p14:cNvContentPartPr/>
              <p14:nvPr/>
            </p14:nvContentPartPr>
            <p14:xfrm>
              <a:off x="4667006" y="1978198"/>
              <a:ext cx="133560" cy="1418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658006" y="1969198"/>
                <a:ext cx="1512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14:cNvPr>
              <p14:cNvContentPartPr/>
              <p14:nvPr/>
            </p14:nvContentPartPr>
            <p14:xfrm>
              <a:off x="6467366" y="1322998"/>
              <a:ext cx="111240" cy="14112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6458395" y="1313998"/>
                <a:ext cx="128823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14:cNvPr>
              <p14:cNvContentPartPr/>
              <p14:nvPr/>
            </p14:nvContentPartPr>
            <p14:xfrm>
              <a:off x="6477806" y="1724758"/>
              <a:ext cx="73080" cy="1414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468806" y="1715758"/>
                <a:ext cx="90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14:cNvPr>
              <p14:cNvContentPartPr/>
              <p14:nvPr/>
            </p14:nvContentPartPr>
            <p14:xfrm>
              <a:off x="6103046" y="1991518"/>
              <a:ext cx="98640" cy="1166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6094046" y="1982490"/>
                <a:ext cx="116280" cy="134335"/>
              </a:xfrm>
              <a:prstGeom prst="rect">
                <a:avLst/>
              </a:prstGeom>
            </p:spPr>
          </p:pic>
        </mc:Fallback>
      </mc:AlternateContent>
      <p:grpSp>
        <p:nvGrpSpPr>
          <p:cNvPr id="251" name="Group 250">
            <a:extLst>
              <a:ext uri="{FF2B5EF4-FFF2-40B4-BE49-F238E27FC236}">
                <a16:creationId xmlns:a16="http://schemas.microsoft.com/office/drawing/2014/main" id="{AF9BF29F-0CFB-4492-EFFF-2E0F0197C7BF}"/>
              </a:ext>
            </a:extLst>
          </p:cNvPr>
          <p:cNvGrpSpPr/>
          <p:nvPr/>
        </p:nvGrpSpPr>
        <p:grpSpPr>
          <a:xfrm>
            <a:off x="5394566" y="2277718"/>
            <a:ext cx="191520" cy="201600"/>
            <a:chOff x="5986721" y="6074631"/>
            <a:chExt cx="191520" cy="20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14:cNvPr>
                <p14:cNvContentPartPr/>
                <p14:nvPr/>
              </p14:nvContentPartPr>
              <p14:xfrm>
                <a:off x="5986721" y="6074631"/>
                <a:ext cx="360" cy="201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978081" y="6065631"/>
                  <a:ext cx="18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14:cNvPr>
                <p14:cNvContentPartPr/>
                <p14:nvPr/>
              </p14:nvContentPartPr>
              <p14:xfrm>
                <a:off x="6052241" y="6113871"/>
                <a:ext cx="126000" cy="133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043601" y="6105231"/>
                  <a:ext cx="14364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448F355-494E-041E-7283-D85C09F7E8A8}"/>
              </a:ext>
            </a:extLst>
          </p:cNvPr>
          <p:cNvGrpSpPr/>
          <p:nvPr/>
        </p:nvGrpSpPr>
        <p:grpSpPr>
          <a:xfrm>
            <a:off x="6526766" y="2318038"/>
            <a:ext cx="328320" cy="178920"/>
            <a:chOff x="7118921" y="6114951"/>
            <a:chExt cx="32832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14:cNvPr>
                <p14:cNvContentPartPr/>
                <p14:nvPr/>
              </p14:nvContentPartPr>
              <p14:xfrm>
                <a:off x="7118921" y="6136911"/>
                <a:ext cx="360" cy="120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109921" y="6128271"/>
                  <a:ext cx="180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14:cNvPr>
                <p14:cNvContentPartPr/>
                <p14:nvPr/>
              </p14:nvContentPartPr>
              <p14:xfrm>
                <a:off x="7192361" y="6114951"/>
                <a:ext cx="254880" cy="178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83361" y="6106311"/>
                  <a:ext cx="27252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14:cNvPr>
              <p14:cNvContentPartPr/>
              <p14:nvPr/>
            </p14:nvContentPartPr>
            <p14:xfrm>
              <a:off x="6497606" y="1958038"/>
              <a:ext cx="144360" cy="23148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6488606" y="1949024"/>
                <a:ext cx="162000" cy="249147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556437B-63BA-1486-138A-359E3D304176}"/>
              </a:ext>
            </a:extLst>
          </p:cNvPr>
          <p:cNvGrpSpPr/>
          <p:nvPr/>
        </p:nvGrpSpPr>
        <p:grpSpPr>
          <a:xfrm>
            <a:off x="5628566" y="1902958"/>
            <a:ext cx="219960" cy="257760"/>
            <a:chOff x="6220721" y="5699871"/>
            <a:chExt cx="21996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14:cNvPr>
                <p14:cNvContentPartPr/>
                <p14:nvPr/>
              </p14:nvContentPartPr>
              <p14:xfrm>
                <a:off x="6228281" y="5762871"/>
                <a:ext cx="360" cy="81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219641" y="5754231"/>
                  <a:ext cx="18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14:cNvPr>
                <p14:cNvContentPartPr/>
                <p14:nvPr/>
              </p14:nvContentPartPr>
              <p14:xfrm>
                <a:off x="6284441" y="5742711"/>
                <a:ext cx="156240" cy="1242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275801" y="5733711"/>
                  <a:ext cx="173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14:cNvPr>
                <p14:cNvContentPartPr/>
                <p14:nvPr/>
              </p14:nvContentPartPr>
              <p14:xfrm>
                <a:off x="6220721" y="5699871"/>
                <a:ext cx="39600" cy="2577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211721" y="5690871"/>
                  <a:ext cx="5724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14:cNvPr>
              <p14:cNvContentPartPr/>
              <p14:nvPr/>
            </p14:nvContentPartPr>
            <p14:xfrm>
              <a:off x="5084966" y="2544118"/>
              <a:ext cx="135000" cy="1904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075966" y="2535118"/>
                <a:ext cx="1526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14:cNvPr>
              <p14:cNvContentPartPr/>
              <p14:nvPr/>
            </p14:nvContentPartPr>
            <p14:xfrm>
              <a:off x="6593006" y="2605678"/>
              <a:ext cx="99720" cy="1029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583973" y="2596646"/>
                <a:ext cx="117424" cy="120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14:cNvPr>
              <p14:cNvContentPartPr/>
              <p14:nvPr/>
            </p14:nvContentPartPr>
            <p14:xfrm>
              <a:off x="6710366" y="2862358"/>
              <a:ext cx="143640" cy="1231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701366" y="2853358"/>
                <a:ext cx="1612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14:cNvPr>
              <p14:cNvContentPartPr/>
              <p14:nvPr/>
            </p14:nvContentPartPr>
            <p14:xfrm>
              <a:off x="5519486" y="2805478"/>
              <a:ext cx="64800" cy="1836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5510436" y="2796478"/>
                <a:ext cx="82539" cy="20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3" name="Group 282">
            <a:extLst>
              <a:ext uri="{FF2B5EF4-FFF2-40B4-BE49-F238E27FC236}">
                <a16:creationId xmlns:a16="http://schemas.microsoft.com/office/drawing/2014/main" id="{62CB86FE-38BB-3825-B17E-EDDCCEA66E29}"/>
              </a:ext>
            </a:extLst>
          </p:cNvPr>
          <p:cNvGrpSpPr/>
          <p:nvPr/>
        </p:nvGrpSpPr>
        <p:grpSpPr>
          <a:xfrm>
            <a:off x="5776886" y="2854438"/>
            <a:ext cx="313560" cy="161640"/>
            <a:chOff x="6369041" y="6651351"/>
            <a:chExt cx="31356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14:cNvPr>
                <p14:cNvContentPartPr/>
                <p14:nvPr/>
              </p14:nvContentPartPr>
              <p14:xfrm>
                <a:off x="6369041" y="6651351"/>
                <a:ext cx="360" cy="1616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360041" y="6642711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14:cNvPr>
                <p14:cNvContentPartPr/>
                <p14:nvPr/>
              </p14:nvContentPartPr>
              <p14:xfrm>
                <a:off x="6468761" y="6680871"/>
                <a:ext cx="213840" cy="1018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460121" y="6672231"/>
                  <a:ext cx="23148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7A4C3014-1207-B439-D58D-AA1E73A975E7}"/>
              </a:ext>
            </a:extLst>
          </p:cNvPr>
          <p:cNvGrpSpPr/>
          <p:nvPr/>
        </p:nvGrpSpPr>
        <p:grpSpPr>
          <a:xfrm>
            <a:off x="4391239" y="1139792"/>
            <a:ext cx="1962007" cy="2034720"/>
            <a:chOff x="5162321" y="4657311"/>
            <a:chExt cx="1962007" cy="20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14:cNvPr>
                <p14:cNvContentPartPr/>
                <p14:nvPr/>
              </p14:nvContentPartPr>
              <p14:xfrm>
                <a:off x="5654793" y="4838503"/>
                <a:ext cx="360" cy="119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645793" y="4829503"/>
                  <a:ext cx="180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14:cNvPr>
                <p14:cNvContentPartPr/>
                <p14:nvPr/>
              </p14:nvContentPartPr>
              <p14:xfrm>
                <a:off x="5735433" y="4853983"/>
                <a:ext cx="180720" cy="1371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726793" y="4844983"/>
                  <a:ext cx="1983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14:cNvPr>
                <p14:cNvContentPartPr/>
                <p14:nvPr/>
              </p14:nvContentPartPr>
              <p14:xfrm>
                <a:off x="5395233" y="4847863"/>
                <a:ext cx="110880" cy="1368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386593" y="4838863"/>
                  <a:ext cx="1285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14:cNvPr>
                <p14:cNvContentPartPr/>
                <p14:nvPr/>
              </p14:nvContentPartPr>
              <p14:xfrm>
                <a:off x="6029553" y="4841383"/>
                <a:ext cx="92160" cy="144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020913" y="4832383"/>
                  <a:ext cx="1098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14:cNvPr>
                <p14:cNvContentPartPr/>
                <p14:nvPr/>
              </p14:nvContentPartPr>
              <p14:xfrm>
                <a:off x="6305673" y="4837783"/>
                <a:ext cx="141840" cy="1501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296673" y="4828783"/>
                  <a:ext cx="1594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14:cNvPr>
                <p14:cNvContentPartPr/>
                <p14:nvPr/>
              </p14:nvContentPartPr>
              <p14:xfrm>
                <a:off x="5410353" y="5103103"/>
                <a:ext cx="360" cy="2217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401713" y="5094103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14:cNvPr>
                <p14:cNvContentPartPr/>
                <p14:nvPr/>
              </p14:nvContentPartPr>
              <p14:xfrm>
                <a:off x="5465433" y="5152423"/>
                <a:ext cx="174600" cy="1112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456793" y="5143423"/>
                  <a:ext cx="1922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14:cNvPr>
                <p14:cNvContentPartPr/>
                <p14:nvPr/>
              </p14:nvContentPartPr>
              <p14:xfrm>
                <a:off x="5827248" y="5492477"/>
                <a:ext cx="102240" cy="129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18608" y="5483477"/>
                  <a:ext cx="119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14:cNvPr>
                <p14:cNvContentPartPr/>
                <p14:nvPr/>
              </p14:nvContentPartPr>
              <p14:xfrm>
                <a:off x="6118488" y="5500037"/>
                <a:ext cx="111240" cy="1123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109488" y="5491397"/>
                  <a:ext cx="128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14:cNvPr>
                <p14:cNvContentPartPr/>
                <p14:nvPr/>
              </p14:nvContentPartPr>
              <p14:xfrm>
                <a:off x="5458608" y="5809997"/>
                <a:ext cx="96840" cy="1454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449968" y="5801357"/>
                  <a:ext cx="114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14:cNvPr>
                <p14:cNvContentPartPr/>
                <p14:nvPr/>
              </p14:nvContentPartPr>
              <p14:xfrm>
                <a:off x="5811408" y="5799557"/>
                <a:ext cx="133560" cy="168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802408" y="5790917"/>
                  <a:ext cx="1512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14:cNvPr>
                <p14:cNvContentPartPr/>
                <p14:nvPr/>
              </p14:nvContentPartPr>
              <p14:xfrm>
                <a:off x="6518088" y="5808557"/>
                <a:ext cx="112320" cy="1026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509448" y="5799917"/>
                  <a:ext cx="1299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14:cNvPr>
                <p14:cNvContentPartPr/>
                <p14:nvPr/>
              </p14:nvContentPartPr>
              <p14:xfrm>
                <a:off x="6880968" y="5799557"/>
                <a:ext cx="128160" cy="158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871968" y="5790557"/>
                  <a:ext cx="145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14:cNvPr>
                <p14:cNvContentPartPr/>
                <p14:nvPr/>
              </p14:nvContentPartPr>
              <p14:xfrm>
                <a:off x="5462928" y="6056237"/>
                <a:ext cx="360" cy="1620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453928" y="6047237"/>
                  <a:ext cx="18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14:cNvPr>
                <p14:cNvContentPartPr/>
                <p14:nvPr/>
              </p14:nvContentPartPr>
              <p14:xfrm>
                <a:off x="5546808" y="6072077"/>
                <a:ext cx="117000" cy="203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537808" y="6063077"/>
                  <a:ext cx="134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14:cNvPr>
                <p14:cNvContentPartPr/>
                <p14:nvPr/>
              </p14:nvContentPartPr>
              <p14:xfrm>
                <a:off x="6407928" y="5116637"/>
                <a:ext cx="113400" cy="143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399288" y="5107997"/>
                  <a:ext cx="131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14:cNvPr>
                <p14:cNvContentPartPr/>
                <p14:nvPr/>
              </p14:nvContentPartPr>
              <p14:xfrm>
                <a:off x="6693033" y="4819063"/>
                <a:ext cx="360" cy="196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684033" y="4810423"/>
                  <a:ext cx="180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14:cNvPr>
                <p14:cNvContentPartPr/>
                <p14:nvPr/>
              </p14:nvContentPartPr>
              <p14:xfrm>
                <a:off x="6812913" y="4830943"/>
                <a:ext cx="118440" cy="1774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803913" y="4821943"/>
                  <a:ext cx="136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14:cNvPr>
                <p14:cNvContentPartPr/>
                <p14:nvPr/>
              </p14:nvContentPartPr>
              <p14:xfrm>
                <a:off x="6795648" y="5093957"/>
                <a:ext cx="127080" cy="275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786648" y="5084957"/>
                  <a:ext cx="1447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14:cNvPr>
                <p14:cNvContentPartPr/>
                <p14:nvPr/>
              </p14:nvContentPartPr>
              <p14:xfrm>
                <a:off x="6248808" y="6118877"/>
                <a:ext cx="85680" cy="1389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239808" y="6109877"/>
                  <a:ext cx="1033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14:cNvPr>
                <p14:cNvContentPartPr/>
                <p14:nvPr/>
              </p14:nvContentPartPr>
              <p14:xfrm>
                <a:off x="6586488" y="6094397"/>
                <a:ext cx="87480" cy="1119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577848" y="6085397"/>
                  <a:ext cx="105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14:cNvPr>
                <p14:cNvContentPartPr/>
                <p14:nvPr/>
              </p14:nvContentPartPr>
              <p14:xfrm>
                <a:off x="6967368" y="6086477"/>
                <a:ext cx="109800" cy="149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958368" y="6077837"/>
                  <a:ext cx="1274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14:cNvPr>
                <p14:cNvContentPartPr/>
                <p14:nvPr/>
              </p14:nvContentPartPr>
              <p14:xfrm>
                <a:off x="5471208" y="6319757"/>
                <a:ext cx="110880" cy="1641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462568" y="6310757"/>
                  <a:ext cx="128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14:cNvPr>
                <p14:cNvContentPartPr/>
                <p14:nvPr/>
              </p14:nvContentPartPr>
              <p14:xfrm>
                <a:off x="5921928" y="6335597"/>
                <a:ext cx="160560" cy="1162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913288" y="6326597"/>
                  <a:ext cx="178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14:cNvPr>
                <p14:cNvContentPartPr/>
                <p14:nvPr/>
              </p14:nvContentPartPr>
              <p14:xfrm>
                <a:off x="7001208" y="6398597"/>
                <a:ext cx="123120" cy="1000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992208" y="6389957"/>
                  <a:ext cx="140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14:cNvPr>
                <p14:cNvContentPartPr/>
                <p14:nvPr/>
              </p14:nvContentPartPr>
              <p14:xfrm>
                <a:off x="5162321" y="4657311"/>
                <a:ext cx="339480" cy="2034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153321" y="4648671"/>
                  <a:ext cx="357120" cy="205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14:cNvPr>
              <p14:cNvContentPartPr/>
              <p14:nvPr/>
            </p14:nvContentPartPr>
            <p14:xfrm>
              <a:off x="6687679" y="1174352"/>
              <a:ext cx="408240" cy="192960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6678687" y="1165352"/>
                <a:ext cx="425864" cy="19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941F4F8-AEFA-F151-08B5-595E6C4CA9AE}"/>
              </a:ext>
            </a:extLst>
          </p:cNvPr>
          <p:cNvGrpSpPr/>
          <p:nvPr/>
        </p:nvGrpSpPr>
        <p:grpSpPr>
          <a:xfrm>
            <a:off x="1372173" y="5490186"/>
            <a:ext cx="840960" cy="499320"/>
            <a:chOff x="1372173" y="5490186"/>
            <a:chExt cx="84096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14:cNvPr>
                <p14:cNvContentPartPr/>
                <p14:nvPr/>
              </p14:nvContentPartPr>
              <p14:xfrm>
                <a:off x="1372173" y="5494146"/>
                <a:ext cx="380880" cy="495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363533" y="5485506"/>
                  <a:ext cx="39852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14:cNvPr>
                <p14:cNvContentPartPr/>
                <p14:nvPr/>
              </p14:nvContentPartPr>
              <p14:xfrm>
                <a:off x="1754853" y="5490186"/>
                <a:ext cx="458280" cy="460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746213" y="5481186"/>
                  <a:ext cx="475920" cy="47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AAC38F-A634-03A2-742B-98A60E98D313}"/>
              </a:ext>
            </a:extLst>
          </p:cNvPr>
          <p:cNvGrpSpPr/>
          <p:nvPr/>
        </p:nvGrpSpPr>
        <p:grpSpPr>
          <a:xfrm>
            <a:off x="443733" y="6100746"/>
            <a:ext cx="868680" cy="488160"/>
            <a:chOff x="443733" y="6100746"/>
            <a:chExt cx="86868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14:cNvPr>
                <p14:cNvContentPartPr/>
                <p14:nvPr/>
              </p14:nvContentPartPr>
              <p14:xfrm>
                <a:off x="591693" y="6186066"/>
                <a:ext cx="360" cy="257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83053" y="6177066"/>
                  <a:ext cx="18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14:cNvPr>
                <p14:cNvContentPartPr/>
                <p14:nvPr/>
              </p14:nvContentPartPr>
              <p14:xfrm>
                <a:off x="645333" y="6438066"/>
                <a:ext cx="30960" cy="10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36693" y="6429066"/>
                  <a:ext cx="48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14:cNvPr>
                <p14:cNvContentPartPr/>
                <p14:nvPr/>
              </p14:nvContentPartPr>
              <p14:xfrm>
                <a:off x="815613" y="6199386"/>
                <a:ext cx="86400" cy="261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06613" y="6190386"/>
                  <a:ext cx="1040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14:cNvPr>
                <p14:cNvContentPartPr/>
                <p14:nvPr/>
              </p14:nvContentPartPr>
              <p14:xfrm>
                <a:off x="928653" y="6454986"/>
                <a:ext cx="14760" cy="82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20013" y="6445986"/>
                  <a:ext cx="32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14:cNvPr>
                <p14:cNvContentPartPr/>
                <p14:nvPr/>
              </p14:nvContentPartPr>
              <p14:xfrm>
                <a:off x="1085613" y="6190026"/>
                <a:ext cx="120240" cy="244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76973" y="6181386"/>
                  <a:ext cx="1378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14:cNvPr>
                <p14:cNvContentPartPr/>
                <p14:nvPr/>
              </p14:nvContentPartPr>
              <p14:xfrm>
                <a:off x="1218093" y="6115506"/>
                <a:ext cx="94320" cy="473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209453" y="6106866"/>
                  <a:ext cx="11196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14:cNvPr>
                <p14:cNvContentPartPr/>
                <p14:nvPr/>
              </p14:nvContentPartPr>
              <p14:xfrm>
                <a:off x="780693" y="6269226"/>
                <a:ext cx="199080" cy="214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72053" y="6260586"/>
                  <a:ext cx="2167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14:cNvPr>
                <p14:cNvContentPartPr/>
                <p14:nvPr/>
              </p14:nvContentPartPr>
              <p14:xfrm>
                <a:off x="443733" y="6100746"/>
                <a:ext cx="177840" cy="398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34733" y="6092106"/>
                  <a:ext cx="1954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14:cNvPr>
                <p14:cNvContentPartPr/>
                <p14:nvPr/>
              </p14:nvContentPartPr>
              <p14:xfrm>
                <a:off x="776013" y="6235026"/>
                <a:ext cx="71280" cy="44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67373" y="6226386"/>
                  <a:ext cx="8892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5CCF6E-DBDF-AEC7-FE64-A8B32F573685}"/>
              </a:ext>
            </a:extLst>
          </p:cNvPr>
          <p:cNvGrpSpPr/>
          <p:nvPr/>
        </p:nvGrpSpPr>
        <p:grpSpPr>
          <a:xfrm>
            <a:off x="2044293" y="6110826"/>
            <a:ext cx="1029960" cy="432720"/>
            <a:chOff x="2044293" y="6110826"/>
            <a:chExt cx="102996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14:cNvPr>
                <p14:cNvContentPartPr/>
                <p14:nvPr/>
              </p14:nvContentPartPr>
              <p14:xfrm>
                <a:off x="2044293" y="6143226"/>
                <a:ext cx="125640" cy="31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035653" y="6134586"/>
                  <a:ext cx="1432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14:cNvPr>
                <p14:cNvContentPartPr/>
                <p14:nvPr/>
              </p14:nvContentPartPr>
              <p14:xfrm>
                <a:off x="2252013" y="6125946"/>
                <a:ext cx="114480" cy="253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243013" y="6116946"/>
                  <a:ext cx="1321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14:cNvPr>
                <p14:cNvContentPartPr/>
                <p14:nvPr/>
              </p14:nvContentPartPr>
              <p14:xfrm>
                <a:off x="2435613" y="6367146"/>
                <a:ext cx="5040" cy="106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426973" y="6358146"/>
                  <a:ext cx="226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14:cNvPr>
                <p14:cNvContentPartPr/>
                <p14:nvPr/>
              </p14:nvContentPartPr>
              <p14:xfrm>
                <a:off x="2549373" y="6196146"/>
                <a:ext cx="100800" cy="141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540373" y="6187506"/>
                  <a:ext cx="118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14:cNvPr>
                <p14:cNvContentPartPr/>
                <p14:nvPr/>
              </p14:nvContentPartPr>
              <p14:xfrm>
                <a:off x="2649813" y="6196866"/>
                <a:ext cx="360" cy="22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640813" y="6188226"/>
                  <a:ext cx="180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14:cNvPr>
                <p14:cNvContentPartPr/>
                <p14:nvPr/>
              </p14:nvContentPartPr>
              <p14:xfrm>
                <a:off x="2691933" y="6400986"/>
                <a:ext cx="25920" cy="142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682933" y="6392346"/>
                  <a:ext cx="435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14:cNvPr>
                <p14:cNvContentPartPr/>
                <p14:nvPr/>
              </p14:nvContentPartPr>
              <p14:xfrm>
                <a:off x="2838813" y="6218106"/>
                <a:ext cx="99000" cy="179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829813" y="6209106"/>
                  <a:ext cx="1166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14:cNvPr>
                <p14:cNvContentPartPr/>
                <p14:nvPr/>
              </p14:nvContentPartPr>
              <p14:xfrm>
                <a:off x="2970213" y="6110826"/>
                <a:ext cx="104040" cy="379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2961573" y="6102186"/>
                  <a:ext cx="121680" cy="39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BDCC56-FA13-498A-0542-BF148C096845}"/>
              </a:ext>
            </a:extLst>
          </p:cNvPr>
          <p:cNvGrpSpPr/>
          <p:nvPr/>
        </p:nvGrpSpPr>
        <p:grpSpPr>
          <a:xfrm>
            <a:off x="101373" y="4827426"/>
            <a:ext cx="1047240" cy="686160"/>
            <a:chOff x="101373" y="4827426"/>
            <a:chExt cx="1047240" cy="6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14:cNvPr>
                <p14:cNvContentPartPr/>
                <p14:nvPr/>
              </p14:nvContentPartPr>
              <p14:xfrm>
                <a:off x="247533" y="5016426"/>
                <a:ext cx="255240" cy="249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38893" y="5007786"/>
                  <a:ext cx="2728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14:cNvPr>
                <p14:cNvContentPartPr/>
                <p14:nvPr/>
              </p14:nvContentPartPr>
              <p14:xfrm>
                <a:off x="570093" y="5126226"/>
                <a:ext cx="255600" cy="13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61093" y="5117226"/>
                  <a:ext cx="2732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14:cNvPr>
                <p14:cNvContentPartPr/>
                <p14:nvPr/>
              </p14:nvContentPartPr>
              <p14:xfrm>
                <a:off x="726693" y="5109666"/>
                <a:ext cx="101520" cy="193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18053" y="5100666"/>
                  <a:ext cx="119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14:cNvPr>
                <p14:cNvContentPartPr/>
                <p14:nvPr/>
              </p14:nvContentPartPr>
              <p14:xfrm>
                <a:off x="799053" y="4827426"/>
                <a:ext cx="246240" cy="618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90053" y="4818786"/>
                  <a:ext cx="263880" cy="63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14:cNvPr>
                <p14:cNvContentPartPr/>
                <p14:nvPr/>
              </p14:nvContentPartPr>
              <p14:xfrm>
                <a:off x="101373" y="5510706"/>
                <a:ext cx="104724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92373" y="5502066"/>
                  <a:ext cx="10648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14:cNvPr>
              <p14:cNvContentPartPr/>
              <p14:nvPr/>
            </p14:nvContentPartPr>
            <p14:xfrm>
              <a:off x="3600573" y="6123786"/>
              <a:ext cx="2880" cy="2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3591573" y="6115146"/>
                <a:ext cx="205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76DCC683-D64A-ADB7-8F64-3622C17EC9BE}"/>
              </a:ext>
            </a:extLst>
          </p:cNvPr>
          <p:cNvGrpSpPr/>
          <p:nvPr/>
        </p:nvGrpSpPr>
        <p:grpSpPr>
          <a:xfrm>
            <a:off x="7063279" y="1824484"/>
            <a:ext cx="967680" cy="881280"/>
            <a:chOff x="7834361" y="5342003"/>
            <a:chExt cx="967680" cy="88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14:cNvPr>
                <p14:cNvContentPartPr/>
                <p14:nvPr/>
              </p14:nvContentPartPr>
              <p14:xfrm>
                <a:off x="7834361" y="5604803"/>
                <a:ext cx="325800" cy="11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825721" y="5595803"/>
                  <a:ext cx="3434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14:cNvPr>
                <p14:cNvContentPartPr/>
                <p14:nvPr/>
              </p14:nvContentPartPr>
              <p14:xfrm>
                <a:off x="7970801" y="5530283"/>
                <a:ext cx="179280" cy="200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962161" y="5521283"/>
                  <a:ext cx="1969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14:cNvPr>
                <p14:cNvContentPartPr/>
                <p14:nvPr/>
              </p14:nvContentPartPr>
              <p14:xfrm>
                <a:off x="8352401" y="5454323"/>
                <a:ext cx="227160" cy="25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343401" y="5445323"/>
                  <a:ext cx="2448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E7F448A-F3E9-A27C-BF26-67DFF47908E8}"/>
                    </a:ext>
                  </a:extLst>
                </p14:cNvPr>
                <p14:cNvContentPartPr/>
                <p14:nvPr/>
              </p14:nvContentPartPr>
              <p14:xfrm>
                <a:off x="8480561" y="5889563"/>
                <a:ext cx="111240" cy="243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E7F448A-F3E9-A27C-BF26-67DFF47908E8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471921" y="5880923"/>
                  <a:ext cx="1288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14:cNvPr>
                <p14:cNvContentPartPr/>
                <p14:nvPr/>
              </p14:nvContentPartPr>
              <p14:xfrm>
                <a:off x="8222441" y="5342003"/>
                <a:ext cx="579600" cy="881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213441" y="5333003"/>
                  <a:ext cx="597240" cy="898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2D69839-F09B-D0BB-AE73-969811E50F89}"/>
              </a:ext>
            </a:extLst>
          </p:cNvPr>
          <p:cNvSpPr txBox="1"/>
          <p:nvPr/>
        </p:nvSpPr>
        <p:spPr>
          <a:xfrm>
            <a:off x="4052852" y="4824776"/>
            <a:ext cx="4733988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</a:rPr>
              <a:t>We can reverse engineer a [W] </a:t>
            </a:r>
          </a:p>
          <a:p>
            <a:pPr>
              <a:buNone/>
            </a:pPr>
            <a:r>
              <a:rPr lang="en-US" b="1" dirty="0">
                <a:solidFill>
                  <a:srgbClr val="0432FF"/>
                </a:solidFill>
              </a:rPr>
              <a:t>and a {b} so that its ground </a:t>
            </a:r>
          </a:p>
          <a:p>
            <a:pPr>
              <a:buNone/>
            </a:pPr>
            <a:r>
              <a:rPr lang="en-US" b="1" dirty="0">
                <a:solidFill>
                  <a:srgbClr val="0432FF"/>
                </a:solidFill>
              </a:rPr>
              <a:t>state is the solution to max cut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5A95E73C-D114-72EB-4AFB-877488A4E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32"/>
    </mc:Choice>
    <mc:Fallback xmlns="">
      <p:transition spd="slow" advTm="13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15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780023" y="1371600"/>
            <a:ext cx="600837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Neuro-synaptic systems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can be programmed to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solve very large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optimization problems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approximately at moderate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speeds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C19701-38C6-A244-51E3-3769C528F5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67483"/>
      </p:ext>
    </p:extLst>
  </p:cSld>
  <p:clrMapOvr>
    <a:masterClrMapping/>
  </p:clrMapOvr>
  <p:transition spd="slow" advTm="9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304800" y="634499"/>
            <a:ext cx="54250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9DECDB-4C8C-E9D9-AE8B-AF20D6E4E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0"/>
    </mc:Choice>
    <mc:Fallback xmlns="">
      <p:transition spd="slow" advTm="3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1F0122-72F6-5449-A38F-D9B4E232E050}" type="slidenum">
              <a:rPr lang="en-US" sz="1400">
                <a:latin typeface="Arial" charset="0"/>
              </a:rPr>
              <a:pPr eaLnBrk="1" hangingPunct="1"/>
              <a:t>17</a:t>
            </a:fld>
            <a:endParaRPr lang="en-US" sz="1400">
              <a:latin typeface="Arial" charset="0"/>
            </a:endParaRPr>
          </a:p>
        </p:txBody>
      </p:sp>
      <p:sp>
        <p:nvSpPr>
          <p:cNvPr id="50179" name="Rectangle 24"/>
          <p:cNvSpPr>
            <a:spLocks noChangeArrowheads="1"/>
          </p:cNvSpPr>
          <p:nvPr/>
        </p:nvSpPr>
        <p:spPr bwMode="auto">
          <a:xfrm>
            <a:off x="0" y="-106022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Quantum Wavefunction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9C675-41D8-E91E-B2F7-1C356B6F647B}"/>
              </a:ext>
            </a:extLst>
          </p:cNvPr>
          <p:cNvSpPr txBox="1"/>
          <p:nvPr/>
        </p:nvSpPr>
        <p:spPr>
          <a:xfrm>
            <a:off x="2391939" y="627211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Analog data digital read-out</a:t>
            </a:r>
          </a:p>
        </p:txBody>
      </p:sp>
      <p:pic>
        <p:nvPicPr>
          <p:cNvPr id="2" name="Picture 1" descr="Chart, surface chart&#10;&#10;Description automatically generated">
            <a:extLst>
              <a:ext uri="{FF2B5EF4-FFF2-40B4-BE49-F238E27FC236}">
                <a16:creationId xmlns:a16="http://schemas.microsoft.com/office/drawing/2014/main" id="{C0D091FE-CD81-F54C-05DF-7466805C04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6" y="3158933"/>
            <a:ext cx="3705906" cy="2337392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FE58E7A-AA43-EA11-67BB-D1B2633D795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33143" y="1361675"/>
            <a:ext cx="4724400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None/>
            </a:pPr>
            <a:r>
              <a:rPr lang="en-US" sz="1800" dirty="0"/>
              <a:t>Quantum </a:t>
            </a:r>
            <a:r>
              <a:rPr lang="en-US" sz="1800" dirty="0">
                <a:sym typeface="Wingdings" pitchFamily="2" charset="2"/>
              </a:rPr>
              <a:t>Probability (more fundamental than classical uncertainty)</a:t>
            </a:r>
          </a:p>
          <a:p>
            <a:pPr eaLnBrk="1" hangingPunct="1">
              <a:buNone/>
            </a:pPr>
            <a:endParaRPr lang="en-US" sz="1800" dirty="0">
              <a:sym typeface="Wingdings" pitchFamily="2" charset="2"/>
            </a:endParaRPr>
          </a:p>
          <a:p>
            <a:pPr eaLnBrk="1" hangingPunct="1">
              <a:buNone/>
            </a:pPr>
            <a:r>
              <a:rPr lang="en-US" sz="1800" dirty="0">
                <a:sym typeface="Wingdings" pitchFamily="2" charset="2"/>
              </a:rPr>
              <a:t>Mixture of possible states with </a:t>
            </a:r>
          </a:p>
          <a:p>
            <a:pPr eaLnBrk="1" hangingPunct="1">
              <a:buNone/>
            </a:pPr>
            <a:r>
              <a:rPr lang="en-US" sz="1800" dirty="0">
                <a:sym typeface="Wingdings" pitchFamily="2" charset="2"/>
              </a:rPr>
              <a:t>definite readings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6F021-7D7F-B4D3-63E4-54EC6C52A552}"/>
              </a:ext>
            </a:extLst>
          </p:cNvPr>
          <p:cNvSpPr txBox="1"/>
          <p:nvPr/>
        </p:nvSpPr>
        <p:spPr>
          <a:xfrm>
            <a:off x="433848" y="5945763"/>
            <a:ext cx="262604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Probability Wave</a:t>
            </a:r>
          </a:p>
          <a:p>
            <a:pPr>
              <a:buNone/>
            </a:pPr>
            <a:r>
              <a:rPr lang="en-US" dirty="0"/>
              <a:t>(analog)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A7DA12AF-A05B-CDAA-EB51-87880CC6E0D6}"/>
              </a:ext>
            </a:extLst>
          </p:cNvPr>
          <p:cNvSpPr/>
          <p:nvPr/>
        </p:nvSpPr>
        <p:spPr bwMode="auto">
          <a:xfrm>
            <a:off x="4243848" y="3930312"/>
            <a:ext cx="1066800" cy="685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" name="Picture 9" descr="hqdefault.jpg">
            <a:extLst>
              <a:ext uri="{FF2B5EF4-FFF2-40B4-BE49-F238E27FC236}">
                <a16:creationId xmlns:a16="http://schemas.microsoft.com/office/drawing/2014/main" id="{A47A2D63-198D-CA1C-9D77-827E42D96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54" y="3139409"/>
            <a:ext cx="33527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A0000D-5B3E-C063-3F83-38E1F45C322D}"/>
              </a:ext>
            </a:extLst>
          </p:cNvPr>
          <p:cNvSpPr txBox="1"/>
          <p:nvPr/>
        </p:nvSpPr>
        <p:spPr>
          <a:xfrm>
            <a:off x="5323786" y="5908977"/>
            <a:ext cx="374493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Individual measurements</a:t>
            </a:r>
          </a:p>
          <a:p>
            <a:pPr>
              <a:buNone/>
            </a:pPr>
            <a:r>
              <a:rPr lang="en-US" dirty="0"/>
              <a:t>(digital)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4A2C0DDA-C2F9-70D3-8A37-E7E34F06C45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79821" y="1192341"/>
            <a:ext cx="1839921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Probabilistically collapse to</a:t>
            </a:r>
          </a:p>
          <a:p>
            <a:pPr eaLnBrk="1" hangingPunct="1">
              <a:buFontTx/>
              <a:buNone/>
            </a:pPr>
            <a:r>
              <a:rPr lang="en-US" sz="1600" dirty="0"/>
              <a:t>state 1 </a:t>
            </a:r>
          </a:p>
          <a:p>
            <a:pPr eaLnBrk="1" hangingPunct="1">
              <a:buFontTx/>
              <a:buNone/>
            </a:pPr>
            <a:r>
              <a:rPr lang="en-US" sz="1600" dirty="0"/>
              <a:t>to generate</a:t>
            </a:r>
          </a:p>
          <a:p>
            <a:pPr eaLnBrk="1" hangingPunct="1">
              <a:buFontTx/>
              <a:buNone/>
            </a:pPr>
            <a:r>
              <a:rPr lang="en-US" sz="1600" dirty="0"/>
              <a:t>reading 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E0FDF7-450E-2EC5-E2A1-6E2BB419C28B}"/>
              </a:ext>
            </a:extLst>
          </p:cNvPr>
          <p:cNvCxnSpPr>
            <a:cxnSpLocks/>
          </p:cNvCxnSpPr>
          <p:nvPr/>
        </p:nvCxnSpPr>
        <p:spPr bwMode="auto">
          <a:xfrm>
            <a:off x="6910848" y="2863512"/>
            <a:ext cx="276905" cy="140970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1C8CF2-B136-18A2-812E-51B506021860}"/>
              </a:ext>
            </a:extLst>
          </p:cNvPr>
          <p:cNvCxnSpPr>
            <a:cxnSpLocks/>
          </p:cNvCxnSpPr>
          <p:nvPr/>
        </p:nvCxnSpPr>
        <p:spPr bwMode="auto">
          <a:xfrm>
            <a:off x="6987048" y="3358812"/>
            <a:ext cx="186757" cy="876300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E15ABF-C8B8-3E27-00E1-670E40A639A5}"/>
              </a:ext>
            </a:extLst>
          </p:cNvPr>
          <p:cNvCxnSpPr>
            <a:cxnSpLocks/>
          </p:cNvCxnSpPr>
          <p:nvPr/>
        </p:nvCxnSpPr>
        <p:spPr bwMode="auto">
          <a:xfrm flipH="1">
            <a:off x="7901448" y="2472332"/>
            <a:ext cx="381000" cy="145798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1AAEF6-9988-70FB-1A81-7ABE10CE1DA9}"/>
              </a:ext>
            </a:extLst>
          </p:cNvPr>
          <p:cNvCxnSpPr>
            <a:cxnSpLocks/>
          </p:cNvCxnSpPr>
          <p:nvPr/>
        </p:nvCxnSpPr>
        <p:spPr bwMode="auto">
          <a:xfrm flipH="1">
            <a:off x="7887500" y="3389476"/>
            <a:ext cx="166348" cy="617036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D96CDE9C-FBEF-C59F-4460-EC4E63247305}"/>
              </a:ext>
            </a:extLst>
          </p:cNvPr>
          <p:cNvGrpSpPr/>
          <p:nvPr/>
        </p:nvGrpSpPr>
        <p:grpSpPr>
          <a:xfrm>
            <a:off x="4243848" y="4876800"/>
            <a:ext cx="861552" cy="914400"/>
            <a:chOff x="4243848" y="4876800"/>
            <a:chExt cx="861552" cy="914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3F5E8C-DA29-F361-26C7-DE1F82EF409A}"/>
                </a:ext>
              </a:extLst>
            </p:cNvPr>
            <p:cNvSpPr/>
            <p:nvPr/>
          </p:nvSpPr>
          <p:spPr>
            <a:xfrm>
              <a:off x="4243848" y="4876800"/>
              <a:ext cx="861552" cy="914400"/>
            </a:xfrm>
            <a:prstGeom prst="rect">
              <a:avLst/>
            </a:prstGeom>
            <a:solidFill>
              <a:srgbClr val="FFC0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73440E-D943-500C-F7E4-8323576DDCAE}"/>
                </a:ext>
              </a:extLst>
            </p:cNvPr>
            <p:cNvSpPr/>
            <p:nvPr/>
          </p:nvSpPr>
          <p:spPr>
            <a:xfrm>
              <a:off x="4369824" y="5110362"/>
              <a:ext cx="175752" cy="447275"/>
            </a:xfrm>
            <a:prstGeom prst="rect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E8C429-359A-2D26-B7B0-230CA2EA9005}"/>
                </a:ext>
              </a:extLst>
            </p:cNvPr>
            <p:cNvSpPr/>
            <p:nvPr/>
          </p:nvSpPr>
          <p:spPr>
            <a:xfrm>
              <a:off x="4800600" y="5110362"/>
              <a:ext cx="175752" cy="447275"/>
            </a:xfrm>
            <a:prstGeom prst="rect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7" name="TextBox 17">
            <a:extLst>
              <a:ext uri="{FF2B5EF4-FFF2-40B4-BE49-F238E27FC236}">
                <a16:creationId xmlns:a16="http://schemas.microsoft.com/office/drawing/2014/main" id="{81EE8FE3-C0BF-3871-AC17-5A42EBA123B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362487" y="958152"/>
            <a:ext cx="1839921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Probabilistically collapse to</a:t>
            </a:r>
          </a:p>
          <a:p>
            <a:pPr eaLnBrk="1" hangingPunct="1">
              <a:buFontTx/>
              <a:buNone/>
            </a:pPr>
            <a:r>
              <a:rPr lang="en-US" sz="1600" dirty="0"/>
              <a:t>state 2 </a:t>
            </a:r>
          </a:p>
          <a:p>
            <a:pPr eaLnBrk="1" hangingPunct="1">
              <a:buFontTx/>
              <a:buNone/>
            </a:pPr>
            <a:r>
              <a:rPr lang="en-US" sz="1600" dirty="0"/>
              <a:t>to generate</a:t>
            </a:r>
          </a:p>
          <a:p>
            <a:pPr eaLnBrk="1" hangingPunct="1">
              <a:buFontTx/>
              <a:buNone/>
            </a:pPr>
            <a:r>
              <a:rPr lang="en-US" sz="1600" dirty="0"/>
              <a:t>reading 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D11E9A-7DCD-A506-079F-48BA4F2454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939925"/>
      </p:ext>
    </p:extLst>
  </p:cSld>
  <p:clrMapOvr>
    <a:masterClrMapping/>
  </p:clrMapOvr>
  <p:transition spd="slow" advTm="103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4886B-AC3C-3245-BBBB-5EE1BD18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b="1" i="0" kern="1200">
                <a:solidFill>
                  <a:schemeClr val="tx1">
                    <a:tint val="75000"/>
                  </a:schemeClr>
                </a:solidFill>
                <a:latin typeface="Comic Sans MS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fld id="{57EAC419-DCF0-274E-9E79-554F9DE8AE0C}" type="slidenum">
              <a:rPr lang="en-US" smtClean="0"/>
              <a:pPr>
                <a:buNone/>
              </a:pPr>
              <a:t>18</a:t>
            </a:fld>
            <a:endParaRPr lang="en-US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C4C6C1B-9C1B-2C4A-A470-4C678CD8D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03" y="443407"/>
            <a:ext cx="3152788" cy="2420380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D35E561B-260B-034E-9360-CD21BA20A3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208523" y="359636"/>
            <a:ext cx="3314079" cy="2701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1DCEBD-083D-9944-BADF-398E7AF63B18}"/>
              </a:ext>
            </a:extLst>
          </p:cNvPr>
          <p:cNvSpPr txBox="1"/>
          <p:nvPr/>
        </p:nvSpPr>
        <p:spPr>
          <a:xfrm>
            <a:off x="3902878" y="153771"/>
            <a:ext cx="4152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Position eigenstates (blips)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2FA35D-B874-644D-A054-49B188C3B93D}"/>
              </a:ext>
            </a:extLst>
          </p:cNvPr>
          <p:cNvSpPr txBox="1"/>
          <p:nvPr/>
        </p:nvSpPr>
        <p:spPr>
          <a:xfrm>
            <a:off x="4407023" y="2691652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r>
              <a:rPr lang="en-US" sz="1800" dirty="0"/>
              <a:t>            </a:t>
            </a:r>
            <a:r>
              <a:rPr lang="en-US" sz="1800" dirty="0">
                <a:solidFill>
                  <a:srgbClr val="0417FF"/>
                </a:solidFill>
              </a:rPr>
              <a:t>0.25 </a:t>
            </a:r>
            <a:r>
              <a:rPr lang="en-US" sz="1800" dirty="0"/>
              <a:t>         </a:t>
            </a:r>
            <a:r>
              <a:rPr lang="en-US" sz="1800" dirty="0">
                <a:solidFill>
                  <a:srgbClr val="FF0000"/>
                </a:solidFill>
              </a:rPr>
              <a:t>0.45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208C57-2DC9-A043-B296-C03794007BF1}"/>
              </a:ext>
            </a:extLst>
          </p:cNvPr>
          <p:cNvSpPr/>
          <p:nvPr/>
        </p:nvSpPr>
        <p:spPr>
          <a:xfrm>
            <a:off x="5838747" y="1210963"/>
            <a:ext cx="222422" cy="1375719"/>
          </a:xfrm>
          <a:prstGeom prst="rect">
            <a:avLst/>
          </a:prstGeom>
          <a:solidFill>
            <a:srgbClr val="0417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3F645B-F44A-4841-9ADF-DA7428B3088B}"/>
              </a:ext>
            </a:extLst>
          </p:cNvPr>
          <p:cNvSpPr/>
          <p:nvPr/>
        </p:nvSpPr>
        <p:spPr>
          <a:xfrm>
            <a:off x="6794633" y="523103"/>
            <a:ext cx="222422" cy="206357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D095E-44C9-9B4B-BE85-05198ECC3413}"/>
              </a:ext>
            </a:extLst>
          </p:cNvPr>
          <p:cNvSpPr/>
          <p:nvPr/>
        </p:nvSpPr>
        <p:spPr>
          <a:xfrm>
            <a:off x="4894246" y="566873"/>
            <a:ext cx="189323" cy="20710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D3D56-4EA1-2149-835A-C1C4C7EA8E1D}"/>
              </a:ext>
            </a:extLst>
          </p:cNvPr>
          <p:cNvSpPr txBox="1"/>
          <p:nvPr/>
        </p:nvSpPr>
        <p:spPr>
          <a:xfrm>
            <a:off x="4850163" y="3336324"/>
            <a:ext cx="734496" cy="3360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endParaRPr lang="en-US" sz="1800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endParaRPr lang="en-US" sz="1800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77387C-2F73-6F4E-95AC-4A1B6C5F5FC8}"/>
              </a:ext>
            </a:extLst>
          </p:cNvPr>
          <p:cNvSpPr txBox="1"/>
          <p:nvPr/>
        </p:nvSpPr>
        <p:spPr>
          <a:xfrm>
            <a:off x="6017086" y="3324070"/>
            <a:ext cx="734496" cy="3360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  <a:endParaRPr lang="en-US" sz="1800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  <a:endParaRPr lang="en-US" sz="1800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r>
              <a:rPr lang="en-US" sz="18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DB8D00-7B19-BC4E-B33F-2F8AB1CAA5B3}"/>
              </a:ext>
            </a:extLst>
          </p:cNvPr>
          <p:cNvSpPr/>
          <p:nvPr/>
        </p:nvSpPr>
        <p:spPr>
          <a:xfrm>
            <a:off x="583324" y="4156295"/>
            <a:ext cx="3247697" cy="161388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CC0A18-79E8-3B4C-8926-7E4EE9160C53}"/>
              </a:ext>
            </a:extLst>
          </p:cNvPr>
          <p:cNvSpPr txBox="1"/>
          <p:nvPr/>
        </p:nvSpPr>
        <p:spPr>
          <a:xfrm>
            <a:off x="635267" y="5797783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r>
              <a:rPr lang="en-US" sz="1800" dirty="0"/>
              <a:t>            </a:t>
            </a:r>
            <a:r>
              <a:rPr lang="en-US" sz="1800" dirty="0">
                <a:solidFill>
                  <a:srgbClr val="0417FF"/>
                </a:solidFill>
              </a:rPr>
              <a:t>0.25 </a:t>
            </a:r>
            <a:r>
              <a:rPr lang="en-US" sz="1800" dirty="0"/>
              <a:t>         </a:t>
            </a:r>
            <a:r>
              <a:rPr lang="en-US" sz="1800" dirty="0">
                <a:solidFill>
                  <a:srgbClr val="FF0000"/>
                </a:solidFill>
              </a:rPr>
              <a:t>0.45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FC368E-0E41-BD4D-BBF3-D517EF1D46C3}"/>
              </a:ext>
            </a:extLst>
          </p:cNvPr>
          <p:cNvSpPr/>
          <p:nvPr/>
        </p:nvSpPr>
        <p:spPr>
          <a:xfrm>
            <a:off x="1014275" y="468235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FD53A1-03BA-4649-9561-A5D5D2385C62}"/>
              </a:ext>
            </a:extLst>
          </p:cNvPr>
          <p:cNvSpPr/>
          <p:nvPr/>
        </p:nvSpPr>
        <p:spPr>
          <a:xfrm>
            <a:off x="1040547" y="489782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26AA3C6-FE9E-D04A-95CF-2B5BB724AE38}"/>
              </a:ext>
            </a:extLst>
          </p:cNvPr>
          <p:cNvSpPr/>
          <p:nvPr/>
        </p:nvSpPr>
        <p:spPr>
          <a:xfrm>
            <a:off x="2044293" y="47191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34C20F5-1C10-054E-A832-FD86B8DD90E5}"/>
              </a:ext>
            </a:extLst>
          </p:cNvPr>
          <p:cNvSpPr/>
          <p:nvPr/>
        </p:nvSpPr>
        <p:spPr>
          <a:xfrm>
            <a:off x="3126859" y="48715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47B625F-FEF9-2343-8964-0FF17EF70BEF}"/>
              </a:ext>
            </a:extLst>
          </p:cNvPr>
          <p:cNvSpPr/>
          <p:nvPr/>
        </p:nvSpPr>
        <p:spPr>
          <a:xfrm>
            <a:off x="2112581" y="48505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8E7E109-FCE6-4C48-829D-89A0D2C6FA75}"/>
              </a:ext>
            </a:extLst>
          </p:cNvPr>
          <p:cNvSpPr/>
          <p:nvPr/>
        </p:nvSpPr>
        <p:spPr>
          <a:xfrm>
            <a:off x="1114070" y="4782196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CF12BA-DA18-5648-9801-E8E9C82DFC11}"/>
              </a:ext>
            </a:extLst>
          </p:cNvPr>
          <p:cNvSpPr/>
          <p:nvPr/>
        </p:nvSpPr>
        <p:spPr>
          <a:xfrm>
            <a:off x="1124577" y="4966128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003EB66-B5BE-8449-9F1F-DDD93C6C5DE4}"/>
              </a:ext>
            </a:extLst>
          </p:cNvPr>
          <p:cNvSpPr/>
          <p:nvPr/>
        </p:nvSpPr>
        <p:spPr>
          <a:xfrm>
            <a:off x="3158413" y="4981905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E83BE2B-41E3-8D48-9985-EA95A2C5DB7B}"/>
              </a:ext>
            </a:extLst>
          </p:cNvPr>
          <p:cNvSpPr/>
          <p:nvPr/>
        </p:nvSpPr>
        <p:spPr>
          <a:xfrm>
            <a:off x="3226701" y="51132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FAB587D-8F03-2246-8198-6C0AEDD2B6D9}"/>
              </a:ext>
            </a:extLst>
          </p:cNvPr>
          <p:cNvSpPr/>
          <p:nvPr/>
        </p:nvSpPr>
        <p:spPr>
          <a:xfrm>
            <a:off x="3058536" y="50239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4E0932E-D563-7A48-BCEE-F82B3E1E45A5}"/>
              </a:ext>
            </a:extLst>
          </p:cNvPr>
          <p:cNvSpPr/>
          <p:nvPr/>
        </p:nvSpPr>
        <p:spPr>
          <a:xfrm>
            <a:off x="3158378" y="52656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DCDD2FD-391B-D840-B793-9798C5817B8D}"/>
              </a:ext>
            </a:extLst>
          </p:cNvPr>
          <p:cNvSpPr/>
          <p:nvPr/>
        </p:nvSpPr>
        <p:spPr>
          <a:xfrm>
            <a:off x="1061548" y="509226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C2ABC3C-7D0C-F147-8290-DF0C81243CA7}"/>
              </a:ext>
            </a:extLst>
          </p:cNvPr>
          <p:cNvSpPr/>
          <p:nvPr/>
        </p:nvSpPr>
        <p:spPr>
          <a:xfrm>
            <a:off x="1129836" y="522364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5C6318C-8833-F74F-AE20-4E2C3905159B}"/>
              </a:ext>
            </a:extLst>
          </p:cNvPr>
          <p:cNvSpPr/>
          <p:nvPr/>
        </p:nvSpPr>
        <p:spPr>
          <a:xfrm>
            <a:off x="2154619" y="50029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32C886A-DADF-374C-8B5D-FE2DC8B3FDF9}"/>
              </a:ext>
            </a:extLst>
          </p:cNvPr>
          <p:cNvSpPr/>
          <p:nvPr/>
        </p:nvSpPr>
        <p:spPr>
          <a:xfrm>
            <a:off x="3142611" y="52656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B4B2D89-F5B4-4D45-929A-DDC6B6C57C22}"/>
              </a:ext>
            </a:extLst>
          </p:cNvPr>
          <p:cNvSpPr/>
          <p:nvPr/>
        </p:nvSpPr>
        <p:spPr>
          <a:xfrm>
            <a:off x="3074288" y="54180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E67E396-0D7E-714E-9E7B-50F0DB874AD8}"/>
              </a:ext>
            </a:extLst>
          </p:cNvPr>
          <p:cNvSpPr/>
          <p:nvPr/>
        </p:nvSpPr>
        <p:spPr>
          <a:xfrm>
            <a:off x="1119377" y="451944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E1AD55-DBDF-7841-9982-C7F502D0B43E}"/>
              </a:ext>
            </a:extLst>
          </p:cNvPr>
          <p:cNvSpPr/>
          <p:nvPr/>
        </p:nvSpPr>
        <p:spPr>
          <a:xfrm>
            <a:off x="2196693" y="46981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F75B948-9217-9C41-B115-3C8D3B724EC4}"/>
              </a:ext>
            </a:extLst>
          </p:cNvPr>
          <p:cNvSpPr/>
          <p:nvPr/>
        </p:nvSpPr>
        <p:spPr>
          <a:xfrm>
            <a:off x="3231961" y="486628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373B3C7-49F3-CD49-B8A2-08942FDE863E}"/>
              </a:ext>
            </a:extLst>
          </p:cNvPr>
          <p:cNvSpPr/>
          <p:nvPr/>
        </p:nvSpPr>
        <p:spPr>
          <a:xfrm>
            <a:off x="1019521" y="451418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E1ACEB-6928-A90E-CF57-1BF995D40F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3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88"/>
    </mc:Choice>
    <mc:Fallback xmlns="">
      <p:transition spd="slow" advTm="11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41" grpId="0"/>
      <p:bldP spid="1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1F0122-72F6-5449-A38F-D9B4E232E050}" type="slidenum">
              <a:rPr lang="en-US" sz="1400">
                <a:latin typeface="Arial" charset="0"/>
              </a:rPr>
              <a:pPr eaLnBrk="1" hangingPunct="1"/>
              <a:t>19</a:t>
            </a:fld>
            <a:endParaRPr lang="en-US" sz="1400">
              <a:latin typeface="Arial" charset="0"/>
            </a:endParaRPr>
          </a:p>
        </p:txBody>
      </p:sp>
      <p:sp>
        <p:nvSpPr>
          <p:cNvPr id="50179" name="Rectangle 24"/>
          <p:cNvSpPr>
            <a:spLocks noChangeArrowheads="1"/>
          </p:cNvSpPr>
          <p:nvPr/>
        </p:nvSpPr>
        <p:spPr bwMode="auto">
          <a:xfrm>
            <a:off x="0" y="-106022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How to use this for Quantum Computing</a:t>
            </a:r>
          </a:p>
        </p:txBody>
      </p:sp>
      <p:pic>
        <p:nvPicPr>
          <p:cNvPr id="1026" name="Picture 2" descr="A clean and green golf course">
            <a:extLst>
              <a:ext uri="{FF2B5EF4-FFF2-40B4-BE49-F238E27FC236}">
                <a16:creationId xmlns:a16="http://schemas.microsoft.com/office/drawing/2014/main" id="{D4C8C613-FFB0-C5F6-6546-98811BED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971800" cy="36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1A9C8-AE78-AFFB-9593-6BD166F03A5F}"/>
              </a:ext>
            </a:extLst>
          </p:cNvPr>
          <p:cNvSpPr txBox="1"/>
          <p:nvPr/>
        </p:nvSpPr>
        <p:spPr>
          <a:xfrm>
            <a:off x="3886200" y="634758"/>
            <a:ext cx="5170005" cy="6223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Throw 10 balls into a course 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with 100 holes. Which 10 will it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choose? (Combinatorics)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aseline="30000" dirty="0">
                <a:highlight>
                  <a:srgbClr val="FFFF00"/>
                </a:highlight>
              </a:rPr>
              <a:t>100</a:t>
            </a:r>
            <a:r>
              <a:rPr lang="en-US" dirty="0">
                <a:highlight>
                  <a:srgbClr val="FFFF00"/>
                </a:highlight>
              </a:rPr>
              <a:t>C</a:t>
            </a:r>
            <a:r>
              <a:rPr lang="en-US" baseline="-25000" dirty="0">
                <a:highlight>
                  <a:srgbClr val="FFFF00"/>
                </a:highlight>
              </a:rPr>
              <a:t>10</a:t>
            </a:r>
            <a:r>
              <a:rPr lang="en-US" dirty="0">
                <a:highlight>
                  <a:srgbClr val="FFFF00"/>
                </a:highlight>
              </a:rPr>
              <a:t> = 1.73e13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u="sng" dirty="0"/>
              <a:t>Quantum 1:</a:t>
            </a:r>
            <a:r>
              <a:rPr lang="en-US" u="sng" dirty="0"/>
              <a:t> Tunneling: </a:t>
            </a:r>
          </a:p>
          <a:p>
            <a:pPr>
              <a:buNone/>
            </a:pPr>
            <a:r>
              <a:rPr lang="en-US" dirty="0"/>
              <a:t>golf balls can penetrate mounds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 Faster search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u="sng" dirty="0"/>
              <a:t>Quantum 2:</a:t>
            </a:r>
            <a:r>
              <a:rPr lang="en-US" u="sng" dirty="0"/>
              <a:t> Spin</a:t>
            </a:r>
            <a:r>
              <a:rPr lang="en-US" dirty="0"/>
              <a:t> always clockwise/</a:t>
            </a:r>
          </a:p>
          <a:p>
            <a:pPr>
              <a:buNone/>
            </a:pPr>
            <a:r>
              <a:rPr lang="en-US" dirty="0"/>
              <a:t>anticlockwise when you measure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 Pack in more bits</a:t>
            </a:r>
            <a:endParaRPr lang="en-US" dirty="0"/>
          </a:p>
          <a:p>
            <a:pPr>
              <a:buNone/>
            </a:pPr>
            <a:r>
              <a:rPr lang="en-US" baseline="30000" dirty="0">
                <a:highlight>
                  <a:srgbClr val="FFFF00"/>
                </a:highlight>
              </a:rPr>
              <a:t>100</a:t>
            </a:r>
            <a:r>
              <a:rPr lang="en-US" dirty="0">
                <a:highlight>
                  <a:srgbClr val="FFFF00"/>
                </a:highlight>
              </a:rPr>
              <a:t>C</a:t>
            </a:r>
            <a:r>
              <a:rPr lang="en-US" baseline="-25000" dirty="0">
                <a:highlight>
                  <a:srgbClr val="FFFF00"/>
                </a:highlight>
              </a:rPr>
              <a:t>10</a:t>
            </a:r>
            <a:r>
              <a:rPr lang="en-US" dirty="0">
                <a:highlight>
                  <a:srgbClr val="FFFF00"/>
                </a:highlight>
              </a:rPr>
              <a:t> x 2</a:t>
            </a:r>
            <a:r>
              <a:rPr lang="en-US" baseline="30000" dirty="0">
                <a:highlight>
                  <a:srgbClr val="FFFF00"/>
                </a:highlight>
              </a:rPr>
              <a:t>10</a:t>
            </a:r>
            <a:r>
              <a:rPr lang="en-US" dirty="0">
                <a:highlight>
                  <a:srgbClr val="FFFF00"/>
                </a:highlight>
              </a:rPr>
              <a:t> = 1.77e16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CEDE51-2A8E-C579-832D-3AA200A961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057540"/>
      </p:ext>
    </p:extLst>
  </p:cSld>
  <p:clrMapOvr>
    <a:masterClrMapping/>
  </p:clrMapOvr>
  <p:transition spd="slow" advTm="126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5" y="102840"/>
            <a:ext cx="7772400" cy="3112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7C848-5F18-06BF-DEDD-172681196590}"/>
              </a:ext>
            </a:extLst>
          </p:cNvPr>
          <p:cNvSpPr txBox="1"/>
          <p:nvPr/>
        </p:nvSpPr>
        <p:spPr>
          <a:xfrm>
            <a:off x="420013" y="4038600"/>
            <a:ext cx="2170787" cy="260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x.W</a:t>
            </a:r>
            <a:endParaRPr lang="en-US" dirty="0"/>
          </a:p>
          <a:p>
            <a:pPr>
              <a:buNone/>
            </a:pPr>
            <a:br>
              <a:rPr lang="en-US" dirty="0"/>
            </a:br>
            <a:r>
              <a:rPr lang="en-US" dirty="0"/>
              <a:t>Fast adders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Silicon offers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49963-7E92-7BF9-FA5F-AE71A5B1872B}"/>
              </a:ext>
            </a:extLst>
          </p:cNvPr>
          <p:cNvSpPr txBox="1"/>
          <p:nvPr/>
        </p:nvSpPr>
        <p:spPr>
          <a:xfrm>
            <a:off x="2863643" y="3367178"/>
            <a:ext cx="3087705" cy="312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Symbol" pitchFamily="2" charset="2"/>
              </a:rPr>
              <a:t>	</a:t>
            </a:r>
            <a:r>
              <a:rPr lang="en-US" dirty="0"/>
              <a:t>f(x-b) </a:t>
            </a:r>
            <a:endParaRPr lang="en-US" dirty="0">
              <a:latin typeface="Symbol" pitchFamily="2" charset="2"/>
            </a:endParaRPr>
          </a:p>
          <a:p>
            <a:pPr>
              <a:buNone/>
            </a:pPr>
            <a:r>
              <a:rPr lang="en-US" dirty="0">
                <a:latin typeface="Symbol" pitchFamily="2" charset="2"/>
              </a:rPr>
              <a:t>	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W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Unsupervised</a:t>
            </a:r>
          </a:p>
          <a:p>
            <a:pPr>
              <a:buNone/>
            </a:pPr>
            <a:r>
              <a:rPr lang="en-US" dirty="0"/>
              <a:t>weight adjusting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Bio offers </a:t>
            </a:r>
            <a:r>
              <a:rPr lang="en-US" dirty="0">
                <a:solidFill>
                  <a:srgbClr val="FF0000"/>
                </a:solidFill>
              </a:rPr>
              <a:t>plasticity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E18772-AFA3-553F-951E-67ECE7B99ACD}"/>
              </a:ext>
            </a:extLst>
          </p:cNvPr>
          <p:cNvSpPr txBox="1"/>
          <p:nvPr/>
        </p:nvSpPr>
        <p:spPr>
          <a:xfrm>
            <a:off x="6224191" y="3505200"/>
            <a:ext cx="2509020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U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Quantum offers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parallelism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FC5752-F6C7-6BEF-9D93-37D092002069}"/>
              </a:ext>
            </a:extLst>
          </p:cNvPr>
          <p:cNvCxnSpPr/>
          <p:nvPr/>
        </p:nvCxnSpPr>
        <p:spPr bwMode="auto">
          <a:xfrm>
            <a:off x="521835" y="4038600"/>
            <a:ext cx="2286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F2071B-EC77-C8A4-8D26-69181666BAFE}"/>
              </a:ext>
            </a:extLst>
          </p:cNvPr>
          <p:cNvCxnSpPr/>
          <p:nvPr/>
        </p:nvCxnSpPr>
        <p:spPr bwMode="auto">
          <a:xfrm>
            <a:off x="838200" y="4038600"/>
            <a:ext cx="2286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75D80B-56A8-5058-172D-A1F506473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60"/>
    </mc:Choice>
    <mc:Fallback xmlns="">
      <p:transition spd="slow" advTm="22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1F0122-72F6-5449-A38F-D9B4E232E050}" type="slidenum">
              <a:rPr lang="en-US" sz="1400">
                <a:latin typeface="Arial" charset="0"/>
              </a:rPr>
              <a:pPr eaLnBrk="1" hangingPunct="1"/>
              <a:t>20</a:t>
            </a:fld>
            <a:endParaRPr lang="en-US" sz="1400">
              <a:latin typeface="Arial" charset="0"/>
            </a:endParaRPr>
          </a:p>
        </p:txBody>
      </p:sp>
      <p:sp>
        <p:nvSpPr>
          <p:cNvPr id="50179" name="Rectangle 24"/>
          <p:cNvSpPr>
            <a:spLocks noChangeArrowheads="1"/>
          </p:cNvSpPr>
          <p:nvPr/>
        </p:nvSpPr>
        <p:spPr bwMode="auto">
          <a:xfrm>
            <a:off x="0" y="-106022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Quantum Computing</a:t>
            </a:r>
          </a:p>
        </p:txBody>
      </p:sp>
      <p:pic>
        <p:nvPicPr>
          <p:cNvPr id="1026" name="Picture 2" descr="A clean and green golf course">
            <a:extLst>
              <a:ext uri="{FF2B5EF4-FFF2-40B4-BE49-F238E27FC236}">
                <a16:creationId xmlns:a16="http://schemas.microsoft.com/office/drawing/2014/main" id="{D4C8C613-FFB0-C5F6-6546-98811BED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971800" cy="36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1A9C8-AE78-AFFB-9593-6BD166F03A5F}"/>
              </a:ext>
            </a:extLst>
          </p:cNvPr>
          <p:cNvSpPr txBox="1"/>
          <p:nvPr/>
        </p:nvSpPr>
        <p:spPr>
          <a:xfrm>
            <a:off x="3249352" y="1216919"/>
            <a:ext cx="5666048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u="sng" dirty="0"/>
              <a:t>Quantum 3: Superposition</a:t>
            </a:r>
            <a:r>
              <a:rPr lang="en-US" b="1" dirty="0"/>
              <a:t> </a:t>
            </a:r>
            <a:r>
              <a:rPr lang="en-US" dirty="0"/>
              <a:t> Spins don’t take a stance (clockwise/anti) UNTIL</a:t>
            </a:r>
          </a:p>
          <a:p>
            <a:pPr>
              <a:buNone/>
            </a:pPr>
            <a:r>
              <a:rPr lang="en-US" dirty="0"/>
              <a:t>you measure it (Q-bits), and can be in a truly mixed state.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Moreover, one ball can </a:t>
            </a:r>
            <a:r>
              <a:rPr lang="en-US" dirty="0">
                <a:highlight>
                  <a:srgbClr val="FFFF00"/>
                </a:highlight>
              </a:rPr>
              <a:t>sample all the holes at the same time. 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b="1" u="sng" dirty="0"/>
              <a:t>Quantum 4: Entanglement </a:t>
            </a:r>
            <a:r>
              <a:rPr lang="en-US" dirty="0"/>
              <a:t>Finally, </a:t>
            </a:r>
            <a:r>
              <a:rPr lang="en-US" dirty="0">
                <a:highlight>
                  <a:srgbClr val="FFFF00"/>
                </a:highlight>
              </a:rPr>
              <a:t>multiple Q-bits can be entangled and evolve coherently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(Physics Nobel 2022)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65F9BB-580C-8D52-A838-85601E1142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522145"/>
      </p:ext>
    </p:extLst>
  </p:cSld>
  <p:clrMapOvr>
    <a:masterClrMapping/>
  </p:clrMapOvr>
  <p:transition spd="slow" advTm="57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21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2162340" y="1371600"/>
            <a:ext cx="5243743" cy="330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Quantum systems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can be programmed to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sample many outcomes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in parallel by entangling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several hybrid states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1793E2-DEEC-FCD7-CADD-5E1605AABA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4037"/>
      </p:ext>
    </p:extLst>
  </p:cSld>
  <p:clrMapOvr>
    <a:masterClrMapping/>
  </p:clrMapOvr>
  <p:transition spd="slow" advTm="1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9050" y="4114800"/>
            <a:ext cx="2634054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Energy cost</a:t>
            </a:r>
          </a:p>
          <a:p>
            <a:pPr>
              <a:buNone/>
            </a:pPr>
            <a:r>
              <a:rPr lang="en-US" sz="1400" dirty="0"/>
              <a:t>How we fix errors 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0480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EA9344-73D7-62B7-32D2-BFA066969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4"/>
    </mc:Choice>
    <mc:Fallback xmlns="">
      <p:transition spd="slow" advTm="3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370317" y="104910"/>
            <a:ext cx="6434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Why do it at all in hardware?</a:t>
            </a:r>
          </a:p>
        </p:txBody>
      </p:sp>
      <p:pic>
        <p:nvPicPr>
          <p:cNvPr id="2" name="Picture 2" descr="Configuration and dimensions of the SLAM robot. ">
            <a:extLst>
              <a:ext uri="{FF2B5EF4-FFF2-40B4-BE49-F238E27FC236}">
                <a16:creationId xmlns:a16="http://schemas.microsoft.com/office/drawing/2014/main" id="{96F76499-7656-4264-E50C-559D1874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4" y="3146573"/>
            <a:ext cx="3165627" cy="20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15645-0613-F3A2-1E59-C7D40E7403C8}"/>
              </a:ext>
            </a:extLst>
          </p:cNvPr>
          <p:cNvSpPr txBox="1"/>
          <p:nvPr/>
        </p:nvSpPr>
        <p:spPr>
          <a:xfrm>
            <a:off x="775694" y="5330614"/>
            <a:ext cx="297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dirty="0">
                <a:latin typeface="Comic Sans MS" panose="030F0902030302020204" pitchFamily="66" charset="0"/>
              </a:rPr>
              <a:t>Roger &amp; </a:t>
            </a:r>
            <a:r>
              <a:rPr lang="en-US" sz="800" dirty="0" err="1">
                <a:latin typeface="Comic Sans MS" panose="030F0902030302020204" pitchFamily="66" charset="0"/>
              </a:rPr>
              <a:t>Timpf</a:t>
            </a:r>
            <a:r>
              <a:rPr lang="en-US" sz="800" dirty="0">
                <a:latin typeface="Comic Sans MS" panose="030F0902030302020204" pitchFamily="66" charset="0"/>
              </a:rPr>
              <a:t>, </a:t>
            </a:r>
            <a:r>
              <a:rPr lang="en-US" sz="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GI_Forum</a:t>
            </a:r>
            <a:r>
              <a:rPr lang="en-US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 2018, Issue.1</a:t>
            </a:r>
          </a:p>
          <a:p>
            <a:pPr>
              <a:buNone/>
            </a:pPr>
            <a:r>
              <a:rPr lang="en-US" sz="1000" dirty="0">
                <a:solidFill>
                  <a:srgbClr val="000000"/>
                </a:solidFill>
                <a:latin typeface="Comic Sans MS" panose="030F0902030302020204" pitchFamily="66" charset="0"/>
              </a:rPr>
              <a:t>SLAM – Simultaneous Localization and Mapping</a:t>
            </a:r>
            <a:endParaRPr lang="en-US" sz="1000" dirty="0"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AD93A-C40A-655E-086B-8968177A4B1F}"/>
              </a:ext>
            </a:extLst>
          </p:cNvPr>
          <p:cNvSpPr txBox="1"/>
          <p:nvPr/>
        </p:nvSpPr>
        <p:spPr>
          <a:xfrm>
            <a:off x="1491174" y="1052427"/>
            <a:ext cx="6205025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Many situations where cloud is unavailable or unreliable 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Need a lot of on Chip computing</a:t>
            </a:r>
            <a:endParaRPr lang="en-US" sz="18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Need low Size Weight and Power (</a:t>
            </a:r>
            <a:r>
              <a:rPr lang="en-US" sz="1800" dirty="0" err="1">
                <a:latin typeface="Comic Sans MS" panose="030F0902030302020204" pitchFamily="66" charset="0"/>
                <a:sym typeface="Wingdings" pitchFamily="2" charset="2"/>
              </a:rPr>
              <a:t>SWaP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)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Edge Intelligence</a:t>
            </a:r>
            <a:endParaRPr lang="en-US" sz="1800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53A3E-C60D-E636-CDC1-80A5FF3E5A8C}"/>
              </a:ext>
            </a:extLst>
          </p:cNvPr>
          <p:cNvSpPr txBox="1"/>
          <p:nvPr/>
        </p:nvSpPr>
        <p:spPr>
          <a:xfrm>
            <a:off x="5131902" y="2868871"/>
            <a:ext cx="363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Neuromorphic chip + Event Camera</a:t>
            </a:r>
            <a:endParaRPr lang="en-US" sz="1400" dirty="0">
              <a:latin typeface="Comic Sans MS" panose="030F0902030302020204" pitchFamily="66" charset="0"/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FA97EF0-9965-B55F-DB17-BFC471F54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276600"/>
            <a:ext cx="2954158" cy="22191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C032CA0-CD09-8FA2-09C2-63E50227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50"/>
    </mc:Choice>
    <mc:Fallback xmlns="">
      <p:transition spd="slow" advTm="22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2819400" y="685800"/>
            <a:ext cx="54864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Picture 3" descr="Screen Shot 2019-06-30 at 8.24.09 AM.png">
            <a:extLst>
              <a:ext uri="{FF2B5EF4-FFF2-40B4-BE49-F238E27FC236}">
                <a16:creationId xmlns:a16="http://schemas.microsoft.com/office/drawing/2014/main" id="{EFA35F0F-CA86-46C2-8964-F7A6BEC7C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0" y="3925286"/>
            <a:ext cx="2783825" cy="2055978"/>
          </a:xfrm>
          <a:prstGeom prst="rect">
            <a:avLst/>
          </a:prstGeom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F868845A-B68E-BBDA-A82A-2540BD273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72207"/>
            <a:ext cx="10668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V</a:t>
            </a:r>
            <a:r>
              <a:rPr lang="en-US" sz="1600" b="1" baseline="-25000" dirty="0">
                <a:solidFill>
                  <a:srgbClr val="CC3300"/>
                </a:solidFill>
              </a:rPr>
              <a:t>SG</a:t>
            </a:r>
            <a:r>
              <a:rPr lang="en-US" sz="1600" b="1" dirty="0">
                <a:solidFill>
                  <a:srgbClr val="CC3300"/>
                </a:solidFill>
              </a:rPr>
              <a:t> &gt; 0 </a:t>
            </a:r>
          </a:p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n-FET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ABA4AC-B1C7-54C4-A96D-DB9CF6A4EBEC}"/>
              </a:ext>
            </a:extLst>
          </p:cNvPr>
          <p:cNvGrpSpPr/>
          <p:nvPr/>
        </p:nvGrpSpPr>
        <p:grpSpPr>
          <a:xfrm>
            <a:off x="4535972" y="4719718"/>
            <a:ext cx="1752600" cy="1545748"/>
            <a:chOff x="4535972" y="4719718"/>
            <a:chExt cx="1752600" cy="154574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52FFEC1-AA96-6512-BD59-393096778511}"/>
                </a:ext>
              </a:extLst>
            </p:cNvPr>
            <p:cNvCxnSpPr/>
            <p:nvPr/>
          </p:nvCxnSpPr>
          <p:spPr bwMode="auto">
            <a:xfrm>
              <a:off x="4535972" y="6265466"/>
              <a:ext cx="17526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97FD8C-6564-540B-55BA-C2CC03EA226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35972" y="4719718"/>
              <a:ext cx="0" cy="153558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 Box 31">
            <a:extLst>
              <a:ext uri="{FF2B5EF4-FFF2-40B4-BE49-F238E27FC236}">
                <a16:creationId xmlns:a16="http://schemas.microsoft.com/office/drawing/2014/main" id="{71F1E530-A39E-2834-EA1B-D494658CA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574" y="4314676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I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8A39ADAB-DFC0-F302-9083-36A0FA7B0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532" y="6331230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V</a:t>
            </a:r>
            <a:r>
              <a:rPr lang="en-US" sz="1600" b="1" baseline="-25000" dirty="0">
                <a:solidFill>
                  <a:srgbClr val="CC3300"/>
                </a:solidFill>
              </a:rPr>
              <a:t>SD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75B3CE6-4497-F52E-DF8D-27F804E1A641}"/>
                  </a:ext>
                </a:extLst>
              </p14:cNvPr>
              <p14:cNvContentPartPr/>
              <p14:nvPr/>
            </p14:nvContentPartPr>
            <p14:xfrm>
              <a:off x="6612252" y="5950986"/>
              <a:ext cx="360" cy="104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75B3CE6-4497-F52E-DF8D-27F804E1A6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3252" y="5941986"/>
                <a:ext cx="18000" cy="12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6C785FD8-59BA-72E7-62B1-1E1132DF05D8}"/>
              </a:ext>
            </a:extLst>
          </p:cNvPr>
          <p:cNvGrpSpPr/>
          <p:nvPr/>
        </p:nvGrpSpPr>
        <p:grpSpPr>
          <a:xfrm>
            <a:off x="4551972" y="5351066"/>
            <a:ext cx="2504520" cy="931119"/>
            <a:chOff x="5273800" y="5077000"/>
            <a:chExt cx="2504520" cy="103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0A3CDA1-B356-BC7F-02AE-6A4A4BB2EB13}"/>
                    </a:ext>
                  </a:extLst>
                </p14:cNvPr>
                <p14:cNvContentPartPr/>
                <p14:nvPr/>
              </p14:nvContentPartPr>
              <p14:xfrm>
                <a:off x="5273800" y="5791960"/>
                <a:ext cx="1484640" cy="320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0A3CDA1-B356-BC7F-02AE-6A4A4BB2EB1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64800" y="5781949"/>
                  <a:ext cx="1502280" cy="340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3116BF2-3E04-2290-933E-31119297CE00}"/>
                    </a:ext>
                  </a:extLst>
                </p14:cNvPr>
                <p14:cNvContentPartPr/>
                <p14:nvPr/>
              </p14:nvContentPartPr>
              <p14:xfrm>
                <a:off x="7090720" y="5611600"/>
                <a:ext cx="73800" cy="155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3116BF2-3E04-2290-933E-31119297CE0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81720" y="5601980"/>
                  <a:ext cx="91440" cy="1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E5BE4F0-2E17-4432-7573-F159017F06CC}"/>
                    </a:ext>
                  </a:extLst>
                </p14:cNvPr>
                <p14:cNvContentPartPr/>
                <p14:nvPr/>
              </p14:nvContentPartPr>
              <p14:xfrm>
                <a:off x="7153720" y="5744440"/>
                <a:ext cx="100080" cy="151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E5BE4F0-2E17-4432-7573-F159017F06C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44720" y="5734843"/>
                  <a:ext cx="117720" cy="171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03F4D53-9D2A-832E-F014-5B6CEA9BC884}"/>
                    </a:ext>
                  </a:extLst>
                </p14:cNvPr>
                <p14:cNvContentPartPr/>
                <p14:nvPr/>
              </p14:nvContentPartPr>
              <p14:xfrm>
                <a:off x="7346320" y="5768200"/>
                <a:ext cx="360" cy="51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03F4D53-9D2A-832E-F014-5B6CEA9BC88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37680" y="5758622"/>
                  <a:ext cx="18000" cy="710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63AC4E3-C1E6-858E-8112-553FF79FBCBA}"/>
                    </a:ext>
                  </a:extLst>
                </p14:cNvPr>
                <p14:cNvContentPartPr/>
                <p14:nvPr/>
              </p14:nvContentPartPr>
              <p14:xfrm>
                <a:off x="5283160" y="5217400"/>
                <a:ext cx="1461960" cy="864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63AC4E3-C1E6-858E-8112-553FF79FBC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74160" y="5207387"/>
                  <a:ext cx="1479600" cy="883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C9080E1-7E04-BFFF-0B31-CDB573D90CF5}"/>
                    </a:ext>
                  </a:extLst>
                </p14:cNvPr>
                <p14:cNvContentPartPr/>
                <p14:nvPr/>
              </p14:nvContentPartPr>
              <p14:xfrm>
                <a:off x="6847000" y="5077000"/>
                <a:ext cx="105480" cy="20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C9080E1-7E04-BFFF-0B31-CDB573D90CF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38360" y="5067393"/>
                  <a:ext cx="123120" cy="2269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E0056B2-F2DD-8247-6233-4AEF5AC13FE0}"/>
                    </a:ext>
                  </a:extLst>
                </p14:cNvPr>
                <p14:cNvContentPartPr/>
                <p14:nvPr/>
              </p14:nvContentPartPr>
              <p14:xfrm>
                <a:off x="6965080" y="5233600"/>
                <a:ext cx="146880" cy="151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E0056B2-F2DD-8247-6233-4AEF5AC13FE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56080" y="5223603"/>
                  <a:ext cx="164520" cy="171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F0B8AAA-8224-E8A5-2ED6-C9684470DB34}"/>
                    </a:ext>
                  </a:extLst>
                </p14:cNvPr>
                <p14:cNvContentPartPr/>
                <p14:nvPr/>
              </p14:nvContentPartPr>
              <p14:xfrm>
                <a:off x="7168480" y="5282920"/>
                <a:ext cx="63360" cy="102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0B8AAA-8224-E8A5-2ED6-C9684470DB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59840" y="5272896"/>
                  <a:ext cx="81000" cy="1218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7FF79D3-CDB2-2310-1591-9153F4A1F7A0}"/>
                    </a:ext>
                  </a:extLst>
                </p14:cNvPr>
                <p14:cNvContentPartPr/>
                <p14:nvPr/>
              </p14:nvContentPartPr>
              <p14:xfrm>
                <a:off x="7506520" y="5158000"/>
                <a:ext cx="271800" cy="739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7FF79D3-CDB2-2310-1591-9153F4A1F7A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97520" y="5147991"/>
                  <a:ext cx="289440" cy="75869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F57A9B-A81C-07EE-0A88-3B6645795A6E}"/>
              </a:ext>
            </a:extLst>
          </p:cNvPr>
          <p:cNvGrpSpPr/>
          <p:nvPr/>
        </p:nvGrpSpPr>
        <p:grpSpPr>
          <a:xfrm>
            <a:off x="5052239" y="5182348"/>
            <a:ext cx="776605" cy="1106882"/>
            <a:chOff x="5774067" y="5012882"/>
            <a:chExt cx="776605" cy="110688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AE242D-7E02-93A0-F1D4-1448EA52A716}"/>
                </a:ext>
              </a:extLst>
            </p:cNvPr>
            <p:cNvSpPr txBox="1"/>
            <p:nvPr/>
          </p:nvSpPr>
          <p:spPr>
            <a:xfrm>
              <a:off x="5793734" y="5842765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OFF “0”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ED7848-EF5E-FDFA-32D7-615A84AA263A}"/>
                </a:ext>
              </a:extLst>
            </p:cNvPr>
            <p:cNvSpPr txBox="1"/>
            <p:nvPr/>
          </p:nvSpPr>
          <p:spPr>
            <a:xfrm>
              <a:off x="5774067" y="5012882"/>
              <a:ext cx="720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ON  “1”</a:t>
              </a:r>
            </a:p>
          </p:txBody>
        </p:sp>
      </p:grpSp>
      <p:sp>
        <p:nvSpPr>
          <p:cNvPr id="46" name="Text Box 31">
            <a:extLst>
              <a:ext uri="{FF2B5EF4-FFF2-40B4-BE49-F238E27FC236}">
                <a16:creationId xmlns:a16="http://schemas.microsoft.com/office/drawing/2014/main" id="{16EEECFA-4C50-6A28-8B61-07FE7DFB3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938" y="3881802"/>
            <a:ext cx="3657596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Input (gate voltage) controls</a:t>
            </a:r>
          </a:p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Signal (electron current) amplitude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258FF-EEA7-983A-1579-DE4BB6EF487C}"/>
              </a:ext>
            </a:extLst>
          </p:cNvPr>
          <p:cNvSpPr txBox="1"/>
          <p:nvPr/>
        </p:nvSpPr>
        <p:spPr>
          <a:xfrm>
            <a:off x="1939391" y="104910"/>
            <a:ext cx="5296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CMOS: Digital data digital read-out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DE046BC-C4A5-C763-D60D-8F265F4210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7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26"/>
    </mc:Choice>
    <mc:Fallback xmlns="">
      <p:transition spd="slow" advTm="14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18" grpId="0"/>
      <p:bldP spid="19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2819400" y="685800"/>
            <a:ext cx="54864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EFACF-ACB1-F1FF-2386-CB5A143898F4}"/>
              </a:ext>
            </a:extLst>
          </p:cNvPr>
          <p:cNvSpPr txBox="1"/>
          <p:nvPr/>
        </p:nvSpPr>
        <p:spPr>
          <a:xfrm>
            <a:off x="511812" y="4314571"/>
            <a:ext cx="3195105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Encode info in binary</a:t>
            </a:r>
          </a:p>
          <a:p>
            <a:pPr>
              <a:buNone/>
            </a:pPr>
            <a:r>
              <a:rPr lang="en-US" dirty="0"/>
              <a:t>(BITs):</a:t>
            </a:r>
          </a:p>
          <a:p>
            <a:pPr>
              <a:buNone/>
            </a:pPr>
            <a:endParaRPr lang="en-US" dirty="0"/>
          </a:p>
          <a:p>
            <a:pPr marL="457200" indent="-457200">
              <a:buAutoNum type="arabicPlain" startAt="10010"/>
            </a:pPr>
            <a:r>
              <a:rPr lang="en-US" dirty="0">
                <a:sym typeface="Wingdings" pitchFamily="2" charset="2"/>
              </a:rPr>
              <a:t>      18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11011    </a:t>
            </a:r>
            <a:r>
              <a:rPr lang="en-US" dirty="0"/>
              <a:t>   27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CC5608-8E9D-C132-5FEA-0769BD84FC84}"/>
              </a:ext>
            </a:extLst>
          </p:cNvPr>
          <p:cNvGrpSpPr/>
          <p:nvPr/>
        </p:nvGrpSpPr>
        <p:grpSpPr>
          <a:xfrm>
            <a:off x="4516360" y="4626840"/>
            <a:ext cx="259200" cy="1168560"/>
            <a:chOff x="4516360" y="4626840"/>
            <a:chExt cx="259200" cy="11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B00E372-5836-8D9C-0397-1755529B3568}"/>
                    </a:ext>
                  </a:extLst>
                </p14:cNvPr>
                <p14:cNvContentPartPr/>
                <p14:nvPr/>
              </p14:nvContentPartPr>
              <p14:xfrm>
                <a:off x="4516360" y="4834200"/>
                <a:ext cx="131400" cy="961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B00E372-5836-8D9C-0397-1755529B35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07360" y="4825560"/>
                  <a:ext cx="149040" cy="9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BF84B5F-88F3-CE7E-354C-8FD866C50147}"/>
                    </a:ext>
                  </a:extLst>
                </p14:cNvPr>
                <p14:cNvContentPartPr/>
                <p14:nvPr/>
              </p14:nvContentPartPr>
              <p14:xfrm>
                <a:off x="4608520" y="4626840"/>
                <a:ext cx="1292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BF84B5F-88F3-CE7E-354C-8FD866C501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9880" y="4617840"/>
                  <a:ext cx="146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D2B10A-84E1-1A73-04A2-F03D1EA162DD}"/>
                    </a:ext>
                  </a:extLst>
                </p14:cNvPr>
                <p14:cNvContentPartPr/>
                <p14:nvPr/>
              </p14:nvContentPartPr>
              <p14:xfrm>
                <a:off x="4668280" y="4648800"/>
                <a:ext cx="360" cy="89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D2B10A-84E1-1A73-04A2-F03D1EA162D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59280" y="4640160"/>
                  <a:ext cx="180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CFA9359-7F4D-33FE-D6AC-F4E6B57C400A}"/>
                    </a:ext>
                  </a:extLst>
                </p14:cNvPr>
                <p14:cNvContentPartPr/>
                <p14:nvPr/>
              </p14:nvContentPartPr>
              <p14:xfrm>
                <a:off x="4603120" y="4738080"/>
                <a:ext cx="172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CFA9359-7F4D-33FE-D6AC-F4E6B57C40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94480" y="4729080"/>
                  <a:ext cx="190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9DE553-2B99-8EF0-FB53-23D3781E478A}"/>
                  </a:ext>
                </a:extLst>
              </p14:cNvPr>
              <p14:cNvContentPartPr/>
              <p14:nvPr/>
            </p14:nvContentPartPr>
            <p14:xfrm>
              <a:off x="4599160" y="5772360"/>
              <a:ext cx="28080" cy="658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9DE553-2B99-8EF0-FB53-23D3781E4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90520" y="5763360"/>
                <a:ext cx="45720" cy="67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7E23EA0-6CF3-12D7-F94A-5BB252BE1AE7}"/>
                  </a:ext>
                </a:extLst>
              </p14:cNvPr>
              <p14:cNvContentPartPr/>
              <p14:nvPr/>
            </p14:nvContentPartPr>
            <p14:xfrm>
              <a:off x="5561440" y="5676600"/>
              <a:ext cx="360" cy="25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7E23EA0-6CF3-12D7-F94A-5BB252BE1AE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52800" y="5667600"/>
                <a:ext cx="1800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5BA67266-7097-2DE9-4A37-C614024DBBD4}"/>
              </a:ext>
            </a:extLst>
          </p:cNvPr>
          <p:cNvGrpSpPr/>
          <p:nvPr/>
        </p:nvGrpSpPr>
        <p:grpSpPr>
          <a:xfrm>
            <a:off x="4658560" y="6214440"/>
            <a:ext cx="1787400" cy="250200"/>
            <a:chOff x="4658560" y="6214440"/>
            <a:chExt cx="178740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84F9775-FCBE-0D5B-97C4-B5E210F58940}"/>
                    </a:ext>
                  </a:extLst>
                </p14:cNvPr>
                <p14:cNvContentPartPr/>
                <p14:nvPr/>
              </p14:nvContentPartPr>
              <p14:xfrm>
                <a:off x="4658560" y="6284640"/>
                <a:ext cx="1787400" cy="98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84F9775-FCBE-0D5B-97C4-B5E210F5894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49920" y="6276000"/>
                  <a:ext cx="1805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E5B4846-42D4-67A5-1F17-00EA7B3DF4AE}"/>
                    </a:ext>
                  </a:extLst>
                </p14:cNvPr>
                <p14:cNvContentPartPr/>
                <p14:nvPr/>
              </p14:nvContentPartPr>
              <p14:xfrm>
                <a:off x="6297280" y="6228120"/>
                <a:ext cx="128880" cy="168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E5B4846-42D4-67A5-1F17-00EA7B3DF4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8280" y="6219480"/>
                  <a:ext cx="146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9816D99-722C-2147-87D3-85EAC0652FE8}"/>
                    </a:ext>
                  </a:extLst>
                </p14:cNvPr>
                <p14:cNvContentPartPr/>
                <p14:nvPr/>
              </p14:nvContentPartPr>
              <p14:xfrm>
                <a:off x="4826320" y="6321720"/>
                <a:ext cx="5400" cy="142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9816D99-722C-2147-87D3-85EAC0652F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17680" y="6313080"/>
                  <a:ext cx="23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4258A1-CB76-247D-32DF-FB1964AD952C}"/>
                    </a:ext>
                  </a:extLst>
                </p14:cNvPr>
                <p14:cNvContentPartPr/>
                <p14:nvPr/>
              </p14:nvContentPartPr>
              <p14:xfrm>
                <a:off x="5070400" y="6317040"/>
                <a:ext cx="6840" cy="115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4258A1-CB76-247D-32DF-FB1964AD952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61760" y="6308040"/>
                  <a:ext cx="244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9480A08-4DE4-F985-B957-A3C53667B81A}"/>
                    </a:ext>
                  </a:extLst>
                </p14:cNvPr>
                <p14:cNvContentPartPr/>
                <p14:nvPr/>
              </p14:nvContentPartPr>
              <p14:xfrm>
                <a:off x="5299360" y="6330720"/>
                <a:ext cx="8640" cy="110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9480A08-4DE4-F985-B957-A3C53667B8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0360" y="6322080"/>
                  <a:ext cx="262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AA48AC5-D5DA-142F-83C9-FF3338A752A0}"/>
                    </a:ext>
                  </a:extLst>
                </p14:cNvPr>
                <p14:cNvContentPartPr/>
                <p14:nvPr/>
              </p14:nvContentPartPr>
              <p14:xfrm>
                <a:off x="5508520" y="6325320"/>
                <a:ext cx="2880" cy="105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AA48AC5-D5DA-142F-83C9-FF3338A752A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99880" y="6316320"/>
                  <a:ext cx="205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1C6C69E-6EDB-EA01-AB72-B511579743BE}"/>
                    </a:ext>
                  </a:extLst>
                </p14:cNvPr>
                <p14:cNvContentPartPr/>
                <p14:nvPr/>
              </p14:nvContentPartPr>
              <p14:xfrm>
                <a:off x="5717680" y="6312720"/>
                <a:ext cx="360" cy="121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1C6C69E-6EDB-EA01-AB72-B511579743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08680" y="6304080"/>
                  <a:ext cx="1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2418776-AE1E-373F-4A76-83A7211A4ABF}"/>
                    </a:ext>
                  </a:extLst>
                </p14:cNvPr>
                <p14:cNvContentPartPr/>
                <p14:nvPr/>
              </p14:nvContentPartPr>
              <p14:xfrm>
                <a:off x="5929360" y="6306240"/>
                <a:ext cx="5760" cy="116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2418776-AE1E-373F-4A76-83A7211A4AB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20360" y="6297240"/>
                  <a:ext cx="23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6316A16-AB92-CE8D-49F5-610A64E97567}"/>
                    </a:ext>
                  </a:extLst>
                </p14:cNvPr>
                <p14:cNvContentPartPr/>
                <p14:nvPr/>
              </p14:nvContentPartPr>
              <p14:xfrm>
                <a:off x="6138160" y="6214440"/>
                <a:ext cx="360" cy="155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6316A16-AB92-CE8D-49F5-610A64E9756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29160" y="6205440"/>
                  <a:ext cx="1800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28922-8EF0-D623-F118-FDBF27733A9D}"/>
              </a:ext>
            </a:extLst>
          </p:cNvPr>
          <p:cNvGrpSpPr/>
          <p:nvPr/>
        </p:nvGrpSpPr>
        <p:grpSpPr>
          <a:xfrm>
            <a:off x="4589080" y="5653920"/>
            <a:ext cx="1939320" cy="94320"/>
            <a:chOff x="4589080" y="5653920"/>
            <a:chExt cx="193932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11890AB-F061-74B7-CF5C-13B564F6A258}"/>
                    </a:ext>
                  </a:extLst>
                </p14:cNvPr>
                <p14:cNvContentPartPr/>
                <p14:nvPr/>
              </p14:nvContentPartPr>
              <p14:xfrm>
                <a:off x="4598080" y="5709720"/>
                <a:ext cx="1915200" cy="38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11890AB-F061-74B7-CF5C-13B564F6A25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89440" y="5700720"/>
                  <a:ext cx="19328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63A211E-F419-A079-38C4-7694932EE63B}"/>
                    </a:ext>
                  </a:extLst>
                </p14:cNvPr>
                <p14:cNvContentPartPr/>
                <p14:nvPr/>
              </p14:nvContentPartPr>
              <p14:xfrm>
                <a:off x="6415360" y="5653920"/>
                <a:ext cx="113040" cy="81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63A211E-F419-A079-38C4-7694932EE63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06360" y="5644920"/>
                  <a:ext cx="130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420D133-B289-D0C6-1685-D9EAE5011437}"/>
                    </a:ext>
                  </a:extLst>
                </p14:cNvPr>
                <p14:cNvContentPartPr/>
                <p14:nvPr/>
              </p14:nvContentPartPr>
              <p14:xfrm>
                <a:off x="4589080" y="5669760"/>
                <a:ext cx="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420D133-B289-D0C6-1685-D9EAE50114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80440" y="56611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41A28BA-6F9E-01CD-00E0-CE20B52571E5}"/>
                  </a:ext>
                </a:extLst>
              </p14:cNvPr>
              <p14:cNvContentPartPr/>
              <p14:nvPr/>
            </p14:nvContentPartPr>
            <p14:xfrm>
              <a:off x="4589080" y="5669760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41A28BA-6F9E-01CD-00E0-CE20B52571E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580440" y="56611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5EF3A2D3-8AC5-2FA9-3BD8-F950150E8E3A}"/>
              </a:ext>
            </a:extLst>
          </p:cNvPr>
          <p:cNvGrpSpPr/>
          <p:nvPr/>
        </p:nvGrpSpPr>
        <p:grpSpPr>
          <a:xfrm>
            <a:off x="4614640" y="4850040"/>
            <a:ext cx="1391400" cy="877320"/>
            <a:chOff x="4614640" y="4850040"/>
            <a:chExt cx="1391400" cy="87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B14C7CB-1043-E8D7-1EBF-E10C5114E738}"/>
                    </a:ext>
                  </a:extLst>
                </p14:cNvPr>
                <p14:cNvContentPartPr/>
                <p14:nvPr/>
              </p14:nvContentPartPr>
              <p14:xfrm>
                <a:off x="4614640" y="5136240"/>
                <a:ext cx="1391400" cy="591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B14C7CB-1043-E8D7-1EBF-E10C5114E73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05640" y="5127240"/>
                  <a:ext cx="140904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D28889A-B5E2-E9B4-96AA-33FD49F88060}"/>
                    </a:ext>
                  </a:extLst>
                </p14:cNvPr>
                <p14:cNvContentPartPr/>
                <p14:nvPr/>
              </p14:nvContentPartPr>
              <p14:xfrm>
                <a:off x="4881760" y="4959480"/>
                <a:ext cx="360" cy="116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D28889A-B5E2-E9B4-96AA-33FD49F8806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873120" y="4950840"/>
                  <a:ext cx="18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4D1DB13-B1E6-1370-58D2-A29ABFC53705}"/>
                    </a:ext>
                  </a:extLst>
                </p14:cNvPr>
                <p14:cNvContentPartPr/>
                <p14:nvPr/>
              </p14:nvContentPartPr>
              <p14:xfrm>
                <a:off x="5118280" y="4930320"/>
                <a:ext cx="93600" cy="106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4D1DB13-B1E6-1370-58D2-A29ABFC5370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109640" y="4921680"/>
                  <a:ext cx="111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84C10CA-AA0D-C18C-D9BB-048D6CB89D64}"/>
                    </a:ext>
                  </a:extLst>
                </p14:cNvPr>
                <p14:cNvContentPartPr/>
                <p14:nvPr/>
              </p14:nvContentPartPr>
              <p14:xfrm>
                <a:off x="5297560" y="4928160"/>
                <a:ext cx="122400" cy="107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84C10CA-AA0D-C18C-D9BB-048D6CB89D6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88560" y="4919520"/>
                  <a:ext cx="1400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F31F5A8-126C-D754-1CC1-EE8F92EC9326}"/>
                    </a:ext>
                  </a:extLst>
                </p14:cNvPr>
                <p14:cNvContentPartPr/>
                <p14:nvPr/>
              </p14:nvContentPartPr>
              <p14:xfrm>
                <a:off x="5568640" y="4904040"/>
                <a:ext cx="360" cy="109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F31F5A8-126C-D754-1CC1-EE8F92EC932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559640" y="4895040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0252048-CE45-E26C-D3FD-60FF2651BB02}"/>
                    </a:ext>
                  </a:extLst>
                </p14:cNvPr>
                <p14:cNvContentPartPr/>
                <p14:nvPr/>
              </p14:nvContentPartPr>
              <p14:xfrm>
                <a:off x="5793280" y="4850040"/>
                <a:ext cx="156960" cy="124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0252048-CE45-E26C-D3FD-60FF2651BB0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84640" y="4841040"/>
                  <a:ext cx="174600" cy="14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4ECDA427-30EB-41C7-DF40-5244CC28F602}"/>
                  </a:ext>
                </a:extLst>
              </p14:cNvPr>
              <p14:cNvContentPartPr/>
              <p14:nvPr/>
            </p14:nvContentPartPr>
            <p14:xfrm>
              <a:off x="5413120" y="6548520"/>
              <a:ext cx="74880" cy="1432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4ECDA427-30EB-41C7-DF40-5244CC28F60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04120" y="6539520"/>
                <a:ext cx="92520" cy="16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9C2453BC-7B4C-162D-8D9A-476751D57B10}"/>
              </a:ext>
            </a:extLst>
          </p:cNvPr>
          <p:cNvGrpSpPr/>
          <p:nvPr/>
        </p:nvGrpSpPr>
        <p:grpSpPr>
          <a:xfrm>
            <a:off x="4614640" y="5805480"/>
            <a:ext cx="1671480" cy="609120"/>
            <a:chOff x="4614640" y="5805480"/>
            <a:chExt cx="167148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AC16FE6-4BF5-F205-C62C-3EEA9483D3BD}"/>
                    </a:ext>
                  </a:extLst>
                </p14:cNvPr>
                <p14:cNvContentPartPr/>
                <p14:nvPr/>
              </p14:nvContentPartPr>
              <p14:xfrm>
                <a:off x="4614640" y="5933280"/>
                <a:ext cx="682560" cy="444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AC16FE6-4BF5-F205-C62C-3EEA9483D3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605640" y="5924640"/>
                  <a:ext cx="70020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66D0991-2C01-F618-B65D-92A4F5439BAB}"/>
                    </a:ext>
                  </a:extLst>
                </p14:cNvPr>
                <p14:cNvContentPartPr/>
                <p14:nvPr/>
              </p14:nvContentPartPr>
              <p14:xfrm>
                <a:off x="4945480" y="5808000"/>
                <a:ext cx="2880" cy="128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6D0991-2C01-F618-B65D-92A4F5439BA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936840" y="5799360"/>
                  <a:ext cx="205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6E3D38C-AF5C-D7BF-273E-5F0F471E4CB8}"/>
                    </a:ext>
                  </a:extLst>
                </p14:cNvPr>
                <p14:cNvContentPartPr/>
                <p14:nvPr/>
              </p14:nvContentPartPr>
              <p14:xfrm>
                <a:off x="5169040" y="5805480"/>
                <a:ext cx="360" cy="102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6E3D38C-AF5C-D7BF-273E-5F0F471E4CB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160040" y="5796480"/>
                  <a:ext cx="18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2B485B8-6E5C-669F-AE82-9711EE329020}"/>
                    </a:ext>
                  </a:extLst>
                </p14:cNvPr>
                <p14:cNvContentPartPr/>
                <p14:nvPr/>
              </p14:nvContentPartPr>
              <p14:xfrm>
                <a:off x="5323120" y="5935800"/>
                <a:ext cx="214920" cy="412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2B485B8-6E5C-669F-AE82-9711EE3290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314120" y="5927160"/>
                  <a:ext cx="23256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04BBD28-4153-58CE-EFF6-9F36B5D77366}"/>
                    </a:ext>
                  </a:extLst>
                </p14:cNvPr>
                <p14:cNvContentPartPr/>
                <p14:nvPr/>
              </p14:nvContentPartPr>
              <p14:xfrm>
                <a:off x="5525080" y="5930040"/>
                <a:ext cx="369000" cy="484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04BBD28-4153-58CE-EFF6-9F36B5D7736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16080" y="5921040"/>
                  <a:ext cx="38664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F31B354-D2D9-F31D-406A-6376DEA8BAD5}"/>
                    </a:ext>
                  </a:extLst>
                </p14:cNvPr>
                <p14:cNvContentPartPr/>
                <p14:nvPr/>
              </p14:nvContentPartPr>
              <p14:xfrm>
                <a:off x="5621920" y="5981880"/>
                <a:ext cx="3240" cy="118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F31B354-D2D9-F31D-406A-6376DEA8BAD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612920" y="5972880"/>
                  <a:ext cx="20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24FEA79-3D3F-21DA-299B-53E927D9C4D4}"/>
                    </a:ext>
                  </a:extLst>
                </p14:cNvPr>
                <p14:cNvContentPartPr/>
                <p14:nvPr/>
              </p14:nvContentPartPr>
              <p14:xfrm>
                <a:off x="5808760" y="6003480"/>
                <a:ext cx="360" cy="84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24FEA79-3D3F-21DA-299B-53E927D9C4D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800120" y="5994480"/>
                  <a:ext cx="18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3336605-7BD7-6B9D-7D87-946E3E61B3DC}"/>
                    </a:ext>
                  </a:extLst>
                </p14:cNvPr>
                <p14:cNvContentPartPr/>
                <p14:nvPr/>
              </p14:nvContentPartPr>
              <p14:xfrm>
                <a:off x="5893720" y="5950200"/>
                <a:ext cx="392400" cy="38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3336605-7BD7-6B9D-7D87-946E3E61B3D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884720" y="5941200"/>
                  <a:ext cx="4100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B5ED005-B6B5-6E49-A863-9159A32893DF}"/>
                    </a:ext>
                  </a:extLst>
                </p14:cNvPr>
                <p14:cNvContentPartPr/>
                <p14:nvPr/>
              </p14:nvContentPartPr>
              <p14:xfrm>
                <a:off x="5914960" y="5943000"/>
                <a:ext cx="14040" cy="356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B5ED005-B6B5-6E49-A863-9159A32893D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906320" y="5934360"/>
                  <a:ext cx="31680" cy="37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D0BD51DF-A6E8-32BA-3264-14696CF32B64}"/>
                  </a:ext>
                </a:extLst>
              </p14:cNvPr>
              <p14:cNvContentPartPr/>
              <p14:nvPr/>
            </p14:nvContentPartPr>
            <p14:xfrm>
              <a:off x="5723800" y="5683440"/>
              <a:ext cx="255240" cy="576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D0BD51DF-A6E8-32BA-3264-14696CF32B6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714800" y="5674440"/>
                <a:ext cx="272880" cy="75240"/>
              </a:xfrm>
              <a:prstGeom prst="rect">
                <a:avLst/>
              </a:prstGeom>
            </p:spPr>
          </p:pic>
        </mc:Fallback>
      </mc:AlternateContent>
      <p:sp>
        <p:nvSpPr>
          <p:cNvPr id="97" name="Text Box 31">
            <a:extLst>
              <a:ext uri="{FF2B5EF4-FFF2-40B4-BE49-F238E27FC236}">
                <a16:creationId xmlns:a16="http://schemas.microsoft.com/office/drawing/2014/main" id="{797D7198-9301-47AA-93F0-0FD5AF72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90" y="3943491"/>
            <a:ext cx="28203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Pulse amplitude modulation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81299B-F066-4409-DBD9-DA89A8317B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5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81"/>
    </mc:Choice>
    <mc:Fallback xmlns="">
      <p:transition spd="slow" advTm="7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6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2133600" y="1295400"/>
            <a:ext cx="5368777" cy="330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CMOS can toggle binary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Information very fast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(~GHz)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and with high accuracy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(~10</a:t>
            </a:r>
            <a:r>
              <a:rPr lang="en-US" sz="3600" b="1" baseline="30000" dirty="0">
                <a:solidFill>
                  <a:srgbClr val="0000FF"/>
                </a:solidFill>
              </a:rPr>
              <a:t>-12</a:t>
            </a:r>
            <a:r>
              <a:rPr lang="en-US" sz="36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2A110E-A99F-66F7-7B4E-0315F50B9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15468"/>
      </p:ext>
    </p:extLst>
  </p:cSld>
  <p:clrMapOvr>
    <a:masterClrMapping/>
  </p:clrMapOvr>
  <p:transition spd="slow" advTm="10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304800" y="634499"/>
            <a:ext cx="30480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F544D1-D64F-92AF-8FD1-4757635B35A6}"/>
              </a:ext>
            </a:extLst>
          </p:cNvPr>
          <p:cNvSpPr/>
          <p:nvPr/>
        </p:nvSpPr>
        <p:spPr>
          <a:xfrm>
            <a:off x="5729800" y="441486"/>
            <a:ext cx="30480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6626" name="Picture 2" descr="The synapse (article) | Human biology | Khan Academy">
            <a:extLst>
              <a:ext uri="{FF2B5EF4-FFF2-40B4-BE49-F238E27FC236}">
                <a16:creationId xmlns:a16="http://schemas.microsoft.com/office/drawing/2014/main" id="{04F2C403-E281-512A-3079-78138ED3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62092"/>
            <a:ext cx="5791200" cy="18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354892-D04C-7715-169C-94077BB08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58"/>
    </mc:Choice>
    <mc:Fallback xmlns="">
      <p:transition spd="slow" advTm="9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lectrophysiological properties of a fast-spiking neuron. A: responses to depolarizing current pulses (values given at right). B: relationship between average firing frequency and amplitude of injected current. C: interspike intervals between successive spikes. Note that stable high-frequency firing occurred with current pulses 152 pA.">
            <a:extLst>
              <a:ext uri="{FF2B5EF4-FFF2-40B4-BE49-F238E27FC236}">
                <a16:creationId xmlns:a16="http://schemas.microsoft.com/office/drawing/2014/main" id="{BED83847-47B6-DCAE-398F-B6BF9F3C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89973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88DC2F-2202-4C80-9435-4A807D8DE2D3}"/>
              </a:ext>
            </a:extLst>
          </p:cNvPr>
          <p:cNvSpPr txBox="1"/>
          <p:nvPr/>
        </p:nvSpPr>
        <p:spPr>
          <a:xfrm>
            <a:off x="228600" y="6199358"/>
            <a:ext cx="69342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Electrophysiological and Morphological Properties of Neurons in the Rat Superior Colliculus. I. Neurons in the Intermediate Layer</a:t>
            </a:r>
          </a:p>
          <a:p>
            <a:pPr algn="l">
              <a:buNone/>
            </a:pPr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Y. Saito and T. Isa</a:t>
            </a:r>
          </a:p>
          <a:p>
            <a:pPr algn="l">
              <a:buNone/>
            </a:pP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Neurophysiology</a:t>
            </a: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 </a:t>
            </a: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82(2):754-67, 1999. </a:t>
            </a:r>
          </a:p>
          <a:p>
            <a:pPr algn="l">
              <a:buNone/>
            </a:pPr>
            <a:endParaRPr lang="en-US" sz="800" b="0" i="0" dirty="0">
              <a:solidFill>
                <a:srgbClr val="C00000"/>
              </a:solidFill>
              <a:effectLst/>
              <a:latin typeface="Roboto"/>
            </a:endParaRP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3076"/>
            <a:ext cx="5943600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Input (ionic current) Controls signal (current)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amplitude</a:t>
            </a:r>
          </a:p>
          <a:p>
            <a:pPr eaLnBrk="1" hangingPunct="1">
              <a:buFontTx/>
              <a:buNone/>
            </a:pPr>
            <a:endParaRPr lang="en-US" sz="16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FF0000"/>
                </a:solidFill>
              </a:rPr>
              <a:t>Pulse Position Modulation</a:t>
            </a:r>
            <a:r>
              <a:rPr lang="en-US" sz="1600" b="1" dirty="0"/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2754C4-C1A7-C124-84F4-4B4D94B679F8}"/>
              </a:ext>
            </a:extLst>
          </p:cNvPr>
          <p:cNvCxnSpPr/>
          <p:nvPr/>
        </p:nvCxnSpPr>
        <p:spPr bwMode="auto">
          <a:xfrm>
            <a:off x="1143000" y="19812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D9A2E6-E2CC-5EB8-9DEA-1FBB44522D6B}"/>
              </a:ext>
            </a:extLst>
          </p:cNvPr>
          <p:cNvCxnSpPr/>
          <p:nvPr/>
        </p:nvCxnSpPr>
        <p:spPr bwMode="auto">
          <a:xfrm>
            <a:off x="1143000" y="28194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07D82B-5394-FD1A-CC1A-51D2C93AFC8F}"/>
              </a:ext>
            </a:extLst>
          </p:cNvPr>
          <p:cNvCxnSpPr/>
          <p:nvPr/>
        </p:nvCxnSpPr>
        <p:spPr bwMode="auto">
          <a:xfrm>
            <a:off x="1143000" y="5181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696DB8-A63C-FE26-B9BA-258034C8DE9D}"/>
              </a:ext>
            </a:extLst>
          </p:cNvPr>
          <p:cNvCxnSpPr/>
          <p:nvPr/>
        </p:nvCxnSpPr>
        <p:spPr bwMode="auto">
          <a:xfrm>
            <a:off x="1134717" y="3657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D3AD99-B9CA-E228-6AFD-F222B1FE9798}"/>
              </a:ext>
            </a:extLst>
          </p:cNvPr>
          <p:cNvCxnSpPr/>
          <p:nvPr/>
        </p:nvCxnSpPr>
        <p:spPr bwMode="auto">
          <a:xfrm>
            <a:off x="1219200" y="4419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0370B-2928-2FAE-83C2-7461BCAA1E6F}"/>
              </a:ext>
            </a:extLst>
          </p:cNvPr>
          <p:cNvGrpSpPr/>
          <p:nvPr/>
        </p:nvGrpSpPr>
        <p:grpSpPr>
          <a:xfrm>
            <a:off x="5945441" y="538163"/>
            <a:ext cx="1527120" cy="679680"/>
            <a:chOff x="5945441" y="538163"/>
            <a:chExt cx="152712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14:cNvPr>
                <p14:cNvContentPartPr/>
                <p14:nvPr/>
              </p14:nvContentPartPr>
              <p14:xfrm>
                <a:off x="6084401" y="652643"/>
                <a:ext cx="167400" cy="389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75401" y="644003"/>
                  <a:ext cx="1850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14:cNvPr>
                <p14:cNvContentPartPr/>
                <p14:nvPr/>
              </p14:nvContentPartPr>
              <p14:xfrm>
                <a:off x="6057401" y="877283"/>
                <a:ext cx="278640" cy="2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48761" y="868283"/>
                  <a:ext cx="296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14:cNvPr>
                <p14:cNvContentPartPr/>
                <p14:nvPr/>
              </p14:nvContentPartPr>
              <p14:xfrm>
                <a:off x="6400121" y="692603"/>
                <a:ext cx="180000" cy="398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91481" y="683603"/>
                  <a:ext cx="1976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14:cNvPr>
                <p14:cNvContentPartPr/>
                <p14:nvPr/>
              </p14:nvContentPartPr>
              <p14:xfrm>
                <a:off x="6555641" y="757043"/>
                <a:ext cx="133920" cy="25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46641" y="748403"/>
                  <a:ext cx="1515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14:cNvPr>
                <p14:cNvContentPartPr/>
                <p14:nvPr/>
              </p14:nvContentPartPr>
              <p14:xfrm>
                <a:off x="6759761" y="929123"/>
                <a:ext cx="162360" cy="7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51121" y="920483"/>
                  <a:ext cx="180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14:cNvPr>
                <p14:cNvContentPartPr/>
                <p14:nvPr/>
              </p14:nvContentPartPr>
              <p14:xfrm>
                <a:off x="7018961" y="788363"/>
                <a:ext cx="106200" cy="181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10321" y="779723"/>
                  <a:ext cx="1238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14:cNvPr>
                <p14:cNvContentPartPr/>
                <p14:nvPr/>
              </p14:nvContentPartPr>
              <p14:xfrm>
                <a:off x="7124801" y="920483"/>
                <a:ext cx="147960" cy="11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15801" y="911483"/>
                  <a:ext cx="1656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14:cNvPr>
                <p14:cNvContentPartPr/>
                <p14:nvPr/>
              </p14:nvContentPartPr>
              <p14:xfrm>
                <a:off x="7268081" y="767843"/>
                <a:ext cx="123840" cy="330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59081" y="759203"/>
                  <a:ext cx="1414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14:cNvPr>
                <p14:cNvContentPartPr/>
                <p14:nvPr/>
              </p14:nvContentPartPr>
              <p14:xfrm>
                <a:off x="5945441" y="538163"/>
                <a:ext cx="1527120" cy="679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36441" y="529163"/>
                  <a:ext cx="1544760" cy="69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14:cNvPr>
              <p14:cNvContentPartPr/>
              <p14:nvPr/>
            </p14:nvContentPartPr>
            <p14:xfrm>
              <a:off x="-346279" y="2368043"/>
              <a:ext cx="288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355279" y="2359403"/>
                <a:ext cx="2052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8950E1-16C6-8B28-0818-5C3A42DED4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1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62"/>
    </mc:Choice>
    <mc:Fallback xmlns="">
      <p:transition spd="slow" advTm="10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ar code with numbers&#10;&#10;Description automatically generated">
            <a:extLst>
              <a:ext uri="{FF2B5EF4-FFF2-40B4-BE49-F238E27FC236}">
                <a16:creationId xmlns:a16="http://schemas.microsoft.com/office/drawing/2014/main" id="{193852A4-EC4A-E66C-5334-B02FBDD71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4" y="1245391"/>
            <a:ext cx="3167743" cy="2404359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126182DE-AE64-58CE-0185-4B648A3B0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210417"/>
            <a:ext cx="3167743" cy="2433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843395" y="0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Probabilistic bits (p-bits)</a:t>
            </a:r>
          </a:p>
        </p:txBody>
      </p:sp>
      <p:pic>
        <p:nvPicPr>
          <p:cNvPr id="3" name="Picture 2" descr="A graph of a number&#10;&#10;Description automatically generated">
            <a:extLst>
              <a:ext uri="{FF2B5EF4-FFF2-40B4-BE49-F238E27FC236}">
                <a16:creationId xmlns:a16="http://schemas.microsoft.com/office/drawing/2014/main" id="{FCBF6D83-284C-9DE4-FB21-FB85A8B21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209750"/>
            <a:ext cx="3167743" cy="2401066"/>
          </a:xfrm>
          <a:prstGeom prst="rect">
            <a:avLst/>
          </a:prstGeom>
        </p:spPr>
      </p:pic>
      <p:pic>
        <p:nvPicPr>
          <p:cNvPr id="10" name="Picture 9" descr="A bar code with numbers&#10;&#10;Description automatically generated">
            <a:extLst>
              <a:ext uri="{FF2B5EF4-FFF2-40B4-BE49-F238E27FC236}">
                <a16:creationId xmlns:a16="http://schemas.microsoft.com/office/drawing/2014/main" id="{A6456178-15F5-807C-C7E5-AE0B8667F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" y="3657266"/>
            <a:ext cx="4222750" cy="32007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61B6A1-63B9-B4FF-6E8B-121EE3CCF5B4}"/>
              </a:ext>
            </a:extLst>
          </p:cNvPr>
          <p:cNvCxnSpPr>
            <a:cxnSpLocks/>
          </p:cNvCxnSpPr>
          <p:nvPr/>
        </p:nvCxnSpPr>
        <p:spPr bwMode="auto">
          <a:xfrm>
            <a:off x="413657" y="3121544"/>
            <a:ext cx="25908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2097AC-6240-24E7-45FE-CF658F6CB843}"/>
              </a:ext>
            </a:extLst>
          </p:cNvPr>
          <p:cNvCxnSpPr>
            <a:cxnSpLocks/>
          </p:cNvCxnSpPr>
          <p:nvPr/>
        </p:nvCxnSpPr>
        <p:spPr bwMode="auto">
          <a:xfrm>
            <a:off x="3290207" y="2729989"/>
            <a:ext cx="26289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2654BD-754A-0F89-052D-7C12F3CE0B9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403696"/>
            <a:ext cx="265520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4E0FF7-A434-8B6F-FEEA-37F6A472B5DD}"/>
              </a:ext>
            </a:extLst>
          </p:cNvPr>
          <p:cNvCxnSpPr>
            <a:cxnSpLocks/>
          </p:cNvCxnSpPr>
          <p:nvPr/>
        </p:nvCxnSpPr>
        <p:spPr bwMode="auto">
          <a:xfrm>
            <a:off x="685800" y="4724400"/>
            <a:ext cx="3505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17" name="Picture 16" descr="A graph of a number&#10;&#10;Description automatically generated">
            <a:extLst>
              <a:ext uri="{FF2B5EF4-FFF2-40B4-BE49-F238E27FC236}">
                <a16:creationId xmlns:a16="http://schemas.microsoft.com/office/drawing/2014/main" id="{02024BE6-8B56-0452-CA55-D362DBB871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57" y="3657266"/>
            <a:ext cx="4171128" cy="32007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FE1C23-26A4-4471-1C6A-18F32D767645}"/>
              </a:ext>
            </a:extLst>
          </p:cNvPr>
          <p:cNvCxnSpPr>
            <a:cxnSpLocks/>
          </p:cNvCxnSpPr>
          <p:nvPr/>
        </p:nvCxnSpPr>
        <p:spPr bwMode="auto">
          <a:xfrm>
            <a:off x="4953000" y="4267200"/>
            <a:ext cx="3429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5F6A14-1D71-3B58-E5E2-07D39AF30C8D}"/>
              </a:ext>
            </a:extLst>
          </p:cNvPr>
          <p:cNvSpPr txBox="1"/>
          <p:nvPr/>
        </p:nvSpPr>
        <p:spPr>
          <a:xfrm>
            <a:off x="2589032" y="57438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Digital data analog read-out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14:cNvPr>
              <p14:cNvContentPartPr/>
              <p14:nvPr/>
            </p14:nvContentPartPr>
            <p14:xfrm>
              <a:off x="3109100" y="1063660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0100" y="1054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14:cNvPr>
              <p14:cNvContentPartPr/>
              <p14:nvPr/>
            </p14:nvContentPartPr>
            <p14:xfrm>
              <a:off x="6673100" y="1946020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4100" y="19373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14:cNvPr>
              <p14:cNvContentPartPr/>
              <p14:nvPr/>
            </p14:nvContentPartPr>
            <p14:xfrm>
              <a:off x="1936580" y="4392220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27580" y="43835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1044FB-1EB8-7DA7-539D-B749945C7C1B}"/>
              </a:ext>
            </a:extLst>
          </p:cNvPr>
          <p:cNvSpPr txBox="1"/>
          <p:nvPr/>
        </p:nvSpPr>
        <p:spPr>
          <a:xfrm>
            <a:off x="1275657" y="2517027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E5883-4591-F302-8103-90E38512406A}"/>
              </a:ext>
            </a:extLst>
          </p:cNvPr>
          <p:cNvSpPr txBox="1"/>
          <p:nvPr/>
        </p:nvSpPr>
        <p:spPr>
          <a:xfrm>
            <a:off x="4154131" y="2193861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FDFB1-4B8D-45C8-C1DA-9F0C82937B05}"/>
              </a:ext>
            </a:extLst>
          </p:cNvPr>
          <p:cNvSpPr txBox="1"/>
          <p:nvPr/>
        </p:nvSpPr>
        <p:spPr>
          <a:xfrm>
            <a:off x="7009313" y="184735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BA134-4FA7-3DFF-A91E-DC3812F2BBE7}"/>
              </a:ext>
            </a:extLst>
          </p:cNvPr>
          <p:cNvSpPr txBox="1"/>
          <p:nvPr/>
        </p:nvSpPr>
        <p:spPr>
          <a:xfrm>
            <a:off x="2063918" y="4147469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A8A5A-1271-A797-D37E-ABC7E0EFBDD4}"/>
              </a:ext>
            </a:extLst>
          </p:cNvPr>
          <p:cNvSpPr txBox="1"/>
          <p:nvPr/>
        </p:nvSpPr>
        <p:spPr>
          <a:xfrm>
            <a:off x="6344095" y="3704048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0.9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AC7960C-00FF-2917-DBFB-3DFB8B367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14"/>
    </mc:Choice>
    <mc:Fallback xmlns="">
      <p:transition spd="slow" advTm="9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905562773,C:\Files\Courses\ECE687\Lectures_Ghosh\ch1.pp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2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905562773,C:\Files\Courses\ECE687\Lectures_Ghosh\ch1.pp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905562773,C:\Files\Courses\ECE687\Lectures_Ghosh\ch1.pp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|4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32.9|19.1|5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26263</TotalTime>
  <Words>675</Words>
  <Application>Microsoft Macintosh PowerPoint</Application>
  <PresentationFormat>On-screen Show (4:3)</PresentationFormat>
  <Paragraphs>197</Paragraphs>
  <Slides>22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Comic Sans MS</vt:lpstr>
      <vt:lpstr>Roboto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1830</cp:revision>
  <cp:lastPrinted>2020-01-02T19:55:03Z</cp:lastPrinted>
  <dcterms:created xsi:type="dcterms:W3CDTF">2003-03-02T22:33:52Z</dcterms:created>
  <dcterms:modified xsi:type="dcterms:W3CDTF">2023-08-31T17:54:24Z</dcterms:modified>
</cp:coreProperties>
</file>